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8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9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0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1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3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4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5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6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7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8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9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20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21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22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23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9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362" r:id="rId2"/>
    <p:sldId id="322" r:id="rId3"/>
    <p:sldId id="323" r:id="rId4"/>
    <p:sldId id="321" r:id="rId5"/>
    <p:sldId id="331" r:id="rId6"/>
    <p:sldId id="325" r:id="rId7"/>
    <p:sldId id="326" r:id="rId8"/>
    <p:sldId id="327" r:id="rId9"/>
    <p:sldId id="328" r:id="rId10"/>
    <p:sldId id="329" r:id="rId11"/>
    <p:sldId id="330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1" r:id="rId20"/>
    <p:sldId id="370" r:id="rId21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47"/>
    <p:restoredTop sz="95970"/>
  </p:normalViewPr>
  <p:slideViewPr>
    <p:cSldViewPr snapToGrid="0" snapToObjects="1">
      <p:cViewPr varScale="1">
        <p:scale>
          <a:sx n="62" d="100"/>
          <a:sy n="62" d="100"/>
        </p:scale>
        <p:origin x="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6CF6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14-ED40-90D8-DB00FD1B1D54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14-ED40-90D8-DB00FD1B1D54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314-ED40-90D8-DB00FD1B1D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392995628877597E-2"/>
          <c:y val="8.7725471601745972E-2"/>
          <c:w val="0.92562513848602002"/>
          <c:h val="0.812448029662922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NASDAQ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4.4000000000000004</c:v>
                </c:pt>
                <c:pt idx="6">
                  <c:v>4.4000000000000004</c:v>
                </c:pt>
                <c:pt idx="7">
                  <c:v>1.8</c:v>
                </c:pt>
                <c:pt idx="8">
                  <c:v>4.3</c:v>
                </c:pt>
                <c:pt idx="9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BD-0B4E-A3EB-798C807CB4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NYSE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4.4000000000000004</c:v>
                </c:pt>
                <c:pt idx="1">
                  <c:v>4.4000000000000004</c:v>
                </c:pt>
                <c:pt idx="2">
                  <c:v>1.8</c:v>
                </c:pt>
                <c:pt idx="3">
                  <c:v>4.3</c:v>
                </c:pt>
                <c:pt idx="4">
                  <c:v>2.5</c:v>
                </c:pt>
                <c:pt idx="5">
                  <c:v>4.4000000000000004</c:v>
                </c:pt>
                <c:pt idx="6">
                  <c:v>4.4000000000000004</c:v>
                </c:pt>
                <c:pt idx="7">
                  <c:v>1.8</c:v>
                </c:pt>
                <c:pt idx="8">
                  <c:v>2.8</c:v>
                </c:pt>
                <c:pt idx="9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BD-0B4E-A3EB-798C807CB4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DOWN JONES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5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2</c:v>
                </c:pt>
                <c:pt idx="6">
                  <c:v>3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BD-0B4E-A3EB-798C807CB4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15"/>
        <c:axId val="2129750800"/>
        <c:axId val="2129754496"/>
      </c:barChart>
      <c:catAx>
        <c:axId val="212975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129754496"/>
        <c:crosses val="autoZero"/>
        <c:auto val="1"/>
        <c:lblAlgn val="ctr"/>
        <c:lblOffset val="100"/>
        <c:noMultiLvlLbl val="0"/>
      </c:catAx>
      <c:valAx>
        <c:axId val="21297544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29750800"/>
        <c:crosses val="autoZero"/>
        <c:crossBetween val="between"/>
      </c:valAx>
      <c:spPr>
        <a:solidFill>
          <a:schemeClr val="bg1"/>
        </a:solidFill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213-0141-A8B2-7B3DA99A5C9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213-0141-A8B2-7B3DA99A5C9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213-0141-A8B2-7B3DA99A5C9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Aug</c:v>
                </c:pt>
                <c:pt idx="1">
                  <c:v>Sep</c:v>
                </c:pt>
                <c:pt idx="2">
                  <c:v>Nov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213-0141-A8B2-7B3DA99A5C9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727519391"/>
        <c:axId val="690515471"/>
      </c:barChart>
      <c:catAx>
        <c:axId val="72751939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000" b="0" i="0"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3.4</c:v>
                </c:pt>
                <c:pt idx="5">
                  <c:v>6.7</c:v>
                </c:pt>
                <c:pt idx="6">
                  <c:v>2.9</c:v>
                </c:pt>
                <c:pt idx="7">
                  <c:v>5</c:v>
                </c:pt>
                <c:pt idx="8">
                  <c:v>2.1</c:v>
                </c:pt>
                <c:pt idx="9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EA-E64E-9602-C5063B4C0B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94714192"/>
        <c:axId val="1375119840"/>
      </c:barChart>
      <c:catAx>
        <c:axId val="149471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375119840"/>
        <c:crosses val="autoZero"/>
        <c:auto val="1"/>
        <c:lblAlgn val="ctr"/>
        <c:lblOffset val="100"/>
        <c:noMultiLvlLbl val="0"/>
      </c:catAx>
      <c:valAx>
        <c:axId val="13751198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9471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23"/>
            <c:spPr>
              <a:solidFill>
                <a:schemeClr val="bg1"/>
              </a:solidFill>
              <a:ln w="63500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2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12</c:v>
                </c:pt>
                <c:pt idx="1">
                  <c:v>22</c:v>
                </c:pt>
                <c:pt idx="2">
                  <c:v>37</c:v>
                </c:pt>
                <c:pt idx="3">
                  <c:v>54</c:v>
                </c:pt>
                <c:pt idx="4">
                  <c:v>45</c:v>
                </c:pt>
                <c:pt idx="5">
                  <c:v>62</c:v>
                </c:pt>
                <c:pt idx="6">
                  <c:v>47</c:v>
                </c:pt>
                <c:pt idx="7">
                  <c:v>12</c:v>
                </c:pt>
                <c:pt idx="8">
                  <c:v>5</c:v>
                </c:pt>
                <c:pt idx="9">
                  <c:v>38</c:v>
                </c:pt>
                <c:pt idx="10">
                  <c:v>20</c:v>
                </c:pt>
                <c:pt idx="11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EA-3342-8C36-CCEC52E4C73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53524264"/>
        <c:axId val="653520000"/>
      </c:lineChart>
      <c:catAx>
        <c:axId val="6535242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3520000"/>
        <c:crosses val="autoZero"/>
        <c:auto val="1"/>
        <c:lblAlgn val="ctr"/>
        <c:lblOffset val="100"/>
        <c:noMultiLvlLbl val="0"/>
      </c:catAx>
      <c:valAx>
        <c:axId val="6535200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53524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392995628877597E-2"/>
          <c:y val="0.169048467786654"/>
          <c:w val="0.92562513848602002"/>
          <c:h val="0.731125044939644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4.4000000000000004</c:v>
                </c:pt>
                <c:pt idx="6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A8-F342-97E4-F1F72CB132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4.4000000000000004</c:v>
                </c:pt>
                <c:pt idx="1">
                  <c:v>4.4000000000000004</c:v>
                </c:pt>
                <c:pt idx="2">
                  <c:v>1.8</c:v>
                </c:pt>
                <c:pt idx="3">
                  <c:v>4.3</c:v>
                </c:pt>
                <c:pt idx="4">
                  <c:v>2.5</c:v>
                </c:pt>
                <c:pt idx="5">
                  <c:v>2.6</c:v>
                </c:pt>
                <c:pt idx="6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A8-F342-97E4-F1F72CB132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5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2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A8-F342-97E4-F1F72CB132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axId val="2129750800"/>
        <c:axId val="2129754496"/>
      </c:barChart>
      <c:catAx>
        <c:axId val="212975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2129754496"/>
        <c:crosses val="autoZero"/>
        <c:auto val="1"/>
        <c:lblAlgn val="ctr"/>
        <c:lblOffset val="100"/>
        <c:noMultiLvlLbl val="0"/>
      </c:catAx>
      <c:valAx>
        <c:axId val="212975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2129750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Century Gothic" panose="020B0502020202020204" pitchFamily="34" charset="0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519-374E-BFA5-0F5D7CD9BAE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519-374E-BFA5-0F5D7CD9BAE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519-374E-BFA5-0F5D7CD9BA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C519-374E-BFA5-0F5D7CD9BAE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C519-374E-BFA5-0F5D7CD9BAE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C519-374E-BFA5-0F5D7CD9BAE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519-374E-BFA5-0F5D7CD9BA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519-374E-BFA5-0F5D7CD9BAE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519-374E-BFA5-0F5D7CD9BAE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519-374E-BFA5-0F5D7CD9BAE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C519-374E-BFA5-0F5D7CD9BAE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C519-374E-BFA5-0F5D7CD9BAE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C519-374E-BFA5-0F5D7CD9BAE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C519-374E-BFA5-0F5D7CD9BAE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A-C519-374E-BFA5-0F5D7CD9BAE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C519-374E-BFA5-0F5D7CD9BAE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C519-374E-BFA5-0F5D7CD9BAE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C519-374E-BFA5-0F5D7CD9BAE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15"/>
        <c:axId val="1987594384"/>
        <c:axId val="1987358464"/>
      </c:barChart>
      <c:catAx>
        <c:axId val="1987594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87358464"/>
        <c:crosses val="autoZero"/>
        <c:auto val="1"/>
        <c:lblAlgn val="ctr"/>
        <c:lblOffset val="100"/>
        <c:noMultiLvlLbl val="0"/>
      </c:catAx>
      <c:valAx>
        <c:axId val="19873584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87594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8890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20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  <c:pt idx="3">
                  <c:v>1.2</c:v>
                </c:pt>
                <c:pt idx="4">
                  <c:v>1.5</c:v>
                </c:pt>
                <c:pt idx="5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125-9443-9047-9DDE40CEB2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4418680"/>
        <c:axId val="614424912"/>
      </c:scatterChart>
      <c:valAx>
        <c:axId val="614418680"/>
        <c:scaling>
          <c:orientation val="minMax"/>
          <c:max val="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614424912"/>
        <c:crosses val="autoZero"/>
        <c:crossBetween val="midCat"/>
      </c:valAx>
      <c:valAx>
        <c:axId val="614424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614418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741-4D45-BE56-078A5E2F7BA7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41-4D45-BE56-078A5E2F7BA7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741-4D45-BE56-078A5E2F7BA7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741-4D45-BE56-078A5E2F7BA7}"/>
              </c:ext>
            </c:extLst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3.4</c:v>
                </c:pt>
                <c:pt idx="5">
                  <c:v>6.7</c:v>
                </c:pt>
                <c:pt idx="6">
                  <c:v>2.9</c:v>
                </c:pt>
                <c:pt idx="7">
                  <c:v>5</c:v>
                </c:pt>
                <c:pt idx="8">
                  <c:v>2.1</c:v>
                </c:pt>
                <c:pt idx="9">
                  <c:v>3.7</c:v>
                </c:pt>
                <c:pt idx="10">
                  <c:v>4.2</c:v>
                </c:pt>
                <c:pt idx="1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41-4D45-BE56-078A5E2F7B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2.2999999999999998</c:v>
                </c:pt>
                <c:pt idx="5">
                  <c:v>4.0999999999999996</c:v>
                </c:pt>
                <c:pt idx="6">
                  <c:v>3.1</c:v>
                </c:pt>
                <c:pt idx="7">
                  <c:v>4.7</c:v>
                </c:pt>
                <c:pt idx="8">
                  <c:v>4.9000000000000004</c:v>
                </c:pt>
                <c:pt idx="9">
                  <c:v>5.2</c:v>
                </c:pt>
                <c:pt idx="10">
                  <c:v>3.6</c:v>
                </c:pt>
                <c:pt idx="11">
                  <c:v>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41-4D45-BE56-078A5E2F7B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94714192"/>
        <c:axId val="1375119840"/>
      </c:barChart>
      <c:catAx>
        <c:axId val="14947141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5119840"/>
        <c:crosses val="autoZero"/>
        <c:auto val="1"/>
        <c:lblAlgn val="ctr"/>
        <c:lblOffset val="100"/>
        <c:noMultiLvlLbl val="0"/>
      </c:catAx>
      <c:valAx>
        <c:axId val="13751198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9471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Century Gothic" panose="020B0502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8392-E343-BD3E-4D5290F4628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Century Gothic" panose="020B0502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392-E343-BD3E-4D5290F46280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Century Gothic" panose="020B0502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392-E343-BD3E-4D5290F46280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Century Gothic" panose="020B0502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8392-E343-BD3E-4D5290F46280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Century Gothic" panose="020B0502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392-E343-BD3E-4D5290F4628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12</c:v>
                </c:pt>
                <c:pt idx="1">
                  <c:v>22</c:v>
                </c:pt>
                <c:pt idx="2">
                  <c:v>54</c:v>
                </c:pt>
                <c:pt idx="3">
                  <c:v>63</c:v>
                </c:pt>
                <c:pt idx="4">
                  <c:v>45</c:v>
                </c:pt>
                <c:pt idx="5">
                  <c:v>25</c:v>
                </c:pt>
                <c:pt idx="6">
                  <c:v>17</c:v>
                </c:pt>
                <c:pt idx="7">
                  <c:v>6</c:v>
                </c:pt>
                <c:pt idx="8">
                  <c:v>2</c:v>
                </c:pt>
                <c:pt idx="9">
                  <c:v>33</c:v>
                </c:pt>
                <c:pt idx="10">
                  <c:v>21</c:v>
                </c:pt>
                <c:pt idx="11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92-E343-BD3E-4D5290F4628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53524264"/>
        <c:axId val="653520000"/>
      </c:lineChart>
      <c:catAx>
        <c:axId val="653524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653520000"/>
        <c:crosses val="autoZero"/>
        <c:auto val="1"/>
        <c:lblAlgn val="ctr"/>
        <c:lblOffset val="100"/>
        <c:noMultiLvlLbl val="0"/>
      </c:catAx>
      <c:valAx>
        <c:axId val="653520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653524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Procurement</c:v>
                </c:pt>
                <c:pt idx="1">
                  <c:v>Services</c:v>
                </c:pt>
                <c:pt idx="2">
                  <c:v>Operations</c:v>
                </c:pt>
                <c:pt idx="3">
                  <c:v>Inbound</c:v>
                </c:pt>
                <c:pt idx="4">
                  <c:v>Outbound</c:v>
                </c:pt>
                <c:pt idx="5">
                  <c:v>Marketing</c:v>
                </c:pt>
                <c:pt idx="6">
                  <c:v>Sales </c:v>
                </c:pt>
                <c:pt idx="7">
                  <c:v>Procurement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4.3</c:v>
                </c:pt>
                <c:pt idx="1">
                  <c:v>5.4</c:v>
                </c:pt>
                <c:pt idx="2">
                  <c:v>3.9</c:v>
                </c:pt>
                <c:pt idx="3">
                  <c:v>4.5</c:v>
                </c:pt>
                <c:pt idx="4">
                  <c:v>6.3</c:v>
                </c:pt>
                <c:pt idx="5">
                  <c:v>4.7</c:v>
                </c:pt>
                <c:pt idx="6">
                  <c:v>5.3</c:v>
                </c:pt>
                <c:pt idx="7">
                  <c:v>3.8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0A6A-7740-9146-C561BF8DEF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0097056"/>
        <c:axId val="1420487072"/>
      </c:lineChart>
      <c:catAx>
        <c:axId val="14200970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20487072"/>
        <c:crosses val="autoZero"/>
        <c:auto val="1"/>
        <c:lblAlgn val="ctr"/>
        <c:lblOffset val="100"/>
        <c:noMultiLvlLbl val="0"/>
      </c:catAx>
      <c:valAx>
        <c:axId val="1420487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420097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EB7D76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6C0B-5844-BA29-01C4339B588A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6C0B-5844-BA29-01C4339B588A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20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0B-5844-BA29-01C4339B58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392995628877597E-2"/>
          <c:y val="0.169048467786654"/>
          <c:w val="0.92562513848602002"/>
          <c:h val="0.731125044939644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4.4000000000000004</c:v>
                </c:pt>
                <c:pt idx="6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8A-6247-858A-E95B02AE6A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4.4000000000000004</c:v>
                </c:pt>
                <c:pt idx="1">
                  <c:v>4.4000000000000004</c:v>
                </c:pt>
                <c:pt idx="2">
                  <c:v>1.8</c:v>
                </c:pt>
                <c:pt idx="3">
                  <c:v>4.3</c:v>
                </c:pt>
                <c:pt idx="4">
                  <c:v>2.5</c:v>
                </c:pt>
                <c:pt idx="5">
                  <c:v>2.6</c:v>
                </c:pt>
                <c:pt idx="6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8A-6247-858A-E95B02AE6A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5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2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8A-6247-858A-E95B02AE6A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axId val="2129750800"/>
        <c:axId val="2129754496"/>
      </c:barChart>
      <c:catAx>
        <c:axId val="212975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2129754496"/>
        <c:crosses val="autoZero"/>
        <c:auto val="1"/>
        <c:lblAlgn val="ctr"/>
        <c:lblOffset val="100"/>
        <c:noMultiLvlLbl val="0"/>
      </c:catAx>
      <c:valAx>
        <c:axId val="212975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2129750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Century Gothic" panose="020B0502020202020204" pitchFamily="34" charset="0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12</c:v>
                </c:pt>
                <c:pt idx="1">
                  <c:v>22</c:v>
                </c:pt>
                <c:pt idx="2">
                  <c:v>54</c:v>
                </c:pt>
                <c:pt idx="3">
                  <c:v>63</c:v>
                </c:pt>
                <c:pt idx="4">
                  <c:v>45</c:v>
                </c:pt>
                <c:pt idx="5">
                  <c:v>25</c:v>
                </c:pt>
                <c:pt idx="6">
                  <c:v>17</c:v>
                </c:pt>
                <c:pt idx="7">
                  <c:v>27</c:v>
                </c:pt>
                <c:pt idx="8">
                  <c:v>14</c:v>
                </c:pt>
                <c:pt idx="9">
                  <c:v>33</c:v>
                </c:pt>
                <c:pt idx="10">
                  <c:v>21</c:v>
                </c:pt>
                <c:pt idx="11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2D-564B-ACA3-85DB1A93DB2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53524264"/>
        <c:axId val="653520000"/>
      </c:lineChart>
      <c:catAx>
        <c:axId val="6535242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3520000"/>
        <c:crosses val="autoZero"/>
        <c:auto val="1"/>
        <c:lblAlgn val="ctr"/>
        <c:lblOffset val="100"/>
        <c:noMultiLvlLbl val="0"/>
      </c:catAx>
      <c:valAx>
        <c:axId val="6535200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53524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23"/>
            <c:spPr>
              <a:solidFill>
                <a:schemeClr val="bg1"/>
              </a:solidFill>
              <a:ln w="63500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12</c:v>
                </c:pt>
                <c:pt idx="1">
                  <c:v>22</c:v>
                </c:pt>
                <c:pt idx="2">
                  <c:v>37</c:v>
                </c:pt>
                <c:pt idx="3">
                  <c:v>54</c:v>
                </c:pt>
                <c:pt idx="4">
                  <c:v>45</c:v>
                </c:pt>
                <c:pt idx="5">
                  <c:v>62</c:v>
                </c:pt>
                <c:pt idx="6">
                  <c:v>47</c:v>
                </c:pt>
                <c:pt idx="7">
                  <c:v>12</c:v>
                </c:pt>
                <c:pt idx="8">
                  <c:v>5</c:v>
                </c:pt>
                <c:pt idx="9">
                  <c:v>38</c:v>
                </c:pt>
                <c:pt idx="10">
                  <c:v>20</c:v>
                </c:pt>
                <c:pt idx="11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38-4B40-8CA4-A90E9ABAA3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23"/>
            <c:spPr>
              <a:solidFill>
                <a:schemeClr val="bg1"/>
              </a:solidFill>
              <a:ln w="63500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36</c:v>
                </c:pt>
                <c:pt idx="1">
                  <c:v>10</c:v>
                </c:pt>
                <c:pt idx="2">
                  <c:v>52</c:v>
                </c:pt>
                <c:pt idx="3">
                  <c:v>25</c:v>
                </c:pt>
                <c:pt idx="4">
                  <c:v>13</c:v>
                </c:pt>
                <c:pt idx="5">
                  <c:v>29</c:v>
                </c:pt>
                <c:pt idx="6">
                  <c:v>55</c:v>
                </c:pt>
                <c:pt idx="7">
                  <c:v>37</c:v>
                </c:pt>
                <c:pt idx="8">
                  <c:v>16</c:v>
                </c:pt>
                <c:pt idx="9">
                  <c:v>21</c:v>
                </c:pt>
                <c:pt idx="10">
                  <c:v>32</c:v>
                </c:pt>
                <c:pt idx="11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38-4B40-8CA4-A90E9ABAA3C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53524264"/>
        <c:axId val="653520000"/>
      </c:lineChart>
      <c:catAx>
        <c:axId val="653524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653520000"/>
        <c:crosses val="autoZero"/>
        <c:auto val="1"/>
        <c:lblAlgn val="ctr"/>
        <c:lblOffset val="100"/>
        <c:noMultiLvlLbl val="0"/>
      </c:catAx>
      <c:valAx>
        <c:axId val="65352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653524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ln w="6350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23"/>
            <c:spPr>
              <a:solidFill>
                <a:schemeClr val="bg1"/>
              </a:solidFill>
              <a:ln w="63500">
                <a:solidFill>
                  <a:schemeClr val="tx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36</c:v>
                </c:pt>
                <c:pt idx="1">
                  <c:v>10</c:v>
                </c:pt>
                <c:pt idx="2">
                  <c:v>52</c:v>
                </c:pt>
                <c:pt idx="3">
                  <c:v>25</c:v>
                </c:pt>
                <c:pt idx="4">
                  <c:v>13</c:v>
                </c:pt>
                <c:pt idx="5">
                  <c:v>29</c:v>
                </c:pt>
                <c:pt idx="6">
                  <c:v>55</c:v>
                </c:pt>
                <c:pt idx="7">
                  <c:v>37</c:v>
                </c:pt>
                <c:pt idx="8">
                  <c:v>16</c:v>
                </c:pt>
                <c:pt idx="9">
                  <c:v>21</c:v>
                </c:pt>
                <c:pt idx="10">
                  <c:v>32</c:v>
                </c:pt>
                <c:pt idx="11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38-4B40-8CA4-A90E9ABAA3C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53524264"/>
        <c:axId val="653520000"/>
      </c:lineChart>
      <c:catAx>
        <c:axId val="653524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653520000"/>
        <c:crosses val="autoZero"/>
        <c:auto val="1"/>
        <c:lblAlgn val="ctr"/>
        <c:lblOffset val="100"/>
        <c:noMultiLvlLbl val="0"/>
      </c:catAx>
      <c:valAx>
        <c:axId val="653520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653524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6CF6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4C65-DF4E-96F6-A9E008353807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4C65-DF4E-96F6-A9E008353807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C65-DF4E-96F6-A9E0083538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6CF6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452B-5A4E-B1D4-0E5D7AA29472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452B-5A4E-B1D4-0E5D7AA29472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52B-5A4E-B1D4-0E5D7AA294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6CF6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B4E0-D44B-89B4-4C9C251A2C24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B4E0-D44B-89B4-4C9C251A2C24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E0-D44B-89B4-4C9C251A2C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6CF6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4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B4E0-D44B-89B4-4C9C251A2C24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B4E0-D44B-89B4-4C9C251A2C24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E0-D44B-89B4-4C9C251A2C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33-D447-94EB-C0A714A103F6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33-D447-94EB-C0A714A103F6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33-D447-94EB-C0A714A103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One</c:v>
                </c:pt>
                <c:pt idx="1">
                  <c:v>Two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533-D447-94EB-C0A714A103F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C533-D447-94EB-C0A714A103F6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C533-D447-94EB-C0A714A103F6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533-D447-94EB-C0A714A103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One</c:v>
                </c:pt>
                <c:pt idx="1">
                  <c:v>Two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533-D447-94EB-C0A714A103F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533-D447-94EB-C0A714A103F6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533-D447-94EB-C0A714A103F6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533-D447-94EB-C0A714A103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One</c:v>
                </c:pt>
                <c:pt idx="1">
                  <c:v>Two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533-D447-94EB-C0A714A103F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C533-D447-94EB-C0A714A103F6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C533-D447-94EB-C0A714A103F6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533-D447-94EB-C0A714A103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One</c:v>
                </c:pt>
                <c:pt idx="1">
                  <c:v>Two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C533-D447-94EB-C0A714A103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3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bg1"/>
          </a:solidFill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33-D447-94EB-C0A714A103F6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33-D447-94EB-C0A714A103F6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33-D447-94EB-C0A714A103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One</c:v>
                </c:pt>
                <c:pt idx="1">
                  <c:v>Two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533-D447-94EB-C0A714A103F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C533-D447-94EB-C0A714A103F6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C533-D447-94EB-C0A714A103F6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533-D447-94EB-C0A714A103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One</c:v>
                </c:pt>
                <c:pt idx="1">
                  <c:v>Two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533-D447-94EB-C0A714A103F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533-D447-94EB-C0A714A103F6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533-D447-94EB-C0A714A103F6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533-D447-94EB-C0A714A103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One</c:v>
                </c:pt>
                <c:pt idx="1">
                  <c:v>Two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533-D447-94EB-C0A714A103F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C533-D447-94EB-C0A714A103F6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C533-D447-94EB-C0A714A103F6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533-D447-94EB-C0A714A103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One</c:v>
                </c:pt>
                <c:pt idx="1">
                  <c:v>Two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C533-D447-94EB-C0A714A103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3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bg1"/>
          </a:solidFill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4B97ED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98-044C-A82C-C8BB843747F2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1998-044C-A82C-C8BB843747F2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90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998-044C-A82C-C8BB843747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4B97ED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4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F46A-894B-BA27-B27B61DF89FF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F46A-894B-BA27-B27B61DF89FF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24</c:v>
                </c:pt>
                <c:pt idx="1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46A-894B-BA27-B27B61DF89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wd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Customer</c:v>
                </c:pt>
                <c:pt idx="1">
                  <c:v>Product</c:v>
                </c:pt>
                <c:pt idx="2">
                  <c:v>Marketing</c:v>
                </c:pt>
                <c:pt idx="3">
                  <c:v>Sales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29-BF4B-82E9-9CE687F889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Customer</c:v>
                </c:pt>
                <c:pt idx="1">
                  <c:v>Product</c:v>
                </c:pt>
                <c:pt idx="2">
                  <c:v>Marketing</c:v>
                </c:pt>
                <c:pt idx="3">
                  <c:v>Sales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29-BF4B-82E9-9CE687F889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overlap val="-10"/>
        <c:axId val="1590885216"/>
        <c:axId val="1591157168"/>
      </c:barChart>
      <c:catAx>
        <c:axId val="159088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591157168"/>
        <c:crosses val="autoZero"/>
        <c:auto val="1"/>
        <c:lblAlgn val="ctr"/>
        <c:lblOffset val="100"/>
        <c:noMultiLvlLbl val="0"/>
      </c:catAx>
      <c:valAx>
        <c:axId val="159115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590885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Customer</c:v>
                </c:pt>
                <c:pt idx="1">
                  <c:v>Product</c:v>
                </c:pt>
                <c:pt idx="2">
                  <c:v>Marketing</c:v>
                </c:pt>
                <c:pt idx="3">
                  <c:v>Sales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E0-9042-9FEE-A015790E1F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Customer</c:v>
                </c:pt>
                <c:pt idx="1">
                  <c:v>Product</c:v>
                </c:pt>
                <c:pt idx="2">
                  <c:v>Marketing</c:v>
                </c:pt>
                <c:pt idx="3">
                  <c:v>Sales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E0-9042-9FEE-A015790E1F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axId val="1590885216"/>
        <c:axId val="1591157168"/>
      </c:barChart>
      <c:catAx>
        <c:axId val="15908852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91157168"/>
        <c:crosses val="autoZero"/>
        <c:auto val="1"/>
        <c:lblAlgn val="ctr"/>
        <c:lblOffset val="100"/>
        <c:noMultiLvlLbl val="0"/>
      </c:catAx>
      <c:valAx>
        <c:axId val="159115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590885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337-E64B-B7D9-6E9266017C1E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337-E64B-B7D9-6E9266017C1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337-E64B-B7D9-6E9266017C1E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A337-E64B-B7D9-6E9266017C1E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A337-E64B-B7D9-6E9266017C1E}"/>
              </c:ext>
            </c:extLst>
          </c:dPt>
          <c:cat>
            <c:strRef>
              <c:f>Sheet1!$A$2:$A$21</c:f>
              <c:strCache>
                <c:ptCount val="20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  <c:pt idx="12">
                  <c:v>Jan</c:v>
                </c:pt>
                <c:pt idx="13">
                  <c:v>Feb</c:v>
                </c:pt>
                <c:pt idx="14">
                  <c:v>Mar</c:v>
                </c:pt>
                <c:pt idx="15">
                  <c:v>Apr</c:v>
                </c:pt>
                <c:pt idx="16">
                  <c:v>May</c:v>
                </c:pt>
                <c:pt idx="17">
                  <c:v>Jun</c:v>
                </c:pt>
                <c:pt idx="18">
                  <c:v>Jul</c:v>
                </c:pt>
                <c:pt idx="19">
                  <c:v>Ago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3.4</c:v>
                </c:pt>
                <c:pt idx="5">
                  <c:v>6.7</c:v>
                </c:pt>
                <c:pt idx="6">
                  <c:v>2.9</c:v>
                </c:pt>
                <c:pt idx="7">
                  <c:v>5</c:v>
                </c:pt>
                <c:pt idx="8">
                  <c:v>2.1</c:v>
                </c:pt>
                <c:pt idx="9">
                  <c:v>3.7</c:v>
                </c:pt>
                <c:pt idx="10">
                  <c:v>4.2</c:v>
                </c:pt>
                <c:pt idx="11">
                  <c:v>3.2</c:v>
                </c:pt>
                <c:pt idx="12">
                  <c:v>4.3</c:v>
                </c:pt>
                <c:pt idx="13">
                  <c:v>2.5</c:v>
                </c:pt>
                <c:pt idx="14">
                  <c:v>3.5</c:v>
                </c:pt>
                <c:pt idx="15">
                  <c:v>4.5</c:v>
                </c:pt>
                <c:pt idx="16">
                  <c:v>3.4</c:v>
                </c:pt>
                <c:pt idx="17">
                  <c:v>6.7</c:v>
                </c:pt>
                <c:pt idx="18">
                  <c:v>2.9</c:v>
                </c:pt>
                <c:pt idx="1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337-E64B-B7D9-6E9266017C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overlap val="-100"/>
        <c:axId val="1494714192"/>
        <c:axId val="1375119840"/>
      </c:barChart>
      <c:catAx>
        <c:axId val="149471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375119840"/>
        <c:crosses val="autoZero"/>
        <c:auto val="1"/>
        <c:lblAlgn val="ctr"/>
        <c:lblOffset val="100"/>
        <c:noMultiLvlLbl val="0"/>
      </c:catAx>
      <c:valAx>
        <c:axId val="137511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49471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Customer</c:v>
                </c:pt>
                <c:pt idx="1">
                  <c:v>Product</c:v>
                </c:pt>
                <c:pt idx="2">
                  <c:v>Sales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1.2</c:v>
                </c:pt>
                <c:pt idx="1">
                  <c:v>1.8</c:v>
                </c:pt>
                <c:pt idx="2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F6-E744-B7D9-0F8D66E983F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Customer</c:v>
                </c:pt>
                <c:pt idx="1">
                  <c:v>Product</c:v>
                </c:pt>
                <c:pt idx="2">
                  <c:v>Sales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</c:v>
                </c:pt>
                <c:pt idx="1">
                  <c:v>0.3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F6-E744-B7D9-0F8D66E983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1372433712"/>
        <c:axId val="1617610112"/>
      </c:barChart>
      <c:catAx>
        <c:axId val="1372433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617610112"/>
        <c:crosses val="autoZero"/>
        <c:auto val="1"/>
        <c:lblAlgn val="ctr"/>
        <c:lblOffset val="100"/>
        <c:noMultiLvlLbl val="0"/>
      </c:catAx>
      <c:valAx>
        <c:axId val="1617610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372433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47</c:v>
                </c:pt>
                <c:pt idx="1">
                  <c:v>45</c:v>
                </c:pt>
                <c:pt idx="2">
                  <c:v>38</c:v>
                </c:pt>
                <c:pt idx="3">
                  <c:v>39</c:v>
                </c:pt>
                <c:pt idx="4">
                  <c:v>39</c:v>
                </c:pt>
                <c:pt idx="5">
                  <c:v>38</c:v>
                </c:pt>
                <c:pt idx="6">
                  <c:v>44</c:v>
                </c:pt>
                <c:pt idx="7">
                  <c:v>43</c:v>
                </c:pt>
                <c:pt idx="8">
                  <c:v>42</c:v>
                </c:pt>
                <c:pt idx="9">
                  <c:v>39</c:v>
                </c:pt>
                <c:pt idx="10">
                  <c:v>21</c:v>
                </c:pt>
                <c:pt idx="11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60-CE4B-9287-644D8F031E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660-CE4B-9287-644D8F031EF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660-CE4B-9287-644D8F031EF4}"/>
                </c:ext>
              </c:extLst>
            </c:dLbl>
            <c:dLbl>
              <c:idx val="2"/>
              <c:layout>
                <c:manualLayout>
                  <c:x val="0"/>
                  <c:y val="-0.2138754841669429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660-CE4B-9287-644D8F031EF4}"/>
                </c:ext>
              </c:extLst>
            </c:dLbl>
            <c:dLbl>
              <c:idx val="3"/>
              <c:layout>
                <c:manualLayout>
                  <c:x val="-3.8194003224059998E-17"/>
                  <c:y val="-0.18437541738529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660-CE4B-9287-644D8F031EF4}"/>
                </c:ext>
              </c:extLst>
            </c:dLbl>
            <c:dLbl>
              <c:idx val="4"/>
              <c:layout>
                <c:manualLayout>
                  <c:x val="0"/>
                  <c:y val="-0.22616717865929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660-CE4B-9287-644D8F031EF4}"/>
                </c:ext>
              </c:extLst>
            </c:dLbl>
            <c:dLbl>
              <c:idx val="5"/>
              <c:layout>
                <c:manualLayout>
                  <c:x val="0"/>
                  <c:y val="-0.24829222874553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660-CE4B-9287-644D8F031EF4}"/>
                </c:ext>
              </c:extLst>
            </c:dLbl>
            <c:dLbl>
              <c:idx val="6"/>
              <c:layout>
                <c:manualLayout>
                  <c:x val="0"/>
                  <c:y val="-0.3146673790042370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660-CE4B-9287-644D8F031EF4}"/>
                </c:ext>
              </c:extLst>
            </c:dLbl>
            <c:dLbl>
              <c:idx val="7"/>
              <c:layout>
                <c:manualLayout>
                  <c:x val="-7.6388006448120095E-17"/>
                  <c:y val="-0.346625784684355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660-CE4B-9287-644D8F031EF4}"/>
                </c:ext>
              </c:extLst>
            </c:dLbl>
            <c:dLbl>
              <c:idx val="8"/>
              <c:layout>
                <c:manualLayout>
                  <c:x val="0"/>
                  <c:y val="-0.3589174791767080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660-CE4B-9287-644D8F031EF4}"/>
                </c:ext>
              </c:extLst>
            </c:dLbl>
            <c:dLbl>
              <c:idx val="9"/>
              <c:layout>
                <c:manualLayout>
                  <c:x val="5.2083333333333296E-3"/>
                  <c:y val="-0.39579256265376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660-CE4B-9287-644D8F031EF4}"/>
                </c:ext>
              </c:extLst>
            </c:dLbl>
            <c:dLbl>
              <c:idx val="10"/>
              <c:layout>
                <c:manualLayout>
                  <c:x val="-1.0416666666666699E-3"/>
                  <c:y val="-0.408084257146120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660-CE4B-9287-644D8F031EF4}"/>
                </c:ext>
              </c:extLst>
            </c:dLbl>
            <c:dLbl>
              <c:idx val="11"/>
              <c:layout>
                <c:manualLayout>
                  <c:x val="-2.0833333333333298E-3"/>
                  <c:y val="-0.491667779694121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660-CE4B-9287-644D8F031EF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12</c:v>
                </c:pt>
                <c:pt idx="2">
                  <c:v>29</c:v>
                </c:pt>
                <c:pt idx="3">
                  <c:v>21</c:v>
                </c:pt>
                <c:pt idx="4">
                  <c:v>28</c:v>
                </c:pt>
                <c:pt idx="5">
                  <c:v>33</c:v>
                </c:pt>
                <c:pt idx="6">
                  <c:v>45</c:v>
                </c:pt>
                <c:pt idx="7">
                  <c:v>47</c:v>
                </c:pt>
                <c:pt idx="8">
                  <c:v>51</c:v>
                </c:pt>
                <c:pt idx="9">
                  <c:v>58</c:v>
                </c:pt>
                <c:pt idx="10">
                  <c:v>58</c:v>
                </c:pt>
                <c:pt idx="11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6660-CE4B-9287-644D8F031E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17</c:v>
                </c:pt>
                <c:pt idx="1">
                  <c:v>15</c:v>
                </c:pt>
                <c:pt idx="2">
                  <c:v>22</c:v>
                </c:pt>
                <c:pt idx="3">
                  <c:v>18</c:v>
                </c:pt>
                <c:pt idx="4">
                  <c:v>13</c:v>
                </c:pt>
                <c:pt idx="5">
                  <c:v>21</c:v>
                </c:pt>
                <c:pt idx="6">
                  <c:v>28</c:v>
                </c:pt>
                <c:pt idx="7">
                  <c:v>22</c:v>
                </c:pt>
                <c:pt idx="8">
                  <c:v>30</c:v>
                </c:pt>
                <c:pt idx="9">
                  <c:v>21</c:v>
                </c:pt>
                <c:pt idx="10">
                  <c:v>12</c:v>
                </c:pt>
                <c:pt idx="1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660-CE4B-9287-644D8F031EF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32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10</c:v>
                </c:pt>
                <c:pt idx="1">
                  <c:v>4</c:v>
                </c:pt>
                <c:pt idx="2">
                  <c:v>7</c:v>
                </c:pt>
                <c:pt idx="3">
                  <c:v>12</c:v>
                </c:pt>
                <c:pt idx="4">
                  <c:v>9</c:v>
                </c:pt>
                <c:pt idx="5">
                  <c:v>18</c:v>
                </c:pt>
                <c:pt idx="6">
                  <c:v>14</c:v>
                </c:pt>
                <c:pt idx="7">
                  <c:v>18</c:v>
                </c:pt>
                <c:pt idx="8">
                  <c:v>20</c:v>
                </c:pt>
                <c:pt idx="9">
                  <c:v>25</c:v>
                </c:pt>
                <c:pt idx="10">
                  <c:v>17</c:v>
                </c:pt>
                <c:pt idx="1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6660-CE4B-9287-644D8F031E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19116752"/>
        <c:axId val="2098774912"/>
      </c:areaChart>
      <c:catAx>
        <c:axId val="-2019116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098774912"/>
        <c:crosses val="autoZero"/>
        <c:auto val="1"/>
        <c:lblAlgn val="ctr"/>
        <c:lblOffset val="100"/>
        <c:noMultiLvlLbl val="0"/>
      </c:catAx>
      <c:valAx>
        <c:axId val="2098774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2019116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40000"/>
            <a:lumOff val="60000"/>
          </a:schemeClr>
        </a:solidFill>
        <a:round/>
      </a:ln>
    </cs:spPr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824C1-3D05-2945-8CAD-B16B27066FBC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F874-8904-1140-9345-65A2416D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28C6-E2AE-1B43-BE6B-3934904A9C5D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EA49-F56D-844B-96A4-0E7B5754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7.xml"/><Relationship Id="rId5" Type="http://schemas.openxmlformats.org/officeDocument/2006/relationships/chart" Target="../charts/chart26.xml"/><Relationship Id="rId4" Type="http://schemas.openxmlformats.org/officeDocument/2006/relationships/chart" Target="../charts/char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0EEC1BC-D6EA-994C-A770-8C7CDD40552D}"/>
              </a:ext>
            </a:extLst>
          </p:cNvPr>
          <p:cNvGrpSpPr/>
          <p:nvPr/>
        </p:nvGrpSpPr>
        <p:grpSpPr>
          <a:xfrm>
            <a:off x="575549" y="9710231"/>
            <a:ext cx="7083477" cy="2031326"/>
            <a:chOff x="575549" y="9473647"/>
            <a:chExt cx="7083477" cy="2031326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162D6733-1365-B445-93D1-1AA65C129A34}"/>
                </a:ext>
              </a:extLst>
            </p:cNvPr>
            <p:cNvSpPr txBox="1"/>
            <p:nvPr/>
          </p:nvSpPr>
          <p:spPr>
            <a:xfrm>
              <a:off x="1719946" y="10119978"/>
              <a:ext cx="47946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5ADC4579-0683-9246-B8B0-B166859C0600}"/>
                </a:ext>
              </a:extLst>
            </p:cNvPr>
            <p:cNvSpPr txBox="1"/>
            <p:nvPr/>
          </p:nvSpPr>
          <p:spPr>
            <a:xfrm>
              <a:off x="575549" y="9473647"/>
              <a:ext cx="70834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7499F-739A-F646-BC79-5B2BB9842DE7}"/>
              </a:ext>
            </a:extLst>
          </p:cNvPr>
          <p:cNvGrpSpPr/>
          <p:nvPr/>
        </p:nvGrpSpPr>
        <p:grpSpPr>
          <a:xfrm>
            <a:off x="2102060" y="5234947"/>
            <a:ext cx="20173533" cy="4030457"/>
            <a:chOff x="2102059" y="4612443"/>
            <a:chExt cx="20173533" cy="4030457"/>
          </a:xfrm>
        </p:grpSpPr>
        <p:graphicFrame>
          <p:nvGraphicFramePr>
            <p:cNvPr id="84" name="2D Pie Chart">
              <a:extLst>
                <a:ext uri="{FF2B5EF4-FFF2-40B4-BE49-F238E27FC236}">
                  <a16:creationId xmlns:a16="http://schemas.microsoft.com/office/drawing/2014/main" id="{07D7ADAC-A3D0-F841-890B-80DEAA9AA32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30492605"/>
                </p:ext>
              </p:extLst>
            </p:nvPr>
          </p:nvGraphicFramePr>
          <p:xfrm>
            <a:off x="2102059" y="4612443"/>
            <a:ext cx="4030457" cy="40304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5" name="Circle">
              <a:extLst>
                <a:ext uri="{FF2B5EF4-FFF2-40B4-BE49-F238E27FC236}">
                  <a16:creationId xmlns:a16="http://schemas.microsoft.com/office/drawing/2014/main" id="{A6B01239-0C10-9449-8B5D-4404CC5969B9}"/>
                </a:ext>
              </a:extLst>
            </p:cNvPr>
            <p:cNvSpPr/>
            <p:nvPr/>
          </p:nvSpPr>
          <p:spPr>
            <a:xfrm>
              <a:off x="2432052" y="4942436"/>
              <a:ext cx="3370474" cy="33704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aphicFrame>
          <p:nvGraphicFramePr>
            <p:cNvPr id="87" name="2D Pie Chart">
              <a:extLst>
                <a:ext uri="{FF2B5EF4-FFF2-40B4-BE49-F238E27FC236}">
                  <a16:creationId xmlns:a16="http://schemas.microsoft.com/office/drawing/2014/main" id="{5D49997C-1FF2-164A-A3CC-2F69D03724D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2854626"/>
                </p:ext>
              </p:extLst>
            </p:nvPr>
          </p:nvGraphicFramePr>
          <p:xfrm>
            <a:off x="7483084" y="4612443"/>
            <a:ext cx="4030458" cy="40304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8" name="Circle">
              <a:extLst>
                <a:ext uri="{FF2B5EF4-FFF2-40B4-BE49-F238E27FC236}">
                  <a16:creationId xmlns:a16="http://schemas.microsoft.com/office/drawing/2014/main" id="{F2E28F51-E9A2-4C46-B299-3A1C1694B6EE}"/>
                </a:ext>
              </a:extLst>
            </p:cNvPr>
            <p:cNvSpPr/>
            <p:nvPr/>
          </p:nvSpPr>
          <p:spPr>
            <a:xfrm>
              <a:off x="7813076" y="4942436"/>
              <a:ext cx="3370474" cy="33704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aphicFrame>
          <p:nvGraphicFramePr>
            <p:cNvPr id="113" name="2D Pie Chart">
              <a:extLst>
                <a:ext uri="{FF2B5EF4-FFF2-40B4-BE49-F238E27FC236}">
                  <a16:creationId xmlns:a16="http://schemas.microsoft.com/office/drawing/2014/main" id="{A387D439-A4A9-4C4E-9870-4759A3DB354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3288624"/>
                </p:ext>
              </p:extLst>
            </p:nvPr>
          </p:nvGraphicFramePr>
          <p:xfrm>
            <a:off x="12864110" y="4612443"/>
            <a:ext cx="4030457" cy="40304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38" name="Circle">
              <a:extLst>
                <a:ext uri="{FF2B5EF4-FFF2-40B4-BE49-F238E27FC236}">
                  <a16:creationId xmlns:a16="http://schemas.microsoft.com/office/drawing/2014/main" id="{28B0FAF6-0913-F641-8753-47149061F48E}"/>
                </a:ext>
              </a:extLst>
            </p:cNvPr>
            <p:cNvSpPr/>
            <p:nvPr/>
          </p:nvSpPr>
          <p:spPr>
            <a:xfrm>
              <a:off x="13194102" y="4942436"/>
              <a:ext cx="3370474" cy="33704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aphicFrame>
          <p:nvGraphicFramePr>
            <p:cNvPr id="144" name="2D Pie Chart">
              <a:extLst>
                <a:ext uri="{FF2B5EF4-FFF2-40B4-BE49-F238E27FC236}">
                  <a16:creationId xmlns:a16="http://schemas.microsoft.com/office/drawing/2014/main" id="{84718B2B-13FA-824C-9596-259CB7931F1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68157967"/>
                </p:ext>
              </p:extLst>
            </p:nvPr>
          </p:nvGraphicFramePr>
          <p:xfrm>
            <a:off x="18245135" y="4612443"/>
            <a:ext cx="4030457" cy="40304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47" name="Circle">
              <a:extLst>
                <a:ext uri="{FF2B5EF4-FFF2-40B4-BE49-F238E27FC236}">
                  <a16:creationId xmlns:a16="http://schemas.microsoft.com/office/drawing/2014/main" id="{A68A06E4-CAB5-314D-8F62-534224FC5121}"/>
                </a:ext>
              </a:extLst>
            </p:cNvPr>
            <p:cNvSpPr/>
            <p:nvPr/>
          </p:nvSpPr>
          <p:spPr>
            <a:xfrm>
              <a:off x="18575127" y="4942436"/>
              <a:ext cx="3370474" cy="33704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9" name="Circle">
              <a:extLst>
                <a:ext uri="{FF2B5EF4-FFF2-40B4-BE49-F238E27FC236}">
                  <a16:creationId xmlns:a16="http://schemas.microsoft.com/office/drawing/2014/main" id="{2FBEB353-080C-8549-9D7C-D1F0CA94F8AB}"/>
                </a:ext>
              </a:extLst>
            </p:cNvPr>
            <p:cNvSpPr/>
            <p:nvPr/>
          </p:nvSpPr>
          <p:spPr>
            <a:xfrm>
              <a:off x="2855698" y="5366084"/>
              <a:ext cx="2523178" cy="2523176"/>
            </a:xfrm>
            <a:prstGeom prst="ellipse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0" name="Circle">
              <a:extLst>
                <a:ext uri="{FF2B5EF4-FFF2-40B4-BE49-F238E27FC236}">
                  <a16:creationId xmlns:a16="http://schemas.microsoft.com/office/drawing/2014/main" id="{6D58E42D-89AD-D74E-95EA-354561F742CE}"/>
                </a:ext>
              </a:extLst>
            </p:cNvPr>
            <p:cNvSpPr/>
            <p:nvPr/>
          </p:nvSpPr>
          <p:spPr>
            <a:xfrm>
              <a:off x="8236724" y="5366084"/>
              <a:ext cx="2523178" cy="2523176"/>
            </a:xfrm>
            <a:prstGeom prst="ellipse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1" name="Circle">
              <a:extLst>
                <a:ext uri="{FF2B5EF4-FFF2-40B4-BE49-F238E27FC236}">
                  <a16:creationId xmlns:a16="http://schemas.microsoft.com/office/drawing/2014/main" id="{FF7D85BF-BE5B-0040-AD2C-F0D478B95ADA}"/>
                </a:ext>
              </a:extLst>
            </p:cNvPr>
            <p:cNvSpPr/>
            <p:nvPr/>
          </p:nvSpPr>
          <p:spPr>
            <a:xfrm>
              <a:off x="13617749" y="5366084"/>
              <a:ext cx="2523178" cy="2523176"/>
            </a:xfrm>
            <a:prstGeom prst="ellipse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2" name="Circle">
              <a:extLst>
                <a:ext uri="{FF2B5EF4-FFF2-40B4-BE49-F238E27FC236}">
                  <a16:creationId xmlns:a16="http://schemas.microsoft.com/office/drawing/2014/main" id="{F898EEF2-EBE4-0F42-8249-E0AAA744B528}"/>
                </a:ext>
              </a:extLst>
            </p:cNvPr>
            <p:cNvSpPr/>
            <p:nvPr/>
          </p:nvSpPr>
          <p:spPr>
            <a:xfrm>
              <a:off x="18998774" y="5366084"/>
              <a:ext cx="2523178" cy="2523176"/>
            </a:xfrm>
            <a:prstGeom prst="ellipse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153" name="Gráfico 233">
              <a:extLst>
                <a:ext uri="{FF2B5EF4-FFF2-40B4-BE49-F238E27FC236}">
                  <a16:creationId xmlns:a16="http://schemas.microsoft.com/office/drawing/2014/main" id="{613A66FA-9DA7-854B-B907-85D41F2F4E92}"/>
                </a:ext>
              </a:extLst>
            </p:cNvPr>
            <p:cNvGrpSpPr/>
            <p:nvPr/>
          </p:nvGrpSpPr>
          <p:grpSpPr>
            <a:xfrm>
              <a:off x="3831871" y="6342255"/>
              <a:ext cx="570831" cy="570831"/>
              <a:chOff x="5171013" y="3542453"/>
              <a:chExt cx="570831" cy="570831"/>
            </a:xfrm>
            <a:solidFill>
              <a:schemeClr val="bg1"/>
            </a:solidFill>
          </p:grpSpPr>
          <p:sp>
            <p:nvSpPr>
              <p:cNvPr id="154" name="Forma libre 304">
                <a:extLst>
                  <a:ext uri="{FF2B5EF4-FFF2-40B4-BE49-F238E27FC236}">
                    <a16:creationId xmlns:a16="http://schemas.microsoft.com/office/drawing/2014/main" id="{9C1C4076-ECFC-B442-A6AB-6750F5B432CC}"/>
                  </a:ext>
                </a:extLst>
              </p:cNvPr>
              <p:cNvSpPr/>
              <p:nvPr/>
            </p:nvSpPr>
            <p:spPr>
              <a:xfrm>
                <a:off x="5360453" y="3589185"/>
                <a:ext cx="381297" cy="477179"/>
              </a:xfrm>
              <a:custGeom>
                <a:avLst/>
                <a:gdLst>
                  <a:gd name="connsiteX0" fmla="*/ 369498 w 381297"/>
                  <a:gd name="connsiteY0" fmla="*/ 264814 h 477179"/>
                  <a:gd name="connsiteX1" fmla="*/ 357606 w 381297"/>
                  <a:gd name="connsiteY1" fmla="*/ 246976 h 477179"/>
                  <a:gd name="connsiteX2" fmla="*/ 357606 w 381297"/>
                  <a:gd name="connsiteY2" fmla="*/ 214899 h 477179"/>
                  <a:gd name="connsiteX3" fmla="*/ 310037 w 381297"/>
                  <a:gd name="connsiteY3" fmla="*/ 167329 h 477179"/>
                  <a:gd name="connsiteX4" fmla="*/ 205817 w 381297"/>
                  <a:gd name="connsiteY4" fmla="*/ 167329 h 477179"/>
                  <a:gd name="connsiteX5" fmla="*/ 195701 w 381297"/>
                  <a:gd name="connsiteY5" fmla="*/ 161685 h 477179"/>
                  <a:gd name="connsiteX6" fmla="*/ 195179 w 381297"/>
                  <a:gd name="connsiteY6" fmla="*/ 150117 h 477179"/>
                  <a:gd name="connsiteX7" fmla="*/ 233364 w 381297"/>
                  <a:gd name="connsiteY7" fmla="*/ 73746 h 477179"/>
                  <a:gd name="connsiteX8" fmla="*/ 238683 w 381297"/>
                  <a:gd name="connsiteY8" fmla="*/ 51216 h 477179"/>
                  <a:gd name="connsiteX9" fmla="*/ 188303 w 381297"/>
                  <a:gd name="connsiteY9" fmla="*/ 836 h 477179"/>
                  <a:gd name="connsiteX10" fmla="*/ 179221 w 381297"/>
                  <a:gd name="connsiteY10" fmla="*/ 836 h 477179"/>
                  <a:gd name="connsiteX11" fmla="*/ 170522 w 381297"/>
                  <a:gd name="connsiteY11" fmla="*/ 4610 h 477179"/>
                  <a:gd name="connsiteX12" fmla="*/ 42413 w 381297"/>
                  <a:gd name="connsiteY12" fmla="*/ 141873 h 477179"/>
                  <a:gd name="connsiteX13" fmla="*/ 836 w 381297"/>
                  <a:gd name="connsiteY13" fmla="*/ 247359 h 477179"/>
                  <a:gd name="connsiteX14" fmla="*/ 836 w 381297"/>
                  <a:gd name="connsiteY14" fmla="*/ 357607 h 477179"/>
                  <a:gd name="connsiteX15" fmla="*/ 119760 w 381297"/>
                  <a:gd name="connsiteY15" fmla="*/ 476530 h 477179"/>
                  <a:gd name="connsiteX16" fmla="*/ 248902 w 381297"/>
                  <a:gd name="connsiteY16" fmla="*/ 476530 h 477179"/>
                  <a:gd name="connsiteX17" fmla="*/ 298376 w 381297"/>
                  <a:gd name="connsiteY17" fmla="*/ 450051 h 477179"/>
                  <a:gd name="connsiteX18" fmla="*/ 369498 w 381297"/>
                  <a:gd name="connsiteY18" fmla="*/ 343368 h 477179"/>
                  <a:gd name="connsiteX19" fmla="*/ 381391 w 381297"/>
                  <a:gd name="connsiteY19" fmla="*/ 304091 h 477179"/>
                  <a:gd name="connsiteX20" fmla="*/ 369498 w 381297"/>
                  <a:gd name="connsiteY20" fmla="*/ 264814 h 477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81297" h="477179">
                    <a:moveTo>
                      <a:pt x="369498" y="264814"/>
                    </a:moveTo>
                    <a:lnTo>
                      <a:pt x="357606" y="246976"/>
                    </a:lnTo>
                    <a:lnTo>
                      <a:pt x="357606" y="214899"/>
                    </a:lnTo>
                    <a:cubicBezTo>
                      <a:pt x="357607" y="188663"/>
                      <a:pt x="336272" y="167329"/>
                      <a:pt x="310037" y="167329"/>
                    </a:cubicBezTo>
                    <a:lnTo>
                      <a:pt x="205817" y="167329"/>
                    </a:lnTo>
                    <a:cubicBezTo>
                      <a:pt x="199824" y="167329"/>
                      <a:pt x="196747" y="163380"/>
                      <a:pt x="195701" y="161685"/>
                    </a:cubicBezTo>
                    <a:cubicBezTo>
                      <a:pt x="194644" y="159989"/>
                      <a:pt x="192496" y="155471"/>
                      <a:pt x="195179" y="150117"/>
                    </a:cubicBezTo>
                    <a:lnTo>
                      <a:pt x="233364" y="73746"/>
                    </a:lnTo>
                    <a:cubicBezTo>
                      <a:pt x="236848" y="66789"/>
                      <a:pt x="238683" y="58997"/>
                      <a:pt x="238683" y="51216"/>
                    </a:cubicBezTo>
                    <a:cubicBezTo>
                      <a:pt x="238683" y="23436"/>
                      <a:pt x="216083" y="836"/>
                      <a:pt x="188303" y="836"/>
                    </a:cubicBezTo>
                    <a:lnTo>
                      <a:pt x="179221" y="836"/>
                    </a:lnTo>
                    <a:cubicBezTo>
                      <a:pt x="175923" y="836"/>
                      <a:pt x="172776" y="2206"/>
                      <a:pt x="170522" y="4610"/>
                    </a:cubicBezTo>
                    <a:lnTo>
                      <a:pt x="42413" y="141873"/>
                    </a:lnTo>
                    <a:cubicBezTo>
                      <a:pt x="15609" y="170605"/>
                      <a:pt x="836" y="208070"/>
                      <a:pt x="836" y="247359"/>
                    </a:cubicBezTo>
                    <a:lnTo>
                      <a:pt x="836" y="357607"/>
                    </a:lnTo>
                    <a:cubicBezTo>
                      <a:pt x="836" y="423178"/>
                      <a:pt x="54189" y="476530"/>
                      <a:pt x="119760" y="476530"/>
                    </a:cubicBezTo>
                    <a:lnTo>
                      <a:pt x="248902" y="476530"/>
                    </a:lnTo>
                    <a:cubicBezTo>
                      <a:pt x="268831" y="476530"/>
                      <a:pt x="287320" y="466635"/>
                      <a:pt x="298376" y="450051"/>
                    </a:cubicBezTo>
                    <a:lnTo>
                      <a:pt x="369498" y="343368"/>
                    </a:lnTo>
                    <a:cubicBezTo>
                      <a:pt x="377280" y="331720"/>
                      <a:pt x="381391" y="318131"/>
                      <a:pt x="381391" y="304091"/>
                    </a:cubicBezTo>
                    <a:cubicBezTo>
                      <a:pt x="381391" y="290051"/>
                      <a:pt x="377280" y="276462"/>
                      <a:pt x="369498" y="264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55" name="Forma libre 305">
                <a:extLst>
                  <a:ext uri="{FF2B5EF4-FFF2-40B4-BE49-F238E27FC236}">
                    <a16:creationId xmlns:a16="http://schemas.microsoft.com/office/drawing/2014/main" id="{8F06B7B4-69BB-4548-84E3-A38E22B186EC}"/>
                  </a:ext>
                </a:extLst>
              </p:cNvPr>
              <p:cNvSpPr/>
              <p:nvPr/>
            </p:nvSpPr>
            <p:spPr>
              <a:xfrm>
                <a:off x="5170177" y="3755678"/>
                <a:ext cx="167236" cy="309943"/>
              </a:xfrm>
              <a:custGeom>
                <a:avLst/>
                <a:gdLst>
                  <a:gd name="connsiteX0" fmla="*/ 119760 w 167235"/>
                  <a:gd name="connsiteY0" fmla="*/ 836 h 309943"/>
                  <a:gd name="connsiteX1" fmla="*/ 48406 w 167235"/>
                  <a:gd name="connsiteY1" fmla="*/ 836 h 309943"/>
                  <a:gd name="connsiteX2" fmla="*/ 836 w 167235"/>
                  <a:gd name="connsiteY2" fmla="*/ 48406 h 309943"/>
                  <a:gd name="connsiteX3" fmla="*/ 836 w 167235"/>
                  <a:gd name="connsiteY3" fmla="*/ 262467 h 309943"/>
                  <a:gd name="connsiteX4" fmla="*/ 48406 w 167235"/>
                  <a:gd name="connsiteY4" fmla="*/ 310037 h 309943"/>
                  <a:gd name="connsiteX5" fmla="*/ 119760 w 167235"/>
                  <a:gd name="connsiteY5" fmla="*/ 310037 h 309943"/>
                  <a:gd name="connsiteX6" fmla="*/ 167329 w 167235"/>
                  <a:gd name="connsiteY6" fmla="*/ 262467 h 309943"/>
                  <a:gd name="connsiteX7" fmla="*/ 167329 w 167235"/>
                  <a:gd name="connsiteY7" fmla="*/ 48406 h 309943"/>
                  <a:gd name="connsiteX8" fmla="*/ 119760 w 167235"/>
                  <a:gd name="connsiteY8" fmla="*/ 836 h 309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7235" h="309943">
                    <a:moveTo>
                      <a:pt x="119760" y="836"/>
                    </a:moveTo>
                    <a:lnTo>
                      <a:pt x="48406" y="836"/>
                    </a:lnTo>
                    <a:cubicBezTo>
                      <a:pt x="22170" y="836"/>
                      <a:pt x="836" y="22170"/>
                      <a:pt x="836" y="48406"/>
                    </a:cubicBezTo>
                    <a:lnTo>
                      <a:pt x="836" y="262467"/>
                    </a:lnTo>
                    <a:cubicBezTo>
                      <a:pt x="836" y="288702"/>
                      <a:pt x="22170" y="310037"/>
                      <a:pt x="48406" y="310037"/>
                    </a:cubicBezTo>
                    <a:lnTo>
                      <a:pt x="119760" y="310037"/>
                    </a:lnTo>
                    <a:cubicBezTo>
                      <a:pt x="145994" y="310037"/>
                      <a:pt x="167329" y="288703"/>
                      <a:pt x="167329" y="262467"/>
                    </a:cubicBezTo>
                    <a:lnTo>
                      <a:pt x="167329" y="48406"/>
                    </a:lnTo>
                    <a:cubicBezTo>
                      <a:pt x="167328" y="22170"/>
                      <a:pt x="145994" y="836"/>
                      <a:pt x="119760" y="8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156" name="Gráfico 241">
              <a:extLst>
                <a:ext uri="{FF2B5EF4-FFF2-40B4-BE49-F238E27FC236}">
                  <a16:creationId xmlns:a16="http://schemas.microsoft.com/office/drawing/2014/main" id="{228554C5-DB3B-2145-8BF0-4A94F1601C8A}"/>
                </a:ext>
              </a:extLst>
            </p:cNvPr>
            <p:cNvGrpSpPr/>
            <p:nvPr/>
          </p:nvGrpSpPr>
          <p:grpSpPr>
            <a:xfrm>
              <a:off x="9212897" y="6380098"/>
              <a:ext cx="570831" cy="570831"/>
              <a:chOff x="2827562" y="4886459"/>
              <a:chExt cx="570831" cy="570831"/>
            </a:xfrm>
            <a:solidFill>
              <a:schemeClr val="bg1"/>
            </a:solidFill>
          </p:grpSpPr>
          <p:sp>
            <p:nvSpPr>
              <p:cNvPr id="157" name="Forma libre 316">
                <a:extLst>
                  <a:ext uri="{FF2B5EF4-FFF2-40B4-BE49-F238E27FC236}">
                    <a16:creationId xmlns:a16="http://schemas.microsoft.com/office/drawing/2014/main" id="{301A4098-9AB3-6E4D-B37C-34EFD826A6B3}"/>
                  </a:ext>
                </a:extLst>
              </p:cNvPr>
              <p:cNvSpPr/>
              <p:nvPr/>
            </p:nvSpPr>
            <p:spPr>
              <a:xfrm>
                <a:off x="2826726" y="4933192"/>
                <a:ext cx="381297" cy="477179"/>
              </a:xfrm>
              <a:custGeom>
                <a:avLst/>
                <a:gdLst>
                  <a:gd name="connsiteX0" fmla="*/ 262467 w 381297"/>
                  <a:gd name="connsiteY0" fmla="*/ 836 h 477179"/>
                  <a:gd name="connsiteX1" fmla="*/ 133324 w 381297"/>
                  <a:gd name="connsiteY1" fmla="*/ 836 h 477179"/>
                  <a:gd name="connsiteX2" fmla="*/ 83850 w 381297"/>
                  <a:gd name="connsiteY2" fmla="*/ 27315 h 477179"/>
                  <a:gd name="connsiteX3" fmla="*/ 12728 w 381297"/>
                  <a:gd name="connsiteY3" fmla="*/ 133998 h 477179"/>
                  <a:gd name="connsiteX4" fmla="*/ 836 w 381297"/>
                  <a:gd name="connsiteY4" fmla="*/ 173274 h 477179"/>
                  <a:gd name="connsiteX5" fmla="*/ 12729 w 381297"/>
                  <a:gd name="connsiteY5" fmla="*/ 212551 h 477179"/>
                  <a:gd name="connsiteX6" fmla="*/ 24622 w 381297"/>
                  <a:gd name="connsiteY6" fmla="*/ 230389 h 477179"/>
                  <a:gd name="connsiteX7" fmla="*/ 24622 w 381297"/>
                  <a:gd name="connsiteY7" fmla="*/ 262466 h 477179"/>
                  <a:gd name="connsiteX8" fmla="*/ 72190 w 381297"/>
                  <a:gd name="connsiteY8" fmla="*/ 310036 h 477179"/>
                  <a:gd name="connsiteX9" fmla="*/ 176410 w 381297"/>
                  <a:gd name="connsiteY9" fmla="*/ 310036 h 477179"/>
                  <a:gd name="connsiteX10" fmla="*/ 186526 w 381297"/>
                  <a:gd name="connsiteY10" fmla="*/ 315681 h 477179"/>
                  <a:gd name="connsiteX11" fmla="*/ 187049 w 381297"/>
                  <a:gd name="connsiteY11" fmla="*/ 327248 h 477179"/>
                  <a:gd name="connsiteX12" fmla="*/ 148863 w 381297"/>
                  <a:gd name="connsiteY12" fmla="*/ 403619 h 477179"/>
                  <a:gd name="connsiteX13" fmla="*/ 143544 w 381297"/>
                  <a:gd name="connsiteY13" fmla="*/ 426149 h 477179"/>
                  <a:gd name="connsiteX14" fmla="*/ 193924 w 381297"/>
                  <a:gd name="connsiteY14" fmla="*/ 476529 h 477179"/>
                  <a:gd name="connsiteX15" fmla="*/ 203006 w 381297"/>
                  <a:gd name="connsiteY15" fmla="*/ 476529 h 477179"/>
                  <a:gd name="connsiteX16" fmla="*/ 211705 w 381297"/>
                  <a:gd name="connsiteY16" fmla="*/ 472755 h 477179"/>
                  <a:gd name="connsiteX17" fmla="*/ 339814 w 381297"/>
                  <a:gd name="connsiteY17" fmla="*/ 335494 h 477179"/>
                  <a:gd name="connsiteX18" fmla="*/ 381391 w 381297"/>
                  <a:gd name="connsiteY18" fmla="*/ 230007 h 477179"/>
                  <a:gd name="connsiteX19" fmla="*/ 381391 w 381297"/>
                  <a:gd name="connsiteY19" fmla="*/ 119760 h 477179"/>
                  <a:gd name="connsiteX20" fmla="*/ 262467 w 381297"/>
                  <a:gd name="connsiteY20" fmla="*/ 836 h 477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81297" h="477179">
                    <a:moveTo>
                      <a:pt x="262467" y="836"/>
                    </a:moveTo>
                    <a:lnTo>
                      <a:pt x="133324" y="836"/>
                    </a:lnTo>
                    <a:cubicBezTo>
                      <a:pt x="113395" y="836"/>
                      <a:pt x="94906" y="10731"/>
                      <a:pt x="83850" y="27315"/>
                    </a:cubicBezTo>
                    <a:lnTo>
                      <a:pt x="12728" y="133998"/>
                    </a:lnTo>
                    <a:cubicBezTo>
                      <a:pt x="4948" y="145646"/>
                      <a:pt x="836" y="159234"/>
                      <a:pt x="836" y="173274"/>
                    </a:cubicBezTo>
                    <a:cubicBezTo>
                      <a:pt x="836" y="187314"/>
                      <a:pt x="4948" y="200902"/>
                      <a:pt x="12729" y="212551"/>
                    </a:cubicBezTo>
                    <a:lnTo>
                      <a:pt x="24622" y="230389"/>
                    </a:lnTo>
                    <a:lnTo>
                      <a:pt x="24622" y="262466"/>
                    </a:lnTo>
                    <a:cubicBezTo>
                      <a:pt x="24620" y="288702"/>
                      <a:pt x="45955" y="310036"/>
                      <a:pt x="72190" y="310036"/>
                    </a:cubicBezTo>
                    <a:lnTo>
                      <a:pt x="176410" y="310036"/>
                    </a:lnTo>
                    <a:cubicBezTo>
                      <a:pt x="182403" y="310036"/>
                      <a:pt x="185480" y="313985"/>
                      <a:pt x="186526" y="315681"/>
                    </a:cubicBezTo>
                    <a:cubicBezTo>
                      <a:pt x="187583" y="317376"/>
                      <a:pt x="189731" y="321894"/>
                      <a:pt x="187049" y="327248"/>
                    </a:cubicBezTo>
                    <a:lnTo>
                      <a:pt x="148863" y="403619"/>
                    </a:lnTo>
                    <a:cubicBezTo>
                      <a:pt x="145379" y="410576"/>
                      <a:pt x="143544" y="418368"/>
                      <a:pt x="143544" y="426149"/>
                    </a:cubicBezTo>
                    <a:cubicBezTo>
                      <a:pt x="143544" y="453929"/>
                      <a:pt x="166144" y="476529"/>
                      <a:pt x="193924" y="476529"/>
                    </a:cubicBezTo>
                    <a:lnTo>
                      <a:pt x="203006" y="476529"/>
                    </a:lnTo>
                    <a:cubicBezTo>
                      <a:pt x="206304" y="476529"/>
                      <a:pt x="209452" y="475159"/>
                      <a:pt x="211705" y="472755"/>
                    </a:cubicBezTo>
                    <a:lnTo>
                      <a:pt x="339814" y="335494"/>
                    </a:lnTo>
                    <a:cubicBezTo>
                      <a:pt x="366618" y="306761"/>
                      <a:pt x="381391" y="269296"/>
                      <a:pt x="381391" y="230007"/>
                    </a:cubicBezTo>
                    <a:lnTo>
                      <a:pt x="381391" y="119760"/>
                    </a:lnTo>
                    <a:cubicBezTo>
                      <a:pt x="381390" y="54189"/>
                      <a:pt x="328037" y="836"/>
                      <a:pt x="262467" y="8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58" name="Forma libre 317">
                <a:extLst>
                  <a:ext uri="{FF2B5EF4-FFF2-40B4-BE49-F238E27FC236}">
                    <a16:creationId xmlns:a16="http://schemas.microsoft.com/office/drawing/2014/main" id="{DD0E7D73-98AE-0144-8504-CB2D47C4D9CB}"/>
                  </a:ext>
                </a:extLst>
              </p:cNvPr>
              <p:cNvSpPr/>
              <p:nvPr/>
            </p:nvSpPr>
            <p:spPr>
              <a:xfrm>
                <a:off x="3231064" y="4933192"/>
                <a:ext cx="167236" cy="309943"/>
              </a:xfrm>
              <a:custGeom>
                <a:avLst/>
                <a:gdLst>
                  <a:gd name="connsiteX0" fmla="*/ 119760 w 167235"/>
                  <a:gd name="connsiteY0" fmla="*/ 836 h 309943"/>
                  <a:gd name="connsiteX1" fmla="*/ 48406 w 167235"/>
                  <a:gd name="connsiteY1" fmla="*/ 836 h 309943"/>
                  <a:gd name="connsiteX2" fmla="*/ 836 w 167235"/>
                  <a:gd name="connsiteY2" fmla="*/ 48406 h 309943"/>
                  <a:gd name="connsiteX3" fmla="*/ 836 w 167235"/>
                  <a:gd name="connsiteY3" fmla="*/ 262467 h 309943"/>
                  <a:gd name="connsiteX4" fmla="*/ 48406 w 167235"/>
                  <a:gd name="connsiteY4" fmla="*/ 310037 h 309943"/>
                  <a:gd name="connsiteX5" fmla="*/ 119760 w 167235"/>
                  <a:gd name="connsiteY5" fmla="*/ 310037 h 309943"/>
                  <a:gd name="connsiteX6" fmla="*/ 167329 w 167235"/>
                  <a:gd name="connsiteY6" fmla="*/ 262466 h 309943"/>
                  <a:gd name="connsiteX7" fmla="*/ 167329 w 167235"/>
                  <a:gd name="connsiteY7" fmla="*/ 48405 h 309943"/>
                  <a:gd name="connsiteX8" fmla="*/ 119760 w 167235"/>
                  <a:gd name="connsiteY8" fmla="*/ 836 h 309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7235" h="309943">
                    <a:moveTo>
                      <a:pt x="119760" y="836"/>
                    </a:moveTo>
                    <a:lnTo>
                      <a:pt x="48406" y="836"/>
                    </a:lnTo>
                    <a:cubicBezTo>
                      <a:pt x="22171" y="836"/>
                      <a:pt x="836" y="22170"/>
                      <a:pt x="836" y="48406"/>
                    </a:cubicBezTo>
                    <a:lnTo>
                      <a:pt x="836" y="262467"/>
                    </a:lnTo>
                    <a:cubicBezTo>
                      <a:pt x="836" y="288702"/>
                      <a:pt x="22170" y="310037"/>
                      <a:pt x="48406" y="310037"/>
                    </a:cubicBezTo>
                    <a:lnTo>
                      <a:pt x="119760" y="310037"/>
                    </a:lnTo>
                    <a:cubicBezTo>
                      <a:pt x="145996" y="310036"/>
                      <a:pt x="167329" y="288702"/>
                      <a:pt x="167329" y="262466"/>
                    </a:cubicBezTo>
                    <a:lnTo>
                      <a:pt x="167329" y="48405"/>
                    </a:lnTo>
                    <a:cubicBezTo>
                      <a:pt x="167329" y="22170"/>
                      <a:pt x="145996" y="836"/>
                      <a:pt x="119760" y="8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159" name="Gráfico 233">
              <a:extLst>
                <a:ext uri="{FF2B5EF4-FFF2-40B4-BE49-F238E27FC236}">
                  <a16:creationId xmlns:a16="http://schemas.microsoft.com/office/drawing/2014/main" id="{554CC2F3-943A-324E-9A99-02870C9E1F7D}"/>
                </a:ext>
              </a:extLst>
            </p:cNvPr>
            <p:cNvGrpSpPr/>
            <p:nvPr/>
          </p:nvGrpSpPr>
          <p:grpSpPr>
            <a:xfrm>
              <a:off x="14593922" y="6342255"/>
              <a:ext cx="570831" cy="570831"/>
              <a:chOff x="5171013" y="3542453"/>
              <a:chExt cx="570831" cy="570831"/>
            </a:xfrm>
            <a:solidFill>
              <a:schemeClr val="bg1"/>
            </a:solidFill>
          </p:grpSpPr>
          <p:sp>
            <p:nvSpPr>
              <p:cNvPr id="160" name="Forma libre 304">
                <a:extLst>
                  <a:ext uri="{FF2B5EF4-FFF2-40B4-BE49-F238E27FC236}">
                    <a16:creationId xmlns:a16="http://schemas.microsoft.com/office/drawing/2014/main" id="{F6A89DDA-A660-694B-9910-1C6F1EA2BD32}"/>
                  </a:ext>
                </a:extLst>
              </p:cNvPr>
              <p:cNvSpPr/>
              <p:nvPr/>
            </p:nvSpPr>
            <p:spPr>
              <a:xfrm>
                <a:off x="5360453" y="3589185"/>
                <a:ext cx="381297" cy="477179"/>
              </a:xfrm>
              <a:custGeom>
                <a:avLst/>
                <a:gdLst>
                  <a:gd name="connsiteX0" fmla="*/ 369498 w 381297"/>
                  <a:gd name="connsiteY0" fmla="*/ 264814 h 477179"/>
                  <a:gd name="connsiteX1" fmla="*/ 357606 w 381297"/>
                  <a:gd name="connsiteY1" fmla="*/ 246976 h 477179"/>
                  <a:gd name="connsiteX2" fmla="*/ 357606 w 381297"/>
                  <a:gd name="connsiteY2" fmla="*/ 214899 h 477179"/>
                  <a:gd name="connsiteX3" fmla="*/ 310037 w 381297"/>
                  <a:gd name="connsiteY3" fmla="*/ 167329 h 477179"/>
                  <a:gd name="connsiteX4" fmla="*/ 205817 w 381297"/>
                  <a:gd name="connsiteY4" fmla="*/ 167329 h 477179"/>
                  <a:gd name="connsiteX5" fmla="*/ 195701 w 381297"/>
                  <a:gd name="connsiteY5" fmla="*/ 161685 h 477179"/>
                  <a:gd name="connsiteX6" fmla="*/ 195179 w 381297"/>
                  <a:gd name="connsiteY6" fmla="*/ 150117 h 477179"/>
                  <a:gd name="connsiteX7" fmla="*/ 233364 w 381297"/>
                  <a:gd name="connsiteY7" fmla="*/ 73746 h 477179"/>
                  <a:gd name="connsiteX8" fmla="*/ 238683 w 381297"/>
                  <a:gd name="connsiteY8" fmla="*/ 51216 h 477179"/>
                  <a:gd name="connsiteX9" fmla="*/ 188303 w 381297"/>
                  <a:gd name="connsiteY9" fmla="*/ 836 h 477179"/>
                  <a:gd name="connsiteX10" fmla="*/ 179221 w 381297"/>
                  <a:gd name="connsiteY10" fmla="*/ 836 h 477179"/>
                  <a:gd name="connsiteX11" fmla="*/ 170522 w 381297"/>
                  <a:gd name="connsiteY11" fmla="*/ 4610 h 477179"/>
                  <a:gd name="connsiteX12" fmla="*/ 42413 w 381297"/>
                  <a:gd name="connsiteY12" fmla="*/ 141873 h 477179"/>
                  <a:gd name="connsiteX13" fmla="*/ 836 w 381297"/>
                  <a:gd name="connsiteY13" fmla="*/ 247359 h 477179"/>
                  <a:gd name="connsiteX14" fmla="*/ 836 w 381297"/>
                  <a:gd name="connsiteY14" fmla="*/ 357607 h 477179"/>
                  <a:gd name="connsiteX15" fmla="*/ 119760 w 381297"/>
                  <a:gd name="connsiteY15" fmla="*/ 476530 h 477179"/>
                  <a:gd name="connsiteX16" fmla="*/ 248902 w 381297"/>
                  <a:gd name="connsiteY16" fmla="*/ 476530 h 477179"/>
                  <a:gd name="connsiteX17" fmla="*/ 298376 w 381297"/>
                  <a:gd name="connsiteY17" fmla="*/ 450051 h 477179"/>
                  <a:gd name="connsiteX18" fmla="*/ 369498 w 381297"/>
                  <a:gd name="connsiteY18" fmla="*/ 343368 h 477179"/>
                  <a:gd name="connsiteX19" fmla="*/ 381391 w 381297"/>
                  <a:gd name="connsiteY19" fmla="*/ 304091 h 477179"/>
                  <a:gd name="connsiteX20" fmla="*/ 369498 w 381297"/>
                  <a:gd name="connsiteY20" fmla="*/ 264814 h 477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81297" h="477179">
                    <a:moveTo>
                      <a:pt x="369498" y="264814"/>
                    </a:moveTo>
                    <a:lnTo>
                      <a:pt x="357606" y="246976"/>
                    </a:lnTo>
                    <a:lnTo>
                      <a:pt x="357606" y="214899"/>
                    </a:lnTo>
                    <a:cubicBezTo>
                      <a:pt x="357607" y="188663"/>
                      <a:pt x="336272" y="167329"/>
                      <a:pt x="310037" y="167329"/>
                    </a:cubicBezTo>
                    <a:lnTo>
                      <a:pt x="205817" y="167329"/>
                    </a:lnTo>
                    <a:cubicBezTo>
                      <a:pt x="199824" y="167329"/>
                      <a:pt x="196747" y="163380"/>
                      <a:pt x="195701" y="161685"/>
                    </a:cubicBezTo>
                    <a:cubicBezTo>
                      <a:pt x="194644" y="159989"/>
                      <a:pt x="192496" y="155471"/>
                      <a:pt x="195179" y="150117"/>
                    </a:cubicBezTo>
                    <a:lnTo>
                      <a:pt x="233364" y="73746"/>
                    </a:lnTo>
                    <a:cubicBezTo>
                      <a:pt x="236848" y="66789"/>
                      <a:pt x="238683" y="58997"/>
                      <a:pt x="238683" y="51216"/>
                    </a:cubicBezTo>
                    <a:cubicBezTo>
                      <a:pt x="238683" y="23436"/>
                      <a:pt x="216083" y="836"/>
                      <a:pt x="188303" y="836"/>
                    </a:cubicBezTo>
                    <a:lnTo>
                      <a:pt x="179221" y="836"/>
                    </a:lnTo>
                    <a:cubicBezTo>
                      <a:pt x="175923" y="836"/>
                      <a:pt x="172776" y="2206"/>
                      <a:pt x="170522" y="4610"/>
                    </a:cubicBezTo>
                    <a:lnTo>
                      <a:pt x="42413" y="141873"/>
                    </a:lnTo>
                    <a:cubicBezTo>
                      <a:pt x="15609" y="170605"/>
                      <a:pt x="836" y="208070"/>
                      <a:pt x="836" y="247359"/>
                    </a:cubicBezTo>
                    <a:lnTo>
                      <a:pt x="836" y="357607"/>
                    </a:lnTo>
                    <a:cubicBezTo>
                      <a:pt x="836" y="423178"/>
                      <a:pt x="54189" y="476530"/>
                      <a:pt x="119760" y="476530"/>
                    </a:cubicBezTo>
                    <a:lnTo>
                      <a:pt x="248902" y="476530"/>
                    </a:lnTo>
                    <a:cubicBezTo>
                      <a:pt x="268831" y="476530"/>
                      <a:pt x="287320" y="466635"/>
                      <a:pt x="298376" y="450051"/>
                    </a:cubicBezTo>
                    <a:lnTo>
                      <a:pt x="369498" y="343368"/>
                    </a:lnTo>
                    <a:cubicBezTo>
                      <a:pt x="377280" y="331720"/>
                      <a:pt x="381391" y="318131"/>
                      <a:pt x="381391" y="304091"/>
                    </a:cubicBezTo>
                    <a:cubicBezTo>
                      <a:pt x="381391" y="290051"/>
                      <a:pt x="377280" y="276462"/>
                      <a:pt x="369498" y="264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61" name="Forma libre 305">
                <a:extLst>
                  <a:ext uri="{FF2B5EF4-FFF2-40B4-BE49-F238E27FC236}">
                    <a16:creationId xmlns:a16="http://schemas.microsoft.com/office/drawing/2014/main" id="{F812FE04-7643-8342-BC82-ED3299E2ADB0}"/>
                  </a:ext>
                </a:extLst>
              </p:cNvPr>
              <p:cNvSpPr/>
              <p:nvPr/>
            </p:nvSpPr>
            <p:spPr>
              <a:xfrm>
                <a:off x="5170177" y="3755678"/>
                <a:ext cx="167236" cy="309943"/>
              </a:xfrm>
              <a:custGeom>
                <a:avLst/>
                <a:gdLst>
                  <a:gd name="connsiteX0" fmla="*/ 119760 w 167235"/>
                  <a:gd name="connsiteY0" fmla="*/ 836 h 309943"/>
                  <a:gd name="connsiteX1" fmla="*/ 48406 w 167235"/>
                  <a:gd name="connsiteY1" fmla="*/ 836 h 309943"/>
                  <a:gd name="connsiteX2" fmla="*/ 836 w 167235"/>
                  <a:gd name="connsiteY2" fmla="*/ 48406 h 309943"/>
                  <a:gd name="connsiteX3" fmla="*/ 836 w 167235"/>
                  <a:gd name="connsiteY3" fmla="*/ 262467 h 309943"/>
                  <a:gd name="connsiteX4" fmla="*/ 48406 w 167235"/>
                  <a:gd name="connsiteY4" fmla="*/ 310037 h 309943"/>
                  <a:gd name="connsiteX5" fmla="*/ 119760 w 167235"/>
                  <a:gd name="connsiteY5" fmla="*/ 310037 h 309943"/>
                  <a:gd name="connsiteX6" fmla="*/ 167329 w 167235"/>
                  <a:gd name="connsiteY6" fmla="*/ 262467 h 309943"/>
                  <a:gd name="connsiteX7" fmla="*/ 167329 w 167235"/>
                  <a:gd name="connsiteY7" fmla="*/ 48406 h 309943"/>
                  <a:gd name="connsiteX8" fmla="*/ 119760 w 167235"/>
                  <a:gd name="connsiteY8" fmla="*/ 836 h 309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7235" h="309943">
                    <a:moveTo>
                      <a:pt x="119760" y="836"/>
                    </a:moveTo>
                    <a:lnTo>
                      <a:pt x="48406" y="836"/>
                    </a:lnTo>
                    <a:cubicBezTo>
                      <a:pt x="22170" y="836"/>
                      <a:pt x="836" y="22170"/>
                      <a:pt x="836" y="48406"/>
                    </a:cubicBezTo>
                    <a:lnTo>
                      <a:pt x="836" y="262467"/>
                    </a:lnTo>
                    <a:cubicBezTo>
                      <a:pt x="836" y="288702"/>
                      <a:pt x="22170" y="310037"/>
                      <a:pt x="48406" y="310037"/>
                    </a:cubicBezTo>
                    <a:lnTo>
                      <a:pt x="119760" y="310037"/>
                    </a:lnTo>
                    <a:cubicBezTo>
                      <a:pt x="145994" y="310037"/>
                      <a:pt x="167329" y="288703"/>
                      <a:pt x="167329" y="262467"/>
                    </a:cubicBezTo>
                    <a:lnTo>
                      <a:pt x="167329" y="48406"/>
                    </a:lnTo>
                    <a:cubicBezTo>
                      <a:pt x="167328" y="22170"/>
                      <a:pt x="145994" y="836"/>
                      <a:pt x="119760" y="8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162" name="Gráfico 241">
              <a:extLst>
                <a:ext uri="{FF2B5EF4-FFF2-40B4-BE49-F238E27FC236}">
                  <a16:creationId xmlns:a16="http://schemas.microsoft.com/office/drawing/2014/main" id="{17224BD1-E319-5649-9604-90A4E8063662}"/>
                </a:ext>
              </a:extLst>
            </p:cNvPr>
            <p:cNvGrpSpPr/>
            <p:nvPr/>
          </p:nvGrpSpPr>
          <p:grpSpPr>
            <a:xfrm>
              <a:off x="19974947" y="6380098"/>
              <a:ext cx="570831" cy="570831"/>
              <a:chOff x="2827562" y="4886459"/>
              <a:chExt cx="570831" cy="570831"/>
            </a:xfrm>
            <a:solidFill>
              <a:schemeClr val="bg1"/>
            </a:solidFill>
          </p:grpSpPr>
          <p:sp>
            <p:nvSpPr>
              <p:cNvPr id="163" name="Forma libre 316">
                <a:extLst>
                  <a:ext uri="{FF2B5EF4-FFF2-40B4-BE49-F238E27FC236}">
                    <a16:creationId xmlns:a16="http://schemas.microsoft.com/office/drawing/2014/main" id="{BDF2A666-5D34-AC43-B52D-A3D68E344BA7}"/>
                  </a:ext>
                </a:extLst>
              </p:cNvPr>
              <p:cNvSpPr/>
              <p:nvPr/>
            </p:nvSpPr>
            <p:spPr>
              <a:xfrm>
                <a:off x="2826726" y="4933192"/>
                <a:ext cx="381297" cy="477179"/>
              </a:xfrm>
              <a:custGeom>
                <a:avLst/>
                <a:gdLst>
                  <a:gd name="connsiteX0" fmla="*/ 262467 w 381297"/>
                  <a:gd name="connsiteY0" fmla="*/ 836 h 477179"/>
                  <a:gd name="connsiteX1" fmla="*/ 133324 w 381297"/>
                  <a:gd name="connsiteY1" fmla="*/ 836 h 477179"/>
                  <a:gd name="connsiteX2" fmla="*/ 83850 w 381297"/>
                  <a:gd name="connsiteY2" fmla="*/ 27315 h 477179"/>
                  <a:gd name="connsiteX3" fmla="*/ 12728 w 381297"/>
                  <a:gd name="connsiteY3" fmla="*/ 133998 h 477179"/>
                  <a:gd name="connsiteX4" fmla="*/ 836 w 381297"/>
                  <a:gd name="connsiteY4" fmla="*/ 173274 h 477179"/>
                  <a:gd name="connsiteX5" fmla="*/ 12729 w 381297"/>
                  <a:gd name="connsiteY5" fmla="*/ 212551 h 477179"/>
                  <a:gd name="connsiteX6" fmla="*/ 24622 w 381297"/>
                  <a:gd name="connsiteY6" fmla="*/ 230389 h 477179"/>
                  <a:gd name="connsiteX7" fmla="*/ 24622 w 381297"/>
                  <a:gd name="connsiteY7" fmla="*/ 262466 h 477179"/>
                  <a:gd name="connsiteX8" fmla="*/ 72190 w 381297"/>
                  <a:gd name="connsiteY8" fmla="*/ 310036 h 477179"/>
                  <a:gd name="connsiteX9" fmla="*/ 176410 w 381297"/>
                  <a:gd name="connsiteY9" fmla="*/ 310036 h 477179"/>
                  <a:gd name="connsiteX10" fmla="*/ 186526 w 381297"/>
                  <a:gd name="connsiteY10" fmla="*/ 315681 h 477179"/>
                  <a:gd name="connsiteX11" fmla="*/ 187049 w 381297"/>
                  <a:gd name="connsiteY11" fmla="*/ 327248 h 477179"/>
                  <a:gd name="connsiteX12" fmla="*/ 148863 w 381297"/>
                  <a:gd name="connsiteY12" fmla="*/ 403619 h 477179"/>
                  <a:gd name="connsiteX13" fmla="*/ 143544 w 381297"/>
                  <a:gd name="connsiteY13" fmla="*/ 426149 h 477179"/>
                  <a:gd name="connsiteX14" fmla="*/ 193924 w 381297"/>
                  <a:gd name="connsiteY14" fmla="*/ 476529 h 477179"/>
                  <a:gd name="connsiteX15" fmla="*/ 203006 w 381297"/>
                  <a:gd name="connsiteY15" fmla="*/ 476529 h 477179"/>
                  <a:gd name="connsiteX16" fmla="*/ 211705 w 381297"/>
                  <a:gd name="connsiteY16" fmla="*/ 472755 h 477179"/>
                  <a:gd name="connsiteX17" fmla="*/ 339814 w 381297"/>
                  <a:gd name="connsiteY17" fmla="*/ 335494 h 477179"/>
                  <a:gd name="connsiteX18" fmla="*/ 381391 w 381297"/>
                  <a:gd name="connsiteY18" fmla="*/ 230007 h 477179"/>
                  <a:gd name="connsiteX19" fmla="*/ 381391 w 381297"/>
                  <a:gd name="connsiteY19" fmla="*/ 119760 h 477179"/>
                  <a:gd name="connsiteX20" fmla="*/ 262467 w 381297"/>
                  <a:gd name="connsiteY20" fmla="*/ 836 h 477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81297" h="477179">
                    <a:moveTo>
                      <a:pt x="262467" y="836"/>
                    </a:moveTo>
                    <a:lnTo>
                      <a:pt x="133324" y="836"/>
                    </a:lnTo>
                    <a:cubicBezTo>
                      <a:pt x="113395" y="836"/>
                      <a:pt x="94906" y="10731"/>
                      <a:pt x="83850" y="27315"/>
                    </a:cubicBezTo>
                    <a:lnTo>
                      <a:pt x="12728" y="133998"/>
                    </a:lnTo>
                    <a:cubicBezTo>
                      <a:pt x="4948" y="145646"/>
                      <a:pt x="836" y="159234"/>
                      <a:pt x="836" y="173274"/>
                    </a:cubicBezTo>
                    <a:cubicBezTo>
                      <a:pt x="836" y="187314"/>
                      <a:pt x="4948" y="200902"/>
                      <a:pt x="12729" y="212551"/>
                    </a:cubicBezTo>
                    <a:lnTo>
                      <a:pt x="24622" y="230389"/>
                    </a:lnTo>
                    <a:lnTo>
                      <a:pt x="24622" y="262466"/>
                    </a:lnTo>
                    <a:cubicBezTo>
                      <a:pt x="24620" y="288702"/>
                      <a:pt x="45955" y="310036"/>
                      <a:pt x="72190" y="310036"/>
                    </a:cubicBezTo>
                    <a:lnTo>
                      <a:pt x="176410" y="310036"/>
                    </a:lnTo>
                    <a:cubicBezTo>
                      <a:pt x="182403" y="310036"/>
                      <a:pt x="185480" y="313985"/>
                      <a:pt x="186526" y="315681"/>
                    </a:cubicBezTo>
                    <a:cubicBezTo>
                      <a:pt x="187583" y="317376"/>
                      <a:pt x="189731" y="321894"/>
                      <a:pt x="187049" y="327248"/>
                    </a:cubicBezTo>
                    <a:lnTo>
                      <a:pt x="148863" y="403619"/>
                    </a:lnTo>
                    <a:cubicBezTo>
                      <a:pt x="145379" y="410576"/>
                      <a:pt x="143544" y="418368"/>
                      <a:pt x="143544" y="426149"/>
                    </a:cubicBezTo>
                    <a:cubicBezTo>
                      <a:pt x="143544" y="453929"/>
                      <a:pt x="166144" y="476529"/>
                      <a:pt x="193924" y="476529"/>
                    </a:cubicBezTo>
                    <a:lnTo>
                      <a:pt x="203006" y="476529"/>
                    </a:lnTo>
                    <a:cubicBezTo>
                      <a:pt x="206304" y="476529"/>
                      <a:pt x="209452" y="475159"/>
                      <a:pt x="211705" y="472755"/>
                    </a:cubicBezTo>
                    <a:lnTo>
                      <a:pt x="339814" y="335494"/>
                    </a:lnTo>
                    <a:cubicBezTo>
                      <a:pt x="366618" y="306761"/>
                      <a:pt x="381391" y="269296"/>
                      <a:pt x="381391" y="230007"/>
                    </a:cubicBezTo>
                    <a:lnTo>
                      <a:pt x="381391" y="119760"/>
                    </a:lnTo>
                    <a:cubicBezTo>
                      <a:pt x="381390" y="54189"/>
                      <a:pt x="328037" y="836"/>
                      <a:pt x="262467" y="8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64" name="Forma libre 317">
                <a:extLst>
                  <a:ext uri="{FF2B5EF4-FFF2-40B4-BE49-F238E27FC236}">
                    <a16:creationId xmlns:a16="http://schemas.microsoft.com/office/drawing/2014/main" id="{288799B3-7A49-B04B-8F65-85DDE9C72FFA}"/>
                  </a:ext>
                </a:extLst>
              </p:cNvPr>
              <p:cNvSpPr/>
              <p:nvPr/>
            </p:nvSpPr>
            <p:spPr>
              <a:xfrm>
                <a:off x="3231064" y="4933192"/>
                <a:ext cx="167236" cy="309943"/>
              </a:xfrm>
              <a:custGeom>
                <a:avLst/>
                <a:gdLst>
                  <a:gd name="connsiteX0" fmla="*/ 119760 w 167235"/>
                  <a:gd name="connsiteY0" fmla="*/ 836 h 309943"/>
                  <a:gd name="connsiteX1" fmla="*/ 48406 w 167235"/>
                  <a:gd name="connsiteY1" fmla="*/ 836 h 309943"/>
                  <a:gd name="connsiteX2" fmla="*/ 836 w 167235"/>
                  <a:gd name="connsiteY2" fmla="*/ 48406 h 309943"/>
                  <a:gd name="connsiteX3" fmla="*/ 836 w 167235"/>
                  <a:gd name="connsiteY3" fmla="*/ 262467 h 309943"/>
                  <a:gd name="connsiteX4" fmla="*/ 48406 w 167235"/>
                  <a:gd name="connsiteY4" fmla="*/ 310037 h 309943"/>
                  <a:gd name="connsiteX5" fmla="*/ 119760 w 167235"/>
                  <a:gd name="connsiteY5" fmla="*/ 310037 h 309943"/>
                  <a:gd name="connsiteX6" fmla="*/ 167329 w 167235"/>
                  <a:gd name="connsiteY6" fmla="*/ 262466 h 309943"/>
                  <a:gd name="connsiteX7" fmla="*/ 167329 w 167235"/>
                  <a:gd name="connsiteY7" fmla="*/ 48405 h 309943"/>
                  <a:gd name="connsiteX8" fmla="*/ 119760 w 167235"/>
                  <a:gd name="connsiteY8" fmla="*/ 836 h 309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7235" h="309943">
                    <a:moveTo>
                      <a:pt x="119760" y="836"/>
                    </a:moveTo>
                    <a:lnTo>
                      <a:pt x="48406" y="836"/>
                    </a:lnTo>
                    <a:cubicBezTo>
                      <a:pt x="22171" y="836"/>
                      <a:pt x="836" y="22170"/>
                      <a:pt x="836" y="48406"/>
                    </a:cubicBezTo>
                    <a:lnTo>
                      <a:pt x="836" y="262467"/>
                    </a:lnTo>
                    <a:cubicBezTo>
                      <a:pt x="836" y="288702"/>
                      <a:pt x="22170" y="310037"/>
                      <a:pt x="48406" y="310037"/>
                    </a:cubicBezTo>
                    <a:lnTo>
                      <a:pt x="119760" y="310037"/>
                    </a:lnTo>
                    <a:cubicBezTo>
                      <a:pt x="145996" y="310036"/>
                      <a:pt x="167329" y="288702"/>
                      <a:pt x="167329" y="262466"/>
                    </a:cubicBezTo>
                    <a:lnTo>
                      <a:pt x="167329" y="48405"/>
                    </a:lnTo>
                    <a:cubicBezTo>
                      <a:pt x="167329" y="22170"/>
                      <a:pt x="145996" y="836"/>
                      <a:pt x="119760" y="8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0FD210A-A181-F44D-88B8-518C6F860352}"/>
              </a:ext>
            </a:extLst>
          </p:cNvPr>
          <p:cNvGrpSpPr/>
          <p:nvPr/>
        </p:nvGrpSpPr>
        <p:grpSpPr>
          <a:xfrm>
            <a:off x="5956575" y="9710231"/>
            <a:ext cx="7083477" cy="2031326"/>
            <a:chOff x="8718358" y="10313850"/>
            <a:chExt cx="7083477" cy="2031326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82DA6F1-AF78-2245-9583-570B2138BE5E}"/>
                </a:ext>
              </a:extLst>
            </p:cNvPr>
            <p:cNvSpPr txBox="1"/>
            <p:nvPr/>
          </p:nvSpPr>
          <p:spPr>
            <a:xfrm>
              <a:off x="9862755" y="10960181"/>
              <a:ext cx="47946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9DE1DB3-B67E-774D-8B61-E4329C4F50CC}"/>
                </a:ext>
              </a:extLst>
            </p:cNvPr>
            <p:cNvSpPr txBox="1"/>
            <p:nvPr/>
          </p:nvSpPr>
          <p:spPr>
            <a:xfrm>
              <a:off x="8718358" y="10313850"/>
              <a:ext cx="70834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Payments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CF6C91C-0D64-1B4D-8AB2-35002769ACA1}"/>
              </a:ext>
            </a:extLst>
          </p:cNvPr>
          <p:cNvGrpSpPr/>
          <p:nvPr/>
        </p:nvGrpSpPr>
        <p:grpSpPr>
          <a:xfrm>
            <a:off x="11337600" y="9710231"/>
            <a:ext cx="7083477" cy="2031326"/>
            <a:chOff x="16112027" y="10313850"/>
            <a:chExt cx="7083477" cy="2031326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F6B29D1-D590-A34C-8E31-B90AFAC19EA1}"/>
                </a:ext>
              </a:extLst>
            </p:cNvPr>
            <p:cNvSpPr txBox="1"/>
            <p:nvPr/>
          </p:nvSpPr>
          <p:spPr>
            <a:xfrm>
              <a:off x="17256424" y="10960181"/>
              <a:ext cx="47946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44489F82-C852-A743-AA3A-94601378A13D}"/>
                </a:ext>
              </a:extLst>
            </p:cNvPr>
            <p:cNvSpPr txBox="1"/>
            <p:nvPr/>
          </p:nvSpPr>
          <p:spPr>
            <a:xfrm>
              <a:off x="16112027" y="10313850"/>
              <a:ext cx="70834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Transactions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6C57830-7368-9145-8DCA-3C612E8F12A5}"/>
              </a:ext>
            </a:extLst>
          </p:cNvPr>
          <p:cNvGrpSpPr/>
          <p:nvPr/>
        </p:nvGrpSpPr>
        <p:grpSpPr>
          <a:xfrm>
            <a:off x="16718625" y="9710231"/>
            <a:ext cx="7083477" cy="2031326"/>
            <a:chOff x="16112027" y="10313850"/>
            <a:chExt cx="7083477" cy="2031326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2C629367-AC40-5747-83EB-FA905AEA1949}"/>
                </a:ext>
              </a:extLst>
            </p:cNvPr>
            <p:cNvSpPr txBox="1"/>
            <p:nvPr/>
          </p:nvSpPr>
          <p:spPr>
            <a:xfrm>
              <a:off x="17256424" y="10960181"/>
              <a:ext cx="47946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C702A9EB-83CD-2249-95A8-7B513DA752F8}"/>
                </a:ext>
              </a:extLst>
            </p:cNvPr>
            <p:cNvSpPr txBox="1"/>
            <p:nvPr/>
          </p:nvSpPr>
          <p:spPr>
            <a:xfrm>
              <a:off x="16112027" y="10313850"/>
              <a:ext cx="70834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Sales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B2C116F1-AFCA-BF41-9086-F12B548BE666}"/>
              </a:ext>
            </a:extLst>
          </p:cNvPr>
          <p:cNvGrpSpPr/>
          <p:nvPr/>
        </p:nvGrpSpPr>
        <p:grpSpPr>
          <a:xfrm flipH="1">
            <a:off x="4089578" y="4909739"/>
            <a:ext cx="2033647" cy="1298003"/>
            <a:chOff x="13370266" y="5551715"/>
            <a:chExt cx="3190443" cy="2036344"/>
          </a:xfrm>
          <a:solidFill>
            <a:schemeClr val="accent3"/>
          </a:solidFill>
        </p:grpSpPr>
        <p:sp>
          <p:nvSpPr>
            <p:cNvPr id="178" name="Rectangle: Rounded Corners 12">
              <a:extLst>
                <a:ext uri="{FF2B5EF4-FFF2-40B4-BE49-F238E27FC236}">
                  <a16:creationId xmlns:a16="http://schemas.microsoft.com/office/drawing/2014/main" id="{9B2A56ED-0A9A-3E47-998C-BBF8AD28C4D2}"/>
                </a:ext>
              </a:extLst>
            </p:cNvPr>
            <p:cNvSpPr/>
            <p:nvPr/>
          </p:nvSpPr>
          <p:spPr>
            <a:xfrm>
              <a:off x="13370266" y="5551715"/>
              <a:ext cx="3190443" cy="1377815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entury Gothic" panose="020B0502020202020204" pitchFamily="34" charset="0"/>
                </a:rPr>
                <a:t>-$734 </a:t>
              </a:r>
            </a:p>
          </p:txBody>
        </p:sp>
        <p:sp>
          <p:nvSpPr>
            <p:cNvPr id="179" name="Right Triangle 178">
              <a:extLst>
                <a:ext uri="{FF2B5EF4-FFF2-40B4-BE49-F238E27FC236}">
                  <a16:creationId xmlns:a16="http://schemas.microsoft.com/office/drawing/2014/main" id="{D0F72B11-0AFD-1A4B-B2C5-FA17554874CA}"/>
                </a:ext>
              </a:extLst>
            </p:cNvPr>
            <p:cNvSpPr/>
            <p:nvPr/>
          </p:nvSpPr>
          <p:spPr>
            <a:xfrm rot="10800000">
              <a:off x="16069868" y="6899151"/>
              <a:ext cx="490837" cy="688908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C0851F2-7813-E84D-9CEF-D19040C31596}"/>
              </a:ext>
            </a:extLst>
          </p:cNvPr>
          <p:cNvGrpSpPr/>
          <p:nvPr/>
        </p:nvGrpSpPr>
        <p:grpSpPr>
          <a:xfrm flipH="1">
            <a:off x="9498313" y="4909739"/>
            <a:ext cx="2033647" cy="1298003"/>
            <a:chOff x="13370266" y="5551715"/>
            <a:chExt cx="3190443" cy="2036344"/>
          </a:xfrm>
          <a:solidFill>
            <a:schemeClr val="accent3"/>
          </a:solidFill>
        </p:grpSpPr>
        <p:sp>
          <p:nvSpPr>
            <p:cNvPr id="181" name="Rectangle: Rounded Corners 12">
              <a:extLst>
                <a:ext uri="{FF2B5EF4-FFF2-40B4-BE49-F238E27FC236}">
                  <a16:creationId xmlns:a16="http://schemas.microsoft.com/office/drawing/2014/main" id="{DA8D17F5-3857-AE40-AF2E-DA54B189CCDF}"/>
                </a:ext>
              </a:extLst>
            </p:cNvPr>
            <p:cNvSpPr/>
            <p:nvPr/>
          </p:nvSpPr>
          <p:spPr>
            <a:xfrm>
              <a:off x="13370266" y="5551715"/>
              <a:ext cx="3190443" cy="137781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entury Gothic" panose="020B0502020202020204" pitchFamily="34" charset="0"/>
                </a:rPr>
                <a:t>-$734 </a:t>
              </a:r>
            </a:p>
          </p:txBody>
        </p:sp>
        <p:sp>
          <p:nvSpPr>
            <p:cNvPr id="182" name="Right Triangle 181">
              <a:extLst>
                <a:ext uri="{FF2B5EF4-FFF2-40B4-BE49-F238E27FC236}">
                  <a16:creationId xmlns:a16="http://schemas.microsoft.com/office/drawing/2014/main" id="{3E184441-A818-434A-95E4-C3CB967027D6}"/>
                </a:ext>
              </a:extLst>
            </p:cNvPr>
            <p:cNvSpPr/>
            <p:nvPr/>
          </p:nvSpPr>
          <p:spPr>
            <a:xfrm rot="10800000">
              <a:off x="16069868" y="6899151"/>
              <a:ext cx="490837" cy="688908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6B845480-B358-BB43-AB1D-B9C3F7487B6E}"/>
              </a:ext>
            </a:extLst>
          </p:cNvPr>
          <p:cNvGrpSpPr/>
          <p:nvPr/>
        </p:nvGrpSpPr>
        <p:grpSpPr>
          <a:xfrm flipH="1">
            <a:off x="14897756" y="4909739"/>
            <a:ext cx="2033647" cy="1298003"/>
            <a:chOff x="13370266" y="5551715"/>
            <a:chExt cx="3190443" cy="2036344"/>
          </a:xfrm>
          <a:solidFill>
            <a:schemeClr val="accent3"/>
          </a:solidFill>
        </p:grpSpPr>
        <p:sp>
          <p:nvSpPr>
            <p:cNvPr id="184" name="Rectangle: Rounded Corners 12">
              <a:extLst>
                <a:ext uri="{FF2B5EF4-FFF2-40B4-BE49-F238E27FC236}">
                  <a16:creationId xmlns:a16="http://schemas.microsoft.com/office/drawing/2014/main" id="{3DD58539-E0F3-7949-8209-9E2E849BDC8C}"/>
                </a:ext>
              </a:extLst>
            </p:cNvPr>
            <p:cNvSpPr/>
            <p:nvPr/>
          </p:nvSpPr>
          <p:spPr>
            <a:xfrm>
              <a:off x="13370266" y="5551715"/>
              <a:ext cx="3190443" cy="1377815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entury Gothic" panose="020B0502020202020204" pitchFamily="34" charset="0"/>
                </a:rPr>
                <a:t>-$734 </a:t>
              </a:r>
            </a:p>
          </p:txBody>
        </p:sp>
        <p:sp>
          <p:nvSpPr>
            <p:cNvPr id="185" name="Right Triangle 184">
              <a:extLst>
                <a:ext uri="{FF2B5EF4-FFF2-40B4-BE49-F238E27FC236}">
                  <a16:creationId xmlns:a16="http://schemas.microsoft.com/office/drawing/2014/main" id="{858D6DA2-96B4-924C-BF1D-E6ED1C9C1EFF}"/>
                </a:ext>
              </a:extLst>
            </p:cNvPr>
            <p:cNvSpPr/>
            <p:nvPr/>
          </p:nvSpPr>
          <p:spPr>
            <a:xfrm rot="10800000">
              <a:off x="16069868" y="6899151"/>
              <a:ext cx="490837" cy="688908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855BE911-F8B0-AB47-B445-64A666C1C2BE}"/>
              </a:ext>
            </a:extLst>
          </p:cNvPr>
          <p:cNvGrpSpPr/>
          <p:nvPr/>
        </p:nvGrpSpPr>
        <p:grpSpPr>
          <a:xfrm flipH="1">
            <a:off x="20260363" y="4909739"/>
            <a:ext cx="2033647" cy="1298003"/>
            <a:chOff x="13370266" y="5551715"/>
            <a:chExt cx="3190443" cy="2036344"/>
          </a:xfrm>
          <a:solidFill>
            <a:schemeClr val="accent3"/>
          </a:solidFill>
        </p:grpSpPr>
        <p:sp>
          <p:nvSpPr>
            <p:cNvPr id="187" name="Rectangle: Rounded Corners 12">
              <a:extLst>
                <a:ext uri="{FF2B5EF4-FFF2-40B4-BE49-F238E27FC236}">
                  <a16:creationId xmlns:a16="http://schemas.microsoft.com/office/drawing/2014/main" id="{F6DEB7A1-D814-C543-B72D-DEC469DC3E79}"/>
                </a:ext>
              </a:extLst>
            </p:cNvPr>
            <p:cNvSpPr/>
            <p:nvPr/>
          </p:nvSpPr>
          <p:spPr>
            <a:xfrm>
              <a:off x="13370266" y="5551715"/>
              <a:ext cx="3190443" cy="1377815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entury Gothic" panose="020B0502020202020204" pitchFamily="34" charset="0"/>
                </a:rPr>
                <a:t>-$734 </a:t>
              </a:r>
            </a:p>
          </p:txBody>
        </p:sp>
        <p:sp>
          <p:nvSpPr>
            <p:cNvPr id="188" name="Right Triangle 187">
              <a:extLst>
                <a:ext uri="{FF2B5EF4-FFF2-40B4-BE49-F238E27FC236}">
                  <a16:creationId xmlns:a16="http://schemas.microsoft.com/office/drawing/2014/main" id="{1EC3FA7D-FA29-994F-A211-7FD92E0B1555}"/>
                </a:ext>
              </a:extLst>
            </p:cNvPr>
            <p:cNvSpPr/>
            <p:nvPr/>
          </p:nvSpPr>
          <p:spPr>
            <a:xfrm rot="10800000">
              <a:off x="16069868" y="6899151"/>
              <a:ext cx="490837" cy="688908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FD3D0DE-6F7B-1E48-8812-26AA37213244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55" name="CuadroTexto 350">
              <a:extLst>
                <a:ext uri="{FF2B5EF4-FFF2-40B4-BE49-F238E27FC236}">
                  <a16:creationId xmlns:a16="http://schemas.microsoft.com/office/drawing/2014/main" id="{3EB166BE-596E-D142-A544-AB8FD438F7B9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56" name="CuadroTexto 351">
              <a:extLst>
                <a:ext uri="{FF2B5EF4-FFF2-40B4-BE49-F238E27FC236}">
                  <a16:creationId xmlns:a16="http://schemas.microsoft.com/office/drawing/2014/main" id="{77810B5C-48E4-0A4D-976C-44C1B1D02FD5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57" name="Rectangle 45">
              <a:extLst>
                <a:ext uri="{FF2B5EF4-FFF2-40B4-BE49-F238E27FC236}">
                  <a16:creationId xmlns:a16="http://schemas.microsoft.com/office/drawing/2014/main" id="{A674B9EB-7B0A-1D43-9B69-FE52F97D200C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57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8B17FE4-F4F4-2A41-BB65-D8DF0BD620B7}"/>
              </a:ext>
            </a:extLst>
          </p:cNvPr>
          <p:cNvGrpSpPr/>
          <p:nvPr/>
        </p:nvGrpSpPr>
        <p:grpSpPr>
          <a:xfrm>
            <a:off x="1626538" y="4290060"/>
            <a:ext cx="21124576" cy="7922957"/>
            <a:chOff x="2476235" y="4229100"/>
            <a:chExt cx="21124576" cy="792295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85320C-D971-6647-84DB-0ABCEE001F11}"/>
                </a:ext>
              </a:extLst>
            </p:cNvPr>
            <p:cNvGrpSpPr/>
            <p:nvPr/>
          </p:nvGrpSpPr>
          <p:grpSpPr>
            <a:xfrm>
              <a:off x="20378518" y="9549809"/>
              <a:ext cx="2375025" cy="1953629"/>
              <a:chOff x="17313474" y="8259388"/>
              <a:chExt cx="3349052" cy="2754834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9" name="Freeform 403">
                <a:extLst>
                  <a:ext uri="{FF2B5EF4-FFF2-40B4-BE49-F238E27FC236}">
                    <a16:creationId xmlns:a16="http://schemas.microsoft.com/office/drawing/2014/main" id="{646981D5-C8D1-8C4C-AB2F-A9E821B76F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3474" y="8845757"/>
                <a:ext cx="2084011" cy="1648471"/>
              </a:xfrm>
              <a:custGeom>
                <a:avLst/>
                <a:gdLst>
                  <a:gd name="T0" fmla="*/ 96 w 204"/>
                  <a:gd name="T1" fmla="*/ 3 h 152"/>
                  <a:gd name="T2" fmla="*/ 97 w 204"/>
                  <a:gd name="T3" fmla="*/ 7 h 152"/>
                  <a:gd name="T4" fmla="*/ 86 w 204"/>
                  <a:gd name="T5" fmla="*/ 13 h 152"/>
                  <a:gd name="T6" fmla="*/ 76 w 204"/>
                  <a:gd name="T7" fmla="*/ 24 h 152"/>
                  <a:gd name="T8" fmla="*/ 71 w 204"/>
                  <a:gd name="T9" fmla="*/ 15 h 152"/>
                  <a:gd name="T10" fmla="*/ 65 w 204"/>
                  <a:gd name="T11" fmla="*/ 19 h 152"/>
                  <a:gd name="T12" fmla="*/ 62 w 204"/>
                  <a:gd name="T13" fmla="*/ 22 h 152"/>
                  <a:gd name="T14" fmla="*/ 59 w 204"/>
                  <a:gd name="T15" fmla="*/ 26 h 152"/>
                  <a:gd name="T16" fmla="*/ 55 w 204"/>
                  <a:gd name="T17" fmla="*/ 33 h 152"/>
                  <a:gd name="T18" fmla="*/ 51 w 204"/>
                  <a:gd name="T19" fmla="*/ 30 h 152"/>
                  <a:gd name="T20" fmla="*/ 47 w 204"/>
                  <a:gd name="T21" fmla="*/ 38 h 152"/>
                  <a:gd name="T22" fmla="*/ 24 w 204"/>
                  <a:gd name="T23" fmla="*/ 50 h 152"/>
                  <a:gd name="T24" fmla="*/ 7 w 204"/>
                  <a:gd name="T25" fmla="*/ 60 h 152"/>
                  <a:gd name="T26" fmla="*/ 3 w 204"/>
                  <a:gd name="T27" fmla="*/ 68 h 152"/>
                  <a:gd name="T28" fmla="*/ 4 w 204"/>
                  <a:gd name="T29" fmla="*/ 82 h 152"/>
                  <a:gd name="T30" fmla="*/ 7 w 204"/>
                  <a:gd name="T31" fmla="*/ 91 h 152"/>
                  <a:gd name="T32" fmla="*/ 13 w 204"/>
                  <a:gd name="T33" fmla="*/ 106 h 152"/>
                  <a:gd name="T34" fmla="*/ 11 w 204"/>
                  <a:gd name="T35" fmla="*/ 121 h 152"/>
                  <a:gd name="T36" fmla="*/ 30 w 204"/>
                  <a:gd name="T37" fmla="*/ 125 h 152"/>
                  <a:gd name="T38" fmla="*/ 54 w 204"/>
                  <a:gd name="T39" fmla="*/ 121 h 152"/>
                  <a:gd name="T40" fmla="*/ 73 w 204"/>
                  <a:gd name="T41" fmla="*/ 112 h 152"/>
                  <a:gd name="T42" fmla="*/ 96 w 204"/>
                  <a:gd name="T43" fmla="*/ 111 h 152"/>
                  <a:gd name="T44" fmla="*/ 111 w 204"/>
                  <a:gd name="T45" fmla="*/ 121 h 152"/>
                  <a:gd name="T46" fmla="*/ 116 w 204"/>
                  <a:gd name="T47" fmla="*/ 125 h 152"/>
                  <a:gd name="T48" fmla="*/ 125 w 204"/>
                  <a:gd name="T49" fmla="*/ 120 h 152"/>
                  <a:gd name="T50" fmla="*/ 122 w 204"/>
                  <a:gd name="T51" fmla="*/ 129 h 152"/>
                  <a:gd name="T52" fmla="*/ 131 w 204"/>
                  <a:gd name="T53" fmla="*/ 132 h 152"/>
                  <a:gd name="T54" fmla="*/ 145 w 204"/>
                  <a:gd name="T55" fmla="*/ 147 h 152"/>
                  <a:gd name="T56" fmla="*/ 161 w 204"/>
                  <a:gd name="T57" fmla="*/ 145 h 152"/>
                  <a:gd name="T58" fmla="*/ 165 w 204"/>
                  <a:gd name="T59" fmla="*/ 149 h 152"/>
                  <a:gd name="T60" fmla="*/ 174 w 204"/>
                  <a:gd name="T61" fmla="*/ 145 h 152"/>
                  <a:gd name="T62" fmla="*/ 194 w 204"/>
                  <a:gd name="T63" fmla="*/ 118 h 152"/>
                  <a:gd name="T64" fmla="*/ 200 w 204"/>
                  <a:gd name="T65" fmla="*/ 108 h 152"/>
                  <a:gd name="T66" fmla="*/ 202 w 204"/>
                  <a:gd name="T67" fmla="*/ 96 h 152"/>
                  <a:gd name="T68" fmla="*/ 201 w 204"/>
                  <a:gd name="T69" fmla="*/ 83 h 152"/>
                  <a:gd name="T70" fmla="*/ 196 w 204"/>
                  <a:gd name="T71" fmla="*/ 70 h 152"/>
                  <a:gd name="T72" fmla="*/ 184 w 204"/>
                  <a:gd name="T73" fmla="*/ 59 h 152"/>
                  <a:gd name="T74" fmla="*/ 180 w 204"/>
                  <a:gd name="T75" fmla="*/ 50 h 152"/>
                  <a:gd name="T76" fmla="*/ 166 w 204"/>
                  <a:gd name="T77" fmla="*/ 36 h 152"/>
                  <a:gd name="T78" fmla="*/ 161 w 204"/>
                  <a:gd name="T79" fmla="*/ 20 h 152"/>
                  <a:gd name="T80" fmla="*/ 152 w 204"/>
                  <a:gd name="T81" fmla="*/ 8 h 152"/>
                  <a:gd name="T82" fmla="*/ 145 w 204"/>
                  <a:gd name="T83" fmla="*/ 6 h 152"/>
                  <a:gd name="T84" fmla="*/ 143 w 204"/>
                  <a:gd name="T85" fmla="*/ 16 h 152"/>
                  <a:gd name="T86" fmla="*/ 130 w 204"/>
                  <a:gd name="T87" fmla="*/ 31 h 152"/>
                  <a:gd name="T88" fmla="*/ 115 w 204"/>
                  <a:gd name="T89" fmla="*/ 17 h 152"/>
                  <a:gd name="T90" fmla="*/ 118 w 204"/>
                  <a:gd name="T91" fmla="*/ 11 h 152"/>
                  <a:gd name="T92" fmla="*/ 117 w 204"/>
                  <a:gd name="T93" fmla="*/ 8 h 152"/>
                  <a:gd name="T94" fmla="*/ 109 w 204"/>
                  <a:gd name="T95" fmla="*/ 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4" h="152">
                    <a:moveTo>
                      <a:pt x="101" y="4"/>
                    </a:moveTo>
                    <a:cubicBezTo>
                      <a:pt x="99" y="4"/>
                      <a:pt x="98" y="2"/>
                      <a:pt x="96" y="2"/>
                    </a:cubicBezTo>
                    <a:cubicBezTo>
                      <a:pt x="95" y="1"/>
                      <a:pt x="95" y="2"/>
                      <a:pt x="96" y="3"/>
                    </a:cubicBezTo>
                    <a:cubicBezTo>
                      <a:pt x="96" y="4"/>
                      <a:pt x="98" y="3"/>
                      <a:pt x="98" y="3"/>
                    </a:cubicBezTo>
                    <a:cubicBezTo>
                      <a:pt x="99" y="4"/>
                      <a:pt x="98" y="6"/>
                      <a:pt x="99" y="6"/>
                    </a:cubicBezTo>
                    <a:cubicBezTo>
                      <a:pt x="99" y="7"/>
                      <a:pt x="98" y="7"/>
                      <a:pt x="97" y="7"/>
                    </a:cubicBezTo>
                    <a:cubicBezTo>
                      <a:pt x="96" y="8"/>
                      <a:pt x="95" y="8"/>
                      <a:pt x="94" y="8"/>
                    </a:cubicBezTo>
                    <a:cubicBezTo>
                      <a:pt x="92" y="7"/>
                      <a:pt x="92" y="8"/>
                      <a:pt x="90" y="8"/>
                    </a:cubicBezTo>
                    <a:cubicBezTo>
                      <a:pt x="87" y="9"/>
                      <a:pt x="88" y="12"/>
                      <a:pt x="86" y="13"/>
                    </a:cubicBezTo>
                    <a:cubicBezTo>
                      <a:pt x="84" y="15"/>
                      <a:pt x="83" y="18"/>
                      <a:pt x="84" y="20"/>
                    </a:cubicBezTo>
                    <a:cubicBezTo>
                      <a:pt x="86" y="23"/>
                      <a:pt x="81" y="21"/>
                      <a:pt x="80" y="21"/>
                    </a:cubicBezTo>
                    <a:cubicBezTo>
                      <a:pt x="79" y="21"/>
                      <a:pt x="76" y="24"/>
                      <a:pt x="76" y="24"/>
                    </a:cubicBezTo>
                    <a:cubicBezTo>
                      <a:pt x="76" y="24"/>
                      <a:pt x="75" y="19"/>
                      <a:pt x="74" y="18"/>
                    </a:cubicBezTo>
                    <a:cubicBezTo>
                      <a:pt x="74" y="17"/>
                      <a:pt x="73" y="17"/>
                      <a:pt x="72" y="17"/>
                    </a:cubicBezTo>
                    <a:cubicBezTo>
                      <a:pt x="71" y="16"/>
                      <a:pt x="71" y="16"/>
                      <a:pt x="71" y="15"/>
                    </a:cubicBezTo>
                    <a:cubicBezTo>
                      <a:pt x="70" y="14"/>
                      <a:pt x="70" y="16"/>
                      <a:pt x="70" y="17"/>
                    </a:cubicBezTo>
                    <a:cubicBezTo>
                      <a:pt x="69" y="17"/>
                      <a:pt x="68" y="17"/>
                      <a:pt x="68" y="16"/>
                    </a:cubicBezTo>
                    <a:cubicBezTo>
                      <a:pt x="66" y="16"/>
                      <a:pt x="67" y="20"/>
                      <a:pt x="65" y="19"/>
                    </a:cubicBezTo>
                    <a:cubicBezTo>
                      <a:pt x="65" y="19"/>
                      <a:pt x="64" y="18"/>
                      <a:pt x="64" y="18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0" y="18"/>
                      <a:pt x="62" y="22"/>
                      <a:pt x="62" y="22"/>
                    </a:cubicBezTo>
                    <a:cubicBezTo>
                      <a:pt x="62" y="22"/>
                      <a:pt x="60" y="22"/>
                      <a:pt x="60" y="22"/>
                    </a:cubicBezTo>
                    <a:cubicBezTo>
                      <a:pt x="60" y="23"/>
                      <a:pt x="61" y="23"/>
                      <a:pt x="61" y="23"/>
                    </a:cubicBezTo>
                    <a:cubicBezTo>
                      <a:pt x="60" y="25"/>
                      <a:pt x="59" y="23"/>
                      <a:pt x="59" y="26"/>
                    </a:cubicBezTo>
                    <a:cubicBezTo>
                      <a:pt x="59" y="27"/>
                      <a:pt x="60" y="27"/>
                      <a:pt x="60" y="28"/>
                    </a:cubicBezTo>
                    <a:cubicBezTo>
                      <a:pt x="60" y="30"/>
                      <a:pt x="53" y="26"/>
                      <a:pt x="53" y="29"/>
                    </a:cubicBezTo>
                    <a:cubicBezTo>
                      <a:pt x="53" y="30"/>
                      <a:pt x="57" y="32"/>
                      <a:pt x="55" y="33"/>
                    </a:cubicBezTo>
                    <a:cubicBezTo>
                      <a:pt x="54" y="33"/>
                      <a:pt x="54" y="32"/>
                      <a:pt x="54" y="33"/>
                    </a:cubicBezTo>
                    <a:cubicBezTo>
                      <a:pt x="53" y="34"/>
                      <a:pt x="53" y="34"/>
                      <a:pt x="52" y="33"/>
                    </a:cubicBezTo>
                    <a:cubicBezTo>
                      <a:pt x="51" y="33"/>
                      <a:pt x="52" y="31"/>
                      <a:pt x="51" y="30"/>
                    </a:cubicBezTo>
                    <a:cubicBezTo>
                      <a:pt x="50" y="28"/>
                      <a:pt x="48" y="32"/>
                      <a:pt x="47" y="33"/>
                    </a:cubicBezTo>
                    <a:cubicBezTo>
                      <a:pt x="47" y="34"/>
                      <a:pt x="46" y="35"/>
                      <a:pt x="46" y="36"/>
                    </a:cubicBezTo>
                    <a:cubicBezTo>
                      <a:pt x="46" y="36"/>
                      <a:pt x="47" y="37"/>
                      <a:pt x="47" y="38"/>
                    </a:cubicBezTo>
                    <a:cubicBezTo>
                      <a:pt x="47" y="38"/>
                      <a:pt x="45" y="40"/>
                      <a:pt x="44" y="41"/>
                    </a:cubicBezTo>
                    <a:cubicBezTo>
                      <a:pt x="41" y="44"/>
                      <a:pt x="38" y="46"/>
                      <a:pt x="34" y="47"/>
                    </a:cubicBezTo>
                    <a:cubicBezTo>
                      <a:pt x="31" y="47"/>
                      <a:pt x="28" y="49"/>
                      <a:pt x="24" y="50"/>
                    </a:cubicBezTo>
                    <a:cubicBezTo>
                      <a:pt x="21" y="51"/>
                      <a:pt x="18" y="51"/>
                      <a:pt x="15" y="53"/>
                    </a:cubicBezTo>
                    <a:cubicBezTo>
                      <a:pt x="13" y="55"/>
                      <a:pt x="12" y="55"/>
                      <a:pt x="10" y="56"/>
                    </a:cubicBezTo>
                    <a:cubicBezTo>
                      <a:pt x="9" y="57"/>
                      <a:pt x="7" y="60"/>
                      <a:pt x="7" y="60"/>
                    </a:cubicBezTo>
                    <a:cubicBezTo>
                      <a:pt x="6" y="60"/>
                      <a:pt x="7" y="57"/>
                      <a:pt x="7" y="56"/>
                    </a:cubicBezTo>
                    <a:cubicBezTo>
                      <a:pt x="5" y="56"/>
                      <a:pt x="4" y="61"/>
                      <a:pt x="4" y="61"/>
                    </a:cubicBezTo>
                    <a:cubicBezTo>
                      <a:pt x="5" y="64"/>
                      <a:pt x="3" y="65"/>
                      <a:pt x="3" y="68"/>
                    </a:cubicBezTo>
                    <a:cubicBezTo>
                      <a:pt x="3" y="69"/>
                      <a:pt x="8" y="80"/>
                      <a:pt x="6" y="81"/>
                    </a:cubicBezTo>
                    <a:cubicBezTo>
                      <a:pt x="6" y="81"/>
                      <a:pt x="3" y="77"/>
                      <a:pt x="3" y="77"/>
                    </a:cubicBezTo>
                    <a:cubicBezTo>
                      <a:pt x="3" y="78"/>
                      <a:pt x="6" y="81"/>
                      <a:pt x="4" y="82"/>
                    </a:cubicBezTo>
                    <a:cubicBezTo>
                      <a:pt x="2" y="82"/>
                      <a:pt x="2" y="77"/>
                      <a:pt x="0" y="77"/>
                    </a:cubicBezTo>
                    <a:cubicBezTo>
                      <a:pt x="0" y="77"/>
                      <a:pt x="6" y="85"/>
                      <a:pt x="6" y="86"/>
                    </a:cubicBezTo>
                    <a:cubicBezTo>
                      <a:pt x="7" y="87"/>
                      <a:pt x="6" y="89"/>
                      <a:pt x="7" y="91"/>
                    </a:cubicBezTo>
                    <a:cubicBezTo>
                      <a:pt x="8" y="93"/>
                      <a:pt x="9" y="94"/>
                      <a:pt x="10" y="96"/>
                    </a:cubicBezTo>
                    <a:cubicBezTo>
                      <a:pt x="11" y="97"/>
                      <a:pt x="11" y="100"/>
                      <a:pt x="11" y="101"/>
                    </a:cubicBezTo>
                    <a:cubicBezTo>
                      <a:pt x="11" y="103"/>
                      <a:pt x="12" y="105"/>
                      <a:pt x="13" y="106"/>
                    </a:cubicBezTo>
                    <a:cubicBezTo>
                      <a:pt x="14" y="109"/>
                      <a:pt x="14" y="110"/>
                      <a:pt x="14" y="113"/>
                    </a:cubicBezTo>
                    <a:cubicBezTo>
                      <a:pt x="14" y="114"/>
                      <a:pt x="14" y="119"/>
                      <a:pt x="14" y="119"/>
                    </a:cubicBezTo>
                    <a:cubicBezTo>
                      <a:pt x="13" y="120"/>
                      <a:pt x="12" y="120"/>
                      <a:pt x="11" y="121"/>
                    </a:cubicBezTo>
                    <a:cubicBezTo>
                      <a:pt x="10" y="124"/>
                      <a:pt x="12" y="124"/>
                      <a:pt x="13" y="125"/>
                    </a:cubicBezTo>
                    <a:cubicBezTo>
                      <a:pt x="17" y="127"/>
                      <a:pt x="20" y="129"/>
                      <a:pt x="25" y="128"/>
                    </a:cubicBezTo>
                    <a:cubicBezTo>
                      <a:pt x="27" y="127"/>
                      <a:pt x="29" y="126"/>
                      <a:pt x="30" y="125"/>
                    </a:cubicBezTo>
                    <a:cubicBezTo>
                      <a:pt x="33" y="124"/>
                      <a:pt x="32" y="125"/>
                      <a:pt x="33" y="123"/>
                    </a:cubicBezTo>
                    <a:cubicBezTo>
                      <a:pt x="35" y="121"/>
                      <a:pt x="42" y="121"/>
                      <a:pt x="44" y="122"/>
                    </a:cubicBezTo>
                    <a:cubicBezTo>
                      <a:pt x="47" y="122"/>
                      <a:pt x="52" y="124"/>
                      <a:pt x="54" y="121"/>
                    </a:cubicBezTo>
                    <a:cubicBezTo>
                      <a:pt x="55" y="120"/>
                      <a:pt x="55" y="118"/>
                      <a:pt x="57" y="117"/>
                    </a:cubicBezTo>
                    <a:cubicBezTo>
                      <a:pt x="59" y="116"/>
                      <a:pt x="61" y="115"/>
                      <a:pt x="63" y="114"/>
                    </a:cubicBezTo>
                    <a:cubicBezTo>
                      <a:pt x="66" y="112"/>
                      <a:pt x="70" y="114"/>
                      <a:pt x="73" y="112"/>
                    </a:cubicBezTo>
                    <a:cubicBezTo>
                      <a:pt x="78" y="110"/>
                      <a:pt x="82" y="110"/>
                      <a:pt x="88" y="109"/>
                    </a:cubicBezTo>
                    <a:cubicBezTo>
                      <a:pt x="89" y="109"/>
                      <a:pt x="90" y="108"/>
                      <a:pt x="92" y="108"/>
                    </a:cubicBezTo>
                    <a:cubicBezTo>
                      <a:pt x="93" y="109"/>
                      <a:pt x="95" y="110"/>
                      <a:pt x="96" y="111"/>
                    </a:cubicBezTo>
                    <a:cubicBezTo>
                      <a:pt x="97" y="111"/>
                      <a:pt x="107" y="113"/>
                      <a:pt x="107" y="114"/>
                    </a:cubicBezTo>
                    <a:cubicBezTo>
                      <a:pt x="106" y="115"/>
                      <a:pt x="105" y="118"/>
                      <a:pt x="107" y="117"/>
                    </a:cubicBezTo>
                    <a:cubicBezTo>
                      <a:pt x="108" y="117"/>
                      <a:pt x="110" y="120"/>
                      <a:pt x="111" y="121"/>
                    </a:cubicBezTo>
                    <a:cubicBezTo>
                      <a:pt x="112" y="122"/>
                      <a:pt x="112" y="123"/>
                      <a:pt x="112" y="125"/>
                    </a:cubicBezTo>
                    <a:cubicBezTo>
                      <a:pt x="113" y="126"/>
                      <a:pt x="115" y="128"/>
                      <a:pt x="115" y="128"/>
                    </a:cubicBezTo>
                    <a:cubicBezTo>
                      <a:pt x="115" y="127"/>
                      <a:pt x="114" y="126"/>
                      <a:pt x="116" y="125"/>
                    </a:cubicBezTo>
                    <a:cubicBezTo>
                      <a:pt x="117" y="124"/>
                      <a:pt x="118" y="123"/>
                      <a:pt x="120" y="122"/>
                    </a:cubicBezTo>
                    <a:cubicBezTo>
                      <a:pt x="121" y="121"/>
                      <a:pt x="126" y="116"/>
                      <a:pt x="125" y="115"/>
                    </a:cubicBezTo>
                    <a:cubicBezTo>
                      <a:pt x="126" y="117"/>
                      <a:pt x="125" y="118"/>
                      <a:pt x="125" y="120"/>
                    </a:cubicBezTo>
                    <a:cubicBezTo>
                      <a:pt x="126" y="121"/>
                      <a:pt x="124" y="122"/>
                      <a:pt x="124" y="122"/>
                    </a:cubicBezTo>
                    <a:cubicBezTo>
                      <a:pt x="123" y="124"/>
                      <a:pt x="123" y="125"/>
                      <a:pt x="123" y="126"/>
                    </a:cubicBezTo>
                    <a:cubicBezTo>
                      <a:pt x="123" y="128"/>
                      <a:pt x="119" y="129"/>
                      <a:pt x="122" y="129"/>
                    </a:cubicBezTo>
                    <a:cubicBezTo>
                      <a:pt x="126" y="129"/>
                      <a:pt x="124" y="125"/>
                      <a:pt x="125" y="123"/>
                    </a:cubicBezTo>
                    <a:cubicBezTo>
                      <a:pt x="125" y="123"/>
                      <a:pt x="129" y="127"/>
                      <a:pt x="128" y="129"/>
                    </a:cubicBezTo>
                    <a:cubicBezTo>
                      <a:pt x="125" y="133"/>
                      <a:pt x="129" y="130"/>
                      <a:pt x="131" y="132"/>
                    </a:cubicBezTo>
                    <a:cubicBezTo>
                      <a:pt x="134" y="135"/>
                      <a:pt x="134" y="136"/>
                      <a:pt x="134" y="139"/>
                    </a:cubicBezTo>
                    <a:cubicBezTo>
                      <a:pt x="133" y="142"/>
                      <a:pt x="137" y="145"/>
                      <a:pt x="139" y="145"/>
                    </a:cubicBezTo>
                    <a:cubicBezTo>
                      <a:pt x="141" y="146"/>
                      <a:pt x="143" y="147"/>
                      <a:pt x="145" y="147"/>
                    </a:cubicBezTo>
                    <a:cubicBezTo>
                      <a:pt x="147" y="147"/>
                      <a:pt x="151" y="152"/>
                      <a:pt x="153" y="151"/>
                    </a:cubicBezTo>
                    <a:cubicBezTo>
                      <a:pt x="155" y="150"/>
                      <a:pt x="157" y="149"/>
                      <a:pt x="158" y="147"/>
                    </a:cubicBezTo>
                    <a:cubicBezTo>
                      <a:pt x="158" y="147"/>
                      <a:pt x="160" y="144"/>
                      <a:pt x="161" y="145"/>
                    </a:cubicBezTo>
                    <a:cubicBezTo>
                      <a:pt x="161" y="146"/>
                      <a:pt x="159" y="147"/>
                      <a:pt x="160" y="148"/>
                    </a:cubicBezTo>
                    <a:cubicBezTo>
                      <a:pt x="161" y="149"/>
                      <a:pt x="161" y="146"/>
                      <a:pt x="162" y="146"/>
                    </a:cubicBezTo>
                    <a:cubicBezTo>
                      <a:pt x="162" y="146"/>
                      <a:pt x="164" y="149"/>
                      <a:pt x="165" y="149"/>
                    </a:cubicBezTo>
                    <a:cubicBezTo>
                      <a:pt x="165" y="150"/>
                      <a:pt x="167" y="152"/>
                      <a:pt x="168" y="152"/>
                    </a:cubicBezTo>
                    <a:cubicBezTo>
                      <a:pt x="167" y="152"/>
                      <a:pt x="170" y="149"/>
                      <a:pt x="170" y="149"/>
                    </a:cubicBezTo>
                    <a:cubicBezTo>
                      <a:pt x="172" y="148"/>
                      <a:pt x="173" y="146"/>
                      <a:pt x="174" y="145"/>
                    </a:cubicBezTo>
                    <a:cubicBezTo>
                      <a:pt x="177" y="144"/>
                      <a:pt x="185" y="146"/>
                      <a:pt x="185" y="142"/>
                    </a:cubicBezTo>
                    <a:cubicBezTo>
                      <a:pt x="186" y="137"/>
                      <a:pt x="187" y="134"/>
                      <a:pt x="188" y="130"/>
                    </a:cubicBezTo>
                    <a:cubicBezTo>
                      <a:pt x="190" y="126"/>
                      <a:pt x="191" y="122"/>
                      <a:pt x="194" y="118"/>
                    </a:cubicBezTo>
                    <a:cubicBezTo>
                      <a:pt x="195" y="117"/>
                      <a:pt x="197" y="116"/>
                      <a:pt x="198" y="114"/>
                    </a:cubicBezTo>
                    <a:cubicBezTo>
                      <a:pt x="198" y="113"/>
                      <a:pt x="198" y="113"/>
                      <a:pt x="198" y="112"/>
                    </a:cubicBezTo>
                    <a:cubicBezTo>
                      <a:pt x="199" y="111"/>
                      <a:pt x="200" y="110"/>
                      <a:pt x="200" y="108"/>
                    </a:cubicBezTo>
                    <a:cubicBezTo>
                      <a:pt x="201" y="106"/>
                      <a:pt x="200" y="104"/>
                      <a:pt x="201" y="102"/>
                    </a:cubicBezTo>
                    <a:cubicBezTo>
                      <a:pt x="201" y="101"/>
                      <a:pt x="202" y="100"/>
                      <a:pt x="202" y="99"/>
                    </a:cubicBezTo>
                    <a:cubicBezTo>
                      <a:pt x="203" y="98"/>
                      <a:pt x="201" y="97"/>
                      <a:pt x="202" y="96"/>
                    </a:cubicBezTo>
                    <a:cubicBezTo>
                      <a:pt x="203" y="95"/>
                      <a:pt x="204" y="92"/>
                      <a:pt x="203" y="91"/>
                    </a:cubicBezTo>
                    <a:cubicBezTo>
                      <a:pt x="203" y="89"/>
                      <a:pt x="202" y="88"/>
                      <a:pt x="202" y="87"/>
                    </a:cubicBezTo>
                    <a:cubicBezTo>
                      <a:pt x="201" y="86"/>
                      <a:pt x="201" y="84"/>
                      <a:pt x="201" y="83"/>
                    </a:cubicBezTo>
                    <a:cubicBezTo>
                      <a:pt x="200" y="79"/>
                      <a:pt x="203" y="77"/>
                      <a:pt x="202" y="73"/>
                    </a:cubicBezTo>
                    <a:cubicBezTo>
                      <a:pt x="202" y="74"/>
                      <a:pt x="201" y="76"/>
                      <a:pt x="200" y="76"/>
                    </a:cubicBezTo>
                    <a:cubicBezTo>
                      <a:pt x="198" y="76"/>
                      <a:pt x="197" y="72"/>
                      <a:pt x="196" y="70"/>
                    </a:cubicBezTo>
                    <a:cubicBezTo>
                      <a:pt x="194" y="67"/>
                      <a:pt x="190" y="67"/>
                      <a:pt x="190" y="62"/>
                    </a:cubicBezTo>
                    <a:cubicBezTo>
                      <a:pt x="189" y="60"/>
                      <a:pt x="188" y="60"/>
                      <a:pt x="187" y="59"/>
                    </a:cubicBezTo>
                    <a:cubicBezTo>
                      <a:pt x="185" y="58"/>
                      <a:pt x="185" y="61"/>
                      <a:pt x="184" y="59"/>
                    </a:cubicBezTo>
                    <a:cubicBezTo>
                      <a:pt x="184" y="56"/>
                      <a:pt x="183" y="55"/>
                      <a:pt x="181" y="53"/>
                    </a:cubicBezTo>
                    <a:cubicBezTo>
                      <a:pt x="181" y="53"/>
                      <a:pt x="180" y="52"/>
                      <a:pt x="180" y="51"/>
                    </a:cubicBezTo>
                    <a:cubicBezTo>
                      <a:pt x="179" y="51"/>
                      <a:pt x="180" y="49"/>
                      <a:pt x="180" y="50"/>
                    </a:cubicBezTo>
                    <a:cubicBezTo>
                      <a:pt x="178" y="48"/>
                      <a:pt x="176" y="47"/>
                      <a:pt x="174" y="46"/>
                    </a:cubicBezTo>
                    <a:cubicBezTo>
                      <a:pt x="172" y="44"/>
                      <a:pt x="169" y="45"/>
                      <a:pt x="168" y="43"/>
                    </a:cubicBezTo>
                    <a:cubicBezTo>
                      <a:pt x="166" y="41"/>
                      <a:pt x="167" y="37"/>
                      <a:pt x="166" y="36"/>
                    </a:cubicBezTo>
                    <a:cubicBezTo>
                      <a:pt x="166" y="34"/>
                      <a:pt x="166" y="32"/>
                      <a:pt x="165" y="31"/>
                    </a:cubicBezTo>
                    <a:cubicBezTo>
                      <a:pt x="164" y="30"/>
                      <a:pt x="163" y="30"/>
                      <a:pt x="163" y="28"/>
                    </a:cubicBezTo>
                    <a:cubicBezTo>
                      <a:pt x="163" y="26"/>
                      <a:pt x="163" y="23"/>
                      <a:pt x="161" y="20"/>
                    </a:cubicBezTo>
                    <a:cubicBezTo>
                      <a:pt x="160" y="20"/>
                      <a:pt x="158" y="17"/>
                      <a:pt x="158" y="18"/>
                    </a:cubicBezTo>
                    <a:cubicBezTo>
                      <a:pt x="156" y="18"/>
                      <a:pt x="156" y="19"/>
                      <a:pt x="155" y="17"/>
                    </a:cubicBezTo>
                    <a:cubicBezTo>
                      <a:pt x="153" y="15"/>
                      <a:pt x="154" y="11"/>
                      <a:pt x="152" y="8"/>
                    </a:cubicBezTo>
                    <a:cubicBezTo>
                      <a:pt x="152" y="7"/>
                      <a:pt x="148" y="0"/>
                      <a:pt x="148" y="0"/>
                    </a:cubicBezTo>
                    <a:cubicBezTo>
                      <a:pt x="147" y="0"/>
                      <a:pt x="147" y="2"/>
                      <a:pt x="147" y="3"/>
                    </a:cubicBezTo>
                    <a:cubicBezTo>
                      <a:pt x="147" y="4"/>
                      <a:pt x="146" y="5"/>
                      <a:pt x="145" y="6"/>
                    </a:cubicBezTo>
                    <a:cubicBezTo>
                      <a:pt x="145" y="6"/>
                      <a:pt x="143" y="8"/>
                      <a:pt x="144" y="9"/>
                    </a:cubicBezTo>
                    <a:cubicBezTo>
                      <a:pt x="144" y="9"/>
                      <a:pt x="146" y="9"/>
                      <a:pt x="145" y="10"/>
                    </a:cubicBezTo>
                    <a:cubicBezTo>
                      <a:pt x="144" y="10"/>
                      <a:pt x="143" y="15"/>
                      <a:pt x="143" y="16"/>
                    </a:cubicBezTo>
                    <a:cubicBezTo>
                      <a:pt x="144" y="18"/>
                      <a:pt x="144" y="20"/>
                      <a:pt x="144" y="22"/>
                    </a:cubicBezTo>
                    <a:cubicBezTo>
                      <a:pt x="143" y="26"/>
                      <a:pt x="143" y="36"/>
                      <a:pt x="137" y="36"/>
                    </a:cubicBezTo>
                    <a:cubicBezTo>
                      <a:pt x="133" y="36"/>
                      <a:pt x="133" y="32"/>
                      <a:pt x="130" y="31"/>
                    </a:cubicBezTo>
                    <a:cubicBezTo>
                      <a:pt x="128" y="30"/>
                      <a:pt x="126" y="30"/>
                      <a:pt x="124" y="28"/>
                    </a:cubicBezTo>
                    <a:cubicBezTo>
                      <a:pt x="123" y="27"/>
                      <a:pt x="112" y="21"/>
                      <a:pt x="113" y="20"/>
                    </a:cubicBezTo>
                    <a:cubicBezTo>
                      <a:pt x="113" y="19"/>
                      <a:pt x="114" y="18"/>
                      <a:pt x="115" y="17"/>
                    </a:cubicBezTo>
                    <a:cubicBezTo>
                      <a:pt x="115" y="16"/>
                      <a:pt x="117" y="16"/>
                      <a:pt x="117" y="15"/>
                    </a:cubicBezTo>
                    <a:cubicBezTo>
                      <a:pt x="117" y="15"/>
                      <a:pt x="116" y="14"/>
                      <a:pt x="116" y="13"/>
                    </a:cubicBezTo>
                    <a:cubicBezTo>
                      <a:pt x="117" y="12"/>
                      <a:pt x="117" y="12"/>
                      <a:pt x="118" y="11"/>
                    </a:cubicBezTo>
                    <a:cubicBezTo>
                      <a:pt x="118" y="10"/>
                      <a:pt x="120" y="9"/>
                      <a:pt x="121" y="8"/>
                    </a:cubicBezTo>
                    <a:cubicBezTo>
                      <a:pt x="121" y="7"/>
                      <a:pt x="119" y="5"/>
                      <a:pt x="118" y="6"/>
                    </a:cubicBezTo>
                    <a:cubicBezTo>
                      <a:pt x="118" y="6"/>
                      <a:pt x="117" y="8"/>
                      <a:pt x="117" y="8"/>
                    </a:cubicBezTo>
                    <a:cubicBezTo>
                      <a:pt x="116" y="7"/>
                      <a:pt x="116" y="7"/>
                      <a:pt x="115" y="6"/>
                    </a:cubicBezTo>
                    <a:cubicBezTo>
                      <a:pt x="115" y="5"/>
                      <a:pt x="113" y="7"/>
                      <a:pt x="112" y="7"/>
                    </a:cubicBezTo>
                    <a:cubicBezTo>
                      <a:pt x="111" y="8"/>
                      <a:pt x="110" y="7"/>
                      <a:pt x="109" y="7"/>
                    </a:cubicBezTo>
                    <a:cubicBezTo>
                      <a:pt x="107" y="6"/>
                      <a:pt x="104" y="5"/>
                      <a:pt x="101" y="4"/>
                    </a:cubicBezTo>
                    <a:cubicBezTo>
                      <a:pt x="99" y="4"/>
                      <a:pt x="103" y="5"/>
                      <a:pt x="10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0" name="Freeform 470">
                <a:extLst>
                  <a:ext uri="{FF2B5EF4-FFF2-40B4-BE49-F238E27FC236}">
                    <a16:creationId xmlns:a16="http://schemas.microsoft.com/office/drawing/2014/main" id="{6644009D-4189-F040-B1AD-2FDA5A3B4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12596" y="8259388"/>
                <a:ext cx="48790" cy="22128"/>
              </a:xfrm>
              <a:custGeom>
                <a:avLst/>
                <a:gdLst>
                  <a:gd name="T0" fmla="*/ 5 w 5"/>
                  <a:gd name="T1" fmla="*/ 1 h 2"/>
                  <a:gd name="T2" fmla="*/ 0 w 5"/>
                  <a:gd name="T3" fmla="*/ 1 h 2"/>
                  <a:gd name="T4" fmla="*/ 5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5" y="0"/>
                      <a:pt x="0" y="0"/>
                      <a:pt x="0" y="1"/>
                    </a:cubicBezTo>
                    <a:cubicBezTo>
                      <a:pt x="0" y="1"/>
                      <a:pt x="5" y="2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1" name="Freeform 471">
                <a:extLst>
                  <a:ext uri="{FF2B5EF4-FFF2-40B4-BE49-F238E27FC236}">
                    <a16:creationId xmlns:a16="http://schemas.microsoft.com/office/drawing/2014/main" id="{299B3FBF-0C88-3642-B60C-48FEF9E51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3051" y="8270449"/>
                <a:ext cx="191674" cy="121701"/>
              </a:xfrm>
              <a:custGeom>
                <a:avLst/>
                <a:gdLst>
                  <a:gd name="T0" fmla="*/ 10 w 19"/>
                  <a:gd name="T1" fmla="*/ 1 h 11"/>
                  <a:gd name="T2" fmla="*/ 4 w 19"/>
                  <a:gd name="T3" fmla="*/ 3 h 11"/>
                  <a:gd name="T4" fmla="*/ 3 w 19"/>
                  <a:gd name="T5" fmla="*/ 4 h 11"/>
                  <a:gd name="T6" fmla="*/ 1 w 19"/>
                  <a:gd name="T7" fmla="*/ 3 h 11"/>
                  <a:gd name="T8" fmla="*/ 3 w 19"/>
                  <a:gd name="T9" fmla="*/ 6 h 11"/>
                  <a:gd name="T10" fmla="*/ 6 w 19"/>
                  <a:gd name="T11" fmla="*/ 7 h 11"/>
                  <a:gd name="T12" fmla="*/ 9 w 19"/>
                  <a:gd name="T13" fmla="*/ 10 h 11"/>
                  <a:gd name="T14" fmla="*/ 14 w 19"/>
                  <a:gd name="T15" fmla="*/ 10 h 11"/>
                  <a:gd name="T16" fmla="*/ 18 w 19"/>
                  <a:gd name="T17" fmla="*/ 5 h 11"/>
                  <a:gd name="T18" fmla="*/ 15 w 19"/>
                  <a:gd name="T19" fmla="*/ 2 h 11"/>
                  <a:gd name="T20" fmla="*/ 10 w 19"/>
                  <a:gd name="T21" fmla="*/ 1 h 11"/>
                  <a:gd name="T22" fmla="*/ 10 w 19"/>
                  <a:gd name="T2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" h="11">
                    <a:moveTo>
                      <a:pt x="10" y="1"/>
                    </a:moveTo>
                    <a:cubicBezTo>
                      <a:pt x="9" y="0"/>
                      <a:pt x="5" y="2"/>
                      <a:pt x="4" y="3"/>
                    </a:cubicBezTo>
                    <a:cubicBezTo>
                      <a:pt x="3" y="3"/>
                      <a:pt x="4" y="3"/>
                      <a:pt x="3" y="4"/>
                    </a:cubicBezTo>
                    <a:cubicBezTo>
                      <a:pt x="3" y="5"/>
                      <a:pt x="2" y="3"/>
                      <a:pt x="1" y="3"/>
                    </a:cubicBezTo>
                    <a:cubicBezTo>
                      <a:pt x="0" y="3"/>
                      <a:pt x="2" y="6"/>
                      <a:pt x="3" y="6"/>
                    </a:cubicBezTo>
                    <a:cubicBezTo>
                      <a:pt x="3" y="7"/>
                      <a:pt x="5" y="7"/>
                      <a:pt x="6" y="7"/>
                    </a:cubicBezTo>
                    <a:cubicBezTo>
                      <a:pt x="8" y="7"/>
                      <a:pt x="8" y="9"/>
                      <a:pt x="9" y="10"/>
                    </a:cubicBezTo>
                    <a:cubicBezTo>
                      <a:pt x="10" y="11"/>
                      <a:pt x="13" y="10"/>
                      <a:pt x="14" y="10"/>
                    </a:cubicBezTo>
                    <a:cubicBezTo>
                      <a:pt x="18" y="10"/>
                      <a:pt x="19" y="8"/>
                      <a:pt x="18" y="5"/>
                    </a:cubicBezTo>
                    <a:cubicBezTo>
                      <a:pt x="18" y="3"/>
                      <a:pt x="17" y="2"/>
                      <a:pt x="15" y="2"/>
                    </a:cubicBezTo>
                    <a:cubicBezTo>
                      <a:pt x="14" y="2"/>
                      <a:pt x="12" y="1"/>
                      <a:pt x="10" y="1"/>
                    </a:cubicBezTo>
                    <a:cubicBezTo>
                      <a:pt x="10" y="1"/>
                      <a:pt x="11" y="1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2" name="Freeform 472">
                <a:extLst>
                  <a:ext uri="{FF2B5EF4-FFF2-40B4-BE49-F238E27FC236}">
                    <a16:creationId xmlns:a16="http://schemas.microsoft.com/office/drawing/2014/main" id="{ABCAF818-BAD7-3543-B19B-36E1B7310B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32628" y="8476972"/>
                <a:ext cx="212583" cy="129075"/>
              </a:xfrm>
              <a:custGeom>
                <a:avLst/>
                <a:gdLst>
                  <a:gd name="T0" fmla="*/ 0 w 21"/>
                  <a:gd name="T1" fmla="*/ 8 h 12"/>
                  <a:gd name="T2" fmla="*/ 6 w 21"/>
                  <a:gd name="T3" fmla="*/ 8 h 12"/>
                  <a:gd name="T4" fmla="*/ 9 w 21"/>
                  <a:gd name="T5" fmla="*/ 7 h 12"/>
                  <a:gd name="T6" fmla="*/ 13 w 21"/>
                  <a:gd name="T7" fmla="*/ 7 h 12"/>
                  <a:gd name="T8" fmla="*/ 14 w 21"/>
                  <a:gd name="T9" fmla="*/ 5 h 12"/>
                  <a:gd name="T10" fmla="*/ 17 w 21"/>
                  <a:gd name="T11" fmla="*/ 3 h 12"/>
                  <a:gd name="T12" fmla="*/ 20 w 21"/>
                  <a:gd name="T13" fmla="*/ 4 h 12"/>
                  <a:gd name="T14" fmla="*/ 18 w 21"/>
                  <a:gd name="T15" fmla="*/ 7 h 12"/>
                  <a:gd name="T16" fmla="*/ 11 w 21"/>
                  <a:gd name="T17" fmla="*/ 11 h 12"/>
                  <a:gd name="T18" fmla="*/ 0 w 21"/>
                  <a:gd name="T19" fmla="*/ 8 h 12"/>
                  <a:gd name="T20" fmla="*/ 0 w 21"/>
                  <a:gd name="T21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2">
                    <a:moveTo>
                      <a:pt x="0" y="8"/>
                    </a:moveTo>
                    <a:cubicBezTo>
                      <a:pt x="1" y="7"/>
                      <a:pt x="5" y="8"/>
                      <a:pt x="6" y="8"/>
                    </a:cubicBezTo>
                    <a:cubicBezTo>
                      <a:pt x="7" y="8"/>
                      <a:pt x="8" y="6"/>
                      <a:pt x="9" y="7"/>
                    </a:cubicBezTo>
                    <a:cubicBezTo>
                      <a:pt x="10" y="8"/>
                      <a:pt x="12" y="8"/>
                      <a:pt x="13" y="7"/>
                    </a:cubicBezTo>
                    <a:cubicBezTo>
                      <a:pt x="13" y="6"/>
                      <a:pt x="14" y="5"/>
                      <a:pt x="14" y="5"/>
                    </a:cubicBezTo>
                    <a:cubicBezTo>
                      <a:pt x="15" y="5"/>
                      <a:pt x="17" y="5"/>
                      <a:pt x="17" y="3"/>
                    </a:cubicBezTo>
                    <a:cubicBezTo>
                      <a:pt x="17" y="0"/>
                      <a:pt x="21" y="2"/>
                      <a:pt x="20" y="4"/>
                    </a:cubicBezTo>
                    <a:cubicBezTo>
                      <a:pt x="19" y="5"/>
                      <a:pt x="18" y="7"/>
                      <a:pt x="18" y="7"/>
                    </a:cubicBezTo>
                    <a:cubicBezTo>
                      <a:pt x="15" y="8"/>
                      <a:pt x="14" y="10"/>
                      <a:pt x="11" y="11"/>
                    </a:cubicBezTo>
                    <a:cubicBezTo>
                      <a:pt x="9" y="12"/>
                      <a:pt x="0" y="11"/>
                      <a:pt x="0" y="8"/>
                    </a:cubicBezTo>
                    <a:cubicBezTo>
                      <a:pt x="0" y="7"/>
                      <a:pt x="0" y="10"/>
                      <a:pt x="0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3" name="Freeform 473">
                <a:extLst>
                  <a:ext uri="{FF2B5EF4-FFF2-40B4-BE49-F238E27FC236}">
                    <a16:creationId xmlns:a16="http://schemas.microsoft.com/office/drawing/2014/main" id="{95E982D7-A3B2-0D47-9240-B22B4EF64C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39307" y="8543352"/>
                <a:ext cx="90610" cy="118010"/>
              </a:xfrm>
              <a:custGeom>
                <a:avLst/>
                <a:gdLst>
                  <a:gd name="T0" fmla="*/ 1 w 9"/>
                  <a:gd name="T1" fmla="*/ 0 h 11"/>
                  <a:gd name="T2" fmla="*/ 8 w 9"/>
                  <a:gd name="T3" fmla="*/ 8 h 11"/>
                  <a:gd name="T4" fmla="*/ 5 w 9"/>
                  <a:gd name="T5" fmla="*/ 4 h 11"/>
                  <a:gd name="T6" fmla="*/ 1 w 9"/>
                  <a:gd name="T7" fmla="*/ 0 h 11"/>
                  <a:gd name="T8" fmla="*/ 1 w 9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1" y="0"/>
                    </a:moveTo>
                    <a:cubicBezTo>
                      <a:pt x="0" y="1"/>
                      <a:pt x="5" y="11"/>
                      <a:pt x="8" y="8"/>
                    </a:cubicBezTo>
                    <a:cubicBezTo>
                      <a:pt x="9" y="6"/>
                      <a:pt x="6" y="4"/>
                      <a:pt x="5" y="4"/>
                    </a:cubicBezTo>
                    <a:cubicBezTo>
                      <a:pt x="4" y="3"/>
                      <a:pt x="1" y="0"/>
                      <a:pt x="1" y="0"/>
                    </a:cubicBezTo>
                    <a:cubicBezTo>
                      <a:pt x="0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4" name="Freeform 474">
                <a:extLst>
                  <a:ext uri="{FF2B5EF4-FFF2-40B4-BE49-F238E27FC236}">
                    <a16:creationId xmlns:a16="http://schemas.microsoft.com/office/drawing/2014/main" id="{B640A429-42E2-0A41-B1A7-66D98AE1A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04162" y="8760939"/>
                <a:ext cx="59243" cy="62692"/>
              </a:xfrm>
              <a:custGeom>
                <a:avLst/>
                <a:gdLst>
                  <a:gd name="T0" fmla="*/ 6 w 6"/>
                  <a:gd name="T1" fmla="*/ 4 h 6"/>
                  <a:gd name="T2" fmla="*/ 1 w 6"/>
                  <a:gd name="T3" fmla="*/ 2 h 6"/>
                  <a:gd name="T4" fmla="*/ 6 w 6"/>
                  <a:gd name="T5" fmla="*/ 4 h 6"/>
                  <a:gd name="T6" fmla="*/ 6 w 6"/>
                  <a:gd name="T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cubicBezTo>
                      <a:pt x="6" y="2"/>
                      <a:pt x="0" y="0"/>
                      <a:pt x="1" y="2"/>
                    </a:cubicBezTo>
                    <a:cubicBezTo>
                      <a:pt x="1" y="3"/>
                      <a:pt x="6" y="5"/>
                      <a:pt x="6" y="4"/>
                    </a:cubicBezTo>
                    <a:cubicBezTo>
                      <a:pt x="6" y="3"/>
                      <a:pt x="6" y="6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5" name="Freeform 475">
                <a:extLst>
                  <a:ext uri="{FF2B5EF4-FFF2-40B4-BE49-F238E27FC236}">
                    <a16:creationId xmlns:a16="http://schemas.microsoft.com/office/drawing/2014/main" id="{83FC56B5-BCF0-9445-B4AF-DB0D28365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41433" y="8661365"/>
                <a:ext cx="94095" cy="66379"/>
              </a:xfrm>
              <a:custGeom>
                <a:avLst/>
                <a:gdLst>
                  <a:gd name="T0" fmla="*/ 8 w 9"/>
                  <a:gd name="T1" fmla="*/ 6 h 6"/>
                  <a:gd name="T2" fmla="*/ 0 w 9"/>
                  <a:gd name="T3" fmla="*/ 1 h 6"/>
                  <a:gd name="T4" fmla="*/ 3 w 9"/>
                  <a:gd name="T5" fmla="*/ 4 h 6"/>
                  <a:gd name="T6" fmla="*/ 8 w 9"/>
                  <a:gd name="T7" fmla="*/ 6 h 6"/>
                  <a:gd name="T8" fmla="*/ 8 w 9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6"/>
                    </a:moveTo>
                    <a:cubicBezTo>
                      <a:pt x="6" y="5"/>
                      <a:pt x="3" y="0"/>
                      <a:pt x="0" y="1"/>
                    </a:cubicBezTo>
                    <a:cubicBezTo>
                      <a:pt x="0" y="2"/>
                      <a:pt x="3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9" y="6"/>
                      <a:pt x="6" y="5"/>
                      <a:pt x="8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6" name="Freeform 476">
                <a:extLst>
                  <a:ext uri="{FF2B5EF4-FFF2-40B4-BE49-F238E27FC236}">
                    <a16:creationId xmlns:a16="http://schemas.microsoft.com/office/drawing/2014/main" id="{93AD7687-02F8-DB4A-B788-21A96CCF2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50823" y="8617109"/>
                <a:ext cx="41820" cy="55320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0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2"/>
                      <a:pt x="0" y="0"/>
                      <a:pt x="0" y="0"/>
                    </a:cubicBezTo>
                    <a:cubicBezTo>
                      <a:pt x="0" y="1"/>
                      <a:pt x="4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7" name="Freeform 477">
                <a:extLst>
                  <a:ext uri="{FF2B5EF4-FFF2-40B4-BE49-F238E27FC236}">
                    <a16:creationId xmlns:a16="http://schemas.microsoft.com/office/drawing/2014/main" id="{54E196E1-CEBC-6343-9357-9D03382B31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27199" y="9376809"/>
                <a:ext cx="163792" cy="129075"/>
              </a:xfrm>
              <a:custGeom>
                <a:avLst/>
                <a:gdLst>
                  <a:gd name="T0" fmla="*/ 15 w 16"/>
                  <a:gd name="T1" fmla="*/ 11 h 12"/>
                  <a:gd name="T2" fmla="*/ 2 w 16"/>
                  <a:gd name="T3" fmla="*/ 0 h 12"/>
                  <a:gd name="T4" fmla="*/ 15 w 16"/>
                  <a:gd name="T5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12">
                    <a:moveTo>
                      <a:pt x="15" y="11"/>
                    </a:moveTo>
                    <a:cubicBezTo>
                      <a:pt x="16" y="12"/>
                      <a:pt x="3" y="0"/>
                      <a:pt x="2" y="0"/>
                    </a:cubicBezTo>
                    <a:cubicBezTo>
                      <a:pt x="0" y="0"/>
                      <a:pt x="7" y="9"/>
                      <a:pt x="15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8" name="Freeform 478">
                <a:extLst>
                  <a:ext uri="{FF2B5EF4-FFF2-40B4-BE49-F238E27FC236}">
                    <a16:creationId xmlns:a16="http://schemas.microsoft.com/office/drawing/2014/main" id="{988E07AE-E16F-864B-B515-8A98716A5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66305" y="10199201"/>
                <a:ext cx="115005" cy="151203"/>
              </a:xfrm>
              <a:custGeom>
                <a:avLst/>
                <a:gdLst>
                  <a:gd name="T0" fmla="*/ 11 w 11"/>
                  <a:gd name="T1" fmla="*/ 14 h 14"/>
                  <a:gd name="T2" fmla="*/ 9 w 11"/>
                  <a:gd name="T3" fmla="*/ 10 h 14"/>
                  <a:gd name="T4" fmla="*/ 9 w 11"/>
                  <a:gd name="T5" fmla="*/ 7 h 14"/>
                  <a:gd name="T6" fmla="*/ 0 w 11"/>
                  <a:gd name="T7" fmla="*/ 0 h 14"/>
                  <a:gd name="T8" fmla="*/ 3 w 11"/>
                  <a:gd name="T9" fmla="*/ 4 h 14"/>
                  <a:gd name="T10" fmla="*/ 5 w 11"/>
                  <a:gd name="T11" fmla="*/ 8 h 14"/>
                  <a:gd name="T12" fmla="*/ 8 w 11"/>
                  <a:gd name="T13" fmla="*/ 11 h 14"/>
                  <a:gd name="T14" fmla="*/ 11 w 11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4">
                    <a:moveTo>
                      <a:pt x="11" y="14"/>
                    </a:moveTo>
                    <a:cubicBezTo>
                      <a:pt x="10" y="12"/>
                      <a:pt x="11" y="11"/>
                      <a:pt x="9" y="10"/>
                    </a:cubicBezTo>
                    <a:cubicBezTo>
                      <a:pt x="8" y="8"/>
                      <a:pt x="9" y="8"/>
                      <a:pt x="9" y="7"/>
                    </a:cubicBezTo>
                    <a:cubicBezTo>
                      <a:pt x="8" y="5"/>
                      <a:pt x="0" y="1"/>
                      <a:pt x="0" y="0"/>
                    </a:cubicBezTo>
                    <a:cubicBezTo>
                      <a:pt x="0" y="1"/>
                      <a:pt x="3" y="3"/>
                      <a:pt x="3" y="4"/>
                    </a:cubicBezTo>
                    <a:cubicBezTo>
                      <a:pt x="4" y="6"/>
                      <a:pt x="4" y="7"/>
                      <a:pt x="5" y="8"/>
                    </a:cubicBezTo>
                    <a:cubicBezTo>
                      <a:pt x="6" y="9"/>
                      <a:pt x="9" y="10"/>
                      <a:pt x="8" y="11"/>
                    </a:cubicBezTo>
                    <a:cubicBezTo>
                      <a:pt x="8" y="13"/>
                      <a:pt x="9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9" name="Freeform 479">
                <a:extLst>
                  <a:ext uri="{FF2B5EF4-FFF2-40B4-BE49-F238E27FC236}">
                    <a16:creationId xmlns:a16="http://schemas.microsoft.com/office/drawing/2014/main" id="{5D53DA00-74F4-6642-843E-2BB1AB615B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97671" y="10339341"/>
                <a:ext cx="264855" cy="328220"/>
              </a:xfrm>
              <a:custGeom>
                <a:avLst/>
                <a:gdLst>
                  <a:gd name="T0" fmla="*/ 8 w 26"/>
                  <a:gd name="T1" fmla="*/ 2 h 30"/>
                  <a:gd name="T2" fmla="*/ 7 w 26"/>
                  <a:gd name="T3" fmla="*/ 11 h 30"/>
                  <a:gd name="T4" fmla="*/ 5 w 26"/>
                  <a:gd name="T5" fmla="*/ 18 h 30"/>
                  <a:gd name="T6" fmla="*/ 9 w 26"/>
                  <a:gd name="T7" fmla="*/ 25 h 30"/>
                  <a:gd name="T8" fmla="*/ 14 w 26"/>
                  <a:gd name="T9" fmla="*/ 26 h 30"/>
                  <a:gd name="T10" fmla="*/ 17 w 26"/>
                  <a:gd name="T11" fmla="*/ 22 h 30"/>
                  <a:gd name="T12" fmla="*/ 18 w 26"/>
                  <a:gd name="T13" fmla="*/ 16 h 30"/>
                  <a:gd name="T14" fmla="*/ 22 w 26"/>
                  <a:gd name="T15" fmla="*/ 14 h 30"/>
                  <a:gd name="T16" fmla="*/ 26 w 26"/>
                  <a:gd name="T17" fmla="*/ 10 h 30"/>
                  <a:gd name="T18" fmla="*/ 25 w 26"/>
                  <a:gd name="T19" fmla="*/ 6 h 30"/>
                  <a:gd name="T20" fmla="*/ 20 w 26"/>
                  <a:gd name="T21" fmla="*/ 8 h 30"/>
                  <a:gd name="T22" fmla="*/ 14 w 26"/>
                  <a:gd name="T23" fmla="*/ 5 h 30"/>
                  <a:gd name="T24" fmla="*/ 11 w 26"/>
                  <a:gd name="T25" fmla="*/ 0 h 30"/>
                  <a:gd name="T26" fmla="*/ 11 w 26"/>
                  <a:gd name="T27" fmla="*/ 3 h 30"/>
                  <a:gd name="T28" fmla="*/ 8 w 26"/>
                  <a:gd name="T29" fmla="*/ 2 h 30"/>
                  <a:gd name="T30" fmla="*/ 8 w 26"/>
                  <a:gd name="T31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30">
                    <a:moveTo>
                      <a:pt x="8" y="2"/>
                    </a:moveTo>
                    <a:cubicBezTo>
                      <a:pt x="7" y="2"/>
                      <a:pt x="7" y="9"/>
                      <a:pt x="7" y="11"/>
                    </a:cubicBezTo>
                    <a:cubicBezTo>
                      <a:pt x="6" y="13"/>
                      <a:pt x="0" y="16"/>
                      <a:pt x="5" y="18"/>
                    </a:cubicBezTo>
                    <a:cubicBezTo>
                      <a:pt x="8" y="19"/>
                      <a:pt x="11" y="21"/>
                      <a:pt x="9" y="25"/>
                    </a:cubicBezTo>
                    <a:cubicBezTo>
                      <a:pt x="6" y="30"/>
                      <a:pt x="11" y="29"/>
                      <a:pt x="14" y="26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9" y="19"/>
                      <a:pt x="18" y="19"/>
                      <a:pt x="18" y="16"/>
                    </a:cubicBezTo>
                    <a:cubicBezTo>
                      <a:pt x="19" y="14"/>
                      <a:pt x="21" y="14"/>
                      <a:pt x="22" y="14"/>
                    </a:cubicBezTo>
                    <a:cubicBezTo>
                      <a:pt x="23" y="15"/>
                      <a:pt x="25" y="11"/>
                      <a:pt x="26" y="10"/>
                    </a:cubicBezTo>
                    <a:cubicBezTo>
                      <a:pt x="26" y="9"/>
                      <a:pt x="26" y="6"/>
                      <a:pt x="25" y="6"/>
                    </a:cubicBezTo>
                    <a:cubicBezTo>
                      <a:pt x="23" y="6"/>
                      <a:pt x="21" y="8"/>
                      <a:pt x="20" y="8"/>
                    </a:cubicBezTo>
                    <a:cubicBezTo>
                      <a:pt x="18" y="8"/>
                      <a:pt x="15" y="7"/>
                      <a:pt x="14" y="5"/>
                    </a:cubicBezTo>
                    <a:cubicBezTo>
                      <a:pt x="13" y="4"/>
                      <a:pt x="13" y="0"/>
                      <a:pt x="11" y="0"/>
                    </a:cubicBezTo>
                    <a:cubicBezTo>
                      <a:pt x="11" y="0"/>
                      <a:pt x="11" y="3"/>
                      <a:pt x="11" y="3"/>
                    </a:cubicBezTo>
                    <a:cubicBezTo>
                      <a:pt x="10" y="3"/>
                      <a:pt x="9" y="1"/>
                      <a:pt x="8" y="2"/>
                    </a:cubicBezTo>
                    <a:cubicBezTo>
                      <a:pt x="7" y="2"/>
                      <a:pt x="9" y="1"/>
                      <a:pt x="8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0" name="Freeform 480">
                <a:extLst>
                  <a:ext uri="{FF2B5EF4-FFF2-40B4-BE49-F238E27FC236}">
                    <a16:creationId xmlns:a16="http://schemas.microsoft.com/office/drawing/2014/main" id="{31A3D92E-275A-D14B-9546-6296CCA336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49176" y="10579051"/>
                <a:ext cx="400771" cy="413040"/>
              </a:xfrm>
              <a:custGeom>
                <a:avLst/>
                <a:gdLst>
                  <a:gd name="T0" fmla="*/ 33 w 39"/>
                  <a:gd name="T1" fmla="*/ 4 h 38"/>
                  <a:gd name="T2" fmla="*/ 30 w 39"/>
                  <a:gd name="T3" fmla="*/ 1 h 38"/>
                  <a:gd name="T4" fmla="*/ 26 w 39"/>
                  <a:gd name="T5" fmla="*/ 8 h 38"/>
                  <a:gd name="T6" fmla="*/ 22 w 39"/>
                  <a:gd name="T7" fmla="*/ 13 h 38"/>
                  <a:gd name="T8" fmla="*/ 15 w 39"/>
                  <a:gd name="T9" fmla="*/ 18 h 38"/>
                  <a:gd name="T10" fmla="*/ 9 w 39"/>
                  <a:gd name="T11" fmla="*/ 22 h 38"/>
                  <a:gd name="T12" fmla="*/ 4 w 39"/>
                  <a:gd name="T13" fmla="*/ 27 h 38"/>
                  <a:gd name="T14" fmla="*/ 2 w 39"/>
                  <a:gd name="T15" fmla="*/ 33 h 38"/>
                  <a:gd name="T16" fmla="*/ 1 w 39"/>
                  <a:gd name="T17" fmla="*/ 34 h 38"/>
                  <a:gd name="T18" fmla="*/ 3 w 39"/>
                  <a:gd name="T19" fmla="*/ 35 h 38"/>
                  <a:gd name="T20" fmla="*/ 10 w 39"/>
                  <a:gd name="T21" fmla="*/ 37 h 38"/>
                  <a:gd name="T22" fmla="*/ 19 w 39"/>
                  <a:gd name="T23" fmla="*/ 34 h 38"/>
                  <a:gd name="T24" fmla="*/ 22 w 39"/>
                  <a:gd name="T25" fmla="*/ 27 h 38"/>
                  <a:gd name="T26" fmla="*/ 27 w 39"/>
                  <a:gd name="T27" fmla="*/ 22 h 38"/>
                  <a:gd name="T28" fmla="*/ 29 w 39"/>
                  <a:gd name="T29" fmla="*/ 21 h 38"/>
                  <a:gd name="T30" fmla="*/ 33 w 39"/>
                  <a:gd name="T31" fmla="*/ 21 h 38"/>
                  <a:gd name="T32" fmla="*/ 32 w 39"/>
                  <a:gd name="T33" fmla="*/ 19 h 38"/>
                  <a:gd name="T34" fmla="*/ 32 w 39"/>
                  <a:gd name="T35" fmla="*/ 17 h 38"/>
                  <a:gd name="T36" fmla="*/ 38 w 39"/>
                  <a:gd name="T37" fmla="*/ 9 h 38"/>
                  <a:gd name="T38" fmla="*/ 38 w 39"/>
                  <a:gd name="T39" fmla="*/ 6 h 38"/>
                  <a:gd name="T40" fmla="*/ 38 w 39"/>
                  <a:gd name="T41" fmla="*/ 4 h 38"/>
                  <a:gd name="T42" fmla="*/ 37 w 39"/>
                  <a:gd name="T43" fmla="*/ 4 h 38"/>
                  <a:gd name="T44" fmla="*/ 37 w 39"/>
                  <a:gd name="T45" fmla="*/ 2 h 38"/>
                  <a:gd name="T46" fmla="*/ 33 w 39"/>
                  <a:gd name="T47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38">
                    <a:moveTo>
                      <a:pt x="33" y="4"/>
                    </a:moveTo>
                    <a:cubicBezTo>
                      <a:pt x="33" y="4"/>
                      <a:pt x="32" y="0"/>
                      <a:pt x="30" y="1"/>
                    </a:cubicBezTo>
                    <a:cubicBezTo>
                      <a:pt x="27" y="3"/>
                      <a:pt x="28" y="5"/>
                      <a:pt x="26" y="8"/>
                    </a:cubicBezTo>
                    <a:cubicBezTo>
                      <a:pt x="25" y="9"/>
                      <a:pt x="24" y="12"/>
                      <a:pt x="22" y="13"/>
                    </a:cubicBezTo>
                    <a:cubicBezTo>
                      <a:pt x="20" y="16"/>
                      <a:pt x="18" y="17"/>
                      <a:pt x="15" y="18"/>
                    </a:cubicBezTo>
                    <a:cubicBezTo>
                      <a:pt x="13" y="19"/>
                      <a:pt x="12" y="21"/>
                      <a:pt x="9" y="22"/>
                    </a:cubicBezTo>
                    <a:cubicBezTo>
                      <a:pt x="7" y="23"/>
                      <a:pt x="7" y="27"/>
                      <a:pt x="4" y="27"/>
                    </a:cubicBezTo>
                    <a:cubicBezTo>
                      <a:pt x="0" y="28"/>
                      <a:pt x="4" y="31"/>
                      <a:pt x="2" y="33"/>
                    </a:cubicBezTo>
                    <a:cubicBezTo>
                      <a:pt x="1" y="33"/>
                      <a:pt x="0" y="33"/>
                      <a:pt x="1" y="34"/>
                    </a:cubicBezTo>
                    <a:cubicBezTo>
                      <a:pt x="1" y="35"/>
                      <a:pt x="1" y="35"/>
                      <a:pt x="3" y="35"/>
                    </a:cubicBezTo>
                    <a:cubicBezTo>
                      <a:pt x="5" y="35"/>
                      <a:pt x="8" y="37"/>
                      <a:pt x="10" y="37"/>
                    </a:cubicBezTo>
                    <a:cubicBezTo>
                      <a:pt x="14" y="38"/>
                      <a:pt x="16" y="36"/>
                      <a:pt x="19" y="34"/>
                    </a:cubicBezTo>
                    <a:cubicBezTo>
                      <a:pt x="21" y="32"/>
                      <a:pt x="22" y="30"/>
                      <a:pt x="22" y="27"/>
                    </a:cubicBezTo>
                    <a:cubicBezTo>
                      <a:pt x="23" y="24"/>
                      <a:pt x="24" y="24"/>
                      <a:pt x="27" y="22"/>
                    </a:cubicBezTo>
                    <a:cubicBezTo>
                      <a:pt x="28" y="22"/>
                      <a:pt x="28" y="21"/>
                      <a:pt x="29" y="21"/>
                    </a:cubicBezTo>
                    <a:cubicBezTo>
                      <a:pt x="30" y="21"/>
                      <a:pt x="31" y="21"/>
                      <a:pt x="33" y="21"/>
                    </a:cubicBezTo>
                    <a:cubicBezTo>
                      <a:pt x="34" y="20"/>
                      <a:pt x="33" y="19"/>
                      <a:pt x="32" y="19"/>
                    </a:cubicBezTo>
                    <a:cubicBezTo>
                      <a:pt x="31" y="18"/>
                      <a:pt x="31" y="18"/>
                      <a:pt x="32" y="17"/>
                    </a:cubicBezTo>
                    <a:cubicBezTo>
                      <a:pt x="34" y="14"/>
                      <a:pt x="36" y="12"/>
                      <a:pt x="38" y="9"/>
                    </a:cubicBezTo>
                    <a:cubicBezTo>
                      <a:pt x="38" y="8"/>
                      <a:pt x="38" y="7"/>
                      <a:pt x="38" y="6"/>
                    </a:cubicBezTo>
                    <a:cubicBezTo>
                      <a:pt x="38" y="5"/>
                      <a:pt x="38" y="5"/>
                      <a:pt x="38" y="4"/>
                    </a:cubicBezTo>
                    <a:cubicBezTo>
                      <a:pt x="39" y="3"/>
                      <a:pt x="37" y="4"/>
                      <a:pt x="37" y="4"/>
                    </a:cubicBezTo>
                    <a:cubicBezTo>
                      <a:pt x="37" y="3"/>
                      <a:pt x="37" y="3"/>
                      <a:pt x="37" y="2"/>
                    </a:cubicBezTo>
                    <a:cubicBezTo>
                      <a:pt x="36" y="3"/>
                      <a:pt x="35" y="5"/>
                      <a:pt x="3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1" name="Freeform 481">
                <a:extLst>
                  <a:ext uri="{FF2B5EF4-FFF2-40B4-BE49-F238E27FC236}">
                    <a16:creationId xmlns:a16="http://schemas.microsoft.com/office/drawing/2014/main" id="{AFE6E090-D900-7649-8E75-82DA72790F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1903" y="10992094"/>
                <a:ext cx="20911" cy="22128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1" y="1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2" name="Freeform 482">
                <a:extLst>
                  <a:ext uri="{FF2B5EF4-FFF2-40B4-BE49-F238E27FC236}">
                    <a16:creationId xmlns:a16="http://schemas.microsoft.com/office/drawing/2014/main" id="{E171CE26-819C-2447-B5A7-84D90014E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7470" y="10590116"/>
                <a:ext cx="195161" cy="195458"/>
              </a:xfrm>
              <a:custGeom>
                <a:avLst/>
                <a:gdLst>
                  <a:gd name="T0" fmla="*/ 0 w 19"/>
                  <a:gd name="T1" fmla="*/ 2 h 18"/>
                  <a:gd name="T2" fmla="*/ 2 w 19"/>
                  <a:gd name="T3" fmla="*/ 7 h 18"/>
                  <a:gd name="T4" fmla="*/ 4 w 19"/>
                  <a:gd name="T5" fmla="*/ 10 h 18"/>
                  <a:gd name="T6" fmla="*/ 3 w 19"/>
                  <a:gd name="T7" fmla="*/ 12 h 18"/>
                  <a:gd name="T8" fmla="*/ 9 w 19"/>
                  <a:gd name="T9" fmla="*/ 18 h 18"/>
                  <a:gd name="T10" fmla="*/ 12 w 19"/>
                  <a:gd name="T11" fmla="*/ 15 h 18"/>
                  <a:gd name="T12" fmla="*/ 13 w 19"/>
                  <a:gd name="T13" fmla="*/ 17 h 18"/>
                  <a:gd name="T14" fmla="*/ 14 w 19"/>
                  <a:gd name="T15" fmla="*/ 14 h 18"/>
                  <a:gd name="T16" fmla="*/ 16 w 19"/>
                  <a:gd name="T17" fmla="*/ 15 h 18"/>
                  <a:gd name="T18" fmla="*/ 18 w 19"/>
                  <a:gd name="T19" fmla="*/ 7 h 18"/>
                  <a:gd name="T20" fmla="*/ 16 w 19"/>
                  <a:gd name="T21" fmla="*/ 1 h 18"/>
                  <a:gd name="T22" fmla="*/ 7 w 19"/>
                  <a:gd name="T23" fmla="*/ 3 h 18"/>
                  <a:gd name="T24" fmla="*/ 0 w 19"/>
                  <a:gd name="T25" fmla="*/ 2 h 18"/>
                  <a:gd name="T26" fmla="*/ 0 w 19"/>
                  <a:gd name="T27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18">
                    <a:moveTo>
                      <a:pt x="0" y="2"/>
                    </a:moveTo>
                    <a:cubicBezTo>
                      <a:pt x="0" y="3"/>
                      <a:pt x="2" y="6"/>
                      <a:pt x="2" y="7"/>
                    </a:cubicBezTo>
                    <a:cubicBezTo>
                      <a:pt x="3" y="8"/>
                      <a:pt x="4" y="9"/>
                      <a:pt x="4" y="10"/>
                    </a:cubicBezTo>
                    <a:cubicBezTo>
                      <a:pt x="4" y="11"/>
                      <a:pt x="3" y="11"/>
                      <a:pt x="3" y="12"/>
                    </a:cubicBezTo>
                    <a:cubicBezTo>
                      <a:pt x="4" y="15"/>
                      <a:pt x="7" y="17"/>
                      <a:pt x="9" y="18"/>
                    </a:cubicBezTo>
                    <a:cubicBezTo>
                      <a:pt x="11" y="18"/>
                      <a:pt x="11" y="16"/>
                      <a:pt x="12" y="15"/>
                    </a:cubicBezTo>
                    <a:cubicBezTo>
                      <a:pt x="12" y="15"/>
                      <a:pt x="13" y="17"/>
                      <a:pt x="13" y="17"/>
                    </a:cubicBezTo>
                    <a:cubicBezTo>
                      <a:pt x="13" y="16"/>
                      <a:pt x="13" y="14"/>
                      <a:pt x="14" y="14"/>
                    </a:cubicBezTo>
                    <a:cubicBezTo>
                      <a:pt x="15" y="13"/>
                      <a:pt x="15" y="15"/>
                      <a:pt x="16" y="15"/>
                    </a:cubicBezTo>
                    <a:cubicBezTo>
                      <a:pt x="15" y="15"/>
                      <a:pt x="18" y="8"/>
                      <a:pt x="18" y="7"/>
                    </a:cubicBezTo>
                    <a:cubicBezTo>
                      <a:pt x="18" y="6"/>
                      <a:pt x="19" y="0"/>
                      <a:pt x="16" y="1"/>
                    </a:cubicBezTo>
                    <a:cubicBezTo>
                      <a:pt x="13" y="2"/>
                      <a:pt x="10" y="4"/>
                      <a:pt x="7" y="3"/>
                    </a:cubicBezTo>
                    <a:cubicBezTo>
                      <a:pt x="6" y="3"/>
                      <a:pt x="1" y="0"/>
                      <a:pt x="0" y="2"/>
                    </a:cubicBezTo>
                    <a:cubicBezTo>
                      <a:pt x="0" y="3"/>
                      <a:pt x="1" y="0"/>
                      <a:pt x="0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3" name="Freeform 483">
                <a:extLst>
                  <a:ext uri="{FF2B5EF4-FFF2-40B4-BE49-F238E27FC236}">
                    <a16:creationId xmlns:a16="http://schemas.microsoft.com/office/drawing/2014/main" id="{3A5BB0E0-3B84-564A-AE70-4BB903E535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0808" y="10534799"/>
                <a:ext cx="31364" cy="55320"/>
              </a:xfrm>
              <a:custGeom>
                <a:avLst/>
                <a:gdLst>
                  <a:gd name="T0" fmla="*/ 3 w 3"/>
                  <a:gd name="T1" fmla="*/ 4 h 5"/>
                  <a:gd name="T2" fmla="*/ 1 w 3"/>
                  <a:gd name="T3" fmla="*/ 0 h 5"/>
                  <a:gd name="T4" fmla="*/ 3 w 3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3" y="4"/>
                    </a:moveTo>
                    <a:cubicBezTo>
                      <a:pt x="3" y="5"/>
                      <a:pt x="0" y="1"/>
                      <a:pt x="1" y="0"/>
                    </a:cubicBezTo>
                    <a:cubicBezTo>
                      <a:pt x="2" y="0"/>
                      <a:pt x="3" y="1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7" name="Freeform 484">
                <a:extLst>
                  <a:ext uri="{FF2B5EF4-FFF2-40B4-BE49-F238E27FC236}">
                    <a16:creationId xmlns:a16="http://schemas.microsoft.com/office/drawing/2014/main" id="{64B72604-84E2-EF4C-9150-FA5DD94CAE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85195" y="10534799"/>
                <a:ext cx="20911" cy="22128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" name="Freeform 610">
                <a:extLst>
                  <a:ext uri="{FF2B5EF4-FFF2-40B4-BE49-F238E27FC236}">
                    <a16:creationId xmlns:a16="http://schemas.microsoft.com/office/drawing/2014/main" id="{E85BCDA9-DF6A-5C45-A635-9716A4BBA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91684" y="8358957"/>
                <a:ext cx="20911" cy="11065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" name="Freeform 612">
                <a:extLst>
                  <a:ext uri="{FF2B5EF4-FFF2-40B4-BE49-F238E27FC236}">
                    <a16:creationId xmlns:a16="http://schemas.microsoft.com/office/drawing/2014/main" id="{EE9BFC24-B5C8-8241-9B14-FD2963483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271" y="10265581"/>
                <a:ext cx="69700" cy="55320"/>
              </a:xfrm>
              <a:custGeom>
                <a:avLst/>
                <a:gdLst>
                  <a:gd name="T0" fmla="*/ 6 w 7"/>
                  <a:gd name="T1" fmla="*/ 2 h 5"/>
                  <a:gd name="T2" fmla="*/ 1 w 7"/>
                  <a:gd name="T3" fmla="*/ 2 h 5"/>
                  <a:gd name="T4" fmla="*/ 6 w 7"/>
                  <a:gd name="T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6" y="2"/>
                    </a:moveTo>
                    <a:cubicBezTo>
                      <a:pt x="7" y="0"/>
                      <a:pt x="0" y="1"/>
                      <a:pt x="1" y="2"/>
                    </a:cubicBezTo>
                    <a:cubicBezTo>
                      <a:pt x="1" y="3"/>
                      <a:pt x="5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" name="Freeform 707">
                <a:extLst>
                  <a:ext uri="{FF2B5EF4-FFF2-40B4-BE49-F238E27FC236}">
                    <a16:creationId xmlns:a16="http://schemas.microsoft.com/office/drawing/2014/main" id="{651FD932-F13D-B24D-BCFE-E5211F7D0F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2746" y="8336829"/>
                <a:ext cx="460016" cy="413040"/>
              </a:xfrm>
              <a:custGeom>
                <a:avLst/>
                <a:gdLst>
                  <a:gd name="T0" fmla="*/ 45 w 45"/>
                  <a:gd name="T1" fmla="*/ 29 h 38"/>
                  <a:gd name="T2" fmla="*/ 45 w 45"/>
                  <a:gd name="T3" fmla="*/ 26 h 38"/>
                  <a:gd name="T4" fmla="*/ 45 w 45"/>
                  <a:gd name="T5" fmla="*/ 24 h 38"/>
                  <a:gd name="T6" fmla="*/ 45 w 45"/>
                  <a:gd name="T7" fmla="*/ 15 h 38"/>
                  <a:gd name="T8" fmla="*/ 45 w 45"/>
                  <a:gd name="T9" fmla="*/ 6 h 38"/>
                  <a:gd name="T10" fmla="*/ 35 w 45"/>
                  <a:gd name="T11" fmla="*/ 3 h 38"/>
                  <a:gd name="T12" fmla="*/ 30 w 45"/>
                  <a:gd name="T13" fmla="*/ 0 h 38"/>
                  <a:gd name="T14" fmla="*/ 26 w 45"/>
                  <a:gd name="T15" fmla="*/ 3 h 38"/>
                  <a:gd name="T16" fmla="*/ 22 w 45"/>
                  <a:gd name="T17" fmla="*/ 5 h 38"/>
                  <a:gd name="T18" fmla="*/ 18 w 45"/>
                  <a:gd name="T19" fmla="*/ 10 h 38"/>
                  <a:gd name="T20" fmla="*/ 14 w 45"/>
                  <a:gd name="T21" fmla="*/ 8 h 38"/>
                  <a:gd name="T22" fmla="*/ 11 w 45"/>
                  <a:gd name="T23" fmla="*/ 5 h 38"/>
                  <a:gd name="T24" fmla="*/ 9 w 45"/>
                  <a:gd name="T25" fmla="*/ 6 h 38"/>
                  <a:gd name="T26" fmla="*/ 7 w 45"/>
                  <a:gd name="T27" fmla="*/ 5 h 38"/>
                  <a:gd name="T28" fmla="*/ 4 w 45"/>
                  <a:gd name="T29" fmla="*/ 6 h 38"/>
                  <a:gd name="T30" fmla="*/ 0 w 45"/>
                  <a:gd name="T31" fmla="*/ 7 h 38"/>
                  <a:gd name="T32" fmla="*/ 3 w 45"/>
                  <a:gd name="T33" fmla="*/ 8 h 38"/>
                  <a:gd name="T34" fmla="*/ 4 w 45"/>
                  <a:gd name="T35" fmla="*/ 11 h 38"/>
                  <a:gd name="T36" fmla="*/ 7 w 45"/>
                  <a:gd name="T37" fmla="*/ 14 h 38"/>
                  <a:gd name="T38" fmla="*/ 9 w 45"/>
                  <a:gd name="T39" fmla="*/ 8 h 38"/>
                  <a:gd name="T40" fmla="*/ 10 w 45"/>
                  <a:gd name="T41" fmla="*/ 12 h 38"/>
                  <a:gd name="T42" fmla="*/ 15 w 45"/>
                  <a:gd name="T43" fmla="*/ 12 h 38"/>
                  <a:gd name="T44" fmla="*/ 18 w 45"/>
                  <a:gd name="T45" fmla="*/ 15 h 38"/>
                  <a:gd name="T46" fmla="*/ 27 w 45"/>
                  <a:gd name="T47" fmla="*/ 19 h 38"/>
                  <a:gd name="T48" fmla="*/ 32 w 45"/>
                  <a:gd name="T49" fmla="*/ 22 h 38"/>
                  <a:gd name="T50" fmla="*/ 34 w 45"/>
                  <a:gd name="T51" fmla="*/ 26 h 38"/>
                  <a:gd name="T52" fmla="*/ 36 w 45"/>
                  <a:gd name="T53" fmla="*/ 27 h 38"/>
                  <a:gd name="T54" fmla="*/ 34 w 45"/>
                  <a:gd name="T55" fmla="*/ 28 h 38"/>
                  <a:gd name="T56" fmla="*/ 36 w 45"/>
                  <a:gd name="T57" fmla="*/ 29 h 38"/>
                  <a:gd name="T58" fmla="*/ 35 w 45"/>
                  <a:gd name="T59" fmla="*/ 30 h 38"/>
                  <a:gd name="T60" fmla="*/ 32 w 45"/>
                  <a:gd name="T61" fmla="*/ 31 h 38"/>
                  <a:gd name="T62" fmla="*/ 29 w 45"/>
                  <a:gd name="T63" fmla="*/ 34 h 38"/>
                  <a:gd name="T64" fmla="*/ 34 w 45"/>
                  <a:gd name="T65" fmla="*/ 35 h 38"/>
                  <a:gd name="T66" fmla="*/ 36 w 45"/>
                  <a:gd name="T67" fmla="*/ 31 h 38"/>
                  <a:gd name="T68" fmla="*/ 36 w 45"/>
                  <a:gd name="T69" fmla="*/ 33 h 38"/>
                  <a:gd name="T70" fmla="*/ 40 w 45"/>
                  <a:gd name="T71" fmla="*/ 32 h 38"/>
                  <a:gd name="T72" fmla="*/ 45 w 45"/>
                  <a:gd name="T73" fmla="*/ 38 h 38"/>
                  <a:gd name="T74" fmla="*/ 45 w 45"/>
                  <a:gd name="T75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38">
                    <a:moveTo>
                      <a:pt x="45" y="29"/>
                    </a:moveTo>
                    <a:cubicBezTo>
                      <a:pt x="45" y="28"/>
                      <a:pt x="44" y="27"/>
                      <a:pt x="45" y="26"/>
                    </a:cubicBezTo>
                    <a:cubicBezTo>
                      <a:pt x="45" y="25"/>
                      <a:pt x="45" y="25"/>
                      <a:pt x="45" y="24"/>
                    </a:cubicBezTo>
                    <a:cubicBezTo>
                      <a:pt x="45" y="21"/>
                      <a:pt x="45" y="18"/>
                      <a:pt x="45" y="15"/>
                    </a:cubicBezTo>
                    <a:cubicBezTo>
                      <a:pt x="45" y="12"/>
                      <a:pt x="45" y="9"/>
                      <a:pt x="45" y="6"/>
                    </a:cubicBezTo>
                    <a:cubicBezTo>
                      <a:pt x="45" y="6"/>
                      <a:pt x="36" y="3"/>
                      <a:pt x="35" y="3"/>
                    </a:cubicBezTo>
                    <a:cubicBezTo>
                      <a:pt x="33" y="2"/>
                      <a:pt x="32" y="1"/>
                      <a:pt x="30" y="0"/>
                    </a:cubicBezTo>
                    <a:cubicBezTo>
                      <a:pt x="27" y="0"/>
                      <a:pt x="27" y="2"/>
                      <a:pt x="26" y="3"/>
                    </a:cubicBezTo>
                    <a:cubicBezTo>
                      <a:pt x="26" y="4"/>
                      <a:pt x="23" y="4"/>
                      <a:pt x="22" y="5"/>
                    </a:cubicBezTo>
                    <a:cubicBezTo>
                      <a:pt x="21" y="7"/>
                      <a:pt x="20" y="9"/>
                      <a:pt x="18" y="10"/>
                    </a:cubicBezTo>
                    <a:cubicBezTo>
                      <a:pt x="16" y="11"/>
                      <a:pt x="14" y="10"/>
                      <a:pt x="14" y="8"/>
                    </a:cubicBezTo>
                    <a:cubicBezTo>
                      <a:pt x="13" y="6"/>
                      <a:pt x="12" y="6"/>
                      <a:pt x="11" y="5"/>
                    </a:cubicBezTo>
                    <a:cubicBezTo>
                      <a:pt x="11" y="3"/>
                      <a:pt x="10" y="5"/>
                      <a:pt x="9" y="6"/>
                    </a:cubicBezTo>
                    <a:cubicBezTo>
                      <a:pt x="8" y="6"/>
                      <a:pt x="7" y="5"/>
                      <a:pt x="7" y="5"/>
                    </a:cubicBezTo>
                    <a:cubicBezTo>
                      <a:pt x="6" y="5"/>
                      <a:pt x="5" y="6"/>
                      <a:pt x="4" y="6"/>
                    </a:cubicBezTo>
                    <a:cubicBezTo>
                      <a:pt x="4" y="7"/>
                      <a:pt x="0" y="6"/>
                      <a:pt x="0" y="7"/>
                    </a:cubicBezTo>
                    <a:cubicBezTo>
                      <a:pt x="0" y="8"/>
                      <a:pt x="2" y="8"/>
                      <a:pt x="3" y="8"/>
                    </a:cubicBezTo>
                    <a:cubicBezTo>
                      <a:pt x="4" y="9"/>
                      <a:pt x="4" y="10"/>
                      <a:pt x="4" y="11"/>
                    </a:cubicBezTo>
                    <a:cubicBezTo>
                      <a:pt x="4" y="13"/>
                      <a:pt x="7" y="13"/>
                      <a:pt x="7" y="14"/>
                    </a:cubicBezTo>
                    <a:cubicBezTo>
                      <a:pt x="7" y="12"/>
                      <a:pt x="7" y="9"/>
                      <a:pt x="9" y="8"/>
                    </a:cubicBezTo>
                    <a:cubicBezTo>
                      <a:pt x="7" y="9"/>
                      <a:pt x="8" y="11"/>
                      <a:pt x="10" y="12"/>
                    </a:cubicBezTo>
                    <a:cubicBezTo>
                      <a:pt x="12" y="13"/>
                      <a:pt x="13" y="13"/>
                      <a:pt x="15" y="12"/>
                    </a:cubicBezTo>
                    <a:cubicBezTo>
                      <a:pt x="12" y="13"/>
                      <a:pt x="17" y="15"/>
                      <a:pt x="18" y="15"/>
                    </a:cubicBezTo>
                    <a:cubicBezTo>
                      <a:pt x="21" y="16"/>
                      <a:pt x="24" y="18"/>
                      <a:pt x="27" y="19"/>
                    </a:cubicBezTo>
                    <a:cubicBezTo>
                      <a:pt x="29" y="20"/>
                      <a:pt x="31" y="21"/>
                      <a:pt x="32" y="22"/>
                    </a:cubicBezTo>
                    <a:cubicBezTo>
                      <a:pt x="32" y="24"/>
                      <a:pt x="33" y="25"/>
                      <a:pt x="34" y="26"/>
                    </a:cubicBezTo>
                    <a:cubicBezTo>
                      <a:pt x="34" y="26"/>
                      <a:pt x="36" y="27"/>
                      <a:pt x="36" y="27"/>
                    </a:cubicBezTo>
                    <a:cubicBezTo>
                      <a:pt x="36" y="27"/>
                      <a:pt x="34" y="28"/>
                      <a:pt x="34" y="28"/>
                    </a:cubicBezTo>
                    <a:cubicBezTo>
                      <a:pt x="34" y="28"/>
                      <a:pt x="36" y="28"/>
                      <a:pt x="36" y="29"/>
                    </a:cubicBezTo>
                    <a:cubicBezTo>
                      <a:pt x="36" y="28"/>
                      <a:pt x="35" y="29"/>
                      <a:pt x="35" y="30"/>
                    </a:cubicBezTo>
                    <a:cubicBezTo>
                      <a:pt x="34" y="31"/>
                      <a:pt x="33" y="30"/>
                      <a:pt x="32" y="31"/>
                    </a:cubicBezTo>
                    <a:cubicBezTo>
                      <a:pt x="31" y="31"/>
                      <a:pt x="28" y="34"/>
                      <a:pt x="29" y="34"/>
                    </a:cubicBezTo>
                    <a:cubicBezTo>
                      <a:pt x="30" y="35"/>
                      <a:pt x="32" y="35"/>
                      <a:pt x="34" y="35"/>
                    </a:cubicBezTo>
                    <a:cubicBezTo>
                      <a:pt x="34" y="34"/>
                      <a:pt x="35" y="30"/>
                      <a:pt x="36" y="31"/>
                    </a:cubicBezTo>
                    <a:cubicBezTo>
                      <a:pt x="36" y="32"/>
                      <a:pt x="33" y="33"/>
                      <a:pt x="36" y="33"/>
                    </a:cubicBezTo>
                    <a:cubicBezTo>
                      <a:pt x="38" y="34"/>
                      <a:pt x="39" y="34"/>
                      <a:pt x="40" y="32"/>
                    </a:cubicBezTo>
                    <a:cubicBezTo>
                      <a:pt x="39" y="34"/>
                      <a:pt x="44" y="37"/>
                      <a:pt x="45" y="38"/>
                    </a:cubicBezTo>
                    <a:cubicBezTo>
                      <a:pt x="45" y="35"/>
                      <a:pt x="45" y="32"/>
                      <a:pt x="45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" name="Freeform 708">
                <a:extLst>
                  <a:ext uri="{FF2B5EF4-FFF2-40B4-BE49-F238E27FC236}">
                    <a16:creationId xmlns:a16="http://schemas.microsoft.com/office/drawing/2014/main" id="{03D1C568-5D96-6248-9D23-F381E17F3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42308" y="8403216"/>
                <a:ext cx="522745" cy="442543"/>
              </a:xfrm>
              <a:custGeom>
                <a:avLst/>
                <a:gdLst>
                  <a:gd name="T0" fmla="*/ 50 w 51"/>
                  <a:gd name="T1" fmla="*/ 39 h 41"/>
                  <a:gd name="T2" fmla="*/ 45 w 51"/>
                  <a:gd name="T3" fmla="*/ 37 h 41"/>
                  <a:gd name="T4" fmla="*/ 47 w 51"/>
                  <a:gd name="T5" fmla="*/ 36 h 41"/>
                  <a:gd name="T6" fmla="*/ 42 w 51"/>
                  <a:gd name="T7" fmla="*/ 34 h 41"/>
                  <a:gd name="T8" fmla="*/ 38 w 51"/>
                  <a:gd name="T9" fmla="*/ 30 h 41"/>
                  <a:gd name="T10" fmla="*/ 37 w 51"/>
                  <a:gd name="T11" fmla="*/ 28 h 41"/>
                  <a:gd name="T12" fmla="*/ 34 w 51"/>
                  <a:gd name="T13" fmla="*/ 26 h 41"/>
                  <a:gd name="T14" fmla="*/ 29 w 51"/>
                  <a:gd name="T15" fmla="*/ 21 h 41"/>
                  <a:gd name="T16" fmla="*/ 34 w 51"/>
                  <a:gd name="T17" fmla="*/ 21 h 41"/>
                  <a:gd name="T18" fmla="*/ 34 w 51"/>
                  <a:gd name="T19" fmla="*/ 18 h 41"/>
                  <a:gd name="T20" fmla="*/ 31 w 51"/>
                  <a:gd name="T21" fmla="*/ 17 h 41"/>
                  <a:gd name="T22" fmla="*/ 25 w 51"/>
                  <a:gd name="T23" fmla="*/ 12 h 41"/>
                  <a:gd name="T24" fmla="*/ 19 w 51"/>
                  <a:gd name="T25" fmla="*/ 7 h 41"/>
                  <a:gd name="T26" fmla="*/ 16 w 51"/>
                  <a:gd name="T27" fmla="*/ 6 h 41"/>
                  <a:gd name="T28" fmla="*/ 13 w 51"/>
                  <a:gd name="T29" fmla="*/ 4 h 41"/>
                  <a:gd name="T30" fmla="*/ 8 w 51"/>
                  <a:gd name="T31" fmla="*/ 2 h 41"/>
                  <a:gd name="T32" fmla="*/ 1 w 51"/>
                  <a:gd name="T33" fmla="*/ 0 h 41"/>
                  <a:gd name="T34" fmla="*/ 1 w 51"/>
                  <a:gd name="T35" fmla="*/ 10 h 41"/>
                  <a:gd name="T36" fmla="*/ 1 w 51"/>
                  <a:gd name="T37" fmla="*/ 20 h 41"/>
                  <a:gd name="T38" fmla="*/ 1 w 51"/>
                  <a:gd name="T39" fmla="*/ 25 h 41"/>
                  <a:gd name="T40" fmla="*/ 1 w 51"/>
                  <a:gd name="T41" fmla="*/ 30 h 41"/>
                  <a:gd name="T42" fmla="*/ 4 w 51"/>
                  <a:gd name="T43" fmla="*/ 33 h 41"/>
                  <a:gd name="T44" fmla="*/ 13 w 51"/>
                  <a:gd name="T45" fmla="*/ 31 h 41"/>
                  <a:gd name="T46" fmla="*/ 9 w 51"/>
                  <a:gd name="T47" fmla="*/ 28 h 41"/>
                  <a:gd name="T48" fmla="*/ 14 w 51"/>
                  <a:gd name="T49" fmla="*/ 30 h 41"/>
                  <a:gd name="T50" fmla="*/ 13 w 51"/>
                  <a:gd name="T51" fmla="*/ 26 h 41"/>
                  <a:gd name="T52" fmla="*/ 15 w 51"/>
                  <a:gd name="T53" fmla="*/ 27 h 41"/>
                  <a:gd name="T54" fmla="*/ 18 w 51"/>
                  <a:gd name="T55" fmla="*/ 25 h 41"/>
                  <a:gd name="T56" fmla="*/ 26 w 51"/>
                  <a:gd name="T57" fmla="*/ 27 h 41"/>
                  <a:gd name="T58" fmla="*/ 31 w 51"/>
                  <a:gd name="T59" fmla="*/ 33 h 41"/>
                  <a:gd name="T60" fmla="*/ 36 w 51"/>
                  <a:gd name="T61" fmla="*/ 38 h 41"/>
                  <a:gd name="T62" fmla="*/ 45 w 51"/>
                  <a:gd name="T63" fmla="*/ 40 h 41"/>
                  <a:gd name="T64" fmla="*/ 48 w 51"/>
                  <a:gd name="T65" fmla="*/ 40 h 41"/>
                  <a:gd name="T66" fmla="*/ 50 w 51"/>
                  <a:gd name="T67" fmla="*/ 39 h 41"/>
                  <a:gd name="T68" fmla="*/ 50 w 51"/>
                  <a:gd name="T6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1" h="41">
                    <a:moveTo>
                      <a:pt x="50" y="39"/>
                    </a:moveTo>
                    <a:cubicBezTo>
                      <a:pt x="48" y="38"/>
                      <a:pt x="46" y="38"/>
                      <a:pt x="45" y="37"/>
                    </a:cubicBezTo>
                    <a:cubicBezTo>
                      <a:pt x="44" y="36"/>
                      <a:pt x="46" y="35"/>
                      <a:pt x="47" y="36"/>
                    </a:cubicBezTo>
                    <a:cubicBezTo>
                      <a:pt x="45" y="35"/>
                      <a:pt x="42" y="36"/>
                      <a:pt x="42" y="34"/>
                    </a:cubicBezTo>
                    <a:cubicBezTo>
                      <a:pt x="42" y="32"/>
                      <a:pt x="39" y="32"/>
                      <a:pt x="38" y="30"/>
                    </a:cubicBezTo>
                    <a:cubicBezTo>
                      <a:pt x="37" y="29"/>
                      <a:pt x="38" y="29"/>
                      <a:pt x="37" y="28"/>
                    </a:cubicBezTo>
                    <a:cubicBezTo>
                      <a:pt x="36" y="27"/>
                      <a:pt x="35" y="27"/>
                      <a:pt x="34" y="26"/>
                    </a:cubicBezTo>
                    <a:cubicBezTo>
                      <a:pt x="34" y="26"/>
                      <a:pt x="30" y="21"/>
                      <a:pt x="29" y="21"/>
                    </a:cubicBezTo>
                    <a:cubicBezTo>
                      <a:pt x="30" y="20"/>
                      <a:pt x="33" y="21"/>
                      <a:pt x="34" y="21"/>
                    </a:cubicBezTo>
                    <a:cubicBezTo>
                      <a:pt x="36" y="21"/>
                      <a:pt x="35" y="20"/>
                      <a:pt x="34" y="18"/>
                    </a:cubicBezTo>
                    <a:cubicBezTo>
                      <a:pt x="34" y="17"/>
                      <a:pt x="32" y="17"/>
                      <a:pt x="31" y="17"/>
                    </a:cubicBezTo>
                    <a:cubicBezTo>
                      <a:pt x="28" y="15"/>
                      <a:pt x="26" y="14"/>
                      <a:pt x="25" y="12"/>
                    </a:cubicBezTo>
                    <a:cubicBezTo>
                      <a:pt x="24" y="10"/>
                      <a:pt x="21" y="8"/>
                      <a:pt x="19" y="7"/>
                    </a:cubicBezTo>
                    <a:cubicBezTo>
                      <a:pt x="18" y="6"/>
                      <a:pt x="17" y="6"/>
                      <a:pt x="16" y="6"/>
                    </a:cubicBezTo>
                    <a:cubicBezTo>
                      <a:pt x="15" y="6"/>
                      <a:pt x="14" y="4"/>
                      <a:pt x="13" y="4"/>
                    </a:cubicBezTo>
                    <a:cubicBezTo>
                      <a:pt x="12" y="3"/>
                      <a:pt x="10" y="3"/>
                      <a:pt x="8" y="2"/>
                    </a:cubicBezTo>
                    <a:cubicBezTo>
                      <a:pt x="6" y="2"/>
                      <a:pt x="4" y="0"/>
                      <a:pt x="1" y="0"/>
                    </a:cubicBezTo>
                    <a:cubicBezTo>
                      <a:pt x="1" y="3"/>
                      <a:pt x="1" y="7"/>
                      <a:pt x="1" y="10"/>
                    </a:cubicBezTo>
                    <a:cubicBezTo>
                      <a:pt x="1" y="13"/>
                      <a:pt x="2" y="17"/>
                      <a:pt x="1" y="20"/>
                    </a:cubicBezTo>
                    <a:cubicBezTo>
                      <a:pt x="0" y="21"/>
                      <a:pt x="1" y="23"/>
                      <a:pt x="1" y="25"/>
                    </a:cubicBezTo>
                    <a:cubicBezTo>
                      <a:pt x="1" y="27"/>
                      <a:pt x="1" y="28"/>
                      <a:pt x="1" y="30"/>
                    </a:cubicBezTo>
                    <a:cubicBezTo>
                      <a:pt x="1" y="33"/>
                      <a:pt x="2" y="33"/>
                      <a:pt x="4" y="33"/>
                    </a:cubicBezTo>
                    <a:cubicBezTo>
                      <a:pt x="7" y="33"/>
                      <a:pt x="10" y="33"/>
                      <a:pt x="13" y="31"/>
                    </a:cubicBezTo>
                    <a:cubicBezTo>
                      <a:pt x="14" y="31"/>
                      <a:pt x="9" y="28"/>
                      <a:pt x="9" y="28"/>
                    </a:cubicBezTo>
                    <a:cubicBezTo>
                      <a:pt x="10" y="28"/>
                      <a:pt x="14" y="31"/>
                      <a:pt x="14" y="30"/>
                    </a:cubicBezTo>
                    <a:cubicBezTo>
                      <a:pt x="14" y="29"/>
                      <a:pt x="13" y="28"/>
                      <a:pt x="13" y="26"/>
                    </a:cubicBezTo>
                    <a:cubicBezTo>
                      <a:pt x="13" y="26"/>
                      <a:pt x="16" y="28"/>
                      <a:pt x="15" y="27"/>
                    </a:cubicBezTo>
                    <a:cubicBezTo>
                      <a:pt x="15" y="25"/>
                      <a:pt x="17" y="25"/>
                      <a:pt x="18" y="25"/>
                    </a:cubicBezTo>
                    <a:cubicBezTo>
                      <a:pt x="19" y="25"/>
                      <a:pt x="26" y="28"/>
                      <a:pt x="26" y="27"/>
                    </a:cubicBezTo>
                    <a:cubicBezTo>
                      <a:pt x="26" y="29"/>
                      <a:pt x="30" y="31"/>
                      <a:pt x="31" y="33"/>
                    </a:cubicBezTo>
                    <a:cubicBezTo>
                      <a:pt x="32" y="35"/>
                      <a:pt x="34" y="38"/>
                      <a:pt x="36" y="38"/>
                    </a:cubicBezTo>
                    <a:cubicBezTo>
                      <a:pt x="39" y="38"/>
                      <a:pt x="42" y="39"/>
                      <a:pt x="45" y="40"/>
                    </a:cubicBezTo>
                    <a:cubicBezTo>
                      <a:pt x="46" y="40"/>
                      <a:pt x="48" y="41"/>
                      <a:pt x="48" y="40"/>
                    </a:cubicBezTo>
                    <a:cubicBezTo>
                      <a:pt x="48" y="39"/>
                      <a:pt x="51" y="39"/>
                      <a:pt x="50" y="39"/>
                    </a:cubicBezTo>
                    <a:cubicBezTo>
                      <a:pt x="49" y="38"/>
                      <a:pt x="51" y="39"/>
                      <a:pt x="50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2450417-9244-654A-95E6-5155B821249C}"/>
                </a:ext>
              </a:extLst>
            </p:cNvPr>
            <p:cNvGrpSpPr/>
            <p:nvPr/>
          </p:nvGrpSpPr>
          <p:grpSpPr>
            <a:xfrm>
              <a:off x="15994231" y="5394105"/>
              <a:ext cx="7216526" cy="4563694"/>
              <a:chOff x="11131138" y="2399379"/>
              <a:chExt cx="10176108" cy="6435319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53" name="Freeform 404">
                <a:extLst>
                  <a:ext uri="{FF2B5EF4-FFF2-40B4-BE49-F238E27FC236}">
                    <a16:creationId xmlns:a16="http://schemas.microsoft.com/office/drawing/2014/main" id="{F6683220-3BCE-B441-B17D-2F00F2332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7660" y="4641596"/>
                <a:ext cx="407739" cy="652750"/>
              </a:xfrm>
              <a:custGeom>
                <a:avLst/>
                <a:gdLst>
                  <a:gd name="T0" fmla="*/ 7 w 40"/>
                  <a:gd name="T1" fmla="*/ 0 h 60"/>
                  <a:gd name="T2" fmla="*/ 4 w 40"/>
                  <a:gd name="T3" fmla="*/ 3 h 60"/>
                  <a:gd name="T4" fmla="*/ 2 w 40"/>
                  <a:gd name="T5" fmla="*/ 8 h 60"/>
                  <a:gd name="T6" fmla="*/ 5 w 40"/>
                  <a:gd name="T7" fmla="*/ 14 h 60"/>
                  <a:gd name="T8" fmla="*/ 3 w 40"/>
                  <a:gd name="T9" fmla="*/ 18 h 60"/>
                  <a:gd name="T10" fmla="*/ 3 w 40"/>
                  <a:gd name="T11" fmla="*/ 19 h 60"/>
                  <a:gd name="T12" fmla="*/ 2 w 40"/>
                  <a:gd name="T13" fmla="*/ 23 h 60"/>
                  <a:gd name="T14" fmla="*/ 5 w 40"/>
                  <a:gd name="T15" fmla="*/ 23 h 60"/>
                  <a:gd name="T16" fmla="*/ 7 w 40"/>
                  <a:gd name="T17" fmla="*/ 19 h 60"/>
                  <a:gd name="T18" fmla="*/ 7 w 40"/>
                  <a:gd name="T19" fmla="*/ 23 h 60"/>
                  <a:gd name="T20" fmla="*/ 11 w 40"/>
                  <a:gd name="T21" fmla="*/ 27 h 60"/>
                  <a:gd name="T22" fmla="*/ 14 w 40"/>
                  <a:gd name="T23" fmla="*/ 30 h 60"/>
                  <a:gd name="T24" fmla="*/ 16 w 40"/>
                  <a:gd name="T25" fmla="*/ 36 h 60"/>
                  <a:gd name="T26" fmla="*/ 8 w 40"/>
                  <a:gd name="T27" fmla="*/ 39 h 60"/>
                  <a:gd name="T28" fmla="*/ 9 w 40"/>
                  <a:gd name="T29" fmla="*/ 42 h 60"/>
                  <a:gd name="T30" fmla="*/ 5 w 40"/>
                  <a:gd name="T31" fmla="*/ 47 h 60"/>
                  <a:gd name="T32" fmla="*/ 9 w 40"/>
                  <a:gd name="T33" fmla="*/ 48 h 60"/>
                  <a:gd name="T34" fmla="*/ 18 w 40"/>
                  <a:gd name="T35" fmla="*/ 48 h 60"/>
                  <a:gd name="T36" fmla="*/ 10 w 40"/>
                  <a:gd name="T37" fmla="*/ 52 h 60"/>
                  <a:gd name="T38" fmla="*/ 7 w 40"/>
                  <a:gd name="T39" fmla="*/ 55 h 60"/>
                  <a:gd name="T40" fmla="*/ 3 w 40"/>
                  <a:gd name="T41" fmla="*/ 59 h 60"/>
                  <a:gd name="T42" fmla="*/ 5 w 40"/>
                  <a:gd name="T43" fmla="*/ 60 h 60"/>
                  <a:gd name="T44" fmla="*/ 12 w 40"/>
                  <a:gd name="T45" fmla="*/ 57 h 60"/>
                  <a:gd name="T46" fmla="*/ 19 w 40"/>
                  <a:gd name="T47" fmla="*/ 55 h 60"/>
                  <a:gd name="T48" fmla="*/ 27 w 40"/>
                  <a:gd name="T49" fmla="*/ 54 h 60"/>
                  <a:gd name="T50" fmla="*/ 38 w 40"/>
                  <a:gd name="T51" fmla="*/ 51 h 60"/>
                  <a:gd name="T52" fmla="*/ 38 w 40"/>
                  <a:gd name="T53" fmla="*/ 46 h 60"/>
                  <a:gd name="T54" fmla="*/ 32 w 40"/>
                  <a:gd name="T55" fmla="*/ 41 h 60"/>
                  <a:gd name="T56" fmla="*/ 31 w 40"/>
                  <a:gd name="T57" fmla="*/ 36 h 60"/>
                  <a:gd name="T58" fmla="*/ 30 w 40"/>
                  <a:gd name="T59" fmla="*/ 34 h 60"/>
                  <a:gd name="T60" fmla="*/ 23 w 40"/>
                  <a:gd name="T61" fmla="*/ 25 h 60"/>
                  <a:gd name="T62" fmla="*/ 12 w 40"/>
                  <a:gd name="T63" fmla="*/ 18 h 60"/>
                  <a:gd name="T64" fmla="*/ 14 w 40"/>
                  <a:gd name="T65" fmla="*/ 16 h 60"/>
                  <a:gd name="T66" fmla="*/ 21 w 40"/>
                  <a:gd name="T67" fmla="*/ 8 h 60"/>
                  <a:gd name="T68" fmla="*/ 9 w 40"/>
                  <a:gd name="T69" fmla="*/ 7 h 60"/>
                  <a:gd name="T70" fmla="*/ 9 w 40"/>
                  <a:gd name="T71" fmla="*/ 6 h 60"/>
                  <a:gd name="T72" fmla="*/ 15 w 40"/>
                  <a:gd name="T7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0" h="60">
                    <a:moveTo>
                      <a:pt x="15" y="0"/>
                    </a:moveTo>
                    <a:cubicBezTo>
                      <a:pt x="12" y="0"/>
                      <a:pt x="10" y="1"/>
                      <a:pt x="7" y="0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6" y="3"/>
                      <a:pt x="5" y="2"/>
                      <a:pt x="4" y="3"/>
                    </a:cubicBezTo>
                    <a:cubicBezTo>
                      <a:pt x="5" y="2"/>
                      <a:pt x="5" y="4"/>
                      <a:pt x="5" y="4"/>
                    </a:cubicBezTo>
                    <a:cubicBezTo>
                      <a:pt x="4" y="6"/>
                      <a:pt x="1" y="5"/>
                      <a:pt x="2" y="8"/>
                    </a:cubicBezTo>
                    <a:cubicBezTo>
                      <a:pt x="4" y="10"/>
                      <a:pt x="3" y="11"/>
                      <a:pt x="2" y="13"/>
                    </a:cubicBezTo>
                    <a:cubicBezTo>
                      <a:pt x="2" y="15"/>
                      <a:pt x="4" y="15"/>
                      <a:pt x="5" y="14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5"/>
                      <a:pt x="3" y="18"/>
                      <a:pt x="3" y="18"/>
                    </a:cubicBezTo>
                    <a:cubicBezTo>
                      <a:pt x="2" y="18"/>
                      <a:pt x="0" y="18"/>
                      <a:pt x="0" y="20"/>
                    </a:cubicBezTo>
                    <a:cubicBezTo>
                      <a:pt x="1" y="20"/>
                      <a:pt x="2" y="18"/>
                      <a:pt x="3" y="19"/>
                    </a:cubicBezTo>
                    <a:cubicBezTo>
                      <a:pt x="3" y="20"/>
                      <a:pt x="3" y="21"/>
                      <a:pt x="3" y="21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3" y="22"/>
                      <a:pt x="4" y="22"/>
                    </a:cubicBezTo>
                    <a:cubicBezTo>
                      <a:pt x="4" y="21"/>
                      <a:pt x="5" y="23"/>
                      <a:pt x="5" y="23"/>
                    </a:cubicBezTo>
                    <a:cubicBezTo>
                      <a:pt x="6" y="23"/>
                      <a:pt x="5" y="19"/>
                      <a:pt x="4" y="19"/>
                    </a:cubicBezTo>
                    <a:cubicBezTo>
                      <a:pt x="5" y="19"/>
                      <a:pt x="7" y="20"/>
                      <a:pt x="7" y="19"/>
                    </a:cubicBezTo>
                    <a:cubicBezTo>
                      <a:pt x="7" y="19"/>
                      <a:pt x="6" y="20"/>
                      <a:pt x="6" y="20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7" y="24"/>
                      <a:pt x="4" y="27"/>
                      <a:pt x="7" y="27"/>
                    </a:cubicBezTo>
                    <a:cubicBezTo>
                      <a:pt x="7" y="27"/>
                      <a:pt x="10" y="27"/>
                      <a:pt x="11" y="27"/>
                    </a:cubicBezTo>
                    <a:cubicBezTo>
                      <a:pt x="12" y="26"/>
                      <a:pt x="15" y="26"/>
                      <a:pt x="15" y="26"/>
                    </a:cubicBezTo>
                    <a:cubicBezTo>
                      <a:pt x="14" y="28"/>
                      <a:pt x="13" y="28"/>
                      <a:pt x="14" y="30"/>
                    </a:cubicBezTo>
                    <a:cubicBezTo>
                      <a:pt x="15" y="33"/>
                      <a:pt x="15" y="31"/>
                      <a:pt x="16" y="32"/>
                    </a:cubicBezTo>
                    <a:cubicBezTo>
                      <a:pt x="16" y="33"/>
                      <a:pt x="15" y="35"/>
                      <a:pt x="16" y="36"/>
                    </a:cubicBezTo>
                    <a:cubicBezTo>
                      <a:pt x="17" y="38"/>
                      <a:pt x="14" y="38"/>
                      <a:pt x="13" y="38"/>
                    </a:cubicBezTo>
                    <a:cubicBezTo>
                      <a:pt x="11" y="39"/>
                      <a:pt x="10" y="37"/>
                      <a:pt x="8" y="39"/>
                    </a:cubicBezTo>
                    <a:cubicBezTo>
                      <a:pt x="7" y="41"/>
                      <a:pt x="12" y="40"/>
                      <a:pt x="11" y="41"/>
                    </a:cubicBezTo>
                    <a:cubicBezTo>
                      <a:pt x="11" y="41"/>
                      <a:pt x="9" y="42"/>
                      <a:pt x="9" y="42"/>
                    </a:cubicBezTo>
                    <a:cubicBezTo>
                      <a:pt x="9" y="43"/>
                      <a:pt x="10" y="43"/>
                      <a:pt x="9" y="44"/>
                    </a:cubicBezTo>
                    <a:cubicBezTo>
                      <a:pt x="8" y="45"/>
                      <a:pt x="7" y="46"/>
                      <a:pt x="5" y="47"/>
                    </a:cubicBezTo>
                    <a:cubicBezTo>
                      <a:pt x="4" y="48"/>
                      <a:pt x="6" y="49"/>
                      <a:pt x="6" y="49"/>
                    </a:cubicBezTo>
                    <a:cubicBezTo>
                      <a:pt x="7" y="49"/>
                      <a:pt x="9" y="48"/>
                      <a:pt x="9" y="48"/>
                    </a:cubicBezTo>
                    <a:cubicBezTo>
                      <a:pt x="9" y="49"/>
                      <a:pt x="12" y="49"/>
                      <a:pt x="13" y="50"/>
                    </a:cubicBezTo>
                    <a:cubicBezTo>
                      <a:pt x="15" y="50"/>
                      <a:pt x="17" y="48"/>
                      <a:pt x="18" y="48"/>
                    </a:cubicBezTo>
                    <a:cubicBezTo>
                      <a:pt x="18" y="48"/>
                      <a:pt x="16" y="53"/>
                      <a:pt x="13" y="52"/>
                    </a:cubicBezTo>
                    <a:cubicBezTo>
                      <a:pt x="12" y="51"/>
                      <a:pt x="11" y="52"/>
                      <a:pt x="10" y="52"/>
                    </a:cubicBezTo>
                    <a:cubicBezTo>
                      <a:pt x="8" y="52"/>
                      <a:pt x="9" y="51"/>
                      <a:pt x="8" y="51"/>
                    </a:cubicBezTo>
                    <a:cubicBezTo>
                      <a:pt x="8" y="51"/>
                      <a:pt x="8" y="54"/>
                      <a:pt x="7" y="55"/>
                    </a:cubicBezTo>
                    <a:cubicBezTo>
                      <a:pt x="7" y="55"/>
                      <a:pt x="6" y="56"/>
                      <a:pt x="5" y="57"/>
                    </a:cubicBezTo>
                    <a:cubicBezTo>
                      <a:pt x="5" y="57"/>
                      <a:pt x="3" y="58"/>
                      <a:pt x="3" y="59"/>
                    </a:cubicBezTo>
                    <a:cubicBezTo>
                      <a:pt x="3" y="59"/>
                      <a:pt x="5" y="59"/>
                      <a:pt x="5" y="59"/>
                    </a:cubicBezTo>
                    <a:cubicBezTo>
                      <a:pt x="5" y="59"/>
                      <a:pt x="4" y="59"/>
                      <a:pt x="5" y="60"/>
                    </a:cubicBezTo>
                    <a:cubicBezTo>
                      <a:pt x="5" y="60"/>
                      <a:pt x="7" y="57"/>
                      <a:pt x="8" y="57"/>
                    </a:cubicBezTo>
                    <a:cubicBezTo>
                      <a:pt x="9" y="57"/>
                      <a:pt x="11" y="58"/>
                      <a:pt x="12" y="57"/>
                    </a:cubicBezTo>
                    <a:cubicBezTo>
                      <a:pt x="14" y="57"/>
                      <a:pt x="13" y="55"/>
                      <a:pt x="15" y="55"/>
                    </a:cubicBezTo>
                    <a:cubicBezTo>
                      <a:pt x="16" y="54"/>
                      <a:pt x="17" y="55"/>
                      <a:pt x="19" y="55"/>
                    </a:cubicBezTo>
                    <a:cubicBezTo>
                      <a:pt x="20" y="56"/>
                      <a:pt x="21" y="54"/>
                      <a:pt x="23" y="55"/>
                    </a:cubicBezTo>
                    <a:cubicBezTo>
                      <a:pt x="24" y="56"/>
                      <a:pt x="26" y="55"/>
                      <a:pt x="27" y="54"/>
                    </a:cubicBezTo>
                    <a:cubicBezTo>
                      <a:pt x="29" y="54"/>
                      <a:pt x="32" y="54"/>
                      <a:pt x="34" y="54"/>
                    </a:cubicBezTo>
                    <a:cubicBezTo>
                      <a:pt x="34" y="54"/>
                      <a:pt x="38" y="51"/>
                      <a:pt x="38" y="51"/>
                    </a:cubicBezTo>
                    <a:cubicBezTo>
                      <a:pt x="37" y="50"/>
                      <a:pt x="33" y="51"/>
                      <a:pt x="33" y="50"/>
                    </a:cubicBezTo>
                    <a:cubicBezTo>
                      <a:pt x="33" y="49"/>
                      <a:pt x="37" y="46"/>
                      <a:pt x="38" y="46"/>
                    </a:cubicBezTo>
                    <a:cubicBezTo>
                      <a:pt x="39" y="44"/>
                      <a:pt x="40" y="40"/>
                      <a:pt x="36" y="40"/>
                    </a:cubicBezTo>
                    <a:cubicBezTo>
                      <a:pt x="35" y="40"/>
                      <a:pt x="33" y="41"/>
                      <a:pt x="32" y="41"/>
                    </a:cubicBezTo>
                    <a:cubicBezTo>
                      <a:pt x="30" y="40"/>
                      <a:pt x="32" y="40"/>
                      <a:pt x="32" y="39"/>
                    </a:cubicBezTo>
                    <a:cubicBezTo>
                      <a:pt x="32" y="38"/>
                      <a:pt x="32" y="37"/>
                      <a:pt x="31" y="36"/>
                    </a:cubicBezTo>
                    <a:cubicBezTo>
                      <a:pt x="31" y="36"/>
                      <a:pt x="27" y="35"/>
                      <a:pt x="28" y="34"/>
                    </a:cubicBezTo>
                    <a:cubicBezTo>
                      <a:pt x="28" y="34"/>
                      <a:pt x="30" y="35"/>
                      <a:pt x="30" y="34"/>
                    </a:cubicBezTo>
                    <a:cubicBezTo>
                      <a:pt x="31" y="33"/>
                      <a:pt x="30" y="32"/>
                      <a:pt x="29" y="31"/>
                    </a:cubicBezTo>
                    <a:cubicBezTo>
                      <a:pt x="26" y="29"/>
                      <a:pt x="25" y="29"/>
                      <a:pt x="23" y="25"/>
                    </a:cubicBezTo>
                    <a:cubicBezTo>
                      <a:pt x="22" y="23"/>
                      <a:pt x="21" y="21"/>
                      <a:pt x="18" y="19"/>
                    </a:cubicBezTo>
                    <a:cubicBezTo>
                      <a:pt x="17" y="18"/>
                      <a:pt x="13" y="20"/>
                      <a:pt x="12" y="18"/>
                    </a:cubicBezTo>
                    <a:cubicBezTo>
                      <a:pt x="12" y="18"/>
                      <a:pt x="18" y="17"/>
                      <a:pt x="17" y="16"/>
                    </a:cubicBezTo>
                    <a:cubicBezTo>
                      <a:pt x="17" y="16"/>
                      <a:pt x="15" y="17"/>
                      <a:pt x="14" y="16"/>
                    </a:cubicBezTo>
                    <a:cubicBezTo>
                      <a:pt x="14" y="16"/>
                      <a:pt x="18" y="15"/>
                      <a:pt x="18" y="15"/>
                    </a:cubicBezTo>
                    <a:cubicBezTo>
                      <a:pt x="19" y="14"/>
                      <a:pt x="22" y="9"/>
                      <a:pt x="21" y="8"/>
                    </a:cubicBezTo>
                    <a:cubicBezTo>
                      <a:pt x="20" y="6"/>
                      <a:pt x="17" y="6"/>
                      <a:pt x="15" y="6"/>
                    </a:cubicBezTo>
                    <a:cubicBezTo>
                      <a:pt x="14" y="7"/>
                      <a:pt x="9" y="7"/>
                      <a:pt x="9" y="7"/>
                    </a:cubicBezTo>
                    <a:cubicBezTo>
                      <a:pt x="9" y="7"/>
                      <a:pt x="11" y="6"/>
                      <a:pt x="11" y="6"/>
                    </a:cubicBezTo>
                    <a:cubicBezTo>
                      <a:pt x="11" y="6"/>
                      <a:pt x="9" y="5"/>
                      <a:pt x="9" y="6"/>
                    </a:cubicBezTo>
                    <a:cubicBezTo>
                      <a:pt x="9" y="5"/>
                      <a:pt x="18" y="1"/>
                      <a:pt x="15" y="0"/>
                    </a:cubicBezTo>
                    <a:cubicBezTo>
                      <a:pt x="14" y="0"/>
                      <a:pt x="17" y="1"/>
                      <a:pt x="1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4" name="Freeform 406">
                <a:extLst>
                  <a:ext uri="{FF2B5EF4-FFF2-40B4-BE49-F238E27FC236}">
                    <a16:creationId xmlns:a16="http://schemas.microsoft.com/office/drawing/2014/main" id="{1A5ECD64-366D-2746-A495-4F66C6949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78063" y="2919366"/>
                <a:ext cx="920032" cy="671193"/>
              </a:xfrm>
              <a:custGeom>
                <a:avLst/>
                <a:gdLst>
                  <a:gd name="T0" fmla="*/ 77 w 90"/>
                  <a:gd name="T1" fmla="*/ 2 h 62"/>
                  <a:gd name="T2" fmla="*/ 66 w 90"/>
                  <a:gd name="T3" fmla="*/ 6 h 62"/>
                  <a:gd name="T4" fmla="*/ 51 w 90"/>
                  <a:gd name="T5" fmla="*/ 8 h 62"/>
                  <a:gd name="T6" fmla="*/ 48 w 90"/>
                  <a:gd name="T7" fmla="*/ 9 h 62"/>
                  <a:gd name="T8" fmla="*/ 39 w 90"/>
                  <a:gd name="T9" fmla="*/ 11 h 62"/>
                  <a:gd name="T10" fmla="*/ 32 w 90"/>
                  <a:gd name="T11" fmla="*/ 14 h 62"/>
                  <a:gd name="T12" fmla="*/ 26 w 90"/>
                  <a:gd name="T13" fmla="*/ 19 h 62"/>
                  <a:gd name="T14" fmla="*/ 26 w 90"/>
                  <a:gd name="T15" fmla="*/ 21 h 62"/>
                  <a:gd name="T16" fmla="*/ 27 w 90"/>
                  <a:gd name="T17" fmla="*/ 23 h 62"/>
                  <a:gd name="T18" fmla="*/ 23 w 90"/>
                  <a:gd name="T19" fmla="*/ 25 h 62"/>
                  <a:gd name="T20" fmla="*/ 21 w 90"/>
                  <a:gd name="T21" fmla="*/ 28 h 62"/>
                  <a:gd name="T22" fmla="*/ 21 w 90"/>
                  <a:gd name="T23" fmla="*/ 29 h 62"/>
                  <a:gd name="T24" fmla="*/ 14 w 90"/>
                  <a:gd name="T25" fmla="*/ 31 h 62"/>
                  <a:gd name="T26" fmla="*/ 19 w 90"/>
                  <a:gd name="T27" fmla="*/ 34 h 62"/>
                  <a:gd name="T28" fmla="*/ 9 w 90"/>
                  <a:gd name="T29" fmla="*/ 38 h 62"/>
                  <a:gd name="T30" fmla="*/ 6 w 90"/>
                  <a:gd name="T31" fmla="*/ 41 h 62"/>
                  <a:gd name="T32" fmla="*/ 5 w 90"/>
                  <a:gd name="T33" fmla="*/ 47 h 62"/>
                  <a:gd name="T34" fmla="*/ 4 w 90"/>
                  <a:gd name="T35" fmla="*/ 53 h 62"/>
                  <a:gd name="T36" fmla="*/ 12 w 90"/>
                  <a:gd name="T37" fmla="*/ 55 h 62"/>
                  <a:gd name="T38" fmla="*/ 12 w 90"/>
                  <a:gd name="T39" fmla="*/ 56 h 62"/>
                  <a:gd name="T40" fmla="*/ 16 w 90"/>
                  <a:gd name="T41" fmla="*/ 62 h 62"/>
                  <a:gd name="T42" fmla="*/ 26 w 90"/>
                  <a:gd name="T43" fmla="*/ 61 h 62"/>
                  <a:gd name="T44" fmla="*/ 26 w 90"/>
                  <a:gd name="T45" fmla="*/ 59 h 62"/>
                  <a:gd name="T46" fmla="*/ 20 w 90"/>
                  <a:gd name="T47" fmla="*/ 48 h 62"/>
                  <a:gd name="T48" fmla="*/ 20 w 90"/>
                  <a:gd name="T49" fmla="*/ 42 h 62"/>
                  <a:gd name="T50" fmla="*/ 22 w 90"/>
                  <a:gd name="T51" fmla="*/ 40 h 62"/>
                  <a:gd name="T52" fmla="*/ 21 w 90"/>
                  <a:gd name="T53" fmla="*/ 36 h 62"/>
                  <a:gd name="T54" fmla="*/ 27 w 90"/>
                  <a:gd name="T55" fmla="*/ 34 h 62"/>
                  <a:gd name="T56" fmla="*/ 27 w 90"/>
                  <a:gd name="T57" fmla="*/ 32 h 62"/>
                  <a:gd name="T58" fmla="*/ 32 w 90"/>
                  <a:gd name="T59" fmla="*/ 31 h 62"/>
                  <a:gd name="T60" fmla="*/ 35 w 90"/>
                  <a:gd name="T61" fmla="*/ 29 h 62"/>
                  <a:gd name="T62" fmla="*/ 35 w 90"/>
                  <a:gd name="T63" fmla="*/ 26 h 62"/>
                  <a:gd name="T64" fmla="*/ 42 w 90"/>
                  <a:gd name="T65" fmla="*/ 24 h 62"/>
                  <a:gd name="T66" fmla="*/ 45 w 90"/>
                  <a:gd name="T67" fmla="*/ 22 h 62"/>
                  <a:gd name="T68" fmla="*/ 58 w 90"/>
                  <a:gd name="T69" fmla="*/ 15 h 62"/>
                  <a:gd name="T70" fmla="*/ 81 w 90"/>
                  <a:gd name="T71" fmla="*/ 8 h 62"/>
                  <a:gd name="T72" fmla="*/ 84 w 90"/>
                  <a:gd name="T73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62">
                    <a:moveTo>
                      <a:pt x="84" y="1"/>
                    </a:moveTo>
                    <a:cubicBezTo>
                      <a:pt x="81" y="1"/>
                      <a:pt x="80" y="0"/>
                      <a:pt x="77" y="2"/>
                    </a:cubicBezTo>
                    <a:cubicBezTo>
                      <a:pt x="76" y="2"/>
                      <a:pt x="72" y="3"/>
                      <a:pt x="73" y="4"/>
                    </a:cubicBezTo>
                    <a:cubicBezTo>
                      <a:pt x="72" y="4"/>
                      <a:pt x="68" y="6"/>
                      <a:pt x="66" y="6"/>
                    </a:cubicBezTo>
                    <a:cubicBezTo>
                      <a:pt x="64" y="6"/>
                      <a:pt x="61" y="7"/>
                      <a:pt x="59" y="8"/>
                    </a:cubicBezTo>
                    <a:cubicBezTo>
                      <a:pt x="56" y="8"/>
                      <a:pt x="54" y="8"/>
                      <a:pt x="51" y="8"/>
                    </a:cubicBezTo>
                    <a:cubicBezTo>
                      <a:pt x="51" y="8"/>
                      <a:pt x="45" y="8"/>
                      <a:pt x="46" y="9"/>
                    </a:cubicBezTo>
                    <a:cubicBezTo>
                      <a:pt x="46" y="9"/>
                      <a:pt x="48" y="9"/>
                      <a:pt x="48" y="9"/>
                    </a:cubicBezTo>
                    <a:cubicBezTo>
                      <a:pt x="47" y="10"/>
                      <a:pt x="45" y="10"/>
                      <a:pt x="44" y="11"/>
                    </a:cubicBezTo>
                    <a:cubicBezTo>
                      <a:pt x="43" y="11"/>
                      <a:pt x="41" y="11"/>
                      <a:pt x="39" y="11"/>
                    </a:cubicBezTo>
                    <a:cubicBezTo>
                      <a:pt x="38" y="11"/>
                      <a:pt x="38" y="11"/>
                      <a:pt x="36" y="12"/>
                    </a:cubicBezTo>
                    <a:cubicBezTo>
                      <a:pt x="35" y="15"/>
                      <a:pt x="34" y="14"/>
                      <a:pt x="32" y="14"/>
                    </a:cubicBezTo>
                    <a:cubicBezTo>
                      <a:pt x="30" y="15"/>
                      <a:pt x="31" y="17"/>
                      <a:pt x="28" y="17"/>
                    </a:cubicBezTo>
                    <a:cubicBezTo>
                      <a:pt x="26" y="17"/>
                      <a:pt x="27" y="19"/>
                      <a:pt x="26" y="19"/>
                    </a:cubicBezTo>
                    <a:cubicBezTo>
                      <a:pt x="25" y="20"/>
                      <a:pt x="22" y="18"/>
                      <a:pt x="23" y="19"/>
                    </a:cubicBezTo>
                    <a:cubicBezTo>
                      <a:pt x="23" y="20"/>
                      <a:pt x="26" y="21"/>
                      <a:pt x="26" y="21"/>
                    </a:cubicBezTo>
                    <a:cubicBezTo>
                      <a:pt x="26" y="21"/>
                      <a:pt x="22" y="22"/>
                      <a:pt x="22" y="22"/>
                    </a:cubicBezTo>
                    <a:cubicBezTo>
                      <a:pt x="22" y="23"/>
                      <a:pt x="27" y="23"/>
                      <a:pt x="27" y="23"/>
                    </a:cubicBezTo>
                    <a:cubicBezTo>
                      <a:pt x="27" y="24"/>
                      <a:pt x="20" y="24"/>
                      <a:pt x="21" y="25"/>
                    </a:cubicBezTo>
                    <a:cubicBezTo>
                      <a:pt x="21" y="24"/>
                      <a:pt x="23" y="25"/>
                      <a:pt x="23" y="25"/>
                    </a:cubicBezTo>
                    <a:cubicBezTo>
                      <a:pt x="21" y="26"/>
                      <a:pt x="20" y="25"/>
                      <a:pt x="20" y="26"/>
                    </a:cubicBezTo>
                    <a:cubicBezTo>
                      <a:pt x="19" y="27"/>
                      <a:pt x="21" y="28"/>
                      <a:pt x="21" y="28"/>
                    </a:cubicBezTo>
                    <a:cubicBezTo>
                      <a:pt x="20" y="28"/>
                      <a:pt x="19" y="28"/>
                      <a:pt x="18" y="28"/>
                    </a:cubicBezTo>
                    <a:cubicBezTo>
                      <a:pt x="18" y="28"/>
                      <a:pt x="20" y="29"/>
                      <a:pt x="21" y="29"/>
                    </a:cubicBezTo>
                    <a:cubicBezTo>
                      <a:pt x="19" y="29"/>
                      <a:pt x="18" y="29"/>
                      <a:pt x="17" y="30"/>
                    </a:cubicBezTo>
                    <a:cubicBezTo>
                      <a:pt x="16" y="31"/>
                      <a:pt x="15" y="31"/>
                      <a:pt x="14" y="31"/>
                    </a:cubicBezTo>
                    <a:cubicBezTo>
                      <a:pt x="12" y="32"/>
                      <a:pt x="12" y="33"/>
                      <a:pt x="14" y="33"/>
                    </a:cubicBezTo>
                    <a:cubicBezTo>
                      <a:pt x="15" y="33"/>
                      <a:pt x="18" y="34"/>
                      <a:pt x="19" y="34"/>
                    </a:cubicBezTo>
                    <a:cubicBezTo>
                      <a:pt x="17" y="35"/>
                      <a:pt x="15" y="33"/>
                      <a:pt x="15" y="36"/>
                    </a:cubicBezTo>
                    <a:cubicBezTo>
                      <a:pt x="15" y="37"/>
                      <a:pt x="10" y="37"/>
                      <a:pt x="9" y="38"/>
                    </a:cubicBezTo>
                    <a:cubicBezTo>
                      <a:pt x="8" y="39"/>
                      <a:pt x="9" y="39"/>
                      <a:pt x="9" y="40"/>
                    </a:cubicBezTo>
                    <a:cubicBezTo>
                      <a:pt x="9" y="40"/>
                      <a:pt x="6" y="41"/>
                      <a:pt x="6" y="41"/>
                    </a:cubicBezTo>
                    <a:cubicBezTo>
                      <a:pt x="2" y="42"/>
                      <a:pt x="7" y="42"/>
                      <a:pt x="7" y="43"/>
                    </a:cubicBezTo>
                    <a:cubicBezTo>
                      <a:pt x="8" y="44"/>
                      <a:pt x="5" y="47"/>
                      <a:pt x="5" y="47"/>
                    </a:cubicBezTo>
                    <a:cubicBezTo>
                      <a:pt x="3" y="49"/>
                      <a:pt x="0" y="47"/>
                      <a:pt x="0" y="51"/>
                    </a:cubicBezTo>
                    <a:cubicBezTo>
                      <a:pt x="0" y="55"/>
                      <a:pt x="2" y="53"/>
                      <a:pt x="4" y="53"/>
                    </a:cubicBezTo>
                    <a:cubicBezTo>
                      <a:pt x="6" y="54"/>
                      <a:pt x="7" y="55"/>
                      <a:pt x="9" y="54"/>
                    </a:cubicBezTo>
                    <a:cubicBezTo>
                      <a:pt x="9" y="54"/>
                      <a:pt x="11" y="56"/>
                      <a:pt x="12" y="55"/>
                    </a:cubicBezTo>
                    <a:cubicBezTo>
                      <a:pt x="12" y="55"/>
                      <a:pt x="10" y="55"/>
                      <a:pt x="10" y="56"/>
                    </a:cubicBezTo>
                    <a:cubicBezTo>
                      <a:pt x="11" y="56"/>
                      <a:pt x="12" y="56"/>
                      <a:pt x="12" y="56"/>
                    </a:cubicBezTo>
                    <a:cubicBezTo>
                      <a:pt x="12" y="56"/>
                      <a:pt x="10" y="60"/>
                      <a:pt x="10" y="60"/>
                    </a:cubicBezTo>
                    <a:cubicBezTo>
                      <a:pt x="12" y="61"/>
                      <a:pt x="14" y="61"/>
                      <a:pt x="16" y="62"/>
                    </a:cubicBezTo>
                    <a:cubicBezTo>
                      <a:pt x="19" y="62"/>
                      <a:pt x="20" y="62"/>
                      <a:pt x="23" y="62"/>
                    </a:cubicBezTo>
                    <a:cubicBezTo>
                      <a:pt x="24" y="61"/>
                      <a:pt x="25" y="61"/>
                      <a:pt x="26" y="61"/>
                    </a:cubicBezTo>
                    <a:cubicBezTo>
                      <a:pt x="27" y="62"/>
                      <a:pt x="28" y="62"/>
                      <a:pt x="30" y="62"/>
                    </a:cubicBezTo>
                    <a:cubicBezTo>
                      <a:pt x="31" y="62"/>
                      <a:pt x="27" y="59"/>
                      <a:pt x="26" y="59"/>
                    </a:cubicBezTo>
                    <a:cubicBezTo>
                      <a:pt x="24" y="57"/>
                      <a:pt x="23" y="55"/>
                      <a:pt x="22" y="53"/>
                    </a:cubicBezTo>
                    <a:cubicBezTo>
                      <a:pt x="20" y="51"/>
                      <a:pt x="21" y="50"/>
                      <a:pt x="20" y="48"/>
                    </a:cubicBezTo>
                    <a:cubicBezTo>
                      <a:pt x="19" y="45"/>
                      <a:pt x="18" y="45"/>
                      <a:pt x="20" y="43"/>
                    </a:cubicBezTo>
                    <a:cubicBezTo>
                      <a:pt x="21" y="43"/>
                      <a:pt x="20" y="43"/>
                      <a:pt x="20" y="42"/>
                    </a:cubicBezTo>
                    <a:cubicBezTo>
                      <a:pt x="21" y="41"/>
                      <a:pt x="24" y="42"/>
                      <a:pt x="24" y="41"/>
                    </a:cubicBezTo>
                    <a:cubicBezTo>
                      <a:pt x="24" y="41"/>
                      <a:pt x="22" y="40"/>
                      <a:pt x="22" y="40"/>
                    </a:cubicBezTo>
                    <a:cubicBezTo>
                      <a:pt x="23" y="39"/>
                      <a:pt x="26" y="40"/>
                      <a:pt x="26" y="39"/>
                    </a:cubicBezTo>
                    <a:cubicBezTo>
                      <a:pt x="26" y="38"/>
                      <a:pt x="21" y="37"/>
                      <a:pt x="21" y="36"/>
                    </a:cubicBezTo>
                    <a:cubicBezTo>
                      <a:pt x="21" y="36"/>
                      <a:pt x="29" y="37"/>
                      <a:pt x="29" y="37"/>
                    </a:cubicBezTo>
                    <a:cubicBezTo>
                      <a:pt x="29" y="36"/>
                      <a:pt x="27" y="35"/>
                      <a:pt x="27" y="34"/>
                    </a:cubicBezTo>
                    <a:cubicBezTo>
                      <a:pt x="27" y="33"/>
                      <a:pt x="30" y="35"/>
                      <a:pt x="31" y="34"/>
                    </a:cubicBezTo>
                    <a:cubicBezTo>
                      <a:pt x="31" y="33"/>
                      <a:pt x="27" y="31"/>
                      <a:pt x="27" y="32"/>
                    </a:cubicBezTo>
                    <a:cubicBezTo>
                      <a:pt x="27" y="31"/>
                      <a:pt x="31" y="33"/>
                      <a:pt x="32" y="32"/>
                    </a:cubicBezTo>
                    <a:cubicBezTo>
                      <a:pt x="32" y="32"/>
                      <a:pt x="33" y="31"/>
                      <a:pt x="32" y="31"/>
                    </a:cubicBezTo>
                    <a:cubicBezTo>
                      <a:pt x="32" y="31"/>
                      <a:pt x="30" y="29"/>
                      <a:pt x="30" y="29"/>
                    </a:cubicBezTo>
                    <a:cubicBezTo>
                      <a:pt x="32" y="29"/>
                      <a:pt x="33" y="30"/>
                      <a:pt x="35" y="29"/>
                    </a:cubicBezTo>
                    <a:cubicBezTo>
                      <a:pt x="35" y="28"/>
                      <a:pt x="37" y="27"/>
                      <a:pt x="37" y="27"/>
                    </a:cubicBezTo>
                    <a:cubicBezTo>
                      <a:pt x="37" y="26"/>
                      <a:pt x="35" y="26"/>
                      <a:pt x="35" y="26"/>
                    </a:cubicBezTo>
                    <a:cubicBezTo>
                      <a:pt x="36" y="26"/>
                      <a:pt x="39" y="26"/>
                      <a:pt x="39" y="24"/>
                    </a:cubicBezTo>
                    <a:cubicBezTo>
                      <a:pt x="39" y="22"/>
                      <a:pt x="41" y="25"/>
                      <a:pt x="42" y="24"/>
                    </a:cubicBezTo>
                    <a:cubicBezTo>
                      <a:pt x="42" y="24"/>
                      <a:pt x="41" y="23"/>
                      <a:pt x="41" y="23"/>
                    </a:cubicBezTo>
                    <a:cubicBezTo>
                      <a:pt x="42" y="22"/>
                      <a:pt x="45" y="23"/>
                      <a:pt x="45" y="22"/>
                    </a:cubicBezTo>
                    <a:cubicBezTo>
                      <a:pt x="46" y="21"/>
                      <a:pt x="45" y="20"/>
                      <a:pt x="44" y="20"/>
                    </a:cubicBezTo>
                    <a:cubicBezTo>
                      <a:pt x="49" y="18"/>
                      <a:pt x="53" y="16"/>
                      <a:pt x="58" y="15"/>
                    </a:cubicBezTo>
                    <a:cubicBezTo>
                      <a:pt x="61" y="14"/>
                      <a:pt x="65" y="13"/>
                      <a:pt x="68" y="12"/>
                    </a:cubicBezTo>
                    <a:cubicBezTo>
                      <a:pt x="73" y="11"/>
                      <a:pt x="77" y="10"/>
                      <a:pt x="81" y="8"/>
                    </a:cubicBezTo>
                    <a:cubicBezTo>
                      <a:pt x="83" y="8"/>
                      <a:pt x="86" y="6"/>
                      <a:pt x="88" y="4"/>
                    </a:cubicBezTo>
                    <a:cubicBezTo>
                      <a:pt x="90" y="2"/>
                      <a:pt x="86" y="1"/>
                      <a:pt x="84" y="1"/>
                    </a:cubicBezTo>
                    <a:cubicBezTo>
                      <a:pt x="82" y="1"/>
                      <a:pt x="86" y="1"/>
                      <a:pt x="8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5" name="Freeform 407">
                <a:extLst>
                  <a:ext uri="{FF2B5EF4-FFF2-40B4-BE49-F238E27FC236}">
                    <a16:creationId xmlns:a16="http://schemas.microsoft.com/office/drawing/2014/main" id="{C7CAF114-1F04-FD4A-844D-39255BDEF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37390" y="2639089"/>
                <a:ext cx="327588" cy="173330"/>
              </a:xfrm>
              <a:custGeom>
                <a:avLst/>
                <a:gdLst>
                  <a:gd name="T0" fmla="*/ 16 w 32"/>
                  <a:gd name="T1" fmla="*/ 6 h 16"/>
                  <a:gd name="T2" fmla="*/ 19 w 32"/>
                  <a:gd name="T3" fmla="*/ 1 h 16"/>
                  <a:gd name="T4" fmla="*/ 16 w 32"/>
                  <a:gd name="T5" fmla="*/ 0 h 16"/>
                  <a:gd name="T6" fmla="*/ 15 w 32"/>
                  <a:gd name="T7" fmla="*/ 2 h 16"/>
                  <a:gd name="T8" fmla="*/ 10 w 32"/>
                  <a:gd name="T9" fmla="*/ 2 h 16"/>
                  <a:gd name="T10" fmla="*/ 9 w 32"/>
                  <a:gd name="T11" fmla="*/ 4 h 16"/>
                  <a:gd name="T12" fmla="*/ 12 w 32"/>
                  <a:gd name="T13" fmla="*/ 4 h 16"/>
                  <a:gd name="T14" fmla="*/ 10 w 32"/>
                  <a:gd name="T15" fmla="*/ 8 h 16"/>
                  <a:gd name="T16" fmla="*/ 5 w 32"/>
                  <a:gd name="T17" fmla="*/ 10 h 16"/>
                  <a:gd name="T18" fmla="*/ 1 w 32"/>
                  <a:gd name="T19" fmla="*/ 15 h 16"/>
                  <a:gd name="T20" fmla="*/ 8 w 32"/>
                  <a:gd name="T21" fmla="*/ 15 h 16"/>
                  <a:gd name="T22" fmla="*/ 17 w 32"/>
                  <a:gd name="T23" fmla="*/ 14 h 16"/>
                  <a:gd name="T24" fmla="*/ 28 w 32"/>
                  <a:gd name="T25" fmla="*/ 12 h 16"/>
                  <a:gd name="T26" fmla="*/ 29 w 32"/>
                  <a:gd name="T27" fmla="*/ 7 h 16"/>
                  <a:gd name="T28" fmla="*/ 22 w 32"/>
                  <a:gd name="T29" fmla="*/ 3 h 16"/>
                  <a:gd name="T30" fmla="*/ 16 w 32"/>
                  <a:gd name="T31" fmla="*/ 6 h 16"/>
                  <a:gd name="T32" fmla="*/ 16 w 32"/>
                  <a:gd name="T33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16">
                    <a:moveTo>
                      <a:pt x="16" y="6"/>
                    </a:moveTo>
                    <a:cubicBezTo>
                      <a:pt x="16" y="6"/>
                      <a:pt x="19" y="2"/>
                      <a:pt x="19" y="1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5" y="0"/>
                      <a:pt x="15" y="2"/>
                      <a:pt x="15" y="2"/>
                    </a:cubicBezTo>
                    <a:cubicBezTo>
                      <a:pt x="13" y="2"/>
                      <a:pt x="12" y="0"/>
                      <a:pt x="10" y="2"/>
                    </a:cubicBezTo>
                    <a:cubicBezTo>
                      <a:pt x="10" y="2"/>
                      <a:pt x="8" y="3"/>
                      <a:pt x="9" y="4"/>
                    </a:cubicBezTo>
                    <a:cubicBezTo>
                      <a:pt x="10" y="4"/>
                      <a:pt x="11" y="5"/>
                      <a:pt x="12" y="4"/>
                    </a:cubicBezTo>
                    <a:cubicBezTo>
                      <a:pt x="10" y="5"/>
                      <a:pt x="5" y="6"/>
                      <a:pt x="10" y="8"/>
                    </a:cubicBezTo>
                    <a:cubicBezTo>
                      <a:pt x="7" y="7"/>
                      <a:pt x="6" y="8"/>
                      <a:pt x="5" y="10"/>
                    </a:cubicBezTo>
                    <a:cubicBezTo>
                      <a:pt x="4" y="11"/>
                      <a:pt x="0" y="15"/>
                      <a:pt x="1" y="15"/>
                    </a:cubicBezTo>
                    <a:cubicBezTo>
                      <a:pt x="3" y="16"/>
                      <a:pt x="6" y="16"/>
                      <a:pt x="8" y="15"/>
                    </a:cubicBezTo>
                    <a:cubicBezTo>
                      <a:pt x="11" y="13"/>
                      <a:pt x="14" y="13"/>
                      <a:pt x="17" y="14"/>
                    </a:cubicBezTo>
                    <a:cubicBezTo>
                      <a:pt x="21" y="14"/>
                      <a:pt x="24" y="13"/>
                      <a:pt x="28" y="12"/>
                    </a:cubicBezTo>
                    <a:cubicBezTo>
                      <a:pt x="30" y="11"/>
                      <a:pt x="32" y="8"/>
                      <a:pt x="29" y="7"/>
                    </a:cubicBezTo>
                    <a:cubicBezTo>
                      <a:pt x="27" y="6"/>
                      <a:pt x="24" y="2"/>
                      <a:pt x="22" y="3"/>
                    </a:cubicBezTo>
                    <a:cubicBezTo>
                      <a:pt x="20" y="3"/>
                      <a:pt x="18" y="6"/>
                      <a:pt x="16" y="6"/>
                    </a:cubicBezTo>
                    <a:cubicBezTo>
                      <a:pt x="15" y="6"/>
                      <a:pt x="17" y="6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6" name="Freeform 408">
                <a:extLst>
                  <a:ext uri="{FF2B5EF4-FFF2-40B4-BE49-F238E27FC236}">
                    <a16:creationId xmlns:a16="http://schemas.microsoft.com/office/drawing/2014/main" id="{EFDC7A88-E92C-4344-B036-2066B80928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2532" y="2539517"/>
                <a:ext cx="306678" cy="173330"/>
              </a:xfrm>
              <a:custGeom>
                <a:avLst/>
                <a:gdLst>
                  <a:gd name="T0" fmla="*/ 26 w 30"/>
                  <a:gd name="T1" fmla="*/ 10 h 16"/>
                  <a:gd name="T2" fmla="*/ 28 w 30"/>
                  <a:gd name="T3" fmla="*/ 7 h 16"/>
                  <a:gd name="T4" fmla="*/ 29 w 30"/>
                  <a:gd name="T5" fmla="*/ 5 h 16"/>
                  <a:gd name="T6" fmla="*/ 26 w 30"/>
                  <a:gd name="T7" fmla="*/ 3 h 16"/>
                  <a:gd name="T8" fmla="*/ 22 w 30"/>
                  <a:gd name="T9" fmla="*/ 3 h 16"/>
                  <a:gd name="T10" fmla="*/ 17 w 30"/>
                  <a:gd name="T11" fmla="*/ 4 h 16"/>
                  <a:gd name="T12" fmla="*/ 18 w 30"/>
                  <a:gd name="T13" fmla="*/ 1 h 16"/>
                  <a:gd name="T14" fmla="*/ 12 w 30"/>
                  <a:gd name="T15" fmla="*/ 1 h 16"/>
                  <a:gd name="T16" fmla="*/ 5 w 30"/>
                  <a:gd name="T17" fmla="*/ 4 h 16"/>
                  <a:gd name="T18" fmla="*/ 7 w 30"/>
                  <a:gd name="T19" fmla="*/ 4 h 16"/>
                  <a:gd name="T20" fmla="*/ 0 w 30"/>
                  <a:gd name="T21" fmla="*/ 8 h 16"/>
                  <a:gd name="T22" fmla="*/ 4 w 30"/>
                  <a:gd name="T23" fmla="*/ 9 h 16"/>
                  <a:gd name="T24" fmla="*/ 7 w 30"/>
                  <a:gd name="T25" fmla="*/ 12 h 16"/>
                  <a:gd name="T26" fmla="*/ 12 w 30"/>
                  <a:gd name="T27" fmla="*/ 13 h 16"/>
                  <a:gd name="T28" fmla="*/ 19 w 30"/>
                  <a:gd name="T29" fmla="*/ 16 h 16"/>
                  <a:gd name="T30" fmla="*/ 28 w 30"/>
                  <a:gd name="T31" fmla="*/ 15 h 16"/>
                  <a:gd name="T32" fmla="*/ 26 w 30"/>
                  <a:gd name="T33" fmla="*/ 10 h 16"/>
                  <a:gd name="T34" fmla="*/ 26 w 30"/>
                  <a:gd name="T3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16">
                    <a:moveTo>
                      <a:pt x="26" y="10"/>
                    </a:moveTo>
                    <a:cubicBezTo>
                      <a:pt x="29" y="11"/>
                      <a:pt x="27" y="9"/>
                      <a:pt x="28" y="7"/>
                    </a:cubicBezTo>
                    <a:cubicBezTo>
                      <a:pt x="28" y="6"/>
                      <a:pt x="29" y="6"/>
                      <a:pt x="29" y="5"/>
                    </a:cubicBezTo>
                    <a:cubicBezTo>
                      <a:pt x="29" y="4"/>
                      <a:pt x="27" y="3"/>
                      <a:pt x="26" y="3"/>
                    </a:cubicBezTo>
                    <a:cubicBezTo>
                      <a:pt x="25" y="2"/>
                      <a:pt x="23" y="2"/>
                      <a:pt x="22" y="3"/>
                    </a:cubicBezTo>
                    <a:cubicBezTo>
                      <a:pt x="22" y="3"/>
                      <a:pt x="17" y="4"/>
                      <a:pt x="17" y="4"/>
                    </a:cubicBezTo>
                    <a:cubicBezTo>
                      <a:pt x="17" y="4"/>
                      <a:pt x="21" y="2"/>
                      <a:pt x="18" y="1"/>
                    </a:cubicBezTo>
                    <a:cubicBezTo>
                      <a:pt x="16" y="0"/>
                      <a:pt x="14" y="1"/>
                      <a:pt x="12" y="1"/>
                    </a:cubicBezTo>
                    <a:cubicBezTo>
                      <a:pt x="11" y="1"/>
                      <a:pt x="6" y="2"/>
                      <a:pt x="5" y="4"/>
                    </a:cubicBezTo>
                    <a:cubicBezTo>
                      <a:pt x="5" y="4"/>
                      <a:pt x="7" y="4"/>
                      <a:pt x="7" y="4"/>
                    </a:cubicBezTo>
                    <a:cubicBezTo>
                      <a:pt x="7" y="4"/>
                      <a:pt x="0" y="7"/>
                      <a:pt x="0" y="8"/>
                    </a:cubicBezTo>
                    <a:cubicBezTo>
                      <a:pt x="0" y="8"/>
                      <a:pt x="4" y="9"/>
                      <a:pt x="4" y="9"/>
                    </a:cubicBezTo>
                    <a:cubicBezTo>
                      <a:pt x="5" y="9"/>
                      <a:pt x="6" y="11"/>
                      <a:pt x="7" y="12"/>
                    </a:cubicBezTo>
                    <a:cubicBezTo>
                      <a:pt x="9" y="13"/>
                      <a:pt x="10" y="13"/>
                      <a:pt x="12" y="13"/>
                    </a:cubicBezTo>
                    <a:cubicBezTo>
                      <a:pt x="14" y="14"/>
                      <a:pt x="17" y="16"/>
                      <a:pt x="19" y="16"/>
                    </a:cubicBezTo>
                    <a:cubicBezTo>
                      <a:pt x="22" y="16"/>
                      <a:pt x="25" y="16"/>
                      <a:pt x="28" y="15"/>
                    </a:cubicBezTo>
                    <a:cubicBezTo>
                      <a:pt x="30" y="15"/>
                      <a:pt x="26" y="10"/>
                      <a:pt x="26" y="10"/>
                    </a:cubicBezTo>
                    <a:cubicBezTo>
                      <a:pt x="27" y="10"/>
                      <a:pt x="25" y="10"/>
                      <a:pt x="2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7" name="Freeform 409">
                <a:extLst>
                  <a:ext uri="{FF2B5EF4-FFF2-40B4-BE49-F238E27FC236}">
                    <a16:creationId xmlns:a16="http://schemas.microsoft.com/office/drawing/2014/main" id="{C3FE8C4F-6DB0-B648-8792-B6884FACC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81922" y="2550579"/>
                <a:ext cx="153338" cy="55320"/>
              </a:xfrm>
              <a:custGeom>
                <a:avLst/>
                <a:gdLst>
                  <a:gd name="T0" fmla="*/ 9 w 15"/>
                  <a:gd name="T1" fmla="*/ 1 h 5"/>
                  <a:gd name="T2" fmla="*/ 4 w 15"/>
                  <a:gd name="T3" fmla="*/ 1 h 5"/>
                  <a:gd name="T4" fmla="*/ 0 w 15"/>
                  <a:gd name="T5" fmla="*/ 1 h 5"/>
                  <a:gd name="T6" fmla="*/ 1 w 15"/>
                  <a:gd name="T7" fmla="*/ 3 h 5"/>
                  <a:gd name="T8" fmla="*/ 6 w 15"/>
                  <a:gd name="T9" fmla="*/ 5 h 5"/>
                  <a:gd name="T10" fmla="*/ 9 w 15"/>
                  <a:gd name="T11" fmla="*/ 1 h 5"/>
                  <a:gd name="T12" fmla="*/ 9 w 15"/>
                  <a:gd name="T1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5">
                    <a:moveTo>
                      <a:pt x="9" y="1"/>
                    </a:moveTo>
                    <a:cubicBezTo>
                      <a:pt x="8" y="1"/>
                      <a:pt x="6" y="1"/>
                      <a:pt x="4" y="1"/>
                    </a:cubicBezTo>
                    <a:cubicBezTo>
                      <a:pt x="3" y="1"/>
                      <a:pt x="1" y="0"/>
                      <a:pt x="0" y="1"/>
                    </a:cubicBezTo>
                    <a:cubicBezTo>
                      <a:pt x="0" y="1"/>
                      <a:pt x="0" y="3"/>
                      <a:pt x="1" y="3"/>
                    </a:cubicBezTo>
                    <a:cubicBezTo>
                      <a:pt x="3" y="4"/>
                      <a:pt x="4" y="5"/>
                      <a:pt x="6" y="5"/>
                    </a:cubicBezTo>
                    <a:cubicBezTo>
                      <a:pt x="8" y="5"/>
                      <a:pt x="15" y="2"/>
                      <a:pt x="9" y="1"/>
                    </a:cubicBezTo>
                    <a:cubicBezTo>
                      <a:pt x="8" y="1"/>
                      <a:pt x="10" y="2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8" name="Freeform 410">
                <a:extLst>
                  <a:ext uri="{FF2B5EF4-FFF2-40B4-BE49-F238E27FC236}">
                    <a16:creationId xmlns:a16="http://schemas.microsoft.com/office/drawing/2014/main" id="{2337BFD2-2549-7A49-81A3-E80797451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09801" y="2399379"/>
                <a:ext cx="257886" cy="173330"/>
              </a:xfrm>
              <a:custGeom>
                <a:avLst/>
                <a:gdLst>
                  <a:gd name="T0" fmla="*/ 7 w 25"/>
                  <a:gd name="T1" fmla="*/ 15 h 16"/>
                  <a:gd name="T2" fmla="*/ 3 w 25"/>
                  <a:gd name="T3" fmla="*/ 13 h 16"/>
                  <a:gd name="T4" fmla="*/ 4 w 25"/>
                  <a:gd name="T5" fmla="*/ 12 h 16"/>
                  <a:gd name="T6" fmla="*/ 0 w 25"/>
                  <a:gd name="T7" fmla="*/ 12 h 16"/>
                  <a:gd name="T8" fmla="*/ 3 w 25"/>
                  <a:gd name="T9" fmla="*/ 11 h 16"/>
                  <a:gd name="T10" fmla="*/ 2 w 25"/>
                  <a:gd name="T11" fmla="*/ 10 h 16"/>
                  <a:gd name="T12" fmla="*/ 6 w 25"/>
                  <a:gd name="T13" fmla="*/ 6 h 16"/>
                  <a:gd name="T14" fmla="*/ 5 w 25"/>
                  <a:gd name="T15" fmla="*/ 6 h 16"/>
                  <a:gd name="T16" fmla="*/ 11 w 25"/>
                  <a:gd name="T17" fmla="*/ 3 h 16"/>
                  <a:gd name="T18" fmla="*/ 18 w 25"/>
                  <a:gd name="T19" fmla="*/ 0 h 16"/>
                  <a:gd name="T20" fmla="*/ 20 w 25"/>
                  <a:gd name="T21" fmla="*/ 4 h 16"/>
                  <a:gd name="T22" fmla="*/ 25 w 25"/>
                  <a:gd name="T23" fmla="*/ 7 h 16"/>
                  <a:gd name="T24" fmla="*/ 21 w 25"/>
                  <a:gd name="T25" fmla="*/ 9 h 16"/>
                  <a:gd name="T26" fmla="*/ 23 w 25"/>
                  <a:gd name="T27" fmla="*/ 12 h 16"/>
                  <a:gd name="T28" fmla="*/ 19 w 25"/>
                  <a:gd name="T29" fmla="*/ 13 h 16"/>
                  <a:gd name="T30" fmla="*/ 7 w 25"/>
                  <a:gd name="T31" fmla="*/ 15 h 16"/>
                  <a:gd name="T32" fmla="*/ 7 w 25"/>
                  <a:gd name="T33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16">
                    <a:moveTo>
                      <a:pt x="7" y="15"/>
                    </a:moveTo>
                    <a:cubicBezTo>
                      <a:pt x="6" y="14"/>
                      <a:pt x="4" y="14"/>
                      <a:pt x="3" y="13"/>
                    </a:cubicBezTo>
                    <a:cubicBezTo>
                      <a:pt x="2" y="12"/>
                      <a:pt x="4" y="12"/>
                      <a:pt x="4" y="12"/>
                    </a:cubicBezTo>
                    <a:cubicBezTo>
                      <a:pt x="4" y="12"/>
                      <a:pt x="0" y="13"/>
                      <a:pt x="0" y="12"/>
                    </a:cubicBezTo>
                    <a:cubicBezTo>
                      <a:pt x="0" y="10"/>
                      <a:pt x="3" y="11"/>
                      <a:pt x="3" y="11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2" y="10"/>
                      <a:pt x="7" y="7"/>
                      <a:pt x="6" y="6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6" y="4"/>
                      <a:pt x="9" y="4"/>
                      <a:pt x="11" y="3"/>
                    </a:cubicBezTo>
                    <a:cubicBezTo>
                      <a:pt x="13" y="2"/>
                      <a:pt x="16" y="1"/>
                      <a:pt x="18" y="0"/>
                    </a:cubicBezTo>
                    <a:cubicBezTo>
                      <a:pt x="18" y="0"/>
                      <a:pt x="19" y="3"/>
                      <a:pt x="20" y="4"/>
                    </a:cubicBezTo>
                    <a:cubicBezTo>
                      <a:pt x="20" y="4"/>
                      <a:pt x="25" y="6"/>
                      <a:pt x="25" y="7"/>
                    </a:cubicBezTo>
                    <a:cubicBezTo>
                      <a:pt x="25" y="8"/>
                      <a:pt x="20" y="7"/>
                      <a:pt x="21" y="9"/>
                    </a:cubicBezTo>
                    <a:cubicBezTo>
                      <a:pt x="21" y="9"/>
                      <a:pt x="23" y="10"/>
                      <a:pt x="23" y="12"/>
                    </a:cubicBezTo>
                    <a:cubicBezTo>
                      <a:pt x="22" y="12"/>
                      <a:pt x="20" y="12"/>
                      <a:pt x="19" y="13"/>
                    </a:cubicBezTo>
                    <a:cubicBezTo>
                      <a:pt x="16" y="14"/>
                      <a:pt x="10" y="16"/>
                      <a:pt x="7" y="15"/>
                    </a:cubicBezTo>
                    <a:cubicBezTo>
                      <a:pt x="6" y="14"/>
                      <a:pt x="9" y="16"/>
                      <a:pt x="7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9" name="Freeform 411">
                <a:extLst>
                  <a:ext uri="{FF2B5EF4-FFF2-40B4-BE49-F238E27FC236}">
                    <a16:creationId xmlns:a16="http://schemas.microsoft.com/office/drawing/2014/main" id="{D97B36BC-43E0-8C44-86BA-E002D0ADC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28080" y="3081631"/>
                <a:ext cx="257886" cy="88507"/>
              </a:xfrm>
              <a:custGeom>
                <a:avLst/>
                <a:gdLst>
                  <a:gd name="T0" fmla="*/ 5 w 25"/>
                  <a:gd name="T1" fmla="*/ 3 h 8"/>
                  <a:gd name="T2" fmla="*/ 3 w 25"/>
                  <a:gd name="T3" fmla="*/ 1 h 8"/>
                  <a:gd name="T4" fmla="*/ 1 w 25"/>
                  <a:gd name="T5" fmla="*/ 2 h 8"/>
                  <a:gd name="T6" fmla="*/ 2 w 25"/>
                  <a:gd name="T7" fmla="*/ 4 h 8"/>
                  <a:gd name="T8" fmla="*/ 5 w 25"/>
                  <a:gd name="T9" fmla="*/ 6 h 8"/>
                  <a:gd name="T10" fmla="*/ 16 w 25"/>
                  <a:gd name="T11" fmla="*/ 8 h 8"/>
                  <a:gd name="T12" fmla="*/ 24 w 25"/>
                  <a:gd name="T13" fmla="*/ 5 h 8"/>
                  <a:gd name="T14" fmla="*/ 23 w 25"/>
                  <a:gd name="T15" fmla="*/ 6 h 8"/>
                  <a:gd name="T16" fmla="*/ 20 w 25"/>
                  <a:gd name="T17" fmla="*/ 4 h 8"/>
                  <a:gd name="T18" fmla="*/ 15 w 25"/>
                  <a:gd name="T19" fmla="*/ 4 h 8"/>
                  <a:gd name="T20" fmla="*/ 10 w 25"/>
                  <a:gd name="T21" fmla="*/ 2 h 8"/>
                  <a:gd name="T22" fmla="*/ 5 w 25"/>
                  <a:gd name="T23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8">
                    <a:moveTo>
                      <a:pt x="5" y="3"/>
                    </a:moveTo>
                    <a:cubicBezTo>
                      <a:pt x="4" y="3"/>
                      <a:pt x="4" y="1"/>
                      <a:pt x="3" y="1"/>
                    </a:cubicBezTo>
                    <a:cubicBezTo>
                      <a:pt x="3" y="0"/>
                      <a:pt x="1" y="2"/>
                      <a:pt x="1" y="2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3" y="4"/>
                      <a:pt x="4" y="6"/>
                      <a:pt x="5" y="6"/>
                    </a:cubicBezTo>
                    <a:cubicBezTo>
                      <a:pt x="9" y="7"/>
                      <a:pt x="12" y="8"/>
                      <a:pt x="16" y="8"/>
                    </a:cubicBezTo>
                    <a:cubicBezTo>
                      <a:pt x="17" y="8"/>
                      <a:pt x="25" y="7"/>
                      <a:pt x="24" y="5"/>
                    </a:cubicBezTo>
                    <a:cubicBezTo>
                      <a:pt x="23" y="5"/>
                      <a:pt x="23" y="6"/>
                      <a:pt x="23" y="6"/>
                    </a:cubicBezTo>
                    <a:cubicBezTo>
                      <a:pt x="22" y="6"/>
                      <a:pt x="21" y="5"/>
                      <a:pt x="20" y="4"/>
                    </a:cubicBezTo>
                    <a:cubicBezTo>
                      <a:pt x="19" y="4"/>
                      <a:pt x="17" y="3"/>
                      <a:pt x="15" y="4"/>
                    </a:cubicBezTo>
                    <a:cubicBezTo>
                      <a:pt x="14" y="4"/>
                      <a:pt x="12" y="2"/>
                      <a:pt x="10" y="2"/>
                    </a:cubicBezTo>
                    <a:cubicBezTo>
                      <a:pt x="8" y="2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0" name="Freeform 412">
                <a:extLst>
                  <a:ext uri="{FF2B5EF4-FFF2-40B4-BE49-F238E27FC236}">
                    <a16:creationId xmlns:a16="http://schemas.microsoft.com/office/drawing/2014/main" id="{D4C112DB-20D6-D84B-A915-7750C5A72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0492" y="3254959"/>
                <a:ext cx="216069" cy="88507"/>
              </a:xfrm>
              <a:custGeom>
                <a:avLst/>
                <a:gdLst>
                  <a:gd name="T0" fmla="*/ 2 w 21"/>
                  <a:gd name="T1" fmla="*/ 6 h 8"/>
                  <a:gd name="T2" fmla="*/ 8 w 21"/>
                  <a:gd name="T3" fmla="*/ 6 h 8"/>
                  <a:gd name="T4" fmla="*/ 14 w 21"/>
                  <a:gd name="T5" fmla="*/ 8 h 8"/>
                  <a:gd name="T6" fmla="*/ 19 w 21"/>
                  <a:gd name="T7" fmla="*/ 7 h 8"/>
                  <a:gd name="T8" fmla="*/ 17 w 21"/>
                  <a:gd name="T9" fmla="*/ 4 h 8"/>
                  <a:gd name="T10" fmla="*/ 7 w 21"/>
                  <a:gd name="T11" fmla="*/ 2 h 8"/>
                  <a:gd name="T12" fmla="*/ 4 w 21"/>
                  <a:gd name="T13" fmla="*/ 5 h 8"/>
                  <a:gd name="T14" fmla="*/ 2 w 21"/>
                  <a:gd name="T1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8">
                    <a:moveTo>
                      <a:pt x="2" y="6"/>
                    </a:moveTo>
                    <a:cubicBezTo>
                      <a:pt x="5" y="6"/>
                      <a:pt x="6" y="6"/>
                      <a:pt x="8" y="6"/>
                    </a:cubicBezTo>
                    <a:cubicBezTo>
                      <a:pt x="10" y="7"/>
                      <a:pt x="12" y="7"/>
                      <a:pt x="14" y="8"/>
                    </a:cubicBezTo>
                    <a:cubicBezTo>
                      <a:pt x="16" y="8"/>
                      <a:pt x="18" y="8"/>
                      <a:pt x="19" y="7"/>
                    </a:cubicBezTo>
                    <a:cubicBezTo>
                      <a:pt x="21" y="6"/>
                      <a:pt x="18" y="5"/>
                      <a:pt x="17" y="4"/>
                    </a:cubicBezTo>
                    <a:cubicBezTo>
                      <a:pt x="14" y="2"/>
                      <a:pt x="11" y="0"/>
                      <a:pt x="7" y="2"/>
                    </a:cubicBezTo>
                    <a:cubicBezTo>
                      <a:pt x="5" y="3"/>
                      <a:pt x="5" y="4"/>
                      <a:pt x="4" y="5"/>
                    </a:cubicBezTo>
                    <a:cubicBezTo>
                      <a:pt x="3" y="5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1" name="Freeform 413">
                <a:extLst>
                  <a:ext uri="{FF2B5EF4-FFF2-40B4-BE49-F238E27FC236}">
                    <a16:creationId xmlns:a16="http://schemas.microsoft.com/office/drawing/2014/main" id="{DA2DF003-5FA4-6843-8101-BD9665ABC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0948" y="3214397"/>
                <a:ext cx="83638" cy="51630"/>
              </a:xfrm>
              <a:custGeom>
                <a:avLst/>
                <a:gdLst>
                  <a:gd name="T0" fmla="*/ 3 w 8"/>
                  <a:gd name="T1" fmla="*/ 5 h 5"/>
                  <a:gd name="T2" fmla="*/ 4 w 8"/>
                  <a:gd name="T3" fmla="*/ 1 h 5"/>
                  <a:gd name="T4" fmla="*/ 3 w 8"/>
                  <a:gd name="T5" fmla="*/ 5 h 5"/>
                  <a:gd name="T6" fmla="*/ 3 w 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5">
                    <a:moveTo>
                      <a:pt x="3" y="5"/>
                    </a:moveTo>
                    <a:cubicBezTo>
                      <a:pt x="0" y="5"/>
                      <a:pt x="1" y="0"/>
                      <a:pt x="4" y="1"/>
                    </a:cubicBezTo>
                    <a:cubicBezTo>
                      <a:pt x="8" y="2"/>
                      <a:pt x="6" y="4"/>
                      <a:pt x="3" y="5"/>
                    </a:cubicBezTo>
                    <a:cubicBezTo>
                      <a:pt x="1" y="5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2" name="Freeform 414">
                <a:extLst>
                  <a:ext uri="{FF2B5EF4-FFF2-40B4-BE49-F238E27FC236}">
                    <a16:creationId xmlns:a16="http://schemas.microsoft.com/office/drawing/2014/main" id="{7B1D7D62-F13A-2648-B7A1-BD12223248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7907" y="3059504"/>
                <a:ext cx="31364" cy="55320"/>
              </a:xfrm>
              <a:custGeom>
                <a:avLst/>
                <a:gdLst>
                  <a:gd name="T0" fmla="*/ 1 w 3"/>
                  <a:gd name="T1" fmla="*/ 3 h 5"/>
                  <a:gd name="T2" fmla="*/ 3 w 3"/>
                  <a:gd name="T3" fmla="*/ 1 h 5"/>
                  <a:gd name="T4" fmla="*/ 1 w 3"/>
                  <a:gd name="T5" fmla="*/ 5 h 5"/>
                  <a:gd name="T6" fmla="*/ 1 w 3"/>
                  <a:gd name="T7" fmla="*/ 3 h 5"/>
                  <a:gd name="T8" fmla="*/ 1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1" y="3"/>
                    </a:moveTo>
                    <a:cubicBezTo>
                      <a:pt x="0" y="2"/>
                      <a:pt x="2" y="0"/>
                      <a:pt x="3" y="1"/>
                    </a:cubicBezTo>
                    <a:cubicBezTo>
                      <a:pt x="3" y="2"/>
                      <a:pt x="2" y="5"/>
                      <a:pt x="1" y="5"/>
                    </a:cubicBezTo>
                    <a:cubicBezTo>
                      <a:pt x="1" y="5"/>
                      <a:pt x="1" y="3"/>
                      <a:pt x="1" y="3"/>
                    </a:cubicBezTo>
                    <a:cubicBezTo>
                      <a:pt x="0" y="2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3" name="Freeform 415">
                <a:extLst>
                  <a:ext uri="{FF2B5EF4-FFF2-40B4-BE49-F238E27FC236}">
                    <a16:creationId xmlns:a16="http://schemas.microsoft.com/office/drawing/2014/main" id="{78195A18-27F3-4041-BF0F-F4DC9F763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7907" y="3221769"/>
                <a:ext cx="41820" cy="55320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1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3"/>
                      <a:pt x="1" y="0"/>
                      <a:pt x="0" y="1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4" name="Freeform 416">
                <a:extLst>
                  <a:ext uri="{FF2B5EF4-FFF2-40B4-BE49-F238E27FC236}">
                    <a16:creationId xmlns:a16="http://schemas.microsoft.com/office/drawing/2014/main" id="{C0E70024-B2F8-F942-8A6F-47BAEC4552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57607" y="3018939"/>
                <a:ext cx="432136" cy="173330"/>
              </a:xfrm>
              <a:custGeom>
                <a:avLst/>
                <a:gdLst>
                  <a:gd name="T0" fmla="*/ 34 w 42"/>
                  <a:gd name="T1" fmla="*/ 4 h 16"/>
                  <a:gd name="T2" fmla="*/ 29 w 42"/>
                  <a:gd name="T3" fmla="*/ 3 h 16"/>
                  <a:gd name="T4" fmla="*/ 23 w 42"/>
                  <a:gd name="T5" fmla="*/ 0 h 16"/>
                  <a:gd name="T6" fmla="*/ 22 w 42"/>
                  <a:gd name="T7" fmla="*/ 2 h 16"/>
                  <a:gd name="T8" fmla="*/ 20 w 42"/>
                  <a:gd name="T9" fmla="*/ 6 h 16"/>
                  <a:gd name="T10" fmla="*/ 11 w 42"/>
                  <a:gd name="T11" fmla="*/ 1 h 16"/>
                  <a:gd name="T12" fmla="*/ 4 w 42"/>
                  <a:gd name="T13" fmla="*/ 3 h 16"/>
                  <a:gd name="T14" fmla="*/ 2 w 42"/>
                  <a:gd name="T15" fmla="*/ 6 h 16"/>
                  <a:gd name="T16" fmla="*/ 1 w 42"/>
                  <a:gd name="T17" fmla="*/ 10 h 16"/>
                  <a:gd name="T18" fmla="*/ 9 w 42"/>
                  <a:gd name="T19" fmla="*/ 14 h 16"/>
                  <a:gd name="T20" fmla="*/ 13 w 42"/>
                  <a:gd name="T21" fmla="*/ 15 h 16"/>
                  <a:gd name="T22" fmla="*/ 15 w 42"/>
                  <a:gd name="T23" fmla="*/ 13 h 16"/>
                  <a:gd name="T24" fmla="*/ 16 w 42"/>
                  <a:gd name="T25" fmla="*/ 14 h 16"/>
                  <a:gd name="T26" fmla="*/ 18 w 42"/>
                  <a:gd name="T27" fmla="*/ 14 h 16"/>
                  <a:gd name="T28" fmla="*/ 25 w 42"/>
                  <a:gd name="T29" fmla="*/ 12 h 16"/>
                  <a:gd name="T30" fmla="*/ 28 w 42"/>
                  <a:gd name="T31" fmla="*/ 14 h 16"/>
                  <a:gd name="T32" fmla="*/ 34 w 42"/>
                  <a:gd name="T33" fmla="*/ 13 h 16"/>
                  <a:gd name="T34" fmla="*/ 33 w 42"/>
                  <a:gd name="T35" fmla="*/ 12 h 16"/>
                  <a:gd name="T36" fmla="*/ 37 w 42"/>
                  <a:gd name="T37" fmla="*/ 12 h 16"/>
                  <a:gd name="T38" fmla="*/ 39 w 42"/>
                  <a:gd name="T39" fmla="*/ 11 h 16"/>
                  <a:gd name="T40" fmla="*/ 40 w 42"/>
                  <a:gd name="T41" fmla="*/ 9 h 16"/>
                  <a:gd name="T42" fmla="*/ 39 w 42"/>
                  <a:gd name="T43" fmla="*/ 9 h 16"/>
                  <a:gd name="T44" fmla="*/ 42 w 42"/>
                  <a:gd name="T45" fmla="*/ 6 h 16"/>
                  <a:gd name="T46" fmla="*/ 34 w 42"/>
                  <a:gd name="T47" fmla="*/ 4 h 16"/>
                  <a:gd name="T48" fmla="*/ 34 w 42"/>
                  <a:gd name="T4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16">
                    <a:moveTo>
                      <a:pt x="34" y="4"/>
                    </a:moveTo>
                    <a:cubicBezTo>
                      <a:pt x="32" y="3"/>
                      <a:pt x="31" y="4"/>
                      <a:pt x="29" y="3"/>
                    </a:cubicBezTo>
                    <a:cubicBezTo>
                      <a:pt x="29" y="3"/>
                      <a:pt x="24" y="0"/>
                      <a:pt x="23" y="0"/>
                    </a:cubicBezTo>
                    <a:cubicBezTo>
                      <a:pt x="23" y="0"/>
                      <a:pt x="24" y="1"/>
                      <a:pt x="22" y="2"/>
                    </a:cubicBezTo>
                    <a:cubicBezTo>
                      <a:pt x="20" y="2"/>
                      <a:pt x="22" y="5"/>
                      <a:pt x="20" y="6"/>
                    </a:cubicBezTo>
                    <a:cubicBezTo>
                      <a:pt x="19" y="6"/>
                      <a:pt x="12" y="1"/>
                      <a:pt x="11" y="1"/>
                    </a:cubicBezTo>
                    <a:cubicBezTo>
                      <a:pt x="9" y="0"/>
                      <a:pt x="4" y="1"/>
                      <a:pt x="4" y="3"/>
                    </a:cubicBezTo>
                    <a:cubicBezTo>
                      <a:pt x="4" y="5"/>
                      <a:pt x="0" y="4"/>
                      <a:pt x="2" y="6"/>
                    </a:cubicBezTo>
                    <a:cubicBezTo>
                      <a:pt x="3" y="7"/>
                      <a:pt x="0" y="9"/>
                      <a:pt x="1" y="10"/>
                    </a:cubicBezTo>
                    <a:cubicBezTo>
                      <a:pt x="3" y="12"/>
                      <a:pt x="6" y="13"/>
                      <a:pt x="9" y="14"/>
                    </a:cubicBezTo>
                    <a:cubicBezTo>
                      <a:pt x="10" y="15"/>
                      <a:pt x="12" y="16"/>
                      <a:pt x="13" y="15"/>
                    </a:cubicBezTo>
                    <a:cubicBezTo>
                      <a:pt x="14" y="15"/>
                      <a:pt x="14" y="12"/>
                      <a:pt x="15" y="13"/>
                    </a:cubicBezTo>
                    <a:cubicBezTo>
                      <a:pt x="15" y="13"/>
                      <a:pt x="15" y="14"/>
                      <a:pt x="16" y="14"/>
                    </a:cubicBezTo>
                    <a:cubicBezTo>
                      <a:pt x="17" y="14"/>
                      <a:pt x="18" y="14"/>
                      <a:pt x="18" y="14"/>
                    </a:cubicBezTo>
                    <a:cubicBezTo>
                      <a:pt x="20" y="13"/>
                      <a:pt x="22" y="13"/>
                      <a:pt x="25" y="12"/>
                    </a:cubicBezTo>
                    <a:cubicBezTo>
                      <a:pt x="27" y="12"/>
                      <a:pt x="27" y="14"/>
                      <a:pt x="28" y="14"/>
                    </a:cubicBezTo>
                    <a:cubicBezTo>
                      <a:pt x="29" y="14"/>
                      <a:pt x="34" y="13"/>
                      <a:pt x="34" y="13"/>
                    </a:cubicBezTo>
                    <a:cubicBezTo>
                      <a:pt x="34" y="13"/>
                      <a:pt x="33" y="12"/>
                      <a:pt x="33" y="12"/>
                    </a:cubicBezTo>
                    <a:cubicBezTo>
                      <a:pt x="33" y="11"/>
                      <a:pt x="36" y="12"/>
                      <a:pt x="37" y="12"/>
                    </a:cubicBezTo>
                    <a:cubicBezTo>
                      <a:pt x="37" y="12"/>
                      <a:pt x="39" y="12"/>
                      <a:pt x="39" y="11"/>
                    </a:cubicBezTo>
                    <a:cubicBezTo>
                      <a:pt x="39" y="10"/>
                      <a:pt x="40" y="9"/>
                      <a:pt x="40" y="9"/>
                    </a:cubicBezTo>
                    <a:cubicBezTo>
                      <a:pt x="40" y="9"/>
                      <a:pt x="40" y="9"/>
                      <a:pt x="39" y="9"/>
                    </a:cubicBezTo>
                    <a:cubicBezTo>
                      <a:pt x="39" y="8"/>
                      <a:pt x="42" y="7"/>
                      <a:pt x="42" y="6"/>
                    </a:cubicBezTo>
                    <a:cubicBezTo>
                      <a:pt x="41" y="5"/>
                      <a:pt x="36" y="4"/>
                      <a:pt x="34" y="4"/>
                    </a:cubicBezTo>
                    <a:cubicBezTo>
                      <a:pt x="32" y="3"/>
                      <a:pt x="36" y="4"/>
                      <a:pt x="3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5" name="Freeform 417">
                <a:extLst>
                  <a:ext uri="{FF2B5EF4-FFF2-40B4-BE49-F238E27FC236}">
                    <a16:creationId xmlns:a16="http://schemas.microsoft.com/office/drawing/2014/main" id="{488C6534-59B8-D149-816D-013FF75BF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5042" y="3070569"/>
                <a:ext cx="80154" cy="88507"/>
              </a:xfrm>
              <a:custGeom>
                <a:avLst/>
                <a:gdLst>
                  <a:gd name="T0" fmla="*/ 7 w 8"/>
                  <a:gd name="T1" fmla="*/ 6 h 8"/>
                  <a:gd name="T2" fmla="*/ 4 w 8"/>
                  <a:gd name="T3" fmla="*/ 0 h 8"/>
                  <a:gd name="T4" fmla="*/ 6 w 8"/>
                  <a:gd name="T5" fmla="*/ 2 h 8"/>
                  <a:gd name="T6" fmla="*/ 7 w 8"/>
                  <a:gd name="T7" fmla="*/ 6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0" y="1"/>
                      <a:pt x="4" y="0"/>
                    </a:cubicBezTo>
                    <a:cubicBezTo>
                      <a:pt x="5" y="0"/>
                      <a:pt x="8" y="0"/>
                      <a:pt x="6" y="2"/>
                    </a:cubicBezTo>
                    <a:cubicBezTo>
                      <a:pt x="3" y="4"/>
                      <a:pt x="7" y="4"/>
                      <a:pt x="7" y="6"/>
                    </a:cubicBezTo>
                    <a:cubicBezTo>
                      <a:pt x="6" y="8"/>
                      <a:pt x="7" y="5"/>
                      <a:pt x="7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6" name="Freeform 418">
                <a:extLst>
                  <a:ext uri="{FF2B5EF4-FFF2-40B4-BE49-F238E27FC236}">
                    <a16:creationId xmlns:a16="http://schemas.microsoft.com/office/drawing/2014/main" id="{357A2613-7074-E949-A419-230659B9E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43270" y="3656936"/>
                <a:ext cx="111517" cy="66379"/>
              </a:xfrm>
              <a:custGeom>
                <a:avLst/>
                <a:gdLst>
                  <a:gd name="T0" fmla="*/ 3 w 11"/>
                  <a:gd name="T1" fmla="*/ 4 h 6"/>
                  <a:gd name="T2" fmla="*/ 1 w 11"/>
                  <a:gd name="T3" fmla="*/ 1 h 6"/>
                  <a:gd name="T4" fmla="*/ 6 w 11"/>
                  <a:gd name="T5" fmla="*/ 1 h 6"/>
                  <a:gd name="T6" fmla="*/ 3 w 11"/>
                  <a:gd name="T7" fmla="*/ 4 h 6"/>
                  <a:gd name="T8" fmla="*/ 3 w 11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3" y="4"/>
                    </a:moveTo>
                    <a:cubicBezTo>
                      <a:pt x="1" y="3"/>
                      <a:pt x="0" y="3"/>
                      <a:pt x="1" y="1"/>
                    </a:cubicBezTo>
                    <a:cubicBezTo>
                      <a:pt x="2" y="0"/>
                      <a:pt x="4" y="1"/>
                      <a:pt x="6" y="1"/>
                    </a:cubicBezTo>
                    <a:cubicBezTo>
                      <a:pt x="11" y="2"/>
                      <a:pt x="6" y="6"/>
                      <a:pt x="3" y="4"/>
                    </a:cubicBezTo>
                    <a:cubicBezTo>
                      <a:pt x="2" y="3"/>
                      <a:pt x="4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7" name="Freeform 419">
                <a:extLst>
                  <a:ext uri="{FF2B5EF4-FFF2-40B4-BE49-F238E27FC236}">
                    <a16:creationId xmlns:a16="http://schemas.microsoft.com/office/drawing/2014/main" id="{20782EE8-7FA8-3542-944A-D5B4CFED20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27199" y="4608407"/>
                <a:ext cx="62727" cy="55320"/>
              </a:xfrm>
              <a:custGeom>
                <a:avLst/>
                <a:gdLst>
                  <a:gd name="T0" fmla="*/ 5 w 6"/>
                  <a:gd name="T1" fmla="*/ 2 h 5"/>
                  <a:gd name="T2" fmla="*/ 5 w 6"/>
                  <a:gd name="T3" fmla="*/ 1 h 5"/>
                  <a:gd name="T4" fmla="*/ 2 w 6"/>
                  <a:gd name="T5" fmla="*/ 1 h 5"/>
                  <a:gd name="T6" fmla="*/ 1 w 6"/>
                  <a:gd name="T7" fmla="*/ 3 h 5"/>
                  <a:gd name="T8" fmla="*/ 0 w 6"/>
                  <a:gd name="T9" fmla="*/ 4 h 5"/>
                  <a:gd name="T10" fmla="*/ 5 w 6"/>
                  <a:gd name="T11" fmla="*/ 2 h 5"/>
                  <a:gd name="T12" fmla="*/ 5 w 6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6" y="2"/>
                      <a:pt x="5" y="1"/>
                      <a:pt x="5" y="1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1"/>
                      <a:pt x="0" y="2"/>
                      <a:pt x="1" y="3"/>
                    </a:cubicBezTo>
                    <a:cubicBezTo>
                      <a:pt x="1" y="3"/>
                      <a:pt x="0" y="5"/>
                      <a:pt x="0" y="4"/>
                    </a:cubicBezTo>
                    <a:cubicBezTo>
                      <a:pt x="0" y="4"/>
                      <a:pt x="5" y="2"/>
                      <a:pt x="5" y="2"/>
                    </a:cubicBezTo>
                    <a:cubicBezTo>
                      <a:pt x="6" y="2"/>
                      <a:pt x="3" y="3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8" name="Freeform 420">
                <a:extLst>
                  <a:ext uri="{FF2B5EF4-FFF2-40B4-BE49-F238E27FC236}">
                    <a16:creationId xmlns:a16="http://schemas.microsoft.com/office/drawing/2014/main" id="{7B4E6296-B3A5-5345-9003-9ACAA3CB6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8061" y="4925563"/>
                <a:ext cx="52274" cy="29502"/>
              </a:xfrm>
              <a:custGeom>
                <a:avLst/>
                <a:gdLst>
                  <a:gd name="T0" fmla="*/ 3 w 5"/>
                  <a:gd name="T1" fmla="*/ 3 h 3"/>
                  <a:gd name="T2" fmla="*/ 3 w 5"/>
                  <a:gd name="T3" fmla="*/ 0 h 3"/>
                  <a:gd name="T4" fmla="*/ 3 w 5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3" y="3"/>
                    </a:moveTo>
                    <a:cubicBezTo>
                      <a:pt x="1" y="3"/>
                      <a:pt x="0" y="1"/>
                      <a:pt x="3" y="0"/>
                    </a:cubicBezTo>
                    <a:cubicBezTo>
                      <a:pt x="5" y="0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9" name="Freeform 421">
                <a:extLst>
                  <a:ext uri="{FF2B5EF4-FFF2-40B4-BE49-F238E27FC236}">
                    <a16:creationId xmlns:a16="http://schemas.microsoft.com/office/drawing/2014/main" id="{44D1D6C1-43E2-9D44-A390-BF4E1EC06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88093" y="5250093"/>
                <a:ext cx="52274" cy="51630"/>
              </a:xfrm>
              <a:custGeom>
                <a:avLst/>
                <a:gdLst>
                  <a:gd name="T0" fmla="*/ 5 w 5"/>
                  <a:gd name="T1" fmla="*/ 1 h 5"/>
                  <a:gd name="T2" fmla="*/ 1 w 5"/>
                  <a:gd name="T3" fmla="*/ 5 h 5"/>
                  <a:gd name="T4" fmla="*/ 4 w 5"/>
                  <a:gd name="T5" fmla="*/ 3 h 5"/>
                  <a:gd name="T6" fmla="*/ 5 w 5"/>
                  <a:gd name="T7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1"/>
                    </a:moveTo>
                    <a:cubicBezTo>
                      <a:pt x="5" y="1"/>
                      <a:pt x="0" y="5"/>
                      <a:pt x="1" y="5"/>
                    </a:cubicBezTo>
                    <a:cubicBezTo>
                      <a:pt x="2" y="5"/>
                      <a:pt x="4" y="3"/>
                      <a:pt x="4" y="3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70" name="Freeform 422">
                <a:extLst>
                  <a:ext uri="{FF2B5EF4-FFF2-40B4-BE49-F238E27FC236}">
                    <a16:creationId xmlns:a16="http://schemas.microsoft.com/office/drawing/2014/main" id="{5AD7015F-BE42-F94B-82E2-7316CD2B0B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56730" y="5334913"/>
                <a:ext cx="20911" cy="1106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71" name="Freeform 423">
                <a:extLst>
                  <a:ext uri="{FF2B5EF4-FFF2-40B4-BE49-F238E27FC236}">
                    <a16:creationId xmlns:a16="http://schemas.microsoft.com/office/drawing/2014/main" id="{E67523BD-6165-C149-8AA5-7777808D2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13847" y="5508243"/>
                <a:ext cx="31364" cy="11063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1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0" y="1"/>
                      <a:pt x="1" y="1"/>
                    </a:cubicBezTo>
                    <a:cubicBezTo>
                      <a:pt x="1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72" name="Freeform 424">
                <a:extLst>
                  <a:ext uri="{FF2B5EF4-FFF2-40B4-BE49-F238E27FC236}">
                    <a16:creationId xmlns:a16="http://schemas.microsoft.com/office/drawing/2014/main" id="{92C5DD41-03E4-9A4B-A19B-16C60642BD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91871" y="5563561"/>
                <a:ext cx="73184" cy="44255"/>
              </a:xfrm>
              <a:custGeom>
                <a:avLst/>
                <a:gdLst>
                  <a:gd name="T0" fmla="*/ 6 w 7"/>
                  <a:gd name="T1" fmla="*/ 0 h 4"/>
                  <a:gd name="T2" fmla="*/ 1 w 7"/>
                  <a:gd name="T3" fmla="*/ 3 h 4"/>
                  <a:gd name="T4" fmla="*/ 6 w 7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73" name="Freeform 425">
                <a:extLst>
                  <a:ext uri="{FF2B5EF4-FFF2-40B4-BE49-F238E27FC236}">
                    <a16:creationId xmlns:a16="http://schemas.microsoft.com/office/drawing/2014/main" id="{2F378F41-949D-5B4B-AF96-17ACC8B62D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11718" y="5607815"/>
                <a:ext cx="59243" cy="40568"/>
              </a:xfrm>
              <a:custGeom>
                <a:avLst/>
                <a:gdLst>
                  <a:gd name="T0" fmla="*/ 5 w 6"/>
                  <a:gd name="T1" fmla="*/ 0 h 4"/>
                  <a:gd name="T2" fmla="*/ 1 w 6"/>
                  <a:gd name="T3" fmla="*/ 3 h 4"/>
                  <a:gd name="T4" fmla="*/ 5 w 6"/>
                  <a:gd name="T5" fmla="*/ 0 h 4"/>
                  <a:gd name="T6" fmla="*/ 5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5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5" y="0"/>
                      <a:pt x="5" y="0"/>
                    </a:cubicBezTo>
                    <a:cubicBezTo>
                      <a:pt x="5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74" name="Freeform 426">
                <a:extLst>
                  <a:ext uri="{FF2B5EF4-FFF2-40B4-BE49-F238E27FC236}">
                    <a16:creationId xmlns:a16="http://schemas.microsoft.com/office/drawing/2014/main" id="{F03494AC-B40A-5942-99B6-D63899552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9444" y="5641005"/>
                <a:ext cx="52274" cy="51630"/>
              </a:xfrm>
              <a:custGeom>
                <a:avLst/>
                <a:gdLst>
                  <a:gd name="T0" fmla="*/ 4 w 5"/>
                  <a:gd name="T1" fmla="*/ 0 h 5"/>
                  <a:gd name="T2" fmla="*/ 0 w 5"/>
                  <a:gd name="T3" fmla="*/ 4 h 5"/>
                  <a:gd name="T4" fmla="*/ 4 w 5"/>
                  <a:gd name="T5" fmla="*/ 0 h 5"/>
                  <a:gd name="T6" fmla="*/ 4 w 5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4" y="0"/>
                    </a:moveTo>
                    <a:cubicBezTo>
                      <a:pt x="4" y="0"/>
                      <a:pt x="0" y="4"/>
                      <a:pt x="0" y="4"/>
                    </a:cubicBezTo>
                    <a:cubicBezTo>
                      <a:pt x="2" y="5"/>
                      <a:pt x="4" y="0"/>
                      <a:pt x="4" y="0"/>
                    </a:cubicBezTo>
                    <a:cubicBezTo>
                      <a:pt x="4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75" name="Freeform 427">
                <a:extLst>
                  <a:ext uri="{FF2B5EF4-FFF2-40B4-BE49-F238E27FC236}">
                    <a16:creationId xmlns:a16="http://schemas.microsoft.com/office/drawing/2014/main" id="{7957186A-DFE3-4146-8182-AAF1684FBE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48987" y="5714762"/>
                <a:ext cx="10454" cy="1106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76" name="Freeform 428">
                <a:extLst>
                  <a:ext uri="{FF2B5EF4-FFF2-40B4-BE49-F238E27FC236}">
                    <a16:creationId xmlns:a16="http://schemas.microsoft.com/office/drawing/2014/main" id="{0EB7B9F6-5BB4-484E-BFD4-B026EC6661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6713" y="5670508"/>
                <a:ext cx="52274" cy="44255"/>
              </a:xfrm>
              <a:custGeom>
                <a:avLst/>
                <a:gdLst>
                  <a:gd name="T0" fmla="*/ 4 w 5"/>
                  <a:gd name="T1" fmla="*/ 1 h 4"/>
                  <a:gd name="T2" fmla="*/ 0 w 5"/>
                  <a:gd name="T3" fmla="*/ 4 h 4"/>
                  <a:gd name="T4" fmla="*/ 4 w 5"/>
                  <a:gd name="T5" fmla="*/ 1 h 4"/>
                  <a:gd name="T6" fmla="*/ 4 w 5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2"/>
                      <a:pt x="0" y="3"/>
                      <a:pt x="0" y="4"/>
                    </a:cubicBezTo>
                    <a:cubicBezTo>
                      <a:pt x="0" y="4"/>
                      <a:pt x="4" y="1"/>
                      <a:pt x="4" y="1"/>
                    </a:cubicBezTo>
                    <a:cubicBezTo>
                      <a:pt x="3" y="1"/>
                      <a:pt x="5" y="0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77" name="Freeform 429">
                <a:extLst>
                  <a:ext uri="{FF2B5EF4-FFF2-40B4-BE49-F238E27FC236}">
                    <a16:creationId xmlns:a16="http://schemas.microsoft.com/office/drawing/2014/main" id="{D02AE6A3-EBFD-9048-B4F5-E09A395C9C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0335" y="6072485"/>
                <a:ext cx="20911" cy="33190"/>
              </a:xfrm>
              <a:custGeom>
                <a:avLst/>
                <a:gdLst>
                  <a:gd name="T0" fmla="*/ 1 w 2"/>
                  <a:gd name="T1" fmla="*/ 0 h 3"/>
                  <a:gd name="T2" fmla="*/ 1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3"/>
                      <a:pt x="1" y="3"/>
                    </a:cubicBezTo>
                    <a:cubicBezTo>
                      <a:pt x="2" y="3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B918AAE8-FFF3-664A-984E-64E8DDCBB55F}"/>
                  </a:ext>
                </a:extLst>
              </p:cNvPr>
              <p:cNvGrpSpPr/>
              <p:nvPr/>
            </p:nvGrpSpPr>
            <p:grpSpPr>
              <a:xfrm>
                <a:off x="18243963" y="5607815"/>
                <a:ext cx="763204" cy="767074"/>
                <a:chOff x="5961121" y="2686387"/>
                <a:chExt cx="288233" cy="273757"/>
              </a:xfrm>
              <a:grpFill/>
            </p:grpSpPr>
            <p:sp>
              <p:nvSpPr>
                <p:cNvPr id="229" name="Freeform 228">
                  <a:extLst>
                    <a:ext uri="{FF2B5EF4-FFF2-40B4-BE49-F238E27FC236}">
                      <a16:creationId xmlns:a16="http://schemas.microsoft.com/office/drawing/2014/main" id="{99260956-8AA1-D94A-911E-5A8272C193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30902" y="2686387"/>
                  <a:ext cx="118452" cy="100026"/>
                </a:xfrm>
                <a:custGeom>
                  <a:avLst/>
                  <a:gdLst>
                    <a:gd name="T0" fmla="*/ 28 w 31"/>
                    <a:gd name="T1" fmla="*/ 10 h 26"/>
                    <a:gd name="T2" fmla="*/ 29 w 31"/>
                    <a:gd name="T3" fmla="*/ 7 h 26"/>
                    <a:gd name="T4" fmla="*/ 27 w 31"/>
                    <a:gd name="T5" fmla="*/ 10 h 26"/>
                    <a:gd name="T6" fmla="*/ 20 w 31"/>
                    <a:gd name="T7" fmla="*/ 8 h 26"/>
                    <a:gd name="T8" fmla="*/ 11 w 31"/>
                    <a:gd name="T9" fmla="*/ 1 h 26"/>
                    <a:gd name="T10" fmla="*/ 11 w 31"/>
                    <a:gd name="T11" fmla="*/ 5 h 26"/>
                    <a:gd name="T12" fmla="*/ 9 w 31"/>
                    <a:gd name="T13" fmla="*/ 11 h 26"/>
                    <a:gd name="T14" fmla="*/ 7 w 31"/>
                    <a:gd name="T15" fmla="*/ 14 h 26"/>
                    <a:gd name="T16" fmla="*/ 4 w 31"/>
                    <a:gd name="T17" fmla="*/ 14 h 26"/>
                    <a:gd name="T18" fmla="*/ 5 w 31"/>
                    <a:gd name="T19" fmla="*/ 16 h 26"/>
                    <a:gd name="T20" fmla="*/ 1 w 31"/>
                    <a:gd name="T21" fmla="*/ 18 h 26"/>
                    <a:gd name="T22" fmla="*/ 2 w 31"/>
                    <a:gd name="T23" fmla="*/ 23 h 26"/>
                    <a:gd name="T24" fmla="*/ 4 w 31"/>
                    <a:gd name="T25" fmla="*/ 25 h 26"/>
                    <a:gd name="T26" fmla="*/ 6 w 31"/>
                    <a:gd name="T27" fmla="*/ 23 h 26"/>
                    <a:gd name="T28" fmla="*/ 7 w 31"/>
                    <a:gd name="T29" fmla="*/ 23 h 26"/>
                    <a:gd name="T30" fmla="*/ 4 w 31"/>
                    <a:gd name="T31" fmla="*/ 20 h 26"/>
                    <a:gd name="T32" fmla="*/ 7 w 31"/>
                    <a:gd name="T33" fmla="*/ 19 h 26"/>
                    <a:gd name="T34" fmla="*/ 12 w 31"/>
                    <a:gd name="T35" fmla="*/ 18 h 26"/>
                    <a:gd name="T36" fmla="*/ 17 w 31"/>
                    <a:gd name="T37" fmla="*/ 21 h 26"/>
                    <a:gd name="T38" fmla="*/ 21 w 31"/>
                    <a:gd name="T39" fmla="*/ 16 h 26"/>
                    <a:gd name="T40" fmla="*/ 31 w 31"/>
                    <a:gd name="T41" fmla="*/ 14 h 26"/>
                    <a:gd name="T42" fmla="*/ 29 w 31"/>
                    <a:gd name="T43" fmla="*/ 12 h 26"/>
                    <a:gd name="T44" fmla="*/ 28 w 31"/>
                    <a:gd name="T45" fmla="*/ 10 h 26"/>
                    <a:gd name="T46" fmla="*/ 28 w 31"/>
                    <a:gd name="T47" fmla="*/ 1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1" h="26">
                      <a:moveTo>
                        <a:pt x="28" y="10"/>
                      </a:moveTo>
                      <a:cubicBezTo>
                        <a:pt x="28" y="10"/>
                        <a:pt x="29" y="8"/>
                        <a:pt x="29" y="7"/>
                      </a:cubicBezTo>
                      <a:cubicBezTo>
                        <a:pt x="29" y="8"/>
                        <a:pt x="27" y="10"/>
                        <a:pt x="27" y="10"/>
                      </a:cubicBezTo>
                      <a:cubicBezTo>
                        <a:pt x="25" y="10"/>
                        <a:pt x="21" y="9"/>
                        <a:pt x="20" y="8"/>
                      </a:cubicBezTo>
                      <a:cubicBezTo>
                        <a:pt x="17" y="7"/>
                        <a:pt x="15" y="2"/>
                        <a:pt x="11" y="1"/>
                      </a:cubicBezTo>
                      <a:cubicBezTo>
                        <a:pt x="9" y="0"/>
                        <a:pt x="10" y="4"/>
                        <a:pt x="11" y="5"/>
                      </a:cubicBezTo>
                      <a:cubicBezTo>
                        <a:pt x="11" y="7"/>
                        <a:pt x="10" y="9"/>
                        <a:pt x="9" y="11"/>
                      </a:cubicBezTo>
                      <a:cubicBezTo>
                        <a:pt x="8" y="12"/>
                        <a:pt x="10" y="15"/>
                        <a:pt x="7" y="14"/>
                      </a:cubicBezTo>
                      <a:cubicBezTo>
                        <a:pt x="7" y="14"/>
                        <a:pt x="5" y="13"/>
                        <a:pt x="4" y="14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5" y="16"/>
                        <a:pt x="2" y="18"/>
                        <a:pt x="1" y="18"/>
                      </a:cubicBezTo>
                      <a:cubicBezTo>
                        <a:pt x="0" y="20"/>
                        <a:pt x="3" y="21"/>
                        <a:pt x="2" y="23"/>
                      </a:cubicBezTo>
                      <a:cubicBezTo>
                        <a:pt x="1" y="24"/>
                        <a:pt x="3" y="26"/>
                        <a:pt x="4" y="25"/>
                      </a:cubicBezTo>
                      <a:cubicBezTo>
                        <a:pt x="5" y="24"/>
                        <a:pt x="5" y="23"/>
                        <a:pt x="6" y="23"/>
                      </a:cubicBezTo>
                      <a:cubicBezTo>
                        <a:pt x="6" y="23"/>
                        <a:pt x="7" y="24"/>
                        <a:pt x="7" y="23"/>
                      </a:cubicBezTo>
                      <a:cubicBezTo>
                        <a:pt x="7" y="22"/>
                        <a:pt x="5" y="21"/>
                        <a:pt x="4" y="20"/>
                      </a:cubicBezTo>
                      <a:cubicBezTo>
                        <a:pt x="3" y="18"/>
                        <a:pt x="7" y="19"/>
                        <a:pt x="7" y="19"/>
                      </a:cubicBezTo>
                      <a:cubicBezTo>
                        <a:pt x="9" y="19"/>
                        <a:pt x="10" y="17"/>
                        <a:pt x="12" y="18"/>
                      </a:cubicBezTo>
                      <a:cubicBezTo>
                        <a:pt x="14" y="19"/>
                        <a:pt x="15" y="20"/>
                        <a:pt x="17" y="21"/>
                      </a:cubicBezTo>
                      <a:cubicBezTo>
                        <a:pt x="20" y="23"/>
                        <a:pt x="19" y="17"/>
                        <a:pt x="21" y="16"/>
                      </a:cubicBezTo>
                      <a:cubicBezTo>
                        <a:pt x="21" y="16"/>
                        <a:pt x="31" y="16"/>
                        <a:pt x="31" y="14"/>
                      </a:cubicBezTo>
                      <a:cubicBezTo>
                        <a:pt x="30" y="13"/>
                        <a:pt x="27" y="15"/>
                        <a:pt x="29" y="12"/>
                      </a:cubicBezTo>
                      <a:cubicBezTo>
                        <a:pt x="30" y="11"/>
                        <a:pt x="27" y="12"/>
                        <a:pt x="28" y="10"/>
                      </a:cubicBezTo>
                      <a:cubicBezTo>
                        <a:pt x="29" y="7"/>
                        <a:pt x="28" y="11"/>
                        <a:pt x="28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30" name="Freeform 229">
                  <a:extLst>
                    <a:ext uri="{FF2B5EF4-FFF2-40B4-BE49-F238E27FC236}">
                      <a16:creationId xmlns:a16="http://schemas.microsoft.com/office/drawing/2014/main" id="{073D2C4C-23AC-4549-A883-F3EB6F133D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61121" y="2778517"/>
                  <a:ext cx="215847" cy="181627"/>
                </a:xfrm>
                <a:custGeom>
                  <a:avLst/>
                  <a:gdLst>
                    <a:gd name="T0" fmla="*/ 52 w 56"/>
                    <a:gd name="T1" fmla="*/ 1 h 47"/>
                    <a:gd name="T2" fmla="*/ 51 w 56"/>
                    <a:gd name="T3" fmla="*/ 1 h 47"/>
                    <a:gd name="T4" fmla="*/ 52 w 56"/>
                    <a:gd name="T5" fmla="*/ 3 h 47"/>
                    <a:gd name="T6" fmla="*/ 49 w 56"/>
                    <a:gd name="T7" fmla="*/ 3 h 47"/>
                    <a:gd name="T8" fmla="*/ 47 w 56"/>
                    <a:gd name="T9" fmla="*/ 5 h 47"/>
                    <a:gd name="T10" fmla="*/ 45 w 56"/>
                    <a:gd name="T11" fmla="*/ 6 h 47"/>
                    <a:gd name="T12" fmla="*/ 46 w 56"/>
                    <a:gd name="T13" fmla="*/ 7 h 47"/>
                    <a:gd name="T14" fmla="*/ 46 w 56"/>
                    <a:gd name="T15" fmla="*/ 10 h 47"/>
                    <a:gd name="T16" fmla="*/ 46 w 56"/>
                    <a:gd name="T17" fmla="*/ 13 h 47"/>
                    <a:gd name="T18" fmla="*/ 41 w 56"/>
                    <a:gd name="T19" fmla="*/ 22 h 47"/>
                    <a:gd name="T20" fmla="*/ 36 w 56"/>
                    <a:gd name="T21" fmla="*/ 27 h 47"/>
                    <a:gd name="T22" fmla="*/ 31 w 56"/>
                    <a:gd name="T23" fmla="*/ 27 h 47"/>
                    <a:gd name="T24" fmla="*/ 32 w 56"/>
                    <a:gd name="T25" fmla="*/ 24 h 47"/>
                    <a:gd name="T26" fmla="*/ 30 w 56"/>
                    <a:gd name="T27" fmla="*/ 25 h 47"/>
                    <a:gd name="T28" fmla="*/ 29 w 56"/>
                    <a:gd name="T29" fmla="*/ 27 h 47"/>
                    <a:gd name="T30" fmla="*/ 25 w 56"/>
                    <a:gd name="T31" fmla="*/ 33 h 47"/>
                    <a:gd name="T32" fmla="*/ 25 w 56"/>
                    <a:gd name="T33" fmla="*/ 34 h 47"/>
                    <a:gd name="T34" fmla="*/ 23 w 56"/>
                    <a:gd name="T35" fmla="*/ 36 h 47"/>
                    <a:gd name="T36" fmla="*/ 21 w 56"/>
                    <a:gd name="T37" fmla="*/ 35 h 47"/>
                    <a:gd name="T38" fmla="*/ 17 w 56"/>
                    <a:gd name="T39" fmla="*/ 35 h 47"/>
                    <a:gd name="T40" fmla="*/ 9 w 56"/>
                    <a:gd name="T41" fmla="*/ 36 h 47"/>
                    <a:gd name="T42" fmla="*/ 2 w 56"/>
                    <a:gd name="T43" fmla="*/ 42 h 47"/>
                    <a:gd name="T44" fmla="*/ 1 w 56"/>
                    <a:gd name="T45" fmla="*/ 44 h 47"/>
                    <a:gd name="T46" fmla="*/ 3 w 56"/>
                    <a:gd name="T47" fmla="*/ 43 h 47"/>
                    <a:gd name="T48" fmla="*/ 5 w 56"/>
                    <a:gd name="T49" fmla="*/ 44 h 47"/>
                    <a:gd name="T50" fmla="*/ 22 w 56"/>
                    <a:gd name="T51" fmla="*/ 40 h 47"/>
                    <a:gd name="T52" fmla="*/ 21 w 56"/>
                    <a:gd name="T53" fmla="*/ 43 h 47"/>
                    <a:gd name="T54" fmla="*/ 24 w 56"/>
                    <a:gd name="T55" fmla="*/ 47 h 47"/>
                    <a:gd name="T56" fmla="*/ 27 w 56"/>
                    <a:gd name="T57" fmla="*/ 44 h 47"/>
                    <a:gd name="T58" fmla="*/ 30 w 56"/>
                    <a:gd name="T59" fmla="*/ 43 h 47"/>
                    <a:gd name="T60" fmla="*/ 31 w 56"/>
                    <a:gd name="T61" fmla="*/ 40 h 47"/>
                    <a:gd name="T62" fmla="*/ 38 w 56"/>
                    <a:gd name="T63" fmla="*/ 39 h 47"/>
                    <a:gd name="T64" fmla="*/ 41 w 56"/>
                    <a:gd name="T65" fmla="*/ 40 h 47"/>
                    <a:gd name="T66" fmla="*/ 43 w 56"/>
                    <a:gd name="T67" fmla="*/ 37 h 47"/>
                    <a:gd name="T68" fmla="*/ 45 w 56"/>
                    <a:gd name="T69" fmla="*/ 35 h 47"/>
                    <a:gd name="T70" fmla="*/ 46 w 56"/>
                    <a:gd name="T71" fmla="*/ 38 h 47"/>
                    <a:gd name="T72" fmla="*/ 48 w 56"/>
                    <a:gd name="T73" fmla="*/ 37 h 47"/>
                    <a:gd name="T74" fmla="*/ 49 w 56"/>
                    <a:gd name="T75" fmla="*/ 35 h 47"/>
                    <a:gd name="T76" fmla="*/ 49 w 56"/>
                    <a:gd name="T77" fmla="*/ 32 h 47"/>
                    <a:gd name="T78" fmla="*/ 51 w 56"/>
                    <a:gd name="T79" fmla="*/ 26 h 47"/>
                    <a:gd name="T80" fmla="*/ 51 w 56"/>
                    <a:gd name="T81" fmla="*/ 19 h 47"/>
                    <a:gd name="T82" fmla="*/ 53 w 56"/>
                    <a:gd name="T83" fmla="*/ 19 h 47"/>
                    <a:gd name="T84" fmla="*/ 55 w 56"/>
                    <a:gd name="T85" fmla="*/ 17 h 47"/>
                    <a:gd name="T86" fmla="*/ 55 w 56"/>
                    <a:gd name="T87" fmla="*/ 9 h 47"/>
                    <a:gd name="T88" fmla="*/ 52 w 56"/>
                    <a:gd name="T89" fmla="*/ 1 h 47"/>
                    <a:gd name="T90" fmla="*/ 52 w 56"/>
                    <a:gd name="T91" fmla="*/ 1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6" h="47">
                      <a:moveTo>
                        <a:pt x="52" y="1"/>
                      </a:moveTo>
                      <a:cubicBezTo>
                        <a:pt x="51" y="1"/>
                        <a:pt x="51" y="0"/>
                        <a:pt x="51" y="1"/>
                      </a:cubicBezTo>
                      <a:cubicBezTo>
                        <a:pt x="49" y="2"/>
                        <a:pt x="51" y="2"/>
                        <a:pt x="52" y="3"/>
                      </a:cubicBezTo>
                      <a:cubicBezTo>
                        <a:pt x="53" y="4"/>
                        <a:pt x="50" y="5"/>
                        <a:pt x="49" y="3"/>
                      </a:cubicBezTo>
                      <a:cubicBezTo>
                        <a:pt x="48" y="1"/>
                        <a:pt x="47" y="4"/>
                        <a:pt x="47" y="5"/>
                      </a:cubicBezTo>
                      <a:cubicBezTo>
                        <a:pt x="46" y="5"/>
                        <a:pt x="45" y="6"/>
                        <a:pt x="45" y="6"/>
                      </a:cubicBezTo>
                      <a:cubicBezTo>
                        <a:pt x="45" y="8"/>
                        <a:pt x="46" y="7"/>
                        <a:pt x="46" y="7"/>
                      </a:cubicBezTo>
                      <a:cubicBezTo>
                        <a:pt x="46" y="8"/>
                        <a:pt x="46" y="9"/>
                        <a:pt x="46" y="10"/>
                      </a:cubicBezTo>
                      <a:cubicBezTo>
                        <a:pt x="46" y="11"/>
                        <a:pt x="47" y="11"/>
                        <a:pt x="46" y="13"/>
                      </a:cubicBezTo>
                      <a:cubicBezTo>
                        <a:pt x="44" y="16"/>
                        <a:pt x="43" y="19"/>
                        <a:pt x="41" y="22"/>
                      </a:cubicBezTo>
                      <a:cubicBezTo>
                        <a:pt x="40" y="23"/>
                        <a:pt x="37" y="27"/>
                        <a:pt x="36" y="27"/>
                      </a:cubicBezTo>
                      <a:cubicBezTo>
                        <a:pt x="34" y="27"/>
                        <a:pt x="32" y="28"/>
                        <a:pt x="31" y="27"/>
                      </a:cubicBezTo>
                      <a:cubicBezTo>
                        <a:pt x="30" y="26"/>
                        <a:pt x="32" y="25"/>
                        <a:pt x="32" y="24"/>
                      </a:cubicBezTo>
                      <a:cubicBezTo>
                        <a:pt x="33" y="23"/>
                        <a:pt x="30" y="25"/>
                        <a:pt x="30" y="25"/>
                      </a:cubicBezTo>
                      <a:cubicBezTo>
                        <a:pt x="29" y="26"/>
                        <a:pt x="29" y="26"/>
                        <a:pt x="29" y="27"/>
                      </a:cubicBezTo>
                      <a:cubicBezTo>
                        <a:pt x="29" y="30"/>
                        <a:pt x="26" y="31"/>
                        <a:pt x="25" y="33"/>
                      </a:cubicBezTo>
                      <a:cubicBezTo>
                        <a:pt x="25" y="33"/>
                        <a:pt x="25" y="34"/>
                        <a:pt x="25" y="34"/>
                      </a:cubicBezTo>
                      <a:cubicBezTo>
                        <a:pt x="25" y="35"/>
                        <a:pt x="23" y="36"/>
                        <a:pt x="23" y="36"/>
                      </a:cubicBezTo>
                      <a:cubicBezTo>
                        <a:pt x="22" y="36"/>
                        <a:pt x="23" y="35"/>
                        <a:pt x="21" y="35"/>
                      </a:cubicBezTo>
                      <a:cubicBezTo>
                        <a:pt x="20" y="35"/>
                        <a:pt x="19" y="35"/>
                        <a:pt x="17" y="35"/>
                      </a:cubicBezTo>
                      <a:cubicBezTo>
                        <a:pt x="14" y="36"/>
                        <a:pt x="12" y="35"/>
                        <a:pt x="9" y="36"/>
                      </a:cubicBezTo>
                      <a:cubicBezTo>
                        <a:pt x="7" y="38"/>
                        <a:pt x="4" y="40"/>
                        <a:pt x="2" y="42"/>
                      </a:cubicBezTo>
                      <a:cubicBezTo>
                        <a:pt x="0" y="42"/>
                        <a:pt x="0" y="45"/>
                        <a:pt x="1" y="44"/>
                      </a:cubicBezTo>
                      <a:cubicBezTo>
                        <a:pt x="2" y="44"/>
                        <a:pt x="2" y="43"/>
                        <a:pt x="3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10" y="43"/>
                        <a:pt x="17" y="39"/>
                        <a:pt x="22" y="40"/>
                      </a:cubicBezTo>
                      <a:cubicBezTo>
                        <a:pt x="23" y="41"/>
                        <a:pt x="21" y="43"/>
                        <a:pt x="21" y="43"/>
                      </a:cubicBezTo>
                      <a:cubicBezTo>
                        <a:pt x="22" y="44"/>
                        <a:pt x="23" y="47"/>
                        <a:pt x="24" y="47"/>
                      </a:cubicBezTo>
                      <a:cubicBezTo>
                        <a:pt x="25" y="46"/>
                        <a:pt x="26" y="45"/>
                        <a:pt x="27" y="44"/>
                      </a:cubicBezTo>
                      <a:cubicBezTo>
                        <a:pt x="28" y="42"/>
                        <a:pt x="28" y="43"/>
                        <a:pt x="30" y="43"/>
                      </a:cubicBezTo>
                      <a:cubicBezTo>
                        <a:pt x="29" y="43"/>
                        <a:pt x="28" y="35"/>
                        <a:pt x="31" y="40"/>
                      </a:cubicBezTo>
                      <a:cubicBezTo>
                        <a:pt x="32" y="42"/>
                        <a:pt x="37" y="40"/>
                        <a:pt x="38" y="39"/>
                      </a:cubicBezTo>
                      <a:cubicBezTo>
                        <a:pt x="40" y="36"/>
                        <a:pt x="40" y="42"/>
                        <a:pt x="41" y="40"/>
                      </a:cubicBezTo>
                      <a:cubicBezTo>
                        <a:pt x="41" y="39"/>
                        <a:pt x="42" y="37"/>
                        <a:pt x="43" y="37"/>
                      </a:cubicBezTo>
                      <a:cubicBezTo>
                        <a:pt x="44" y="36"/>
                        <a:pt x="44" y="37"/>
                        <a:pt x="45" y="35"/>
                      </a:cubicBezTo>
                      <a:cubicBezTo>
                        <a:pt x="45" y="35"/>
                        <a:pt x="45" y="39"/>
                        <a:pt x="46" y="38"/>
                      </a:cubicBezTo>
                      <a:cubicBezTo>
                        <a:pt x="46" y="38"/>
                        <a:pt x="47" y="38"/>
                        <a:pt x="48" y="37"/>
                      </a:cubicBezTo>
                      <a:cubicBezTo>
                        <a:pt x="49" y="37"/>
                        <a:pt x="48" y="36"/>
                        <a:pt x="49" y="35"/>
                      </a:cubicBezTo>
                      <a:cubicBezTo>
                        <a:pt x="51" y="34"/>
                        <a:pt x="51" y="34"/>
                        <a:pt x="49" y="32"/>
                      </a:cubicBezTo>
                      <a:cubicBezTo>
                        <a:pt x="48" y="31"/>
                        <a:pt x="51" y="28"/>
                        <a:pt x="51" y="26"/>
                      </a:cubicBezTo>
                      <a:cubicBezTo>
                        <a:pt x="52" y="24"/>
                        <a:pt x="50" y="21"/>
                        <a:pt x="51" y="19"/>
                      </a:cubicBezTo>
                      <a:cubicBezTo>
                        <a:pt x="52" y="18"/>
                        <a:pt x="52" y="19"/>
                        <a:pt x="53" y="19"/>
                      </a:cubicBezTo>
                      <a:cubicBezTo>
                        <a:pt x="54" y="19"/>
                        <a:pt x="55" y="17"/>
                        <a:pt x="55" y="17"/>
                      </a:cubicBezTo>
                      <a:cubicBezTo>
                        <a:pt x="56" y="14"/>
                        <a:pt x="56" y="11"/>
                        <a:pt x="55" y="9"/>
                      </a:cubicBezTo>
                      <a:cubicBezTo>
                        <a:pt x="55" y="8"/>
                        <a:pt x="52" y="1"/>
                        <a:pt x="52" y="1"/>
                      </a:cubicBezTo>
                      <a:cubicBezTo>
                        <a:pt x="52" y="1"/>
                        <a:pt x="52" y="1"/>
                        <a:pt x="5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</p:grpSp>
          <p:sp>
            <p:nvSpPr>
              <p:cNvPr id="79" name="Freeform 432">
                <a:extLst>
                  <a:ext uri="{FF2B5EF4-FFF2-40B4-BE49-F238E27FC236}">
                    <a16:creationId xmlns:a16="http://schemas.microsoft.com/office/drawing/2014/main" id="{6468F6FD-F6D5-3C4F-9FD1-2967C5D3E0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35631" y="6312195"/>
                <a:ext cx="20911" cy="29502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1 h 3"/>
                  <a:gd name="T4" fmla="*/ 2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3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80" name="Freeform 433">
                <a:extLst>
                  <a:ext uri="{FF2B5EF4-FFF2-40B4-BE49-F238E27FC236}">
                    <a16:creationId xmlns:a16="http://schemas.microsoft.com/office/drawing/2014/main" id="{7422926E-F2B9-4247-8EED-6FC941548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3657" y="6312195"/>
                <a:ext cx="132428" cy="106947"/>
              </a:xfrm>
              <a:custGeom>
                <a:avLst/>
                <a:gdLst>
                  <a:gd name="T0" fmla="*/ 11 w 13"/>
                  <a:gd name="T1" fmla="*/ 2 h 10"/>
                  <a:gd name="T2" fmla="*/ 7 w 13"/>
                  <a:gd name="T3" fmla="*/ 2 h 10"/>
                  <a:gd name="T4" fmla="*/ 5 w 13"/>
                  <a:gd name="T5" fmla="*/ 3 h 10"/>
                  <a:gd name="T6" fmla="*/ 3 w 13"/>
                  <a:gd name="T7" fmla="*/ 4 h 10"/>
                  <a:gd name="T8" fmla="*/ 0 w 13"/>
                  <a:gd name="T9" fmla="*/ 6 h 10"/>
                  <a:gd name="T10" fmla="*/ 3 w 13"/>
                  <a:gd name="T11" fmla="*/ 9 h 10"/>
                  <a:gd name="T12" fmla="*/ 6 w 13"/>
                  <a:gd name="T13" fmla="*/ 6 h 10"/>
                  <a:gd name="T14" fmla="*/ 10 w 13"/>
                  <a:gd name="T15" fmla="*/ 6 h 10"/>
                  <a:gd name="T16" fmla="*/ 11 w 13"/>
                  <a:gd name="T17" fmla="*/ 2 h 10"/>
                  <a:gd name="T18" fmla="*/ 11 w 13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0">
                    <a:moveTo>
                      <a:pt x="11" y="2"/>
                    </a:moveTo>
                    <a:cubicBezTo>
                      <a:pt x="9" y="2"/>
                      <a:pt x="9" y="0"/>
                      <a:pt x="7" y="2"/>
                    </a:cubicBezTo>
                    <a:cubicBezTo>
                      <a:pt x="6" y="2"/>
                      <a:pt x="5" y="4"/>
                      <a:pt x="5" y="3"/>
                    </a:cubicBezTo>
                    <a:cubicBezTo>
                      <a:pt x="4" y="2"/>
                      <a:pt x="3" y="4"/>
                      <a:pt x="3" y="4"/>
                    </a:cubicBezTo>
                    <a:cubicBezTo>
                      <a:pt x="2" y="6"/>
                      <a:pt x="1" y="5"/>
                      <a:pt x="0" y="6"/>
                    </a:cubicBezTo>
                    <a:cubicBezTo>
                      <a:pt x="0" y="5"/>
                      <a:pt x="2" y="9"/>
                      <a:pt x="3" y="9"/>
                    </a:cubicBezTo>
                    <a:cubicBezTo>
                      <a:pt x="3" y="10"/>
                      <a:pt x="5" y="6"/>
                      <a:pt x="6" y="6"/>
                    </a:cubicBezTo>
                    <a:cubicBezTo>
                      <a:pt x="7" y="6"/>
                      <a:pt x="9" y="7"/>
                      <a:pt x="10" y="6"/>
                    </a:cubicBezTo>
                    <a:cubicBezTo>
                      <a:pt x="11" y="6"/>
                      <a:pt x="13" y="3"/>
                      <a:pt x="11" y="2"/>
                    </a:cubicBezTo>
                    <a:cubicBezTo>
                      <a:pt x="10" y="2"/>
                      <a:pt x="11" y="2"/>
                      <a:pt x="1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81" name="Freeform 434">
                <a:extLst>
                  <a:ext uri="{FF2B5EF4-FFF2-40B4-BE49-F238E27FC236}">
                    <a16:creationId xmlns:a16="http://schemas.microsoft.com/office/drawing/2014/main" id="{8041C88D-6C57-0A4C-8B86-F6EA4ACD1E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81229" y="6352763"/>
                <a:ext cx="111517" cy="173330"/>
              </a:xfrm>
              <a:custGeom>
                <a:avLst/>
                <a:gdLst>
                  <a:gd name="T0" fmla="*/ 7 w 11"/>
                  <a:gd name="T1" fmla="*/ 0 h 16"/>
                  <a:gd name="T2" fmla="*/ 2 w 11"/>
                  <a:gd name="T3" fmla="*/ 2 h 16"/>
                  <a:gd name="T4" fmla="*/ 0 w 11"/>
                  <a:gd name="T5" fmla="*/ 6 h 16"/>
                  <a:gd name="T6" fmla="*/ 2 w 11"/>
                  <a:gd name="T7" fmla="*/ 6 h 16"/>
                  <a:gd name="T8" fmla="*/ 3 w 11"/>
                  <a:gd name="T9" fmla="*/ 4 h 16"/>
                  <a:gd name="T10" fmla="*/ 4 w 11"/>
                  <a:gd name="T11" fmla="*/ 5 h 16"/>
                  <a:gd name="T12" fmla="*/ 3 w 11"/>
                  <a:gd name="T13" fmla="*/ 10 h 16"/>
                  <a:gd name="T14" fmla="*/ 3 w 11"/>
                  <a:gd name="T15" fmla="*/ 11 h 16"/>
                  <a:gd name="T16" fmla="*/ 3 w 11"/>
                  <a:gd name="T17" fmla="*/ 13 h 16"/>
                  <a:gd name="T18" fmla="*/ 5 w 11"/>
                  <a:gd name="T19" fmla="*/ 12 h 16"/>
                  <a:gd name="T20" fmla="*/ 6 w 11"/>
                  <a:gd name="T21" fmla="*/ 15 h 16"/>
                  <a:gd name="T22" fmla="*/ 8 w 11"/>
                  <a:gd name="T23" fmla="*/ 12 h 16"/>
                  <a:gd name="T24" fmla="*/ 11 w 11"/>
                  <a:gd name="T25" fmla="*/ 7 h 16"/>
                  <a:gd name="T26" fmla="*/ 10 w 11"/>
                  <a:gd name="T27" fmla="*/ 2 h 16"/>
                  <a:gd name="T28" fmla="*/ 7 w 11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6">
                    <a:moveTo>
                      <a:pt x="7" y="0"/>
                    </a:moveTo>
                    <a:cubicBezTo>
                      <a:pt x="5" y="0"/>
                      <a:pt x="3" y="1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5"/>
                      <a:pt x="3" y="5"/>
                      <a:pt x="2" y="6"/>
                    </a:cubicBezTo>
                    <a:cubicBezTo>
                      <a:pt x="3" y="5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5"/>
                    </a:cubicBezTo>
                    <a:cubicBezTo>
                      <a:pt x="4" y="7"/>
                      <a:pt x="4" y="8"/>
                      <a:pt x="3" y="10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3" y="16"/>
                      <a:pt x="5" y="12"/>
                      <a:pt x="5" y="12"/>
                    </a:cubicBezTo>
                    <a:cubicBezTo>
                      <a:pt x="5" y="12"/>
                      <a:pt x="5" y="15"/>
                      <a:pt x="6" y="15"/>
                    </a:cubicBezTo>
                    <a:cubicBezTo>
                      <a:pt x="6" y="16"/>
                      <a:pt x="8" y="13"/>
                      <a:pt x="8" y="12"/>
                    </a:cubicBezTo>
                    <a:cubicBezTo>
                      <a:pt x="10" y="10"/>
                      <a:pt x="10" y="8"/>
                      <a:pt x="11" y="7"/>
                    </a:cubicBezTo>
                    <a:cubicBezTo>
                      <a:pt x="11" y="5"/>
                      <a:pt x="10" y="4"/>
                      <a:pt x="10" y="2"/>
                    </a:cubicBezTo>
                    <a:cubicBezTo>
                      <a:pt x="10" y="0"/>
                      <a:pt x="7" y="2"/>
                      <a:pt x="7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82" name="Freeform 435">
                <a:extLst>
                  <a:ext uri="{FF2B5EF4-FFF2-40B4-BE49-F238E27FC236}">
                    <a16:creationId xmlns:a16="http://schemas.microsoft.com/office/drawing/2014/main" id="{B3682D04-12E7-8A44-9C70-C13B68A77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69712" y="6776871"/>
                <a:ext cx="38336" cy="33190"/>
              </a:xfrm>
              <a:custGeom>
                <a:avLst/>
                <a:gdLst>
                  <a:gd name="T0" fmla="*/ 4 w 4"/>
                  <a:gd name="T1" fmla="*/ 0 h 3"/>
                  <a:gd name="T2" fmla="*/ 1 w 4"/>
                  <a:gd name="T3" fmla="*/ 3 h 3"/>
                  <a:gd name="T4" fmla="*/ 4 w 4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3" y="0"/>
                      <a:pt x="0" y="1"/>
                      <a:pt x="1" y="3"/>
                    </a:cubicBezTo>
                    <a:cubicBezTo>
                      <a:pt x="1" y="3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83" name="Freeform 436">
                <a:extLst>
                  <a:ext uri="{FF2B5EF4-FFF2-40B4-BE49-F238E27FC236}">
                    <a16:creationId xmlns:a16="http://schemas.microsoft.com/office/drawing/2014/main" id="{57CA83DF-40B4-7743-98ED-F7E54D1DB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0319" y="6669919"/>
                <a:ext cx="20911" cy="18440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84" name="Freeform 437">
                <a:extLst>
                  <a:ext uri="{FF2B5EF4-FFF2-40B4-BE49-F238E27FC236}">
                    <a16:creationId xmlns:a16="http://schemas.microsoft.com/office/drawing/2014/main" id="{CAE228EA-BE43-6246-8DBA-695A34EF3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5007" y="6894880"/>
                <a:ext cx="20911" cy="11063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85" name="Freeform 438">
                <a:extLst>
                  <a:ext uri="{FF2B5EF4-FFF2-40B4-BE49-F238E27FC236}">
                    <a16:creationId xmlns:a16="http://schemas.microsoft.com/office/drawing/2014/main" id="{49E3119B-93F4-8440-9758-4A1FFE5FD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89852" y="6854313"/>
                <a:ext cx="121974" cy="180705"/>
              </a:xfrm>
              <a:custGeom>
                <a:avLst/>
                <a:gdLst>
                  <a:gd name="T0" fmla="*/ 8 w 12"/>
                  <a:gd name="T1" fmla="*/ 1 h 17"/>
                  <a:gd name="T2" fmla="*/ 0 w 12"/>
                  <a:gd name="T3" fmla="*/ 8 h 17"/>
                  <a:gd name="T4" fmla="*/ 1 w 12"/>
                  <a:gd name="T5" fmla="*/ 14 h 17"/>
                  <a:gd name="T6" fmla="*/ 3 w 12"/>
                  <a:gd name="T7" fmla="*/ 17 h 17"/>
                  <a:gd name="T8" fmla="*/ 8 w 12"/>
                  <a:gd name="T9" fmla="*/ 1 h 17"/>
                  <a:gd name="T10" fmla="*/ 8 w 12"/>
                  <a:gd name="T11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7">
                    <a:moveTo>
                      <a:pt x="8" y="1"/>
                    </a:moveTo>
                    <a:cubicBezTo>
                      <a:pt x="5" y="0"/>
                      <a:pt x="1" y="6"/>
                      <a:pt x="0" y="8"/>
                    </a:cubicBezTo>
                    <a:cubicBezTo>
                      <a:pt x="0" y="10"/>
                      <a:pt x="0" y="12"/>
                      <a:pt x="1" y="14"/>
                    </a:cubicBezTo>
                    <a:cubicBezTo>
                      <a:pt x="1" y="14"/>
                      <a:pt x="3" y="17"/>
                      <a:pt x="3" y="17"/>
                    </a:cubicBezTo>
                    <a:cubicBezTo>
                      <a:pt x="4" y="15"/>
                      <a:pt x="12" y="2"/>
                      <a:pt x="8" y="1"/>
                    </a:cubicBezTo>
                    <a:cubicBezTo>
                      <a:pt x="7" y="1"/>
                      <a:pt x="9" y="1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86" name="Freeform 439">
                <a:extLst>
                  <a:ext uri="{FF2B5EF4-FFF2-40B4-BE49-F238E27FC236}">
                    <a16:creationId xmlns:a16="http://schemas.microsoft.com/office/drawing/2014/main" id="{030EFBE7-83D8-D44B-87D9-93620C18CA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86952" y="7156718"/>
                <a:ext cx="142883" cy="106947"/>
              </a:xfrm>
              <a:custGeom>
                <a:avLst/>
                <a:gdLst>
                  <a:gd name="T0" fmla="*/ 13 w 14"/>
                  <a:gd name="T1" fmla="*/ 1 h 10"/>
                  <a:gd name="T2" fmla="*/ 9 w 14"/>
                  <a:gd name="T3" fmla="*/ 0 h 10"/>
                  <a:gd name="T4" fmla="*/ 4 w 14"/>
                  <a:gd name="T5" fmla="*/ 2 h 10"/>
                  <a:gd name="T6" fmla="*/ 4 w 14"/>
                  <a:gd name="T7" fmla="*/ 9 h 10"/>
                  <a:gd name="T8" fmla="*/ 11 w 14"/>
                  <a:gd name="T9" fmla="*/ 6 h 10"/>
                  <a:gd name="T10" fmla="*/ 13 w 14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0">
                    <a:moveTo>
                      <a:pt x="13" y="1"/>
                    </a:moveTo>
                    <a:cubicBezTo>
                      <a:pt x="12" y="1"/>
                      <a:pt x="11" y="0"/>
                      <a:pt x="9" y="0"/>
                    </a:cubicBezTo>
                    <a:cubicBezTo>
                      <a:pt x="7" y="0"/>
                      <a:pt x="6" y="1"/>
                      <a:pt x="4" y="2"/>
                    </a:cubicBezTo>
                    <a:cubicBezTo>
                      <a:pt x="2" y="4"/>
                      <a:pt x="0" y="7"/>
                      <a:pt x="4" y="9"/>
                    </a:cubicBezTo>
                    <a:cubicBezTo>
                      <a:pt x="6" y="10"/>
                      <a:pt x="10" y="8"/>
                      <a:pt x="11" y="6"/>
                    </a:cubicBezTo>
                    <a:cubicBezTo>
                      <a:pt x="11" y="5"/>
                      <a:pt x="14" y="1"/>
                      <a:pt x="1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87" name="Freeform 440">
                <a:extLst>
                  <a:ext uri="{FF2B5EF4-FFF2-40B4-BE49-F238E27FC236}">
                    <a16:creationId xmlns:a16="http://schemas.microsoft.com/office/drawing/2014/main" id="{94CB5613-2B58-C54A-9307-C3C4937B6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8942" y="7230476"/>
                <a:ext cx="205612" cy="306092"/>
              </a:xfrm>
              <a:custGeom>
                <a:avLst/>
                <a:gdLst>
                  <a:gd name="T0" fmla="*/ 12 w 20"/>
                  <a:gd name="T1" fmla="*/ 2 h 28"/>
                  <a:gd name="T2" fmla="*/ 9 w 20"/>
                  <a:gd name="T3" fmla="*/ 2 h 28"/>
                  <a:gd name="T4" fmla="*/ 4 w 20"/>
                  <a:gd name="T5" fmla="*/ 3 h 28"/>
                  <a:gd name="T6" fmla="*/ 3 w 20"/>
                  <a:gd name="T7" fmla="*/ 11 h 28"/>
                  <a:gd name="T8" fmla="*/ 3 w 20"/>
                  <a:gd name="T9" fmla="*/ 13 h 28"/>
                  <a:gd name="T10" fmla="*/ 0 w 20"/>
                  <a:gd name="T11" fmla="*/ 13 h 28"/>
                  <a:gd name="T12" fmla="*/ 3 w 20"/>
                  <a:gd name="T13" fmla="*/ 22 h 28"/>
                  <a:gd name="T14" fmla="*/ 5 w 20"/>
                  <a:gd name="T15" fmla="*/ 20 h 28"/>
                  <a:gd name="T16" fmla="*/ 7 w 20"/>
                  <a:gd name="T17" fmla="*/ 22 h 28"/>
                  <a:gd name="T18" fmla="*/ 4 w 20"/>
                  <a:gd name="T19" fmla="*/ 23 h 28"/>
                  <a:gd name="T20" fmla="*/ 8 w 20"/>
                  <a:gd name="T21" fmla="*/ 26 h 28"/>
                  <a:gd name="T22" fmla="*/ 11 w 20"/>
                  <a:gd name="T23" fmla="*/ 25 h 28"/>
                  <a:gd name="T24" fmla="*/ 15 w 20"/>
                  <a:gd name="T25" fmla="*/ 28 h 28"/>
                  <a:gd name="T26" fmla="*/ 14 w 20"/>
                  <a:gd name="T27" fmla="*/ 25 h 28"/>
                  <a:gd name="T28" fmla="*/ 17 w 20"/>
                  <a:gd name="T29" fmla="*/ 24 h 28"/>
                  <a:gd name="T30" fmla="*/ 10 w 20"/>
                  <a:gd name="T31" fmla="*/ 22 h 28"/>
                  <a:gd name="T32" fmla="*/ 9 w 20"/>
                  <a:gd name="T33" fmla="*/ 16 h 28"/>
                  <a:gd name="T34" fmla="*/ 12 w 20"/>
                  <a:gd name="T35" fmla="*/ 12 h 28"/>
                  <a:gd name="T36" fmla="*/ 13 w 20"/>
                  <a:gd name="T37" fmla="*/ 7 h 28"/>
                  <a:gd name="T38" fmla="*/ 12 w 20"/>
                  <a:gd name="T39" fmla="*/ 2 h 28"/>
                  <a:gd name="T40" fmla="*/ 12 w 20"/>
                  <a:gd name="T41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28">
                    <a:moveTo>
                      <a:pt x="12" y="2"/>
                    </a:moveTo>
                    <a:cubicBezTo>
                      <a:pt x="10" y="1"/>
                      <a:pt x="11" y="5"/>
                      <a:pt x="9" y="2"/>
                    </a:cubicBezTo>
                    <a:cubicBezTo>
                      <a:pt x="8" y="0"/>
                      <a:pt x="4" y="1"/>
                      <a:pt x="4" y="3"/>
                    </a:cubicBezTo>
                    <a:cubicBezTo>
                      <a:pt x="3" y="6"/>
                      <a:pt x="4" y="8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2" y="14"/>
                      <a:pt x="0" y="13"/>
                      <a:pt x="0" y="13"/>
                    </a:cubicBezTo>
                    <a:cubicBezTo>
                      <a:pt x="0" y="13"/>
                      <a:pt x="2" y="22"/>
                      <a:pt x="3" y="22"/>
                    </a:cubicBezTo>
                    <a:cubicBezTo>
                      <a:pt x="3" y="22"/>
                      <a:pt x="4" y="19"/>
                      <a:pt x="5" y="20"/>
                    </a:cubicBezTo>
                    <a:cubicBezTo>
                      <a:pt x="5" y="20"/>
                      <a:pt x="7" y="21"/>
                      <a:pt x="7" y="22"/>
                    </a:cubicBezTo>
                    <a:cubicBezTo>
                      <a:pt x="7" y="23"/>
                      <a:pt x="4" y="21"/>
                      <a:pt x="4" y="23"/>
                    </a:cubicBezTo>
                    <a:cubicBezTo>
                      <a:pt x="4" y="25"/>
                      <a:pt x="6" y="27"/>
                      <a:pt x="8" y="26"/>
                    </a:cubicBezTo>
                    <a:cubicBezTo>
                      <a:pt x="9" y="26"/>
                      <a:pt x="10" y="24"/>
                      <a:pt x="11" y="25"/>
                    </a:cubicBezTo>
                    <a:cubicBezTo>
                      <a:pt x="11" y="25"/>
                      <a:pt x="15" y="28"/>
                      <a:pt x="15" y="28"/>
                    </a:cubicBezTo>
                    <a:cubicBezTo>
                      <a:pt x="16" y="27"/>
                      <a:pt x="13" y="26"/>
                      <a:pt x="14" y="25"/>
                    </a:cubicBezTo>
                    <a:cubicBezTo>
                      <a:pt x="13" y="26"/>
                      <a:pt x="20" y="28"/>
                      <a:pt x="17" y="24"/>
                    </a:cubicBezTo>
                    <a:cubicBezTo>
                      <a:pt x="15" y="22"/>
                      <a:pt x="11" y="25"/>
                      <a:pt x="10" y="22"/>
                    </a:cubicBezTo>
                    <a:cubicBezTo>
                      <a:pt x="9" y="20"/>
                      <a:pt x="9" y="19"/>
                      <a:pt x="9" y="16"/>
                    </a:cubicBezTo>
                    <a:cubicBezTo>
                      <a:pt x="9" y="14"/>
                      <a:pt x="11" y="14"/>
                      <a:pt x="12" y="12"/>
                    </a:cubicBezTo>
                    <a:cubicBezTo>
                      <a:pt x="14" y="10"/>
                      <a:pt x="14" y="9"/>
                      <a:pt x="13" y="7"/>
                    </a:cubicBezTo>
                    <a:cubicBezTo>
                      <a:pt x="13" y="7"/>
                      <a:pt x="13" y="2"/>
                      <a:pt x="12" y="2"/>
                    </a:cubicBezTo>
                    <a:cubicBezTo>
                      <a:pt x="11" y="2"/>
                      <a:pt x="13" y="2"/>
                      <a:pt x="1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88" name="Freeform 441">
                <a:extLst>
                  <a:ext uri="{FF2B5EF4-FFF2-40B4-BE49-F238E27FC236}">
                    <a16:creationId xmlns:a16="http://schemas.microsoft.com/office/drawing/2014/main" id="{8909EBF1-16C0-EE4F-A24E-1139F2C82D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3190" y="7492312"/>
                <a:ext cx="62727" cy="84822"/>
              </a:xfrm>
              <a:custGeom>
                <a:avLst/>
                <a:gdLst>
                  <a:gd name="T0" fmla="*/ 3 w 6"/>
                  <a:gd name="T1" fmla="*/ 1 h 8"/>
                  <a:gd name="T2" fmla="*/ 1 w 6"/>
                  <a:gd name="T3" fmla="*/ 1 h 8"/>
                  <a:gd name="T4" fmla="*/ 0 w 6"/>
                  <a:gd name="T5" fmla="*/ 3 h 8"/>
                  <a:gd name="T6" fmla="*/ 2 w 6"/>
                  <a:gd name="T7" fmla="*/ 6 h 8"/>
                  <a:gd name="T8" fmla="*/ 5 w 6"/>
                  <a:gd name="T9" fmla="*/ 7 h 8"/>
                  <a:gd name="T10" fmla="*/ 4 w 6"/>
                  <a:gd name="T11" fmla="*/ 4 h 8"/>
                  <a:gd name="T12" fmla="*/ 3 w 6"/>
                  <a:gd name="T13" fmla="*/ 1 h 8"/>
                  <a:gd name="T14" fmla="*/ 3 w 6"/>
                  <a:gd name="T1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8">
                    <a:moveTo>
                      <a:pt x="3" y="1"/>
                    </a:moveTo>
                    <a:cubicBezTo>
                      <a:pt x="3" y="1"/>
                      <a:pt x="2" y="0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4"/>
                      <a:pt x="0" y="5"/>
                      <a:pt x="2" y="6"/>
                    </a:cubicBezTo>
                    <a:cubicBezTo>
                      <a:pt x="2" y="6"/>
                      <a:pt x="6" y="8"/>
                      <a:pt x="5" y="7"/>
                    </a:cubicBezTo>
                    <a:cubicBezTo>
                      <a:pt x="5" y="6"/>
                      <a:pt x="5" y="5"/>
                      <a:pt x="4" y="4"/>
                    </a:cubicBezTo>
                    <a:cubicBezTo>
                      <a:pt x="2" y="4"/>
                      <a:pt x="2" y="1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89" name="Freeform 442">
                <a:extLst>
                  <a:ext uri="{FF2B5EF4-FFF2-40B4-BE49-F238E27FC236}">
                    <a16:creationId xmlns:a16="http://schemas.microsoft.com/office/drawing/2014/main" id="{C38F061D-0F1C-E44F-810C-A63897173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5007" y="7566069"/>
                <a:ext cx="101063" cy="143827"/>
              </a:xfrm>
              <a:custGeom>
                <a:avLst/>
                <a:gdLst>
                  <a:gd name="T0" fmla="*/ 4 w 10"/>
                  <a:gd name="T1" fmla="*/ 0 h 13"/>
                  <a:gd name="T2" fmla="*/ 2 w 10"/>
                  <a:gd name="T3" fmla="*/ 1 h 13"/>
                  <a:gd name="T4" fmla="*/ 4 w 10"/>
                  <a:gd name="T5" fmla="*/ 4 h 13"/>
                  <a:gd name="T6" fmla="*/ 4 w 10"/>
                  <a:gd name="T7" fmla="*/ 9 h 13"/>
                  <a:gd name="T8" fmla="*/ 5 w 10"/>
                  <a:gd name="T9" fmla="*/ 13 h 13"/>
                  <a:gd name="T10" fmla="*/ 5 w 10"/>
                  <a:gd name="T11" fmla="*/ 11 h 13"/>
                  <a:gd name="T12" fmla="*/ 9 w 10"/>
                  <a:gd name="T13" fmla="*/ 8 h 13"/>
                  <a:gd name="T14" fmla="*/ 8 w 10"/>
                  <a:gd name="T15" fmla="*/ 6 h 13"/>
                  <a:gd name="T16" fmla="*/ 9 w 10"/>
                  <a:gd name="T17" fmla="*/ 5 h 13"/>
                  <a:gd name="T18" fmla="*/ 7 w 10"/>
                  <a:gd name="T19" fmla="*/ 1 h 13"/>
                  <a:gd name="T20" fmla="*/ 4 w 10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3">
                    <a:moveTo>
                      <a:pt x="4" y="0"/>
                    </a:moveTo>
                    <a:cubicBezTo>
                      <a:pt x="3" y="0"/>
                      <a:pt x="4" y="0"/>
                      <a:pt x="2" y="1"/>
                    </a:cubicBezTo>
                    <a:cubicBezTo>
                      <a:pt x="1" y="2"/>
                      <a:pt x="3" y="3"/>
                      <a:pt x="4" y="4"/>
                    </a:cubicBezTo>
                    <a:cubicBezTo>
                      <a:pt x="5" y="6"/>
                      <a:pt x="0" y="7"/>
                      <a:pt x="4" y="9"/>
                    </a:cubicBezTo>
                    <a:cubicBezTo>
                      <a:pt x="5" y="10"/>
                      <a:pt x="3" y="12"/>
                      <a:pt x="5" y="13"/>
                    </a:cubicBezTo>
                    <a:cubicBezTo>
                      <a:pt x="6" y="13"/>
                      <a:pt x="6" y="12"/>
                      <a:pt x="5" y="11"/>
                    </a:cubicBezTo>
                    <a:cubicBezTo>
                      <a:pt x="3" y="5"/>
                      <a:pt x="9" y="10"/>
                      <a:pt x="9" y="8"/>
                    </a:cubicBezTo>
                    <a:cubicBezTo>
                      <a:pt x="9" y="7"/>
                      <a:pt x="7" y="6"/>
                      <a:pt x="8" y="6"/>
                    </a:cubicBezTo>
                    <a:cubicBezTo>
                      <a:pt x="8" y="5"/>
                      <a:pt x="10" y="6"/>
                      <a:pt x="9" y="5"/>
                    </a:cubicBezTo>
                    <a:cubicBezTo>
                      <a:pt x="8" y="4"/>
                      <a:pt x="6" y="3"/>
                      <a:pt x="7" y="1"/>
                    </a:cubicBezTo>
                    <a:cubicBezTo>
                      <a:pt x="7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90" name="Freeform 443">
                <a:extLst>
                  <a:ext uri="{FF2B5EF4-FFF2-40B4-BE49-F238E27FC236}">
                    <a16:creationId xmlns:a16="http://schemas.microsoft.com/office/drawing/2014/main" id="{590BEA05-B118-424D-823E-9B0789C89A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00303" y="7503377"/>
                <a:ext cx="62727" cy="84822"/>
              </a:xfrm>
              <a:custGeom>
                <a:avLst/>
                <a:gdLst>
                  <a:gd name="T0" fmla="*/ 6 w 6"/>
                  <a:gd name="T1" fmla="*/ 5 h 8"/>
                  <a:gd name="T2" fmla="*/ 0 w 6"/>
                  <a:gd name="T3" fmla="*/ 2 h 8"/>
                  <a:gd name="T4" fmla="*/ 3 w 6"/>
                  <a:gd name="T5" fmla="*/ 6 h 8"/>
                  <a:gd name="T6" fmla="*/ 6 w 6"/>
                  <a:gd name="T7" fmla="*/ 5 h 8"/>
                  <a:gd name="T8" fmla="*/ 6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6" y="5"/>
                    </a:moveTo>
                    <a:cubicBezTo>
                      <a:pt x="5" y="4"/>
                      <a:pt x="3" y="0"/>
                      <a:pt x="0" y="2"/>
                    </a:cubicBezTo>
                    <a:cubicBezTo>
                      <a:pt x="0" y="2"/>
                      <a:pt x="3" y="5"/>
                      <a:pt x="3" y="6"/>
                    </a:cubicBezTo>
                    <a:cubicBezTo>
                      <a:pt x="3" y="8"/>
                      <a:pt x="6" y="8"/>
                      <a:pt x="6" y="5"/>
                    </a:cubicBezTo>
                    <a:cubicBezTo>
                      <a:pt x="6" y="5"/>
                      <a:pt x="6" y="6"/>
                      <a:pt x="6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91" name="Freeform 444">
                <a:extLst>
                  <a:ext uri="{FF2B5EF4-FFF2-40B4-BE49-F238E27FC236}">
                    <a16:creationId xmlns:a16="http://schemas.microsoft.com/office/drawing/2014/main" id="{5AC79BC8-5246-EF43-9E11-D3A5E27EF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73490" y="7588197"/>
                <a:ext cx="90610" cy="110635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2 h 10"/>
                  <a:gd name="T4" fmla="*/ 2 w 9"/>
                  <a:gd name="T5" fmla="*/ 4 h 10"/>
                  <a:gd name="T6" fmla="*/ 1 w 9"/>
                  <a:gd name="T7" fmla="*/ 9 h 10"/>
                  <a:gd name="T8" fmla="*/ 6 w 9"/>
                  <a:gd name="T9" fmla="*/ 6 h 10"/>
                  <a:gd name="T10" fmla="*/ 3 w 9"/>
                  <a:gd name="T11" fmla="*/ 2 h 10"/>
                  <a:gd name="T12" fmla="*/ 3 w 9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0" y="3"/>
                      <a:pt x="2" y="3"/>
                      <a:pt x="2" y="4"/>
                    </a:cubicBezTo>
                    <a:cubicBezTo>
                      <a:pt x="3" y="5"/>
                      <a:pt x="0" y="8"/>
                      <a:pt x="1" y="9"/>
                    </a:cubicBezTo>
                    <a:cubicBezTo>
                      <a:pt x="1" y="10"/>
                      <a:pt x="5" y="6"/>
                      <a:pt x="6" y="6"/>
                    </a:cubicBezTo>
                    <a:cubicBezTo>
                      <a:pt x="9" y="6"/>
                      <a:pt x="3" y="2"/>
                      <a:pt x="3" y="2"/>
                    </a:cubicBezTo>
                    <a:cubicBezTo>
                      <a:pt x="1" y="0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92" name="Freeform 445">
                <a:extLst>
                  <a:ext uri="{FF2B5EF4-FFF2-40B4-BE49-F238E27FC236}">
                    <a16:creationId xmlns:a16="http://schemas.microsoft.com/office/drawing/2014/main" id="{4919CF1C-252B-BF4F-99FA-04BC7DFEE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4400" y="7654577"/>
                <a:ext cx="69700" cy="118010"/>
              </a:xfrm>
              <a:custGeom>
                <a:avLst/>
                <a:gdLst>
                  <a:gd name="T0" fmla="*/ 6 w 7"/>
                  <a:gd name="T1" fmla="*/ 1 h 11"/>
                  <a:gd name="T2" fmla="*/ 3 w 7"/>
                  <a:gd name="T3" fmla="*/ 5 h 11"/>
                  <a:gd name="T4" fmla="*/ 3 w 7"/>
                  <a:gd name="T5" fmla="*/ 9 h 11"/>
                  <a:gd name="T6" fmla="*/ 5 w 7"/>
                  <a:gd name="T7" fmla="*/ 6 h 11"/>
                  <a:gd name="T8" fmla="*/ 6 w 7"/>
                  <a:gd name="T9" fmla="*/ 1 h 11"/>
                  <a:gd name="T10" fmla="*/ 6 w 7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">
                    <a:moveTo>
                      <a:pt x="6" y="1"/>
                    </a:moveTo>
                    <a:cubicBezTo>
                      <a:pt x="3" y="1"/>
                      <a:pt x="4" y="4"/>
                      <a:pt x="3" y="5"/>
                    </a:cubicBezTo>
                    <a:cubicBezTo>
                      <a:pt x="0" y="7"/>
                      <a:pt x="1" y="7"/>
                      <a:pt x="3" y="9"/>
                    </a:cubicBezTo>
                    <a:cubicBezTo>
                      <a:pt x="6" y="11"/>
                      <a:pt x="4" y="8"/>
                      <a:pt x="5" y="6"/>
                    </a:cubicBezTo>
                    <a:cubicBezTo>
                      <a:pt x="5" y="6"/>
                      <a:pt x="7" y="0"/>
                      <a:pt x="6" y="1"/>
                    </a:cubicBezTo>
                    <a:cubicBezTo>
                      <a:pt x="5" y="1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93" name="Freeform 446">
                <a:extLst>
                  <a:ext uri="{FF2B5EF4-FFF2-40B4-BE49-F238E27FC236}">
                    <a16:creationId xmlns:a16="http://schemas.microsoft.com/office/drawing/2014/main" id="{DABB6CAA-FB8A-F64C-B43B-FB0C9865D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3641" y="7643515"/>
                <a:ext cx="41820" cy="84822"/>
              </a:xfrm>
              <a:custGeom>
                <a:avLst/>
                <a:gdLst>
                  <a:gd name="T0" fmla="*/ 3 w 4"/>
                  <a:gd name="T1" fmla="*/ 1 h 8"/>
                  <a:gd name="T2" fmla="*/ 0 w 4"/>
                  <a:gd name="T3" fmla="*/ 8 h 8"/>
                  <a:gd name="T4" fmla="*/ 3 w 4"/>
                  <a:gd name="T5" fmla="*/ 5 h 8"/>
                  <a:gd name="T6" fmla="*/ 3 w 4"/>
                  <a:gd name="T7" fmla="*/ 1 h 8"/>
                  <a:gd name="T8" fmla="*/ 3 w 4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3" y="1"/>
                    </a:moveTo>
                    <a:cubicBezTo>
                      <a:pt x="2" y="1"/>
                      <a:pt x="0" y="7"/>
                      <a:pt x="0" y="8"/>
                    </a:cubicBezTo>
                    <a:cubicBezTo>
                      <a:pt x="0" y="8"/>
                      <a:pt x="2" y="6"/>
                      <a:pt x="3" y="5"/>
                    </a:cubicBezTo>
                    <a:cubicBezTo>
                      <a:pt x="3" y="5"/>
                      <a:pt x="4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94" name="Freeform 447">
                <a:extLst>
                  <a:ext uri="{FF2B5EF4-FFF2-40B4-BE49-F238E27FC236}">
                    <a16:creationId xmlns:a16="http://schemas.microsoft.com/office/drawing/2014/main" id="{3DF9B1E5-DF3F-F744-8A21-1D7E309BB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74554" y="7698833"/>
                <a:ext cx="62727" cy="40568"/>
              </a:xfrm>
              <a:custGeom>
                <a:avLst/>
                <a:gdLst>
                  <a:gd name="T0" fmla="*/ 1 w 6"/>
                  <a:gd name="T1" fmla="*/ 1 h 4"/>
                  <a:gd name="T2" fmla="*/ 3 w 6"/>
                  <a:gd name="T3" fmla="*/ 3 h 4"/>
                  <a:gd name="T4" fmla="*/ 1 w 6"/>
                  <a:gd name="T5" fmla="*/ 1 h 4"/>
                  <a:gd name="T6" fmla="*/ 1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1" y="1"/>
                    </a:moveTo>
                    <a:cubicBezTo>
                      <a:pt x="0" y="3"/>
                      <a:pt x="1" y="4"/>
                      <a:pt x="3" y="3"/>
                    </a:cubicBezTo>
                    <a:cubicBezTo>
                      <a:pt x="6" y="3"/>
                      <a:pt x="2" y="0"/>
                      <a:pt x="1" y="1"/>
                    </a:cubicBezTo>
                    <a:cubicBezTo>
                      <a:pt x="1" y="2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95" name="Freeform 448">
                <a:extLst>
                  <a:ext uri="{FF2B5EF4-FFF2-40B4-BE49-F238E27FC236}">
                    <a16:creationId xmlns:a16="http://schemas.microsoft.com/office/drawing/2014/main" id="{CADE1A67-9C43-2443-8733-18753075E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74554" y="7728338"/>
                <a:ext cx="142883" cy="228650"/>
              </a:xfrm>
              <a:custGeom>
                <a:avLst/>
                <a:gdLst>
                  <a:gd name="T0" fmla="*/ 10 w 14"/>
                  <a:gd name="T1" fmla="*/ 0 h 21"/>
                  <a:gd name="T2" fmla="*/ 9 w 14"/>
                  <a:gd name="T3" fmla="*/ 2 h 21"/>
                  <a:gd name="T4" fmla="*/ 7 w 14"/>
                  <a:gd name="T5" fmla="*/ 4 h 21"/>
                  <a:gd name="T6" fmla="*/ 3 w 14"/>
                  <a:gd name="T7" fmla="*/ 6 h 21"/>
                  <a:gd name="T8" fmla="*/ 2 w 14"/>
                  <a:gd name="T9" fmla="*/ 11 h 21"/>
                  <a:gd name="T10" fmla="*/ 2 w 14"/>
                  <a:gd name="T11" fmla="*/ 14 h 21"/>
                  <a:gd name="T12" fmla="*/ 3 w 14"/>
                  <a:gd name="T13" fmla="*/ 18 h 21"/>
                  <a:gd name="T14" fmla="*/ 8 w 14"/>
                  <a:gd name="T15" fmla="*/ 19 h 21"/>
                  <a:gd name="T16" fmla="*/ 8 w 14"/>
                  <a:gd name="T17" fmla="*/ 16 h 21"/>
                  <a:gd name="T18" fmla="*/ 10 w 14"/>
                  <a:gd name="T19" fmla="*/ 12 h 21"/>
                  <a:gd name="T20" fmla="*/ 12 w 14"/>
                  <a:gd name="T21" fmla="*/ 17 h 21"/>
                  <a:gd name="T22" fmla="*/ 13 w 14"/>
                  <a:gd name="T23" fmla="*/ 14 h 21"/>
                  <a:gd name="T24" fmla="*/ 13 w 14"/>
                  <a:gd name="T25" fmla="*/ 10 h 21"/>
                  <a:gd name="T26" fmla="*/ 10 w 14"/>
                  <a:gd name="T27" fmla="*/ 0 h 21"/>
                  <a:gd name="T28" fmla="*/ 10 w 14"/>
                  <a:gd name="T2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21">
                    <a:moveTo>
                      <a:pt x="10" y="0"/>
                    </a:moveTo>
                    <a:cubicBezTo>
                      <a:pt x="9" y="0"/>
                      <a:pt x="9" y="1"/>
                      <a:pt x="9" y="2"/>
                    </a:cubicBezTo>
                    <a:cubicBezTo>
                      <a:pt x="9" y="3"/>
                      <a:pt x="9" y="3"/>
                      <a:pt x="7" y="4"/>
                    </a:cubicBezTo>
                    <a:cubicBezTo>
                      <a:pt x="6" y="4"/>
                      <a:pt x="4" y="6"/>
                      <a:pt x="3" y="6"/>
                    </a:cubicBezTo>
                    <a:cubicBezTo>
                      <a:pt x="1" y="9"/>
                      <a:pt x="0" y="9"/>
                      <a:pt x="2" y="11"/>
                    </a:cubicBezTo>
                    <a:cubicBezTo>
                      <a:pt x="3" y="12"/>
                      <a:pt x="2" y="13"/>
                      <a:pt x="2" y="14"/>
                    </a:cubicBezTo>
                    <a:cubicBezTo>
                      <a:pt x="1" y="16"/>
                      <a:pt x="2" y="17"/>
                      <a:pt x="3" y="18"/>
                    </a:cubicBezTo>
                    <a:cubicBezTo>
                      <a:pt x="5" y="19"/>
                      <a:pt x="7" y="19"/>
                      <a:pt x="8" y="19"/>
                    </a:cubicBezTo>
                    <a:cubicBezTo>
                      <a:pt x="11" y="21"/>
                      <a:pt x="9" y="18"/>
                      <a:pt x="8" y="16"/>
                    </a:cubicBezTo>
                    <a:cubicBezTo>
                      <a:pt x="8" y="16"/>
                      <a:pt x="8" y="12"/>
                      <a:pt x="10" y="12"/>
                    </a:cubicBezTo>
                    <a:cubicBezTo>
                      <a:pt x="11" y="12"/>
                      <a:pt x="11" y="17"/>
                      <a:pt x="12" y="17"/>
                    </a:cubicBezTo>
                    <a:cubicBezTo>
                      <a:pt x="12" y="17"/>
                      <a:pt x="13" y="14"/>
                      <a:pt x="13" y="14"/>
                    </a:cubicBezTo>
                    <a:cubicBezTo>
                      <a:pt x="14" y="12"/>
                      <a:pt x="14" y="11"/>
                      <a:pt x="13" y="10"/>
                    </a:cubicBezTo>
                    <a:cubicBezTo>
                      <a:pt x="13" y="7"/>
                      <a:pt x="13" y="1"/>
                      <a:pt x="10" y="0"/>
                    </a:cubicBezTo>
                    <a:cubicBezTo>
                      <a:pt x="9" y="0"/>
                      <a:pt x="10" y="1"/>
                      <a:pt x="1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96" name="Freeform 449">
                <a:extLst>
                  <a:ext uri="{FF2B5EF4-FFF2-40B4-BE49-F238E27FC236}">
                    <a16:creationId xmlns:a16="http://schemas.microsoft.com/office/drawing/2014/main" id="{B7C6745D-668E-8A46-BB9D-AA2DAB63DD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83944" y="7772590"/>
                <a:ext cx="121974" cy="110635"/>
              </a:xfrm>
              <a:custGeom>
                <a:avLst/>
                <a:gdLst>
                  <a:gd name="T0" fmla="*/ 8 w 12"/>
                  <a:gd name="T1" fmla="*/ 1 h 10"/>
                  <a:gd name="T2" fmla="*/ 2 w 12"/>
                  <a:gd name="T3" fmla="*/ 4 h 10"/>
                  <a:gd name="T4" fmla="*/ 0 w 12"/>
                  <a:gd name="T5" fmla="*/ 10 h 10"/>
                  <a:gd name="T6" fmla="*/ 2 w 12"/>
                  <a:gd name="T7" fmla="*/ 6 h 10"/>
                  <a:gd name="T8" fmla="*/ 4 w 12"/>
                  <a:gd name="T9" fmla="*/ 6 h 10"/>
                  <a:gd name="T10" fmla="*/ 6 w 12"/>
                  <a:gd name="T11" fmla="*/ 7 h 10"/>
                  <a:gd name="T12" fmla="*/ 8 w 12"/>
                  <a:gd name="T13" fmla="*/ 7 h 10"/>
                  <a:gd name="T14" fmla="*/ 8 w 12"/>
                  <a:gd name="T15" fmla="*/ 5 h 10"/>
                  <a:gd name="T16" fmla="*/ 8 w 12"/>
                  <a:gd name="T17" fmla="*/ 1 h 10"/>
                  <a:gd name="T18" fmla="*/ 8 w 12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8" y="1"/>
                    </a:moveTo>
                    <a:cubicBezTo>
                      <a:pt x="6" y="0"/>
                      <a:pt x="5" y="4"/>
                      <a:pt x="2" y="4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1" y="9"/>
                      <a:pt x="1" y="7"/>
                      <a:pt x="2" y="6"/>
                    </a:cubicBezTo>
                    <a:cubicBezTo>
                      <a:pt x="2" y="6"/>
                      <a:pt x="4" y="5"/>
                      <a:pt x="4" y="6"/>
                    </a:cubicBezTo>
                    <a:cubicBezTo>
                      <a:pt x="4" y="7"/>
                      <a:pt x="6" y="7"/>
                      <a:pt x="6" y="7"/>
                    </a:cubicBezTo>
                    <a:cubicBezTo>
                      <a:pt x="7" y="7"/>
                      <a:pt x="7" y="8"/>
                      <a:pt x="8" y="7"/>
                    </a:cubicBezTo>
                    <a:cubicBezTo>
                      <a:pt x="8" y="7"/>
                      <a:pt x="8" y="5"/>
                      <a:pt x="8" y="5"/>
                    </a:cubicBezTo>
                    <a:cubicBezTo>
                      <a:pt x="9" y="3"/>
                      <a:pt x="11" y="2"/>
                      <a:pt x="8" y="1"/>
                    </a:cubicBezTo>
                    <a:cubicBezTo>
                      <a:pt x="7" y="1"/>
                      <a:pt x="12" y="3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97" name="Freeform 450">
                <a:extLst>
                  <a:ext uri="{FF2B5EF4-FFF2-40B4-BE49-F238E27FC236}">
                    <a16:creationId xmlns:a16="http://schemas.microsoft.com/office/drawing/2014/main" id="{608709CD-F5AD-B741-9643-0809E4B35D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6511" y="7665641"/>
                <a:ext cx="121974" cy="129075"/>
              </a:xfrm>
              <a:custGeom>
                <a:avLst/>
                <a:gdLst>
                  <a:gd name="T0" fmla="*/ 11 w 12"/>
                  <a:gd name="T1" fmla="*/ 0 h 12"/>
                  <a:gd name="T2" fmla="*/ 6 w 12"/>
                  <a:gd name="T3" fmla="*/ 6 h 12"/>
                  <a:gd name="T4" fmla="*/ 0 w 12"/>
                  <a:gd name="T5" fmla="*/ 12 h 12"/>
                  <a:gd name="T6" fmla="*/ 4 w 12"/>
                  <a:gd name="T7" fmla="*/ 10 h 12"/>
                  <a:gd name="T8" fmla="*/ 8 w 12"/>
                  <a:gd name="T9" fmla="*/ 7 h 12"/>
                  <a:gd name="T10" fmla="*/ 10 w 12"/>
                  <a:gd name="T11" fmla="*/ 3 h 12"/>
                  <a:gd name="T12" fmla="*/ 11 w 12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2">
                    <a:moveTo>
                      <a:pt x="11" y="0"/>
                    </a:moveTo>
                    <a:cubicBezTo>
                      <a:pt x="9" y="1"/>
                      <a:pt x="7" y="4"/>
                      <a:pt x="6" y="6"/>
                    </a:cubicBezTo>
                    <a:cubicBezTo>
                      <a:pt x="5" y="7"/>
                      <a:pt x="0" y="10"/>
                      <a:pt x="0" y="12"/>
                    </a:cubicBezTo>
                    <a:cubicBezTo>
                      <a:pt x="0" y="12"/>
                      <a:pt x="3" y="11"/>
                      <a:pt x="4" y="10"/>
                    </a:cubicBezTo>
                    <a:cubicBezTo>
                      <a:pt x="5" y="10"/>
                      <a:pt x="7" y="8"/>
                      <a:pt x="8" y="7"/>
                    </a:cubicBezTo>
                    <a:cubicBezTo>
                      <a:pt x="8" y="5"/>
                      <a:pt x="9" y="4"/>
                      <a:pt x="10" y="3"/>
                    </a:cubicBezTo>
                    <a:cubicBezTo>
                      <a:pt x="11" y="3"/>
                      <a:pt x="12" y="0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98" name="Freeform 451">
                <a:extLst>
                  <a:ext uri="{FF2B5EF4-FFF2-40B4-BE49-F238E27FC236}">
                    <a16:creationId xmlns:a16="http://schemas.microsoft.com/office/drawing/2014/main" id="{E7840660-84D4-DD4E-B19F-0622A65F9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95464" y="7503377"/>
                <a:ext cx="20911" cy="1106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99" name="Freeform 452">
                <a:extLst>
                  <a:ext uri="{FF2B5EF4-FFF2-40B4-BE49-F238E27FC236}">
                    <a16:creationId xmlns:a16="http://schemas.microsoft.com/office/drawing/2014/main" id="{E62AE95E-12DE-4F4E-BBAB-D6EA6AD61F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14349" y="7945920"/>
                <a:ext cx="571536" cy="630625"/>
              </a:xfrm>
              <a:custGeom>
                <a:avLst/>
                <a:gdLst>
                  <a:gd name="T0" fmla="*/ 12 w 56"/>
                  <a:gd name="T1" fmla="*/ 3 h 58"/>
                  <a:gd name="T2" fmla="*/ 4 w 56"/>
                  <a:gd name="T3" fmla="*/ 2 h 58"/>
                  <a:gd name="T4" fmla="*/ 2 w 56"/>
                  <a:gd name="T5" fmla="*/ 3 h 58"/>
                  <a:gd name="T6" fmla="*/ 6 w 56"/>
                  <a:gd name="T7" fmla="*/ 9 h 58"/>
                  <a:gd name="T8" fmla="*/ 11 w 56"/>
                  <a:gd name="T9" fmla="*/ 13 h 58"/>
                  <a:gd name="T10" fmla="*/ 13 w 56"/>
                  <a:gd name="T11" fmla="*/ 17 h 58"/>
                  <a:gd name="T12" fmla="*/ 17 w 56"/>
                  <a:gd name="T13" fmla="*/ 19 h 58"/>
                  <a:gd name="T14" fmla="*/ 20 w 56"/>
                  <a:gd name="T15" fmla="*/ 26 h 58"/>
                  <a:gd name="T16" fmla="*/ 22 w 56"/>
                  <a:gd name="T17" fmla="*/ 28 h 58"/>
                  <a:gd name="T18" fmla="*/ 26 w 56"/>
                  <a:gd name="T19" fmla="*/ 33 h 58"/>
                  <a:gd name="T20" fmla="*/ 30 w 56"/>
                  <a:gd name="T21" fmla="*/ 42 h 58"/>
                  <a:gd name="T22" fmla="*/ 41 w 56"/>
                  <a:gd name="T23" fmla="*/ 52 h 58"/>
                  <a:gd name="T24" fmla="*/ 46 w 56"/>
                  <a:gd name="T25" fmla="*/ 57 h 58"/>
                  <a:gd name="T26" fmla="*/ 54 w 56"/>
                  <a:gd name="T27" fmla="*/ 57 h 58"/>
                  <a:gd name="T28" fmla="*/ 54 w 56"/>
                  <a:gd name="T29" fmla="*/ 46 h 58"/>
                  <a:gd name="T30" fmla="*/ 55 w 56"/>
                  <a:gd name="T31" fmla="*/ 44 h 58"/>
                  <a:gd name="T32" fmla="*/ 52 w 56"/>
                  <a:gd name="T33" fmla="*/ 41 h 58"/>
                  <a:gd name="T34" fmla="*/ 50 w 56"/>
                  <a:gd name="T35" fmla="*/ 40 h 58"/>
                  <a:gd name="T36" fmla="*/ 48 w 56"/>
                  <a:gd name="T37" fmla="*/ 42 h 58"/>
                  <a:gd name="T38" fmla="*/ 48 w 56"/>
                  <a:gd name="T39" fmla="*/ 38 h 58"/>
                  <a:gd name="T40" fmla="*/ 47 w 56"/>
                  <a:gd name="T41" fmla="*/ 36 h 58"/>
                  <a:gd name="T42" fmla="*/ 44 w 56"/>
                  <a:gd name="T43" fmla="*/ 34 h 58"/>
                  <a:gd name="T44" fmla="*/ 42 w 56"/>
                  <a:gd name="T45" fmla="*/ 30 h 58"/>
                  <a:gd name="T46" fmla="*/ 42 w 56"/>
                  <a:gd name="T47" fmla="*/ 29 h 58"/>
                  <a:gd name="T48" fmla="*/ 43 w 56"/>
                  <a:gd name="T49" fmla="*/ 28 h 58"/>
                  <a:gd name="T50" fmla="*/ 38 w 56"/>
                  <a:gd name="T51" fmla="*/ 27 h 58"/>
                  <a:gd name="T52" fmla="*/ 38 w 56"/>
                  <a:gd name="T53" fmla="*/ 25 h 58"/>
                  <a:gd name="T54" fmla="*/ 36 w 56"/>
                  <a:gd name="T55" fmla="*/ 24 h 58"/>
                  <a:gd name="T56" fmla="*/ 37 w 56"/>
                  <a:gd name="T57" fmla="*/ 23 h 58"/>
                  <a:gd name="T58" fmla="*/ 35 w 56"/>
                  <a:gd name="T59" fmla="*/ 22 h 58"/>
                  <a:gd name="T60" fmla="*/ 34 w 56"/>
                  <a:gd name="T61" fmla="*/ 21 h 58"/>
                  <a:gd name="T62" fmla="*/ 31 w 56"/>
                  <a:gd name="T63" fmla="*/ 19 h 58"/>
                  <a:gd name="T64" fmla="*/ 30 w 56"/>
                  <a:gd name="T65" fmla="*/ 19 h 58"/>
                  <a:gd name="T66" fmla="*/ 25 w 56"/>
                  <a:gd name="T67" fmla="*/ 16 h 58"/>
                  <a:gd name="T68" fmla="*/ 21 w 56"/>
                  <a:gd name="T69" fmla="*/ 11 h 58"/>
                  <a:gd name="T70" fmla="*/ 16 w 56"/>
                  <a:gd name="T71" fmla="*/ 7 h 58"/>
                  <a:gd name="T72" fmla="*/ 12 w 56"/>
                  <a:gd name="T73" fmla="*/ 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" h="58">
                    <a:moveTo>
                      <a:pt x="12" y="3"/>
                    </a:moveTo>
                    <a:cubicBezTo>
                      <a:pt x="9" y="3"/>
                      <a:pt x="7" y="3"/>
                      <a:pt x="4" y="2"/>
                    </a:cubicBezTo>
                    <a:cubicBezTo>
                      <a:pt x="2" y="1"/>
                      <a:pt x="0" y="0"/>
                      <a:pt x="2" y="3"/>
                    </a:cubicBezTo>
                    <a:cubicBezTo>
                      <a:pt x="3" y="5"/>
                      <a:pt x="4" y="8"/>
                      <a:pt x="6" y="9"/>
                    </a:cubicBezTo>
                    <a:cubicBezTo>
                      <a:pt x="8" y="10"/>
                      <a:pt x="10" y="11"/>
                      <a:pt x="11" y="13"/>
                    </a:cubicBezTo>
                    <a:cubicBezTo>
                      <a:pt x="12" y="14"/>
                      <a:pt x="12" y="16"/>
                      <a:pt x="13" y="17"/>
                    </a:cubicBezTo>
                    <a:cubicBezTo>
                      <a:pt x="15" y="18"/>
                      <a:pt x="16" y="18"/>
                      <a:pt x="17" y="19"/>
                    </a:cubicBezTo>
                    <a:cubicBezTo>
                      <a:pt x="19" y="21"/>
                      <a:pt x="19" y="24"/>
                      <a:pt x="20" y="26"/>
                    </a:cubicBezTo>
                    <a:cubicBezTo>
                      <a:pt x="21" y="27"/>
                      <a:pt x="22" y="28"/>
                      <a:pt x="22" y="28"/>
                    </a:cubicBezTo>
                    <a:cubicBezTo>
                      <a:pt x="24" y="30"/>
                      <a:pt x="25" y="31"/>
                      <a:pt x="26" y="33"/>
                    </a:cubicBezTo>
                    <a:cubicBezTo>
                      <a:pt x="28" y="36"/>
                      <a:pt x="28" y="39"/>
                      <a:pt x="30" y="42"/>
                    </a:cubicBezTo>
                    <a:cubicBezTo>
                      <a:pt x="34" y="45"/>
                      <a:pt x="37" y="49"/>
                      <a:pt x="41" y="52"/>
                    </a:cubicBezTo>
                    <a:cubicBezTo>
                      <a:pt x="43" y="54"/>
                      <a:pt x="44" y="55"/>
                      <a:pt x="46" y="57"/>
                    </a:cubicBezTo>
                    <a:cubicBezTo>
                      <a:pt x="47" y="57"/>
                      <a:pt x="53" y="58"/>
                      <a:pt x="54" y="57"/>
                    </a:cubicBezTo>
                    <a:cubicBezTo>
                      <a:pt x="55" y="56"/>
                      <a:pt x="53" y="48"/>
                      <a:pt x="54" y="46"/>
                    </a:cubicBezTo>
                    <a:cubicBezTo>
                      <a:pt x="54" y="45"/>
                      <a:pt x="56" y="45"/>
                      <a:pt x="55" y="44"/>
                    </a:cubicBezTo>
                    <a:cubicBezTo>
                      <a:pt x="54" y="43"/>
                      <a:pt x="53" y="42"/>
                      <a:pt x="52" y="41"/>
                    </a:cubicBezTo>
                    <a:cubicBezTo>
                      <a:pt x="52" y="41"/>
                      <a:pt x="51" y="40"/>
                      <a:pt x="50" y="40"/>
                    </a:cubicBezTo>
                    <a:cubicBezTo>
                      <a:pt x="49" y="40"/>
                      <a:pt x="49" y="42"/>
                      <a:pt x="48" y="42"/>
                    </a:cubicBezTo>
                    <a:cubicBezTo>
                      <a:pt x="49" y="42"/>
                      <a:pt x="48" y="38"/>
                      <a:pt x="48" y="38"/>
                    </a:cubicBezTo>
                    <a:cubicBezTo>
                      <a:pt x="47" y="37"/>
                      <a:pt x="47" y="37"/>
                      <a:pt x="47" y="36"/>
                    </a:cubicBezTo>
                    <a:cubicBezTo>
                      <a:pt x="47" y="35"/>
                      <a:pt x="45" y="34"/>
                      <a:pt x="44" y="34"/>
                    </a:cubicBezTo>
                    <a:cubicBezTo>
                      <a:pt x="43" y="33"/>
                      <a:pt x="41" y="32"/>
                      <a:pt x="42" y="30"/>
                    </a:cubicBezTo>
                    <a:cubicBezTo>
                      <a:pt x="42" y="30"/>
                      <a:pt x="41" y="29"/>
                      <a:pt x="42" y="29"/>
                    </a:cubicBezTo>
                    <a:cubicBezTo>
                      <a:pt x="42" y="28"/>
                      <a:pt x="43" y="29"/>
                      <a:pt x="43" y="28"/>
                    </a:cubicBezTo>
                    <a:cubicBezTo>
                      <a:pt x="44" y="26"/>
                      <a:pt x="38" y="26"/>
                      <a:pt x="38" y="27"/>
                    </a:cubicBezTo>
                    <a:cubicBezTo>
                      <a:pt x="38" y="26"/>
                      <a:pt x="42" y="25"/>
                      <a:pt x="38" y="25"/>
                    </a:cubicBezTo>
                    <a:cubicBezTo>
                      <a:pt x="37" y="25"/>
                      <a:pt x="36" y="24"/>
                      <a:pt x="36" y="24"/>
                    </a:cubicBezTo>
                    <a:cubicBezTo>
                      <a:pt x="36" y="23"/>
                      <a:pt x="37" y="23"/>
                      <a:pt x="37" y="23"/>
                    </a:cubicBezTo>
                    <a:cubicBezTo>
                      <a:pt x="37" y="22"/>
                      <a:pt x="35" y="22"/>
                      <a:pt x="35" y="22"/>
                    </a:cubicBezTo>
                    <a:cubicBezTo>
                      <a:pt x="35" y="22"/>
                      <a:pt x="36" y="21"/>
                      <a:pt x="34" y="21"/>
                    </a:cubicBezTo>
                    <a:cubicBezTo>
                      <a:pt x="33" y="20"/>
                      <a:pt x="32" y="20"/>
                      <a:pt x="31" y="19"/>
                    </a:cubicBezTo>
                    <a:cubicBezTo>
                      <a:pt x="28" y="15"/>
                      <a:pt x="30" y="19"/>
                      <a:pt x="30" y="19"/>
                    </a:cubicBezTo>
                    <a:cubicBezTo>
                      <a:pt x="29" y="19"/>
                      <a:pt x="26" y="16"/>
                      <a:pt x="25" y="16"/>
                    </a:cubicBezTo>
                    <a:cubicBezTo>
                      <a:pt x="24" y="14"/>
                      <a:pt x="23" y="12"/>
                      <a:pt x="21" y="11"/>
                    </a:cubicBezTo>
                    <a:cubicBezTo>
                      <a:pt x="19" y="10"/>
                      <a:pt x="18" y="9"/>
                      <a:pt x="16" y="7"/>
                    </a:cubicBezTo>
                    <a:cubicBezTo>
                      <a:pt x="15" y="6"/>
                      <a:pt x="14" y="3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00" name="Freeform 453">
                <a:extLst>
                  <a:ext uri="{FF2B5EF4-FFF2-40B4-BE49-F238E27FC236}">
                    <a16:creationId xmlns:a16="http://schemas.microsoft.com/office/drawing/2014/main" id="{EBA72E96-8239-FE4C-A094-450B2123B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15413" y="8174571"/>
                <a:ext cx="52274" cy="55320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01" name="Freeform 454">
                <a:extLst>
                  <a:ext uri="{FF2B5EF4-FFF2-40B4-BE49-F238E27FC236}">
                    <a16:creationId xmlns:a16="http://schemas.microsoft.com/office/drawing/2014/main" id="{EE442858-4049-6348-9F9F-639D1F920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88600" y="8303646"/>
                <a:ext cx="48790" cy="55320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02" name="Freeform 455">
                <a:extLst>
                  <a:ext uri="{FF2B5EF4-FFF2-40B4-BE49-F238E27FC236}">
                    <a16:creationId xmlns:a16="http://schemas.microsoft.com/office/drawing/2014/main" id="{1968FF14-00DC-DD41-A223-2DA278D353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33612" y="8336832"/>
                <a:ext cx="73184" cy="77445"/>
              </a:xfrm>
              <a:custGeom>
                <a:avLst/>
                <a:gdLst>
                  <a:gd name="T0" fmla="*/ 7 w 7"/>
                  <a:gd name="T1" fmla="*/ 7 h 7"/>
                  <a:gd name="T2" fmla="*/ 5 w 7"/>
                  <a:gd name="T3" fmla="*/ 3 h 7"/>
                  <a:gd name="T4" fmla="*/ 0 w 7"/>
                  <a:gd name="T5" fmla="*/ 1 h 7"/>
                  <a:gd name="T6" fmla="*/ 1 w 7"/>
                  <a:gd name="T7" fmla="*/ 3 h 7"/>
                  <a:gd name="T8" fmla="*/ 3 w 7"/>
                  <a:gd name="T9" fmla="*/ 5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cubicBezTo>
                      <a:pt x="7" y="5"/>
                      <a:pt x="5" y="5"/>
                      <a:pt x="5" y="3"/>
                    </a:cubicBezTo>
                    <a:cubicBezTo>
                      <a:pt x="5" y="1"/>
                      <a:pt x="2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3" y="3"/>
                      <a:pt x="2" y="4"/>
                      <a:pt x="3" y="5"/>
                    </a:cubicBezTo>
                    <a:cubicBezTo>
                      <a:pt x="3" y="6"/>
                      <a:pt x="7" y="7"/>
                      <a:pt x="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03" name="Freeform 456">
                <a:extLst>
                  <a:ext uri="{FF2B5EF4-FFF2-40B4-BE49-F238E27FC236}">
                    <a16:creationId xmlns:a16="http://schemas.microsoft.com/office/drawing/2014/main" id="{11ADB5A9-9F70-EA46-91BA-3ADEE48977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8616" y="8392152"/>
                <a:ext cx="38336" cy="40568"/>
              </a:xfrm>
              <a:custGeom>
                <a:avLst/>
                <a:gdLst>
                  <a:gd name="T0" fmla="*/ 2 w 4"/>
                  <a:gd name="T1" fmla="*/ 3 h 4"/>
                  <a:gd name="T2" fmla="*/ 2 w 4"/>
                  <a:gd name="T3" fmla="*/ 0 h 4"/>
                  <a:gd name="T4" fmla="*/ 2 w 4"/>
                  <a:gd name="T5" fmla="*/ 3 h 4"/>
                  <a:gd name="T6" fmla="*/ 2 w 4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3"/>
                    </a:moveTo>
                    <a:cubicBezTo>
                      <a:pt x="0" y="4"/>
                      <a:pt x="0" y="1"/>
                      <a:pt x="2" y="0"/>
                    </a:cubicBezTo>
                    <a:cubicBezTo>
                      <a:pt x="4" y="0"/>
                      <a:pt x="4" y="3"/>
                      <a:pt x="2" y="3"/>
                    </a:cubicBezTo>
                    <a:cubicBezTo>
                      <a:pt x="1" y="4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04" name="Freeform 457">
                <a:extLst>
                  <a:ext uri="{FF2B5EF4-FFF2-40B4-BE49-F238E27FC236}">
                    <a16:creationId xmlns:a16="http://schemas.microsoft.com/office/drawing/2014/main" id="{C192FA50-F135-A441-9F1B-329365DB4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4065" y="8576544"/>
                <a:ext cx="470472" cy="162265"/>
              </a:xfrm>
              <a:custGeom>
                <a:avLst/>
                <a:gdLst>
                  <a:gd name="T0" fmla="*/ 9 w 46"/>
                  <a:gd name="T1" fmla="*/ 0 h 15"/>
                  <a:gd name="T2" fmla="*/ 3 w 46"/>
                  <a:gd name="T3" fmla="*/ 0 h 15"/>
                  <a:gd name="T4" fmla="*/ 0 w 46"/>
                  <a:gd name="T5" fmla="*/ 4 h 15"/>
                  <a:gd name="T6" fmla="*/ 5 w 46"/>
                  <a:gd name="T7" fmla="*/ 6 h 15"/>
                  <a:gd name="T8" fmla="*/ 11 w 46"/>
                  <a:gd name="T9" fmla="*/ 9 h 15"/>
                  <a:gd name="T10" fmla="*/ 15 w 46"/>
                  <a:gd name="T11" fmla="*/ 9 h 15"/>
                  <a:gd name="T12" fmla="*/ 24 w 46"/>
                  <a:gd name="T13" fmla="*/ 11 h 15"/>
                  <a:gd name="T14" fmla="*/ 40 w 46"/>
                  <a:gd name="T15" fmla="*/ 13 h 15"/>
                  <a:gd name="T16" fmla="*/ 45 w 46"/>
                  <a:gd name="T17" fmla="*/ 13 h 15"/>
                  <a:gd name="T18" fmla="*/ 43 w 46"/>
                  <a:gd name="T19" fmla="*/ 9 h 15"/>
                  <a:gd name="T20" fmla="*/ 41 w 46"/>
                  <a:gd name="T21" fmla="*/ 9 h 15"/>
                  <a:gd name="T22" fmla="*/ 37 w 46"/>
                  <a:gd name="T23" fmla="*/ 9 h 15"/>
                  <a:gd name="T24" fmla="*/ 35 w 46"/>
                  <a:gd name="T25" fmla="*/ 6 h 15"/>
                  <a:gd name="T26" fmla="*/ 32 w 46"/>
                  <a:gd name="T27" fmla="*/ 4 h 15"/>
                  <a:gd name="T28" fmla="*/ 27 w 46"/>
                  <a:gd name="T29" fmla="*/ 3 h 15"/>
                  <a:gd name="T30" fmla="*/ 25 w 46"/>
                  <a:gd name="T31" fmla="*/ 4 h 15"/>
                  <a:gd name="T32" fmla="*/ 21 w 46"/>
                  <a:gd name="T33" fmla="*/ 5 h 15"/>
                  <a:gd name="T34" fmla="*/ 15 w 46"/>
                  <a:gd name="T35" fmla="*/ 3 h 15"/>
                  <a:gd name="T36" fmla="*/ 11 w 46"/>
                  <a:gd name="T37" fmla="*/ 2 h 15"/>
                  <a:gd name="T38" fmla="*/ 9 w 46"/>
                  <a:gd name="T39" fmla="*/ 0 h 15"/>
                  <a:gd name="T40" fmla="*/ 9 w 46"/>
                  <a:gd name="T4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15">
                    <a:moveTo>
                      <a:pt x="9" y="0"/>
                    </a:moveTo>
                    <a:cubicBezTo>
                      <a:pt x="7" y="1"/>
                      <a:pt x="6" y="0"/>
                      <a:pt x="3" y="0"/>
                    </a:cubicBezTo>
                    <a:cubicBezTo>
                      <a:pt x="3" y="0"/>
                      <a:pt x="0" y="3"/>
                      <a:pt x="0" y="4"/>
                    </a:cubicBezTo>
                    <a:cubicBezTo>
                      <a:pt x="0" y="5"/>
                      <a:pt x="4" y="4"/>
                      <a:pt x="5" y="6"/>
                    </a:cubicBezTo>
                    <a:cubicBezTo>
                      <a:pt x="6" y="8"/>
                      <a:pt x="9" y="8"/>
                      <a:pt x="11" y="9"/>
                    </a:cubicBezTo>
                    <a:cubicBezTo>
                      <a:pt x="13" y="9"/>
                      <a:pt x="14" y="9"/>
                      <a:pt x="15" y="9"/>
                    </a:cubicBezTo>
                    <a:cubicBezTo>
                      <a:pt x="18" y="9"/>
                      <a:pt x="21" y="10"/>
                      <a:pt x="24" y="11"/>
                    </a:cubicBezTo>
                    <a:cubicBezTo>
                      <a:pt x="29" y="12"/>
                      <a:pt x="35" y="11"/>
                      <a:pt x="40" y="13"/>
                    </a:cubicBezTo>
                    <a:cubicBezTo>
                      <a:pt x="41" y="13"/>
                      <a:pt x="44" y="15"/>
                      <a:pt x="45" y="13"/>
                    </a:cubicBezTo>
                    <a:cubicBezTo>
                      <a:pt x="46" y="13"/>
                      <a:pt x="44" y="9"/>
                      <a:pt x="43" y="9"/>
                    </a:cubicBezTo>
                    <a:cubicBezTo>
                      <a:pt x="42" y="8"/>
                      <a:pt x="42" y="9"/>
                      <a:pt x="41" y="9"/>
                    </a:cubicBezTo>
                    <a:cubicBezTo>
                      <a:pt x="39" y="10"/>
                      <a:pt x="38" y="9"/>
                      <a:pt x="37" y="9"/>
                    </a:cubicBezTo>
                    <a:cubicBezTo>
                      <a:pt x="36" y="8"/>
                      <a:pt x="36" y="7"/>
                      <a:pt x="35" y="6"/>
                    </a:cubicBezTo>
                    <a:cubicBezTo>
                      <a:pt x="35" y="5"/>
                      <a:pt x="33" y="5"/>
                      <a:pt x="32" y="4"/>
                    </a:cubicBezTo>
                    <a:cubicBezTo>
                      <a:pt x="31" y="4"/>
                      <a:pt x="28" y="3"/>
                      <a:pt x="27" y="3"/>
                    </a:cubicBezTo>
                    <a:cubicBezTo>
                      <a:pt x="26" y="3"/>
                      <a:pt x="25" y="4"/>
                      <a:pt x="25" y="4"/>
                    </a:cubicBezTo>
                    <a:cubicBezTo>
                      <a:pt x="24" y="5"/>
                      <a:pt x="23" y="5"/>
                      <a:pt x="21" y="5"/>
                    </a:cubicBezTo>
                    <a:cubicBezTo>
                      <a:pt x="19" y="5"/>
                      <a:pt x="17" y="4"/>
                      <a:pt x="15" y="3"/>
                    </a:cubicBezTo>
                    <a:cubicBezTo>
                      <a:pt x="14" y="2"/>
                      <a:pt x="12" y="2"/>
                      <a:pt x="11" y="2"/>
                    </a:cubicBezTo>
                    <a:cubicBezTo>
                      <a:pt x="11" y="2"/>
                      <a:pt x="10" y="0"/>
                      <a:pt x="9" y="0"/>
                    </a:cubicBezTo>
                    <a:cubicBezTo>
                      <a:pt x="8" y="1"/>
                      <a:pt x="10" y="0"/>
                      <a:pt x="9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05" name="Freeform 458">
                <a:extLst>
                  <a:ext uri="{FF2B5EF4-FFF2-40B4-BE49-F238E27FC236}">
                    <a16:creationId xmlns:a16="http://schemas.microsoft.com/office/drawing/2014/main" id="{A3899219-14AA-4042-8E6C-DC6AB2DE2A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2563" y="8617109"/>
                <a:ext cx="80154" cy="33190"/>
              </a:xfrm>
              <a:custGeom>
                <a:avLst/>
                <a:gdLst>
                  <a:gd name="T0" fmla="*/ 3 w 8"/>
                  <a:gd name="T1" fmla="*/ 3 h 3"/>
                  <a:gd name="T2" fmla="*/ 8 w 8"/>
                  <a:gd name="T3" fmla="*/ 1 h 3"/>
                  <a:gd name="T4" fmla="*/ 3 w 8"/>
                  <a:gd name="T5" fmla="*/ 3 h 3"/>
                  <a:gd name="T6" fmla="*/ 3 w 8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3">
                    <a:moveTo>
                      <a:pt x="3" y="3"/>
                    </a:moveTo>
                    <a:cubicBezTo>
                      <a:pt x="0" y="2"/>
                      <a:pt x="7" y="0"/>
                      <a:pt x="8" y="1"/>
                    </a:cubicBezTo>
                    <a:cubicBezTo>
                      <a:pt x="8" y="2"/>
                      <a:pt x="4" y="3"/>
                      <a:pt x="3" y="3"/>
                    </a:cubicBezTo>
                    <a:cubicBezTo>
                      <a:pt x="2" y="3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06" name="Freeform 459">
                <a:extLst>
                  <a:ext uri="{FF2B5EF4-FFF2-40B4-BE49-F238E27FC236}">
                    <a16:creationId xmlns:a16="http://schemas.microsoft.com/office/drawing/2014/main" id="{C51FE0B6-76B8-9044-BF29-429800AC2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4081" y="8694555"/>
                <a:ext cx="62727" cy="44255"/>
              </a:xfrm>
              <a:custGeom>
                <a:avLst/>
                <a:gdLst>
                  <a:gd name="T0" fmla="*/ 3 w 6"/>
                  <a:gd name="T1" fmla="*/ 0 h 4"/>
                  <a:gd name="T2" fmla="*/ 1 w 6"/>
                  <a:gd name="T3" fmla="*/ 1 h 4"/>
                  <a:gd name="T4" fmla="*/ 3 w 6"/>
                  <a:gd name="T5" fmla="*/ 4 h 4"/>
                  <a:gd name="T6" fmla="*/ 3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1" y="1"/>
                    </a:cubicBezTo>
                    <a:cubicBezTo>
                      <a:pt x="1" y="1"/>
                      <a:pt x="3" y="4"/>
                      <a:pt x="3" y="4"/>
                    </a:cubicBezTo>
                    <a:cubicBezTo>
                      <a:pt x="5" y="4"/>
                      <a:pt x="6" y="0"/>
                      <a:pt x="3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07" name="Freeform 460">
                <a:extLst>
                  <a:ext uri="{FF2B5EF4-FFF2-40B4-BE49-F238E27FC236}">
                    <a16:creationId xmlns:a16="http://schemas.microsoft.com/office/drawing/2014/main" id="{5D63979D-73CE-C849-9730-E6AC9B2567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66812" y="8705616"/>
                <a:ext cx="48790" cy="33190"/>
              </a:xfrm>
              <a:custGeom>
                <a:avLst/>
                <a:gdLst>
                  <a:gd name="T0" fmla="*/ 4 w 5"/>
                  <a:gd name="T1" fmla="*/ 1 h 3"/>
                  <a:gd name="T2" fmla="*/ 2 w 5"/>
                  <a:gd name="T3" fmla="*/ 0 h 3"/>
                  <a:gd name="T4" fmla="*/ 1 w 5"/>
                  <a:gd name="T5" fmla="*/ 2 h 3"/>
                  <a:gd name="T6" fmla="*/ 2 w 5"/>
                  <a:gd name="T7" fmla="*/ 2 h 3"/>
                  <a:gd name="T8" fmla="*/ 4 w 5"/>
                  <a:gd name="T9" fmla="*/ 1 h 3"/>
                  <a:gd name="T10" fmla="*/ 4 w 5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4" y="1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1" y="2"/>
                      <a:pt x="2" y="3"/>
                      <a:pt x="2" y="2"/>
                    </a:cubicBezTo>
                    <a:cubicBezTo>
                      <a:pt x="3" y="2"/>
                      <a:pt x="5" y="2"/>
                      <a:pt x="4" y="1"/>
                    </a:cubicBezTo>
                    <a:cubicBezTo>
                      <a:pt x="4" y="1"/>
                      <a:pt x="5" y="2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08" name="Freeform 461">
                <a:extLst>
                  <a:ext uri="{FF2B5EF4-FFF2-40B4-BE49-F238E27FC236}">
                    <a16:creationId xmlns:a16="http://schemas.microsoft.com/office/drawing/2014/main" id="{035CB4ED-5979-5448-B891-ACF598F196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05145" y="8705616"/>
                <a:ext cx="73184" cy="44255"/>
              </a:xfrm>
              <a:custGeom>
                <a:avLst/>
                <a:gdLst>
                  <a:gd name="T0" fmla="*/ 2 w 7"/>
                  <a:gd name="T1" fmla="*/ 1 h 4"/>
                  <a:gd name="T2" fmla="*/ 2 w 7"/>
                  <a:gd name="T3" fmla="*/ 4 h 4"/>
                  <a:gd name="T4" fmla="*/ 6 w 7"/>
                  <a:gd name="T5" fmla="*/ 3 h 4"/>
                  <a:gd name="T6" fmla="*/ 5 w 7"/>
                  <a:gd name="T7" fmla="*/ 1 h 4"/>
                  <a:gd name="T8" fmla="*/ 2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2" y="1"/>
                    </a:moveTo>
                    <a:cubicBezTo>
                      <a:pt x="1" y="2"/>
                      <a:pt x="0" y="4"/>
                      <a:pt x="2" y="4"/>
                    </a:cubicBezTo>
                    <a:cubicBezTo>
                      <a:pt x="4" y="4"/>
                      <a:pt x="5" y="4"/>
                      <a:pt x="6" y="3"/>
                    </a:cubicBezTo>
                    <a:cubicBezTo>
                      <a:pt x="7" y="3"/>
                      <a:pt x="5" y="2"/>
                      <a:pt x="5" y="1"/>
                    </a:cubicBezTo>
                    <a:cubicBezTo>
                      <a:pt x="4" y="0"/>
                      <a:pt x="3" y="0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09" name="Freeform 462">
                <a:extLst>
                  <a:ext uri="{FF2B5EF4-FFF2-40B4-BE49-F238E27FC236}">
                    <a16:creationId xmlns:a16="http://schemas.microsoft.com/office/drawing/2014/main" id="{2ABFA373-D65E-F540-AB7D-0F4DFF61E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7420" y="8694555"/>
                <a:ext cx="83638" cy="55320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1 h 5"/>
                  <a:gd name="T4" fmla="*/ 2 w 8"/>
                  <a:gd name="T5" fmla="*/ 2 h 5"/>
                  <a:gd name="T6" fmla="*/ 2 w 8"/>
                  <a:gd name="T7" fmla="*/ 3 h 5"/>
                  <a:gd name="T8" fmla="*/ 7 w 8"/>
                  <a:gd name="T9" fmla="*/ 4 h 5"/>
                  <a:gd name="T10" fmla="*/ 7 w 8"/>
                  <a:gd name="T11" fmla="*/ 1 h 5"/>
                  <a:gd name="T12" fmla="*/ 1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2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4"/>
                      <a:pt x="6" y="5"/>
                      <a:pt x="7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5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10" name="Freeform 463">
                <a:extLst>
                  <a:ext uri="{FF2B5EF4-FFF2-40B4-BE49-F238E27FC236}">
                    <a16:creationId xmlns:a16="http://schemas.microsoft.com/office/drawing/2014/main" id="{D3063E88-4A4B-9D46-A2E1-BC58AEF8A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8942" y="8705616"/>
                <a:ext cx="125458" cy="44255"/>
              </a:xfrm>
              <a:custGeom>
                <a:avLst/>
                <a:gdLst>
                  <a:gd name="T0" fmla="*/ 2 w 12"/>
                  <a:gd name="T1" fmla="*/ 0 h 4"/>
                  <a:gd name="T2" fmla="*/ 0 w 12"/>
                  <a:gd name="T3" fmla="*/ 2 h 4"/>
                  <a:gd name="T4" fmla="*/ 12 w 12"/>
                  <a:gd name="T5" fmla="*/ 2 h 4"/>
                  <a:gd name="T6" fmla="*/ 9 w 12"/>
                  <a:gd name="T7" fmla="*/ 2 h 4"/>
                  <a:gd name="T8" fmla="*/ 2 w 12"/>
                  <a:gd name="T9" fmla="*/ 0 h 4"/>
                  <a:gd name="T10" fmla="*/ 2 w 1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">
                    <a:moveTo>
                      <a:pt x="2" y="0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0" y="2"/>
                      <a:pt x="11" y="4"/>
                      <a:pt x="12" y="2"/>
                    </a:cubicBezTo>
                    <a:cubicBezTo>
                      <a:pt x="12" y="1"/>
                      <a:pt x="9" y="2"/>
                      <a:pt x="9" y="2"/>
                    </a:cubicBezTo>
                    <a:cubicBezTo>
                      <a:pt x="7" y="2"/>
                      <a:pt x="4" y="1"/>
                      <a:pt x="2" y="0"/>
                    </a:cubicBezTo>
                    <a:cubicBezTo>
                      <a:pt x="2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11" name="Freeform 464">
                <a:extLst>
                  <a:ext uri="{FF2B5EF4-FFF2-40B4-BE49-F238E27FC236}">
                    <a16:creationId xmlns:a16="http://schemas.microsoft.com/office/drawing/2014/main" id="{F18AA474-811D-3940-A048-3954D45C9C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0606" y="8768312"/>
                <a:ext cx="111517" cy="66379"/>
              </a:xfrm>
              <a:custGeom>
                <a:avLst/>
                <a:gdLst>
                  <a:gd name="T0" fmla="*/ 0 w 11"/>
                  <a:gd name="T1" fmla="*/ 0 h 6"/>
                  <a:gd name="T2" fmla="*/ 8 w 11"/>
                  <a:gd name="T3" fmla="*/ 4 h 6"/>
                  <a:gd name="T4" fmla="*/ 0 w 11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6">
                    <a:moveTo>
                      <a:pt x="0" y="0"/>
                    </a:moveTo>
                    <a:cubicBezTo>
                      <a:pt x="1" y="0"/>
                      <a:pt x="7" y="6"/>
                      <a:pt x="8" y="4"/>
                    </a:cubicBezTo>
                    <a:cubicBezTo>
                      <a:pt x="1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12" name="Freeform 465">
                <a:extLst>
                  <a:ext uri="{FF2B5EF4-FFF2-40B4-BE49-F238E27FC236}">
                    <a16:creationId xmlns:a16="http://schemas.microsoft.com/office/drawing/2014/main" id="{830F34A8-F30D-E143-85FC-80E357A2D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86071" y="8421655"/>
                <a:ext cx="62727" cy="44255"/>
              </a:xfrm>
              <a:custGeom>
                <a:avLst/>
                <a:gdLst>
                  <a:gd name="T0" fmla="*/ 3 w 6"/>
                  <a:gd name="T1" fmla="*/ 3 h 4"/>
                  <a:gd name="T2" fmla="*/ 4 w 6"/>
                  <a:gd name="T3" fmla="*/ 0 h 4"/>
                  <a:gd name="T4" fmla="*/ 3 w 6"/>
                  <a:gd name="T5" fmla="*/ 3 h 4"/>
                  <a:gd name="T6" fmla="*/ 3 w 6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3"/>
                    </a:moveTo>
                    <a:cubicBezTo>
                      <a:pt x="0" y="4"/>
                      <a:pt x="1" y="0"/>
                      <a:pt x="4" y="0"/>
                    </a:cubicBezTo>
                    <a:cubicBezTo>
                      <a:pt x="6" y="0"/>
                      <a:pt x="5" y="3"/>
                      <a:pt x="3" y="3"/>
                    </a:cubicBezTo>
                    <a:cubicBezTo>
                      <a:pt x="2" y="4"/>
                      <a:pt x="5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13" name="Freeform 466">
                <a:extLst>
                  <a:ext uri="{FF2B5EF4-FFF2-40B4-BE49-F238E27FC236}">
                    <a16:creationId xmlns:a16="http://schemas.microsoft.com/office/drawing/2014/main" id="{315464FA-232F-7341-8230-20746DDE3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0622" y="8414280"/>
                <a:ext cx="153338" cy="51630"/>
              </a:xfrm>
              <a:custGeom>
                <a:avLst/>
                <a:gdLst>
                  <a:gd name="T0" fmla="*/ 2 w 15"/>
                  <a:gd name="T1" fmla="*/ 3 h 5"/>
                  <a:gd name="T2" fmla="*/ 1 w 15"/>
                  <a:gd name="T3" fmla="*/ 1 h 5"/>
                  <a:gd name="T4" fmla="*/ 5 w 15"/>
                  <a:gd name="T5" fmla="*/ 0 h 5"/>
                  <a:gd name="T6" fmla="*/ 13 w 15"/>
                  <a:gd name="T7" fmla="*/ 2 h 5"/>
                  <a:gd name="T8" fmla="*/ 15 w 15"/>
                  <a:gd name="T9" fmla="*/ 5 h 5"/>
                  <a:gd name="T10" fmla="*/ 11 w 15"/>
                  <a:gd name="T11" fmla="*/ 3 h 5"/>
                  <a:gd name="T12" fmla="*/ 2 w 15"/>
                  <a:gd name="T13" fmla="*/ 3 h 5"/>
                  <a:gd name="T14" fmla="*/ 2 w 15"/>
                  <a:gd name="T1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">
                    <a:moveTo>
                      <a:pt x="2" y="3"/>
                    </a:moveTo>
                    <a:cubicBezTo>
                      <a:pt x="1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8" y="0"/>
                      <a:pt x="10" y="0"/>
                      <a:pt x="13" y="2"/>
                    </a:cubicBezTo>
                    <a:cubicBezTo>
                      <a:pt x="14" y="3"/>
                      <a:pt x="15" y="4"/>
                      <a:pt x="15" y="5"/>
                    </a:cubicBezTo>
                    <a:cubicBezTo>
                      <a:pt x="14" y="5"/>
                      <a:pt x="11" y="3"/>
                      <a:pt x="11" y="3"/>
                    </a:cubicBezTo>
                    <a:cubicBezTo>
                      <a:pt x="8" y="2"/>
                      <a:pt x="5" y="3"/>
                      <a:pt x="2" y="3"/>
                    </a:cubicBezTo>
                    <a:cubicBezTo>
                      <a:pt x="1" y="3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14" name="Freeform 467">
                <a:extLst>
                  <a:ext uri="{FF2B5EF4-FFF2-40B4-BE49-F238E27FC236}">
                    <a16:creationId xmlns:a16="http://schemas.microsoft.com/office/drawing/2014/main" id="{C3137A46-49AA-214D-A2AE-877D73FE38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0150" y="8163502"/>
                <a:ext cx="327588" cy="390912"/>
              </a:xfrm>
              <a:custGeom>
                <a:avLst/>
                <a:gdLst>
                  <a:gd name="T0" fmla="*/ 13 w 32"/>
                  <a:gd name="T1" fmla="*/ 32 h 36"/>
                  <a:gd name="T2" fmla="*/ 14 w 32"/>
                  <a:gd name="T3" fmla="*/ 30 h 36"/>
                  <a:gd name="T4" fmla="*/ 11 w 32"/>
                  <a:gd name="T5" fmla="*/ 28 h 36"/>
                  <a:gd name="T6" fmla="*/ 12 w 32"/>
                  <a:gd name="T7" fmla="*/ 23 h 36"/>
                  <a:gd name="T8" fmla="*/ 8 w 32"/>
                  <a:gd name="T9" fmla="*/ 23 h 36"/>
                  <a:gd name="T10" fmla="*/ 8 w 32"/>
                  <a:gd name="T11" fmla="*/ 29 h 36"/>
                  <a:gd name="T12" fmla="*/ 8 w 32"/>
                  <a:gd name="T13" fmla="*/ 30 h 36"/>
                  <a:gd name="T14" fmla="*/ 7 w 32"/>
                  <a:gd name="T15" fmla="*/ 34 h 36"/>
                  <a:gd name="T16" fmla="*/ 4 w 32"/>
                  <a:gd name="T17" fmla="*/ 36 h 36"/>
                  <a:gd name="T18" fmla="*/ 4 w 32"/>
                  <a:gd name="T19" fmla="*/ 31 h 36"/>
                  <a:gd name="T20" fmla="*/ 2 w 32"/>
                  <a:gd name="T21" fmla="*/ 26 h 36"/>
                  <a:gd name="T22" fmla="*/ 1 w 32"/>
                  <a:gd name="T23" fmla="*/ 21 h 36"/>
                  <a:gd name="T24" fmla="*/ 3 w 32"/>
                  <a:gd name="T25" fmla="*/ 14 h 36"/>
                  <a:gd name="T26" fmla="*/ 9 w 32"/>
                  <a:gd name="T27" fmla="*/ 5 h 36"/>
                  <a:gd name="T28" fmla="*/ 11 w 32"/>
                  <a:gd name="T29" fmla="*/ 2 h 36"/>
                  <a:gd name="T30" fmla="*/ 18 w 32"/>
                  <a:gd name="T31" fmla="*/ 4 h 36"/>
                  <a:gd name="T32" fmla="*/ 25 w 32"/>
                  <a:gd name="T33" fmla="*/ 4 h 36"/>
                  <a:gd name="T34" fmla="*/ 32 w 32"/>
                  <a:gd name="T35" fmla="*/ 1 h 36"/>
                  <a:gd name="T36" fmla="*/ 29 w 32"/>
                  <a:gd name="T37" fmla="*/ 6 h 36"/>
                  <a:gd name="T38" fmla="*/ 23 w 32"/>
                  <a:gd name="T39" fmla="*/ 7 h 36"/>
                  <a:gd name="T40" fmla="*/ 10 w 32"/>
                  <a:gd name="T41" fmla="*/ 7 h 36"/>
                  <a:gd name="T42" fmla="*/ 6 w 32"/>
                  <a:gd name="T43" fmla="*/ 10 h 36"/>
                  <a:gd name="T44" fmla="*/ 10 w 32"/>
                  <a:gd name="T45" fmla="*/ 15 h 36"/>
                  <a:gd name="T46" fmla="*/ 13 w 32"/>
                  <a:gd name="T47" fmla="*/ 14 h 36"/>
                  <a:gd name="T48" fmla="*/ 20 w 32"/>
                  <a:gd name="T49" fmla="*/ 13 h 36"/>
                  <a:gd name="T50" fmla="*/ 17 w 32"/>
                  <a:gd name="T51" fmla="*/ 16 h 36"/>
                  <a:gd name="T52" fmla="*/ 13 w 32"/>
                  <a:gd name="T53" fmla="*/ 17 h 36"/>
                  <a:gd name="T54" fmla="*/ 14 w 32"/>
                  <a:gd name="T55" fmla="*/ 20 h 36"/>
                  <a:gd name="T56" fmla="*/ 18 w 32"/>
                  <a:gd name="T57" fmla="*/ 25 h 36"/>
                  <a:gd name="T58" fmla="*/ 19 w 32"/>
                  <a:gd name="T59" fmla="*/ 28 h 36"/>
                  <a:gd name="T60" fmla="*/ 22 w 32"/>
                  <a:gd name="T61" fmla="*/ 30 h 36"/>
                  <a:gd name="T62" fmla="*/ 13 w 32"/>
                  <a:gd name="T63" fmla="*/ 32 h 36"/>
                  <a:gd name="T64" fmla="*/ 13 w 32"/>
                  <a:gd name="T65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6">
                    <a:moveTo>
                      <a:pt x="13" y="32"/>
                    </a:moveTo>
                    <a:cubicBezTo>
                      <a:pt x="13" y="31"/>
                      <a:pt x="14" y="31"/>
                      <a:pt x="14" y="30"/>
                    </a:cubicBezTo>
                    <a:cubicBezTo>
                      <a:pt x="14" y="29"/>
                      <a:pt x="12" y="28"/>
                      <a:pt x="11" y="28"/>
                    </a:cubicBezTo>
                    <a:cubicBezTo>
                      <a:pt x="10" y="26"/>
                      <a:pt x="12" y="25"/>
                      <a:pt x="12" y="23"/>
                    </a:cubicBezTo>
                    <a:cubicBezTo>
                      <a:pt x="12" y="22"/>
                      <a:pt x="8" y="22"/>
                      <a:pt x="8" y="23"/>
                    </a:cubicBezTo>
                    <a:cubicBezTo>
                      <a:pt x="7" y="25"/>
                      <a:pt x="8" y="27"/>
                      <a:pt x="8" y="29"/>
                    </a:cubicBezTo>
                    <a:cubicBezTo>
                      <a:pt x="7" y="29"/>
                      <a:pt x="8" y="30"/>
                      <a:pt x="8" y="30"/>
                    </a:cubicBezTo>
                    <a:cubicBezTo>
                      <a:pt x="8" y="32"/>
                      <a:pt x="7" y="33"/>
                      <a:pt x="7" y="34"/>
                    </a:cubicBezTo>
                    <a:cubicBezTo>
                      <a:pt x="6" y="36"/>
                      <a:pt x="7" y="36"/>
                      <a:pt x="4" y="36"/>
                    </a:cubicBezTo>
                    <a:cubicBezTo>
                      <a:pt x="1" y="36"/>
                      <a:pt x="4" y="32"/>
                      <a:pt x="4" y="31"/>
                    </a:cubicBezTo>
                    <a:cubicBezTo>
                      <a:pt x="5" y="30"/>
                      <a:pt x="4" y="27"/>
                      <a:pt x="2" y="26"/>
                    </a:cubicBezTo>
                    <a:cubicBezTo>
                      <a:pt x="0" y="25"/>
                      <a:pt x="0" y="23"/>
                      <a:pt x="1" y="21"/>
                    </a:cubicBezTo>
                    <a:cubicBezTo>
                      <a:pt x="2" y="19"/>
                      <a:pt x="2" y="16"/>
                      <a:pt x="3" y="14"/>
                    </a:cubicBezTo>
                    <a:cubicBezTo>
                      <a:pt x="5" y="11"/>
                      <a:pt x="4" y="5"/>
                      <a:pt x="9" y="5"/>
                    </a:cubicBezTo>
                    <a:cubicBezTo>
                      <a:pt x="10" y="5"/>
                      <a:pt x="9" y="2"/>
                      <a:pt x="11" y="2"/>
                    </a:cubicBezTo>
                    <a:cubicBezTo>
                      <a:pt x="14" y="3"/>
                      <a:pt x="16" y="4"/>
                      <a:pt x="18" y="4"/>
                    </a:cubicBezTo>
                    <a:cubicBezTo>
                      <a:pt x="20" y="4"/>
                      <a:pt x="23" y="5"/>
                      <a:pt x="25" y="4"/>
                    </a:cubicBezTo>
                    <a:cubicBezTo>
                      <a:pt x="26" y="4"/>
                      <a:pt x="32" y="0"/>
                      <a:pt x="32" y="1"/>
                    </a:cubicBezTo>
                    <a:cubicBezTo>
                      <a:pt x="32" y="2"/>
                      <a:pt x="29" y="5"/>
                      <a:pt x="29" y="6"/>
                    </a:cubicBezTo>
                    <a:cubicBezTo>
                      <a:pt x="27" y="7"/>
                      <a:pt x="25" y="7"/>
                      <a:pt x="23" y="7"/>
                    </a:cubicBezTo>
                    <a:cubicBezTo>
                      <a:pt x="18" y="6"/>
                      <a:pt x="14" y="7"/>
                      <a:pt x="10" y="7"/>
                    </a:cubicBezTo>
                    <a:cubicBezTo>
                      <a:pt x="7" y="6"/>
                      <a:pt x="6" y="7"/>
                      <a:pt x="6" y="10"/>
                    </a:cubicBezTo>
                    <a:cubicBezTo>
                      <a:pt x="6" y="13"/>
                      <a:pt x="9" y="13"/>
                      <a:pt x="10" y="15"/>
                    </a:cubicBezTo>
                    <a:cubicBezTo>
                      <a:pt x="11" y="17"/>
                      <a:pt x="12" y="15"/>
                      <a:pt x="13" y="14"/>
                    </a:cubicBezTo>
                    <a:cubicBezTo>
                      <a:pt x="13" y="13"/>
                      <a:pt x="20" y="12"/>
                      <a:pt x="20" y="13"/>
                    </a:cubicBezTo>
                    <a:cubicBezTo>
                      <a:pt x="21" y="13"/>
                      <a:pt x="18" y="16"/>
                      <a:pt x="17" y="16"/>
                    </a:cubicBezTo>
                    <a:cubicBezTo>
                      <a:pt x="15" y="18"/>
                      <a:pt x="15" y="18"/>
                      <a:pt x="13" y="17"/>
                    </a:cubicBezTo>
                    <a:cubicBezTo>
                      <a:pt x="13" y="17"/>
                      <a:pt x="14" y="20"/>
                      <a:pt x="14" y="20"/>
                    </a:cubicBezTo>
                    <a:cubicBezTo>
                      <a:pt x="15" y="21"/>
                      <a:pt x="18" y="23"/>
                      <a:pt x="18" y="25"/>
                    </a:cubicBezTo>
                    <a:cubicBezTo>
                      <a:pt x="18" y="26"/>
                      <a:pt x="18" y="27"/>
                      <a:pt x="19" y="28"/>
                    </a:cubicBezTo>
                    <a:cubicBezTo>
                      <a:pt x="19" y="28"/>
                      <a:pt x="21" y="30"/>
                      <a:pt x="22" y="30"/>
                    </a:cubicBezTo>
                    <a:cubicBezTo>
                      <a:pt x="20" y="31"/>
                      <a:pt x="15" y="33"/>
                      <a:pt x="13" y="32"/>
                    </a:cubicBezTo>
                    <a:cubicBezTo>
                      <a:pt x="13" y="31"/>
                      <a:pt x="14" y="33"/>
                      <a:pt x="13" y="3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15" name="Freeform 468">
                <a:extLst>
                  <a:ext uri="{FF2B5EF4-FFF2-40B4-BE49-F238E27FC236}">
                    <a16:creationId xmlns:a16="http://schemas.microsoft.com/office/drawing/2014/main" id="{3AE974AF-FE8D-4946-8406-9CB2F9EEB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59255" y="8141374"/>
                <a:ext cx="80154" cy="162265"/>
              </a:xfrm>
              <a:custGeom>
                <a:avLst/>
                <a:gdLst>
                  <a:gd name="T0" fmla="*/ 3 w 8"/>
                  <a:gd name="T1" fmla="*/ 2 h 15"/>
                  <a:gd name="T2" fmla="*/ 3 w 8"/>
                  <a:gd name="T3" fmla="*/ 0 h 15"/>
                  <a:gd name="T4" fmla="*/ 0 w 8"/>
                  <a:gd name="T5" fmla="*/ 4 h 15"/>
                  <a:gd name="T6" fmla="*/ 1 w 8"/>
                  <a:gd name="T7" fmla="*/ 8 h 15"/>
                  <a:gd name="T8" fmla="*/ 2 w 8"/>
                  <a:gd name="T9" fmla="*/ 12 h 15"/>
                  <a:gd name="T10" fmla="*/ 5 w 8"/>
                  <a:gd name="T11" fmla="*/ 15 h 15"/>
                  <a:gd name="T12" fmla="*/ 4 w 8"/>
                  <a:gd name="T13" fmla="*/ 13 h 15"/>
                  <a:gd name="T14" fmla="*/ 3 w 8"/>
                  <a:gd name="T15" fmla="*/ 9 h 15"/>
                  <a:gd name="T16" fmla="*/ 7 w 8"/>
                  <a:gd name="T17" fmla="*/ 9 h 15"/>
                  <a:gd name="T18" fmla="*/ 5 w 8"/>
                  <a:gd name="T19" fmla="*/ 7 h 15"/>
                  <a:gd name="T20" fmla="*/ 6 w 8"/>
                  <a:gd name="T21" fmla="*/ 5 h 15"/>
                  <a:gd name="T22" fmla="*/ 2 w 8"/>
                  <a:gd name="T23" fmla="*/ 6 h 15"/>
                  <a:gd name="T24" fmla="*/ 3 w 8"/>
                  <a:gd name="T25" fmla="*/ 2 h 15"/>
                  <a:gd name="T26" fmla="*/ 3 w 8"/>
                  <a:gd name="T27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15">
                    <a:moveTo>
                      <a:pt x="3" y="2"/>
                    </a:move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0" y="3"/>
                      <a:pt x="0" y="4"/>
                    </a:cubicBezTo>
                    <a:cubicBezTo>
                      <a:pt x="0" y="5"/>
                      <a:pt x="1" y="6"/>
                      <a:pt x="1" y="8"/>
                    </a:cubicBezTo>
                    <a:cubicBezTo>
                      <a:pt x="1" y="9"/>
                      <a:pt x="1" y="11"/>
                      <a:pt x="2" y="12"/>
                    </a:cubicBezTo>
                    <a:cubicBezTo>
                      <a:pt x="2" y="12"/>
                      <a:pt x="5" y="15"/>
                      <a:pt x="5" y="15"/>
                    </a:cubicBezTo>
                    <a:cubicBezTo>
                      <a:pt x="5" y="15"/>
                      <a:pt x="4" y="13"/>
                      <a:pt x="4" y="13"/>
                    </a:cubicBezTo>
                    <a:cubicBezTo>
                      <a:pt x="3" y="12"/>
                      <a:pt x="3" y="10"/>
                      <a:pt x="3" y="9"/>
                    </a:cubicBezTo>
                    <a:cubicBezTo>
                      <a:pt x="3" y="8"/>
                      <a:pt x="7" y="9"/>
                      <a:pt x="7" y="9"/>
                    </a:cubicBezTo>
                    <a:cubicBezTo>
                      <a:pt x="8" y="9"/>
                      <a:pt x="6" y="8"/>
                      <a:pt x="5" y="7"/>
                    </a:cubicBezTo>
                    <a:cubicBezTo>
                      <a:pt x="5" y="7"/>
                      <a:pt x="6" y="6"/>
                      <a:pt x="6" y="5"/>
                    </a:cubicBezTo>
                    <a:cubicBezTo>
                      <a:pt x="7" y="1"/>
                      <a:pt x="3" y="6"/>
                      <a:pt x="2" y="6"/>
                    </a:cubicBezTo>
                    <a:cubicBezTo>
                      <a:pt x="2" y="6"/>
                      <a:pt x="4" y="3"/>
                      <a:pt x="3" y="2"/>
                    </a:cubicBezTo>
                    <a:cubicBezTo>
                      <a:pt x="3" y="1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16" name="Freeform 469">
                <a:extLst>
                  <a:ext uri="{FF2B5EF4-FFF2-40B4-BE49-F238E27FC236}">
                    <a16:creationId xmlns:a16="http://schemas.microsoft.com/office/drawing/2014/main" id="{7222AC85-733B-0E40-B91E-EF59A1E74F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01078" y="8119251"/>
                <a:ext cx="27879" cy="22128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17" name="Freeform 485">
                <a:extLst>
                  <a:ext uri="{FF2B5EF4-FFF2-40B4-BE49-F238E27FC236}">
                    <a16:creationId xmlns:a16="http://schemas.microsoft.com/office/drawing/2014/main" id="{78F32458-8EA8-1F42-A563-94EB4EE97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99932" y="7728338"/>
                <a:ext cx="111517" cy="195458"/>
              </a:xfrm>
              <a:custGeom>
                <a:avLst/>
                <a:gdLst>
                  <a:gd name="T0" fmla="*/ 2 w 11"/>
                  <a:gd name="T1" fmla="*/ 0 h 18"/>
                  <a:gd name="T2" fmla="*/ 1 w 11"/>
                  <a:gd name="T3" fmla="*/ 0 h 18"/>
                  <a:gd name="T4" fmla="*/ 1 w 11"/>
                  <a:gd name="T5" fmla="*/ 3 h 18"/>
                  <a:gd name="T6" fmla="*/ 0 w 11"/>
                  <a:gd name="T7" fmla="*/ 8 h 18"/>
                  <a:gd name="T8" fmla="*/ 4 w 11"/>
                  <a:gd name="T9" fmla="*/ 18 h 18"/>
                  <a:gd name="T10" fmla="*/ 9 w 11"/>
                  <a:gd name="T11" fmla="*/ 15 h 18"/>
                  <a:gd name="T12" fmla="*/ 9 w 11"/>
                  <a:gd name="T13" fmla="*/ 8 h 18"/>
                  <a:gd name="T14" fmla="*/ 2 w 11"/>
                  <a:gd name="T15" fmla="*/ 0 h 18"/>
                  <a:gd name="T16" fmla="*/ 2 w 11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8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3"/>
                      <a:pt x="1" y="3"/>
                    </a:cubicBezTo>
                    <a:cubicBezTo>
                      <a:pt x="1" y="5"/>
                      <a:pt x="0" y="6"/>
                      <a:pt x="0" y="8"/>
                    </a:cubicBezTo>
                    <a:cubicBezTo>
                      <a:pt x="0" y="11"/>
                      <a:pt x="0" y="18"/>
                      <a:pt x="4" y="18"/>
                    </a:cubicBezTo>
                    <a:cubicBezTo>
                      <a:pt x="6" y="18"/>
                      <a:pt x="9" y="17"/>
                      <a:pt x="9" y="15"/>
                    </a:cubicBezTo>
                    <a:cubicBezTo>
                      <a:pt x="11" y="13"/>
                      <a:pt x="9" y="10"/>
                      <a:pt x="9" y="8"/>
                    </a:cubicBezTo>
                    <a:cubicBezTo>
                      <a:pt x="7" y="6"/>
                      <a:pt x="5" y="0"/>
                      <a:pt x="2" y="0"/>
                    </a:cubicBezTo>
                    <a:cubicBezTo>
                      <a:pt x="1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18" name="Freeform 487">
                <a:extLst>
                  <a:ext uri="{FF2B5EF4-FFF2-40B4-BE49-F238E27FC236}">
                    <a16:creationId xmlns:a16="http://schemas.microsoft.com/office/drawing/2014/main" id="{E64E74D1-FEF5-8640-A793-AFF99D951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7016" y="3601618"/>
                <a:ext cx="111517" cy="88507"/>
              </a:xfrm>
              <a:custGeom>
                <a:avLst/>
                <a:gdLst>
                  <a:gd name="T0" fmla="*/ 9 w 11"/>
                  <a:gd name="T1" fmla="*/ 7 h 8"/>
                  <a:gd name="T2" fmla="*/ 8 w 11"/>
                  <a:gd name="T3" fmla="*/ 4 h 8"/>
                  <a:gd name="T4" fmla="*/ 3 w 11"/>
                  <a:gd name="T5" fmla="*/ 0 h 8"/>
                  <a:gd name="T6" fmla="*/ 1 w 11"/>
                  <a:gd name="T7" fmla="*/ 2 h 8"/>
                  <a:gd name="T8" fmla="*/ 3 w 11"/>
                  <a:gd name="T9" fmla="*/ 5 h 8"/>
                  <a:gd name="T10" fmla="*/ 9 w 11"/>
                  <a:gd name="T11" fmla="*/ 7 h 8"/>
                  <a:gd name="T12" fmla="*/ 9 w 11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8">
                    <a:moveTo>
                      <a:pt x="9" y="7"/>
                    </a:moveTo>
                    <a:cubicBezTo>
                      <a:pt x="11" y="8"/>
                      <a:pt x="9" y="5"/>
                      <a:pt x="8" y="4"/>
                    </a:cubicBezTo>
                    <a:cubicBezTo>
                      <a:pt x="7" y="3"/>
                      <a:pt x="4" y="1"/>
                      <a:pt x="3" y="0"/>
                    </a:cubicBezTo>
                    <a:cubicBezTo>
                      <a:pt x="2" y="0"/>
                      <a:pt x="1" y="1"/>
                      <a:pt x="1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6"/>
                      <a:pt x="7" y="7"/>
                      <a:pt x="9" y="7"/>
                    </a:cubicBezTo>
                    <a:cubicBezTo>
                      <a:pt x="10" y="7"/>
                      <a:pt x="7" y="7"/>
                      <a:pt x="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19" name="Freeform 488">
                <a:extLst>
                  <a:ext uri="{FF2B5EF4-FFF2-40B4-BE49-F238E27FC236}">
                    <a16:creationId xmlns:a16="http://schemas.microsoft.com/office/drawing/2014/main" id="{A2B107D2-A174-E94B-A464-CD2928660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03816" y="3668001"/>
                <a:ext cx="111517" cy="106947"/>
              </a:xfrm>
              <a:custGeom>
                <a:avLst/>
                <a:gdLst>
                  <a:gd name="T0" fmla="*/ 10 w 11"/>
                  <a:gd name="T1" fmla="*/ 6 h 10"/>
                  <a:gd name="T2" fmla="*/ 6 w 11"/>
                  <a:gd name="T3" fmla="*/ 10 h 10"/>
                  <a:gd name="T4" fmla="*/ 0 w 11"/>
                  <a:gd name="T5" fmla="*/ 6 h 10"/>
                  <a:gd name="T6" fmla="*/ 10 w 11"/>
                  <a:gd name="T7" fmla="*/ 6 h 10"/>
                  <a:gd name="T8" fmla="*/ 10 w 11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0" y="6"/>
                    </a:moveTo>
                    <a:cubicBezTo>
                      <a:pt x="10" y="8"/>
                      <a:pt x="7" y="9"/>
                      <a:pt x="6" y="10"/>
                    </a:cubicBezTo>
                    <a:cubicBezTo>
                      <a:pt x="4" y="10"/>
                      <a:pt x="0" y="9"/>
                      <a:pt x="0" y="6"/>
                    </a:cubicBezTo>
                    <a:cubicBezTo>
                      <a:pt x="1" y="0"/>
                      <a:pt x="11" y="6"/>
                      <a:pt x="10" y="6"/>
                    </a:cubicBezTo>
                    <a:cubicBezTo>
                      <a:pt x="10" y="7"/>
                      <a:pt x="11" y="5"/>
                      <a:pt x="1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20" name="Freeform 489">
                <a:extLst>
                  <a:ext uri="{FF2B5EF4-FFF2-40B4-BE49-F238E27FC236}">
                    <a16:creationId xmlns:a16="http://schemas.microsoft.com/office/drawing/2014/main" id="{D0A2EED3-C155-DC42-A557-DEF024C1B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19006" y="3299213"/>
                <a:ext cx="90610" cy="55320"/>
              </a:xfrm>
              <a:custGeom>
                <a:avLst/>
                <a:gdLst>
                  <a:gd name="T0" fmla="*/ 9 w 9"/>
                  <a:gd name="T1" fmla="*/ 3 h 5"/>
                  <a:gd name="T2" fmla="*/ 4 w 9"/>
                  <a:gd name="T3" fmla="*/ 5 h 5"/>
                  <a:gd name="T4" fmla="*/ 1 w 9"/>
                  <a:gd name="T5" fmla="*/ 1 h 5"/>
                  <a:gd name="T6" fmla="*/ 6 w 9"/>
                  <a:gd name="T7" fmla="*/ 1 h 5"/>
                  <a:gd name="T8" fmla="*/ 9 w 9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9" y="3"/>
                    </a:moveTo>
                    <a:cubicBezTo>
                      <a:pt x="7" y="4"/>
                      <a:pt x="6" y="4"/>
                      <a:pt x="4" y="5"/>
                    </a:cubicBezTo>
                    <a:cubicBezTo>
                      <a:pt x="2" y="5"/>
                      <a:pt x="0" y="3"/>
                      <a:pt x="1" y="1"/>
                    </a:cubicBezTo>
                    <a:cubicBezTo>
                      <a:pt x="1" y="0"/>
                      <a:pt x="5" y="0"/>
                      <a:pt x="6" y="1"/>
                    </a:cubicBezTo>
                    <a:cubicBezTo>
                      <a:pt x="7" y="1"/>
                      <a:pt x="8" y="3"/>
                      <a:pt x="9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21" name="Freeform 490">
                <a:extLst>
                  <a:ext uri="{FF2B5EF4-FFF2-40B4-BE49-F238E27FC236}">
                    <a16:creationId xmlns:a16="http://schemas.microsoft.com/office/drawing/2014/main" id="{CD3A561D-095B-C04B-A596-FC523570BD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1198" y="3192266"/>
                <a:ext cx="101063" cy="51630"/>
              </a:xfrm>
              <a:custGeom>
                <a:avLst/>
                <a:gdLst>
                  <a:gd name="T0" fmla="*/ 6 w 10"/>
                  <a:gd name="T1" fmla="*/ 5 h 5"/>
                  <a:gd name="T2" fmla="*/ 1 w 10"/>
                  <a:gd name="T3" fmla="*/ 4 h 5"/>
                  <a:gd name="T4" fmla="*/ 4 w 10"/>
                  <a:gd name="T5" fmla="*/ 1 h 5"/>
                  <a:gd name="T6" fmla="*/ 9 w 10"/>
                  <a:gd name="T7" fmla="*/ 1 h 5"/>
                  <a:gd name="T8" fmla="*/ 6 w 10"/>
                  <a:gd name="T9" fmla="*/ 5 h 5"/>
                  <a:gd name="T10" fmla="*/ 6 w 10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6" y="5"/>
                    </a:moveTo>
                    <a:cubicBezTo>
                      <a:pt x="4" y="5"/>
                      <a:pt x="2" y="4"/>
                      <a:pt x="1" y="4"/>
                    </a:cubicBezTo>
                    <a:cubicBezTo>
                      <a:pt x="0" y="3"/>
                      <a:pt x="3" y="1"/>
                      <a:pt x="4" y="1"/>
                    </a:cubicBezTo>
                    <a:cubicBezTo>
                      <a:pt x="5" y="0"/>
                      <a:pt x="8" y="0"/>
                      <a:pt x="9" y="1"/>
                    </a:cubicBezTo>
                    <a:cubicBezTo>
                      <a:pt x="10" y="2"/>
                      <a:pt x="7" y="5"/>
                      <a:pt x="6" y="5"/>
                    </a:cubicBezTo>
                    <a:cubicBezTo>
                      <a:pt x="4" y="5"/>
                      <a:pt x="6" y="5"/>
                      <a:pt x="6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22" name="Freeform 491">
                <a:extLst>
                  <a:ext uri="{FF2B5EF4-FFF2-40B4-BE49-F238E27FC236}">
                    <a16:creationId xmlns:a16="http://schemas.microsoft.com/office/drawing/2014/main" id="{13024E61-960A-1449-950C-8542780B01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29648" y="2410442"/>
                <a:ext cx="62727" cy="22128"/>
              </a:xfrm>
              <a:custGeom>
                <a:avLst/>
                <a:gdLst>
                  <a:gd name="T0" fmla="*/ 6 w 6"/>
                  <a:gd name="T1" fmla="*/ 1 h 2"/>
                  <a:gd name="T2" fmla="*/ 0 w 6"/>
                  <a:gd name="T3" fmla="*/ 1 h 2"/>
                  <a:gd name="T4" fmla="*/ 6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6" y="1"/>
                    </a:moveTo>
                    <a:cubicBezTo>
                      <a:pt x="6" y="2"/>
                      <a:pt x="0" y="2"/>
                      <a:pt x="0" y="1"/>
                    </a:cubicBezTo>
                    <a:cubicBezTo>
                      <a:pt x="0" y="0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23" name="Freeform 492">
                <a:extLst>
                  <a:ext uri="{FF2B5EF4-FFF2-40B4-BE49-F238E27FC236}">
                    <a16:creationId xmlns:a16="http://schemas.microsoft.com/office/drawing/2014/main" id="{0961728E-A4B9-BF48-9117-D420C15815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58115" y="3343472"/>
                <a:ext cx="59243" cy="44255"/>
              </a:xfrm>
              <a:custGeom>
                <a:avLst/>
                <a:gdLst>
                  <a:gd name="T0" fmla="*/ 5 w 6"/>
                  <a:gd name="T1" fmla="*/ 4 h 4"/>
                  <a:gd name="T2" fmla="*/ 2 w 6"/>
                  <a:gd name="T3" fmla="*/ 1 h 4"/>
                  <a:gd name="T4" fmla="*/ 5 w 6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4"/>
                    </a:moveTo>
                    <a:cubicBezTo>
                      <a:pt x="4" y="4"/>
                      <a:pt x="0" y="3"/>
                      <a:pt x="2" y="1"/>
                    </a:cubicBezTo>
                    <a:cubicBezTo>
                      <a:pt x="5" y="0"/>
                      <a:pt x="6" y="4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24" name="Freeform 493">
                <a:extLst>
                  <a:ext uri="{FF2B5EF4-FFF2-40B4-BE49-F238E27FC236}">
                    <a16:creationId xmlns:a16="http://schemas.microsoft.com/office/drawing/2014/main" id="{F7798AA8-3F93-9349-A3F5-A857FB63A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03442" y="5759018"/>
                <a:ext cx="59243" cy="118010"/>
              </a:xfrm>
              <a:custGeom>
                <a:avLst/>
                <a:gdLst>
                  <a:gd name="T0" fmla="*/ 5 w 6"/>
                  <a:gd name="T1" fmla="*/ 1 h 11"/>
                  <a:gd name="T2" fmla="*/ 5 w 6"/>
                  <a:gd name="T3" fmla="*/ 7 h 11"/>
                  <a:gd name="T4" fmla="*/ 3 w 6"/>
                  <a:gd name="T5" fmla="*/ 10 h 11"/>
                  <a:gd name="T6" fmla="*/ 1 w 6"/>
                  <a:gd name="T7" fmla="*/ 4 h 11"/>
                  <a:gd name="T8" fmla="*/ 5 w 6"/>
                  <a:gd name="T9" fmla="*/ 1 h 11"/>
                  <a:gd name="T10" fmla="*/ 5 w 6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5" y="1"/>
                    </a:moveTo>
                    <a:cubicBezTo>
                      <a:pt x="5" y="3"/>
                      <a:pt x="6" y="5"/>
                      <a:pt x="5" y="7"/>
                    </a:cubicBezTo>
                    <a:cubicBezTo>
                      <a:pt x="4" y="8"/>
                      <a:pt x="5" y="11"/>
                      <a:pt x="3" y="10"/>
                    </a:cubicBezTo>
                    <a:cubicBezTo>
                      <a:pt x="1" y="8"/>
                      <a:pt x="0" y="6"/>
                      <a:pt x="1" y="4"/>
                    </a:cubicBezTo>
                    <a:cubicBezTo>
                      <a:pt x="1" y="3"/>
                      <a:pt x="5" y="0"/>
                      <a:pt x="5" y="1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25" name="Freeform 494">
                <a:extLst>
                  <a:ext uri="{FF2B5EF4-FFF2-40B4-BE49-F238E27FC236}">
                    <a16:creationId xmlns:a16="http://schemas.microsoft.com/office/drawing/2014/main" id="{E150BE44-F2B6-E34B-BAC7-FB68FD47E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82532" y="5865968"/>
                <a:ext cx="90610" cy="162265"/>
              </a:xfrm>
              <a:custGeom>
                <a:avLst/>
                <a:gdLst>
                  <a:gd name="T0" fmla="*/ 7 w 9"/>
                  <a:gd name="T1" fmla="*/ 3 h 15"/>
                  <a:gd name="T2" fmla="*/ 5 w 9"/>
                  <a:gd name="T3" fmla="*/ 2 h 15"/>
                  <a:gd name="T4" fmla="*/ 0 w 9"/>
                  <a:gd name="T5" fmla="*/ 2 h 15"/>
                  <a:gd name="T6" fmla="*/ 1 w 9"/>
                  <a:gd name="T7" fmla="*/ 8 h 15"/>
                  <a:gd name="T8" fmla="*/ 2 w 9"/>
                  <a:gd name="T9" fmla="*/ 13 h 15"/>
                  <a:gd name="T10" fmla="*/ 4 w 9"/>
                  <a:gd name="T11" fmla="*/ 14 h 15"/>
                  <a:gd name="T12" fmla="*/ 8 w 9"/>
                  <a:gd name="T13" fmla="*/ 10 h 15"/>
                  <a:gd name="T14" fmla="*/ 7 w 9"/>
                  <a:gd name="T15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5">
                    <a:moveTo>
                      <a:pt x="7" y="3"/>
                    </a:moveTo>
                    <a:cubicBezTo>
                      <a:pt x="6" y="3"/>
                      <a:pt x="7" y="0"/>
                      <a:pt x="5" y="2"/>
                    </a:cubicBezTo>
                    <a:cubicBezTo>
                      <a:pt x="2" y="4"/>
                      <a:pt x="3" y="4"/>
                      <a:pt x="0" y="2"/>
                    </a:cubicBezTo>
                    <a:cubicBezTo>
                      <a:pt x="0" y="2"/>
                      <a:pt x="1" y="8"/>
                      <a:pt x="1" y="8"/>
                    </a:cubicBezTo>
                    <a:cubicBezTo>
                      <a:pt x="2" y="10"/>
                      <a:pt x="2" y="11"/>
                      <a:pt x="2" y="13"/>
                    </a:cubicBezTo>
                    <a:cubicBezTo>
                      <a:pt x="2" y="14"/>
                      <a:pt x="2" y="15"/>
                      <a:pt x="4" y="14"/>
                    </a:cubicBezTo>
                    <a:cubicBezTo>
                      <a:pt x="6" y="13"/>
                      <a:pt x="8" y="13"/>
                      <a:pt x="8" y="10"/>
                    </a:cubicBezTo>
                    <a:cubicBezTo>
                      <a:pt x="8" y="9"/>
                      <a:pt x="9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26" name="Freeform 495">
                <a:extLst>
                  <a:ext uri="{FF2B5EF4-FFF2-40B4-BE49-F238E27FC236}">
                    <a16:creationId xmlns:a16="http://schemas.microsoft.com/office/drawing/2014/main" id="{FC1F5321-8F9E-1246-9381-7A7E0DA8E9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95119" y="6061423"/>
                <a:ext cx="163792" cy="106947"/>
              </a:xfrm>
              <a:custGeom>
                <a:avLst/>
                <a:gdLst>
                  <a:gd name="T0" fmla="*/ 5 w 16"/>
                  <a:gd name="T1" fmla="*/ 1 h 10"/>
                  <a:gd name="T2" fmla="*/ 0 w 16"/>
                  <a:gd name="T3" fmla="*/ 2 h 10"/>
                  <a:gd name="T4" fmla="*/ 3 w 16"/>
                  <a:gd name="T5" fmla="*/ 5 h 10"/>
                  <a:gd name="T6" fmla="*/ 8 w 16"/>
                  <a:gd name="T7" fmla="*/ 7 h 10"/>
                  <a:gd name="T8" fmla="*/ 14 w 16"/>
                  <a:gd name="T9" fmla="*/ 8 h 10"/>
                  <a:gd name="T10" fmla="*/ 13 w 16"/>
                  <a:gd name="T11" fmla="*/ 4 h 10"/>
                  <a:gd name="T12" fmla="*/ 15 w 16"/>
                  <a:gd name="T13" fmla="*/ 1 h 10"/>
                  <a:gd name="T14" fmla="*/ 11 w 16"/>
                  <a:gd name="T15" fmla="*/ 1 h 10"/>
                  <a:gd name="T16" fmla="*/ 5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5" y="1"/>
                    </a:moveTo>
                    <a:cubicBezTo>
                      <a:pt x="4" y="1"/>
                      <a:pt x="1" y="1"/>
                      <a:pt x="0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5"/>
                      <a:pt x="7" y="6"/>
                      <a:pt x="8" y="7"/>
                    </a:cubicBezTo>
                    <a:cubicBezTo>
                      <a:pt x="10" y="8"/>
                      <a:pt x="12" y="10"/>
                      <a:pt x="14" y="8"/>
                    </a:cubicBezTo>
                    <a:cubicBezTo>
                      <a:pt x="16" y="7"/>
                      <a:pt x="12" y="6"/>
                      <a:pt x="13" y="4"/>
                    </a:cubicBezTo>
                    <a:cubicBezTo>
                      <a:pt x="13" y="4"/>
                      <a:pt x="16" y="2"/>
                      <a:pt x="15" y="1"/>
                    </a:cubicBezTo>
                    <a:cubicBezTo>
                      <a:pt x="15" y="0"/>
                      <a:pt x="11" y="1"/>
                      <a:pt x="11" y="1"/>
                    </a:cubicBezTo>
                    <a:cubicBezTo>
                      <a:pt x="9" y="2"/>
                      <a:pt x="7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27" name="Freeform 496">
                <a:extLst>
                  <a:ext uri="{FF2B5EF4-FFF2-40B4-BE49-F238E27FC236}">
                    <a16:creationId xmlns:a16="http://schemas.microsoft.com/office/drawing/2014/main" id="{4DAE8088-F2F8-EE41-B445-67DB17C61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67422" y="6212626"/>
                <a:ext cx="132428" cy="77445"/>
              </a:xfrm>
              <a:custGeom>
                <a:avLst/>
                <a:gdLst>
                  <a:gd name="T0" fmla="*/ 12 w 13"/>
                  <a:gd name="T1" fmla="*/ 1 h 7"/>
                  <a:gd name="T2" fmla="*/ 10 w 13"/>
                  <a:gd name="T3" fmla="*/ 2 h 7"/>
                  <a:gd name="T4" fmla="*/ 10 w 13"/>
                  <a:gd name="T5" fmla="*/ 5 h 7"/>
                  <a:gd name="T6" fmla="*/ 6 w 13"/>
                  <a:gd name="T7" fmla="*/ 6 h 7"/>
                  <a:gd name="T8" fmla="*/ 2 w 13"/>
                  <a:gd name="T9" fmla="*/ 6 h 7"/>
                  <a:gd name="T10" fmla="*/ 5 w 13"/>
                  <a:gd name="T11" fmla="*/ 3 h 7"/>
                  <a:gd name="T12" fmla="*/ 12 w 13"/>
                  <a:gd name="T13" fmla="*/ 1 h 7"/>
                  <a:gd name="T14" fmla="*/ 12 w 13"/>
                  <a:gd name="T1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7">
                    <a:moveTo>
                      <a:pt x="12" y="1"/>
                    </a:moveTo>
                    <a:cubicBezTo>
                      <a:pt x="12" y="1"/>
                      <a:pt x="10" y="2"/>
                      <a:pt x="10" y="2"/>
                    </a:cubicBezTo>
                    <a:cubicBezTo>
                      <a:pt x="9" y="3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4" y="7"/>
                      <a:pt x="3" y="7"/>
                      <a:pt x="2" y="6"/>
                    </a:cubicBezTo>
                    <a:cubicBezTo>
                      <a:pt x="0" y="4"/>
                      <a:pt x="4" y="3"/>
                      <a:pt x="5" y="3"/>
                    </a:cubicBezTo>
                    <a:cubicBezTo>
                      <a:pt x="7" y="3"/>
                      <a:pt x="10" y="2"/>
                      <a:pt x="12" y="1"/>
                    </a:cubicBezTo>
                    <a:cubicBezTo>
                      <a:pt x="13" y="0"/>
                      <a:pt x="11" y="2"/>
                      <a:pt x="1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28" name="Freeform 497">
                <a:extLst>
                  <a:ext uri="{FF2B5EF4-FFF2-40B4-BE49-F238E27FC236}">
                    <a16:creationId xmlns:a16="http://schemas.microsoft.com/office/drawing/2014/main" id="{0726FE06-C127-C44A-BC5B-C8D156331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28318" y="6223688"/>
                <a:ext cx="153338" cy="44255"/>
              </a:xfrm>
              <a:custGeom>
                <a:avLst/>
                <a:gdLst>
                  <a:gd name="T0" fmla="*/ 8 w 15"/>
                  <a:gd name="T1" fmla="*/ 4 h 4"/>
                  <a:gd name="T2" fmla="*/ 1 w 15"/>
                  <a:gd name="T3" fmla="*/ 1 h 4"/>
                  <a:gd name="T4" fmla="*/ 7 w 15"/>
                  <a:gd name="T5" fmla="*/ 1 h 4"/>
                  <a:gd name="T6" fmla="*/ 15 w 15"/>
                  <a:gd name="T7" fmla="*/ 2 h 4"/>
                  <a:gd name="T8" fmla="*/ 13 w 15"/>
                  <a:gd name="T9" fmla="*/ 3 h 4"/>
                  <a:gd name="T10" fmla="*/ 8 w 15"/>
                  <a:gd name="T11" fmla="*/ 4 h 4"/>
                  <a:gd name="T12" fmla="*/ 8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8" y="4"/>
                    </a:moveTo>
                    <a:cubicBezTo>
                      <a:pt x="7" y="4"/>
                      <a:pt x="0" y="2"/>
                      <a:pt x="1" y="1"/>
                    </a:cubicBezTo>
                    <a:cubicBezTo>
                      <a:pt x="1" y="0"/>
                      <a:pt x="7" y="1"/>
                      <a:pt x="7" y="1"/>
                    </a:cubicBezTo>
                    <a:cubicBezTo>
                      <a:pt x="10" y="2"/>
                      <a:pt x="12" y="2"/>
                      <a:pt x="15" y="2"/>
                    </a:cubicBezTo>
                    <a:cubicBezTo>
                      <a:pt x="15" y="2"/>
                      <a:pt x="13" y="3"/>
                      <a:pt x="13" y="3"/>
                    </a:cubicBezTo>
                    <a:cubicBezTo>
                      <a:pt x="12" y="4"/>
                      <a:pt x="10" y="4"/>
                      <a:pt x="8" y="4"/>
                    </a:cubicBezTo>
                    <a:cubicBezTo>
                      <a:pt x="6" y="4"/>
                      <a:pt x="9" y="4"/>
                      <a:pt x="8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29" name="Freeform 498">
                <a:extLst>
                  <a:ext uri="{FF2B5EF4-FFF2-40B4-BE49-F238E27FC236}">
                    <a16:creationId xmlns:a16="http://schemas.microsoft.com/office/drawing/2014/main" id="{B270BC03-CB8C-A948-8E20-D25AEA7CD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55134" y="4630533"/>
                <a:ext cx="73184" cy="77445"/>
              </a:xfrm>
              <a:custGeom>
                <a:avLst/>
                <a:gdLst>
                  <a:gd name="T0" fmla="*/ 1 w 7"/>
                  <a:gd name="T1" fmla="*/ 4 h 7"/>
                  <a:gd name="T2" fmla="*/ 1 w 7"/>
                  <a:gd name="T3" fmla="*/ 1 h 7"/>
                  <a:gd name="T4" fmla="*/ 7 w 7"/>
                  <a:gd name="T5" fmla="*/ 1 h 7"/>
                  <a:gd name="T6" fmla="*/ 1 w 7"/>
                  <a:gd name="T7" fmla="*/ 4 h 7"/>
                  <a:gd name="T8" fmla="*/ 1 w 7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4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1"/>
                      <a:pt x="7" y="0"/>
                      <a:pt x="7" y="1"/>
                    </a:cubicBezTo>
                    <a:cubicBezTo>
                      <a:pt x="7" y="2"/>
                      <a:pt x="2" y="6"/>
                      <a:pt x="1" y="4"/>
                    </a:cubicBezTo>
                    <a:cubicBezTo>
                      <a:pt x="1" y="1"/>
                      <a:pt x="2" y="7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30" name="Freeform 499">
                <a:extLst>
                  <a:ext uri="{FF2B5EF4-FFF2-40B4-BE49-F238E27FC236}">
                    <a16:creationId xmlns:a16="http://schemas.microsoft.com/office/drawing/2014/main" id="{ED4EA962-44F5-5E41-A6B6-B4845BE45C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5588" y="4601031"/>
                <a:ext cx="52274" cy="29502"/>
              </a:xfrm>
              <a:custGeom>
                <a:avLst/>
                <a:gdLst>
                  <a:gd name="T0" fmla="*/ 3 w 5"/>
                  <a:gd name="T1" fmla="*/ 2 h 3"/>
                  <a:gd name="T2" fmla="*/ 0 w 5"/>
                  <a:gd name="T3" fmla="*/ 1 h 3"/>
                  <a:gd name="T4" fmla="*/ 4 w 5"/>
                  <a:gd name="T5" fmla="*/ 1 h 3"/>
                  <a:gd name="T6" fmla="*/ 3 w 5"/>
                  <a:gd name="T7" fmla="*/ 2 h 3"/>
                  <a:gd name="T8" fmla="*/ 3 w 5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3" y="2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1"/>
                      <a:pt x="4" y="0"/>
                      <a:pt x="4" y="1"/>
                    </a:cubicBezTo>
                    <a:cubicBezTo>
                      <a:pt x="5" y="2"/>
                      <a:pt x="4" y="3"/>
                      <a:pt x="3" y="2"/>
                    </a:cubicBezTo>
                    <a:cubicBezTo>
                      <a:pt x="1" y="2"/>
                      <a:pt x="5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31" name="Freeform 500">
                <a:extLst>
                  <a:ext uri="{FF2B5EF4-FFF2-40B4-BE49-F238E27FC236}">
                    <a16:creationId xmlns:a16="http://schemas.microsoft.com/office/drawing/2014/main" id="{C6664319-75CB-9145-8677-552C45B4B8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53004" y="4674786"/>
                <a:ext cx="59243" cy="106947"/>
              </a:xfrm>
              <a:custGeom>
                <a:avLst/>
                <a:gdLst>
                  <a:gd name="T0" fmla="*/ 6 w 6"/>
                  <a:gd name="T1" fmla="*/ 2 h 10"/>
                  <a:gd name="T2" fmla="*/ 3 w 6"/>
                  <a:gd name="T3" fmla="*/ 9 h 10"/>
                  <a:gd name="T4" fmla="*/ 6 w 6"/>
                  <a:gd name="T5" fmla="*/ 2 h 10"/>
                  <a:gd name="T6" fmla="*/ 6 w 6"/>
                  <a:gd name="T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cubicBezTo>
                      <a:pt x="6" y="0"/>
                      <a:pt x="0" y="10"/>
                      <a:pt x="3" y="9"/>
                    </a:cubicBezTo>
                    <a:cubicBezTo>
                      <a:pt x="4" y="9"/>
                      <a:pt x="6" y="3"/>
                      <a:pt x="6" y="2"/>
                    </a:cubicBezTo>
                    <a:cubicBezTo>
                      <a:pt x="6" y="1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32" name="Freeform 501">
                <a:extLst>
                  <a:ext uri="{FF2B5EF4-FFF2-40B4-BE49-F238E27FC236}">
                    <a16:creationId xmlns:a16="http://schemas.microsoft.com/office/drawing/2014/main" id="{423BF142-4428-2C40-AAE1-54E308E23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43617" y="4490393"/>
                <a:ext cx="41820" cy="44255"/>
              </a:xfrm>
              <a:custGeom>
                <a:avLst/>
                <a:gdLst>
                  <a:gd name="T0" fmla="*/ 3 w 4"/>
                  <a:gd name="T1" fmla="*/ 3 h 4"/>
                  <a:gd name="T2" fmla="*/ 1 w 4"/>
                  <a:gd name="T3" fmla="*/ 1 h 4"/>
                  <a:gd name="T4" fmla="*/ 3 w 4"/>
                  <a:gd name="T5" fmla="*/ 0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3"/>
                      <a:pt x="0" y="2"/>
                      <a:pt x="1" y="1"/>
                    </a:cubicBezTo>
                    <a:cubicBezTo>
                      <a:pt x="2" y="1"/>
                      <a:pt x="3" y="0"/>
                      <a:pt x="3" y="0"/>
                    </a:cubicBezTo>
                    <a:cubicBezTo>
                      <a:pt x="4" y="0"/>
                      <a:pt x="4" y="2"/>
                      <a:pt x="3" y="3"/>
                    </a:cubicBezTo>
                    <a:cubicBezTo>
                      <a:pt x="2" y="4"/>
                      <a:pt x="4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33" name="Freeform 502">
                <a:extLst>
                  <a:ext uri="{FF2B5EF4-FFF2-40B4-BE49-F238E27FC236}">
                    <a16:creationId xmlns:a16="http://schemas.microsoft.com/office/drawing/2014/main" id="{C945A061-9081-F849-9B4A-E9B080465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35872" y="4825987"/>
                <a:ext cx="59243" cy="99573"/>
              </a:xfrm>
              <a:custGeom>
                <a:avLst/>
                <a:gdLst>
                  <a:gd name="T0" fmla="*/ 6 w 6"/>
                  <a:gd name="T1" fmla="*/ 2 h 9"/>
                  <a:gd name="T2" fmla="*/ 6 w 6"/>
                  <a:gd name="T3" fmla="*/ 4 h 9"/>
                  <a:gd name="T4" fmla="*/ 5 w 6"/>
                  <a:gd name="T5" fmla="*/ 9 h 9"/>
                  <a:gd name="T6" fmla="*/ 0 w 6"/>
                  <a:gd name="T7" fmla="*/ 3 h 9"/>
                  <a:gd name="T8" fmla="*/ 3 w 6"/>
                  <a:gd name="T9" fmla="*/ 3 h 9"/>
                  <a:gd name="T10" fmla="*/ 6 w 6"/>
                  <a:gd name="T11" fmla="*/ 2 h 9"/>
                  <a:gd name="T12" fmla="*/ 6 w 6"/>
                  <a:gd name="T13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2"/>
                    </a:moveTo>
                    <a:cubicBezTo>
                      <a:pt x="6" y="1"/>
                      <a:pt x="6" y="4"/>
                      <a:pt x="6" y="4"/>
                    </a:cubicBezTo>
                    <a:cubicBezTo>
                      <a:pt x="6" y="6"/>
                      <a:pt x="6" y="8"/>
                      <a:pt x="5" y="9"/>
                    </a:cubicBezTo>
                    <a:cubicBezTo>
                      <a:pt x="5" y="9"/>
                      <a:pt x="0" y="5"/>
                      <a:pt x="0" y="3"/>
                    </a:cubicBezTo>
                    <a:cubicBezTo>
                      <a:pt x="0" y="3"/>
                      <a:pt x="2" y="2"/>
                      <a:pt x="3" y="3"/>
                    </a:cubicBezTo>
                    <a:cubicBezTo>
                      <a:pt x="4" y="4"/>
                      <a:pt x="5" y="4"/>
                      <a:pt x="6" y="2"/>
                    </a:cubicBezTo>
                    <a:cubicBezTo>
                      <a:pt x="6" y="0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34" name="Freeform 503">
                <a:extLst>
                  <a:ext uri="{FF2B5EF4-FFF2-40B4-BE49-F238E27FC236}">
                    <a16:creationId xmlns:a16="http://schemas.microsoft.com/office/drawing/2014/main" id="{9E6B346A-4D68-E94A-BE14-4AD0C5A706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2691" y="4848115"/>
                <a:ext cx="83638" cy="88507"/>
              </a:xfrm>
              <a:custGeom>
                <a:avLst/>
                <a:gdLst>
                  <a:gd name="T0" fmla="*/ 6 w 8"/>
                  <a:gd name="T1" fmla="*/ 7 h 8"/>
                  <a:gd name="T2" fmla="*/ 1 w 8"/>
                  <a:gd name="T3" fmla="*/ 4 h 8"/>
                  <a:gd name="T4" fmla="*/ 6 w 8"/>
                  <a:gd name="T5" fmla="*/ 7 h 8"/>
                  <a:gd name="T6" fmla="*/ 6 w 8"/>
                  <a:gd name="T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8">
                    <a:moveTo>
                      <a:pt x="6" y="7"/>
                    </a:moveTo>
                    <a:cubicBezTo>
                      <a:pt x="5" y="8"/>
                      <a:pt x="0" y="5"/>
                      <a:pt x="1" y="4"/>
                    </a:cubicBezTo>
                    <a:cubicBezTo>
                      <a:pt x="3" y="0"/>
                      <a:pt x="8" y="5"/>
                      <a:pt x="6" y="7"/>
                    </a:cubicBezTo>
                    <a:cubicBezTo>
                      <a:pt x="5" y="8"/>
                      <a:pt x="7" y="6"/>
                      <a:pt x="6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35" name="Freeform 504">
                <a:extLst>
                  <a:ext uri="{FF2B5EF4-FFF2-40B4-BE49-F238E27FC236}">
                    <a16:creationId xmlns:a16="http://schemas.microsoft.com/office/drawing/2014/main" id="{F954A3CF-82BD-CA46-9DD0-5D385C7AB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96766" y="5965538"/>
                <a:ext cx="48790" cy="40568"/>
              </a:xfrm>
              <a:custGeom>
                <a:avLst/>
                <a:gdLst>
                  <a:gd name="T0" fmla="*/ 4 w 5"/>
                  <a:gd name="T1" fmla="*/ 2 h 4"/>
                  <a:gd name="T2" fmla="*/ 3 w 5"/>
                  <a:gd name="T3" fmla="*/ 3 h 4"/>
                  <a:gd name="T4" fmla="*/ 0 w 5"/>
                  <a:gd name="T5" fmla="*/ 2 h 4"/>
                  <a:gd name="T6" fmla="*/ 4 w 5"/>
                  <a:gd name="T7" fmla="*/ 0 h 4"/>
                  <a:gd name="T8" fmla="*/ 4 w 5"/>
                  <a:gd name="T9" fmla="*/ 2 h 4"/>
                  <a:gd name="T10" fmla="*/ 4 w 5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4">
                    <a:moveTo>
                      <a:pt x="4" y="2"/>
                    </a:moveTo>
                    <a:cubicBezTo>
                      <a:pt x="5" y="1"/>
                      <a:pt x="4" y="4"/>
                      <a:pt x="3" y="3"/>
                    </a:cubicBezTo>
                    <a:cubicBezTo>
                      <a:pt x="3" y="3"/>
                      <a:pt x="0" y="2"/>
                      <a:pt x="0" y="2"/>
                    </a:cubicBezTo>
                    <a:cubicBezTo>
                      <a:pt x="0" y="2"/>
                      <a:pt x="3" y="0"/>
                      <a:pt x="4" y="0"/>
                    </a:cubicBezTo>
                    <a:cubicBezTo>
                      <a:pt x="4" y="0"/>
                      <a:pt x="3" y="2"/>
                      <a:pt x="4" y="2"/>
                    </a:cubicBezTo>
                    <a:cubicBezTo>
                      <a:pt x="5" y="1"/>
                      <a:pt x="3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36" name="Freeform 505">
                <a:extLst>
                  <a:ext uri="{FF2B5EF4-FFF2-40B4-BE49-F238E27FC236}">
                    <a16:creationId xmlns:a16="http://schemas.microsoft.com/office/drawing/2014/main" id="{E1721760-3D32-3D46-BB59-8CBD3D3571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4926" y="4641596"/>
                <a:ext cx="62727" cy="66379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5 h 6"/>
                  <a:gd name="T4" fmla="*/ 1 w 6"/>
                  <a:gd name="T5" fmla="*/ 5 h 6"/>
                  <a:gd name="T6" fmla="*/ 5 w 6"/>
                  <a:gd name="T7" fmla="*/ 1 h 6"/>
                  <a:gd name="T8" fmla="*/ 5 w 6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6" y="2"/>
                      <a:pt x="4" y="3"/>
                      <a:pt x="4" y="5"/>
                    </a:cubicBezTo>
                    <a:cubicBezTo>
                      <a:pt x="3" y="6"/>
                      <a:pt x="2" y="6"/>
                      <a:pt x="1" y="5"/>
                    </a:cubicBezTo>
                    <a:cubicBezTo>
                      <a:pt x="0" y="4"/>
                      <a:pt x="5" y="0"/>
                      <a:pt x="5" y="1"/>
                    </a:cubicBezTo>
                    <a:cubicBezTo>
                      <a:pt x="6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37" name="Freeform 506">
                <a:extLst>
                  <a:ext uri="{FF2B5EF4-FFF2-40B4-BE49-F238E27FC236}">
                    <a16:creationId xmlns:a16="http://schemas.microsoft.com/office/drawing/2014/main" id="{0EED57A7-2529-4B4B-8364-CAD2314F66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26297" y="4719040"/>
                <a:ext cx="31364" cy="33190"/>
              </a:xfrm>
              <a:custGeom>
                <a:avLst/>
                <a:gdLst>
                  <a:gd name="T0" fmla="*/ 3 w 3"/>
                  <a:gd name="T1" fmla="*/ 1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1 h 3"/>
                  <a:gd name="T8" fmla="*/ 3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2" y="1"/>
                      <a:pt x="0" y="1"/>
                      <a:pt x="0" y="2"/>
                    </a:cubicBezTo>
                    <a:cubicBezTo>
                      <a:pt x="0" y="3"/>
                      <a:pt x="2" y="3"/>
                      <a:pt x="2" y="3"/>
                    </a:cubicBezTo>
                    <a:cubicBezTo>
                      <a:pt x="3" y="3"/>
                      <a:pt x="3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38" name="Freeform 507">
                <a:extLst>
                  <a:ext uri="{FF2B5EF4-FFF2-40B4-BE49-F238E27FC236}">
                    <a16:creationId xmlns:a16="http://schemas.microsoft.com/office/drawing/2014/main" id="{2F846E2F-41C1-734B-85E4-41F604CF6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7660" y="4752234"/>
                <a:ext cx="17425" cy="11063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39" name="Freeform 508">
                <a:extLst>
                  <a:ext uri="{FF2B5EF4-FFF2-40B4-BE49-F238E27FC236}">
                    <a16:creationId xmlns:a16="http://schemas.microsoft.com/office/drawing/2014/main" id="{D6ED56E8-9C23-3140-AFEE-C93A313137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7660" y="4781736"/>
                <a:ext cx="10454" cy="22128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1" y="2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40" name="Freeform 509">
                <a:extLst>
                  <a:ext uri="{FF2B5EF4-FFF2-40B4-BE49-F238E27FC236}">
                    <a16:creationId xmlns:a16="http://schemas.microsoft.com/office/drawing/2014/main" id="{B8039D5D-83C9-D445-B2CC-E51CBBF120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7660" y="4803861"/>
                <a:ext cx="17425" cy="11063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41" name="Freeform 510">
                <a:extLst>
                  <a:ext uri="{FF2B5EF4-FFF2-40B4-BE49-F238E27FC236}">
                    <a16:creationId xmlns:a16="http://schemas.microsoft.com/office/drawing/2014/main" id="{47C25D60-7D00-3D49-B458-23630FA2AF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37814" y="4966125"/>
                <a:ext cx="10454" cy="22128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42" name="Freeform 511">
                <a:extLst>
                  <a:ext uri="{FF2B5EF4-FFF2-40B4-BE49-F238E27FC236}">
                    <a16:creationId xmlns:a16="http://schemas.microsoft.com/office/drawing/2014/main" id="{D033AADA-A4BA-1848-8FF7-157F5DC98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91154" y="4479332"/>
                <a:ext cx="20911" cy="44255"/>
              </a:xfrm>
              <a:custGeom>
                <a:avLst/>
                <a:gdLst>
                  <a:gd name="T0" fmla="*/ 1 w 2"/>
                  <a:gd name="T1" fmla="*/ 4 h 4"/>
                  <a:gd name="T2" fmla="*/ 2 w 2"/>
                  <a:gd name="T3" fmla="*/ 1 h 4"/>
                  <a:gd name="T4" fmla="*/ 1 w 2"/>
                  <a:gd name="T5" fmla="*/ 4 h 4"/>
                  <a:gd name="T6" fmla="*/ 1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cubicBezTo>
                      <a:pt x="0" y="3"/>
                      <a:pt x="0" y="1"/>
                      <a:pt x="2" y="1"/>
                    </a:cubicBezTo>
                    <a:cubicBezTo>
                      <a:pt x="2" y="0"/>
                      <a:pt x="2" y="4"/>
                      <a:pt x="1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43" name="Freeform 611">
                <a:extLst>
                  <a:ext uri="{FF2B5EF4-FFF2-40B4-BE49-F238E27FC236}">
                    <a16:creationId xmlns:a16="http://schemas.microsoft.com/office/drawing/2014/main" id="{A6379A52-D35D-C54B-8776-78EE36499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59255" y="8336829"/>
                <a:ext cx="20911" cy="22128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0" y="2"/>
                      <a:pt x="0" y="1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44" name="Rectangle 613">
                <a:extLst>
                  <a:ext uri="{FF2B5EF4-FFF2-40B4-BE49-F238E27FC236}">
                    <a16:creationId xmlns:a16="http://schemas.microsoft.com/office/drawing/2014/main" id="{C15C6E07-91BD-554F-97B0-07836E2AC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0277" y="3797076"/>
                <a:ext cx="3487" cy="3691"/>
              </a:xfrm>
              <a:prstGeom prst="rect">
                <a:avLst/>
              </a:pr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45" name="Freeform 643">
                <a:extLst>
                  <a:ext uri="{FF2B5EF4-FFF2-40B4-BE49-F238E27FC236}">
                    <a16:creationId xmlns:a16="http://schemas.microsoft.com/office/drawing/2014/main" id="{73AC3CBE-1578-3A4D-8801-19282DC96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3188" y="8738810"/>
                <a:ext cx="104549" cy="95888"/>
              </a:xfrm>
              <a:custGeom>
                <a:avLst/>
                <a:gdLst>
                  <a:gd name="T0" fmla="*/ 9 w 10"/>
                  <a:gd name="T1" fmla="*/ 0 h 9"/>
                  <a:gd name="T2" fmla="*/ 2 w 10"/>
                  <a:gd name="T3" fmla="*/ 7 h 9"/>
                  <a:gd name="T4" fmla="*/ 10 w 10"/>
                  <a:gd name="T5" fmla="*/ 3 h 9"/>
                  <a:gd name="T6" fmla="*/ 9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9" y="0"/>
                    </a:moveTo>
                    <a:cubicBezTo>
                      <a:pt x="7" y="1"/>
                      <a:pt x="0" y="4"/>
                      <a:pt x="2" y="7"/>
                    </a:cubicBezTo>
                    <a:cubicBezTo>
                      <a:pt x="4" y="9"/>
                      <a:pt x="9" y="3"/>
                      <a:pt x="10" y="3"/>
                    </a:cubicBezTo>
                    <a:cubicBezTo>
                      <a:pt x="10" y="2"/>
                      <a:pt x="9" y="1"/>
                      <a:pt x="9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46" name="Freeform 644">
                <a:extLst>
                  <a:ext uri="{FF2B5EF4-FFF2-40B4-BE49-F238E27FC236}">
                    <a16:creationId xmlns:a16="http://schemas.microsoft.com/office/drawing/2014/main" id="{29140C8D-7DFE-C145-8616-5F138AC7A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26826" y="8716682"/>
                <a:ext cx="132428" cy="51630"/>
              </a:xfrm>
              <a:custGeom>
                <a:avLst/>
                <a:gdLst>
                  <a:gd name="T0" fmla="*/ 12 w 13"/>
                  <a:gd name="T1" fmla="*/ 0 h 5"/>
                  <a:gd name="T2" fmla="*/ 7 w 13"/>
                  <a:gd name="T3" fmla="*/ 0 h 5"/>
                  <a:gd name="T4" fmla="*/ 1 w 13"/>
                  <a:gd name="T5" fmla="*/ 2 h 5"/>
                  <a:gd name="T6" fmla="*/ 5 w 13"/>
                  <a:gd name="T7" fmla="*/ 3 h 5"/>
                  <a:gd name="T8" fmla="*/ 12 w 1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5">
                    <a:moveTo>
                      <a:pt x="12" y="0"/>
                    </a:moveTo>
                    <a:cubicBezTo>
                      <a:pt x="13" y="0"/>
                      <a:pt x="7" y="0"/>
                      <a:pt x="7" y="0"/>
                    </a:cubicBezTo>
                    <a:cubicBezTo>
                      <a:pt x="6" y="0"/>
                      <a:pt x="0" y="1"/>
                      <a:pt x="1" y="2"/>
                    </a:cubicBezTo>
                    <a:cubicBezTo>
                      <a:pt x="3" y="5"/>
                      <a:pt x="2" y="5"/>
                      <a:pt x="5" y="3"/>
                    </a:cubicBezTo>
                    <a:cubicBezTo>
                      <a:pt x="8" y="2"/>
                      <a:pt x="10" y="2"/>
                      <a:pt x="1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47" name="Freeform 645">
                <a:extLst>
                  <a:ext uri="{FF2B5EF4-FFF2-40B4-BE49-F238E27FC236}">
                    <a16:creationId xmlns:a16="http://schemas.microsoft.com/office/drawing/2014/main" id="{A2E10604-1C3B-C44E-8827-6642919685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95117" y="5205838"/>
                <a:ext cx="317135" cy="184395"/>
              </a:xfrm>
              <a:custGeom>
                <a:avLst/>
                <a:gdLst>
                  <a:gd name="T0" fmla="*/ 10 w 31"/>
                  <a:gd name="T1" fmla="*/ 17 h 17"/>
                  <a:gd name="T2" fmla="*/ 13 w 31"/>
                  <a:gd name="T3" fmla="*/ 14 h 17"/>
                  <a:gd name="T4" fmla="*/ 18 w 31"/>
                  <a:gd name="T5" fmla="*/ 16 h 17"/>
                  <a:gd name="T6" fmla="*/ 21 w 31"/>
                  <a:gd name="T7" fmla="*/ 16 h 17"/>
                  <a:gd name="T8" fmla="*/ 23 w 31"/>
                  <a:gd name="T9" fmla="*/ 15 h 17"/>
                  <a:gd name="T10" fmla="*/ 29 w 31"/>
                  <a:gd name="T11" fmla="*/ 11 h 17"/>
                  <a:gd name="T12" fmla="*/ 27 w 31"/>
                  <a:gd name="T13" fmla="*/ 7 h 17"/>
                  <a:gd name="T14" fmla="*/ 21 w 31"/>
                  <a:gd name="T15" fmla="*/ 5 h 17"/>
                  <a:gd name="T16" fmla="*/ 17 w 31"/>
                  <a:gd name="T17" fmla="*/ 3 h 17"/>
                  <a:gd name="T18" fmla="*/ 13 w 31"/>
                  <a:gd name="T19" fmla="*/ 0 h 17"/>
                  <a:gd name="T20" fmla="*/ 11 w 31"/>
                  <a:gd name="T21" fmla="*/ 2 h 17"/>
                  <a:gd name="T22" fmla="*/ 8 w 31"/>
                  <a:gd name="T23" fmla="*/ 2 h 17"/>
                  <a:gd name="T24" fmla="*/ 0 w 31"/>
                  <a:gd name="T25" fmla="*/ 6 h 17"/>
                  <a:gd name="T26" fmla="*/ 2 w 31"/>
                  <a:gd name="T27" fmla="*/ 10 h 17"/>
                  <a:gd name="T28" fmla="*/ 4 w 31"/>
                  <a:gd name="T29" fmla="*/ 13 h 17"/>
                  <a:gd name="T30" fmla="*/ 10 w 31"/>
                  <a:gd name="T31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17">
                    <a:moveTo>
                      <a:pt x="10" y="17"/>
                    </a:moveTo>
                    <a:cubicBezTo>
                      <a:pt x="12" y="17"/>
                      <a:pt x="11" y="14"/>
                      <a:pt x="13" y="14"/>
                    </a:cubicBezTo>
                    <a:cubicBezTo>
                      <a:pt x="15" y="14"/>
                      <a:pt x="16" y="16"/>
                      <a:pt x="18" y="16"/>
                    </a:cubicBezTo>
                    <a:cubicBezTo>
                      <a:pt x="19" y="16"/>
                      <a:pt x="20" y="16"/>
                      <a:pt x="21" y="16"/>
                    </a:cubicBezTo>
                    <a:cubicBezTo>
                      <a:pt x="22" y="16"/>
                      <a:pt x="23" y="15"/>
                      <a:pt x="23" y="15"/>
                    </a:cubicBezTo>
                    <a:cubicBezTo>
                      <a:pt x="26" y="14"/>
                      <a:pt x="27" y="13"/>
                      <a:pt x="29" y="11"/>
                    </a:cubicBezTo>
                    <a:cubicBezTo>
                      <a:pt x="31" y="9"/>
                      <a:pt x="29" y="8"/>
                      <a:pt x="27" y="7"/>
                    </a:cubicBezTo>
                    <a:cubicBezTo>
                      <a:pt x="25" y="6"/>
                      <a:pt x="22" y="3"/>
                      <a:pt x="21" y="5"/>
                    </a:cubicBezTo>
                    <a:cubicBezTo>
                      <a:pt x="19" y="8"/>
                      <a:pt x="18" y="4"/>
                      <a:pt x="17" y="3"/>
                    </a:cubicBezTo>
                    <a:cubicBezTo>
                      <a:pt x="16" y="2"/>
                      <a:pt x="13" y="3"/>
                      <a:pt x="13" y="0"/>
                    </a:cubicBezTo>
                    <a:cubicBezTo>
                      <a:pt x="13" y="1"/>
                      <a:pt x="12" y="3"/>
                      <a:pt x="11" y="2"/>
                    </a:cubicBezTo>
                    <a:cubicBezTo>
                      <a:pt x="9" y="0"/>
                      <a:pt x="9" y="0"/>
                      <a:pt x="8" y="2"/>
                    </a:cubicBezTo>
                    <a:cubicBezTo>
                      <a:pt x="7" y="3"/>
                      <a:pt x="0" y="5"/>
                      <a:pt x="0" y="6"/>
                    </a:cubicBezTo>
                    <a:cubicBezTo>
                      <a:pt x="0" y="6"/>
                      <a:pt x="1" y="9"/>
                      <a:pt x="2" y="10"/>
                    </a:cubicBezTo>
                    <a:cubicBezTo>
                      <a:pt x="2" y="11"/>
                      <a:pt x="3" y="12"/>
                      <a:pt x="4" y="13"/>
                    </a:cubicBezTo>
                    <a:cubicBezTo>
                      <a:pt x="6" y="14"/>
                      <a:pt x="8" y="17"/>
                      <a:pt x="10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48" name="Freeform 646">
                <a:extLst>
                  <a:ext uri="{FF2B5EF4-FFF2-40B4-BE49-F238E27FC236}">
                    <a16:creationId xmlns:a16="http://schemas.microsoft.com/office/drawing/2014/main" id="{814ADDBA-E73C-AE44-BC74-4D185E495F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52233" y="5357040"/>
                <a:ext cx="379859" cy="173330"/>
              </a:xfrm>
              <a:custGeom>
                <a:avLst/>
                <a:gdLst>
                  <a:gd name="T0" fmla="*/ 32 w 37"/>
                  <a:gd name="T1" fmla="*/ 2 h 16"/>
                  <a:gd name="T2" fmla="*/ 27 w 37"/>
                  <a:gd name="T3" fmla="*/ 0 h 16"/>
                  <a:gd name="T4" fmla="*/ 24 w 37"/>
                  <a:gd name="T5" fmla="*/ 3 h 16"/>
                  <a:gd name="T6" fmla="*/ 20 w 37"/>
                  <a:gd name="T7" fmla="*/ 3 h 16"/>
                  <a:gd name="T8" fmla="*/ 17 w 37"/>
                  <a:gd name="T9" fmla="*/ 7 h 16"/>
                  <a:gd name="T10" fmla="*/ 16 w 37"/>
                  <a:gd name="T11" fmla="*/ 9 h 16"/>
                  <a:gd name="T12" fmla="*/ 13 w 37"/>
                  <a:gd name="T13" fmla="*/ 9 h 16"/>
                  <a:gd name="T14" fmla="*/ 9 w 37"/>
                  <a:gd name="T15" fmla="*/ 10 h 16"/>
                  <a:gd name="T16" fmla="*/ 5 w 37"/>
                  <a:gd name="T17" fmla="*/ 11 h 16"/>
                  <a:gd name="T18" fmla="*/ 0 w 37"/>
                  <a:gd name="T19" fmla="*/ 9 h 16"/>
                  <a:gd name="T20" fmla="*/ 4 w 37"/>
                  <a:gd name="T21" fmla="*/ 13 h 16"/>
                  <a:gd name="T22" fmla="*/ 6 w 37"/>
                  <a:gd name="T23" fmla="*/ 13 h 16"/>
                  <a:gd name="T24" fmla="*/ 8 w 37"/>
                  <a:gd name="T25" fmla="*/ 14 h 16"/>
                  <a:gd name="T26" fmla="*/ 12 w 37"/>
                  <a:gd name="T27" fmla="*/ 13 h 16"/>
                  <a:gd name="T28" fmla="*/ 15 w 37"/>
                  <a:gd name="T29" fmla="*/ 15 h 16"/>
                  <a:gd name="T30" fmla="*/ 22 w 37"/>
                  <a:gd name="T31" fmla="*/ 16 h 16"/>
                  <a:gd name="T32" fmla="*/ 29 w 37"/>
                  <a:gd name="T33" fmla="*/ 14 h 16"/>
                  <a:gd name="T34" fmla="*/ 33 w 37"/>
                  <a:gd name="T35" fmla="*/ 12 h 16"/>
                  <a:gd name="T36" fmla="*/ 34 w 37"/>
                  <a:gd name="T37" fmla="*/ 9 h 16"/>
                  <a:gd name="T38" fmla="*/ 36 w 37"/>
                  <a:gd name="T39" fmla="*/ 8 h 16"/>
                  <a:gd name="T40" fmla="*/ 36 w 37"/>
                  <a:gd name="T41" fmla="*/ 2 h 16"/>
                  <a:gd name="T42" fmla="*/ 32 w 37"/>
                  <a:gd name="T4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16">
                    <a:moveTo>
                      <a:pt x="32" y="2"/>
                    </a:moveTo>
                    <a:cubicBezTo>
                      <a:pt x="30" y="2"/>
                      <a:pt x="28" y="0"/>
                      <a:pt x="27" y="0"/>
                    </a:cubicBezTo>
                    <a:cubicBezTo>
                      <a:pt x="25" y="0"/>
                      <a:pt x="26" y="3"/>
                      <a:pt x="24" y="3"/>
                    </a:cubicBezTo>
                    <a:cubicBezTo>
                      <a:pt x="22" y="3"/>
                      <a:pt x="22" y="2"/>
                      <a:pt x="20" y="3"/>
                    </a:cubicBezTo>
                    <a:cubicBezTo>
                      <a:pt x="20" y="3"/>
                      <a:pt x="16" y="6"/>
                      <a:pt x="17" y="7"/>
                    </a:cubicBezTo>
                    <a:cubicBezTo>
                      <a:pt x="17" y="8"/>
                      <a:pt x="19" y="10"/>
                      <a:pt x="16" y="9"/>
                    </a:cubicBezTo>
                    <a:cubicBezTo>
                      <a:pt x="15" y="9"/>
                      <a:pt x="14" y="8"/>
                      <a:pt x="13" y="9"/>
                    </a:cubicBezTo>
                    <a:cubicBezTo>
                      <a:pt x="12" y="9"/>
                      <a:pt x="10" y="10"/>
                      <a:pt x="9" y="10"/>
                    </a:cubicBezTo>
                    <a:cubicBezTo>
                      <a:pt x="7" y="10"/>
                      <a:pt x="6" y="8"/>
                      <a:pt x="5" y="11"/>
                    </a:cubicBezTo>
                    <a:cubicBezTo>
                      <a:pt x="5" y="11"/>
                      <a:pt x="1" y="9"/>
                      <a:pt x="0" y="9"/>
                    </a:cubicBezTo>
                    <a:cubicBezTo>
                      <a:pt x="0" y="11"/>
                      <a:pt x="1" y="12"/>
                      <a:pt x="4" y="13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7" y="13"/>
                      <a:pt x="7" y="15"/>
                      <a:pt x="8" y="14"/>
                    </a:cubicBezTo>
                    <a:cubicBezTo>
                      <a:pt x="10" y="13"/>
                      <a:pt x="10" y="13"/>
                      <a:pt x="12" y="13"/>
                    </a:cubicBezTo>
                    <a:cubicBezTo>
                      <a:pt x="14" y="13"/>
                      <a:pt x="13" y="14"/>
                      <a:pt x="15" y="15"/>
                    </a:cubicBezTo>
                    <a:cubicBezTo>
                      <a:pt x="17" y="16"/>
                      <a:pt x="20" y="16"/>
                      <a:pt x="22" y="16"/>
                    </a:cubicBezTo>
                    <a:cubicBezTo>
                      <a:pt x="25" y="16"/>
                      <a:pt x="26" y="14"/>
                      <a:pt x="29" y="14"/>
                    </a:cubicBezTo>
                    <a:cubicBezTo>
                      <a:pt x="31" y="14"/>
                      <a:pt x="33" y="13"/>
                      <a:pt x="33" y="12"/>
                    </a:cubicBezTo>
                    <a:cubicBezTo>
                      <a:pt x="34" y="11"/>
                      <a:pt x="34" y="10"/>
                      <a:pt x="34" y="9"/>
                    </a:cubicBezTo>
                    <a:cubicBezTo>
                      <a:pt x="34" y="7"/>
                      <a:pt x="35" y="9"/>
                      <a:pt x="36" y="8"/>
                    </a:cubicBezTo>
                    <a:cubicBezTo>
                      <a:pt x="37" y="6"/>
                      <a:pt x="36" y="3"/>
                      <a:pt x="36" y="2"/>
                    </a:cubicBezTo>
                    <a:cubicBezTo>
                      <a:pt x="34" y="2"/>
                      <a:pt x="33" y="2"/>
                      <a:pt x="3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49" name="Freeform 647">
                <a:extLst>
                  <a:ext uri="{FF2B5EF4-FFF2-40B4-BE49-F238E27FC236}">
                    <a16:creationId xmlns:a16="http://schemas.microsoft.com/office/drawing/2014/main" id="{F7F61419-292A-DB4A-9F19-AEE8662C2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9803" y="5486115"/>
                <a:ext cx="581990" cy="597432"/>
              </a:xfrm>
              <a:custGeom>
                <a:avLst/>
                <a:gdLst>
                  <a:gd name="T0" fmla="*/ 37 w 57"/>
                  <a:gd name="T1" fmla="*/ 10 h 55"/>
                  <a:gd name="T2" fmla="*/ 41 w 57"/>
                  <a:gd name="T3" fmla="*/ 9 h 55"/>
                  <a:gd name="T4" fmla="*/ 43 w 57"/>
                  <a:gd name="T5" fmla="*/ 6 h 55"/>
                  <a:gd name="T6" fmla="*/ 45 w 57"/>
                  <a:gd name="T7" fmla="*/ 4 h 55"/>
                  <a:gd name="T8" fmla="*/ 45 w 57"/>
                  <a:gd name="T9" fmla="*/ 1 h 55"/>
                  <a:gd name="T10" fmla="*/ 41 w 57"/>
                  <a:gd name="T11" fmla="*/ 2 h 55"/>
                  <a:gd name="T12" fmla="*/ 36 w 57"/>
                  <a:gd name="T13" fmla="*/ 4 h 55"/>
                  <a:gd name="T14" fmla="*/ 27 w 57"/>
                  <a:gd name="T15" fmla="*/ 1 h 55"/>
                  <a:gd name="T16" fmla="*/ 22 w 57"/>
                  <a:gd name="T17" fmla="*/ 1 h 55"/>
                  <a:gd name="T18" fmla="*/ 19 w 57"/>
                  <a:gd name="T19" fmla="*/ 1 h 55"/>
                  <a:gd name="T20" fmla="*/ 18 w 57"/>
                  <a:gd name="T21" fmla="*/ 3 h 55"/>
                  <a:gd name="T22" fmla="*/ 17 w 57"/>
                  <a:gd name="T23" fmla="*/ 4 h 55"/>
                  <a:gd name="T24" fmla="*/ 15 w 57"/>
                  <a:gd name="T25" fmla="*/ 5 h 55"/>
                  <a:gd name="T26" fmla="*/ 13 w 57"/>
                  <a:gd name="T27" fmla="*/ 5 h 55"/>
                  <a:gd name="T28" fmla="*/ 12 w 57"/>
                  <a:gd name="T29" fmla="*/ 4 h 55"/>
                  <a:gd name="T30" fmla="*/ 11 w 57"/>
                  <a:gd name="T31" fmla="*/ 8 h 55"/>
                  <a:gd name="T32" fmla="*/ 9 w 57"/>
                  <a:gd name="T33" fmla="*/ 5 h 55"/>
                  <a:gd name="T34" fmla="*/ 5 w 57"/>
                  <a:gd name="T35" fmla="*/ 7 h 55"/>
                  <a:gd name="T36" fmla="*/ 0 w 57"/>
                  <a:gd name="T37" fmla="*/ 7 h 55"/>
                  <a:gd name="T38" fmla="*/ 1 w 57"/>
                  <a:gd name="T39" fmla="*/ 10 h 55"/>
                  <a:gd name="T40" fmla="*/ 0 w 57"/>
                  <a:gd name="T41" fmla="*/ 14 h 55"/>
                  <a:gd name="T42" fmla="*/ 2 w 57"/>
                  <a:gd name="T43" fmla="*/ 18 h 55"/>
                  <a:gd name="T44" fmla="*/ 4 w 57"/>
                  <a:gd name="T45" fmla="*/ 21 h 55"/>
                  <a:gd name="T46" fmla="*/ 12 w 57"/>
                  <a:gd name="T47" fmla="*/ 17 h 55"/>
                  <a:gd name="T48" fmla="*/ 15 w 57"/>
                  <a:gd name="T49" fmla="*/ 19 h 55"/>
                  <a:gd name="T50" fmla="*/ 17 w 57"/>
                  <a:gd name="T51" fmla="*/ 22 h 55"/>
                  <a:gd name="T52" fmla="*/ 18 w 57"/>
                  <a:gd name="T53" fmla="*/ 25 h 55"/>
                  <a:gd name="T54" fmla="*/ 21 w 57"/>
                  <a:gd name="T55" fmla="*/ 28 h 55"/>
                  <a:gd name="T56" fmla="*/ 28 w 57"/>
                  <a:gd name="T57" fmla="*/ 33 h 55"/>
                  <a:gd name="T58" fmla="*/ 33 w 57"/>
                  <a:gd name="T59" fmla="*/ 36 h 55"/>
                  <a:gd name="T60" fmla="*/ 42 w 57"/>
                  <a:gd name="T61" fmla="*/ 42 h 55"/>
                  <a:gd name="T62" fmla="*/ 45 w 57"/>
                  <a:gd name="T63" fmla="*/ 48 h 55"/>
                  <a:gd name="T64" fmla="*/ 43 w 57"/>
                  <a:gd name="T65" fmla="*/ 55 h 55"/>
                  <a:gd name="T66" fmla="*/ 49 w 57"/>
                  <a:gd name="T67" fmla="*/ 48 h 55"/>
                  <a:gd name="T68" fmla="*/ 47 w 57"/>
                  <a:gd name="T69" fmla="*/ 45 h 55"/>
                  <a:gd name="T70" fmla="*/ 50 w 57"/>
                  <a:gd name="T71" fmla="*/ 40 h 55"/>
                  <a:gd name="T72" fmla="*/ 53 w 57"/>
                  <a:gd name="T73" fmla="*/ 41 h 55"/>
                  <a:gd name="T74" fmla="*/ 55 w 57"/>
                  <a:gd name="T75" fmla="*/ 44 h 55"/>
                  <a:gd name="T76" fmla="*/ 53 w 57"/>
                  <a:gd name="T77" fmla="*/ 39 h 55"/>
                  <a:gd name="T78" fmla="*/ 44 w 57"/>
                  <a:gd name="T79" fmla="*/ 35 h 55"/>
                  <a:gd name="T80" fmla="*/ 44 w 57"/>
                  <a:gd name="T81" fmla="*/ 32 h 55"/>
                  <a:gd name="T82" fmla="*/ 39 w 57"/>
                  <a:gd name="T83" fmla="*/ 31 h 55"/>
                  <a:gd name="T84" fmla="*/ 35 w 57"/>
                  <a:gd name="T85" fmla="*/ 26 h 55"/>
                  <a:gd name="T86" fmla="*/ 32 w 57"/>
                  <a:gd name="T87" fmla="*/ 21 h 55"/>
                  <a:gd name="T88" fmla="*/ 27 w 57"/>
                  <a:gd name="T89" fmla="*/ 17 h 55"/>
                  <a:gd name="T90" fmla="*/ 27 w 57"/>
                  <a:gd name="T91" fmla="*/ 15 h 55"/>
                  <a:gd name="T92" fmla="*/ 28 w 57"/>
                  <a:gd name="T93" fmla="*/ 12 h 55"/>
                  <a:gd name="T94" fmla="*/ 30 w 57"/>
                  <a:gd name="T95" fmla="*/ 9 h 55"/>
                  <a:gd name="T96" fmla="*/ 32 w 57"/>
                  <a:gd name="T97" fmla="*/ 8 h 55"/>
                  <a:gd name="T98" fmla="*/ 34 w 57"/>
                  <a:gd name="T99" fmla="*/ 10 h 55"/>
                  <a:gd name="T100" fmla="*/ 37 w 57"/>
                  <a:gd name="T101" fmla="*/ 10 h 55"/>
                  <a:gd name="T102" fmla="*/ 37 w 57"/>
                  <a:gd name="T103" fmla="*/ 1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7" h="55">
                    <a:moveTo>
                      <a:pt x="37" y="10"/>
                    </a:moveTo>
                    <a:cubicBezTo>
                      <a:pt x="38" y="9"/>
                      <a:pt x="40" y="10"/>
                      <a:pt x="41" y="9"/>
                    </a:cubicBezTo>
                    <a:cubicBezTo>
                      <a:pt x="43" y="8"/>
                      <a:pt x="42" y="7"/>
                      <a:pt x="43" y="6"/>
                    </a:cubicBezTo>
                    <a:cubicBezTo>
                      <a:pt x="43" y="5"/>
                      <a:pt x="44" y="4"/>
                      <a:pt x="45" y="4"/>
                    </a:cubicBezTo>
                    <a:cubicBezTo>
                      <a:pt x="46" y="3"/>
                      <a:pt x="45" y="3"/>
                      <a:pt x="45" y="1"/>
                    </a:cubicBezTo>
                    <a:cubicBezTo>
                      <a:pt x="44" y="2"/>
                      <a:pt x="43" y="2"/>
                      <a:pt x="41" y="2"/>
                    </a:cubicBezTo>
                    <a:cubicBezTo>
                      <a:pt x="39" y="2"/>
                      <a:pt x="37" y="5"/>
                      <a:pt x="36" y="4"/>
                    </a:cubicBezTo>
                    <a:cubicBezTo>
                      <a:pt x="33" y="3"/>
                      <a:pt x="28" y="4"/>
                      <a:pt x="27" y="1"/>
                    </a:cubicBezTo>
                    <a:cubicBezTo>
                      <a:pt x="26" y="0"/>
                      <a:pt x="23" y="1"/>
                      <a:pt x="22" y="1"/>
                    </a:cubicBezTo>
                    <a:cubicBezTo>
                      <a:pt x="20" y="3"/>
                      <a:pt x="20" y="1"/>
                      <a:pt x="19" y="1"/>
                    </a:cubicBezTo>
                    <a:cubicBezTo>
                      <a:pt x="18" y="1"/>
                      <a:pt x="18" y="3"/>
                      <a:pt x="18" y="3"/>
                    </a:cubicBezTo>
                    <a:cubicBezTo>
                      <a:pt x="18" y="3"/>
                      <a:pt x="17" y="4"/>
                      <a:pt x="17" y="4"/>
                    </a:cubicBezTo>
                    <a:cubicBezTo>
                      <a:pt x="17" y="5"/>
                      <a:pt x="16" y="5"/>
                      <a:pt x="15" y="5"/>
                    </a:cubicBezTo>
                    <a:cubicBezTo>
                      <a:pt x="15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2" y="4"/>
                    </a:cubicBezTo>
                    <a:cubicBezTo>
                      <a:pt x="12" y="4"/>
                      <a:pt x="11" y="7"/>
                      <a:pt x="11" y="8"/>
                    </a:cubicBezTo>
                    <a:cubicBezTo>
                      <a:pt x="11" y="9"/>
                      <a:pt x="9" y="6"/>
                      <a:pt x="9" y="5"/>
                    </a:cubicBezTo>
                    <a:cubicBezTo>
                      <a:pt x="7" y="4"/>
                      <a:pt x="6" y="7"/>
                      <a:pt x="5" y="7"/>
                    </a:cubicBezTo>
                    <a:cubicBezTo>
                      <a:pt x="3" y="7"/>
                      <a:pt x="1" y="7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1" y="12"/>
                      <a:pt x="0" y="12"/>
                      <a:pt x="0" y="14"/>
                    </a:cubicBezTo>
                    <a:cubicBezTo>
                      <a:pt x="0" y="15"/>
                      <a:pt x="0" y="18"/>
                      <a:pt x="2" y="18"/>
                    </a:cubicBezTo>
                    <a:cubicBezTo>
                      <a:pt x="3" y="19"/>
                      <a:pt x="4" y="18"/>
                      <a:pt x="4" y="21"/>
                    </a:cubicBezTo>
                    <a:cubicBezTo>
                      <a:pt x="6" y="20"/>
                      <a:pt x="10" y="16"/>
                      <a:pt x="12" y="17"/>
                    </a:cubicBezTo>
                    <a:cubicBezTo>
                      <a:pt x="13" y="18"/>
                      <a:pt x="14" y="19"/>
                      <a:pt x="15" y="19"/>
                    </a:cubicBezTo>
                    <a:cubicBezTo>
                      <a:pt x="16" y="19"/>
                      <a:pt x="17" y="21"/>
                      <a:pt x="17" y="22"/>
                    </a:cubicBezTo>
                    <a:cubicBezTo>
                      <a:pt x="18" y="23"/>
                      <a:pt x="18" y="24"/>
                      <a:pt x="18" y="25"/>
                    </a:cubicBezTo>
                    <a:cubicBezTo>
                      <a:pt x="19" y="26"/>
                      <a:pt x="20" y="27"/>
                      <a:pt x="21" y="28"/>
                    </a:cubicBezTo>
                    <a:cubicBezTo>
                      <a:pt x="23" y="29"/>
                      <a:pt x="25" y="31"/>
                      <a:pt x="28" y="33"/>
                    </a:cubicBezTo>
                    <a:cubicBezTo>
                      <a:pt x="30" y="35"/>
                      <a:pt x="31" y="35"/>
                      <a:pt x="33" y="36"/>
                    </a:cubicBezTo>
                    <a:cubicBezTo>
                      <a:pt x="36" y="38"/>
                      <a:pt x="38" y="41"/>
                      <a:pt x="42" y="42"/>
                    </a:cubicBezTo>
                    <a:cubicBezTo>
                      <a:pt x="44" y="43"/>
                      <a:pt x="44" y="46"/>
                      <a:pt x="45" y="48"/>
                    </a:cubicBezTo>
                    <a:cubicBezTo>
                      <a:pt x="45" y="50"/>
                      <a:pt x="42" y="52"/>
                      <a:pt x="43" y="55"/>
                    </a:cubicBezTo>
                    <a:cubicBezTo>
                      <a:pt x="43" y="54"/>
                      <a:pt x="49" y="49"/>
                      <a:pt x="49" y="48"/>
                    </a:cubicBezTo>
                    <a:cubicBezTo>
                      <a:pt x="50" y="47"/>
                      <a:pt x="47" y="45"/>
                      <a:pt x="47" y="45"/>
                    </a:cubicBezTo>
                    <a:cubicBezTo>
                      <a:pt x="45" y="43"/>
                      <a:pt x="49" y="39"/>
                      <a:pt x="50" y="40"/>
                    </a:cubicBezTo>
                    <a:cubicBezTo>
                      <a:pt x="51" y="41"/>
                      <a:pt x="52" y="41"/>
                      <a:pt x="53" y="41"/>
                    </a:cubicBezTo>
                    <a:cubicBezTo>
                      <a:pt x="54" y="42"/>
                      <a:pt x="54" y="43"/>
                      <a:pt x="55" y="44"/>
                    </a:cubicBezTo>
                    <a:cubicBezTo>
                      <a:pt x="57" y="44"/>
                      <a:pt x="54" y="40"/>
                      <a:pt x="53" y="39"/>
                    </a:cubicBezTo>
                    <a:cubicBezTo>
                      <a:pt x="51" y="37"/>
                      <a:pt x="47" y="37"/>
                      <a:pt x="44" y="35"/>
                    </a:cubicBezTo>
                    <a:cubicBezTo>
                      <a:pt x="43" y="34"/>
                      <a:pt x="46" y="32"/>
                      <a:pt x="44" y="32"/>
                    </a:cubicBezTo>
                    <a:cubicBezTo>
                      <a:pt x="43" y="31"/>
                      <a:pt x="41" y="32"/>
                      <a:pt x="39" y="31"/>
                    </a:cubicBezTo>
                    <a:cubicBezTo>
                      <a:pt x="37" y="30"/>
                      <a:pt x="36" y="28"/>
                      <a:pt x="35" y="26"/>
                    </a:cubicBezTo>
                    <a:cubicBezTo>
                      <a:pt x="34" y="24"/>
                      <a:pt x="34" y="22"/>
                      <a:pt x="32" y="21"/>
                    </a:cubicBezTo>
                    <a:cubicBezTo>
                      <a:pt x="31" y="20"/>
                      <a:pt x="27" y="19"/>
                      <a:pt x="27" y="17"/>
                    </a:cubicBezTo>
                    <a:cubicBezTo>
                      <a:pt x="27" y="16"/>
                      <a:pt x="27" y="15"/>
                      <a:pt x="27" y="15"/>
                    </a:cubicBezTo>
                    <a:cubicBezTo>
                      <a:pt x="28" y="13"/>
                      <a:pt x="28" y="13"/>
                      <a:pt x="28" y="12"/>
                    </a:cubicBezTo>
                    <a:cubicBezTo>
                      <a:pt x="27" y="9"/>
                      <a:pt x="30" y="10"/>
                      <a:pt x="30" y="9"/>
                    </a:cubicBezTo>
                    <a:cubicBezTo>
                      <a:pt x="31" y="8"/>
                      <a:pt x="32" y="8"/>
                      <a:pt x="32" y="8"/>
                    </a:cubicBezTo>
                    <a:cubicBezTo>
                      <a:pt x="34" y="8"/>
                      <a:pt x="34" y="9"/>
                      <a:pt x="34" y="10"/>
                    </a:cubicBezTo>
                    <a:cubicBezTo>
                      <a:pt x="35" y="10"/>
                      <a:pt x="36" y="10"/>
                      <a:pt x="37" y="10"/>
                    </a:cubicBezTo>
                    <a:cubicBezTo>
                      <a:pt x="37" y="9"/>
                      <a:pt x="36" y="10"/>
                      <a:pt x="37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50" name="Freeform 648">
                <a:extLst>
                  <a:ext uri="{FF2B5EF4-FFF2-40B4-BE49-F238E27FC236}">
                    <a16:creationId xmlns:a16="http://schemas.microsoft.com/office/drawing/2014/main" id="{8DC1D1FA-427D-F346-9775-97373EA738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7845" y="5519306"/>
                <a:ext cx="275312" cy="272902"/>
              </a:xfrm>
              <a:custGeom>
                <a:avLst/>
                <a:gdLst>
                  <a:gd name="T0" fmla="*/ 12 w 27"/>
                  <a:gd name="T1" fmla="*/ 10 h 25"/>
                  <a:gd name="T2" fmla="*/ 21 w 27"/>
                  <a:gd name="T3" fmla="*/ 9 h 25"/>
                  <a:gd name="T4" fmla="*/ 27 w 27"/>
                  <a:gd name="T5" fmla="*/ 11 h 25"/>
                  <a:gd name="T6" fmla="*/ 25 w 27"/>
                  <a:gd name="T7" fmla="*/ 4 h 25"/>
                  <a:gd name="T8" fmla="*/ 17 w 27"/>
                  <a:gd name="T9" fmla="*/ 3 h 25"/>
                  <a:gd name="T10" fmla="*/ 13 w 27"/>
                  <a:gd name="T11" fmla="*/ 0 h 25"/>
                  <a:gd name="T12" fmla="*/ 11 w 27"/>
                  <a:gd name="T13" fmla="*/ 2 h 25"/>
                  <a:gd name="T14" fmla="*/ 6 w 27"/>
                  <a:gd name="T15" fmla="*/ 7 h 25"/>
                  <a:gd name="T16" fmla="*/ 1 w 27"/>
                  <a:gd name="T17" fmla="*/ 7 h 25"/>
                  <a:gd name="T18" fmla="*/ 1 w 27"/>
                  <a:gd name="T19" fmla="*/ 11 h 25"/>
                  <a:gd name="T20" fmla="*/ 3 w 27"/>
                  <a:gd name="T21" fmla="*/ 10 h 25"/>
                  <a:gd name="T22" fmla="*/ 4 w 27"/>
                  <a:gd name="T23" fmla="*/ 13 h 25"/>
                  <a:gd name="T24" fmla="*/ 6 w 27"/>
                  <a:gd name="T25" fmla="*/ 10 h 25"/>
                  <a:gd name="T26" fmla="*/ 11 w 27"/>
                  <a:gd name="T27" fmla="*/ 17 h 25"/>
                  <a:gd name="T28" fmla="*/ 23 w 27"/>
                  <a:gd name="T29" fmla="*/ 25 h 25"/>
                  <a:gd name="T30" fmla="*/ 21 w 27"/>
                  <a:gd name="T31" fmla="*/ 22 h 25"/>
                  <a:gd name="T32" fmla="*/ 16 w 27"/>
                  <a:gd name="T33" fmla="*/ 19 h 25"/>
                  <a:gd name="T34" fmla="*/ 12 w 27"/>
                  <a:gd name="T35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" h="25">
                    <a:moveTo>
                      <a:pt x="12" y="10"/>
                    </a:moveTo>
                    <a:cubicBezTo>
                      <a:pt x="15" y="10"/>
                      <a:pt x="18" y="8"/>
                      <a:pt x="21" y="9"/>
                    </a:cubicBezTo>
                    <a:cubicBezTo>
                      <a:pt x="23" y="9"/>
                      <a:pt x="25" y="10"/>
                      <a:pt x="27" y="11"/>
                    </a:cubicBezTo>
                    <a:cubicBezTo>
                      <a:pt x="26" y="9"/>
                      <a:pt x="26" y="7"/>
                      <a:pt x="25" y="4"/>
                    </a:cubicBezTo>
                    <a:cubicBezTo>
                      <a:pt x="22" y="6"/>
                      <a:pt x="19" y="4"/>
                      <a:pt x="17" y="3"/>
                    </a:cubicBezTo>
                    <a:cubicBezTo>
                      <a:pt x="15" y="2"/>
                      <a:pt x="14" y="2"/>
                      <a:pt x="13" y="0"/>
                    </a:cubicBezTo>
                    <a:cubicBezTo>
                      <a:pt x="13" y="0"/>
                      <a:pt x="11" y="1"/>
                      <a:pt x="11" y="2"/>
                    </a:cubicBezTo>
                    <a:cubicBezTo>
                      <a:pt x="9" y="3"/>
                      <a:pt x="10" y="8"/>
                      <a:pt x="6" y="7"/>
                    </a:cubicBezTo>
                    <a:cubicBezTo>
                      <a:pt x="4" y="6"/>
                      <a:pt x="2" y="7"/>
                      <a:pt x="1" y="7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1"/>
                      <a:pt x="3" y="10"/>
                      <a:pt x="3" y="10"/>
                    </a:cubicBezTo>
                    <a:cubicBezTo>
                      <a:pt x="4" y="10"/>
                      <a:pt x="4" y="12"/>
                      <a:pt x="4" y="13"/>
                    </a:cubicBezTo>
                    <a:cubicBezTo>
                      <a:pt x="4" y="11"/>
                      <a:pt x="5" y="8"/>
                      <a:pt x="6" y="10"/>
                    </a:cubicBezTo>
                    <a:cubicBezTo>
                      <a:pt x="7" y="13"/>
                      <a:pt x="9" y="15"/>
                      <a:pt x="11" y="17"/>
                    </a:cubicBezTo>
                    <a:cubicBezTo>
                      <a:pt x="14" y="20"/>
                      <a:pt x="19" y="22"/>
                      <a:pt x="23" y="25"/>
                    </a:cubicBezTo>
                    <a:cubicBezTo>
                      <a:pt x="23" y="23"/>
                      <a:pt x="23" y="23"/>
                      <a:pt x="21" y="22"/>
                    </a:cubicBezTo>
                    <a:cubicBezTo>
                      <a:pt x="19" y="21"/>
                      <a:pt x="17" y="20"/>
                      <a:pt x="16" y="19"/>
                    </a:cubicBezTo>
                    <a:cubicBezTo>
                      <a:pt x="14" y="17"/>
                      <a:pt x="9" y="10"/>
                      <a:pt x="1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51" name="Freeform 649">
                <a:extLst>
                  <a:ext uri="{FF2B5EF4-FFF2-40B4-BE49-F238E27FC236}">
                    <a16:creationId xmlns:a16="http://schemas.microsoft.com/office/drawing/2014/main" id="{568E51DC-2230-A54A-A056-F7E0784A0A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903" y="5205838"/>
                <a:ext cx="676084" cy="615873"/>
              </a:xfrm>
              <a:custGeom>
                <a:avLst/>
                <a:gdLst>
                  <a:gd name="T0" fmla="*/ 59 w 66"/>
                  <a:gd name="T1" fmla="*/ 31 h 57"/>
                  <a:gd name="T2" fmla="*/ 56 w 66"/>
                  <a:gd name="T3" fmla="*/ 30 h 57"/>
                  <a:gd name="T4" fmla="*/ 60 w 66"/>
                  <a:gd name="T5" fmla="*/ 24 h 57"/>
                  <a:gd name="T6" fmla="*/ 63 w 66"/>
                  <a:gd name="T7" fmla="*/ 23 h 57"/>
                  <a:gd name="T8" fmla="*/ 65 w 66"/>
                  <a:gd name="T9" fmla="*/ 15 h 57"/>
                  <a:gd name="T10" fmla="*/ 60 w 66"/>
                  <a:gd name="T11" fmla="*/ 13 h 57"/>
                  <a:gd name="T12" fmla="*/ 57 w 66"/>
                  <a:gd name="T13" fmla="*/ 11 h 57"/>
                  <a:gd name="T14" fmla="*/ 55 w 66"/>
                  <a:gd name="T15" fmla="*/ 11 h 57"/>
                  <a:gd name="T16" fmla="*/ 48 w 66"/>
                  <a:gd name="T17" fmla="*/ 7 h 57"/>
                  <a:gd name="T18" fmla="*/ 43 w 66"/>
                  <a:gd name="T19" fmla="*/ 5 h 57"/>
                  <a:gd name="T20" fmla="*/ 38 w 66"/>
                  <a:gd name="T21" fmla="*/ 1 h 57"/>
                  <a:gd name="T22" fmla="*/ 34 w 66"/>
                  <a:gd name="T23" fmla="*/ 1 h 57"/>
                  <a:gd name="T24" fmla="*/ 33 w 66"/>
                  <a:gd name="T25" fmla="*/ 5 h 57"/>
                  <a:gd name="T26" fmla="*/ 30 w 66"/>
                  <a:gd name="T27" fmla="*/ 8 h 57"/>
                  <a:gd name="T28" fmla="*/ 26 w 66"/>
                  <a:gd name="T29" fmla="*/ 10 h 57"/>
                  <a:gd name="T30" fmla="*/ 24 w 66"/>
                  <a:gd name="T31" fmla="*/ 12 h 57"/>
                  <a:gd name="T32" fmla="*/ 20 w 66"/>
                  <a:gd name="T33" fmla="*/ 11 h 57"/>
                  <a:gd name="T34" fmla="*/ 16 w 66"/>
                  <a:gd name="T35" fmla="*/ 10 h 57"/>
                  <a:gd name="T36" fmla="*/ 16 w 66"/>
                  <a:gd name="T37" fmla="*/ 16 h 57"/>
                  <a:gd name="T38" fmla="*/ 9 w 66"/>
                  <a:gd name="T39" fmla="*/ 15 h 57"/>
                  <a:gd name="T40" fmla="*/ 1 w 66"/>
                  <a:gd name="T41" fmla="*/ 17 h 57"/>
                  <a:gd name="T42" fmla="*/ 2 w 66"/>
                  <a:gd name="T43" fmla="*/ 19 h 57"/>
                  <a:gd name="T44" fmla="*/ 4 w 66"/>
                  <a:gd name="T45" fmla="*/ 21 h 57"/>
                  <a:gd name="T46" fmla="*/ 15 w 66"/>
                  <a:gd name="T47" fmla="*/ 25 h 57"/>
                  <a:gd name="T48" fmla="*/ 14 w 66"/>
                  <a:gd name="T49" fmla="*/ 28 h 57"/>
                  <a:gd name="T50" fmla="*/ 19 w 66"/>
                  <a:gd name="T51" fmla="*/ 31 h 57"/>
                  <a:gd name="T52" fmla="*/ 20 w 66"/>
                  <a:gd name="T53" fmla="*/ 35 h 57"/>
                  <a:gd name="T54" fmla="*/ 22 w 66"/>
                  <a:gd name="T55" fmla="*/ 38 h 57"/>
                  <a:gd name="T56" fmla="*/ 19 w 66"/>
                  <a:gd name="T57" fmla="*/ 36 h 57"/>
                  <a:gd name="T58" fmla="*/ 16 w 66"/>
                  <a:gd name="T59" fmla="*/ 49 h 57"/>
                  <a:gd name="T60" fmla="*/ 27 w 66"/>
                  <a:gd name="T61" fmla="*/ 53 h 57"/>
                  <a:gd name="T62" fmla="*/ 30 w 66"/>
                  <a:gd name="T63" fmla="*/ 53 h 57"/>
                  <a:gd name="T64" fmla="*/ 33 w 66"/>
                  <a:gd name="T65" fmla="*/ 55 h 57"/>
                  <a:gd name="T66" fmla="*/ 40 w 66"/>
                  <a:gd name="T67" fmla="*/ 54 h 57"/>
                  <a:gd name="T68" fmla="*/ 47 w 66"/>
                  <a:gd name="T69" fmla="*/ 48 h 57"/>
                  <a:gd name="T70" fmla="*/ 57 w 66"/>
                  <a:gd name="T71" fmla="*/ 50 h 57"/>
                  <a:gd name="T72" fmla="*/ 62 w 66"/>
                  <a:gd name="T73" fmla="*/ 47 h 57"/>
                  <a:gd name="T74" fmla="*/ 62 w 66"/>
                  <a:gd name="T75" fmla="*/ 45 h 57"/>
                  <a:gd name="T76" fmla="*/ 59 w 66"/>
                  <a:gd name="T77" fmla="*/ 38 h 57"/>
                  <a:gd name="T78" fmla="*/ 59 w 66"/>
                  <a:gd name="T79" fmla="*/ 34 h 57"/>
                  <a:gd name="T80" fmla="*/ 59 w 66"/>
                  <a:gd name="T81" fmla="*/ 31 h 57"/>
                  <a:gd name="T82" fmla="*/ 59 w 66"/>
                  <a:gd name="T83" fmla="*/ 3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6" h="57">
                    <a:moveTo>
                      <a:pt x="59" y="31"/>
                    </a:moveTo>
                    <a:cubicBezTo>
                      <a:pt x="58" y="29"/>
                      <a:pt x="55" y="33"/>
                      <a:pt x="56" y="30"/>
                    </a:cubicBezTo>
                    <a:cubicBezTo>
                      <a:pt x="56" y="29"/>
                      <a:pt x="59" y="24"/>
                      <a:pt x="60" y="24"/>
                    </a:cubicBezTo>
                    <a:cubicBezTo>
                      <a:pt x="61" y="23"/>
                      <a:pt x="62" y="25"/>
                      <a:pt x="63" y="23"/>
                    </a:cubicBezTo>
                    <a:cubicBezTo>
                      <a:pt x="64" y="20"/>
                      <a:pt x="63" y="18"/>
                      <a:pt x="65" y="15"/>
                    </a:cubicBezTo>
                    <a:cubicBezTo>
                      <a:pt x="66" y="13"/>
                      <a:pt x="61" y="13"/>
                      <a:pt x="60" y="13"/>
                    </a:cubicBezTo>
                    <a:cubicBezTo>
                      <a:pt x="58" y="13"/>
                      <a:pt x="57" y="12"/>
                      <a:pt x="57" y="11"/>
                    </a:cubicBezTo>
                    <a:cubicBezTo>
                      <a:pt x="56" y="11"/>
                      <a:pt x="55" y="11"/>
                      <a:pt x="55" y="11"/>
                    </a:cubicBezTo>
                    <a:cubicBezTo>
                      <a:pt x="53" y="11"/>
                      <a:pt x="48" y="9"/>
                      <a:pt x="48" y="7"/>
                    </a:cubicBezTo>
                    <a:cubicBezTo>
                      <a:pt x="47" y="10"/>
                      <a:pt x="44" y="5"/>
                      <a:pt x="43" y="5"/>
                    </a:cubicBezTo>
                    <a:cubicBezTo>
                      <a:pt x="41" y="4"/>
                      <a:pt x="39" y="3"/>
                      <a:pt x="38" y="1"/>
                    </a:cubicBezTo>
                    <a:cubicBezTo>
                      <a:pt x="37" y="0"/>
                      <a:pt x="35" y="0"/>
                      <a:pt x="34" y="1"/>
                    </a:cubicBezTo>
                    <a:cubicBezTo>
                      <a:pt x="33" y="2"/>
                      <a:pt x="32" y="4"/>
                      <a:pt x="33" y="5"/>
                    </a:cubicBezTo>
                    <a:cubicBezTo>
                      <a:pt x="33" y="6"/>
                      <a:pt x="31" y="7"/>
                      <a:pt x="30" y="8"/>
                    </a:cubicBezTo>
                    <a:cubicBezTo>
                      <a:pt x="29" y="8"/>
                      <a:pt x="27" y="8"/>
                      <a:pt x="26" y="10"/>
                    </a:cubicBezTo>
                    <a:cubicBezTo>
                      <a:pt x="26" y="11"/>
                      <a:pt x="25" y="12"/>
                      <a:pt x="24" y="12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8" y="11"/>
                      <a:pt x="18" y="10"/>
                      <a:pt x="16" y="10"/>
                    </a:cubicBezTo>
                    <a:cubicBezTo>
                      <a:pt x="14" y="9"/>
                      <a:pt x="20" y="16"/>
                      <a:pt x="16" y="16"/>
                    </a:cubicBezTo>
                    <a:cubicBezTo>
                      <a:pt x="13" y="16"/>
                      <a:pt x="11" y="17"/>
                      <a:pt x="9" y="15"/>
                    </a:cubicBezTo>
                    <a:cubicBezTo>
                      <a:pt x="8" y="14"/>
                      <a:pt x="1" y="16"/>
                      <a:pt x="1" y="17"/>
                    </a:cubicBezTo>
                    <a:cubicBezTo>
                      <a:pt x="1" y="18"/>
                      <a:pt x="4" y="18"/>
                      <a:pt x="2" y="19"/>
                    </a:cubicBezTo>
                    <a:cubicBezTo>
                      <a:pt x="0" y="20"/>
                      <a:pt x="3" y="21"/>
                      <a:pt x="4" y="21"/>
                    </a:cubicBezTo>
                    <a:cubicBezTo>
                      <a:pt x="6" y="22"/>
                      <a:pt x="15" y="23"/>
                      <a:pt x="15" y="25"/>
                    </a:cubicBezTo>
                    <a:cubicBezTo>
                      <a:pt x="15" y="26"/>
                      <a:pt x="13" y="26"/>
                      <a:pt x="14" y="28"/>
                    </a:cubicBezTo>
                    <a:cubicBezTo>
                      <a:pt x="16" y="30"/>
                      <a:pt x="17" y="30"/>
                      <a:pt x="19" y="31"/>
                    </a:cubicBezTo>
                    <a:cubicBezTo>
                      <a:pt x="21" y="32"/>
                      <a:pt x="18" y="34"/>
                      <a:pt x="20" y="35"/>
                    </a:cubicBezTo>
                    <a:cubicBezTo>
                      <a:pt x="20" y="35"/>
                      <a:pt x="22" y="38"/>
                      <a:pt x="22" y="38"/>
                    </a:cubicBezTo>
                    <a:cubicBezTo>
                      <a:pt x="21" y="39"/>
                      <a:pt x="20" y="36"/>
                      <a:pt x="19" y="36"/>
                    </a:cubicBezTo>
                    <a:cubicBezTo>
                      <a:pt x="18" y="36"/>
                      <a:pt x="19" y="48"/>
                      <a:pt x="16" y="49"/>
                    </a:cubicBezTo>
                    <a:cubicBezTo>
                      <a:pt x="19" y="51"/>
                      <a:pt x="23" y="54"/>
                      <a:pt x="27" y="53"/>
                    </a:cubicBezTo>
                    <a:cubicBezTo>
                      <a:pt x="28" y="53"/>
                      <a:pt x="29" y="52"/>
                      <a:pt x="30" y="53"/>
                    </a:cubicBezTo>
                    <a:cubicBezTo>
                      <a:pt x="31" y="53"/>
                      <a:pt x="32" y="54"/>
                      <a:pt x="33" y="55"/>
                    </a:cubicBezTo>
                    <a:cubicBezTo>
                      <a:pt x="35" y="56"/>
                      <a:pt x="41" y="57"/>
                      <a:pt x="40" y="54"/>
                    </a:cubicBezTo>
                    <a:cubicBezTo>
                      <a:pt x="39" y="49"/>
                      <a:pt x="44" y="47"/>
                      <a:pt x="47" y="48"/>
                    </a:cubicBezTo>
                    <a:cubicBezTo>
                      <a:pt x="51" y="49"/>
                      <a:pt x="53" y="52"/>
                      <a:pt x="57" y="50"/>
                    </a:cubicBezTo>
                    <a:cubicBezTo>
                      <a:pt x="59" y="49"/>
                      <a:pt x="60" y="48"/>
                      <a:pt x="62" y="47"/>
                    </a:cubicBezTo>
                    <a:cubicBezTo>
                      <a:pt x="62" y="47"/>
                      <a:pt x="64" y="45"/>
                      <a:pt x="62" y="45"/>
                    </a:cubicBezTo>
                    <a:cubicBezTo>
                      <a:pt x="60" y="44"/>
                      <a:pt x="58" y="40"/>
                      <a:pt x="59" y="38"/>
                    </a:cubicBezTo>
                    <a:cubicBezTo>
                      <a:pt x="61" y="36"/>
                      <a:pt x="60" y="36"/>
                      <a:pt x="59" y="34"/>
                    </a:cubicBezTo>
                    <a:cubicBezTo>
                      <a:pt x="59" y="33"/>
                      <a:pt x="59" y="32"/>
                      <a:pt x="59" y="31"/>
                    </a:cubicBezTo>
                    <a:cubicBezTo>
                      <a:pt x="58" y="30"/>
                      <a:pt x="59" y="32"/>
                      <a:pt x="59" y="3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52" name="Freeform 650">
                <a:extLst>
                  <a:ext uri="{FF2B5EF4-FFF2-40B4-BE49-F238E27FC236}">
                    <a16:creationId xmlns:a16="http://schemas.microsoft.com/office/drawing/2014/main" id="{F292A919-51DB-C24E-B296-A997714BEE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77982" y="5445551"/>
                <a:ext cx="226522" cy="162265"/>
              </a:xfrm>
              <a:custGeom>
                <a:avLst/>
                <a:gdLst>
                  <a:gd name="T0" fmla="*/ 17 w 22"/>
                  <a:gd name="T1" fmla="*/ 1 h 15"/>
                  <a:gd name="T2" fmla="*/ 9 w 22"/>
                  <a:gd name="T3" fmla="*/ 1 h 15"/>
                  <a:gd name="T4" fmla="*/ 8 w 22"/>
                  <a:gd name="T5" fmla="*/ 2 h 15"/>
                  <a:gd name="T6" fmla="*/ 5 w 22"/>
                  <a:gd name="T7" fmla="*/ 2 h 15"/>
                  <a:gd name="T8" fmla="*/ 3 w 22"/>
                  <a:gd name="T9" fmla="*/ 5 h 15"/>
                  <a:gd name="T10" fmla="*/ 1 w 22"/>
                  <a:gd name="T11" fmla="*/ 9 h 15"/>
                  <a:gd name="T12" fmla="*/ 4 w 22"/>
                  <a:gd name="T13" fmla="*/ 10 h 15"/>
                  <a:gd name="T14" fmla="*/ 7 w 22"/>
                  <a:gd name="T15" fmla="*/ 11 h 15"/>
                  <a:gd name="T16" fmla="*/ 11 w 22"/>
                  <a:gd name="T17" fmla="*/ 10 h 15"/>
                  <a:gd name="T18" fmla="*/ 13 w 22"/>
                  <a:gd name="T19" fmla="*/ 10 h 15"/>
                  <a:gd name="T20" fmla="*/ 16 w 22"/>
                  <a:gd name="T21" fmla="*/ 8 h 15"/>
                  <a:gd name="T22" fmla="*/ 18 w 22"/>
                  <a:gd name="T23" fmla="*/ 9 h 15"/>
                  <a:gd name="T24" fmla="*/ 21 w 22"/>
                  <a:gd name="T25" fmla="*/ 8 h 15"/>
                  <a:gd name="T26" fmla="*/ 22 w 22"/>
                  <a:gd name="T27" fmla="*/ 5 h 15"/>
                  <a:gd name="T28" fmla="*/ 18 w 22"/>
                  <a:gd name="T29" fmla="*/ 4 h 15"/>
                  <a:gd name="T30" fmla="*/ 17 w 22"/>
                  <a:gd name="T3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15">
                    <a:moveTo>
                      <a:pt x="17" y="1"/>
                    </a:moveTo>
                    <a:cubicBezTo>
                      <a:pt x="14" y="0"/>
                      <a:pt x="12" y="1"/>
                      <a:pt x="9" y="1"/>
                    </a:cubicBezTo>
                    <a:cubicBezTo>
                      <a:pt x="7" y="1"/>
                      <a:pt x="9" y="1"/>
                      <a:pt x="8" y="2"/>
                    </a:cubicBezTo>
                    <a:cubicBezTo>
                      <a:pt x="7" y="2"/>
                      <a:pt x="5" y="2"/>
                      <a:pt x="5" y="2"/>
                    </a:cubicBezTo>
                    <a:cubicBezTo>
                      <a:pt x="4" y="2"/>
                      <a:pt x="3" y="5"/>
                      <a:pt x="3" y="5"/>
                    </a:cubicBezTo>
                    <a:cubicBezTo>
                      <a:pt x="2" y="6"/>
                      <a:pt x="0" y="10"/>
                      <a:pt x="1" y="9"/>
                    </a:cubicBezTo>
                    <a:cubicBezTo>
                      <a:pt x="3" y="9"/>
                      <a:pt x="3" y="8"/>
                      <a:pt x="4" y="10"/>
                    </a:cubicBezTo>
                    <a:cubicBezTo>
                      <a:pt x="4" y="12"/>
                      <a:pt x="5" y="11"/>
                      <a:pt x="7" y="11"/>
                    </a:cubicBezTo>
                    <a:cubicBezTo>
                      <a:pt x="8" y="11"/>
                      <a:pt x="10" y="11"/>
                      <a:pt x="11" y="10"/>
                    </a:cubicBezTo>
                    <a:cubicBezTo>
                      <a:pt x="12" y="8"/>
                      <a:pt x="13" y="9"/>
                      <a:pt x="13" y="10"/>
                    </a:cubicBezTo>
                    <a:cubicBezTo>
                      <a:pt x="16" y="15"/>
                      <a:pt x="15" y="8"/>
                      <a:pt x="16" y="8"/>
                    </a:cubicBezTo>
                    <a:cubicBezTo>
                      <a:pt x="17" y="8"/>
                      <a:pt x="17" y="9"/>
                      <a:pt x="18" y="9"/>
                    </a:cubicBezTo>
                    <a:cubicBezTo>
                      <a:pt x="19" y="9"/>
                      <a:pt x="20" y="9"/>
                      <a:pt x="21" y="8"/>
                    </a:cubicBezTo>
                    <a:cubicBezTo>
                      <a:pt x="22" y="7"/>
                      <a:pt x="22" y="7"/>
                      <a:pt x="22" y="5"/>
                    </a:cubicBezTo>
                    <a:cubicBezTo>
                      <a:pt x="22" y="5"/>
                      <a:pt x="19" y="4"/>
                      <a:pt x="18" y="4"/>
                    </a:cubicBezTo>
                    <a:cubicBezTo>
                      <a:pt x="17" y="3"/>
                      <a:pt x="17" y="2"/>
                      <a:pt x="1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53" name="Freeform 651">
                <a:extLst>
                  <a:ext uri="{FF2B5EF4-FFF2-40B4-BE49-F238E27FC236}">
                    <a16:creationId xmlns:a16="http://schemas.microsoft.com/office/drawing/2014/main" id="{63D139F8-B52C-BD42-915E-3AC814E926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86311" y="5183710"/>
                <a:ext cx="212583" cy="140138"/>
              </a:xfrm>
              <a:custGeom>
                <a:avLst/>
                <a:gdLst>
                  <a:gd name="T0" fmla="*/ 19 w 21"/>
                  <a:gd name="T1" fmla="*/ 9 h 13"/>
                  <a:gd name="T2" fmla="*/ 20 w 21"/>
                  <a:gd name="T3" fmla="*/ 6 h 13"/>
                  <a:gd name="T4" fmla="*/ 18 w 21"/>
                  <a:gd name="T5" fmla="*/ 3 h 13"/>
                  <a:gd name="T6" fmla="*/ 13 w 21"/>
                  <a:gd name="T7" fmla="*/ 0 h 13"/>
                  <a:gd name="T8" fmla="*/ 8 w 21"/>
                  <a:gd name="T9" fmla="*/ 1 h 13"/>
                  <a:gd name="T10" fmla="*/ 3 w 21"/>
                  <a:gd name="T11" fmla="*/ 1 h 13"/>
                  <a:gd name="T12" fmla="*/ 5 w 21"/>
                  <a:gd name="T13" fmla="*/ 6 h 13"/>
                  <a:gd name="T14" fmla="*/ 10 w 21"/>
                  <a:gd name="T15" fmla="*/ 9 h 13"/>
                  <a:gd name="T16" fmla="*/ 12 w 21"/>
                  <a:gd name="T17" fmla="*/ 9 h 13"/>
                  <a:gd name="T18" fmla="*/ 18 w 21"/>
                  <a:gd name="T19" fmla="*/ 13 h 13"/>
                  <a:gd name="T20" fmla="*/ 19 w 21"/>
                  <a:gd name="T21" fmla="*/ 9 h 13"/>
                  <a:gd name="T22" fmla="*/ 19 w 21"/>
                  <a:gd name="T23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8" y="9"/>
                      <a:pt x="21" y="7"/>
                      <a:pt x="20" y="6"/>
                    </a:cubicBezTo>
                    <a:cubicBezTo>
                      <a:pt x="20" y="5"/>
                      <a:pt x="19" y="3"/>
                      <a:pt x="18" y="3"/>
                    </a:cubicBezTo>
                    <a:cubicBezTo>
                      <a:pt x="17" y="2"/>
                      <a:pt x="15" y="0"/>
                      <a:pt x="13" y="0"/>
                    </a:cubicBezTo>
                    <a:cubicBezTo>
                      <a:pt x="11" y="0"/>
                      <a:pt x="10" y="1"/>
                      <a:pt x="8" y="1"/>
                    </a:cubicBezTo>
                    <a:cubicBezTo>
                      <a:pt x="6" y="1"/>
                      <a:pt x="5" y="0"/>
                      <a:pt x="3" y="1"/>
                    </a:cubicBezTo>
                    <a:cubicBezTo>
                      <a:pt x="0" y="3"/>
                      <a:pt x="3" y="5"/>
                      <a:pt x="5" y="6"/>
                    </a:cubicBezTo>
                    <a:cubicBezTo>
                      <a:pt x="7" y="7"/>
                      <a:pt x="8" y="7"/>
                      <a:pt x="10" y="9"/>
                    </a:cubicBezTo>
                    <a:cubicBezTo>
                      <a:pt x="10" y="10"/>
                      <a:pt x="12" y="10"/>
                      <a:pt x="12" y="9"/>
                    </a:cubicBezTo>
                    <a:cubicBezTo>
                      <a:pt x="12" y="10"/>
                      <a:pt x="17" y="13"/>
                      <a:pt x="18" y="13"/>
                    </a:cubicBezTo>
                    <a:cubicBezTo>
                      <a:pt x="18" y="11"/>
                      <a:pt x="18" y="10"/>
                      <a:pt x="19" y="9"/>
                    </a:cubicBezTo>
                    <a:cubicBezTo>
                      <a:pt x="19" y="9"/>
                      <a:pt x="17" y="10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54" name="Freeform 652">
                <a:extLst>
                  <a:ext uri="{FF2B5EF4-FFF2-40B4-BE49-F238E27FC236}">
                    <a16:creationId xmlns:a16="http://schemas.microsoft.com/office/drawing/2014/main" id="{065597C7-6747-B344-9D7B-9F172390D6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0560" y="5283283"/>
                <a:ext cx="38336" cy="40568"/>
              </a:xfrm>
              <a:custGeom>
                <a:avLst/>
                <a:gdLst>
                  <a:gd name="T0" fmla="*/ 2 w 4"/>
                  <a:gd name="T1" fmla="*/ 0 h 4"/>
                  <a:gd name="T2" fmla="*/ 1 w 4"/>
                  <a:gd name="T3" fmla="*/ 3 h 4"/>
                  <a:gd name="T4" fmla="*/ 4 w 4"/>
                  <a:gd name="T5" fmla="*/ 4 h 4"/>
                  <a:gd name="T6" fmla="*/ 2 w 4"/>
                  <a:gd name="T7" fmla="*/ 0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1" y="0"/>
                      <a:pt x="1" y="2"/>
                      <a:pt x="1" y="3"/>
                    </a:cubicBezTo>
                    <a:cubicBezTo>
                      <a:pt x="1" y="4"/>
                      <a:pt x="3" y="4"/>
                      <a:pt x="4" y="4"/>
                    </a:cubicBezTo>
                    <a:cubicBezTo>
                      <a:pt x="4" y="2"/>
                      <a:pt x="4" y="1"/>
                      <a:pt x="2" y="0"/>
                    </a:cubicBezTo>
                    <a:cubicBezTo>
                      <a:pt x="0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55" name="Freeform 653">
                <a:extLst>
                  <a:ext uri="{FF2B5EF4-FFF2-40B4-BE49-F238E27FC236}">
                    <a16:creationId xmlns:a16="http://schemas.microsoft.com/office/drawing/2014/main" id="{72AC03B4-4A5E-F141-988C-D57592238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35102" y="5032509"/>
                <a:ext cx="205617" cy="195460"/>
              </a:xfrm>
              <a:custGeom>
                <a:avLst/>
                <a:gdLst>
                  <a:gd name="T0" fmla="*/ 5 w 20"/>
                  <a:gd name="T1" fmla="*/ 14 h 18"/>
                  <a:gd name="T2" fmla="*/ 14 w 20"/>
                  <a:gd name="T3" fmla="*/ 18 h 18"/>
                  <a:gd name="T4" fmla="*/ 14 w 20"/>
                  <a:gd name="T5" fmla="*/ 13 h 18"/>
                  <a:gd name="T6" fmla="*/ 17 w 20"/>
                  <a:gd name="T7" fmla="*/ 11 h 18"/>
                  <a:gd name="T8" fmla="*/ 18 w 20"/>
                  <a:gd name="T9" fmla="*/ 6 h 18"/>
                  <a:gd name="T10" fmla="*/ 20 w 20"/>
                  <a:gd name="T11" fmla="*/ 5 h 18"/>
                  <a:gd name="T12" fmla="*/ 19 w 20"/>
                  <a:gd name="T13" fmla="*/ 0 h 18"/>
                  <a:gd name="T14" fmla="*/ 15 w 20"/>
                  <a:gd name="T15" fmla="*/ 1 h 18"/>
                  <a:gd name="T16" fmla="*/ 10 w 20"/>
                  <a:gd name="T17" fmla="*/ 3 h 18"/>
                  <a:gd name="T18" fmla="*/ 12 w 20"/>
                  <a:gd name="T19" fmla="*/ 6 h 18"/>
                  <a:gd name="T20" fmla="*/ 10 w 20"/>
                  <a:gd name="T21" fmla="*/ 4 h 18"/>
                  <a:gd name="T22" fmla="*/ 7 w 20"/>
                  <a:gd name="T23" fmla="*/ 6 h 18"/>
                  <a:gd name="T24" fmla="*/ 5 w 20"/>
                  <a:gd name="T25" fmla="*/ 8 h 18"/>
                  <a:gd name="T26" fmla="*/ 5 w 20"/>
                  <a:gd name="T27" fmla="*/ 12 h 18"/>
                  <a:gd name="T28" fmla="*/ 3 w 20"/>
                  <a:gd name="T29" fmla="*/ 12 h 18"/>
                  <a:gd name="T30" fmla="*/ 4 w 20"/>
                  <a:gd name="T31" fmla="*/ 12 h 18"/>
                  <a:gd name="T32" fmla="*/ 3 w 20"/>
                  <a:gd name="T33" fmla="*/ 12 h 18"/>
                  <a:gd name="T34" fmla="*/ 4 w 20"/>
                  <a:gd name="T35" fmla="*/ 14 h 18"/>
                  <a:gd name="T36" fmla="*/ 2 w 20"/>
                  <a:gd name="T37" fmla="*/ 13 h 18"/>
                  <a:gd name="T38" fmla="*/ 3 w 20"/>
                  <a:gd name="T39" fmla="*/ 14 h 18"/>
                  <a:gd name="T40" fmla="*/ 1 w 20"/>
                  <a:gd name="T41" fmla="*/ 14 h 18"/>
                  <a:gd name="T42" fmla="*/ 2 w 20"/>
                  <a:gd name="T43" fmla="*/ 15 h 18"/>
                  <a:gd name="T44" fmla="*/ 0 w 20"/>
                  <a:gd name="T45" fmla="*/ 15 h 18"/>
                  <a:gd name="T46" fmla="*/ 5 w 20"/>
                  <a:gd name="T47" fmla="*/ 14 h 18"/>
                  <a:gd name="T48" fmla="*/ 5 w 20"/>
                  <a:gd name="T4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" h="18">
                    <a:moveTo>
                      <a:pt x="5" y="14"/>
                    </a:moveTo>
                    <a:cubicBezTo>
                      <a:pt x="7" y="12"/>
                      <a:pt x="13" y="16"/>
                      <a:pt x="14" y="18"/>
                    </a:cubicBezTo>
                    <a:cubicBezTo>
                      <a:pt x="15" y="16"/>
                      <a:pt x="15" y="14"/>
                      <a:pt x="14" y="13"/>
                    </a:cubicBezTo>
                    <a:cubicBezTo>
                      <a:pt x="13" y="9"/>
                      <a:pt x="15" y="11"/>
                      <a:pt x="17" y="11"/>
                    </a:cubicBezTo>
                    <a:cubicBezTo>
                      <a:pt x="19" y="10"/>
                      <a:pt x="19" y="8"/>
                      <a:pt x="18" y="6"/>
                    </a:cubicBezTo>
                    <a:cubicBezTo>
                      <a:pt x="18" y="6"/>
                      <a:pt x="20" y="5"/>
                      <a:pt x="20" y="5"/>
                    </a:cubicBezTo>
                    <a:cubicBezTo>
                      <a:pt x="20" y="3"/>
                      <a:pt x="20" y="2"/>
                      <a:pt x="19" y="0"/>
                    </a:cubicBezTo>
                    <a:cubicBezTo>
                      <a:pt x="19" y="0"/>
                      <a:pt x="15" y="1"/>
                      <a:pt x="15" y="1"/>
                    </a:cubicBezTo>
                    <a:cubicBezTo>
                      <a:pt x="13" y="1"/>
                      <a:pt x="12" y="1"/>
                      <a:pt x="10" y="3"/>
                    </a:cubicBezTo>
                    <a:cubicBezTo>
                      <a:pt x="10" y="3"/>
                      <a:pt x="13" y="5"/>
                      <a:pt x="12" y="6"/>
                    </a:cubicBezTo>
                    <a:cubicBezTo>
                      <a:pt x="10" y="8"/>
                      <a:pt x="9" y="4"/>
                      <a:pt x="10" y="4"/>
                    </a:cubicBezTo>
                    <a:cubicBezTo>
                      <a:pt x="10" y="4"/>
                      <a:pt x="7" y="5"/>
                      <a:pt x="7" y="6"/>
                    </a:cubicBezTo>
                    <a:cubicBezTo>
                      <a:pt x="7" y="7"/>
                      <a:pt x="6" y="7"/>
                      <a:pt x="5" y="8"/>
                    </a:cubicBezTo>
                    <a:cubicBezTo>
                      <a:pt x="5" y="9"/>
                      <a:pt x="3" y="12"/>
                      <a:pt x="5" y="12"/>
                    </a:cubicBezTo>
                    <a:cubicBezTo>
                      <a:pt x="5" y="12"/>
                      <a:pt x="4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2" y="13"/>
                      <a:pt x="4" y="14"/>
                      <a:pt x="4" y="14"/>
                    </a:cubicBezTo>
                    <a:cubicBezTo>
                      <a:pt x="4" y="13"/>
                      <a:pt x="2" y="13"/>
                      <a:pt x="2" y="13"/>
                    </a:cubicBezTo>
                    <a:cubicBezTo>
                      <a:pt x="2" y="13"/>
                      <a:pt x="3" y="14"/>
                      <a:pt x="3" y="14"/>
                    </a:cubicBezTo>
                    <a:cubicBezTo>
                      <a:pt x="3" y="14"/>
                      <a:pt x="2" y="13"/>
                      <a:pt x="1" y="14"/>
                    </a:cubicBezTo>
                    <a:cubicBezTo>
                      <a:pt x="1" y="14"/>
                      <a:pt x="2" y="15"/>
                      <a:pt x="2" y="15"/>
                    </a:cubicBezTo>
                    <a:cubicBezTo>
                      <a:pt x="2" y="14"/>
                      <a:pt x="1" y="14"/>
                      <a:pt x="0" y="15"/>
                    </a:cubicBezTo>
                    <a:cubicBezTo>
                      <a:pt x="1" y="15"/>
                      <a:pt x="4" y="16"/>
                      <a:pt x="5" y="14"/>
                    </a:cubicBezTo>
                    <a:cubicBezTo>
                      <a:pt x="5" y="14"/>
                      <a:pt x="5" y="15"/>
                      <a:pt x="5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56" name="Freeform 654">
                <a:extLst>
                  <a:ext uri="{FF2B5EF4-FFF2-40B4-BE49-F238E27FC236}">
                    <a16:creationId xmlns:a16="http://schemas.microsoft.com/office/drawing/2014/main" id="{94AC1139-0BB0-D340-80F7-14BC11CF89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82532" y="4707976"/>
                <a:ext cx="153338" cy="239710"/>
              </a:xfrm>
              <a:custGeom>
                <a:avLst/>
                <a:gdLst>
                  <a:gd name="T0" fmla="*/ 10 w 15"/>
                  <a:gd name="T1" fmla="*/ 21 h 22"/>
                  <a:gd name="T2" fmla="*/ 8 w 15"/>
                  <a:gd name="T3" fmla="*/ 17 h 22"/>
                  <a:gd name="T4" fmla="*/ 11 w 15"/>
                  <a:gd name="T5" fmla="*/ 12 h 22"/>
                  <a:gd name="T6" fmla="*/ 11 w 15"/>
                  <a:gd name="T7" fmla="*/ 13 h 22"/>
                  <a:gd name="T8" fmla="*/ 15 w 15"/>
                  <a:gd name="T9" fmla="*/ 10 h 22"/>
                  <a:gd name="T10" fmla="*/ 11 w 15"/>
                  <a:gd name="T11" fmla="*/ 7 h 22"/>
                  <a:gd name="T12" fmla="*/ 10 w 15"/>
                  <a:gd name="T13" fmla="*/ 5 h 22"/>
                  <a:gd name="T14" fmla="*/ 12 w 15"/>
                  <a:gd name="T15" fmla="*/ 4 h 22"/>
                  <a:gd name="T16" fmla="*/ 12 w 15"/>
                  <a:gd name="T17" fmla="*/ 1 h 22"/>
                  <a:gd name="T18" fmla="*/ 11 w 15"/>
                  <a:gd name="T19" fmla="*/ 1 h 22"/>
                  <a:gd name="T20" fmla="*/ 7 w 15"/>
                  <a:gd name="T21" fmla="*/ 4 h 22"/>
                  <a:gd name="T22" fmla="*/ 2 w 15"/>
                  <a:gd name="T23" fmla="*/ 5 h 22"/>
                  <a:gd name="T24" fmla="*/ 4 w 15"/>
                  <a:gd name="T25" fmla="*/ 6 h 22"/>
                  <a:gd name="T26" fmla="*/ 6 w 15"/>
                  <a:gd name="T27" fmla="*/ 8 h 22"/>
                  <a:gd name="T28" fmla="*/ 4 w 15"/>
                  <a:gd name="T29" fmla="*/ 8 h 22"/>
                  <a:gd name="T30" fmla="*/ 2 w 15"/>
                  <a:gd name="T31" fmla="*/ 8 h 22"/>
                  <a:gd name="T32" fmla="*/ 0 w 15"/>
                  <a:gd name="T33" fmla="*/ 9 h 22"/>
                  <a:gd name="T34" fmla="*/ 0 w 15"/>
                  <a:gd name="T35" fmla="*/ 14 h 22"/>
                  <a:gd name="T36" fmla="*/ 2 w 15"/>
                  <a:gd name="T37" fmla="*/ 16 h 22"/>
                  <a:gd name="T38" fmla="*/ 2 w 15"/>
                  <a:gd name="T39" fmla="*/ 20 h 22"/>
                  <a:gd name="T40" fmla="*/ 10 w 15"/>
                  <a:gd name="T4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" h="22">
                    <a:moveTo>
                      <a:pt x="10" y="21"/>
                    </a:moveTo>
                    <a:cubicBezTo>
                      <a:pt x="10" y="20"/>
                      <a:pt x="6" y="18"/>
                      <a:pt x="8" y="17"/>
                    </a:cubicBezTo>
                    <a:cubicBezTo>
                      <a:pt x="9" y="16"/>
                      <a:pt x="9" y="13"/>
                      <a:pt x="11" y="12"/>
                    </a:cubicBezTo>
                    <a:cubicBezTo>
                      <a:pt x="11" y="12"/>
                      <a:pt x="11" y="13"/>
                      <a:pt x="11" y="13"/>
                    </a:cubicBezTo>
                    <a:cubicBezTo>
                      <a:pt x="12" y="13"/>
                      <a:pt x="15" y="11"/>
                      <a:pt x="15" y="10"/>
                    </a:cubicBezTo>
                    <a:cubicBezTo>
                      <a:pt x="15" y="9"/>
                      <a:pt x="11" y="9"/>
                      <a:pt x="11" y="7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4"/>
                      <a:pt x="12" y="5"/>
                      <a:pt x="12" y="4"/>
                    </a:cubicBezTo>
                    <a:cubicBezTo>
                      <a:pt x="12" y="3"/>
                      <a:pt x="12" y="2"/>
                      <a:pt x="12" y="1"/>
                    </a:cubicBezTo>
                    <a:cubicBezTo>
                      <a:pt x="12" y="0"/>
                      <a:pt x="12" y="1"/>
                      <a:pt x="11" y="1"/>
                    </a:cubicBezTo>
                    <a:cubicBezTo>
                      <a:pt x="8" y="1"/>
                      <a:pt x="9" y="2"/>
                      <a:pt x="7" y="4"/>
                    </a:cubicBezTo>
                    <a:cubicBezTo>
                      <a:pt x="6" y="5"/>
                      <a:pt x="3" y="3"/>
                      <a:pt x="2" y="5"/>
                    </a:cubicBezTo>
                    <a:cubicBezTo>
                      <a:pt x="0" y="7"/>
                      <a:pt x="3" y="7"/>
                      <a:pt x="4" y="6"/>
                    </a:cubicBezTo>
                    <a:cubicBezTo>
                      <a:pt x="5" y="5"/>
                      <a:pt x="7" y="6"/>
                      <a:pt x="6" y="8"/>
                    </a:cubicBezTo>
                    <a:cubicBezTo>
                      <a:pt x="6" y="7"/>
                      <a:pt x="4" y="6"/>
                      <a:pt x="4" y="8"/>
                    </a:cubicBezTo>
                    <a:cubicBezTo>
                      <a:pt x="3" y="8"/>
                      <a:pt x="2" y="9"/>
                      <a:pt x="2" y="8"/>
                    </a:cubicBezTo>
                    <a:cubicBezTo>
                      <a:pt x="2" y="9"/>
                      <a:pt x="0" y="7"/>
                      <a:pt x="0" y="9"/>
                    </a:cubicBezTo>
                    <a:cubicBezTo>
                      <a:pt x="0" y="11"/>
                      <a:pt x="0" y="12"/>
                      <a:pt x="0" y="14"/>
                    </a:cubicBezTo>
                    <a:cubicBezTo>
                      <a:pt x="1" y="15"/>
                      <a:pt x="2" y="15"/>
                      <a:pt x="2" y="16"/>
                    </a:cubicBezTo>
                    <a:cubicBezTo>
                      <a:pt x="3" y="18"/>
                      <a:pt x="1" y="19"/>
                      <a:pt x="2" y="20"/>
                    </a:cubicBezTo>
                    <a:cubicBezTo>
                      <a:pt x="4" y="22"/>
                      <a:pt x="8" y="21"/>
                      <a:pt x="10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57" name="Freeform 655">
                <a:extLst>
                  <a:ext uri="{FF2B5EF4-FFF2-40B4-BE49-F238E27FC236}">
                    <a16:creationId xmlns:a16="http://schemas.microsoft.com/office/drawing/2014/main" id="{F93A3489-B50D-134F-B369-DEE8F23D10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71015" y="4925564"/>
                <a:ext cx="456531" cy="560555"/>
              </a:xfrm>
              <a:custGeom>
                <a:avLst/>
                <a:gdLst>
                  <a:gd name="T0" fmla="*/ 44 w 45"/>
                  <a:gd name="T1" fmla="*/ 24 h 52"/>
                  <a:gd name="T2" fmla="*/ 43 w 45"/>
                  <a:gd name="T3" fmla="*/ 18 h 52"/>
                  <a:gd name="T4" fmla="*/ 42 w 45"/>
                  <a:gd name="T5" fmla="*/ 12 h 52"/>
                  <a:gd name="T6" fmla="*/ 41 w 45"/>
                  <a:gd name="T7" fmla="*/ 7 h 52"/>
                  <a:gd name="T8" fmla="*/ 38 w 45"/>
                  <a:gd name="T9" fmla="*/ 4 h 52"/>
                  <a:gd name="T10" fmla="*/ 38 w 45"/>
                  <a:gd name="T11" fmla="*/ 2 h 52"/>
                  <a:gd name="T12" fmla="*/ 37 w 45"/>
                  <a:gd name="T13" fmla="*/ 5 h 52"/>
                  <a:gd name="T14" fmla="*/ 33 w 45"/>
                  <a:gd name="T15" fmla="*/ 4 h 52"/>
                  <a:gd name="T16" fmla="*/ 25 w 45"/>
                  <a:gd name="T17" fmla="*/ 7 h 52"/>
                  <a:gd name="T18" fmla="*/ 26 w 45"/>
                  <a:gd name="T19" fmla="*/ 4 h 52"/>
                  <a:gd name="T20" fmla="*/ 21 w 45"/>
                  <a:gd name="T21" fmla="*/ 4 h 52"/>
                  <a:gd name="T22" fmla="*/ 20 w 45"/>
                  <a:gd name="T23" fmla="*/ 1 h 52"/>
                  <a:gd name="T24" fmla="*/ 13 w 45"/>
                  <a:gd name="T25" fmla="*/ 0 h 52"/>
                  <a:gd name="T26" fmla="*/ 15 w 45"/>
                  <a:gd name="T27" fmla="*/ 3 h 52"/>
                  <a:gd name="T28" fmla="*/ 15 w 45"/>
                  <a:gd name="T29" fmla="*/ 6 h 52"/>
                  <a:gd name="T30" fmla="*/ 17 w 45"/>
                  <a:gd name="T31" fmla="*/ 7 h 52"/>
                  <a:gd name="T32" fmla="*/ 20 w 45"/>
                  <a:gd name="T33" fmla="*/ 9 h 52"/>
                  <a:gd name="T34" fmla="*/ 15 w 45"/>
                  <a:gd name="T35" fmla="*/ 8 h 52"/>
                  <a:gd name="T36" fmla="*/ 14 w 45"/>
                  <a:gd name="T37" fmla="*/ 8 h 52"/>
                  <a:gd name="T38" fmla="*/ 13 w 45"/>
                  <a:gd name="T39" fmla="*/ 10 h 52"/>
                  <a:gd name="T40" fmla="*/ 6 w 45"/>
                  <a:gd name="T41" fmla="*/ 10 h 52"/>
                  <a:gd name="T42" fmla="*/ 6 w 45"/>
                  <a:gd name="T43" fmla="*/ 15 h 52"/>
                  <a:gd name="T44" fmla="*/ 6 w 45"/>
                  <a:gd name="T45" fmla="*/ 17 h 52"/>
                  <a:gd name="T46" fmla="*/ 1 w 45"/>
                  <a:gd name="T47" fmla="*/ 22 h 52"/>
                  <a:gd name="T48" fmla="*/ 2 w 45"/>
                  <a:gd name="T49" fmla="*/ 26 h 52"/>
                  <a:gd name="T50" fmla="*/ 2 w 45"/>
                  <a:gd name="T51" fmla="*/ 30 h 52"/>
                  <a:gd name="T52" fmla="*/ 1 w 45"/>
                  <a:gd name="T53" fmla="*/ 33 h 52"/>
                  <a:gd name="T54" fmla="*/ 3 w 45"/>
                  <a:gd name="T55" fmla="*/ 37 h 52"/>
                  <a:gd name="T56" fmla="*/ 11 w 45"/>
                  <a:gd name="T57" fmla="*/ 40 h 52"/>
                  <a:gd name="T58" fmla="*/ 9 w 45"/>
                  <a:gd name="T59" fmla="*/ 49 h 52"/>
                  <a:gd name="T60" fmla="*/ 19 w 45"/>
                  <a:gd name="T61" fmla="*/ 49 h 52"/>
                  <a:gd name="T62" fmla="*/ 23 w 45"/>
                  <a:gd name="T63" fmla="*/ 51 h 52"/>
                  <a:gd name="T64" fmla="*/ 26 w 45"/>
                  <a:gd name="T65" fmla="*/ 50 h 52"/>
                  <a:gd name="T66" fmla="*/ 33 w 45"/>
                  <a:gd name="T67" fmla="*/ 49 h 52"/>
                  <a:gd name="T68" fmla="*/ 36 w 45"/>
                  <a:gd name="T69" fmla="*/ 49 h 52"/>
                  <a:gd name="T70" fmla="*/ 36 w 45"/>
                  <a:gd name="T71" fmla="*/ 45 h 52"/>
                  <a:gd name="T72" fmla="*/ 40 w 45"/>
                  <a:gd name="T73" fmla="*/ 43 h 52"/>
                  <a:gd name="T74" fmla="*/ 35 w 45"/>
                  <a:gd name="T75" fmla="*/ 37 h 52"/>
                  <a:gd name="T76" fmla="*/ 32 w 45"/>
                  <a:gd name="T77" fmla="*/ 31 h 52"/>
                  <a:gd name="T78" fmla="*/ 41 w 45"/>
                  <a:gd name="T79" fmla="*/ 26 h 52"/>
                  <a:gd name="T80" fmla="*/ 44 w 45"/>
                  <a:gd name="T81" fmla="*/ 28 h 52"/>
                  <a:gd name="T82" fmla="*/ 44 w 45"/>
                  <a:gd name="T83" fmla="*/ 24 h 52"/>
                  <a:gd name="T84" fmla="*/ 44 w 45"/>
                  <a:gd name="T85" fmla="*/ 2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5" h="52">
                    <a:moveTo>
                      <a:pt x="44" y="24"/>
                    </a:moveTo>
                    <a:cubicBezTo>
                      <a:pt x="43" y="22"/>
                      <a:pt x="43" y="20"/>
                      <a:pt x="43" y="18"/>
                    </a:cubicBezTo>
                    <a:cubicBezTo>
                      <a:pt x="42" y="16"/>
                      <a:pt x="41" y="15"/>
                      <a:pt x="42" y="12"/>
                    </a:cubicBezTo>
                    <a:cubicBezTo>
                      <a:pt x="43" y="10"/>
                      <a:pt x="42" y="8"/>
                      <a:pt x="41" y="7"/>
                    </a:cubicBezTo>
                    <a:cubicBezTo>
                      <a:pt x="40" y="6"/>
                      <a:pt x="38" y="5"/>
                      <a:pt x="38" y="4"/>
                    </a:cubicBezTo>
                    <a:cubicBezTo>
                      <a:pt x="38" y="4"/>
                      <a:pt x="39" y="3"/>
                      <a:pt x="38" y="2"/>
                    </a:cubicBezTo>
                    <a:cubicBezTo>
                      <a:pt x="37" y="2"/>
                      <a:pt x="37" y="5"/>
                      <a:pt x="37" y="5"/>
                    </a:cubicBezTo>
                    <a:cubicBezTo>
                      <a:pt x="35" y="5"/>
                      <a:pt x="35" y="4"/>
                      <a:pt x="33" y="4"/>
                    </a:cubicBezTo>
                    <a:cubicBezTo>
                      <a:pt x="31" y="5"/>
                      <a:pt x="28" y="7"/>
                      <a:pt x="25" y="7"/>
                    </a:cubicBezTo>
                    <a:cubicBezTo>
                      <a:pt x="24" y="6"/>
                      <a:pt x="26" y="5"/>
                      <a:pt x="26" y="4"/>
                    </a:cubicBezTo>
                    <a:cubicBezTo>
                      <a:pt x="24" y="4"/>
                      <a:pt x="23" y="5"/>
                      <a:pt x="21" y="4"/>
                    </a:cubicBezTo>
                    <a:cubicBezTo>
                      <a:pt x="20" y="3"/>
                      <a:pt x="23" y="1"/>
                      <a:pt x="20" y="1"/>
                    </a:cubicBezTo>
                    <a:cubicBezTo>
                      <a:pt x="18" y="1"/>
                      <a:pt x="16" y="1"/>
                      <a:pt x="13" y="0"/>
                    </a:cubicBezTo>
                    <a:cubicBezTo>
                      <a:pt x="14" y="1"/>
                      <a:pt x="15" y="1"/>
                      <a:pt x="15" y="3"/>
                    </a:cubicBezTo>
                    <a:cubicBezTo>
                      <a:pt x="14" y="4"/>
                      <a:pt x="14" y="4"/>
                      <a:pt x="15" y="6"/>
                    </a:cubicBezTo>
                    <a:cubicBezTo>
                      <a:pt x="15" y="8"/>
                      <a:pt x="15" y="7"/>
                      <a:pt x="17" y="7"/>
                    </a:cubicBezTo>
                    <a:cubicBezTo>
                      <a:pt x="18" y="7"/>
                      <a:pt x="19" y="8"/>
                      <a:pt x="20" y="9"/>
                    </a:cubicBezTo>
                    <a:cubicBezTo>
                      <a:pt x="19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3" y="9"/>
                      <a:pt x="14" y="10"/>
                      <a:pt x="13" y="10"/>
                    </a:cubicBezTo>
                    <a:cubicBezTo>
                      <a:pt x="11" y="11"/>
                      <a:pt x="7" y="6"/>
                      <a:pt x="6" y="10"/>
                    </a:cubicBezTo>
                    <a:cubicBezTo>
                      <a:pt x="7" y="12"/>
                      <a:pt x="8" y="14"/>
                      <a:pt x="6" y="15"/>
                    </a:cubicBezTo>
                    <a:cubicBezTo>
                      <a:pt x="5" y="17"/>
                      <a:pt x="5" y="15"/>
                      <a:pt x="6" y="17"/>
                    </a:cubicBezTo>
                    <a:cubicBezTo>
                      <a:pt x="6" y="22"/>
                      <a:pt x="0" y="20"/>
                      <a:pt x="1" y="22"/>
                    </a:cubicBezTo>
                    <a:cubicBezTo>
                      <a:pt x="1" y="23"/>
                      <a:pt x="2" y="24"/>
                      <a:pt x="2" y="26"/>
                    </a:cubicBezTo>
                    <a:cubicBezTo>
                      <a:pt x="2" y="28"/>
                      <a:pt x="1" y="28"/>
                      <a:pt x="2" y="30"/>
                    </a:cubicBezTo>
                    <a:cubicBezTo>
                      <a:pt x="3" y="31"/>
                      <a:pt x="0" y="33"/>
                      <a:pt x="1" y="33"/>
                    </a:cubicBezTo>
                    <a:cubicBezTo>
                      <a:pt x="3" y="34"/>
                      <a:pt x="2" y="36"/>
                      <a:pt x="3" y="37"/>
                    </a:cubicBezTo>
                    <a:cubicBezTo>
                      <a:pt x="4" y="40"/>
                      <a:pt x="8" y="39"/>
                      <a:pt x="11" y="40"/>
                    </a:cubicBezTo>
                    <a:cubicBezTo>
                      <a:pt x="11" y="40"/>
                      <a:pt x="9" y="48"/>
                      <a:pt x="9" y="49"/>
                    </a:cubicBezTo>
                    <a:cubicBezTo>
                      <a:pt x="13" y="49"/>
                      <a:pt x="15" y="48"/>
                      <a:pt x="19" y="49"/>
                    </a:cubicBezTo>
                    <a:cubicBezTo>
                      <a:pt x="19" y="49"/>
                      <a:pt x="23" y="52"/>
                      <a:pt x="23" y="51"/>
                    </a:cubicBezTo>
                    <a:cubicBezTo>
                      <a:pt x="24" y="49"/>
                      <a:pt x="25" y="49"/>
                      <a:pt x="26" y="50"/>
                    </a:cubicBezTo>
                    <a:cubicBezTo>
                      <a:pt x="27" y="51"/>
                      <a:pt x="32" y="48"/>
                      <a:pt x="33" y="49"/>
                    </a:cubicBezTo>
                    <a:cubicBezTo>
                      <a:pt x="33" y="49"/>
                      <a:pt x="37" y="50"/>
                      <a:pt x="36" y="49"/>
                    </a:cubicBezTo>
                    <a:cubicBezTo>
                      <a:pt x="35" y="46"/>
                      <a:pt x="34" y="46"/>
                      <a:pt x="36" y="45"/>
                    </a:cubicBezTo>
                    <a:cubicBezTo>
                      <a:pt x="38" y="43"/>
                      <a:pt x="38" y="43"/>
                      <a:pt x="40" y="43"/>
                    </a:cubicBezTo>
                    <a:cubicBezTo>
                      <a:pt x="41" y="42"/>
                      <a:pt x="36" y="38"/>
                      <a:pt x="35" y="37"/>
                    </a:cubicBezTo>
                    <a:cubicBezTo>
                      <a:pt x="34" y="37"/>
                      <a:pt x="31" y="32"/>
                      <a:pt x="32" y="31"/>
                    </a:cubicBezTo>
                    <a:cubicBezTo>
                      <a:pt x="36" y="30"/>
                      <a:pt x="38" y="29"/>
                      <a:pt x="41" y="26"/>
                    </a:cubicBezTo>
                    <a:cubicBezTo>
                      <a:pt x="42" y="25"/>
                      <a:pt x="43" y="29"/>
                      <a:pt x="44" y="28"/>
                    </a:cubicBezTo>
                    <a:cubicBezTo>
                      <a:pt x="45" y="27"/>
                      <a:pt x="45" y="25"/>
                      <a:pt x="44" y="24"/>
                    </a:cubicBezTo>
                    <a:cubicBezTo>
                      <a:pt x="44" y="23"/>
                      <a:pt x="44" y="24"/>
                      <a:pt x="44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58" name="Freeform 656">
                <a:extLst>
                  <a:ext uri="{FF2B5EF4-FFF2-40B4-BE49-F238E27FC236}">
                    <a16:creationId xmlns:a16="http://schemas.microsoft.com/office/drawing/2014/main" id="{6C6944A9-6959-FA46-BB32-7B09DD4E4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6043" y="5098891"/>
                <a:ext cx="909578" cy="571620"/>
              </a:xfrm>
              <a:custGeom>
                <a:avLst/>
                <a:gdLst>
                  <a:gd name="T0" fmla="*/ 0 w 89"/>
                  <a:gd name="T1" fmla="*/ 27 h 53"/>
                  <a:gd name="T2" fmla="*/ 9 w 89"/>
                  <a:gd name="T3" fmla="*/ 30 h 53"/>
                  <a:gd name="T4" fmla="*/ 16 w 89"/>
                  <a:gd name="T5" fmla="*/ 31 h 53"/>
                  <a:gd name="T6" fmla="*/ 22 w 89"/>
                  <a:gd name="T7" fmla="*/ 28 h 53"/>
                  <a:gd name="T8" fmla="*/ 33 w 89"/>
                  <a:gd name="T9" fmla="*/ 30 h 53"/>
                  <a:gd name="T10" fmla="*/ 40 w 89"/>
                  <a:gd name="T11" fmla="*/ 41 h 53"/>
                  <a:gd name="T12" fmla="*/ 44 w 89"/>
                  <a:gd name="T13" fmla="*/ 38 h 53"/>
                  <a:gd name="T14" fmla="*/ 47 w 89"/>
                  <a:gd name="T15" fmla="*/ 41 h 53"/>
                  <a:gd name="T16" fmla="*/ 57 w 89"/>
                  <a:gd name="T17" fmla="*/ 42 h 53"/>
                  <a:gd name="T18" fmla="*/ 51 w 89"/>
                  <a:gd name="T19" fmla="*/ 46 h 53"/>
                  <a:gd name="T20" fmla="*/ 55 w 89"/>
                  <a:gd name="T21" fmla="*/ 49 h 53"/>
                  <a:gd name="T22" fmla="*/ 59 w 89"/>
                  <a:gd name="T23" fmla="*/ 51 h 53"/>
                  <a:gd name="T24" fmla="*/ 67 w 89"/>
                  <a:gd name="T25" fmla="*/ 48 h 53"/>
                  <a:gd name="T26" fmla="*/ 72 w 89"/>
                  <a:gd name="T27" fmla="*/ 46 h 53"/>
                  <a:gd name="T28" fmla="*/ 68 w 89"/>
                  <a:gd name="T29" fmla="*/ 46 h 53"/>
                  <a:gd name="T30" fmla="*/ 63 w 89"/>
                  <a:gd name="T31" fmla="*/ 44 h 53"/>
                  <a:gd name="T32" fmla="*/ 72 w 89"/>
                  <a:gd name="T33" fmla="*/ 38 h 53"/>
                  <a:gd name="T34" fmla="*/ 78 w 89"/>
                  <a:gd name="T35" fmla="*/ 35 h 53"/>
                  <a:gd name="T36" fmla="*/ 84 w 89"/>
                  <a:gd name="T37" fmla="*/ 31 h 53"/>
                  <a:gd name="T38" fmla="*/ 87 w 89"/>
                  <a:gd name="T39" fmla="*/ 28 h 53"/>
                  <a:gd name="T40" fmla="*/ 86 w 89"/>
                  <a:gd name="T41" fmla="*/ 26 h 53"/>
                  <a:gd name="T42" fmla="*/ 88 w 89"/>
                  <a:gd name="T43" fmla="*/ 25 h 53"/>
                  <a:gd name="T44" fmla="*/ 86 w 89"/>
                  <a:gd name="T45" fmla="*/ 24 h 53"/>
                  <a:gd name="T46" fmla="*/ 88 w 89"/>
                  <a:gd name="T47" fmla="*/ 21 h 53"/>
                  <a:gd name="T48" fmla="*/ 85 w 89"/>
                  <a:gd name="T49" fmla="*/ 19 h 53"/>
                  <a:gd name="T50" fmla="*/ 82 w 89"/>
                  <a:gd name="T51" fmla="*/ 18 h 53"/>
                  <a:gd name="T52" fmla="*/ 78 w 89"/>
                  <a:gd name="T53" fmla="*/ 18 h 53"/>
                  <a:gd name="T54" fmla="*/ 75 w 89"/>
                  <a:gd name="T55" fmla="*/ 15 h 53"/>
                  <a:gd name="T56" fmla="*/ 72 w 89"/>
                  <a:gd name="T57" fmla="*/ 17 h 53"/>
                  <a:gd name="T58" fmla="*/ 69 w 89"/>
                  <a:gd name="T59" fmla="*/ 14 h 53"/>
                  <a:gd name="T60" fmla="*/ 65 w 89"/>
                  <a:gd name="T61" fmla="*/ 14 h 53"/>
                  <a:gd name="T62" fmla="*/ 64 w 89"/>
                  <a:gd name="T63" fmla="*/ 10 h 53"/>
                  <a:gd name="T64" fmla="*/ 60 w 89"/>
                  <a:gd name="T65" fmla="*/ 9 h 53"/>
                  <a:gd name="T66" fmla="*/ 60 w 89"/>
                  <a:gd name="T67" fmla="*/ 5 h 53"/>
                  <a:gd name="T68" fmla="*/ 58 w 89"/>
                  <a:gd name="T69" fmla="*/ 2 h 53"/>
                  <a:gd name="T70" fmla="*/ 53 w 89"/>
                  <a:gd name="T71" fmla="*/ 1 h 53"/>
                  <a:gd name="T72" fmla="*/ 47 w 89"/>
                  <a:gd name="T73" fmla="*/ 2 h 53"/>
                  <a:gd name="T74" fmla="*/ 43 w 89"/>
                  <a:gd name="T75" fmla="*/ 3 h 53"/>
                  <a:gd name="T76" fmla="*/ 41 w 89"/>
                  <a:gd name="T77" fmla="*/ 9 h 53"/>
                  <a:gd name="T78" fmla="*/ 38 w 89"/>
                  <a:gd name="T79" fmla="*/ 7 h 53"/>
                  <a:gd name="T80" fmla="*/ 36 w 89"/>
                  <a:gd name="T81" fmla="*/ 8 h 53"/>
                  <a:gd name="T82" fmla="*/ 34 w 89"/>
                  <a:gd name="T83" fmla="*/ 6 h 53"/>
                  <a:gd name="T84" fmla="*/ 31 w 89"/>
                  <a:gd name="T85" fmla="*/ 7 h 53"/>
                  <a:gd name="T86" fmla="*/ 29 w 89"/>
                  <a:gd name="T87" fmla="*/ 6 h 53"/>
                  <a:gd name="T88" fmla="*/ 28 w 89"/>
                  <a:gd name="T89" fmla="*/ 8 h 53"/>
                  <a:gd name="T90" fmla="*/ 21 w 89"/>
                  <a:gd name="T91" fmla="*/ 5 h 53"/>
                  <a:gd name="T92" fmla="*/ 12 w 89"/>
                  <a:gd name="T93" fmla="*/ 4 h 53"/>
                  <a:gd name="T94" fmla="*/ 6 w 89"/>
                  <a:gd name="T95" fmla="*/ 6 h 53"/>
                  <a:gd name="T96" fmla="*/ 9 w 89"/>
                  <a:gd name="T97" fmla="*/ 11 h 53"/>
                  <a:gd name="T98" fmla="*/ 10 w 89"/>
                  <a:gd name="T99" fmla="*/ 14 h 53"/>
                  <a:gd name="T100" fmla="*/ 5 w 89"/>
                  <a:gd name="T101" fmla="*/ 16 h 53"/>
                  <a:gd name="T102" fmla="*/ 2 w 89"/>
                  <a:gd name="T103" fmla="*/ 23 h 53"/>
                  <a:gd name="T104" fmla="*/ 0 w 89"/>
                  <a:gd name="T10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9" h="53">
                    <a:moveTo>
                      <a:pt x="0" y="27"/>
                    </a:moveTo>
                    <a:cubicBezTo>
                      <a:pt x="0" y="30"/>
                      <a:pt x="7" y="30"/>
                      <a:pt x="9" y="30"/>
                    </a:cubicBezTo>
                    <a:cubicBezTo>
                      <a:pt x="11" y="30"/>
                      <a:pt x="13" y="32"/>
                      <a:pt x="16" y="31"/>
                    </a:cubicBezTo>
                    <a:cubicBezTo>
                      <a:pt x="17" y="29"/>
                      <a:pt x="20" y="28"/>
                      <a:pt x="22" y="28"/>
                    </a:cubicBezTo>
                    <a:cubicBezTo>
                      <a:pt x="25" y="26"/>
                      <a:pt x="31" y="28"/>
                      <a:pt x="33" y="30"/>
                    </a:cubicBezTo>
                    <a:cubicBezTo>
                      <a:pt x="36" y="34"/>
                      <a:pt x="37" y="38"/>
                      <a:pt x="40" y="41"/>
                    </a:cubicBezTo>
                    <a:cubicBezTo>
                      <a:pt x="42" y="40"/>
                      <a:pt x="42" y="39"/>
                      <a:pt x="44" y="38"/>
                    </a:cubicBezTo>
                    <a:cubicBezTo>
                      <a:pt x="46" y="38"/>
                      <a:pt x="46" y="40"/>
                      <a:pt x="47" y="41"/>
                    </a:cubicBezTo>
                    <a:cubicBezTo>
                      <a:pt x="48" y="42"/>
                      <a:pt x="57" y="43"/>
                      <a:pt x="57" y="42"/>
                    </a:cubicBezTo>
                    <a:cubicBezTo>
                      <a:pt x="57" y="43"/>
                      <a:pt x="51" y="45"/>
                      <a:pt x="51" y="46"/>
                    </a:cubicBezTo>
                    <a:cubicBezTo>
                      <a:pt x="52" y="47"/>
                      <a:pt x="56" y="46"/>
                      <a:pt x="55" y="49"/>
                    </a:cubicBezTo>
                    <a:cubicBezTo>
                      <a:pt x="54" y="51"/>
                      <a:pt x="57" y="53"/>
                      <a:pt x="59" y="51"/>
                    </a:cubicBezTo>
                    <a:cubicBezTo>
                      <a:pt x="61" y="50"/>
                      <a:pt x="64" y="48"/>
                      <a:pt x="67" y="48"/>
                    </a:cubicBezTo>
                    <a:cubicBezTo>
                      <a:pt x="70" y="48"/>
                      <a:pt x="71" y="48"/>
                      <a:pt x="72" y="46"/>
                    </a:cubicBezTo>
                    <a:cubicBezTo>
                      <a:pt x="72" y="46"/>
                      <a:pt x="69" y="46"/>
                      <a:pt x="68" y="46"/>
                    </a:cubicBezTo>
                    <a:cubicBezTo>
                      <a:pt x="66" y="46"/>
                      <a:pt x="64" y="47"/>
                      <a:pt x="63" y="44"/>
                    </a:cubicBezTo>
                    <a:cubicBezTo>
                      <a:pt x="60" y="40"/>
                      <a:pt x="70" y="38"/>
                      <a:pt x="72" y="38"/>
                    </a:cubicBezTo>
                    <a:cubicBezTo>
                      <a:pt x="74" y="37"/>
                      <a:pt x="76" y="36"/>
                      <a:pt x="78" y="35"/>
                    </a:cubicBezTo>
                    <a:cubicBezTo>
                      <a:pt x="79" y="33"/>
                      <a:pt x="81" y="31"/>
                      <a:pt x="84" y="31"/>
                    </a:cubicBezTo>
                    <a:cubicBezTo>
                      <a:pt x="85" y="31"/>
                      <a:pt x="87" y="31"/>
                      <a:pt x="87" y="28"/>
                    </a:cubicBezTo>
                    <a:cubicBezTo>
                      <a:pt x="87" y="27"/>
                      <a:pt x="86" y="27"/>
                      <a:pt x="86" y="26"/>
                    </a:cubicBezTo>
                    <a:cubicBezTo>
                      <a:pt x="86" y="25"/>
                      <a:pt x="88" y="25"/>
                      <a:pt x="88" y="25"/>
                    </a:cubicBezTo>
                    <a:cubicBezTo>
                      <a:pt x="88" y="25"/>
                      <a:pt x="86" y="24"/>
                      <a:pt x="86" y="24"/>
                    </a:cubicBezTo>
                    <a:cubicBezTo>
                      <a:pt x="86" y="23"/>
                      <a:pt x="89" y="23"/>
                      <a:pt x="88" y="21"/>
                    </a:cubicBezTo>
                    <a:cubicBezTo>
                      <a:pt x="88" y="21"/>
                      <a:pt x="86" y="20"/>
                      <a:pt x="85" y="19"/>
                    </a:cubicBezTo>
                    <a:cubicBezTo>
                      <a:pt x="84" y="18"/>
                      <a:pt x="83" y="20"/>
                      <a:pt x="82" y="18"/>
                    </a:cubicBezTo>
                    <a:cubicBezTo>
                      <a:pt x="81" y="17"/>
                      <a:pt x="80" y="17"/>
                      <a:pt x="78" y="18"/>
                    </a:cubicBezTo>
                    <a:cubicBezTo>
                      <a:pt x="77" y="18"/>
                      <a:pt x="76" y="15"/>
                      <a:pt x="75" y="15"/>
                    </a:cubicBezTo>
                    <a:cubicBezTo>
                      <a:pt x="74" y="14"/>
                      <a:pt x="73" y="16"/>
                      <a:pt x="72" y="17"/>
                    </a:cubicBezTo>
                    <a:cubicBezTo>
                      <a:pt x="71" y="17"/>
                      <a:pt x="70" y="14"/>
                      <a:pt x="69" y="14"/>
                    </a:cubicBezTo>
                    <a:cubicBezTo>
                      <a:pt x="68" y="14"/>
                      <a:pt x="65" y="15"/>
                      <a:pt x="65" y="14"/>
                    </a:cubicBezTo>
                    <a:cubicBezTo>
                      <a:pt x="65" y="13"/>
                      <a:pt x="65" y="11"/>
                      <a:pt x="64" y="10"/>
                    </a:cubicBezTo>
                    <a:cubicBezTo>
                      <a:pt x="63" y="9"/>
                      <a:pt x="61" y="10"/>
                      <a:pt x="60" y="9"/>
                    </a:cubicBezTo>
                    <a:cubicBezTo>
                      <a:pt x="59" y="8"/>
                      <a:pt x="58" y="6"/>
                      <a:pt x="60" y="5"/>
                    </a:cubicBezTo>
                    <a:cubicBezTo>
                      <a:pt x="61" y="5"/>
                      <a:pt x="59" y="2"/>
                      <a:pt x="58" y="2"/>
                    </a:cubicBezTo>
                    <a:cubicBezTo>
                      <a:pt x="57" y="1"/>
                      <a:pt x="54" y="2"/>
                      <a:pt x="53" y="1"/>
                    </a:cubicBezTo>
                    <a:cubicBezTo>
                      <a:pt x="50" y="0"/>
                      <a:pt x="50" y="6"/>
                      <a:pt x="47" y="2"/>
                    </a:cubicBezTo>
                    <a:cubicBezTo>
                      <a:pt x="46" y="2"/>
                      <a:pt x="44" y="3"/>
                      <a:pt x="43" y="3"/>
                    </a:cubicBezTo>
                    <a:cubicBezTo>
                      <a:pt x="41" y="4"/>
                      <a:pt x="42" y="9"/>
                      <a:pt x="41" y="9"/>
                    </a:cubicBezTo>
                    <a:cubicBezTo>
                      <a:pt x="40" y="9"/>
                      <a:pt x="39" y="7"/>
                      <a:pt x="38" y="7"/>
                    </a:cubicBezTo>
                    <a:cubicBezTo>
                      <a:pt x="38" y="7"/>
                      <a:pt x="37" y="8"/>
                      <a:pt x="36" y="8"/>
                    </a:cubicBezTo>
                    <a:cubicBezTo>
                      <a:pt x="35" y="8"/>
                      <a:pt x="34" y="7"/>
                      <a:pt x="34" y="6"/>
                    </a:cubicBezTo>
                    <a:cubicBezTo>
                      <a:pt x="34" y="5"/>
                      <a:pt x="32" y="7"/>
                      <a:pt x="31" y="7"/>
                    </a:cubicBezTo>
                    <a:cubicBezTo>
                      <a:pt x="30" y="7"/>
                      <a:pt x="30" y="6"/>
                      <a:pt x="29" y="6"/>
                    </a:cubicBezTo>
                    <a:cubicBezTo>
                      <a:pt x="28" y="6"/>
                      <a:pt x="28" y="7"/>
                      <a:pt x="28" y="8"/>
                    </a:cubicBezTo>
                    <a:cubicBezTo>
                      <a:pt x="28" y="8"/>
                      <a:pt x="21" y="5"/>
                      <a:pt x="21" y="5"/>
                    </a:cubicBezTo>
                    <a:cubicBezTo>
                      <a:pt x="18" y="4"/>
                      <a:pt x="15" y="4"/>
                      <a:pt x="12" y="4"/>
                    </a:cubicBezTo>
                    <a:cubicBezTo>
                      <a:pt x="10" y="4"/>
                      <a:pt x="9" y="6"/>
                      <a:pt x="6" y="6"/>
                    </a:cubicBezTo>
                    <a:cubicBezTo>
                      <a:pt x="6" y="9"/>
                      <a:pt x="9" y="9"/>
                      <a:pt x="9" y="11"/>
                    </a:cubicBezTo>
                    <a:cubicBezTo>
                      <a:pt x="9" y="12"/>
                      <a:pt x="10" y="13"/>
                      <a:pt x="10" y="14"/>
                    </a:cubicBezTo>
                    <a:cubicBezTo>
                      <a:pt x="9" y="15"/>
                      <a:pt x="6" y="15"/>
                      <a:pt x="5" y="16"/>
                    </a:cubicBezTo>
                    <a:cubicBezTo>
                      <a:pt x="2" y="18"/>
                      <a:pt x="3" y="20"/>
                      <a:pt x="2" y="23"/>
                    </a:cubicBezTo>
                    <a:cubicBezTo>
                      <a:pt x="2" y="25"/>
                      <a:pt x="1" y="26"/>
                      <a:pt x="0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59" name="Freeform 657">
                <a:extLst>
                  <a:ext uri="{FF2B5EF4-FFF2-40B4-BE49-F238E27FC236}">
                    <a16:creationId xmlns:a16="http://schemas.microsoft.com/office/drawing/2014/main" id="{FA2E2F69-4CF1-0042-96E4-F9CF44997D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90276" y="5312785"/>
                <a:ext cx="306678" cy="132762"/>
              </a:xfrm>
              <a:custGeom>
                <a:avLst/>
                <a:gdLst>
                  <a:gd name="T0" fmla="*/ 30 w 30"/>
                  <a:gd name="T1" fmla="*/ 4 h 12"/>
                  <a:gd name="T2" fmla="*/ 22 w 30"/>
                  <a:gd name="T3" fmla="*/ 0 h 12"/>
                  <a:gd name="T4" fmla="*/ 17 w 30"/>
                  <a:gd name="T5" fmla="*/ 0 h 12"/>
                  <a:gd name="T6" fmla="*/ 14 w 30"/>
                  <a:gd name="T7" fmla="*/ 1 h 12"/>
                  <a:gd name="T8" fmla="*/ 11 w 30"/>
                  <a:gd name="T9" fmla="*/ 0 h 12"/>
                  <a:gd name="T10" fmla="*/ 8 w 30"/>
                  <a:gd name="T11" fmla="*/ 3 h 12"/>
                  <a:gd name="T12" fmla="*/ 3 w 30"/>
                  <a:gd name="T13" fmla="*/ 9 h 12"/>
                  <a:gd name="T14" fmla="*/ 11 w 30"/>
                  <a:gd name="T15" fmla="*/ 11 h 12"/>
                  <a:gd name="T16" fmla="*/ 13 w 30"/>
                  <a:gd name="T17" fmla="*/ 9 h 12"/>
                  <a:gd name="T18" fmla="*/ 18 w 30"/>
                  <a:gd name="T19" fmla="*/ 9 h 12"/>
                  <a:gd name="T20" fmla="*/ 19 w 30"/>
                  <a:gd name="T21" fmla="*/ 6 h 12"/>
                  <a:gd name="T22" fmla="*/ 24 w 30"/>
                  <a:gd name="T23" fmla="*/ 7 h 12"/>
                  <a:gd name="T24" fmla="*/ 28 w 30"/>
                  <a:gd name="T25" fmla="*/ 7 h 12"/>
                  <a:gd name="T26" fmla="*/ 30 w 30"/>
                  <a:gd name="T27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12">
                    <a:moveTo>
                      <a:pt x="30" y="4"/>
                    </a:moveTo>
                    <a:cubicBezTo>
                      <a:pt x="27" y="2"/>
                      <a:pt x="26" y="0"/>
                      <a:pt x="22" y="0"/>
                    </a:cubicBezTo>
                    <a:cubicBezTo>
                      <a:pt x="20" y="0"/>
                      <a:pt x="19" y="0"/>
                      <a:pt x="17" y="0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10" y="1"/>
                      <a:pt x="9" y="2"/>
                      <a:pt x="8" y="3"/>
                    </a:cubicBezTo>
                    <a:cubicBezTo>
                      <a:pt x="6" y="5"/>
                      <a:pt x="0" y="4"/>
                      <a:pt x="3" y="9"/>
                    </a:cubicBezTo>
                    <a:cubicBezTo>
                      <a:pt x="4" y="11"/>
                      <a:pt x="8" y="12"/>
                      <a:pt x="11" y="11"/>
                    </a:cubicBezTo>
                    <a:cubicBezTo>
                      <a:pt x="12" y="11"/>
                      <a:pt x="12" y="9"/>
                      <a:pt x="13" y="9"/>
                    </a:cubicBezTo>
                    <a:cubicBezTo>
                      <a:pt x="15" y="9"/>
                      <a:pt x="17" y="9"/>
                      <a:pt x="18" y="9"/>
                    </a:cubicBezTo>
                    <a:cubicBezTo>
                      <a:pt x="19" y="9"/>
                      <a:pt x="19" y="7"/>
                      <a:pt x="19" y="6"/>
                    </a:cubicBezTo>
                    <a:cubicBezTo>
                      <a:pt x="20" y="5"/>
                      <a:pt x="23" y="7"/>
                      <a:pt x="24" y="7"/>
                    </a:cubicBezTo>
                    <a:cubicBezTo>
                      <a:pt x="25" y="7"/>
                      <a:pt x="27" y="7"/>
                      <a:pt x="28" y="7"/>
                    </a:cubicBezTo>
                    <a:cubicBezTo>
                      <a:pt x="29" y="7"/>
                      <a:pt x="29" y="5"/>
                      <a:pt x="3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60" name="Freeform 658">
                <a:extLst>
                  <a:ext uri="{FF2B5EF4-FFF2-40B4-BE49-F238E27FC236}">
                    <a16:creationId xmlns:a16="http://schemas.microsoft.com/office/drawing/2014/main" id="{1F36C901-F9D6-594C-8C07-FBC5879CD1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28315" y="4825988"/>
                <a:ext cx="480926" cy="379853"/>
              </a:xfrm>
              <a:custGeom>
                <a:avLst/>
                <a:gdLst>
                  <a:gd name="T0" fmla="*/ 11 w 47"/>
                  <a:gd name="T1" fmla="*/ 29 h 35"/>
                  <a:gd name="T2" fmla="*/ 18 w 47"/>
                  <a:gd name="T3" fmla="*/ 30 h 35"/>
                  <a:gd name="T4" fmla="*/ 23 w 47"/>
                  <a:gd name="T5" fmla="*/ 33 h 35"/>
                  <a:gd name="T6" fmla="*/ 25 w 47"/>
                  <a:gd name="T7" fmla="*/ 31 h 35"/>
                  <a:gd name="T8" fmla="*/ 29 w 47"/>
                  <a:gd name="T9" fmla="*/ 32 h 35"/>
                  <a:gd name="T10" fmla="*/ 33 w 47"/>
                  <a:gd name="T11" fmla="*/ 32 h 35"/>
                  <a:gd name="T12" fmla="*/ 36 w 47"/>
                  <a:gd name="T13" fmla="*/ 33 h 35"/>
                  <a:gd name="T14" fmla="*/ 38 w 47"/>
                  <a:gd name="T15" fmla="*/ 28 h 35"/>
                  <a:gd name="T16" fmla="*/ 42 w 47"/>
                  <a:gd name="T17" fmla="*/ 27 h 35"/>
                  <a:gd name="T18" fmla="*/ 40 w 47"/>
                  <a:gd name="T19" fmla="*/ 22 h 35"/>
                  <a:gd name="T20" fmla="*/ 44 w 47"/>
                  <a:gd name="T21" fmla="*/ 21 h 35"/>
                  <a:gd name="T22" fmla="*/ 45 w 47"/>
                  <a:gd name="T23" fmla="*/ 17 h 35"/>
                  <a:gd name="T24" fmla="*/ 42 w 47"/>
                  <a:gd name="T25" fmla="*/ 15 h 35"/>
                  <a:gd name="T26" fmla="*/ 39 w 47"/>
                  <a:gd name="T27" fmla="*/ 11 h 35"/>
                  <a:gd name="T28" fmla="*/ 38 w 47"/>
                  <a:gd name="T29" fmla="*/ 6 h 35"/>
                  <a:gd name="T30" fmla="*/ 35 w 47"/>
                  <a:gd name="T31" fmla="*/ 2 h 35"/>
                  <a:gd name="T32" fmla="*/ 33 w 47"/>
                  <a:gd name="T33" fmla="*/ 2 h 35"/>
                  <a:gd name="T34" fmla="*/ 30 w 47"/>
                  <a:gd name="T35" fmla="*/ 1 h 35"/>
                  <a:gd name="T36" fmla="*/ 28 w 47"/>
                  <a:gd name="T37" fmla="*/ 2 h 35"/>
                  <a:gd name="T38" fmla="*/ 25 w 47"/>
                  <a:gd name="T39" fmla="*/ 0 h 35"/>
                  <a:gd name="T40" fmla="*/ 22 w 47"/>
                  <a:gd name="T41" fmla="*/ 2 h 35"/>
                  <a:gd name="T42" fmla="*/ 17 w 47"/>
                  <a:gd name="T43" fmla="*/ 3 h 35"/>
                  <a:gd name="T44" fmla="*/ 17 w 47"/>
                  <a:gd name="T45" fmla="*/ 6 h 35"/>
                  <a:gd name="T46" fmla="*/ 13 w 47"/>
                  <a:gd name="T47" fmla="*/ 9 h 35"/>
                  <a:gd name="T48" fmla="*/ 12 w 47"/>
                  <a:gd name="T49" fmla="*/ 13 h 35"/>
                  <a:gd name="T50" fmla="*/ 8 w 47"/>
                  <a:gd name="T51" fmla="*/ 14 h 35"/>
                  <a:gd name="T52" fmla="*/ 1 w 47"/>
                  <a:gd name="T53" fmla="*/ 16 h 35"/>
                  <a:gd name="T54" fmla="*/ 2 w 47"/>
                  <a:gd name="T55" fmla="*/ 24 h 35"/>
                  <a:gd name="T56" fmla="*/ 1 w 47"/>
                  <a:gd name="T57" fmla="*/ 27 h 35"/>
                  <a:gd name="T58" fmla="*/ 1 w 47"/>
                  <a:gd name="T59" fmla="*/ 31 h 35"/>
                  <a:gd name="T60" fmla="*/ 5 w 47"/>
                  <a:gd name="T61" fmla="*/ 30 h 35"/>
                  <a:gd name="T62" fmla="*/ 11 w 47"/>
                  <a:gd name="T63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7" h="35">
                    <a:moveTo>
                      <a:pt x="11" y="29"/>
                    </a:moveTo>
                    <a:cubicBezTo>
                      <a:pt x="14" y="29"/>
                      <a:pt x="16" y="30"/>
                      <a:pt x="18" y="30"/>
                    </a:cubicBezTo>
                    <a:cubicBezTo>
                      <a:pt x="18" y="30"/>
                      <a:pt x="23" y="33"/>
                      <a:pt x="23" y="33"/>
                    </a:cubicBezTo>
                    <a:cubicBezTo>
                      <a:pt x="23" y="32"/>
                      <a:pt x="24" y="29"/>
                      <a:pt x="25" y="31"/>
                    </a:cubicBezTo>
                    <a:cubicBezTo>
                      <a:pt x="27" y="34"/>
                      <a:pt x="28" y="29"/>
                      <a:pt x="29" y="32"/>
                    </a:cubicBezTo>
                    <a:cubicBezTo>
                      <a:pt x="30" y="34"/>
                      <a:pt x="32" y="32"/>
                      <a:pt x="33" y="32"/>
                    </a:cubicBezTo>
                    <a:cubicBezTo>
                      <a:pt x="34" y="31"/>
                      <a:pt x="36" y="35"/>
                      <a:pt x="36" y="33"/>
                    </a:cubicBezTo>
                    <a:cubicBezTo>
                      <a:pt x="37" y="31"/>
                      <a:pt x="36" y="29"/>
                      <a:pt x="38" y="28"/>
                    </a:cubicBezTo>
                    <a:cubicBezTo>
                      <a:pt x="39" y="28"/>
                      <a:pt x="41" y="27"/>
                      <a:pt x="42" y="27"/>
                    </a:cubicBezTo>
                    <a:cubicBezTo>
                      <a:pt x="41" y="26"/>
                      <a:pt x="40" y="24"/>
                      <a:pt x="40" y="22"/>
                    </a:cubicBezTo>
                    <a:cubicBezTo>
                      <a:pt x="40" y="20"/>
                      <a:pt x="42" y="22"/>
                      <a:pt x="44" y="21"/>
                    </a:cubicBezTo>
                    <a:cubicBezTo>
                      <a:pt x="46" y="21"/>
                      <a:pt x="47" y="19"/>
                      <a:pt x="45" y="17"/>
                    </a:cubicBezTo>
                    <a:cubicBezTo>
                      <a:pt x="44" y="16"/>
                      <a:pt x="43" y="17"/>
                      <a:pt x="42" y="15"/>
                    </a:cubicBezTo>
                    <a:cubicBezTo>
                      <a:pt x="41" y="14"/>
                      <a:pt x="40" y="13"/>
                      <a:pt x="39" y="11"/>
                    </a:cubicBezTo>
                    <a:cubicBezTo>
                      <a:pt x="38" y="10"/>
                      <a:pt x="38" y="8"/>
                      <a:pt x="38" y="6"/>
                    </a:cubicBezTo>
                    <a:cubicBezTo>
                      <a:pt x="39" y="4"/>
                      <a:pt x="36" y="2"/>
                      <a:pt x="35" y="2"/>
                    </a:cubicBezTo>
                    <a:cubicBezTo>
                      <a:pt x="34" y="1"/>
                      <a:pt x="34" y="2"/>
                      <a:pt x="33" y="2"/>
                    </a:cubicBezTo>
                    <a:cubicBezTo>
                      <a:pt x="31" y="3"/>
                      <a:pt x="31" y="2"/>
                      <a:pt x="30" y="1"/>
                    </a:cubicBezTo>
                    <a:cubicBezTo>
                      <a:pt x="29" y="0"/>
                      <a:pt x="29" y="2"/>
                      <a:pt x="28" y="2"/>
                    </a:cubicBezTo>
                    <a:cubicBezTo>
                      <a:pt x="27" y="2"/>
                      <a:pt x="25" y="0"/>
                      <a:pt x="25" y="0"/>
                    </a:cubicBezTo>
                    <a:cubicBezTo>
                      <a:pt x="23" y="0"/>
                      <a:pt x="23" y="2"/>
                      <a:pt x="22" y="2"/>
                    </a:cubicBezTo>
                    <a:cubicBezTo>
                      <a:pt x="20" y="3"/>
                      <a:pt x="19" y="3"/>
                      <a:pt x="17" y="3"/>
                    </a:cubicBezTo>
                    <a:cubicBezTo>
                      <a:pt x="16" y="4"/>
                      <a:pt x="17" y="6"/>
                      <a:pt x="17" y="6"/>
                    </a:cubicBezTo>
                    <a:cubicBezTo>
                      <a:pt x="16" y="8"/>
                      <a:pt x="13" y="7"/>
                      <a:pt x="13" y="9"/>
                    </a:cubicBezTo>
                    <a:cubicBezTo>
                      <a:pt x="12" y="10"/>
                      <a:pt x="12" y="11"/>
                      <a:pt x="12" y="13"/>
                    </a:cubicBezTo>
                    <a:cubicBezTo>
                      <a:pt x="12" y="14"/>
                      <a:pt x="9" y="14"/>
                      <a:pt x="8" y="14"/>
                    </a:cubicBezTo>
                    <a:cubicBezTo>
                      <a:pt x="5" y="15"/>
                      <a:pt x="4" y="16"/>
                      <a:pt x="1" y="16"/>
                    </a:cubicBezTo>
                    <a:cubicBezTo>
                      <a:pt x="2" y="19"/>
                      <a:pt x="5" y="21"/>
                      <a:pt x="2" y="24"/>
                    </a:cubicBezTo>
                    <a:cubicBezTo>
                      <a:pt x="0" y="25"/>
                      <a:pt x="0" y="26"/>
                      <a:pt x="1" y="27"/>
                    </a:cubicBezTo>
                    <a:cubicBezTo>
                      <a:pt x="3" y="28"/>
                      <a:pt x="1" y="30"/>
                      <a:pt x="1" y="31"/>
                    </a:cubicBezTo>
                    <a:cubicBezTo>
                      <a:pt x="3" y="31"/>
                      <a:pt x="4" y="31"/>
                      <a:pt x="5" y="30"/>
                    </a:cubicBezTo>
                    <a:cubicBezTo>
                      <a:pt x="7" y="29"/>
                      <a:pt x="10" y="29"/>
                      <a:pt x="11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61" name="Freeform 659">
                <a:extLst>
                  <a:ext uri="{FF2B5EF4-FFF2-40B4-BE49-F238E27FC236}">
                    <a16:creationId xmlns:a16="http://schemas.microsoft.com/office/drawing/2014/main" id="{2B91D4D9-F679-E248-9329-D3AF37FCB1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6798" y="4803861"/>
                <a:ext cx="296221" cy="206523"/>
              </a:xfrm>
              <a:custGeom>
                <a:avLst/>
                <a:gdLst>
                  <a:gd name="T0" fmla="*/ 16 w 29"/>
                  <a:gd name="T1" fmla="*/ 18 h 19"/>
                  <a:gd name="T2" fmla="*/ 23 w 29"/>
                  <a:gd name="T3" fmla="*/ 15 h 19"/>
                  <a:gd name="T4" fmla="*/ 23 w 29"/>
                  <a:gd name="T5" fmla="*/ 12 h 19"/>
                  <a:gd name="T6" fmla="*/ 27 w 29"/>
                  <a:gd name="T7" fmla="*/ 9 h 19"/>
                  <a:gd name="T8" fmla="*/ 26 w 29"/>
                  <a:gd name="T9" fmla="*/ 4 h 19"/>
                  <a:gd name="T10" fmla="*/ 19 w 29"/>
                  <a:gd name="T11" fmla="*/ 1 h 19"/>
                  <a:gd name="T12" fmla="*/ 10 w 29"/>
                  <a:gd name="T13" fmla="*/ 1 h 19"/>
                  <a:gd name="T14" fmla="*/ 0 w 29"/>
                  <a:gd name="T15" fmla="*/ 4 h 19"/>
                  <a:gd name="T16" fmla="*/ 1 w 29"/>
                  <a:gd name="T17" fmla="*/ 6 h 19"/>
                  <a:gd name="T18" fmla="*/ 2 w 29"/>
                  <a:gd name="T19" fmla="*/ 9 h 19"/>
                  <a:gd name="T20" fmla="*/ 5 w 29"/>
                  <a:gd name="T21" fmla="*/ 10 h 19"/>
                  <a:gd name="T22" fmla="*/ 9 w 29"/>
                  <a:gd name="T23" fmla="*/ 11 h 19"/>
                  <a:gd name="T24" fmla="*/ 8 w 29"/>
                  <a:gd name="T25" fmla="*/ 15 h 19"/>
                  <a:gd name="T26" fmla="*/ 12 w 29"/>
                  <a:gd name="T27" fmla="*/ 18 h 19"/>
                  <a:gd name="T28" fmla="*/ 16 w 29"/>
                  <a:gd name="T29" fmla="*/ 18 h 19"/>
                  <a:gd name="T30" fmla="*/ 16 w 29"/>
                  <a:gd name="T3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9">
                    <a:moveTo>
                      <a:pt x="16" y="18"/>
                    </a:moveTo>
                    <a:cubicBezTo>
                      <a:pt x="18" y="16"/>
                      <a:pt x="21" y="16"/>
                      <a:pt x="23" y="15"/>
                    </a:cubicBezTo>
                    <a:cubicBezTo>
                      <a:pt x="23" y="14"/>
                      <a:pt x="23" y="13"/>
                      <a:pt x="23" y="12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9" y="8"/>
                      <a:pt x="28" y="5"/>
                      <a:pt x="26" y="4"/>
                    </a:cubicBezTo>
                    <a:cubicBezTo>
                      <a:pt x="24" y="3"/>
                      <a:pt x="22" y="2"/>
                      <a:pt x="19" y="1"/>
                    </a:cubicBezTo>
                    <a:cubicBezTo>
                      <a:pt x="17" y="0"/>
                      <a:pt x="13" y="1"/>
                      <a:pt x="10" y="1"/>
                    </a:cubicBezTo>
                    <a:cubicBezTo>
                      <a:pt x="8" y="1"/>
                      <a:pt x="0" y="0"/>
                      <a:pt x="0" y="4"/>
                    </a:cubicBezTo>
                    <a:cubicBezTo>
                      <a:pt x="0" y="4"/>
                      <a:pt x="1" y="5"/>
                      <a:pt x="1" y="6"/>
                    </a:cubicBezTo>
                    <a:cubicBezTo>
                      <a:pt x="2" y="7"/>
                      <a:pt x="1" y="8"/>
                      <a:pt x="2" y="9"/>
                    </a:cubicBezTo>
                    <a:cubicBezTo>
                      <a:pt x="3" y="9"/>
                      <a:pt x="4" y="11"/>
                      <a:pt x="5" y="10"/>
                    </a:cubicBezTo>
                    <a:cubicBezTo>
                      <a:pt x="7" y="10"/>
                      <a:pt x="9" y="9"/>
                      <a:pt x="9" y="11"/>
                    </a:cubicBezTo>
                    <a:cubicBezTo>
                      <a:pt x="9" y="12"/>
                      <a:pt x="9" y="14"/>
                      <a:pt x="8" y="15"/>
                    </a:cubicBezTo>
                    <a:cubicBezTo>
                      <a:pt x="11" y="15"/>
                      <a:pt x="11" y="15"/>
                      <a:pt x="12" y="18"/>
                    </a:cubicBezTo>
                    <a:cubicBezTo>
                      <a:pt x="13" y="18"/>
                      <a:pt x="16" y="18"/>
                      <a:pt x="16" y="18"/>
                    </a:cubicBezTo>
                    <a:cubicBezTo>
                      <a:pt x="17" y="17"/>
                      <a:pt x="15" y="19"/>
                      <a:pt x="16" y="1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62" name="Freeform 660">
                <a:extLst>
                  <a:ext uri="{FF2B5EF4-FFF2-40B4-BE49-F238E27FC236}">
                    <a16:creationId xmlns:a16="http://schemas.microsoft.com/office/drawing/2014/main" id="{A417C97B-D704-A141-A271-6EA854BF0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6798" y="4674786"/>
                <a:ext cx="365924" cy="195460"/>
              </a:xfrm>
              <a:custGeom>
                <a:avLst/>
                <a:gdLst>
                  <a:gd name="T0" fmla="*/ 11 w 36"/>
                  <a:gd name="T1" fmla="*/ 13 h 18"/>
                  <a:gd name="T2" fmla="*/ 19 w 36"/>
                  <a:gd name="T3" fmla="*/ 12 h 18"/>
                  <a:gd name="T4" fmla="*/ 25 w 36"/>
                  <a:gd name="T5" fmla="*/ 15 h 18"/>
                  <a:gd name="T6" fmla="*/ 29 w 36"/>
                  <a:gd name="T7" fmla="*/ 17 h 18"/>
                  <a:gd name="T8" fmla="*/ 33 w 36"/>
                  <a:gd name="T9" fmla="*/ 16 h 18"/>
                  <a:gd name="T10" fmla="*/ 36 w 36"/>
                  <a:gd name="T11" fmla="*/ 14 h 18"/>
                  <a:gd name="T12" fmla="*/ 34 w 36"/>
                  <a:gd name="T13" fmla="*/ 8 h 18"/>
                  <a:gd name="T14" fmla="*/ 31 w 36"/>
                  <a:gd name="T15" fmla="*/ 4 h 18"/>
                  <a:gd name="T16" fmla="*/ 25 w 36"/>
                  <a:gd name="T17" fmla="*/ 3 h 18"/>
                  <a:gd name="T18" fmla="*/ 18 w 36"/>
                  <a:gd name="T19" fmla="*/ 1 h 18"/>
                  <a:gd name="T20" fmla="*/ 17 w 36"/>
                  <a:gd name="T21" fmla="*/ 5 h 18"/>
                  <a:gd name="T22" fmla="*/ 15 w 36"/>
                  <a:gd name="T23" fmla="*/ 7 h 18"/>
                  <a:gd name="T24" fmla="*/ 8 w 36"/>
                  <a:gd name="T25" fmla="*/ 4 h 18"/>
                  <a:gd name="T26" fmla="*/ 0 w 36"/>
                  <a:gd name="T27" fmla="*/ 15 h 18"/>
                  <a:gd name="T28" fmla="*/ 11 w 36"/>
                  <a:gd name="T2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18">
                    <a:moveTo>
                      <a:pt x="11" y="13"/>
                    </a:moveTo>
                    <a:cubicBezTo>
                      <a:pt x="14" y="13"/>
                      <a:pt x="16" y="12"/>
                      <a:pt x="19" y="12"/>
                    </a:cubicBezTo>
                    <a:cubicBezTo>
                      <a:pt x="20" y="12"/>
                      <a:pt x="24" y="14"/>
                      <a:pt x="25" y="15"/>
                    </a:cubicBezTo>
                    <a:cubicBezTo>
                      <a:pt x="26" y="16"/>
                      <a:pt x="27" y="18"/>
                      <a:pt x="29" y="17"/>
                    </a:cubicBezTo>
                    <a:cubicBezTo>
                      <a:pt x="30" y="17"/>
                      <a:pt x="31" y="16"/>
                      <a:pt x="33" y="16"/>
                    </a:cubicBezTo>
                    <a:cubicBezTo>
                      <a:pt x="34" y="16"/>
                      <a:pt x="34" y="14"/>
                      <a:pt x="36" y="14"/>
                    </a:cubicBezTo>
                    <a:cubicBezTo>
                      <a:pt x="35" y="12"/>
                      <a:pt x="33" y="9"/>
                      <a:pt x="34" y="8"/>
                    </a:cubicBezTo>
                    <a:cubicBezTo>
                      <a:pt x="35" y="6"/>
                      <a:pt x="32" y="4"/>
                      <a:pt x="31" y="4"/>
                    </a:cubicBezTo>
                    <a:cubicBezTo>
                      <a:pt x="29" y="3"/>
                      <a:pt x="27" y="5"/>
                      <a:pt x="25" y="3"/>
                    </a:cubicBezTo>
                    <a:cubicBezTo>
                      <a:pt x="22" y="1"/>
                      <a:pt x="21" y="0"/>
                      <a:pt x="18" y="1"/>
                    </a:cubicBezTo>
                    <a:cubicBezTo>
                      <a:pt x="16" y="2"/>
                      <a:pt x="17" y="3"/>
                      <a:pt x="17" y="5"/>
                    </a:cubicBezTo>
                    <a:cubicBezTo>
                      <a:pt x="16" y="6"/>
                      <a:pt x="16" y="7"/>
                      <a:pt x="15" y="7"/>
                    </a:cubicBezTo>
                    <a:cubicBezTo>
                      <a:pt x="12" y="9"/>
                      <a:pt x="10" y="5"/>
                      <a:pt x="8" y="4"/>
                    </a:cubicBezTo>
                    <a:cubicBezTo>
                      <a:pt x="3" y="0"/>
                      <a:pt x="0" y="11"/>
                      <a:pt x="0" y="15"/>
                    </a:cubicBezTo>
                    <a:cubicBezTo>
                      <a:pt x="4" y="13"/>
                      <a:pt x="7" y="13"/>
                      <a:pt x="11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63" name="Freeform 661">
                <a:extLst>
                  <a:ext uri="{FF2B5EF4-FFF2-40B4-BE49-F238E27FC236}">
                    <a16:creationId xmlns:a16="http://schemas.microsoft.com/office/drawing/2014/main" id="{FBA3AB7C-E8CC-1447-8A63-7068B744CF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28315" y="4556776"/>
                <a:ext cx="243950" cy="162265"/>
              </a:xfrm>
              <a:custGeom>
                <a:avLst/>
                <a:gdLst>
                  <a:gd name="T0" fmla="*/ 16 w 24"/>
                  <a:gd name="T1" fmla="*/ 15 h 15"/>
                  <a:gd name="T2" fmla="*/ 20 w 24"/>
                  <a:gd name="T3" fmla="*/ 15 h 15"/>
                  <a:gd name="T4" fmla="*/ 22 w 24"/>
                  <a:gd name="T5" fmla="*/ 13 h 15"/>
                  <a:gd name="T6" fmla="*/ 22 w 24"/>
                  <a:gd name="T7" fmla="*/ 10 h 15"/>
                  <a:gd name="T8" fmla="*/ 21 w 24"/>
                  <a:gd name="T9" fmla="*/ 5 h 15"/>
                  <a:gd name="T10" fmla="*/ 24 w 24"/>
                  <a:gd name="T11" fmla="*/ 0 h 15"/>
                  <a:gd name="T12" fmla="*/ 12 w 24"/>
                  <a:gd name="T13" fmla="*/ 0 h 15"/>
                  <a:gd name="T14" fmla="*/ 6 w 24"/>
                  <a:gd name="T15" fmla="*/ 1 h 15"/>
                  <a:gd name="T16" fmla="*/ 0 w 24"/>
                  <a:gd name="T17" fmla="*/ 5 h 15"/>
                  <a:gd name="T18" fmla="*/ 2 w 24"/>
                  <a:gd name="T19" fmla="*/ 6 h 15"/>
                  <a:gd name="T20" fmla="*/ 2 w 24"/>
                  <a:gd name="T21" fmla="*/ 8 h 15"/>
                  <a:gd name="T22" fmla="*/ 7 w 24"/>
                  <a:gd name="T23" fmla="*/ 9 h 15"/>
                  <a:gd name="T24" fmla="*/ 6 w 24"/>
                  <a:gd name="T25" fmla="*/ 13 h 15"/>
                  <a:gd name="T26" fmla="*/ 11 w 24"/>
                  <a:gd name="T27" fmla="*/ 12 h 15"/>
                  <a:gd name="T28" fmla="*/ 16 w 24"/>
                  <a:gd name="T2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15">
                    <a:moveTo>
                      <a:pt x="16" y="15"/>
                    </a:moveTo>
                    <a:cubicBezTo>
                      <a:pt x="17" y="15"/>
                      <a:pt x="19" y="15"/>
                      <a:pt x="20" y="15"/>
                    </a:cubicBezTo>
                    <a:cubicBezTo>
                      <a:pt x="20" y="14"/>
                      <a:pt x="22" y="14"/>
                      <a:pt x="22" y="13"/>
                    </a:cubicBezTo>
                    <a:cubicBezTo>
                      <a:pt x="22" y="12"/>
                      <a:pt x="22" y="11"/>
                      <a:pt x="22" y="10"/>
                    </a:cubicBezTo>
                    <a:cubicBezTo>
                      <a:pt x="21" y="8"/>
                      <a:pt x="20" y="7"/>
                      <a:pt x="21" y="5"/>
                    </a:cubicBezTo>
                    <a:cubicBezTo>
                      <a:pt x="23" y="4"/>
                      <a:pt x="24" y="2"/>
                      <a:pt x="24" y="0"/>
                    </a:cubicBezTo>
                    <a:cubicBezTo>
                      <a:pt x="22" y="3"/>
                      <a:pt x="15" y="0"/>
                      <a:pt x="12" y="0"/>
                    </a:cubicBezTo>
                    <a:cubicBezTo>
                      <a:pt x="10" y="0"/>
                      <a:pt x="8" y="0"/>
                      <a:pt x="6" y="1"/>
                    </a:cubicBezTo>
                    <a:cubicBezTo>
                      <a:pt x="5" y="1"/>
                      <a:pt x="0" y="5"/>
                      <a:pt x="0" y="5"/>
                    </a:cubicBezTo>
                    <a:cubicBezTo>
                      <a:pt x="0" y="6"/>
                      <a:pt x="3" y="5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10"/>
                      <a:pt x="7" y="9"/>
                      <a:pt x="7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7" y="12"/>
                      <a:pt x="9" y="11"/>
                      <a:pt x="11" y="12"/>
                    </a:cubicBezTo>
                    <a:cubicBezTo>
                      <a:pt x="13" y="13"/>
                      <a:pt x="14" y="15"/>
                      <a:pt x="16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64" name="Freeform 662">
                <a:extLst>
                  <a:ext uri="{FF2B5EF4-FFF2-40B4-BE49-F238E27FC236}">
                    <a16:creationId xmlns:a16="http://schemas.microsoft.com/office/drawing/2014/main" id="{B1E95EBB-4953-E44A-BA07-9F984EBCE8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43616" y="4892371"/>
                <a:ext cx="163794" cy="84822"/>
              </a:xfrm>
              <a:custGeom>
                <a:avLst/>
                <a:gdLst>
                  <a:gd name="T0" fmla="*/ 16 w 16"/>
                  <a:gd name="T1" fmla="*/ 4 h 8"/>
                  <a:gd name="T2" fmla="*/ 12 w 16"/>
                  <a:gd name="T3" fmla="*/ 2 h 8"/>
                  <a:gd name="T4" fmla="*/ 8 w 16"/>
                  <a:gd name="T5" fmla="*/ 0 h 8"/>
                  <a:gd name="T6" fmla="*/ 7 w 16"/>
                  <a:gd name="T7" fmla="*/ 3 h 8"/>
                  <a:gd name="T8" fmla="*/ 5 w 16"/>
                  <a:gd name="T9" fmla="*/ 2 h 8"/>
                  <a:gd name="T10" fmla="*/ 2 w 16"/>
                  <a:gd name="T11" fmla="*/ 3 h 8"/>
                  <a:gd name="T12" fmla="*/ 0 w 16"/>
                  <a:gd name="T13" fmla="*/ 5 h 8"/>
                  <a:gd name="T14" fmla="*/ 0 w 16"/>
                  <a:gd name="T15" fmla="*/ 6 h 8"/>
                  <a:gd name="T16" fmla="*/ 2 w 16"/>
                  <a:gd name="T17" fmla="*/ 6 h 8"/>
                  <a:gd name="T18" fmla="*/ 8 w 16"/>
                  <a:gd name="T19" fmla="*/ 7 h 8"/>
                  <a:gd name="T20" fmla="*/ 16 w 16"/>
                  <a:gd name="T2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8">
                    <a:moveTo>
                      <a:pt x="16" y="4"/>
                    </a:moveTo>
                    <a:cubicBezTo>
                      <a:pt x="16" y="1"/>
                      <a:pt x="14" y="2"/>
                      <a:pt x="12" y="2"/>
                    </a:cubicBezTo>
                    <a:cubicBezTo>
                      <a:pt x="11" y="3"/>
                      <a:pt x="10" y="1"/>
                      <a:pt x="8" y="0"/>
                    </a:cubicBezTo>
                    <a:cubicBezTo>
                      <a:pt x="8" y="1"/>
                      <a:pt x="8" y="2"/>
                      <a:pt x="7" y="3"/>
                    </a:cubicBezTo>
                    <a:cubicBezTo>
                      <a:pt x="6" y="3"/>
                      <a:pt x="7" y="1"/>
                      <a:pt x="5" y="2"/>
                    </a:cubicBezTo>
                    <a:cubicBezTo>
                      <a:pt x="4" y="2"/>
                      <a:pt x="2" y="2"/>
                      <a:pt x="2" y="3"/>
                    </a:cubicBezTo>
                    <a:cubicBezTo>
                      <a:pt x="1" y="5"/>
                      <a:pt x="2" y="6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4" y="7"/>
                      <a:pt x="6" y="7"/>
                      <a:pt x="8" y="7"/>
                    </a:cubicBezTo>
                    <a:cubicBezTo>
                      <a:pt x="10" y="7"/>
                      <a:pt x="16" y="8"/>
                      <a:pt x="1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65" name="Freeform 663">
                <a:extLst>
                  <a:ext uri="{FF2B5EF4-FFF2-40B4-BE49-F238E27FC236}">
                    <a16:creationId xmlns:a16="http://schemas.microsoft.com/office/drawing/2014/main" id="{A41BA227-FC27-FC44-8A75-7C8F99108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9209" y="4914495"/>
                <a:ext cx="487895" cy="453608"/>
              </a:xfrm>
              <a:custGeom>
                <a:avLst/>
                <a:gdLst>
                  <a:gd name="T0" fmla="*/ 1 w 48"/>
                  <a:gd name="T1" fmla="*/ 12 h 42"/>
                  <a:gd name="T2" fmla="*/ 0 w 48"/>
                  <a:gd name="T3" fmla="*/ 16 h 42"/>
                  <a:gd name="T4" fmla="*/ 2 w 48"/>
                  <a:gd name="T5" fmla="*/ 20 h 42"/>
                  <a:gd name="T6" fmla="*/ 4 w 48"/>
                  <a:gd name="T7" fmla="*/ 27 h 42"/>
                  <a:gd name="T8" fmla="*/ 9 w 48"/>
                  <a:gd name="T9" fmla="*/ 31 h 42"/>
                  <a:gd name="T10" fmla="*/ 10 w 48"/>
                  <a:gd name="T11" fmla="*/ 33 h 42"/>
                  <a:gd name="T12" fmla="*/ 13 w 48"/>
                  <a:gd name="T13" fmla="*/ 32 h 42"/>
                  <a:gd name="T14" fmla="*/ 21 w 48"/>
                  <a:gd name="T15" fmla="*/ 36 h 42"/>
                  <a:gd name="T16" fmla="*/ 25 w 48"/>
                  <a:gd name="T17" fmla="*/ 37 h 42"/>
                  <a:gd name="T18" fmla="*/ 33 w 48"/>
                  <a:gd name="T19" fmla="*/ 37 h 42"/>
                  <a:gd name="T20" fmla="*/ 39 w 48"/>
                  <a:gd name="T21" fmla="*/ 41 h 42"/>
                  <a:gd name="T22" fmla="*/ 41 w 48"/>
                  <a:gd name="T23" fmla="*/ 35 h 42"/>
                  <a:gd name="T24" fmla="*/ 44 w 48"/>
                  <a:gd name="T25" fmla="*/ 32 h 42"/>
                  <a:gd name="T26" fmla="*/ 48 w 48"/>
                  <a:gd name="T27" fmla="*/ 31 h 42"/>
                  <a:gd name="T28" fmla="*/ 45 w 48"/>
                  <a:gd name="T29" fmla="*/ 26 h 42"/>
                  <a:gd name="T30" fmla="*/ 44 w 48"/>
                  <a:gd name="T31" fmla="*/ 19 h 42"/>
                  <a:gd name="T32" fmla="*/ 46 w 48"/>
                  <a:gd name="T33" fmla="*/ 12 h 42"/>
                  <a:gd name="T34" fmla="*/ 44 w 48"/>
                  <a:gd name="T35" fmla="*/ 7 h 42"/>
                  <a:gd name="T36" fmla="*/ 42 w 48"/>
                  <a:gd name="T37" fmla="*/ 5 h 42"/>
                  <a:gd name="T38" fmla="*/ 25 w 48"/>
                  <a:gd name="T39" fmla="*/ 4 h 42"/>
                  <a:gd name="T40" fmla="*/ 20 w 48"/>
                  <a:gd name="T41" fmla="*/ 2 h 42"/>
                  <a:gd name="T42" fmla="*/ 13 w 48"/>
                  <a:gd name="T43" fmla="*/ 4 h 42"/>
                  <a:gd name="T44" fmla="*/ 6 w 48"/>
                  <a:gd name="T45" fmla="*/ 6 h 42"/>
                  <a:gd name="T46" fmla="*/ 2 w 48"/>
                  <a:gd name="T47" fmla="*/ 7 h 42"/>
                  <a:gd name="T48" fmla="*/ 1 w 48"/>
                  <a:gd name="T49" fmla="*/ 9 h 42"/>
                  <a:gd name="T50" fmla="*/ 1 w 48"/>
                  <a:gd name="T51" fmla="*/ 12 h 42"/>
                  <a:gd name="T52" fmla="*/ 1 w 48"/>
                  <a:gd name="T53" fmla="*/ 1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42">
                    <a:moveTo>
                      <a:pt x="1" y="12"/>
                    </a:moveTo>
                    <a:cubicBezTo>
                      <a:pt x="1" y="13"/>
                      <a:pt x="0" y="15"/>
                      <a:pt x="0" y="16"/>
                    </a:cubicBezTo>
                    <a:cubicBezTo>
                      <a:pt x="1" y="17"/>
                      <a:pt x="2" y="19"/>
                      <a:pt x="2" y="20"/>
                    </a:cubicBezTo>
                    <a:cubicBezTo>
                      <a:pt x="2" y="22"/>
                      <a:pt x="3" y="25"/>
                      <a:pt x="4" y="27"/>
                    </a:cubicBezTo>
                    <a:cubicBezTo>
                      <a:pt x="5" y="30"/>
                      <a:pt x="8" y="29"/>
                      <a:pt x="9" y="31"/>
                    </a:cubicBezTo>
                    <a:cubicBezTo>
                      <a:pt x="9" y="31"/>
                      <a:pt x="9" y="33"/>
                      <a:pt x="10" y="33"/>
                    </a:cubicBezTo>
                    <a:cubicBezTo>
                      <a:pt x="11" y="34"/>
                      <a:pt x="12" y="32"/>
                      <a:pt x="13" y="32"/>
                    </a:cubicBezTo>
                    <a:cubicBezTo>
                      <a:pt x="15" y="31"/>
                      <a:pt x="19" y="35"/>
                      <a:pt x="21" y="36"/>
                    </a:cubicBezTo>
                    <a:cubicBezTo>
                      <a:pt x="22" y="37"/>
                      <a:pt x="23" y="39"/>
                      <a:pt x="25" y="37"/>
                    </a:cubicBezTo>
                    <a:cubicBezTo>
                      <a:pt x="26" y="36"/>
                      <a:pt x="31" y="37"/>
                      <a:pt x="33" y="37"/>
                    </a:cubicBezTo>
                    <a:cubicBezTo>
                      <a:pt x="36" y="37"/>
                      <a:pt x="37" y="39"/>
                      <a:pt x="39" y="41"/>
                    </a:cubicBezTo>
                    <a:cubicBezTo>
                      <a:pt x="40" y="42"/>
                      <a:pt x="40" y="36"/>
                      <a:pt x="41" y="35"/>
                    </a:cubicBezTo>
                    <a:cubicBezTo>
                      <a:pt x="42" y="34"/>
                      <a:pt x="43" y="33"/>
                      <a:pt x="44" y="32"/>
                    </a:cubicBezTo>
                    <a:cubicBezTo>
                      <a:pt x="45" y="32"/>
                      <a:pt x="48" y="32"/>
                      <a:pt x="48" y="31"/>
                    </a:cubicBezTo>
                    <a:cubicBezTo>
                      <a:pt x="47" y="28"/>
                      <a:pt x="47" y="27"/>
                      <a:pt x="45" y="26"/>
                    </a:cubicBezTo>
                    <a:cubicBezTo>
                      <a:pt x="43" y="24"/>
                      <a:pt x="46" y="21"/>
                      <a:pt x="44" y="19"/>
                    </a:cubicBezTo>
                    <a:cubicBezTo>
                      <a:pt x="42" y="18"/>
                      <a:pt x="47" y="14"/>
                      <a:pt x="46" y="12"/>
                    </a:cubicBezTo>
                    <a:cubicBezTo>
                      <a:pt x="45" y="10"/>
                      <a:pt x="44" y="9"/>
                      <a:pt x="44" y="7"/>
                    </a:cubicBezTo>
                    <a:cubicBezTo>
                      <a:pt x="44" y="6"/>
                      <a:pt x="44" y="5"/>
                      <a:pt x="42" y="5"/>
                    </a:cubicBezTo>
                    <a:cubicBezTo>
                      <a:pt x="37" y="3"/>
                      <a:pt x="30" y="6"/>
                      <a:pt x="25" y="4"/>
                    </a:cubicBezTo>
                    <a:cubicBezTo>
                      <a:pt x="25" y="7"/>
                      <a:pt x="21" y="2"/>
                      <a:pt x="20" y="2"/>
                    </a:cubicBezTo>
                    <a:cubicBezTo>
                      <a:pt x="17" y="0"/>
                      <a:pt x="15" y="2"/>
                      <a:pt x="13" y="4"/>
                    </a:cubicBezTo>
                    <a:cubicBezTo>
                      <a:pt x="10" y="5"/>
                      <a:pt x="8" y="6"/>
                      <a:pt x="6" y="6"/>
                    </a:cubicBezTo>
                    <a:cubicBezTo>
                      <a:pt x="5" y="7"/>
                      <a:pt x="3" y="7"/>
                      <a:pt x="2" y="7"/>
                    </a:cubicBezTo>
                    <a:cubicBezTo>
                      <a:pt x="1" y="8"/>
                      <a:pt x="3" y="9"/>
                      <a:pt x="1" y="9"/>
                    </a:cubicBezTo>
                    <a:cubicBezTo>
                      <a:pt x="1" y="10"/>
                      <a:pt x="1" y="11"/>
                      <a:pt x="1" y="12"/>
                    </a:cubicBezTo>
                    <a:cubicBezTo>
                      <a:pt x="1" y="14"/>
                      <a:pt x="1" y="12"/>
                      <a:pt x="1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66" name="Freeform 664">
                <a:extLst>
                  <a:ext uri="{FF2B5EF4-FFF2-40B4-BE49-F238E27FC236}">
                    <a16:creationId xmlns:a16="http://schemas.microsoft.com/office/drawing/2014/main" id="{E2E1F4FE-7C7D-E648-B337-5EABB78EA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5430" y="5390233"/>
                <a:ext cx="470472" cy="324533"/>
              </a:xfrm>
              <a:custGeom>
                <a:avLst/>
                <a:gdLst>
                  <a:gd name="T0" fmla="*/ 38 w 46"/>
                  <a:gd name="T1" fmla="*/ 13 h 30"/>
                  <a:gd name="T2" fmla="*/ 35 w 46"/>
                  <a:gd name="T3" fmla="*/ 6 h 30"/>
                  <a:gd name="T4" fmla="*/ 32 w 46"/>
                  <a:gd name="T5" fmla="*/ 0 h 30"/>
                  <a:gd name="T6" fmla="*/ 22 w 46"/>
                  <a:gd name="T7" fmla="*/ 4 h 30"/>
                  <a:gd name="T8" fmla="*/ 18 w 46"/>
                  <a:gd name="T9" fmla="*/ 3 h 30"/>
                  <a:gd name="T10" fmla="*/ 12 w 46"/>
                  <a:gd name="T11" fmla="*/ 3 h 30"/>
                  <a:gd name="T12" fmla="*/ 8 w 46"/>
                  <a:gd name="T13" fmla="*/ 6 h 30"/>
                  <a:gd name="T14" fmla="*/ 4 w 46"/>
                  <a:gd name="T15" fmla="*/ 14 h 30"/>
                  <a:gd name="T16" fmla="*/ 0 w 46"/>
                  <a:gd name="T17" fmla="*/ 15 h 30"/>
                  <a:gd name="T18" fmla="*/ 3 w 46"/>
                  <a:gd name="T19" fmla="*/ 18 h 30"/>
                  <a:gd name="T20" fmla="*/ 5 w 46"/>
                  <a:gd name="T21" fmla="*/ 22 h 30"/>
                  <a:gd name="T22" fmla="*/ 8 w 46"/>
                  <a:gd name="T23" fmla="*/ 24 h 30"/>
                  <a:gd name="T24" fmla="*/ 11 w 46"/>
                  <a:gd name="T25" fmla="*/ 25 h 30"/>
                  <a:gd name="T26" fmla="*/ 11 w 46"/>
                  <a:gd name="T27" fmla="*/ 28 h 30"/>
                  <a:gd name="T28" fmla="*/ 21 w 46"/>
                  <a:gd name="T29" fmla="*/ 30 h 30"/>
                  <a:gd name="T30" fmla="*/ 28 w 46"/>
                  <a:gd name="T31" fmla="*/ 28 h 30"/>
                  <a:gd name="T32" fmla="*/ 40 w 46"/>
                  <a:gd name="T33" fmla="*/ 30 h 30"/>
                  <a:gd name="T34" fmla="*/ 41 w 46"/>
                  <a:gd name="T35" fmla="*/ 23 h 30"/>
                  <a:gd name="T36" fmla="*/ 46 w 46"/>
                  <a:gd name="T37" fmla="*/ 20 h 30"/>
                  <a:gd name="T38" fmla="*/ 39 w 46"/>
                  <a:gd name="T39" fmla="*/ 20 h 30"/>
                  <a:gd name="T40" fmla="*/ 38 w 46"/>
                  <a:gd name="T41" fmla="*/ 13 h 30"/>
                  <a:gd name="T42" fmla="*/ 38 w 46"/>
                  <a:gd name="T4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" h="30">
                    <a:moveTo>
                      <a:pt x="38" y="13"/>
                    </a:moveTo>
                    <a:cubicBezTo>
                      <a:pt x="39" y="10"/>
                      <a:pt x="36" y="8"/>
                      <a:pt x="35" y="6"/>
                    </a:cubicBezTo>
                    <a:cubicBezTo>
                      <a:pt x="33" y="5"/>
                      <a:pt x="32" y="2"/>
                      <a:pt x="32" y="0"/>
                    </a:cubicBezTo>
                    <a:cubicBezTo>
                      <a:pt x="29" y="1"/>
                      <a:pt x="26" y="4"/>
                      <a:pt x="22" y="4"/>
                    </a:cubicBezTo>
                    <a:cubicBezTo>
                      <a:pt x="21" y="4"/>
                      <a:pt x="19" y="3"/>
                      <a:pt x="18" y="3"/>
                    </a:cubicBezTo>
                    <a:cubicBezTo>
                      <a:pt x="16" y="3"/>
                      <a:pt x="14" y="3"/>
                      <a:pt x="12" y="3"/>
                    </a:cubicBezTo>
                    <a:cubicBezTo>
                      <a:pt x="12" y="3"/>
                      <a:pt x="9" y="6"/>
                      <a:pt x="8" y="6"/>
                    </a:cubicBezTo>
                    <a:cubicBezTo>
                      <a:pt x="7" y="9"/>
                      <a:pt x="5" y="11"/>
                      <a:pt x="4" y="14"/>
                    </a:cubicBezTo>
                    <a:cubicBezTo>
                      <a:pt x="3" y="14"/>
                      <a:pt x="1" y="14"/>
                      <a:pt x="0" y="15"/>
                    </a:cubicBezTo>
                    <a:cubicBezTo>
                      <a:pt x="0" y="16"/>
                      <a:pt x="3" y="17"/>
                      <a:pt x="3" y="18"/>
                    </a:cubicBezTo>
                    <a:cubicBezTo>
                      <a:pt x="3" y="20"/>
                      <a:pt x="4" y="20"/>
                      <a:pt x="5" y="22"/>
                    </a:cubicBezTo>
                    <a:cubicBezTo>
                      <a:pt x="5" y="24"/>
                      <a:pt x="6" y="24"/>
                      <a:pt x="8" y="24"/>
                    </a:cubicBezTo>
                    <a:cubicBezTo>
                      <a:pt x="9" y="24"/>
                      <a:pt x="11" y="24"/>
                      <a:pt x="11" y="25"/>
                    </a:cubicBezTo>
                    <a:cubicBezTo>
                      <a:pt x="11" y="26"/>
                      <a:pt x="11" y="27"/>
                      <a:pt x="11" y="28"/>
                    </a:cubicBezTo>
                    <a:cubicBezTo>
                      <a:pt x="13" y="30"/>
                      <a:pt x="18" y="30"/>
                      <a:pt x="21" y="30"/>
                    </a:cubicBezTo>
                    <a:cubicBezTo>
                      <a:pt x="24" y="30"/>
                      <a:pt x="26" y="30"/>
                      <a:pt x="28" y="28"/>
                    </a:cubicBezTo>
                    <a:cubicBezTo>
                      <a:pt x="32" y="26"/>
                      <a:pt x="36" y="28"/>
                      <a:pt x="40" y="30"/>
                    </a:cubicBezTo>
                    <a:cubicBezTo>
                      <a:pt x="40" y="28"/>
                      <a:pt x="40" y="25"/>
                      <a:pt x="41" y="23"/>
                    </a:cubicBezTo>
                    <a:cubicBezTo>
                      <a:pt x="42" y="22"/>
                      <a:pt x="45" y="24"/>
                      <a:pt x="46" y="20"/>
                    </a:cubicBezTo>
                    <a:cubicBezTo>
                      <a:pt x="43" y="18"/>
                      <a:pt x="42" y="20"/>
                      <a:pt x="39" y="20"/>
                    </a:cubicBezTo>
                    <a:cubicBezTo>
                      <a:pt x="37" y="19"/>
                      <a:pt x="37" y="14"/>
                      <a:pt x="38" y="13"/>
                    </a:cubicBezTo>
                    <a:cubicBezTo>
                      <a:pt x="39" y="11"/>
                      <a:pt x="37" y="15"/>
                      <a:pt x="38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67" name="Freeform 665">
                <a:extLst>
                  <a:ext uri="{FF2B5EF4-FFF2-40B4-BE49-F238E27FC236}">
                    <a16:creationId xmlns:a16="http://schemas.microsoft.com/office/drawing/2014/main" id="{3B31A1EF-7FC6-0447-A1AF-5EA070980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3019" y="5379168"/>
                <a:ext cx="170762" cy="217588"/>
              </a:xfrm>
              <a:custGeom>
                <a:avLst/>
                <a:gdLst>
                  <a:gd name="T0" fmla="*/ 14 w 17"/>
                  <a:gd name="T1" fmla="*/ 10 h 20"/>
                  <a:gd name="T2" fmla="*/ 9 w 17"/>
                  <a:gd name="T3" fmla="*/ 3 h 20"/>
                  <a:gd name="T4" fmla="*/ 0 w 17"/>
                  <a:gd name="T5" fmla="*/ 1 h 20"/>
                  <a:gd name="T6" fmla="*/ 5 w 17"/>
                  <a:gd name="T7" fmla="*/ 10 h 20"/>
                  <a:gd name="T8" fmla="*/ 7 w 17"/>
                  <a:gd name="T9" fmla="*/ 20 h 20"/>
                  <a:gd name="T10" fmla="*/ 10 w 17"/>
                  <a:gd name="T11" fmla="*/ 14 h 20"/>
                  <a:gd name="T12" fmla="*/ 14 w 17"/>
                  <a:gd name="T13" fmla="*/ 14 h 20"/>
                  <a:gd name="T14" fmla="*/ 14 w 17"/>
                  <a:gd name="T15" fmla="*/ 10 h 20"/>
                  <a:gd name="T16" fmla="*/ 14 w 17"/>
                  <a:gd name="T17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0">
                    <a:moveTo>
                      <a:pt x="14" y="10"/>
                    </a:moveTo>
                    <a:cubicBezTo>
                      <a:pt x="12" y="8"/>
                      <a:pt x="11" y="4"/>
                      <a:pt x="9" y="3"/>
                    </a:cubicBezTo>
                    <a:cubicBezTo>
                      <a:pt x="8" y="3"/>
                      <a:pt x="0" y="0"/>
                      <a:pt x="0" y="1"/>
                    </a:cubicBezTo>
                    <a:cubicBezTo>
                      <a:pt x="1" y="5"/>
                      <a:pt x="3" y="7"/>
                      <a:pt x="5" y="10"/>
                    </a:cubicBezTo>
                    <a:cubicBezTo>
                      <a:pt x="7" y="13"/>
                      <a:pt x="4" y="17"/>
                      <a:pt x="7" y="20"/>
                    </a:cubicBezTo>
                    <a:cubicBezTo>
                      <a:pt x="8" y="19"/>
                      <a:pt x="9" y="16"/>
                      <a:pt x="10" y="14"/>
                    </a:cubicBezTo>
                    <a:cubicBezTo>
                      <a:pt x="12" y="13"/>
                      <a:pt x="13" y="14"/>
                      <a:pt x="14" y="14"/>
                    </a:cubicBezTo>
                    <a:cubicBezTo>
                      <a:pt x="17" y="14"/>
                      <a:pt x="14" y="10"/>
                      <a:pt x="14" y="10"/>
                    </a:cubicBezTo>
                    <a:cubicBezTo>
                      <a:pt x="13" y="9"/>
                      <a:pt x="14" y="10"/>
                      <a:pt x="1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68" name="Freeform 666">
                <a:extLst>
                  <a:ext uri="{FF2B5EF4-FFF2-40B4-BE49-F238E27FC236}">
                    <a16:creationId xmlns:a16="http://schemas.microsoft.com/office/drawing/2014/main" id="{BD666DB7-E12C-624E-ACC1-42EDEDCCA2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2720" y="5497178"/>
                <a:ext cx="101063" cy="110635"/>
              </a:xfrm>
              <a:custGeom>
                <a:avLst/>
                <a:gdLst>
                  <a:gd name="T0" fmla="*/ 7 w 10"/>
                  <a:gd name="T1" fmla="*/ 9 h 10"/>
                  <a:gd name="T2" fmla="*/ 7 w 10"/>
                  <a:gd name="T3" fmla="*/ 7 h 10"/>
                  <a:gd name="T4" fmla="*/ 10 w 10"/>
                  <a:gd name="T5" fmla="*/ 4 h 10"/>
                  <a:gd name="T6" fmla="*/ 8 w 10"/>
                  <a:gd name="T7" fmla="*/ 1 h 10"/>
                  <a:gd name="T8" fmla="*/ 3 w 10"/>
                  <a:gd name="T9" fmla="*/ 4 h 10"/>
                  <a:gd name="T10" fmla="*/ 0 w 10"/>
                  <a:gd name="T11" fmla="*/ 9 h 10"/>
                  <a:gd name="T12" fmla="*/ 3 w 10"/>
                  <a:gd name="T13" fmla="*/ 9 h 10"/>
                  <a:gd name="T14" fmla="*/ 7 w 10"/>
                  <a:gd name="T15" fmla="*/ 10 h 10"/>
                  <a:gd name="T16" fmla="*/ 7 w 10"/>
                  <a:gd name="T17" fmla="*/ 9 h 10"/>
                  <a:gd name="T18" fmla="*/ 7 w 10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7" y="9"/>
                    </a:moveTo>
                    <a:cubicBezTo>
                      <a:pt x="6" y="8"/>
                      <a:pt x="6" y="8"/>
                      <a:pt x="7" y="7"/>
                    </a:cubicBezTo>
                    <a:cubicBezTo>
                      <a:pt x="8" y="6"/>
                      <a:pt x="9" y="5"/>
                      <a:pt x="10" y="4"/>
                    </a:cubicBezTo>
                    <a:cubicBezTo>
                      <a:pt x="10" y="4"/>
                      <a:pt x="8" y="2"/>
                      <a:pt x="8" y="1"/>
                    </a:cubicBezTo>
                    <a:cubicBezTo>
                      <a:pt x="8" y="5"/>
                      <a:pt x="3" y="0"/>
                      <a:pt x="3" y="4"/>
                    </a:cubicBezTo>
                    <a:cubicBezTo>
                      <a:pt x="3" y="6"/>
                      <a:pt x="1" y="8"/>
                      <a:pt x="0" y="9"/>
                    </a:cubicBezTo>
                    <a:cubicBezTo>
                      <a:pt x="0" y="10"/>
                      <a:pt x="2" y="9"/>
                      <a:pt x="3" y="9"/>
                    </a:cubicBezTo>
                    <a:cubicBezTo>
                      <a:pt x="5" y="9"/>
                      <a:pt x="6" y="9"/>
                      <a:pt x="7" y="10"/>
                    </a:cubicBezTo>
                    <a:cubicBezTo>
                      <a:pt x="7" y="10"/>
                      <a:pt x="7" y="9"/>
                      <a:pt x="7" y="9"/>
                    </a:cubicBezTo>
                    <a:cubicBezTo>
                      <a:pt x="6" y="8"/>
                      <a:pt x="7" y="9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69" name="Freeform 667">
                <a:extLst>
                  <a:ext uri="{FF2B5EF4-FFF2-40B4-BE49-F238E27FC236}">
                    <a16:creationId xmlns:a16="http://schemas.microsoft.com/office/drawing/2014/main" id="{11CBF54E-0F39-3648-9C2D-78EB2A5759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6043" y="5670508"/>
                <a:ext cx="327588" cy="206523"/>
              </a:xfrm>
              <a:custGeom>
                <a:avLst/>
                <a:gdLst>
                  <a:gd name="T0" fmla="*/ 17 w 32"/>
                  <a:gd name="T1" fmla="*/ 4 h 19"/>
                  <a:gd name="T2" fmla="*/ 2 w 32"/>
                  <a:gd name="T3" fmla="*/ 0 h 19"/>
                  <a:gd name="T4" fmla="*/ 2 w 32"/>
                  <a:gd name="T5" fmla="*/ 5 h 19"/>
                  <a:gd name="T6" fmla="*/ 3 w 32"/>
                  <a:gd name="T7" fmla="*/ 8 h 19"/>
                  <a:gd name="T8" fmla="*/ 1 w 32"/>
                  <a:gd name="T9" fmla="*/ 11 h 19"/>
                  <a:gd name="T10" fmla="*/ 3 w 32"/>
                  <a:gd name="T11" fmla="*/ 17 h 19"/>
                  <a:gd name="T12" fmla="*/ 9 w 32"/>
                  <a:gd name="T13" fmla="*/ 17 h 19"/>
                  <a:gd name="T14" fmla="*/ 16 w 32"/>
                  <a:gd name="T15" fmla="*/ 18 h 19"/>
                  <a:gd name="T16" fmla="*/ 21 w 32"/>
                  <a:gd name="T17" fmla="*/ 15 h 19"/>
                  <a:gd name="T18" fmla="*/ 28 w 32"/>
                  <a:gd name="T19" fmla="*/ 14 h 19"/>
                  <a:gd name="T20" fmla="*/ 28 w 32"/>
                  <a:gd name="T21" fmla="*/ 8 h 19"/>
                  <a:gd name="T22" fmla="*/ 29 w 32"/>
                  <a:gd name="T23" fmla="*/ 3 h 19"/>
                  <a:gd name="T24" fmla="*/ 21 w 32"/>
                  <a:gd name="T25" fmla="*/ 2 h 19"/>
                  <a:gd name="T26" fmla="*/ 17 w 32"/>
                  <a:gd name="T27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19">
                    <a:moveTo>
                      <a:pt x="17" y="4"/>
                    </a:moveTo>
                    <a:cubicBezTo>
                      <a:pt x="13" y="4"/>
                      <a:pt x="3" y="6"/>
                      <a:pt x="2" y="0"/>
                    </a:cubicBezTo>
                    <a:cubicBezTo>
                      <a:pt x="1" y="2"/>
                      <a:pt x="0" y="4"/>
                      <a:pt x="2" y="5"/>
                    </a:cubicBezTo>
                    <a:cubicBezTo>
                      <a:pt x="3" y="6"/>
                      <a:pt x="4" y="7"/>
                      <a:pt x="3" y="8"/>
                    </a:cubicBezTo>
                    <a:cubicBezTo>
                      <a:pt x="2" y="9"/>
                      <a:pt x="1" y="9"/>
                      <a:pt x="1" y="11"/>
                    </a:cubicBezTo>
                    <a:cubicBezTo>
                      <a:pt x="2" y="13"/>
                      <a:pt x="3" y="14"/>
                      <a:pt x="3" y="17"/>
                    </a:cubicBezTo>
                    <a:cubicBezTo>
                      <a:pt x="5" y="17"/>
                      <a:pt x="7" y="17"/>
                      <a:pt x="9" y="17"/>
                    </a:cubicBezTo>
                    <a:cubicBezTo>
                      <a:pt x="11" y="17"/>
                      <a:pt x="14" y="19"/>
                      <a:pt x="16" y="18"/>
                    </a:cubicBezTo>
                    <a:cubicBezTo>
                      <a:pt x="18" y="18"/>
                      <a:pt x="20" y="16"/>
                      <a:pt x="21" y="15"/>
                    </a:cubicBezTo>
                    <a:cubicBezTo>
                      <a:pt x="23" y="13"/>
                      <a:pt x="25" y="14"/>
                      <a:pt x="28" y="14"/>
                    </a:cubicBezTo>
                    <a:cubicBezTo>
                      <a:pt x="27" y="12"/>
                      <a:pt x="27" y="11"/>
                      <a:pt x="28" y="8"/>
                    </a:cubicBezTo>
                    <a:cubicBezTo>
                      <a:pt x="29" y="6"/>
                      <a:pt x="32" y="4"/>
                      <a:pt x="29" y="3"/>
                    </a:cubicBezTo>
                    <a:cubicBezTo>
                      <a:pt x="27" y="2"/>
                      <a:pt x="24" y="1"/>
                      <a:pt x="21" y="2"/>
                    </a:cubicBezTo>
                    <a:cubicBezTo>
                      <a:pt x="19" y="2"/>
                      <a:pt x="18" y="4"/>
                      <a:pt x="1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70" name="Freeform 668">
                <a:extLst>
                  <a:ext uri="{FF2B5EF4-FFF2-40B4-BE49-F238E27FC236}">
                    <a16:creationId xmlns:a16="http://schemas.microsoft.com/office/drawing/2014/main" id="{1980802A-4371-7E4F-9D02-0B3C1DFF52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58909" y="5618879"/>
                <a:ext cx="184705" cy="162265"/>
              </a:xfrm>
              <a:custGeom>
                <a:avLst/>
                <a:gdLst>
                  <a:gd name="T0" fmla="*/ 10 w 18"/>
                  <a:gd name="T1" fmla="*/ 0 h 15"/>
                  <a:gd name="T2" fmla="*/ 1 w 18"/>
                  <a:gd name="T3" fmla="*/ 2 h 15"/>
                  <a:gd name="T4" fmla="*/ 4 w 18"/>
                  <a:gd name="T5" fmla="*/ 8 h 15"/>
                  <a:gd name="T6" fmla="*/ 13 w 18"/>
                  <a:gd name="T7" fmla="*/ 15 h 15"/>
                  <a:gd name="T8" fmla="*/ 15 w 18"/>
                  <a:gd name="T9" fmla="*/ 10 h 15"/>
                  <a:gd name="T10" fmla="*/ 17 w 18"/>
                  <a:gd name="T11" fmla="*/ 6 h 15"/>
                  <a:gd name="T12" fmla="*/ 16 w 18"/>
                  <a:gd name="T13" fmla="*/ 2 h 15"/>
                  <a:gd name="T14" fmla="*/ 10 w 18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5">
                    <a:moveTo>
                      <a:pt x="10" y="0"/>
                    </a:moveTo>
                    <a:cubicBezTo>
                      <a:pt x="8" y="0"/>
                      <a:pt x="0" y="0"/>
                      <a:pt x="1" y="2"/>
                    </a:cubicBezTo>
                    <a:cubicBezTo>
                      <a:pt x="1" y="3"/>
                      <a:pt x="3" y="7"/>
                      <a:pt x="4" y="8"/>
                    </a:cubicBezTo>
                    <a:cubicBezTo>
                      <a:pt x="6" y="11"/>
                      <a:pt x="10" y="13"/>
                      <a:pt x="13" y="15"/>
                    </a:cubicBezTo>
                    <a:cubicBezTo>
                      <a:pt x="13" y="13"/>
                      <a:pt x="13" y="11"/>
                      <a:pt x="15" y="10"/>
                    </a:cubicBezTo>
                    <a:cubicBezTo>
                      <a:pt x="17" y="9"/>
                      <a:pt x="18" y="8"/>
                      <a:pt x="17" y="6"/>
                    </a:cubicBezTo>
                    <a:cubicBezTo>
                      <a:pt x="17" y="4"/>
                      <a:pt x="17" y="3"/>
                      <a:pt x="16" y="2"/>
                    </a:cubicBezTo>
                    <a:cubicBezTo>
                      <a:pt x="14" y="1"/>
                      <a:pt x="12" y="0"/>
                      <a:pt x="1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71" name="Freeform 669">
                <a:extLst>
                  <a:ext uri="{FF2B5EF4-FFF2-40B4-BE49-F238E27FC236}">
                    <a16:creationId xmlns:a16="http://schemas.microsoft.com/office/drawing/2014/main" id="{D89A66D4-7486-904D-95F7-256D75708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337" y="5541433"/>
                <a:ext cx="226522" cy="291340"/>
              </a:xfrm>
              <a:custGeom>
                <a:avLst/>
                <a:gdLst>
                  <a:gd name="T0" fmla="*/ 21 w 22"/>
                  <a:gd name="T1" fmla="*/ 19 h 27"/>
                  <a:gd name="T2" fmla="*/ 20 w 22"/>
                  <a:gd name="T3" fmla="*/ 17 h 27"/>
                  <a:gd name="T4" fmla="*/ 19 w 22"/>
                  <a:gd name="T5" fmla="*/ 13 h 27"/>
                  <a:gd name="T6" fmla="*/ 15 w 22"/>
                  <a:gd name="T7" fmla="*/ 10 h 27"/>
                  <a:gd name="T8" fmla="*/ 14 w 22"/>
                  <a:gd name="T9" fmla="*/ 8 h 27"/>
                  <a:gd name="T10" fmla="*/ 12 w 22"/>
                  <a:gd name="T11" fmla="*/ 5 h 27"/>
                  <a:gd name="T12" fmla="*/ 5 w 22"/>
                  <a:gd name="T13" fmla="*/ 1 h 27"/>
                  <a:gd name="T14" fmla="*/ 2 w 22"/>
                  <a:gd name="T15" fmla="*/ 4 h 27"/>
                  <a:gd name="T16" fmla="*/ 4 w 22"/>
                  <a:gd name="T17" fmla="*/ 14 h 27"/>
                  <a:gd name="T18" fmla="*/ 1 w 22"/>
                  <a:gd name="T19" fmla="*/ 19 h 27"/>
                  <a:gd name="T20" fmla="*/ 0 w 22"/>
                  <a:gd name="T21" fmla="*/ 23 h 27"/>
                  <a:gd name="T22" fmla="*/ 4 w 22"/>
                  <a:gd name="T23" fmla="*/ 27 h 27"/>
                  <a:gd name="T24" fmla="*/ 6 w 22"/>
                  <a:gd name="T25" fmla="*/ 23 h 27"/>
                  <a:gd name="T26" fmla="*/ 10 w 22"/>
                  <a:gd name="T27" fmla="*/ 26 h 27"/>
                  <a:gd name="T28" fmla="*/ 20 w 22"/>
                  <a:gd name="T29" fmla="*/ 24 h 27"/>
                  <a:gd name="T30" fmla="*/ 21 w 22"/>
                  <a:gd name="T31" fmla="*/ 19 h 27"/>
                  <a:gd name="T32" fmla="*/ 21 w 22"/>
                  <a:gd name="T33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" h="27">
                    <a:moveTo>
                      <a:pt x="21" y="19"/>
                    </a:moveTo>
                    <a:cubicBezTo>
                      <a:pt x="22" y="18"/>
                      <a:pt x="21" y="18"/>
                      <a:pt x="20" y="17"/>
                    </a:cubicBezTo>
                    <a:cubicBezTo>
                      <a:pt x="19" y="16"/>
                      <a:pt x="19" y="15"/>
                      <a:pt x="19" y="13"/>
                    </a:cubicBezTo>
                    <a:cubicBezTo>
                      <a:pt x="21" y="10"/>
                      <a:pt x="18" y="10"/>
                      <a:pt x="15" y="10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3" y="6"/>
                      <a:pt x="12" y="7"/>
                      <a:pt x="12" y="5"/>
                    </a:cubicBezTo>
                    <a:cubicBezTo>
                      <a:pt x="11" y="2"/>
                      <a:pt x="9" y="0"/>
                      <a:pt x="5" y="1"/>
                    </a:cubicBezTo>
                    <a:cubicBezTo>
                      <a:pt x="2" y="2"/>
                      <a:pt x="2" y="2"/>
                      <a:pt x="2" y="4"/>
                    </a:cubicBezTo>
                    <a:cubicBezTo>
                      <a:pt x="3" y="7"/>
                      <a:pt x="4" y="10"/>
                      <a:pt x="4" y="14"/>
                    </a:cubicBezTo>
                    <a:cubicBezTo>
                      <a:pt x="5" y="17"/>
                      <a:pt x="2" y="16"/>
                      <a:pt x="1" y="19"/>
                    </a:cubicBezTo>
                    <a:cubicBezTo>
                      <a:pt x="0" y="20"/>
                      <a:pt x="0" y="22"/>
                      <a:pt x="0" y="23"/>
                    </a:cubicBezTo>
                    <a:cubicBezTo>
                      <a:pt x="0" y="25"/>
                      <a:pt x="3" y="26"/>
                      <a:pt x="4" y="27"/>
                    </a:cubicBezTo>
                    <a:cubicBezTo>
                      <a:pt x="4" y="26"/>
                      <a:pt x="4" y="23"/>
                      <a:pt x="6" y="23"/>
                    </a:cubicBezTo>
                    <a:cubicBezTo>
                      <a:pt x="8" y="23"/>
                      <a:pt x="9" y="24"/>
                      <a:pt x="10" y="26"/>
                    </a:cubicBezTo>
                    <a:cubicBezTo>
                      <a:pt x="11" y="26"/>
                      <a:pt x="18" y="24"/>
                      <a:pt x="20" y="24"/>
                    </a:cubicBezTo>
                    <a:cubicBezTo>
                      <a:pt x="18" y="22"/>
                      <a:pt x="20" y="21"/>
                      <a:pt x="21" y="19"/>
                    </a:cubicBezTo>
                    <a:cubicBezTo>
                      <a:pt x="22" y="18"/>
                      <a:pt x="20" y="20"/>
                      <a:pt x="21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72" name="Freeform 670">
                <a:extLst>
                  <a:ext uri="{FF2B5EF4-FFF2-40B4-BE49-F238E27FC236}">
                    <a16:creationId xmlns:a16="http://schemas.microsoft.com/office/drawing/2014/main" id="{6C572D7A-79F0-5545-9DC8-340BAD767C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69365" y="5368107"/>
                <a:ext cx="358955" cy="206523"/>
              </a:xfrm>
              <a:custGeom>
                <a:avLst/>
                <a:gdLst>
                  <a:gd name="T0" fmla="*/ 30 w 35"/>
                  <a:gd name="T1" fmla="*/ 3 h 19"/>
                  <a:gd name="T2" fmla="*/ 24 w 35"/>
                  <a:gd name="T3" fmla="*/ 1 h 19"/>
                  <a:gd name="T4" fmla="*/ 19 w 35"/>
                  <a:gd name="T5" fmla="*/ 4 h 19"/>
                  <a:gd name="T6" fmla="*/ 15 w 35"/>
                  <a:gd name="T7" fmla="*/ 4 h 19"/>
                  <a:gd name="T8" fmla="*/ 13 w 35"/>
                  <a:gd name="T9" fmla="*/ 6 h 19"/>
                  <a:gd name="T10" fmla="*/ 5 w 35"/>
                  <a:gd name="T11" fmla="*/ 4 h 19"/>
                  <a:gd name="T12" fmla="*/ 5 w 35"/>
                  <a:gd name="T13" fmla="*/ 7 h 19"/>
                  <a:gd name="T14" fmla="*/ 3 w 35"/>
                  <a:gd name="T15" fmla="*/ 8 h 19"/>
                  <a:gd name="T16" fmla="*/ 3 w 35"/>
                  <a:gd name="T17" fmla="*/ 15 h 19"/>
                  <a:gd name="T18" fmla="*/ 11 w 35"/>
                  <a:gd name="T19" fmla="*/ 19 h 19"/>
                  <a:gd name="T20" fmla="*/ 21 w 35"/>
                  <a:gd name="T21" fmla="*/ 17 h 19"/>
                  <a:gd name="T22" fmla="*/ 25 w 35"/>
                  <a:gd name="T23" fmla="*/ 15 h 19"/>
                  <a:gd name="T24" fmla="*/ 29 w 35"/>
                  <a:gd name="T25" fmla="*/ 9 h 19"/>
                  <a:gd name="T26" fmla="*/ 33 w 35"/>
                  <a:gd name="T27" fmla="*/ 6 h 19"/>
                  <a:gd name="T28" fmla="*/ 30 w 35"/>
                  <a:gd name="T29" fmla="*/ 3 h 19"/>
                  <a:gd name="T30" fmla="*/ 30 w 35"/>
                  <a:gd name="T3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" h="19">
                    <a:moveTo>
                      <a:pt x="30" y="3"/>
                    </a:moveTo>
                    <a:cubicBezTo>
                      <a:pt x="30" y="2"/>
                      <a:pt x="25" y="2"/>
                      <a:pt x="24" y="1"/>
                    </a:cubicBezTo>
                    <a:cubicBezTo>
                      <a:pt x="20" y="0"/>
                      <a:pt x="22" y="4"/>
                      <a:pt x="19" y="4"/>
                    </a:cubicBezTo>
                    <a:cubicBezTo>
                      <a:pt x="18" y="3"/>
                      <a:pt x="17" y="4"/>
                      <a:pt x="15" y="4"/>
                    </a:cubicBezTo>
                    <a:cubicBezTo>
                      <a:pt x="14" y="4"/>
                      <a:pt x="14" y="6"/>
                      <a:pt x="13" y="6"/>
                    </a:cubicBezTo>
                    <a:cubicBezTo>
                      <a:pt x="9" y="8"/>
                      <a:pt x="7" y="6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4" y="8"/>
                      <a:pt x="3" y="6"/>
                      <a:pt x="3" y="8"/>
                    </a:cubicBezTo>
                    <a:cubicBezTo>
                      <a:pt x="3" y="11"/>
                      <a:pt x="0" y="13"/>
                      <a:pt x="3" y="15"/>
                    </a:cubicBezTo>
                    <a:cubicBezTo>
                      <a:pt x="5" y="17"/>
                      <a:pt x="8" y="19"/>
                      <a:pt x="11" y="19"/>
                    </a:cubicBezTo>
                    <a:cubicBezTo>
                      <a:pt x="15" y="19"/>
                      <a:pt x="17" y="16"/>
                      <a:pt x="21" y="17"/>
                    </a:cubicBezTo>
                    <a:cubicBezTo>
                      <a:pt x="21" y="16"/>
                      <a:pt x="24" y="16"/>
                      <a:pt x="25" y="15"/>
                    </a:cubicBezTo>
                    <a:cubicBezTo>
                      <a:pt x="26" y="13"/>
                      <a:pt x="27" y="11"/>
                      <a:pt x="29" y="9"/>
                    </a:cubicBezTo>
                    <a:cubicBezTo>
                      <a:pt x="30" y="7"/>
                      <a:pt x="31" y="7"/>
                      <a:pt x="33" y="6"/>
                    </a:cubicBezTo>
                    <a:cubicBezTo>
                      <a:pt x="35" y="4"/>
                      <a:pt x="30" y="4"/>
                      <a:pt x="30" y="3"/>
                    </a:cubicBezTo>
                    <a:cubicBezTo>
                      <a:pt x="30" y="3"/>
                      <a:pt x="30" y="4"/>
                      <a:pt x="3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73" name="Freeform 671">
                <a:extLst>
                  <a:ext uri="{FF2B5EF4-FFF2-40B4-BE49-F238E27FC236}">
                    <a16:creationId xmlns:a16="http://schemas.microsoft.com/office/drawing/2014/main" id="{B0993E36-346D-B44B-99AE-0415523A5F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74975" y="5832776"/>
                <a:ext cx="317135" cy="346660"/>
              </a:xfrm>
              <a:custGeom>
                <a:avLst/>
                <a:gdLst>
                  <a:gd name="T0" fmla="*/ 31 w 31"/>
                  <a:gd name="T1" fmla="*/ 0 h 32"/>
                  <a:gd name="T2" fmla="*/ 23 w 31"/>
                  <a:gd name="T3" fmla="*/ 3 h 32"/>
                  <a:gd name="T4" fmla="*/ 13 w 31"/>
                  <a:gd name="T5" fmla="*/ 2 h 32"/>
                  <a:gd name="T6" fmla="*/ 9 w 31"/>
                  <a:gd name="T7" fmla="*/ 4 h 32"/>
                  <a:gd name="T8" fmla="*/ 6 w 31"/>
                  <a:gd name="T9" fmla="*/ 5 h 32"/>
                  <a:gd name="T10" fmla="*/ 4 w 31"/>
                  <a:gd name="T11" fmla="*/ 8 h 32"/>
                  <a:gd name="T12" fmla="*/ 2 w 31"/>
                  <a:gd name="T13" fmla="*/ 11 h 32"/>
                  <a:gd name="T14" fmla="*/ 2 w 31"/>
                  <a:gd name="T15" fmla="*/ 15 h 32"/>
                  <a:gd name="T16" fmla="*/ 4 w 31"/>
                  <a:gd name="T17" fmla="*/ 17 h 32"/>
                  <a:gd name="T18" fmla="*/ 5 w 31"/>
                  <a:gd name="T19" fmla="*/ 22 h 32"/>
                  <a:gd name="T20" fmla="*/ 6 w 31"/>
                  <a:gd name="T21" fmla="*/ 25 h 32"/>
                  <a:gd name="T22" fmla="*/ 7 w 31"/>
                  <a:gd name="T23" fmla="*/ 28 h 32"/>
                  <a:gd name="T24" fmla="*/ 8 w 31"/>
                  <a:gd name="T25" fmla="*/ 29 h 32"/>
                  <a:gd name="T26" fmla="*/ 10 w 31"/>
                  <a:gd name="T27" fmla="*/ 31 h 32"/>
                  <a:gd name="T28" fmla="*/ 12 w 31"/>
                  <a:gd name="T29" fmla="*/ 30 h 32"/>
                  <a:gd name="T30" fmla="*/ 13 w 31"/>
                  <a:gd name="T31" fmla="*/ 31 h 32"/>
                  <a:gd name="T32" fmla="*/ 13 w 31"/>
                  <a:gd name="T33" fmla="*/ 26 h 32"/>
                  <a:gd name="T34" fmla="*/ 17 w 31"/>
                  <a:gd name="T35" fmla="*/ 26 h 32"/>
                  <a:gd name="T36" fmla="*/ 14 w 31"/>
                  <a:gd name="T37" fmla="*/ 23 h 32"/>
                  <a:gd name="T38" fmla="*/ 17 w 31"/>
                  <a:gd name="T39" fmla="*/ 24 h 32"/>
                  <a:gd name="T40" fmla="*/ 18 w 31"/>
                  <a:gd name="T41" fmla="*/ 22 h 32"/>
                  <a:gd name="T42" fmla="*/ 21 w 31"/>
                  <a:gd name="T43" fmla="*/ 23 h 32"/>
                  <a:gd name="T44" fmla="*/ 19 w 31"/>
                  <a:gd name="T45" fmla="*/ 19 h 32"/>
                  <a:gd name="T46" fmla="*/ 15 w 31"/>
                  <a:gd name="T47" fmla="*/ 17 h 32"/>
                  <a:gd name="T48" fmla="*/ 15 w 31"/>
                  <a:gd name="T49" fmla="*/ 16 h 32"/>
                  <a:gd name="T50" fmla="*/ 11 w 31"/>
                  <a:gd name="T51" fmla="*/ 10 h 32"/>
                  <a:gd name="T52" fmla="*/ 16 w 31"/>
                  <a:gd name="T53" fmla="*/ 11 h 32"/>
                  <a:gd name="T54" fmla="*/ 16 w 31"/>
                  <a:gd name="T55" fmla="*/ 10 h 32"/>
                  <a:gd name="T56" fmla="*/ 18 w 31"/>
                  <a:gd name="T57" fmla="*/ 11 h 32"/>
                  <a:gd name="T58" fmla="*/ 17 w 31"/>
                  <a:gd name="T59" fmla="*/ 9 h 32"/>
                  <a:gd name="T60" fmla="*/ 21 w 31"/>
                  <a:gd name="T61" fmla="*/ 10 h 32"/>
                  <a:gd name="T62" fmla="*/ 17 w 31"/>
                  <a:gd name="T63" fmla="*/ 7 h 32"/>
                  <a:gd name="T64" fmla="*/ 22 w 31"/>
                  <a:gd name="T65" fmla="*/ 5 h 32"/>
                  <a:gd name="T66" fmla="*/ 21 w 31"/>
                  <a:gd name="T67" fmla="*/ 7 h 32"/>
                  <a:gd name="T68" fmla="*/ 25 w 31"/>
                  <a:gd name="T69" fmla="*/ 5 h 32"/>
                  <a:gd name="T70" fmla="*/ 29 w 31"/>
                  <a:gd name="T71" fmla="*/ 7 h 32"/>
                  <a:gd name="T72" fmla="*/ 31 w 31"/>
                  <a:gd name="T7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" h="32">
                    <a:moveTo>
                      <a:pt x="31" y="0"/>
                    </a:moveTo>
                    <a:cubicBezTo>
                      <a:pt x="28" y="2"/>
                      <a:pt x="27" y="4"/>
                      <a:pt x="23" y="3"/>
                    </a:cubicBezTo>
                    <a:cubicBezTo>
                      <a:pt x="21" y="2"/>
                      <a:pt x="15" y="1"/>
                      <a:pt x="13" y="2"/>
                    </a:cubicBezTo>
                    <a:cubicBezTo>
                      <a:pt x="13" y="5"/>
                      <a:pt x="10" y="3"/>
                      <a:pt x="9" y="4"/>
                    </a:cubicBezTo>
                    <a:cubicBezTo>
                      <a:pt x="8" y="5"/>
                      <a:pt x="7" y="5"/>
                      <a:pt x="6" y="5"/>
                    </a:cubicBezTo>
                    <a:cubicBezTo>
                      <a:pt x="4" y="6"/>
                      <a:pt x="4" y="7"/>
                      <a:pt x="4" y="8"/>
                    </a:cubicBezTo>
                    <a:cubicBezTo>
                      <a:pt x="3" y="9"/>
                      <a:pt x="3" y="10"/>
                      <a:pt x="2" y="11"/>
                    </a:cubicBezTo>
                    <a:cubicBezTo>
                      <a:pt x="0" y="13"/>
                      <a:pt x="0" y="13"/>
                      <a:pt x="2" y="15"/>
                    </a:cubicBezTo>
                    <a:cubicBezTo>
                      <a:pt x="3" y="16"/>
                      <a:pt x="4" y="16"/>
                      <a:pt x="4" y="17"/>
                    </a:cubicBezTo>
                    <a:cubicBezTo>
                      <a:pt x="4" y="19"/>
                      <a:pt x="4" y="20"/>
                      <a:pt x="5" y="22"/>
                    </a:cubicBezTo>
                    <a:cubicBezTo>
                      <a:pt x="5" y="23"/>
                      <a:pt x="5" y="24"/>
                      <a:pt x="6" y="25"/>
                    </a:cubicBezTo>
                    <a:cubicBezTo>
                      <a:pt x="8" y="26"/>
                      <a:pt x="6" y="27"/>
                      <a:pt x="7" y="28"/>
                    </a:cubicBezTo>
                    <a:cubicBezTo>
                      <a:pt x="7" y="30"/>
                      <a:pt x="8" y="29"/>
                      <a:pt x="8" y="29"/>
                    </a:cubicBezTo>
                    <a:cubicBezTo>
                      <a:pt x="10" y="29"/>
                      <a:pt x="10" y="30"/>
                      <a:pt x="10" y="31"/>
                    </a:cubicBezTo>
                    <a:cubicBezTo>
                      <a:pt x="11" y="31"/>
                      <a:pt x="12" y="30"/>
                      <a:pt x="12" y="30"/>
                    </a:cubicBezTo>
                    <a:cubicBezTo>
                      <a:pt x="13" y="29"/>
                      <a:pt x="13" y="31"/>
                      <a:pt x="13" y="31"/>
                    </a:cubicBezTo>
                    <a:cubicBezTo>
                      <a:pt x="14" y="32"/>
                      <a:pt x="13" y="25"/>
                      <a:pt x="13" y="26"/>
                    </a:cubicBezTo>
                    <a:cubicBezTo>
                      <a:pt x="13" y="25"/>
                      <a:pt x="16" y="26"/>
                      <a:pt x="17" y="26"/>
                    </a:cubicBezTo>
                    <a:cubicBezTo>
                      <a:pt x="17" y="25"/>
                      <a:pt x="14" y="24"/>
                      <a:pt x="14" y="23"/>
                    </a:cubicBezTo>
                    <a:cubicBezTo>
                      <a:pt x="15" y="21"/>
                      <a:pt x="17" y="23"/>
                      <a:pt x="17" y="24"/>
                    </a:cubicBezTo>
                    <a:cubicBezTo>
                      <a:pt x="19" y="25"/>
                      <a:pt x="18" y="23"/>
                      <a:pt x="18" y="22"/>
                    </a:cubicBezTo>
                    <a:cubicBezTo>
                      <a:pt x="18" y="21"/>
                      <a:pt x="21" y="23"/>
                      <a:pt x="21" y="23"/>
                    </a:cubicBezTo>
                    <a:cubicBezTo>
                      <a:pt x="21" y="22"/>
                      <a:pt x="19" y="19"/>
                      <a:pt x="19" y="19"/>
                    </a:cubicBezTo>
                    <a:cubicBezTo>
                      <a:pt x="18" y="18"/>
                      <a:pt x="16" y="18"/>
                      <a:pt x="15" y="17"/>
                    </a:cubicBezTo>
                    <a:cubicBezTo>
                      <a:pt x="15" y="17"/>
                      <a:pt x="15" y="15"/>
                      <a:pt x="15" y="16"/>
                    </a:cubicBezTo>
                    <a:cubicBezTo>
                      <a:pt x="14" y="14"/>
                      <a:pt x="11" y="12"/>
                      <a:pt x="11" y="10"/>
                    </a:cubicBezTo>
                    <a:cubicBezTo>
                      <a:pt x="12" y="6"/>
                      <a:pt x="15" y="10"/>
                      <a:pt x="16" y="11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7" y="9"/>
                      <a:pt x="18" y="10"/>
                      <a:pt x="18" y="11"/>
                    </a:cubicBezTo>
                    <a:cubicBezTo>
                      <a:pt x="18" y="11"/>
                      <a:pt x="17" y="9"/>
                      <a:pt x="17" y="9"/>
                    </a:cubicBezTo>
                    <a:cubicBezTo>
                      <a:pt x="18" y="9"/>
                      <a:pt x="20" y="10"/>
                      <a:pt x="21" y="10"/>
                    </a:cubicBezTo>
                    <a:cubicBezTo>
                      <a:pt x="21" y="9"/>
                      <a:pt x="17" y="9"/>
                      <a:pt x="17" y="7"/>
                    </a:cubicBezTo>
                    <a:cubicBezTo>
                      <a:pt x="17" y="7"/>
                      <a:pt x="21" y="5"/>
                      <a:pt x="22" y="5"/>
                    </a:cubicBezTo>
                    <a:cubicBezTo>
                      <a:pt x="22" y="5"/>
                      <a:pt x="21" y="7"/>
                      <a:pt x="21" y="7"/>
                    </a:cubicBezTo>
                    <a:cubicBezTo>
                      <a:pt x="21" y="7"/>
                      <a:pt x="24" y="5"/>
                      <a:pt x="25" y="5"/>
                    </a:cubicBezTo>
                    <a:cubicBezTo>
                      <a:pt x="26" y="5"/>
                      <a:pt x="27" y="6"/>
                      <a:pt x="29" y="7"/>
                    </a:cubicBezTo>
                    <a:cubicBezTo>
                      <a:pt x="30" y="5"/>
                      <a:pt x="31" y="2"/>
                      <a:pt x="3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74" name="Freeform 672">
                <a:extLst>
                  <a:ext uri="{FF2B5EF4-FFF2-40B4-BE49-F238E27FC236}">
                    <a16:creationId xmlns:a16="http://schemas.microsoft.com/office/drawing/2014/main" id="{F1D7404D-A609-6440-9998-5FE531AF13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0746" y="5814333"/>
                <a:ext cx="153338" cy="106947"/>
              </a:xfrm>
              <a:custGeom>
                <a:avLst/>
                <a:gdLst>
                  <a:gd name="T0" fmla="*/ 15 w 15"/>
                  <a:gd name="T1" fmla="*/ 6 h 10"/>
                  <a:gd name="T2" fmla="*/ 10 w 15"/>
                  <a:gd name="T3" fmla="*/ 1 h 10"/>
                  <a:gd name="T4" fmla="*/ 2 w 15"/>
                  <a:gd name="T5" fmla="*/ 5 h 10"/>
                  <a:gd name="T6" fmla="*/ 1 w 15"/>
                  <a:gd name="T7" fmla="*/ 9 h 10"/>
                  <a:gd name="T8" fmla="*/ 6 w 15"/>
                  <a:gd name="T9" fmla="*/ 9 h 10"/>
                  <a:gd name="T10" fmla="*/ 11 w 15"/>
                  <a:gd name="T11" fmla="*/ 7 h 10"/>
                  <a:gd name="T12" fmla="*/ 15 w 15"/>
                  <a:gd name="T13" fmla="*/ 6 h 10"/>
                  <a:gd name="T14" fmla="*/ 15 w 15"/>
                  <a:gd name="T15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0">
                    <a:moveTo>
                      <a:pt x="15" y="6"/>
                    </a:moveTo>
                    <a:cubicBezTo>
                      <a:pt x="13" y="4"/>
                      <a:pt x="10" y="4"/>
                      <a:pt x="10" y="1"/>
                    </a:cubicBezTo>
                    <a:cubicBezTo>
                      <a:pt x="5" y="0"/>
                      <a:pt x="4" y="0"/>
                      <a:pt x="2" y="5"/>
                    </a:cubicBezTo>
                    <a:cubicBezTo>
                      <a:pt x="2" y="6"/>
                      <a:pt x="0" y="9"/>
                      <a:pt x="1" y="9"/>
                    </a:cubicBezTo>
                    <a:cubicBezTo>
                      <a:pt x="3" y="10"/>
                      <a:pt x="5" y="10"/>
                      <a:pt x="6" y="9"/>
                    </a:cubicBezTo>
                    <a:cubicBezTo>
                      <a:pt x="8" y="8"/>
                      <a:pt x="9" y="7"/>
                      <a:pt x="11" y="7"/>
                    </a:cubicBezTo>
                    <a:cubicBezTo>
                      <a:pt x="11" y="7"/>
                      <a:pt x="15" y="7"/>
                      <a:pt x="15" y="6"/>
                    </a:cubicBezTo>
                    <a:cubicBezTo>
                      <a:pt x="14" y="6"/>
                      <a:pt x="15" y="7"/>
                      <a:pt x="15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75" name="Freeform 673">
                <a:extLst>
                  <a:ext uri="{FF2B5EF4-FFF2-40B4-BE49-F238E27FC236}">
                    <a16:creationId xmlns:a16="http://schemas.microsoft.com/office/drawing/2014/main" id="{C7A8E551-FAA8-CA46-B4F6-460CE44ECE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3159" y="5781146"/>
                <a:ext cx="90610" cy="195460"/>
              </a:xfrm>
              <a:custGeom>
                <a:avLst/>
                <a:gdLst>
                  <a:gd name="T0" fmla="*/ 6 w 9"/>
                  <a:gd name="T1" fmla="*/ 16 h 18"/>
                  <a:gd name="T2" fmla="*/ 7 w 9"/>
                  <a:gd name="T3" fmla="*/ 11 h 18"/>
                  <a:gd name="T4" fmla="*/ 6 w 9"/>
                  <a:gd name="T5" fmla="*/ 6 h 18"/>
                  <a:gd name="T6" fmla="*/ 7 w 9"/>
                  <a:gd name="T7" fmla="*/ 4 h 18"/>
                  <a:gd name="T8" fmla="*/ 3 w 9"/>
                  <a:gd name="T9" fmla="*/ 1 h 18"/>
                  <a:gd name="T10" fmla="*/ 0 w 9"/>
                  <a:gd name="T11" fmla="*/ 9 h 18"/>
                  <a:gd name="T12" fmla="*/ 4 w 9"/>
                  <a:gd name="T13" fmla="*/ 18 h 18"/>
                  <a:gd name="T14" fmla="*/ 6 w 9"/>
                  <a:gd name="T15" fmla="*/ 16 h 18"/>
                  <a:gd name="T16" fmla="*/ 6 w 9"/>
                  <a:gd name="T17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8">
                    <a:moveTo>
                      <a:pt x="6" y="16"/>
                    </a:moveTo>
                    <a:cubicBezTo>
                      <a:pt x="7" y="14"/>
                      <a:pt x="9" y="12"/>
                      <a:pt x="7" y="11"/>
                    </a:cubicBezTo>
                    <a:cubicBezTo>
                      <a:pt x="6" y="10"/>
                      <a:pt x="5" y="8"/>
                      <a:pt x="6" y="6"/>
                    </a:cubicBezTo>
                    <a:cubicBezTo>
                      <a:pt x="6" y="6"/>
                      <a:pt x="7" y="4"/>
                      <a:pt x="7" y="4"/>
                    </a:cubicBezTo>
                    <a:cubicBezTo>
                      <a:pt x="6" y="3"/>
                      <a:pt x="4" y="1"/>
                      <a:pt x="3" y="1"/>
                    </a:cubicBezTo>
                    <a:cubicBezTo>
                      <a:pt x="0" y="0"/>
                      <a:pt x="0" y="7"/>
                      <a:pt x="0" y="9"/>
                    </a:cubicBezTo>
                    <a:cubicBezTo>
                      <a:pt x="0" y="13"/>
                      <a:pt x="2" y="15"/>
                      <a:pt x="4" y="18"/>
                    </a:cubicBezTo>
                    <a:cubicBezTo>
                      <a:pt x="5" y="17"/>
                      <a:pt x="6" y="16"/>
                      <a:pt x="6" y="16"/>
                    </a:cubicBezTo>
                    <a:cubicBezTo>
                      <a:pt x="7" y="14"/>
                      <a:pt x="6" y="16"/>
                      <a:pt x="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76" name="Freeform 674">
                <a:extLst>
                  <a:ext uri="{FF2B5EF4-FFF2-40B4-BE49-F238E27FC236}">
                    <a16:creationId xmlns:a16="http://schemas.microsoft.com/office/drawing/2014/main" id="{EF39ABDE-706A-0246-B1CF-DDC169A94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5430" y="5803274"/>
                <a:ext cx="132428" cy="95888"/>
              </a:xfrm>
              <a:custGeom>
                <a:avLst/>
                <a:gdLst>
                  <a:gd name="T0" fmla="*/ 11 w 13"/>
                  <a:gd name="T1" fmla="*/ 0 h 9"/>
                  <a:gd name="T2" fmla="*/ 2 w 13"/>
                  <a:gd name="T3" fmla="*/ 2 h 9"/>
                  <a:gd name="T4" fmla="*/ 3 w 13"/>
                  <a:gd name="T5" fmla="*/ 9 h 9"/>
                  <a:gd name="T6" fmla="*/ 7 w 13"/>
                  <a:gd name="T7" fmla="*/ 8 h 9"/>
                  <a:gd name="T8" fmla="*/ 10 w 13"/>
                  <a:gd name="T9" fmla="*/ 7 h 9"/>
                  <a:gd name="T10" fmla="*/ 11 w 13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9">
                    <a:moveTo>
                      <a:pt x="11" y="0"/>
                    </a:moveTo>
                    <a:cubicBezTo>
                      <a:pt x="9" y="0"/>
                      <a:pt x="2" y="0"/>
                      <a:pt x="2" y="2"/>
                    </a:cubicBezTo>
                    <a:cubicBezTo>
                      <a:pt x="0" y="4"/>
                      <a:pt x="0" y="8"/>
                      <a:pt x="3" y="9"/>
                    </a:cubicBezTo>
                    <a:cubicBezTo>
                      <a:pt x="4" y="8"/>
                      <a:pt x="6" y="9"/>
                      <a:pt x="7" y="8"/>
                    </a:cubicBezTo>
                    <a:cubicBezTo>
                      <a:pt x="8" y="8"/>
                      <a:pt x="9" y="6"/>
                      <a:pt x="10" y="7"/>
                    </a:cubicBezTo>
                    <a:cubicBezTo>
                      <a:pt x="13" y="9"/>
                      <a:pt x="11" y="1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77" name="Freeform 675">
                <a:extLst>
                  <a:ext uri="{FF2B5EF4-FFF2-40B4-BE49-F238E27FC236}">
                    <a16:creationId xmlns:a16="http://schemas.microsoft.com/office/drawing/2014/main" id="{E9DDC0BD-84C0-194D-A7E2-55905FFF2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07594" y="5865963"/>
                <a:ext cx="195159" cy="173330"/>
              </a:xfrm>
              <a:custGeom>
                <a:avLst/>
                <a:gdLst>
                  <a:gd name="T0" fmla="*/ 19 w 19"/>
                  <a:gd name="T1" fmla="*/ 14 h 16"/>
                  <a:gd name="T2" fmla="*/ 17 w 19"/>
                  <a:gd name="T3" fmla="*/ 10 h 16"/>
                  <a:gd name="T4" fmla="*/ 16 w 19"/>
                  <a:gd name="T5" fmla="*/ 7 h 16"/>
                  <a:gd name="T6" fmla="*/ 14 w 19"/>
                  <a:gd name="T7" fmla="*/ 3 h 16"/>
                  <a:gd name="T8" fmla="*/ 12 w 19"/>
                  <a:gd name="T9" fmla="*/ 0 h 16"/>
                  <a:gd name="T10" fmla="*/ 6 w 19"/>
                  <a:gd name="T11" fmla="*/ 6 h 16"/>
                  <a:gd name="T12" fmla="*/ 9 w 19"/>
                  <a:gd name="T13" fmla="*/ 9 h 16"/>
                  <a:gd name="T14" fmla="*/ 12 w 19"/>
                  <a:gd name="T15" fmla="*/ 11 h 16"/>
                  <a:gd name="T16" fmla="*/ 16 w 19"/>
                  <a:gd name="T17" fmla="*/ 13 h 16"/>
                  <a:gd name="T18" fmla="*/ 19 w 19"/>
                  <a:gd name="T19" fmla="*/ 14 h 16"/>
                  <a:gd name="T20" fmla="*/ 19 w 19"/>
                  <a:gd name="T21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6">
                    <a:moveTo>
                      <a:pt x="19" y="14"/>
                    </a:moveTo>
                    <a:cubicBezTo>
                      <a:pt x="19" y="12"/>
                      <a:pt x="19" y="11"/>
                      <a:pt x="17" y="10"/>
                    </a:cubicBezTo>
                    <a:cubicBezTo>
                      <a:pt x="15" y="9"/>
                      <a:pt x="17" y="8"/>
                      <a:pt x="16" y="7"/>
                    </a:cubicBezTo>
                    <a:cubicBezTo>
                      <a:pt x="15" y="5"/>
                      <a:pt x="14" y="6"/>
                      <a:pt x="14" y="3"/>
                    </a:cubicBezTo>
                    <a:cubicBezTo>
                      <a:pt x="14" y="3"/>
                      <a:pt x="11" y="1"/>
                      <a:pt x="12" y="0"/>
                    </a:cubicBezTo>
                    <a:cubicBezTo>
                      <a:pt x="9" y="0"/>
                      <a:pt x="0" y="1"/>
                      <a:pt x="6" y="6"/>
                    </a:cubicBezTo>
                    <a:cubicBezTo>
                      <a:pt x="7" y="7"/>
                      <a:pt x="8" y="8"/>
                      <a:pt x="9" y="9"/>
                    </a:cubicBezTo>
                    <a:cubicBezTo>
                      <a:pt x="10" y="10"/>
                      <a:pt x="11" y="10"/>
                      <a:pt x="12" y="11"/>
                    </a:cubicBezTo>
                    <a:cubicBezTo>
                      <a:pt x="14" y="11"/>
                      <a:pt x="16" y="11"/>
                      <a:pt x="16" y="13"/>
                    </a:cubicBezTo>
                    <a:cubicBezTo>
                      <a:pt x="17" y="14"/>
                      <a:pt x="18" y="16"/>
                      <a:pt x="19" y="14"/>
                    </a:cubicBezTo>
                    <a:cubicBezTo>
                      <a:pt x="19" y="13"/>
                      <a:pt x="18" y="15"/>
                      <a:pt x="19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78" name="Freeform 676">
                <a:extLst>
                  <a:ext uri="{FF2B5EF4-FFF2-40B4-BE49-F238E27FC236}">
                    <a16:creationId xmlns:a16="http://schemas.microsoft.com/office/drawing/2014/main" id="{5FCD4EDE-4709-2A45-A940-25FEF1B252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0778" y="5954473"/>
                <a:ext cx="1010641" cy="907212"/>
              </a:xfrm>
              <a:custGeom>
                <a:avLst/>
                <a:gdLst>
                  <a:gd name="T0" fmla="*/ 95 w 99"/>
                  <a:gd name="T1" fmla="*/ 73 h 84"/>
                  <a:gd name="T2" fmla="*/ 93 w 99"/>
                  <a:gd name="T3" fmla="*/ 68 h 84"/>
                  <a:gd name="T4" fmla="*/ 90 w 99"/>
                  <a:gd name="T5" fmla="*/ 65 h 84"/>
                  <a:gd name="T6" fmla="*/ 86 w 99"/>
                  <a:gd name="T7" fmla="*/ 60 h 84"/>
                  <a:gd name="T8" fmla="*/ 87 w 99"/>
                  <a:gd name="T9" fmla="*/ 55 h 84"/>
                  <a:gd name="T10" fmla="*/ 89 w 99"/>
                  <a:gd name="T11" fmla="*/ 50 h 84"/>
                  <a:gd name="T12" fmla="*/ 84 w 99"/>
                  <a:gd name="T13" fmla="*/ 49 h 84"/>
                  <a:gd name="T14" fmla="*/ 84 w 99"/>
                  <a:gd name="T15" fmla="*/ 46 h 84"/>
                  <a:gd name="T16" fmla="*/ 84 w 99"/>
                  <a:gd name="T17" fmla="*/ 40 h 84"/>
                  <a:gd name="T18" fmla="*/ 82 w 99"/>
                  <a:gd name="T19" fmla="*/ 36 h 84"/>
                  <a:gd name="T20" fmla="*/ 85 w 99"/>
                  <a:gd name="T21" fmla="*/ 31 h 84"/>
                  <a:gd name="T22" fmla="*/ 86 w 99"/>
                  <a:gd name="T23" fmla="*/ 20 h 84"/>
                  <a:gd name="T24" fmla="*/ 79 w 99"/>
                  <a:gd name="T25" fmla="*/ 18 h 84"/>
                  <a:gd name="T26" fmla="*/ 76 w 99"/>
                  <a:gd name="T27" fmla="*/ 15 h 84"/>
                  <a:gd name="T28" fmla="*/ 71 w 99"/>
                  <a:gd name="T29" fmla="*/ 13 h 84"/>
                  <a:gd name="T30" fmla="*/ 66 w 99"/>
                  <a:gd name="T31" fmla="*/ 12 h 84"/>
                  <a:gd name="T32" fmla="*/ 61 w 99"/>
                  <a:gd name="T33" fmla="*/ 11 h 84"/>
                  <a:gd name="T34" fmla="*/ 57 w 99"/>
                  <a:gd name="T35" fmla="*/ 12 h 84"/>
                  <a:gd name="T36" fmla="*/ 53 w 99"/>
                  <a:gd name="T37" fmla="*/ 15 h 84"/>
                  <a:gd name="T38" fmla="*/ 49 w 99"/>
                  <a:gd name="T39" fmla="*/ 17 h 84"/>
                  <a:gd name="T40" fmla="*/ 46 w 99"/>
                  <a:gd name="T41" fmla="*/ 20 h 84"/>
                  <a:gd name="T42" fmla="*/ 33 w 99"/>
                  <a:gd name="T43" fmla="*/ 18 h 84"/>
                  <a:gd name="T44" fmla="*/ 30 w 99"/>
                  <a:gd name="T45" fmla="*/ 16 h 84"/>
                  <a:gd name="T46" fmla="*/ 25 w 99"/>
                  <a:gd name="T47" fmla="*/ 15 h 84"/>
                  <a:gd name="T48" fmla="*/ 24 w 99"/>
                  <a:gd name="T49" fmla="*/ 10 h 84"/>
                  <a:gd name="T50" fmla="*/ 20 w 99"/>
                  <a:gd name="T51" fmla="*/ 5 h 84"/>
                  <a:gd name="T52" fmla="*/ 14 w 99"/>
                  <a:gd name="T53" fmla="*/ 5 h 84"/>
                  <a:gd name="T54" fmla="*/ 11 w 99"/>
                  <a:gd name="T55" fmla="*/ 7 h 84"/>
                  <a:gd name="T56" fmla="*/ 5 w 99"/>
                  <a:gd name="T57" fmla="*/ 4 h 84"/>
                  <a:gd name="T58" fmla="*/ 1 w 99"/>
                  <a:gd name="T59" fmla="*/ 3 h 84"/>
                  <a:gd name="T60" fmla="*/ 0 w 99"/>
                  <a:gd name="T61" fmla="*/ 5 h 84"/>
                  <a:gd name="T62" fmla="*/ 1 w 99"/>
                  <a:gd name="T63" fmla="*/ 8 h 84"/>
                  <a:gd name="T64" fmla="*/ 1 w 99"/>
                  <a:gd name="T65" fmla="*/ 10 h 84"/>
                  <a:gd name="T66" fmla="*/ 1 w 99"/>
                  <a:gd name="T67" fmla="*/ 12 h 84"/>
                  <a:gd name="T68" fmla="*/ 3 w 99"/>
                  <a:gd name="T69" fmla="*/ 14 h 84"/>
                  <a:gd name="T70" fmla="*/ 3 w 99"/>
                  <a:gd name="T71" fmla="*/ 16 h 84"/>
                  <a:gd name="T72" fmla="*/ 5 w 99"/>
                  <a:gd name="T73" fmla="*/ 21 h 84"/>
                  <a:gd name="T74" fmla="*/ 8 w 99"/>
                  <a:gd name="T75" fmla="*/ 24 h 84"/>
                  <a:gd name="T76" fmla="*/ 10 w 99"/>
                  <a:gd name="T77" fmla="*/ 25 h 84"/>
                  <a:gd name="T78" fmla="*/ 8 w 99"/>
                  <a:gd name="T79" fmla="*/ 37 h 84"/>
                  <a:gd name="T80" fmla="*/ 12 w 99"/>
                  <a:gd name="T81" fmla="*/ 41 h 84"/>
                  <a:gd name="T82" fmla="*/ 18 w 99"/>
                  <a:gd name="T83" fmla="*/ 47 h 84"/>
                  <a:gd name="T84" fmla="*/ 17 w 99"/>
                  <a:gd name="T85" fmla="*/ 50 h 84"/>
                  <a:gd name="T86" fmla="*/ 19 w 99"/>
                  <a:gd name="T87" fmla="*/ 52 h 84"/>
                  <a:gd name="T88" fmla="*/ 22 w 99"/>
                  <a:gd name="T89" fmla="*/ 58 h 84"/>
                  <a:gd name="T90" fmla="*/ 24 w 99"/>
                  <a:gd name="T91" fmla="*/ 55 h 84"/>
                  <a:gd name="T92" fmla="*/ 25 w 99"/>
                  <a:gd name="T93" fmla="*/ 56 h 84"/>
                  <a:gd name="T94" fmla="*/ 26 w 99"/>
                  <a:gd name="T95" fmla="*/ 57 h 84"/>
                  <a:gd name="T96" fmla="*/ 30 w 99"/>
                  <a:gd name="T97" fmla="*/ 57 h 84"/>
                  <a:gd name="T98" fmla="*/ 35 w 99"/>
                  <a:gd name="T99" fmla="*/ 66 h 84"/>
                  <a:gd name="T100" fmla="*/ 46 w 99"/>
                  <a:gd name="T101" fmla="*/ 74 h 84"/>
                  <a:gd name="T102" fmla="*/ 52 w 99"/>
                  <a:gd name="T103" fmla="*/ 76 h 84"/>
                  <a:gd name="T104" fmla="*/ 56 w 99"/>
                  <a:gd name="T105" fmla="*/ 75 h 84"/>
                  <a:gd name="T106" fmla="*/ 56 w 99"/>
                  <a:gd name="T107" fmla="*/ 76 h 84"/>
                  <a:gd name="T108" fmla="*/ 61 w 99"/>
                  <a:gd name="T109" fmla="*/ 73 h 84"/>
                  <a:gd name="T110" fmla="*/ 60 w 99"/>
                  <a:gd name="T111" fmla="*/ 73 h 84"/>
                  <a:gd name="T112" fmla="*/ 62 w 99"/>
                  <a:gd name="T113" fmla="*/ 73 h 84"/>
                  <a:gd name="T114" fmla="*/ 65 w 99"/>
                  <a:gd name="T115" fmla="*/ 77 h 84"/>
                  <a:gd name="T116" fmla="*/ 69 w 99"/>
                  <a:gd name="T117" fmla="*/ 81 h 84"/>
                  <a:gd name="T118" fmla="*/ 88 w 99"/>
                  <a:gd name="T119" fmla="*/ 84 h 84"/>
                  <a:gd name="T120" fmla="*/ 92 w 99"/>
                  <a:gd name="T121" fmla="*/ 77 h 84"/>
                  <a:gd name="T122" fmla="*/ 95 w 99"/>
                  <a:gd name="T123" fmla="*/ 73 h 84"/>
                  <a:gd name="T124" fmla="*/ 95 w 99"/>
                  <a:gd name="T125" fmla="*/ 7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9" h="84">
                    <a:moveTo>
                      <a:pt x="95" y="73"/>
                    </a:moveTo>
                    <a:cubicBezTo>
                      <a:pt x="93" y="72"/>
                      <a:pt x="94" y="70"/>
                      <a:pt x="93" y="68"/>
                    </a:cubicBezTo>
                    <a:cubicBezTo>
                      <a:pt x="93" y="67"/>
                      <a:pt x="91" y="66"/>
                      <a:pt x="90" y="65"/>
                    </a:cubicBezTo>
                    <a:cubicBezTo>
                      <a:pt x="88" y="64"/>
                      <a:pt x="87" y="62"/>
                      <a:pt x="86" y="60"/>
                    </a:cubicBezTo>
                    <a:cubicBezTo>
                      <a:pt x="84" y="58"/>
                      <a:pt x="85" y="58"/>
                      <a:pt x="87" y="55"/>
                    </a:cubicBezTo>
                    <a:cubicBezTo>
                      <a:pt x="88" y="54"/>
                      <a:pt x="90" y="52"/>
                      <a:pt x="89" y="50"/>
                    </a:cubicBezTo>
                    <a:cubicBezTo>
                      <a:pt x="88" y="49"/>
                      <a:pt x="85" y="49"/>
                      <a:pt x="84" y="49"/>
                    </a:cubicBezTo>
                    <a:cubicBezTo>
                      <a:pt x="83" y="48"/>
                      <a:pt x="84" y="46"/>
                      <a:pt x="84" y="46"/>
                    </a:cubicBezTo>
                    <a:cubicBezTo>
                      <a:pt x="83" y="44"/>
                      <a:pt x="83" y="41"/>
                      <a:pt x="84" y="40"/>
                    </a:cubicBezTo>
                    <a:cubicBezTo>
                      <a:pt x="86" y="38"/>
                      <a:pt x="83" y="37"/>
                      <a:pt x="82" y="36"/>
                    </a:cubicBezTo>
                    <a:cubicBezTo>
                      <a:pt x="82" y="35"/>
                      <a:pt x="84" y="32"/>
                      <a:pt x="85" y="31"/>
                    </a:cubicBezTo>
                    <a:cubicBezTo>
                      <a:pt x="85" y="30"/>
                      <a:pt x="87" y="20"/>
                      <a:pt x="86" y="20"/>
                    </a:cubicBezTo>
                    <a:cubicBezTo>
                      <a:pt x="83" y="20"/>
                      <a:pt x="82" y="20"/>
                      <a:pt x="79" y="18"/>
                    </a:cubicBezTo>
                    <a:cubicBezTo>
                      <a:pt x="78" y="17"/>
                      <a:pt x="77" y="16"/>
                      <a:pt x="76" y="15"/>
                    </a:cubicBezTo>
                    <a:cubicBezTo>
                      <a:pt x="75" y="14"/>
                      <a:pt x="72" y="14"/>
                      <a:pt x="71" y="13"/>
                    </a:cubicBezTo>
                    <a:cubicBezTo>
                      <a:pt x="69" y="13"/>
                      <a:pt x="68" y="13"/>
                      <a:pt x="66" y="12"/>
                    </a:cubicBezTo>
                    <a:cubicBezTo>
                      <a:pt x="65" y="10"/>
                      <a:pt x="63" y="11"/>
                      <a:pt x="61" y="11"/>
                    </a:cubicBezTo>
                    <a:cubicBezTo>
                      <a:pt x="60" y="12"/>
                      <a:pt x="58" y="11"/>
                      <a:pt x="57" y="12"/>
                    </a:cubicBezTo>
                    <a:cubicBezTo>
                      <a:pt x="55" y="12"/>
                      <a:pt x="54" y="14"/>
                      <a:pt x="53" y="15"/>
                    </a:cubicBezTo>
                    <a:cubicBezTo>
                      <a:pt x="52" y="16"/>
                      <a:pt x="49" y="15"/>
                      <a:pt x="49" y="17"/>
                    </a:cubicBezTo>
                    <a:cubicBezTo>
                      <a:pt x="49" y="19"/>
                      <a:pt x="48" y="19"/>
                      <a:pt x="46" y="20"/>
                    </a:cubicBezTo>
                    <a:cubicBezTo>
                      <a:pt x="41" y="21"/>
                      <a:pt x="37" y="21"/>
                      <a:pt x="33" y="18"/>
                    </a:cubicBezTo>
                    <a:cubicBezTo>
                      <a:pt x="32" y="17"/>
                      <a:pt x="31" y="16"/>
                      <a:pt x="30" y="16"/>
                    </a:cubicBezTo>
                    <a:cubicBezTo>
                      <a:pt x="28" y="14"/>
                      <a:pt x="27" y="15"/>
                      <a:pt x="25" y="15"/>
                    </a:cubicBezTo>
                    <a:cubicBezTo>
                      <a:pt x="24" y="14"/>
                      <a:pt x="24" y="11"/>
                      <a:pt x="24" y="10"/>
                    </a:cubicBezTo>
                    <a:cubicBezTo>
                      <a:pt x="21" y="9"/>
                      <a:pt x="20" y="8"/>
                      <a:pt x="20" y="5"/>
                    </a:cubicBezTo>
                    <a:cubicBezTo>
                      <a:pt x="20" y="0"/>
                      <a:pt x="16" y="3"/>
                      <a:pt x="14" y="5"/>
                    </a:cubicBezTo>
                    <a:cubicBezTo>
                      <a:pt x="13" y="6"/>
                      <a:pt x="12" y="7"/>
                      <a:pt x="11" y="7"/>
                    </a:cubicBezTo>
                    <a:cubicBezTo>
                      <a:pt x="9" y="6"/>
                      <a:pt x="6" y="6"/>
                      <a:pt x="5" y="4"/>
                    </a:cubicBezTo>
                    <a:cubicBezTo>
                      <a:pt x="3" y="2"/>
                      <a:pt x="3" y="1"/>
                      <a:pt x="1" y="3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6"/>
                      <a:pt x="0" y="7"/>
                      <a:pt x="1" y="8"/>
                    </a:cubicBezTo>
                    <a:cubicBezTo>
                      <a:pt x="1" y="8"/>
                      <a:pt x="2" y="10"/>
                      <a:pt x="1" y="10"/>
                    </a:cubicBezTo>
                    <a:cubicBezTo>
                      <a:pt x="1" y="11"/>
                      <a:pt x="0" y="11"/>
                      <a:pt x="1" y="12"/>
                    </a:cubicBezTo>
                    <a:cubicBezTo>
                      <a:pt x="1" y="13"/>
                      <a:pt x="3" y="13"/>
                      <a:pt x="3" y="14"/>
                    </a:cubicBezTo>
                    <a:cubicBezTo>
                      <a:pt x="3" y="15"/>
                      <a:pt x="2" y="16"/>
                      <a:pt x="3" y="16"/>
                    </a:cubicBezTo>
                    <a:cubicBezTo>
                      <a:pt x="4" y="18"/>
                      <a:pt x="4" y="19"/>
                      <a:pt x="5" y="21"/>
                    </a:cubicBezTo>
                    <a:cubicBezTo>
                      <a:pt x="6" y="22"/>
                      <a:pt x="6" y="23"/>
                      <a:pt x="8" y="24"/>
                    </a:cubicBezTo>
                    <a:cubicBezTo>
                      <a:pt x="8" y="24"/>
                      <a:pt x="10" y="25"/>
                      <a:pt x="10" y="25"/>
                    </a:cubicBezTo>
                    <a:cubicBezTo>
                      <a:pt x="11" y="29"/>
                      <a:pt x="2" y="33"/>
                      <a:pt x="8" y="37"/>
                    </a:cubicBezTo>
                    <a:cubicBezTo>
                      <a:pt x="10" y="38"/>
                      <a:pt x="10" y="40"/>
                      <a:pt x="12" y="41"/>
                    </a:cubicBezTo>
                    <a:cubicBezTo>
                      <a:pt x="14" y="43"/>
                      <a:pt x="16" y="44"/>
                      <a:pt x="18" y="47"/>
                    </a:cubicBezTo>
                    <a:cubicBezTo>
                      <a:pt x="18" y="48"/>
                      <a:pt x="17" y="49"/>
                      <a:pt x="17" y="50"/>
                    </a:cubicBezTo>
                    <a:cubicBezTo>
                      <a:pt x="18" y="51"/>
                      <a:pt x="20" y="51"/>
                      <a:pt x="19" y="52"/>
                    </a:cubicBezTo>
                    <a:cubicBezTo>
                      <a:pt x="19" y="55"/>
                      <a:pt x="21" y="56"/>
                      <a:pt x="22" y="58"/>
                    </a:cubicBezTo>
                    <a:cubicBezTo>
                      <a:pt x="24" y="57"/>
                      <a:pt x="23" y="56"/>
                      <a:pt x="24" y="55"/>
                    </a:cubicBezTo>
                    <a:cubicBezTo>
                      <a:pt x="24" y="55"/>
                      <a:pt x="25" y="56"/>
                      <a:pt x="25" y="56"/>
                    </a:cubicBezTo>
                    <a:cubicBezTo>
                      <a:pt x="27" y="56"/>
                      <a:pt x="25" y="56"/>
                      <a:pt x="26" y="57"/>
                    </a:cubicBezTo>
                    <a:cubicBezTo>
                      <a:pt x="27" y="58"/>
                      <a:pt x="28" y="55"/>
                      <a:pt x="30" y="57"/>
                    </a:cubicBezTo>
                    <a:cubicBezTo>
                      <a:pt x="32" y="60"/>
                      <a:pt x="33" y="63"/>
                      <a:pt x="35" y="66"/>
                    </a:cubicBezTo>
                    <a:cubicBezTo>
                      <a:pt x="37" y="69"/>
                      <a:pt x="42" y="72"/>
                      <a:pt x="46" y="74"/>
                    </a:cubicBezTo>
                    <a:cubicBezTo>
                      <a:pt x="48" y="75"/>
                      <a:pt x="50" y="75"/>
                      <a:pt x="52" y="76"/>
                    </a:cubicBezTo>
                    <a:cubicBezTo>
                      <a:pt x="53" y="76"/>
                      <a:pt x="56" y="75"/>
                      <a:pt x="56" y="75"/>
                    </a:cubicBezTo>
                    <a:cubicBezTo>
                      <a:pt x="56" y="75"/>
                      <a:pt x="56" y="76"/>
                      <a:pt x="56" y="76"/>
                    </a:cubicBezTo>
                    <a:cubicBezTo>
                      <a:pt x="57" y="76"/>
                      <a:pt x="60" y="74"/>
                      <a:pt x="61" y="73"/>
                    </a:cubicBezTo>
                    <a:cubicBezTo>
                      <a:pt x="61" y="73"/>
                      <a:pt x="60" y="73"/>
                      <a:pt x="60" y="73"/>
                    </a:cubicBezTo>
                    <a:cubicBezTo>
                      <a:pt x="60" y="72"/>
                      <a:pt x="62" y="73"/>
                      <a:pt x="62" y="73"/>
                    </a:cubicBezTo>
                    <a:cubicBezTo>
                      <a:pt x="64" y="74"/>
                      <a:pt x="64" y="75"/>
                      <a:pt x="65" y="77"/>
                    </a:cubicBezTo>
                    <a:cubicBezTo>
                      <a:pt x="66" y="80"/>
                      <a:pt x="67" y="80"/>
                      <a:pt x="69" y="81"/>
                    </a:cubicBezTo>
                    <a:cubicBezTo>
                      <a:pt x="75" y="82"/>
                      <a:pt x="82" y="83"/>
                      <a:pt x="88" y="84"/>
                    </a:cubicBezTo>
                    <a:cubicBezTo>
                      <a:pt x="88" y="80"/>
                      <a:pt x="89" y="79"/>
                      <a:pt x="92" y="77"/>
                    </a:cubicBezTo>
                    <a:cubicBezTo>
                      <a:pt x="94" y="76"/>
                      <a:pt x="99" y="75"/>
                      <a:pt x="95" y="73"/>
                    </a:cubicBezTo>
                    <a:cubicBezTo>
                      <a:pt x="94" y="72"/>
                      <a:pt x="97" y="74"/>
                      <a:pt x="95" y="7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79" name="Freeform 677">
                <a:extLst>
                  <a:ext uri="{FF2B5EF4-FFF2-40B4-BE49-F238E27FC236}">
                    <a16:creationId xmlns:a16="http://schemas.microsoft.com/office/drawing/2014/main" id="{6B526DF8-4B83-174C-BBDB-330C8492DD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01688" y="5965538"/>
                <a:ext cx="80156" cy="62696"/>
              </a:xfrm>
              <a:custGeom>
                <a:avLst/>
                <a:gdLst>
                  <a:gd name="T0" fmla="*/ 1 w 8"/>
                  <a:gd name="T1" fmla="*/ 1 h 6"/>
                  <a:gd name="T2" fmla="*/ 3 w 8"/>
                  <a:gd name="T3" fmla="*/ 4 h 6"/>
                  <a:gd name="T4" fmla="*/ 8 w 8"/>
                  <a:gd name="T5" fmla="*/ 6 h 6"/>
                  <a:gd name="T6" fmla="*/ 0 w 8"/>
                  <a:gd name="T7" fmla="*/ 0 h 6"/>
                  <a:gd name="T8" fmla="*/ 1 w 8"/>
                  <a:gd name="T9" fmla="*/ 1 h 6"/>
                  <a:gd name="T10" fmla="*/ 1 w 8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1" y="1"/>
                    </a:moveTo>
                    <a:cubicBezTo>
                      <a:pt x="2" y="1"/>
                      <a:pt x="2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7" y="2"/>
                      <a:pt x="3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80" name="Freeform 678">
                <a:extLst>
                  <a:ext uri="{FF2B5EF4-FFF2-40B4-BE49-F238E27FC236}">
                    <a16:creationId xmlns:a16="http://schemas.microsoft.com/office/drawing/2014/main" id="{ADDFFD63-F414-0148-AD6E-35E282968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64707" y="5703698"/>
                <a:ext cx="358955" cy="195460"/>
              </a:xfrm>
              <a:custGeom>
                <a:avLst/>
                <a:gdLst>
                  <a:gd name="T0" fmla="*/ 26 w 35"/>
                  <a:gd name="T1" fmla="*/ 15 h 18"/>
                  <a:gd name="T2" fmla="*/ 30 w 35"/>
                  <a:gd name="T3" fmla="*/ 17 h 18"/>
                  <a:gd name="T4" fmla="*/ 34 w 35"/>
                  <a:gd name="T5" fmla="*/ 17 h 18"/>
                  <a:gd name="T6" fmla="*/ 33 w 35"/>
                  <a:gd name="T7" fmla="*/ 12 h 18"/>
                  <a:gd name="T8" fmla="*/ 30 w 35"/>
                  <a:gd name="T9" fmla="*/ 10 h 18"/>
                  <a:gd name="T10" fmla="*/ 27 w 35"/>
                  <a:gd name="T11" fmla="*/ 7 h 18"/>
                  <a:gd name="T12" fmla="*/ 19 w 35"/>
                  <a:gd name="T13" fmla="*/ 6 h 18"/>
                  <a:gd name="T14" fmla="*/ 9 w 35"/>
                  <a:gd name="T15" fmla="*/ 4 h 18"/>
                  <a:gd name="T16" fmla="*/ 0 w 35"/>
                  <a:gd name="T17" fmla="*/ 2 h 18"/>
                  <a:gd name="T18" fmla="*/ 8 w 35"/>
                  <a:gd name="T19" fmla="*/ 14 h 18"/>
                  <a:gd name="T20" fmla="*/ 18 w 35"/>
                  <a:gd name="T21" fmla="*/ 18 h 18"/>
                  <a:gd name="T22" fmla="*/ 26 w 35"/>
                  <a:gd name="T23" fmla="*/ 15 h 18"/>
                  <a:gd name="T24" fmla="*/ 26 w 35"/>
                  <a:gd name="T25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18">
                    <a:moveTo>
                      <a:pt x="26" y="15"/>
                    </a:moveTo>
                    <a:cubicBezTo>
                      <a:pt x="27" y="14"/>
                      <a:pt x="29" y="16"/>
                      <a:pt x="30" y="17"/>
                    </a:cubicBezTo>
                    <a:cubicBezTo>
                      <a:pt x="30" y="17"/>
                      <a:pt x="34" y="17"/>
                      <a:pt x="34" y="17"/>
                    </a:cubicBezTo>
                    <a:cubicBezTo>
                      <a:pt x="35" y="16"/>
                      <a:pt x="30" y="12"/>
                      <a:pt x="33" y="12"/>
                    </a:cubicBezTo>
                    <a:cubicBezTo>
                      <a:pt x="32" y="11"/>
                      <a:pt x="30" y="11"/>
                      <a:pt x="30" y="10"/>
                    </a:cubicBezTo>
                    <a:cubicBezTo>
                      <a:pt x="30" y="8"/>
                      <a:pt x="29" y="7"/>
                      <a:pt x="27" y="7"/>
                    </a:cubicBezTo>
                    <a:cubicBezTo>
                      <a:pt x="24" y="7"/>
                      <a:pt x="22" y="8"/>
                      <a:pt x="19" y="6"/>
                    </a:cubicBezTo>
                    <a:cubicBezTo>
                      <a:pt x="16" y="5"/>
                      <a:pt x="13" y="5"/>
                      <a:pt x="9" y="4"/>
                    </a:cubicBezTo>
                    <a:cubicBezTo>
                      <a:pt x="6" y="3"/>
                      <a:pt x="4" y="0"/>
                      <a:pt x="0" y="2"/>
                    </a:cubicBezTo>
                    <a:cubicBezTo>
                      <a:pt x="3" y="6"/>
                      <a:pt x="11" y="7"/>
                      <a:pt x="8" y="14"/>
                    </a:cubicBezTo>
                    <a:cubicBezTo>
                      <a:pt x="11" y="14"/>
                      <a:pt x="18" y="14"/>
                      <a:pt x="18" y="18"/>
                    </a:cubicBezTo>
                    <a:cubicBezTo>
                      <a:pt x="18" y="15"/>
                      <a:pt x="24" y="15"/>
                      <a:pt x="26" y="15"/>
                    </a:cubicBezTo>
                    <a:cubicBezTo>
                      <a:pt x="27" y="14"/>
                      <a:pt x="19" y="15"/>
                      <a:pt x="26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81" name="Freeform 679">
                <a:extLst>
                  <a:ext uri="{FF2B5EF4-FFF2-40B4-BE49-F238E27FC236}">
                    <a16:creationId xmlns:a16="http://schemas.microsoft.com/office/drawing/2014/main" id="{D91CDFC1-3EDE-EE48-A047-7BE0686A2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12144" y="5832776"/>
                <a:ext cx="275312" cy="228650"/>
              </a:xfrm>
              <a:custGeom>
                <a:avLst/>
                <a:gdLst>
                  <a:gd name="T0" fmla="*/ 8 w 27"/>
                  <a:gd name="T1" fmla="*/ 2 h 21"/>
                  <a:gd name="T2" fmla="*/ 10 w 27"/>
                  <a:gd name="T3" fmla="*/ 5 h 21"/>
                  <a:gd name="T4" fmla="*/ 7 w 27"/>
                  <a:gd name="T5" fmla="*/ 5 h 21"/>
                  <a:gd name="T6" fmla="*/ 4 w 27"/>
                  <a:gd name="T7" fmla="*/ 3 h 21"/>
                  <a:gd name="T8" fmla="*/ 4 w 27"/>
                  <a:gd name="T9" fmla="*/ 7 h 21"/>
                  <a:gd name="T10" fmla="*/ 6 w 27"/>
                  <a:gd name="T11" fmla="*/ 11 h 21"/>
                  <a:gd name="T12" fmla="*/ 8 w 27"/>
                  <a:gd name="T13" fmla="*/ 14 h 21"/>
                  <a:gd name="T14" fmla="*/ 9 w 27"/>
                  <a:gd name="T15" fmla="*/ 17 h 21"/>
                  <a:gd name="T16" fmla="*/ 16 w 27"/>
                  <a:gd name="T17" fmla="*/ 13 h 21"/>
                  <a:gd name="T18" fmla="*/ 17 w 27"/>
                  <a:gd name="T19" fmla="*/ 16 h 21"/>
                  <a:gd name="T20" fmla="*/ 21 w 27"/>
                  <a:gd name="T21" fmla="*/ 21 h 21"/>
                  <a:gd name="T22" fmla="*/ 21 w 27"/>
                  <a:gd name="T23" fmla="*/ 18 h 21"/>
                  <a:gd name="T24" fmla="*/ 23 w 27"/>
                  <a:gd name="T25" fmla="*/ 16 h 21"/>
                  <a:gd name="T26" fmla="*/ 25 w 27"/>
                  <a:gd name="T27" fmla="*/ 11 h 21"/>
                  <a:gd name="T28" fmla="*/ 19 w 27"/>
                  <a:gd name="T29" fmla="*/ 1 h 21"/>
                  <a:gd name="T30" fmla="*/ 12 w 27"/>
                  <a:gd name="T31" fmla="*/ 2 h 21"/>
                  <a:gd name="T32" fmla="*/ 9 w 27"/>
                  <a:gd name="T33" fmla="*/ 0 h 21"/>
                  <a:gd name="T34" fmla="*/ 8 w 27"/>
                  <a:gd name="T35" fmla="*/ 2 h 21"/>
                  <a:gd name="T36" fmla="*/ 8 w 27"/>
                  <a:gd name="T37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1">
                    <a:moveTo>
                      <a:pt x="8" y="2"/>
                    </a:moveTo>
                    <a:cubicBezTo>
                      <a:pt x="8" y="2"/>
                      <a:pt x="11" y="4"/>
                      <a:pt x="10" y="5"/>
                    </a:cubicBezTo>
                    <a:cubicBezTo>
                      <a:pt x="10" y="5"/>
                      <a:pt x="7" y="5"/>
                      <a:pt x="7" y="5"/>
                    </a:cubicBezTo>
                    <a:cubicBezTo>
                      <a:pt x="5" y="5"/>
                      <a:pt x="5" y="3"/>
                      <a:pt x="4" y="3"/>
                    </a:cubicBezTo>
                    <a:cubicBezTo>
                      <a:pt x="0" y="2"/>
                      <a:pt x="4" y="6"/>
                      <a:pt x="4" y="7"/>
                    </a:cubicBezTo>
                    <a:cubicBezTo>
                      <a:pt x="4" y="10"/>
                      <a:pt x="7" y="8"/>
                      <a:pt x="6" y="11"/>
                    </a:cubicBezTo>
                    <a:cubicBezTo>
                      <a:pt x="5" y="13"/>
                      <a:pt x="7" y="13"/>
                      <a:pt x="8" y="14"/>
                    </a:cubicBezTo>
                    <a:cubicBezTo>
                      <a:pt x="9" y="14"/>
                      <a:pt x="9" y="16"/>
                      <a:pt x="9" y="17"/>
                    </a:cubicBezTo>
                    <a:cubicBezTo>
                      <a:pt x="10" y="16"/>
                      <a:pt x="14" y="14"/>
                      <a:pt x="16" y="13"/>
                    </a:cubicBezTo>
                    <a:cubicBezTo>
                      <a:pt x="17" y="13"/>
                      <a:pt x="17" y="15"/>
                      <a:pt x="17" y="16"/>
                    </a:cubicBezTo>
                    <a:cubicBezTo>
                      <a:pt x="17" y="19"/>
                      <a:pt x="18" y="20"/>
                      <a:pt x="21" y="21"/>
                    </a:cubicBezTo>
                    <a:cubicBezTo>
                      <a:pt x="21" y="20"/>
                      <a:pt x="21" y="18"/>
                      <a:pt x="21" y="18"/>
                    </a:cubicBezTo>
                    <a:cubicBezTo>
                      <a:pt x="22" y="17"/>
                      <a:pt x="23" y="17"/>
                      <a:pt x="23" y="16"/>
                    </a:cubicBezTo>
                    <a:cubicBezTo>
                      <a:pt x="24" y="14"/>
                      <a:pt x="24" y="12"/>
                      <a:pt x="25" y="11"/>
                    </a:cubicBezTo>
                    <a:cubicBezTo>
                      <a:pt x="27" y="8"/>
                      <a:pt x="21" y="2"/>
                      <a:pt x="19" y="1"/>
                    </a:cubicBezTo>
                    <a:cubicBezTo>
                      <a:pt x="17" y="4"/>
                      <a:pt x="15" y="4"/>
                      <a:pt x="12" y="2"/>
                    </a:cubicBezTo>
                    <a:cubicBezTo>
                      <a:pt x="12" y="1"/>
                      <a:pt x="10" y="0"/>
                      <a:pt x="9" y="0"/>
                    </a:cubicBezTo>
                    <a:cubicBezTo>
                      <a:pt x="8" y="0"/>
                      <a:pt x="8" y="1"/>
                      <a:pt x="8" y="2"/>
                    </a:cubicBezTo>
                    <a:cubicBezTo>
                      <a:pt x="9" y="3"/>
                      <a:pt x="7" y="0"/>
                      <a:pt x="8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82" name="Freeform 680">
                <a:extLst>
                  <a:ext uri="{FF2B5EF4-FFF2-40B4-BE49-F238E27FC236}">
                    <a16:creationId xmlns:a16="http://schemas.microsoft.com/office/drawing/2014/main" id="{E2DF8503-D5E6-AC4B-80AF-01F69E7224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02751" y="6548221"/>
                <a:ext cx="90610" cy="110635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7 h 10"/>
                  <a:gd name="T4" fmla="*/ 4 w 9"/>
                  <a:gd name="T5" fmla="*/ 8 h 10"/>
                  <a:gd name="T6" fmla="*/ 9 w 9"/>
                  <a:gd name="T7" fmla="*/ 10 h 10"/>
                  <a:gd name="T8" fmla="*/ 7 w 9"/>
                  <a:gd name="T9" fmla="*/ 5 h 10"/>
                  <a:gd name="T10" fmla="*/ 8 w 9"/>
                  <a:gd name="T11" fmla="*/ 3 h 10"/>
                  <a:gd name="T12" fmla="*/ 3 w 9"/>
                  <a:gd name="T13" fmla="*/ 2 h 10"/>
                  <a:gd name="T14" fmla="*/ 3 w 9"/>
                  <a:gd name="T1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1" y="3"/>
                      <a:pt x="0" y="5"/>
                      <a:pt x="0" y="7"/>
                    </a:cubicBezTo>
                    <a:cubicBezTo>
                      <a:pt x="1" y="7"/>
                      <a:pt x="4" y="7"/>
                      <a:pt x="4" y="8"/>
                    </a:cubicBezTo>
                    <a:cubicBezTo>
                      <a:pt x="6" y="10"/>
                      <a:pt x="7" y="10"/>
                      <a:pt x="9" y="10"/>
                    </a:cubicBezTo>
                    <a:cubicBezTo>
                      <a:pt x="9" y="10"/>
                      <a:pt x="7" y="5"/>
                      <a:pt x="7" y="5"/>
                    </a:cubicBezTo>
                    <a:cubicBezTo>
                      <a:pt x="8" y="5"/>
                      <a:pt x="9" y="5"/>
                      <a:pt x="8" y="3"/>
                    </a:cubicBezTo>
                    <a:cubicBezTo>
                      <a:pt x="6" y="2"/>
                      <a:pt x="5" y="0"/>
                      <a:pt x="3" y="2"/>
                    </a:cubicBezTo>
                    <a:cubicBezTo>
                      <a:pt x="1" y="4"/>
                      <a:pt x="4" y="1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83" name="Freeform 681">
                <a:extLst>
                  <a:ext uri="{FF2B5EF4-FFF2-40B4-BE49-F238E27FC236}">
                    <a16:creationId xmlns:a16="http://schemas.microsoft.com/office/drawing/2014/main" id="{42D8336B-E45B-0849-9BF6-F07365340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1218" y="6138866"/>
                <a:ext cx="355468" cy="291340"/>
              </a:xfrm>
              <a:custGeom>
                <a:avLst/>
                <a:gdLst>
                  <a:gd name="T0" fmla="*/ 29 w 35"/>
                  <a:gd name="T1" fmla="*/ 10 h 27"/>
                  <a:gd name="T2" fmla="*/ 30 w 35"/>
                  <a:gd name="T3" fmla="*/ 7 h 27"/>
                  <a:gd name="T4" fmla="*/ 29 w 35"/>
                  <a:gd name="T5" fmla="*/ 5 h 27"/>
                  <a:gd name="T6" fmla="*/ 35 w 35"/>
                  <a:gd name="T7" fmla="*/ 0 h 27"/>
                  <a:gd name="T8" fmla="*/ 25 w 35"/>
                  <a:gd name="T9" fmla="*/ 1 h 27"/>
                  <a:gd name="T10" fmla="*/ 19 w 35"/>
                  <a:gd name="T11" fmla="*/ 2 h 27"/>
                  <a:gd name="T12" fmla="*/ 13 w 35"/>
                  <a:gd name="T13" fmla="*/ 2 h 27"/>
                  <a:gd name="T14" fmla="*/ 8 w 35"/>
                  <a:gd name="T15" fmla="*/ 2 h 27"/>
                  <a:gd name="T16" fmla="*/ 7 w 35"/>
                  <a:gd name="T17" fmla="*/ 4 h 27"/>
                  <a:gd name="T18" fmla="*/ 6 w 35"/>
                  <a:gd name="T19" fmla="*/ 6 h 27"/>
                  <a:gd name="T20" fmla="*/ 3 w 35"/>
                  <a:gd name="T21" fmla="*/ 6 h 27"/>
                  <a:gd name="T22" fmla="*/ 3 w 35"/>
                  <a:gd name="T23" fmla="*/ 10 h 27"/>
                  <a:gd name="T24" fmla="*/ 4 w 35"/>
                  <a:gd name="T25" fmla="*/ 14 h 27"/>
                  <a:gd name="T26" fmla="*/ 2 w 35"/>
                  <a:gd name="T27" fmla="*/ 22 h 27"/>
                  <a:gd name="T28" fmla="*/ 7 w 35"/>
                  <a:gd name="T29" fmla="*/ 27 h 27"/>
                  <a:gd name="T30" fmla="*/ 13 w 35"/>
                  <a:gd name="T31" fmla="*/ 24 h 27"/>
                  <a:gd name="T32" fmla="*/ 22 w 35"/>
                  <a:gd name="T33" fmla="*/ 19 h 27"/>
                  <a:gd name="T34" fmla="*/ 28 w 35"/>
                  <a:gd name="T35" fmla="*/ 15 h 27"/>
                  <a:gd name="T36" fmla="*/ 29 w 35"/>
                  <a:gd name="T37" fmla="*/ 10 h 27"/>
                  <a:gd name="T38" fmla="*/ 29 w 35"/>
                  <a:gd name="T3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" h="27">
                    <a:moveTo>
                      <a:pt x="29" y="10"/>
                    </a:moveTo>
                    <a:cubicBezTo>
                      <a:pt x="30" y="9"/>
                      <a:pt x="31" y="8"/>
                      <a:pt x="30" y="7"/>
                    </a:cubicBezTo>
                    <a:cubicBezTo>
                      <a:pt x="29" y="6"/>
                      <a:pt x="28" y="6"/>
                      <a:pt x="29" y="5"/>
                    </a:cubicBezTo>
                    <a:cubicBezTo>
                      <a:pt x="31" y="3"/>
                      <a:pt x="35" y="3"/>
                      <a:pt x="35" y="0"/>
                    </a:cubicBezTo>
                    <a:cubicBezTo>
                      <a:pt x="32" y="0"/>
                      <a:pt x="28" y="0"/>
                      <a:pt x="25" y="1"/>
                    </a:cubicBezTo>
                    <a:cubicBezTo>
                      <a:pt x="23" y="1"/>
                      <a:pt x="21" y="2"/>
                      <a:pt x="19" y="2"/>
                    </a:cubicBezTo>
                    <a:cubicBezTo>
                      <a:pt x="16" y="2"/>
                      <a:pt x="15" y="1"/>
                      <a:pt x="13" y="2"/>
                    </a:cubicBezTo>
                    <a:cubicBezTo>
                      <a:pt x="11" y="3"/>
                      <a:pt x="10" y="3"/>
                      <a:pt x="8" y="2"/>
                    </a:cubicBezTo>
                    <a:cubicBezTo>
                      <a:pt x="6" y="0"/>
                      <a:pt x="7" y="4"/>
                      <a:pt x="7" y="4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5" y="8"/>
                      <a:pt x="4" y="6"/>
                      <a:pt x="3" y="6"/>
                    </a:cubicBezTo>
                    <a:cubicBezTo>
                      <a:pt x="2" y="7"/>
                      <a:pt x="3" y="9"/>
                      <a:pt x="3" y="10"/>
                    </a:cubicBezTo>
                    <a:cubicBezTo>
                      <a:pt x="3" y="11"/>
                      <a:pt x="2" y="13"/>
                      <a:pt x="4" y="14"/>
                    </a:cubicBezTo>
                    <a:cubicBezTo>
                      <a:pt x="9" y="17"/>
                      <a:pt x="5" y="19"/>
                      <a:pt x="2" y="22"/>
                    </a:cubicBezTo>
                    <a:cubicBezTo>
                      <a:pt x="0" y="24"/>
                      <a:pt x="5" y="27"/>
                      <a:pt x="7" y="27"/>
                    </a:cubicBezTo>
                    <a:cubicBezTo>
                      <a:pt x="9" y="27"/>
                      <a:pt x="11" y="25"/>
                      <a:pt x="13" y="24"/>
                    </a:cubicBezTo>
                    <a:cubicBezTo>
                      <a:pt x="16" y="22"/>
                      <a:pt x="19" y="21"/>
                      <a:pt x="22" y="19"/>
                    </a:cubicBezTo>
                    <a:cubicBezTo>
                      <a:pt x="24" y="18"/>
                      <a:pt x="26" y="17"/>
                      <a:pt x="28" y="15"/>
                    </a:cubicBezTo>
                    <a:cubicBezTo>
                      <a:pt x="29" y="13"/>
                      <a:pt x="28" y="11"/>
                      <a:pt x="29" y="10"/>
                    </a:cubicBezTo>
                    <a:cubicBezTo>
                      <a:pt x="30" y="8"/>
                      <a:pt x="29" y="11"/>
                      <a:pt x="29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84" name="Freeform 682">
                <a:extLst>
                  <a:ext uri="{FF2B5EF4-FFF2-40B4-BE49-F238E27FC236}">
                    <a16:creationId xmlns:a16="http://schemas.microsoft.com/office/drawing/2014/main" id="{89B896A7-3AB2-E242-B886-56EB1623E1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95009" y="6116740"/>
                <a:ext cx="508807" cy="508924"/>
              </a:xfrm>
              <a:custGeom>
                <a:avLst/>
                <a:gdLst>
                  <a:gd name="T0" fmla="*/ 47 w 50"/>
                  <a:gd name="T1" fmla="*/ 36 h 47"/>
                  <a:gd name="T2" fmla="*/ 45 w 50"/>
                  <a:gd name="T3" fmla="*/ 34 h 47"/>
                  <a:gd name="T4" fmla="*/ 46 w 50"/>
                  <a:gd name="T5" fmla="*/ 32 h 47"/>
                  <a:gd name="T6" fmla="*/ 41 w 50"/>
                  <a:gd name="T7" fmla="*/ 27 h 47"/>
                  <a:gd name="T8" fmla="*/ 38 w 50"/>
                  <a:gd name="T9" fmla="*/ 25 h 47"/>
                  <a:gd name="T10" fmla="*/ 35 w 50"/>
                  <a:gd name="T11" fmla="*/ 18 h 47"/>
                  <a:gd name="T12" fmla="*/ 38 w 50"/>
                  <a:gd name="T13" fmla="*/ 10 h 47"/>
                  <a:gd name="T14" fmla="*/ 34 w 50"/>
                  <a:gd name="T15" fmla="*/ 6 h 47"/>
                  <a:gd name="T16" fmla="*/ 32 w 50"/>
                  <a:gd name="T17" fmla="*/ 2 h 47"/>
                  <a:gd name="T18" fmla="*/ 30 w 50"/>
                  <a:gd name="T19" fmla="*/ 3 h 47"/>
                  <a:gd name="T20" fmla="*/ 28 w 50"/>
                  <a:gd name="T21" fmla="*/ 1 h 47"/>
                  <a:gd name="T22" fmla="*/ 25 w 50"/>
                  <a:gd name="T23" fmla="*/ 2 h 47"/>
                  <a:gd name="T24" fmla="*/ 20 w 50"/>
                  <a:gd name="T25" fmla="*/ 1 h 47"/>
                  <a:gd name="T26" fmla="*/ 18 w 50"/>
                  <a:gd name="T27" fmla="*/ 4 h 47"/>
                  <a:gd name="T28" fmla="*/ 13 w 50"/>
                  <a:gd name="T29" fmla="*/ 7 h 47"/>
                  <a:gd name="T30" fmla="*/ 14 w 50"/>
                  <a:gd name="T31" fmla="*/ 10 h 47"/>
                  <a:gd name="T32" fmla="*/ 13 w 50"/>
                  <a:gd name="T33" fmla="*/ 13 h 47"/>
                  <a:gd name="T34" fmla="*/ 9 w 50"/>
                  <a:gd name="T35" fmla="*/ 19 h 47"/>
                  <a:gd name="T36" fmla="*/ 1 w 50"/>
                  <a:gd name="T37" fmla="*/ 25 h 47"/>
                  <a:gd name="T38" fmla="*/ 3 w 50"/>
                  <a:gd name="T39" fmla="*/ 30 h 47"/>
                  <a:gd name="T40" fmla="*/ 9 w 50"/>
                  <a:gd name="T41" fmla="*/ 31 h 47"/>
                  <a:gd name="T42" fmla="*/ 18 w 50"/>
                  <a:gd name="T43" fmla="*/ 36 h 47"/>
                  <a:gd name="T44" fmla="*/ 29 w 50"/>
                  <a:gd name="T45" fmla="*/ 45 h 47"/>
                  <a:gd name="T46" fmla="*/ 38 w 50"/>
                  <a:gd name="T47" fmla="*/ 47 h 47"/>
                  <a:gd name="T48" fmla="*/ 43 w 50"/>
                  <a:gd name="T49" fmla="*/ 42 h 47"/>
                  <a:gd name="T50" fmla="*/ 50 w 50"/>
                  <a:gd name="T51" fmla="*/ 43 h 47"/>
                  <a:gd name="T52" fmla="*/ 47 w 50"/>
                  <a:gd name="T53" fmla="*/ 39 h 47"/>
                  <a:gd name="T54" fmla="*/ 47 w 50"/>
                  <a:gd name="T55" fmla="*/ 36 h 47"/>
                  <a:gd name="T56" fmla="*/ 47 w 50"/>
                  <a:gd name="T57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" h="47">
                    <a:moveTo>
                      <a:pt x="47" y="36"/>
                    </a:moveTo>
                    <a:cubicBezTo>
                      <a:pt x="47" y="36"/>
                      <a:pt x="45" y="35"/>
                      <a:pt x="45" y="34"/>
                    </a:cubicBezTo>
                    <a:cubicBezTo>
                      <a:pt x="45" y="33"/>
                      <a:pt x="46" y="33"/>
                      <a:pt x="46" y="32"/>
                    </a:cubicBezTo>
                    <a:cubicBezTo>
                      <a:pt x="45" y="30"/>
                      <a:pt x="43" y="29"/>
                      <a:pt x="41" y="27"/>
                    </a:cubicBezTo>
                    <a:cubicBezTo>
                      <a:pt x="40" y="27"/>
                      <a:pt x="38" y="26"/>
                      <a:pt x="38" y="25"/>
                    </a:cubicBezTo>
                    <a:cubicBezTo>
                      <a:pt x="37" y="23"/>
                      <a:pt x="35" y="21"/>
                      <a:pt x="35" y="18"/>
                    </a:cubicBezTo>
                    <a:cubicBezTo>
                      <a:pt x="34" y="16"/>
                      <a:pt x="40" y="12"/>
                      <a:pt x="38" y="10"/>
                    </a:cubicBezTo>
                    <a:cubicBezTo>
                      <a:pt x="36" y="9"/>
                      <a:pt x="35" y="8"/>
                      <a:pt x="34" y="6"/>
                    </a:cubicBezTo>
                    <a:cubicBezTo>
                      <a:pt x="33" y="5"/>
                      <a:pt x="33" y="3"/>
                      <a:pt x="32" y="2"/>
                    </a:cubicBezTo>
                    <a:cubicBezTo>
                      <a:pt x="31" y="2"/>
                      <a:pt x="31" y="3"/>
                      <a:pt x="30" y="3"/>
                    </a:cubicBezTo>
                    <a:cubicBezTo>
                      <a:pt x="28" y="3"/>
                      <a:pt x="29" y="1"/>
                      <a:pt x="28" y="1"/>
                    </a:cubicBezTo>
                    <a:cubicBezTo>
                      <a:pt x="27" y="1"/>
                      <a:pt x="25" y="2"/>
                      <a:pt x="25" y="2"/>
                    </a:cubicBezTo>
                    <a:cubicBezTo>
                      <a:pt x="23" y="0"/>
                      <a:pt x="22" y="1"/>
                      <a:pt x="20" y="1"/>
                    </a:cubicBezTo>
                    <a:cubicBezTo>
                      <a:pt x="18" y="2"/>
                      <a:pt x="19" y="3"/>
                      <a:pt x="18" y="4"/>
                    </a:cubicBezTo>
                    <a:cubicBezTo>
                      <a:pt x="16" y="5"/>
                      <a:pt x="14" y="5"/>
                      <a:pt x="13" y="7"/>
                    </a:cubicBezTo>
                    <a:cubicBezTo>
                      <a:pt x="12" y="9"/>
                      <a:pt x="14" y="8"/>
                      <a:pt x="14" y="10"/>
                    </a:cubicBezTo>
                    <a:cubicBezTo>
                      <a:pt x="14" y="11"/>
                      <a:pt x="13" y="11"/>
                      <a:pt x="13" y="13"/>
                    </a:cubicBezTo>
                    <a:cubicBezTo>
                      <a:pt x="13" y="16"/>
                      <a:pt x="12" y="17"/>
                      <a:pt x="9" y="19"/>
                    </a:cubicBezTo>
                    <a:cubicBezTo>
                      <a:pt x="7" y="20"/>
                      <a:pt x="0" y="23"/>
                      <a:pt x="1" y="25"/>
                    </a:cubicBezTo>
                    <a:cubicBezTo>
                      <a:pt x="2" y="26"/>
                      <a:pt x="2" y="29"/>
                      <a:pt x="3" y="30"/>
                    </a:cubicBezTo>
                    <a:cubicBezTo>
                      <a:pt x="4" y="31"/>
                      <a:pt x="8" y="31"/>
                      <a:pt x="9" y="31"/>
                    </a:cubicBezTo>
                    <a:cubicBezTo>
                      <a:pt x="12" y="32"/>
                      <a:pt x="15" y="34"/>
                      <a:pt x="18" y="36"/>
                    </a:cubicBezTo>
                    <a:cubicBezTo>
                      <a:pt x="22" y="39"/>
                      <a:pt x="25" y="42"/>
                      <a:pt x="29" y="45"/>
                    </a:cubicBezTo>
                    <a:cubicBezTo>
                      <a:pt x="32" y="47"/>
                      <a:pt x="35" y="47"/>
                      <a:pt x="38" y="47"/>
                    </a:cubicBezTo>
                    <a:cubicBezTo>
                      <a:pt x="41" y="47"/>
                      <a:pt x="41" y="44"/>
                      <a:pt x="43" y="42"/>
                    </a:cubicBezTo>
                    <a:cubicBezTo>
                      <a:pt x="45" y="40"/>
                      <a:pt x="49" y="44"/>
                      <a:pt x="50" y="43"/>
                    </a:cubicBezTo>
                    <a:cubicBezTo>
                      <a:pt x="49" y="42"/>
                      <a:pt x="48" y="41"/>
                      <a:pt x="47" y="39"/>
                    </a:cubicBezTo>
                    <a:cubicBezTo>
                      <a:pt x="47" y="38"/>
                      <a:pt x="48" y="37"/>
                      <a:pt x="47" y="36"/>
                    </a:cubicBezTo>
                    <a:cubicBezTo>
                      <a:pt x="46" y="35"/>
                      <a:pt x="48" y="37"/>
                      <a:pt x="47" y="3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85" name="Freeform 683">
                <a:extLst>
                  <a:ext uri="{FF2B5EF4-FFF2-40B4-BE49-F238E27FC236}">
                    <a16:creationId xmlns:a16="http://schemas.microsoft.com/office/drawing/2014/main" id="{2C789CA8-FE3A-E549-A7A0-6440C3A6D1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50289" y="5821713"/>
                <a:ext cx="968821" cy="390912"/>
              </a:xfrm>
              <a:custGeom>
                <a:avLst/>
                <a:gdLst>
                  <a:gd name="T0" fmla="*/ 52 w 95"/>
                  <a:gd name="T1" fmla="*/ 36 h 36"/>
                  <a:gd name="T2" fmla="*/ 54 w 95"/>
                  <a:gd name="T3" fmla="*/ 33 h 36"/>
                  <a:gd name="T4" fmla="*/ 55 w 95"/>
                  <a:gd name="T5" fmla="*/ 31 h 36"/>
                  <a:gd name="T6" fmla="*/ 60 w 95"/>
                  <a:gd name="T7" fmla="*/ 31 h 36"/>
                  <a:gd name="T8" fmla="*/ 64 w 95"/>
                  <a:gd name="T9" fmla="*/ 31 h 36"/>
                  <a:gd name="T10" fmla="*/ 75 w 95"/>
                  <a:gd name="T11" fmla="*/ 29 h 36"/>
                  <a:gd name="T12" fmla="*/ 85 w 95"/>
                  <a:gd name="T13" fmla="*/ 28 h 36"/>
                  <a:gd name="T14" fmla="*/ 90 w 95"/>
                  <a:gd name="T15" fmla="*/ 28 h 36"/>
                  <a:gd name="T16" fmla="*/ 92 w 95"/>
                  <a:gd name="T17" fmla="*/ 30 h 36"/>
                  <a:gd name="T18" fmla="*/ 94 w 95"/>
                  <a:gd name="T19" fmla="*/ 28 h 36"/>
                  <a:gd name="T20" fmla="*/ 92 w 95"/>
                  <a:gd name="T21" fmla="*/ 24 h 36"/>
                  <a:gd name="T22" fmla="*/ 92 w 95"/>
                  <a:gd name="T23" fmla="*/ 22 h 36"/>
                  <a:gd name="T24" fmla="*/ 91 w 95"/>
                  <a:gd name="T25" fmla="*/ 17 h 36"/>
                  <a:gd name="T26" fmla="*/ 93 w 95"/>
                  <a:gd name="T27" fmla="*/ 14 h 36"/>
                  <a:gd name="T28" fmla="*/ 89 w 95"/>
                  <a:gd name="T29" fmla="*/ 8 h 36"/>
                  <a:gd name="T30" fmla="*/ 83 w 95"/>
                  <a:gd name="T31" fmla="*/ 3 h 36"/>
                  <a:gd name="T32" fmla="*/ 80 w 95"/>
                  <a:gd name="T33" fmla="*/ 3 h 36"/>
                  <a:gd name="T34" fmla="*/ 78 w 95"/>
                  <a:gd name="T35" fmla="*/ 3 h 36"/>
                  <a:gd name="T36" fmla="*/ 73 w 95"/>
                  <a:gd name="T37" fmla="*/ 6 h 36"/>
                  <a:gd name="T38" fmla="*/ 63 w 95"/>
                  <a:gd name="T39" fmla="*/ 6 h 36"/>
                  <a:gd name="T40" fmla="*/ 58 w 95"/>
                  <a:gd name="T41" fmla="*/ 6 h 36"/>
                  <a:gd name="T42" fmla="*/ 54 w 95"/>
                  <a:gd name="T43" fmla="*/ 4 h 36"/>
                  <a:gd name="T44" fmla="*/ 50 w 95"/>
                  <a:gd name="T45" fmla="*/ 2 h 36"/>
                  <a:gd name="T46" fmla="*/ 46 w 95"/>
                  <a:gd name="T47" fmla="*/ 0 h 36"/>
                  <a:gd name="T48" fmla="*/ 37 w 95"/>
                  <a:gd name="T49" fmla="*/ 0 h 36"/>
                  <a:gd name="T50" fmla="*/ 29 w 95"/>
                  <a:gd name="T51" fmla="*/ 4 h 36"/>
                  <a:gd name="T52" fmla="*/ 18 w 95"/>
                  <a:gd name="T53" fmla="*/ 5 h 36"/>
                  <a:gd name="T54" fmla="*/ 16 w 95"/>
                  <a:gd name="T55" fmla="*/ 6 h 36"/>
                  <a:gd name="T56" fmla="*/ 18 w 95"/>
                  <a:gd name="T57" fmla="*/ 7 h 36"/>
                  <a:gd name="T58" fmla="*/ 15 w 95"/>
                  <a:gd name="T59" fmla="*/ 8 h 36"/>
                  <a:gd name="T60" fmla="*/ 13 w 95"/>
                  <a:gd name="T61" fmla="*/ 9 h 36"/>
                  <a:gd name="T62" fmla="*/ 4 w 95"/>
                  <a:gd name="T63" fmla="*/ 9 h 36"/>
                  <a:gd name="T64" fmla="*/ 3 w 95"/>
                  <a:gd name="T65" fmla="*/ 11 h 36"/>
                  <a:gd name="T66" fmla="*/ 3 w 95"/>
                  <a:gd name="T67" fmla="*/ 15 h 36"/>
                  <a:gd name="T68" fmla="*/ 5 w 95"/>
                  <a:gd name="T69" fmla="*/ 14 h 36"/>
                  <a:gd name="T70" fmla="*/ 3 w 95"/>
                  <a:gd name="T71" fmla="*/ 17 h 36"/>
                  <a:gd name="T72" fmla="*/ 5 w 95"/>
                  <a:gd name="T73" fmla="*/ 17 h 36"/>
                  <a:gd name="T74" fmla="*/ 5 w 95"/>
                  <a:gd name="T75" fmla="*/ 19 h 36"/>
                  <a:gd name="T76" fmla="*/ 3 w 95"/>
                  <a:gd name="T77" fmla="*/ 20 h 36"/>
                  <a:gd name="T78" fmla="*/ 4 w 95"/>
                  <a:gd name="T79" fmla="*/ 22 h 36"/>
                  <a:gd name="T80" fmla="*/ 4 w 95"/>
                  <a:gd name="T81" fmla="*/ 25 h 36"/>
                  <a:gd name="T82" fmla="*/ 8 w 95"/>
                  <a:gd name="T83" fmla="*/ 27 h 36"/>
                  <a:gd name="T84" fmla="*/ 7 w 95"/>
                  <a:gd name="T85" fmla="*/ 30 h 36"/>
                  <a:gd name="T86" fmla="*/ 10 w 95"/>
                  <a:gd name="T87" fmla="*/ 30 h 36"/>
                  <a:gd name="T88" fmla="*/ 8 w 95"/>
                  <a:gd name="T89" fmla="*/ 31 h 36"/>
                  <a:gd name="T90" fmla="*/ 10 w 95"/>
                  <a:gd name="T91" fmla="*/ 31 h 36"/>
                  <a:gd name="T92" fmla="*/ 9 w 95"/>
                  <a:gd name="T93" fmla="*/ 34 h 36"/>
                  <a:gd name="T94" fmla="*/ 11 w 95"/>
                  <a:gd name="T95" fmla="*/ 35 h 36"/>
                  <a:gd name="T96" fmla="*/ 12 w 95"/>
                  <a:gd name="T97" fmla="*/ 31 h 36"/>
                  <a:gd name="T98" fmla="*/ 16 w 95"/>
                  <a:gd name="T99" fmla="*/ 32 h 36"/>
                  <a:gd name="T100" fmla="*/ 22 w 95"/>
                  <a:gd name="T101" fmla="*/ 33 h 36"/>
                  <a:gd name="T102" fmla="*/ 27 w 95"/>
                  <a:gd name="T103" fmla="*/ 31 h 36"/>
                  <a:gd name="T104" fmla="*/ 35 w 95"/>
                  <a:gd name="T105" fmla="*/ 35 h 36"/>
                  <a:gd name="T106" fmla="*/ 42 w 95"/>
                  <a:gd name="T107" fmla="*/ 32 h 36"/>
                  <a:gd name="T108" fmla="*/ 44 w 95"/>
                  <a:gd name="T109" fmla="*/ 30 h 36"/>
                  <a:gd name="T110" fmla="*/ 48 w 95"/>
                  <a:gd name="T111" fmla="*/ 31 h 36"/>
                  <a:gd name="T112" fmla="*/ 50 w 95"/>
                  <a:gd name="T113" fmla="*/ 33 h 36"/>
                  <a:gd name="T114" fmla="*/ 50 w 95"/>
                  <a:gd name="T115" fmla="*/ 35 h 36"/>
                  <a:gd name="T116" fmla="*/ 52 w 95"/>
                  <a:gd name="T117" fmla="*/ 36 h 36"/>
                  <a:gd name="T118" fmla="*/ 52 w 95"/>
                  <a:gd name="T11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5" h="36">
                    <a:moveTo>
                      <a:pt x="52" y="36"/>
                    </a:moveTo>
                    <a:cubicBezTo>
                      <a:pt x="53" y="35"/>
                      <a:pt x="54" y="33"/>
                      <a:pt x="54" y="33"/>
                    </a:cubicBezTo>
                    <a:cubicBezTo>
                      <a:pt x="53" y="31"/>
                      <a:pt x="54" y="30"/>
                      <a:pt x="55" y="31"/>
                    </a:cubicBezTo>
                    <a:cubicBezTo>
                      <a:pt x="57" y="32"/>
                      <a:pt x="58" y="31"/>
                      <a:pt x="60" y="31"/>
                    </a:cubicBezTo>
                    <a:cubicBezTo>
                      <a:pt x="62" y="30"/>
                      <a:pt x="62" y="30"/>
                      <a:pt x="64" y="31"/>
                    </a:cubicBezTo>
                    <a:cubicBezTo>
                      <a:pt x="68" y="31"/>
                      <a:pt x="71" y="29"/>
                      <a:pt x="75" y="29"/>
                    </a:cubicBezTo>
                    <a:cubicBezTo>
                      <a:pt x="78" y="29"/>
                      <a:pt x="82" y="29"/>
                      <a:pt x="85" y="28"/>
                    </a:cubicBezTo>
                    <a:cubicBezTo>
                      <a:pt x="87" y="27"/>
                      <a:pt x="87" y="29"/>
                      <a:pt x="90" y="28"/>
                    </a:cubicBezTo>
                    <a:cubicBezTo>
                      <a:pt x="92" y="27"/>
                      <a:pt x="91" y="29"/>
                      <a:pt x="92" y="30"/>
                    </a:cubicBezTo>
                    <a:cubicBezTo>
                      <a:pt x="93" y="31"/>
                      <a:pt x="95" y="29"/>
                      <a:pt x="94" y="28"/>
                    </a:cubicBezTo>
                    <a:cubicBezTo>
                      <a:pt x="93" y="27"/>
                      <a:pt x="95" y="25"/>
                      <a:pt x="92" y="24"/>
                    </a:cubicBezTo>
                    <a:cubicBezTo>
                      <a:pt x="91" y="23"/>
                      <a:pt x="93" y="23"/>
                      <a:pt x="92" y="22"/>
                    </a:cubicBezTo>
                    <a:cubicBezTo>
                      <a:pt x="92" y="20"/>
                      <a:pt x="91" y="19"/>
                      <a:pt x="91" y="17"/>
                    </a:cubicBezTo>
                    <a:cubicBezTo>
                      <a:pt x="91" y="16"/>
                      <a:pt x="93" y="14"/>
                      <a:pt x="93" y="14"/>
                    </a:cubicBezTo>
                    <a:cubicBezTo>
                      <a:pt x="92" y="12"/>
                      <a:pt x="90" y="11"/>
                      <a:pt x="89" y="8"/>
                    </a:cubicBezTo>
                    <a:cubicBezTo>
                      <a:pt x="87" y="5"/>
                      <a:pt x="87" y="4"/>
                      <a:pt x="83" y="3"/>
                    </a:cubicBezTo>
                    <a:cubicBezTo>
                      <a:pt x="82" y="3"/>
                      <a:pt x="81" y="3"/>
                      <a:pt x="80" y="3"/>
                    </a:cubicBezTo>
                    <a:cubicBezTo>
                      <a:pt x="78" y="2"/>
                      <a:pt x="79" y="3"/>
                      <a:pt x="78" y="3"/>
                    </a:cubicBezTo>
                    <a:cubicBezTo>
                      <a:pt x="76" y="5"/>
                      <a:pt x="74" y="5"/>
                      <a:pt x="73" y="6"/>
                    </a:cubicBezTo>
                    <a:cubicBezTo>
                      <a:pt x="70" y="7"/>
                      <a:pt x="66" y="6"/>
                      <a:pt x="63" y="6"/>
                    </a:cubicBezTo>
                    <a:cubicBezTo>
                      <a:pt x="61" y="6"/>
                      <a:pt x="59" y="6"/>
                      <a:pt x="58" y="6"/>
                    </a:cubicBezTo>
                    <a:cubicBezTo>
                      <a:pt x="56" y="5"/>
                      <a:pt x="56" y="4"/>
                      <a:pt x="54" y="4"/>
                    </a:cubicBezTo>
                    <a:cubicBezTo>
                      <a:pt x="52" y="4"/>
                      <a:pt x="51" y="3"/>
                      <a:pt x="50" y="2"/>
                    </a:cubicBezTo>
                    <a:cubicBezTo>
                      <a:pt x="49" y="2"/>
                      <a:pt x="45" y="0"/>
                      <a:pt x="46" y="0"/>
                    </a:cubicBezTo>
                    <a:cubicBezTo>
                      <a:pt x="44" y="1"/>
                      <a:pt x="39" y="0"/>
                      <a:pt x="37" y="0"/>
                    </a:cubicBezTo>
                    <a:cubicBezTo>
                      <a:pt x="34" y="0"/>
                      <a:pt x="31" y="3"/>
                      <a:pt x="29" y="4"/>
                    </a:cubicBezTo>
                    <a:cubicBezTo>
                      <a:pt x="26" y="6"/>
                      <a:pt x="21" y="4"/>
                      <a:pt x="18" y="5"/>
                    </a:cubicBezTo>
                    <a:cubicBezTo>
                      <a:pt x="17" y="5"/>
                      <a:pt x="16" y="5"/>
                      <a:pt x="16" y="6"/>
                    </a:cubicBezTo>
                    <a:cubicBezTo>
                      <a:pt x="16" y="6"/>
                      <a:pt x="18" y="6"/>
                      <a:pt x="18" y="7"/>
                    </a:cubicBezTo>
                    <a:cubicBezTo>
                      <a:pt x="18" y="7"/>
                      <a:pt x="15" y="7"/>
                      <a:pt x="15" y="8"/>
                    </a:cubicBezTo>
                    <a:cubicBezTo>
                      <a:pt x="15" y="9"/>
                      <a:pt x="15" y="9"/>
                      <a:pt x="13" y="9"/>
                    </a:cubicBezTo>
                    <a:cubicBezTo>
                      <a:pt x="10" y="9"/>
                      <a:pt x="7" y="9"/>
                      <a:pt x="4" y="9"/>
                    </a:cubicBezTo>
                    <a:cubicBezTo>
                      <a:pt x="2" y="9"/>
                      <a:pt x="3" y="10"/>
                      <a:pt x="3" y="11"/>
                    </a:cubicBezTo>
                    <a:cubicBezTo>
                      <a:pt x="2" y="13"/>
                      <a:pt x="0" y="14"/>
                      <a:pt x="3" y="15"/>
                    </a:cubicBezTo>
                    <a:cubicBezTo>
                      <a:pt x="3" y="15"/>
                      <a:pt x="5" y="14"/>
                      <a:pt x="5" y="14"/>
                    </a:cubicBezTo>
                    <a:cubicBezTo>
                      <a:pt x="5" y="15"/>
                      <a:pt x="3" y="17"/>
                      <a:pt x="3" y="17"/>
                    </a:cubicBezTo>
                    <a:cubicBezTo>
                      <a:pt x="4" y="18"/>
                      <a:pt x="4" y="17"/>
                      <a:pt x="5" y="17"/>
                    </a:cubicBezTo>
                    <a:cubicBezTo>
                      <a:pt x="5" y="17"/>
                      <a:pt x="5" y="19"/>
                      <a:pt x="5" y="19"/>
                    </a:cubicBezTo>
                    <a:cubicBezTo>
                      <a:pt x="7" y="22"/>
                      <a:pt x="4" y="20"/>
                      <a:pt x="3" y="20"/>
                    </a:cubicBezTo>
                    <a:cubicBezTo>
                      <a:pt x="3" y="20"/>
                      <a:pt x="2" y="23"/>
                      <a:pt x="4" y="22"/>
                    </a:cubicBezTo>
                    <a:cubicBezTo>
                      <a:pt x="6" y="22"/>
                      <a:pt x="4" y="24"/>
                      <a:pt x="4" y="25"/>
                    </a:cubicBezTo>
                    <a:cubicBezTo>
                      <a:pt x="4" y="26"/>
                      <a:pt x="7" y="26"/>
                      <a:pt x="8" y="27"/>
                    </a:cubicBezTo>
                    <a:cubicBezTo>
                      <a:pt x="9" y="28"/>
                      <a:pt x="7" y="30"/>
                      <a:pt x="7" y="30"/>
                    </a:cubicBezTo>
                    <a:cubicBezTo>
                      <a:pt x="8" y="30"/>
                      <a:pt x="9" y="28"/>
                      <a:pt x="10" y="30"/>
                    </a:cubicBezTo>
                    <a:cubicBezTo>
                      <a:pt x="10" y="31"/>
                      <a:pt x="8" y="31"/>
                      <a:pt x="8" y="31"/>
                    </a:cubicBezTo>
                    <a:cubicBezTo>
                      <a:pt x="8" y="31"/>
                      <a:pt x="10" y="31"/>
                      <a:pt x="10" y="31"/>
                    </a:cubicBezTo>
                    <a:cubicBezTo>
                      <a:pt x="11" y="32"/>
                      <a:pt x="10" y="33"/>
                      <a:pt x="9" y="34"/>
                    </a:cubicBezTo>
                    <a:cubicBezTo>
                      <a:pt x="9" y="35"/>
                      <a:pt x="11" y="36"/>
                      <a:pt x="11" y="35"/>
                    </a:cubicBezTo>
                    <a:cubicBezTo>
                      <a:pt x="12" y="34"/>
                      <a:pt x="11" y="32"/>
                      <a:pt x="12" y="31"/>
                    </a:cubicBezTo>
                    <a:cubicBezTo>
                      <a:pt x="13" y="30"/>
                      <a:pt x="15" y="32"/>
                      <a:pt x="16" y="32"/>
                    </a:cubicBezTo>
                    <a:cubicBezTo>
                      <a:pt x="18" y="33"/>
                      <a:pt x="20" y="35"/>
                      <a:pt x="22" y="33"/>
                    </a:cubicBezTo>
                    <a:cubicBezTo>
                      <a:pt x="25" y="32"/>
                      <a:pt x="23" y="29"/>
                      <a:pt x="27" y="31"/>
                    </a:cubicBezTo>
                    <a:cubicBezTo>
                      <a:pt x="29" y="33"/>
                      <a:pt x="32" y="35"/>
                      <a:pt x="35" y="35"/>
                    </a:cubicBezTo>
                    <a:cubicBezTo>
                      <a:pt x="37" y="34"/>
                      <a:pt x="40" y="33"/>
                      <a:pt x="42" y="32"/>
                    </a:cubicBezTo>
                    <a:cubicBezTo>
                      <a:pt x="43" y="31"/>
                      <a:pt x="43" y="30"/>
                      <a:pt x="44" y="30"/>
                    </a:cubicBezTo>
                    <a:cubicBezTo>
                      <a:pt x="46" y="31"/>
                      <a:pt x="47" y="32"/>
                      <a:pt x="48" y="31"/>
                    </a:cubicBezTo>
                    <a:cubicBezTo>
                      <a:pt x="51" y="30"/>
                      <a:pt x="51" y="31"/>
                      <a:pt x="50" y="33"/>
                    </a:cubicBezTo>
                    <a:cubicBezTo>
                      <a:pt x="50" y="34"/>
                      <a:pt x="52" y="34"/>
                      <a:pt x="50" y="35"/>
                    </a:cubicBezTo>
                    <a:cubicBezTo>
                      <a:pt x="51" y="36"/>
                      <a:pt x="51" y="36"/>
                      <a:pt x="52" y="36"/>
                    </a:cubicBezTo>
                    <a:cubicBezTo>
                      <a:pt x="53" y="35"/>
                      <a:pt x="51" y="36"/>
                      <a:pt x="52" y="3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86" name="Freeform 684">
                <a:extLst>
                  <a:ext uri="{FF2B5EF4-FFF2-40B4-BE49-F238E27FC236}">
                    <a16:creationId xmlns:a16="http://schemas.microsoft.com/office/drawing/2014/main" id="{8E739A2A-545C-124A-8F80-D07257883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89395" y="6441273"/>
                <a:ext cx="1073370" cy="910903"/>
              </a:xfrm>
              <a:custGeom>
                <a:avLst/>
                <a:gdLst>
                  <a:gd name="T0" fmla="*/ 65 w 105"/>
                  <a:gd name="T1" fmla="*/ 20 h 84"/>
                  <a:gd name="T2" fmla="*/ 61 w 105"/>
                  <a:gd name="T3" fmla="*/ 17 h 84"/>
                  <a:gd name="T4" fmla="*/ 52 w 105"/>
                  <a:gd name="T5" fmla="*/ 17 h 84"/>
                  <a:gd name="T6" fmla="*/ 48 w 105"/>
                  <a:gd name="T7" fmla="*/ 15 h 84"/>
                  <a:gd name="T8" fmla="*/ 40 w 105"/>
                  <a:gd name="T9" fmla="*/ 8 h 84"/>
                  <a:gd name="T10" fmla="*/ 27 w 105"/>
                  <a:gd name="T11" fmla="*/ 1 h 84"/>
                  <a:gd name="T12" fmla="*/ 21 w 105"/>
                  <a:gd name="T13" fmla="*/ 1 h 84"/>
                  <a:gd name="T14" fmla="*/ 13 w 105"/>
                  <a:gd name="T15" fmla="*/ 3 h 84"/>
                  <a:gd name="T16" fmla="*/ 17 w 105"/>
                  <a:gd name="T17" fmla="*/ 9 h 84"/>
                  <a:gd name="T18" fmla="*/ 13 w 105"/>
                  <a:gd name="T19" fmla="*/ 12 h 84"/>
                  <a:gd name="T20" fmla="*/ 10 w 105"/>
                  <a:gd name="T21" fmla="*/ 12 h 84"/>
                  <a:gd name="T22" fmla="*/ 9 w 105"/>
                  <a:gd name="T23" fmla="*/ 14 h 84"/>
                  <a:gd name="T24" fmla="*/ 2 w 105"/>
                  <a:gd name="T25" fmla="*/ 14 h 84"/>
                  <a:gd name="T26" fmla="*/ 1 w 105"/>
                  <a:gd name="T27" fmla="*/ 19 h 84"/>
                  <a:gd name="T28" fmla="*/ 3 w 105"/>
                  <a:gd name="T29" fmla="*/ 22 h 84"/>
                  <a:gd name="T30" fmla="*/ 8 w 105"/>
                  <a:gd name="T31" fmla="*/ 31 h 84"/>
                  <a:gd name="T32" fmla="*/ 12 w 105"/>
                  <a:gd name="T33" fmla="*/ 38 h 84"/>
                  <a:gd name="T34" fmla="*/ 15 w 105"/>
                  <a:gd name="T35" fmla="*/ 42 h 84"/>
                  <a:gd name="T36" fmla="*/ 20 w 105"/>
                  <a:gd name="T37" fmla="*/ 46 h 84"/>
                  <a:gd name="T38" fmla="*/ 22 w 105"/>
                  <a:gd name="T39" fmla="*/ 53 h 84"/>
                  <a:gd name="T40" fmla="*/ 23 w 105"/>
                  <a:gd name="T41" fmla="*/ 59 h 84"/>
                  <a:gd name="T42" fmla="*/ 31 w 105"/>
                  <a:gd name="T43" fmla="*/ 67 h 84"/>
                  <a:gd name="T44" fmla="*/ 36 w 105"/>
                  <a:gd name="T45" fmla="*/ 76 h 84"/>
                  <a:gd name="T46" fmla="*/ 40 w 105"/>
                  <a:gd name="T47" fmla="*/ 81 h 84"/>
                  <a:gd name="T48" fmla="*/ 41 w 105"/>
                  <a:gd name="T49" fmla="*/ 84 h 84"/>
                  <a:gd name="T50" fmla="*/ 43 w 105"/>
                  <a:gd name="T51" fmla="*/ 81 h 84"/>
                  <a:gd name="T52" fmla="*/ 50 w 105"/>
                  <a:gd name="T53" fmla="*/ 79 h 84"/>
                  <a:gd name="T54" fmla="*/ 60 w 105"/>
                  <a:gd name="T55" fmla="*/ 80 h 84"/>
                  <a:gd name="T56" fmla="*/ 66 w 105"/>
                  <a:gd name="T57" fmla="*/ 77 h 84"/>
                  <a:gd name="T58" fmla="*/ 76 w 105"/>
                  <a:gd name="T59" fmla="*/ 72 h 84"/>
                  <a:gd name="T60" fmla="*/ 94 w 105"/>
                  <a:gd name="T61" fmla="*/ 68 h 84"/>
                  <a:gd name="T62" fmla="*/ 102 w 105"/>
                  <a:gd name="T63" fmla="*/ 66 h 84"/>
                  <a:gd name="T64" fmla="*/ 104 w 105"/>
                  <a:gd name="T65" fmla="*/ 61 h 84"/>
                  <a:gd name="T66" fmla="*/ 105 w 105"/>
                  <a:gd name="T67" fmla="*/ 56 h 84"/>
                  <a:gd name="T68" fmla="*/ 103 w 105"/>
                  <a:gd name="T69" fmla="*/ 51 h 84"/>
                  <a:gd name="T70" fmla="*/ 93 w 105"/>
                  <a:gd name="T71" fmla="*/ 50 h 84"/>
                  <a:gd name="T72" fmla="*/ 88 w 105"/>
                  <a:gd name="T73" fmla="*/ 47 h 84"/>
                  <a:gd name="T74" fmla="*/ 81 w 105"/>
                  <a:gd name="T75" fmla="*/ 39 h 84"/>
                  <a:gd name="T76" fmla="*/ 77 w 105"/>
                  <a:gd name="T77" fmla="*/ 34 h 84"/>
                  <a:gd name="T78" fmla="*/ 77 w 105"/>
                  <a:gd name="T79" fmla="*/ 29 h 84"/>
                  <a:gd name="T80" fmla="*/ 74 w 105"/>
                  <a:gd name="T81" fmla="*/ 27 h 84"/>
                  <a:gd name="T82" fmla="*/ 70 w 105"/>
                  <a:gd name="T83" fmla="*/ 22 h 84"/>
                  <a:gd name="T84" fmla="*/ 65 w 105"/>
                  <a:gd name="T85" fmla="*/ 2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5" h="84">
                    <a:moveTo>
                      <a:pt x="65" y="20"/>
                    </a:moveTo>
                    <a:cubicBezTo>
                      <a:pt x="64" y="17"/>
                      <a:pt x="64" y="17"/>
                      <a:pt x="61" y="17"/>
                    </a:cubicBezTo>
                    <a:cubicBezTo>
                      <a:pt x="58" y="17"/>
                      <a:pt x="55" y="17"/>
                      <a:pt x="52" y="17"/>
                    </a:cubicBezTo>
                    <a:cubicBezTo>
                      <a:pt x="50" y="17"/>
                      <a:pt x="49" y="15"/>
                      <a:pt x="48" y="15"/>
                    </a:cubicBezTo>
                    <a:cubicBezTo>
                      <a:pt x="45" y="12"/>
                      <a:pt x="42" y="10"/>
                      <a:pt x="40" y="8"/>
                    </a:cubicBezTo>
                    <a:cubicBezTo>
                      <a:pt x="36" y="5"/>
                      <a:pt x="32" y="2"/>
                      <a:pt x="27" y="1"/>
                    </a:cubicBezTo>
                    <a:cubicBezTo>
                      <a:pt x="25" y="0"/>
                      <a:pt x="24" y="0"/>
                      <a:pt x="21" y="1"/>
                    </a:cubicBezTo>
                    <a:cubicBezTo>
                      <a:pt x="19" y="1"/>
                      <a:pt x="16" y="2"/>
                      <a:pt x="13" y="3"/>
                    </a:cubicBezTo>
                    <a:cubicBezTo>
                      <a:pt x="14" y="5"/>
                      <a:pt x="17" y="7"/>
                      <a:pt x="17" y="9"/>
                    </a:cubicBezTo>
                    <a:cubicBezTo>
                      <a:pt x="17" y="11"/>
                      <a:pt x="14" y="12"/>
                      <a:pt x="13" y="12"/>
                    </a:cubicBezTo>
                    <a:cubicBezTo>
                      <a:pt x="12" y="13"/>
                      <a:pt x="11" y="12"/>
                      <a:pt x="10" y="12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7" y="17"/>
                      <a:pt x="3" y="15"/>
                      <a:pt x="2" y="14"/>
                    </a:cubicBezTo>
                    <a:cubicBezTo>
                      <a:pt x="1" y="16"/>
                      <a:pt x="1" y="17"/>
                      <a:pt x="1" y="19"/>
                    </a:cubicBezTo>
                    <a:cubicBezTo>
                      <a:pt x="0" y="22"/>
                      <a:pt x="1" y="21"/>
                      <a:pt x="3" y="22"/>
                    </a:cubicBezTo>
                    <a:cubicBezTo>
                      <a:pt x="5" y="24"/>
                      <a:pt x="7" y="28"/>
                      <a:pt x="8" y="31"/>
                    </a:cubicBezTo>
                    <a:cubicBezTo>
                      <a:pt x="10" y="33"/>
                      <a:pt x="11" y="35"/>
                      <a:pt x="12" y="38"/>
                    </a:cubicBezTo>
                    <a:cubicBezTo>
                      <a:pt x="13" y="40"/>
                      <a:pt x="14" y="41"/>
                      <a:pt x="15" y="42"/>
                    </a:cubicBezTo>
                    <a:cubicBezTo>
                      <a:pt x="17" y="44"/>
                      <a:pt x="19" y="44"/>
                      <a:pt x="20" y="46"/>
                    </a:cubicBezTo>
                    <a:cubicBezTo>
                      <a:pt x="21" y="48"/>
                      <a:pt x="22" y="50"/>
                      <a:pt x="22" y="53"/>
                    </a:cubicBezTo>
                    <a:cubicBezTo>
                      <a:pt x="23" y="55"/>
                      <a:pt x="22" y="57"/>
                      <a:pt x="23" y="59"/>
                    </a:cubicBezTo>
                    <a:cubicBezTo>
                      <a:pt x="25" y="63"/>
                      <a:pt x="29" y="64"/>
                      <a:pt x="31" y="67"/>
                    </a:cubicBezTo>
                    <a:cubicBezTo>
                      <a:pt x="33" y="70"/>
                      <a:pt x="34" y="74"/>
                      <a:pt x="36" y="76"/>
                    </a:cubicBezTo>
                    <a:cubicBezTo>
                      <a:pt x="37" y="78"/>
                      <a:pt x="39" y="80"/>
                      <a:pt x="40" y="81"/>
                    </a:cubicBezTo>
                    <a:cubicBezTo>
                      <a:pt x="40" y="82"/>
                      <a:pt x="40" y="84"/>
                      <a:pt x="41" y="84"/>
                    </a:cubicBezTo>
                    <a:cubicBezTo>
                      <a:pt x="43" y="84"/>
                      <a:pt x="42" y="82"/>
                      <a:pt x="43" y="81"/>
                    </a:cubicBezTo>
                    <a:cubicBezTo>
                      <a:pt x="43" y="78"/>
                      <a:pt x="48" y="79"/>
                      <a:pt x="50" y="79"/>
                    </a:cubicBezTo>
                    <a:cubicBezTo>
                      <a:pt x="53" y="79"/>
                      <a:pt x="58" y="78"/>
                      <a:pt x="60" y="80"/>
                    </a:cubicBezTo>
                    <a:cubicBezTo>
                      <a:pt x="63" y="81"/>
                      <a:pt x="64" y="79"/>
                      <a:pt x="66" y="77"/>
                    </a:cubicBezTo>
                    <a:cubicBezTo>
                      <a:pt x="69" y="73"/>
                      <a:pt x="72" y="73"/>
                      <a:pt x="76" y="72"/>
                    </a:cubicBezTo>
                    <a:cubicBezTo>
                      <a:pt x="82" y="72"/>
                      <a:pt x="88" y="70"/>
                      <a:pt x="94" y="68"/>
                    </a:cubicBezTo>
                    <a:cubicBezTo>
                      <a:pt x="96" y="67"/>
                      <a:pt x="99" y="66"/>
                      <a:pt x="102" y="66"/>
                    </a:cubicBezTo>
                    <a:cubicBezTo>
                      <a:pt x="103" y="65"/>
                      <a:pt x="103" y="63"/>
                      <a:pt x="104" y="61"/>
                    </a:cubicBezTo>
                    <a:cubicBezTo>
                      <a:pt x="104" y="60"/>
                      <a:pt x="105" y="58"/>
                      <a:pt x="105" y="56"/>
                    </a:cubicBezTo>
                    <a:cubicBezTo>
                      <a:pt x="105" y="55"/>
                      <a:pt x="104" y="52"/>
                      <a:pt x="103" y="51"/>
                    </a:cubicBezTo>
                    <a:cubicBezTo>
                      <a:pt x="100" y="51"/>
                      <a:pt x="96" y="51"/>
                      <a:pt x="93" y="50"/>
                    </a:cubicBezTo>
                    <a:cubicBezTo>
                      <a:pt x="90" y="50"/>
                      <a:pt x="90" y="49"/>
                      <a:pt x="88" y="47"/>
                    </a:cubicBezTo>
                    <a:cubicBezTo>
                      <a:pt x="86" y="43"/>
                      <a:pt x="83" y="42"/>
                      <a:pt x="81" y="39"/>
                    </a:cubicBezTo>
                    <a:cubicBezTo>
                      <a:pt x="80" y="39"/>
                      <a:pt x="78" y="35"/>
                      <a:pt x="77" y="34"/>
                    </a:cubicBezTo>
                    <a:cubicBezTo>
                      <a:pt x="76" y="32"/>
                      <a:pt x="81" y="31"/>
                      <a:pt x="77" y="29"/>
                    </a:cubicBezTo>
                    <a:cubicBezTo>
                      <a:pt x="76" y="29"/>
                      <a:pt x="75" y="27"/>
                      <a:pt x="74" y="27"/>
                    </a:cubicBezTo>
                    <a:cubicBezTo>
                      <a:pt x="72" y="27"/>
                      <a:pt x="71" y="24"/>
                      <a:pt x="70" y="22"/>
                    </a:cubicBezTo>
                    <a:cubicBezTo>
                      <a:pt x="69" y="19"/>
                      <a:pt x="69" y="20"/>
                      <a:pt x="65" y="2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87" name="Freeform 685">
                <a:extLst>
                  <a:ext uri="{FF2B5EF4-FFF2-40B4-BE49-F238E27FC236}">
                    <a16:creationId xmlns:a16="http://schemas.microsoft.com/office/drawing/2014/main" id="{1AB587AA-956E-CE41-9863-64F3541FE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10305" y="6374888"/>
                <a:ext cx="212583" cy="239710"/>
              </a:xfrm>
              <a:custGeom>
                <a:avLst/>
                <a:gdLst>
                  <a:gd name="T0" fmla="*/ 5 w 21"/>
                  <a:gd name="T1" fmla="*/ 22 h 22"/>
                  <a:gd name="T2" fmla="*/ 8 w 21"/>
                  <a:gd name="T3" fmla="*/ 19 h 22"/>
                  <a:gd name="T4" fmla="*/ 12 w 21"/>
                  <a:gd name="T5" fmla="*/ 18 h 22"/>
                  <a:gd name="T6" fmla="*/ 15 w 21"/>
                  <a:gd name="T7" fmla="*/ 15 h 22"/>
                  <a:gd name="T8" fmla="*/ 11 w 21"/>
                  <a:gd name="T9" fmla="*/ 9 h 22"/>
                  <a:gd name="T10" fmla="*/ 21 w 21"/>
                  <a:gd name="T11" fmla="*/ 6 h 22"/>
                  <a:gd name="T12" fmla="*/ 19 w 21"/>
                  <a:gd name="T13" fmla="*/ 0 h 22"/>
                  <a:gd name="T14" fmla="*/ 9 w 21"/>
                  <a:gd name="T15" fmla="*/ 5 h 22"/>
                  <a:gd name="T16" fmla="*/ 4 w 21"/>
                  <a:gd name="T17" fmla="*/ 1 h 22"/>
                  <a:gd name="T18" fmla="*/ 3 w 21"/>
                  <a:gd name="T19" fmla="*/ 11 h 22"/>
                  <a:gd name="T20" fmla="*/ 0 w 21"/>
                  <a:gd name="T21" fmla="*/ 18 h 22"/>
                  <a:gd name="T22" fmla="*/ 1 w 21"/>
                  <a:gd name="T23" fmla="*/ 21 h 22"/>
                  <a:gd name="T24" fmla="*/ 5 w 21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22">
                    <a:moveTo>
                      <a:pt x="5" y="22"/>
                    </a:moveTo>
                    <a:cubicBezTo>
                      <a:pt x="7" y="22"/>
                      <a:pt x="7" y="19"/>
                      <a:pt x="8" y="19"/>
                    </a:cubicBezTo>
                    <a:cubicBezTo>
                      <a:pt x="9" y="17"/>
                      <a:pt x="11" y="18"/>
                      <a:pt x="12" y="18"/>
                    </a:cubicBezTo>
                    <a:cubicBezTo>
                      <a:pt x="13" y="17"/>
                      <a:pt x="16" y="16"/>
                      <a:pt x="15" y="15"/>
                    </a:cubicBezTo>
                    <a:cubicBezTo>
                      <a:pt x="14" y="13"/>
                      <a:pt x="13" y="11"/>
                      <a:pt x="11" y="9"/>
                    </a:cubicBezTo>
                    <a:cubicBezTo>
                      <a:pt x="15" y="8"/>
                      <a:pt x="18" y="7"/>
                      <a:pt x="21" y="6"/>
                    </a:cubicBezTo>
                    <a:cubicBezTo>
                      <a:pt x="21" y="4"/>
                      <a:pt x="20" y="2"/>
                      <a:pt x="19" y="0"/>
                    </a:cubicBezTo>
                    <a:cubicBezTo>
                      <a:pt x="16" y="1"/>
                      <a:pt x="12" y="5"/>
                      <a:pt x="9" y="5"/>
                    </a:cubicBezTo>
                    <a:cubicBezTo>
                      <a:pt x="7" y="5"/>
                      <a:pt x="4" y="3"/>
                      <a:pt x="4" y="1"/>
                    </a:cubicBezTo>
                    <a:cubicBezTo>
                      <a:pt x="3" y="5"/>
                      <a:pt x="3" y="8"/>
                      <a:pt x="3" y="11"/>
                    </a:cubicBezTo>
                    <a:cubicBezTo>
                      <a:pt x="2" y="13"/>
                      <a:pt x="0" y="16"/>
                      <a:pt x="0" y="18"/>
                    </a:cubicBezTo>
                    <a:cubicBezTo>
                      <a:pt x="0" y="20"/>
                      <a:pt x="0" y="20"/>
                      <a:pt x="1" y="21"/>
                    </a:cubicBezTo>
                    <a:cubicBezTo>
                      <a:pt x="3" y="21"/>
                      <a:pt x="4" y="22"/>
                      <a:pt x="5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88" name="Freeform 686">
                <a:extLst>
                  <a:ext uri="{FF2B5EF4-FFF2-40B4-BE49-F238E27FC236}">
                    <a16:creationId xmlns:a16="http://schemas.microsoft.com/office/drawing/2014/main" id="{79712B0B-78B1-B045-965B-7C8B45AEDE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20761" y="6290071"/>
                <a:ext cx="80156" cy="95888"/>
              </a:xfrm>
              <a:custGeom>
                <a:avLst/>
                <a:gdLst>
                  <a:gd name="T0" fmla="*/ 7 w 8"/>
                  <a:gd name="T1" fmla="*/ 2 h 9"/>
                  <a:gd name="T2" fmla="*/ 4 w 8"/>
                  <a:gd name="T3" fmla="*/ 0 h 9"/>
                  <a:gd name="T4" fmla="*/ 2 w 8"/>
                  <a:gd name="T5" fmla="*/ 2 h 9"/>
                  <a:gd name="T6" fmla="*/ 0 w 8"/>
                  <a:gd name="T7" fmla="*/ 8 h 9"/>
                  <a:gd name="T8" fmla="*/ 4 w 8"/>
                  <a:gd name="T9" fmla="*/ 8 h 9"/>
                  <a:gd name="T10" fmla="*/ 7 w 8"/>
                  <a:gd name="T1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9">
                    <a:moveTo>
                      <a:pt x="7" y="2"/>
                    </a:moveTo>
                    <a:cubicBezTo>
                      <a:pt x="7" y="1"/>
                      <a:pt x="5" y="0"/>
                      <a:pt x="4" y="0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4"/>
                      <a:pt x="1" y="6"/>
                      <a:pt x="0" y="8"/>
                    </a:cubicBezTo>
                    <a:cubicBezTo>
                      <a:pt x="2" y="8"/>
                      <a:pt x="2" y="9"/>
                      <a:pt x="4" y="8"/>
                    </a:cubicBezTo>
                    <a:cubicBezTo>
                      <a:pt x="5" y="7"/>
                      <a:pt x="8" y="4"/>
                      <a:pt x="7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89" name="Freeform 687">
                <a:extLst>
                  <a:ext uri="{FF2B5EF4-FFF2-40B4-BE49-F238E27FC236}">
                    <a16:creationId xmlns:a16="http://schemas.microsoft.com/office/drawing/2014/main" id="{D487EEBC-6F9D-F640-A526-A91972AD39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10305" y="6419146"/>
                <a:ext cx="31366" cy="77445"/>
              </a:xfrm>
              <a:custGeom>
                <a:avLst/>
                <a:gdLst>
                  <a:gd name="T0" fmla="*/ 0 w 3"/>
                  <a:gd name="T1" fmla="*/ 3 h 7"/>
                  <a:gd name="T2" fmla="*/ 3 w 3"/>
                  <a:gd name="T3" fmla="*/ 7 h 7"/>
                  <a:gd name="T4" fmla="*/ 3 w 3"/>
                  <a:gd name="T5" fmla="*/ 1 h 7"/>
                  <a:gd name="T6" fmla="*/ 2 w 3"/>
                  <a:gd name="T7" fmla="*/ 0 h 7"/>
                  <a:gd name="T8" fmla="*/ 0 w 3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3"/>
                    </a:moveTo>
                    <a:cubicBezTo>
                      <a:pt x="0" y="5"/>
                      <a:pt x="1" y="6"/>
                      <a:pt x="3" y="7"/>
                    </a:cubicBezTo>
                    <a:cubicBezTo>
                      <a:pt x="3" y="5"/>
                      <a:pt x="3" y="3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0" y="0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90" name="Freeform 688">
                <a:extLst>
                  <a:ext uri="{FF2B5EF4-FFF2-40B4-BE49-F238E27FC236}">
                    <a16:creationId xmlns:a16="http://schemas.microsoft.com/office/drawing/2014/main" id="{77A76D04-FFFC-5941-BDA0-4D148EF92D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8487" y="6374888"/>
                <a:ext cx="83638" cy="283968"/>
              </a:xfrm>
              <a:custGeom>
                <a:avLst/>
                <a:gdLst>
                  <a:gd name="T0" fmla="*/ 4 w 8"/>
                  <a:gd name="T1" fmla="*/ 17 h 26"/>
                  <a:gd name="T2" fmla="*/ 6 w 8"/>
                  <a:gd name="T3" fmla="*/ 13 h 26"/>
                  <a:gd name="T4" fmla="*/ 5 w 8"/>
                  <a:gd name="T5" fmla="*/ 10 h 26"/>
                  <a:gd name="T6" fmla="*/ 7 w 8"/>
                  <a:gd name="T7" fmla="*/ 4 h 26"/>
                  <a:gd name="T8" fmla="*/ 6 w 8"/>
                  <a:gd name="T9" fmla="*/ 0 h 26"/>
                  <a:gd name="T10" fmla="*/ 2 w 8"/>
                  <a:gd name="T11" fmla="*/ 7 h 26"/>
                  <a:gd name="T12" fmla="*/ 0 w 8"/>
                  <a:gd name="T13" fmla="*/ 11 h 26"/>
                  <a:gd name="T14" fmla="*/ 1 w 8"/>
                  <a:gd name="T15" fmla="*/ 16 h 26"/>
                  <a:gd name="T16" fmla="*/ 2 w 8"/>
                  <a:gd name="T17" fmla="*/ 26 h 26"/>
                  <a:gd name="T18" fmla="*/ 2 w 8"/>
                  <a:gd name="T19" fmla="*/ 25 h 26"/>
                  <a:gd name="T20" fmla="*/ 4 w 8"/>
                  <a:gd name="T21" fmla="*/ 17 h 26"/>
                  <a:gd name="T22" fmla="*/ 4 w 8"/>
                  <a:gd name="T23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26">
                    <a:moveTo>
                      <a:pt x="4" y="17"/>
                    </a:moveTo>
                    <a:cubicBezTo>
                      <a:pt x="4" y="16"/>
                      <a:pt x="5" y="15"/>
                      <a:pt x="6" y="13"/>
                    </a:cubicBezTo>
                    <a:cubicBezTo>
                      <a:pt x="7" y="11"/>
                      <a:pt x="6" y="12"/>
                      <a:pt x="5" y="10"/>
                    </a:cubicBezTo>
                    <a:cubicBezTo>
                      <a:pt x="3" y="8"/>
                      <a:pt x="4" y="3"/>
                      <a:pt x="7" y="4"/>
                    </a:cubicBezTo>
                    <a:cubicBezTo>
                      <a:pt x="8" y="1"/>
                      <a:pt x="8" y="1"/>
                      <a:pt x="6" y="0"/>
                    </a:cubicBezTo>
                    <a:cubicBezTo>
                      <a:pt x="4" y="0"/>
                      <a:pt x="3" y="5"/>
                      <a:pt x="2" y="7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0" y="12"/>
                      <a:pt x="1" y="14"/>
                      <a:pt x="1" y="16"/>
                    </a:cubicBezTo>
                    <a:cubicBezTo>
                      <a:pt x="1" y="19"/>
                      <a:pt x="2" y="22"/>
                      <a:pt x="2" y="26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" y="23"/>
                      <a:pt x="3" y="20"/>
                      <a:pt x="4" y="17"/>
                    </a:cubicBezTo>
                    <a:cubicBezTo>
                      <a:pt x="4" y="16"/>
                      <a:pt x="4" y="18"/>
                      <a:pt x="4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91" name="Freeform 689">
                <a:extLst>
                  <a:ext uri="{FF2B5EF4-FFF2-40B4-BE49-F238E27FC236}">
                    <a16:creationId xmlns:a16="http://schemas.microsoft.com/office/drawing/2014/main" id="{7C660E5B-AA52-2649-AC51-A95269049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5333" y="6798993"/>
                <a:ext cx="52274" cy="84822"/>
              </a:xfrm>
              <a:custGeom>
                <a:avLst/>
                <a:gdLst>
                  <a:gd name="T0" fmla="*/ 3 w 5"/>
                  <a:gd name="T1" fmla="*/ 8 h 8"/>
                  <a:gd name="T2" fmla="*/ 2 w 5"/>
                  <a:gd name="T3" fmla="*/ 0 h 8"/>
                  <a:gd name="T4" fmla="*/ 0 w 5"/>
                  <a:gd name="T5" fmla="*/ 4 h 8"/>
                  <a:gd name="T6" fmla="*/ 3 w 5"/>
                  <a:gd name="T7" fmla="*/ 8 h 8"/>
                  <a:gd name="T8" fmla="*/ 3 w 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3" y="8"/>
                    </a:moveTo>
                    <a:cubicBezTo>
                      <a:pt x="3" y="7"/>
                      <a:pt x="5" y="0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6"/>
                      <a:pt x="1" y="7"/>
                      <a:pt x="3" y="8"/>
                    </a:cubicBezTo>
                    <a:cubicBezTo>
                      <a:pt x="3" y="8"/>
                      <a:pt x="2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92" name="Freeform 690">
                <a:extLst>
                  <a:ext uri="{FF2B5EF4-FFF2-40B4-BE49-F238E27FC236}">
                    <a16:creationId xmlns:a16="http://schemas.microsoft.com/office/drawing/2014/main" id="{7A7190AC-7408-4E4D-A11D-4862F3A00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97140" y="7200972"/>
                <a:ext cx="543654" cy="365100"/>
              </a:xfrm>
              <a:custGeom>
                <a:avLst/>
                <a:gdLst>
                  <a:gd name="T0" fmla="*/ 47 w 53"/>
                  <a:gd name="T1" fmla="*/ 0 h 34"/>
                  <a:gd name="T2" fmla="*/ 38 w 53"/>
                  <a:gd name="T3" fmla="*/ 2 h 34"/>
                  <a:gd name="T4" fmla="*/ 28 w 53"/>
                  <a:gd name="T5" fmla="*/ 4 h 34"/>
                  <a:gd name="T6" fmla="*/ 23 w 53"/>
                  <a:gd name="T7" fmla="*/ 10 h 34"/>
                  <a:gd name="T8" fmla="*/ 17 w 53"/>
                  <a:gd name="T9" fmla="*/ 9 h 34"/>
                  <a:gd name="T10" fmla="*/ 9 w 53"/>
                  <a:gd name="T11" fmla="*/ 9 h 34"/>
                  <a:gd name="T12" fmla="*/ 3 w 53"/>
                  <a:gd name="T13" fmla="*/ 12 h 34"/>
                  <a:gd name="T14" fmla="*/ 1 w 53"/>
                  <a:gd name="T15" fmla="*/ 15 h 34"/>
                  <a:gd name="T16" fmla="*/ 1 w 53"/>
                  <a:gd name="T17" fmla="*/ 21 h 34"/>
                  <a:gd name="T18" fmla="*/ 3 w 53"/>
                  <a:gd name="T19" fmla="*/ 28 h 34"/>
                  <a:gd name="T20" fmla="*/ 4 w 53"/>
                  <a:gd name="T21" fmla="*/ 32 h 34"/>
                  <a:gd name="T22" fmla="*/ 12 w 53"/>
                  <a:gd name="T23" fmla="*/ 32 h 34"/>
                  <a:gd name="T24" fmla="*/ 16 w 53"/>
                  <a:gd name="T25" fmla="*/ 29 h 34"/>
                  <a:gd name="T26" fmla="*/ 21 w 53"/>
                  <a:gd name="T27" fmla="*/ 29 h 34"/>
                  <a:gd name="T28" fmla="*/ 24 w 53"/>
                  <a:gd name="T29" fmla="*/ 26 h 34"/>
                  <a:gd name="T30" fmla="*/ 32 w 53"/>
                  <a:gd name="T31" fmla="*/ 24 h 34"/>
                  <a:gd name="T32" fmla="*/ 41 w 53"/>
                  <a:gd name="T33" fmla="*/ 21 h 34"/>
                  <a:gd name="T34" fmla="*/ 47 w 53"/>
                  <a:gd name="T35" fmla="*/ 17 h 34"/>
                  <a:gd name="T36" fmla="*/ 52 w 53"/>
                  <a:gd name="T37" fmla="*/ 12 h 34"/>
                  <a:gd name="T38" fmla="*/ 47 w 53"/>
                  <a:gd name="T3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" h="34">
                    <a:moveTo>
                      <a:pt x="47" y="0"/>
                    </a:moveTo>
                    <a:cubicBezTo>
                      <a:pt x="44" y="1"/>
                      <a:pt x="41" y="2"/>
                      <a:pt x="38" y="2"/>
                    </a:cubicBezTo>
                    <a:cubicBezTo>
                      <a:pt x="35" y="3"/>
                      <a:pt x="31" y="2"/>
                      <a:pt x="28" y="4"/>
                    </a:cubicBezTo>
                    <a:cubicBezTo>
                      <a:pt x="26" y="6"/>
                      <a:pt x="25" y="8"/>
                      <a:pt x="23" y="10"/>
                    </a:cubicBezTo>
                    <a:cubicBezTo>
                      <a:pt x="22" y="11"/>
                      <a:pt x="19" y="9"/>
                      <a:pt x="17" y="9"/>
                    </a:cubicBezTo>
                    <a:cubicBezTo>
                      <a:pt x="14" y="9"/>
                      <a:pt x="12" y="9"/>
                      <a:pt x="9" y="9"/>
                    </a:cubicBezTo>
                    <a:cubicBezTo>
                      <a:pt x="6" y="9"/>
                      <a:pt x="3" y="8"/>
                      <a:pt x="3" y="12"/>
                    </a:cubicBezTo>
                    <a:cubicBezTo>
                      <a:pt x="2" y="14"/>
                      <a:pt x="1" y="13"/>
                      <a:pt x="1" y="15"/>
                    </a:cubicBezTo>
                    <a:cubicBezTo>
                      <a:pt x="0" y="17"/>
                      <a:pt x="0" y="19"/>
                      <a:pt x="1" y="21"/>
                    </a:cubicBezTo>
                    <a:cubicBezTo>
                      <a:pt x="1" y="23"/>
                      <a:pt x="2" y="26"/>
                      <a:pt x="3" y="28"/>
                    </a:cubicBezTo>
                    <a:cubicBezTo>
                      <a:pt x="3" y="29"/>
                      <a:pt x="3" y="31"/>
                      <a:pt x="4" y="32"/>
                    </a:cubicBezTo>
                    <a:cubicBezTo>
                      <a:pt x="5" y="34"/>
                      <a:pt x="10" y="33"/>
                      <a:pt x="12" y="32"/>
                    </a:cubicBezTo>
                    <a:cubicBezTo>
                      <a:pt x="13" y="31"/>
                      <a:pt x="14" y="30"/>
                      <a:pt x="16" y="29"/>
                    </a:cubicBezTo>
                    <a:cubicBezTo>
                      <a:pt x="17" y="29"/>
                      <a:pt x="19" y="29"/>
                      <a:pt x="21" y="29"/>
                    </a:cubicBezTo>
                    <a:cubicBezTo>
                      <a:pt x="22" y="28"/>
                      <a:pt x="23" y="27"/>
                      <a:pt x="24" y="26"/>
                    </a:cubicBezTo>
                    <a:cubicBezTo>
                      <a:pt x="27" y="25"/>
                      <a:pt x="29" y="25"/>
                      <a:pt x="32" y="24"/>
                    </a:cubicBezTo>
                    <a:cubicBezTo>
                      <a:pt x="35" y="23"/>
                      <a:pt x="38" y="22"/>
                      <a:pt x="41" y="21"/>
                    </a:cubicBezTo>
                    <a:cubicBezTo>
                      <a:pt x="43" y="20"/>
                      <a:pt x="47" y="19"/>
                      <a:pt x="47" y="17"/>
                    </a:cubicBezTo>
                    <a:cubicBezTo>
                      <a:pt x="48" y="14"/>
                      <a:pt x="53" y="14"/>
                      <a:pt x="52" y="12"/>
                    </a:cubicBezTo>
                    <a:cubicBezTo>
                      <a:pt x="50" y="8"/>
                      <a:pt x="49" y="4"/>
                      <a:pt x="47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93" name="Freeform 691">
                <a:extLst>
                  <a:ext uri="{FF2B5EF4-FFF2-40B4-BE49-F238E27FC236}">
                    <a16:creationId xmlns:a16="http://schemas.microsoft.com/office/drawing/2014/main" id="{0CBE555C-03D4-AD46-AD83-EFACBABBD2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78062" y="6798993"/>
                <a:ext cx="418195" cy="531052"/>
              </a:xfrm>
              <a:custGeom>
                <a:avLst/>
                <a:gdLst>
                  <a:gd name="T0" fmla="*/ 39 w 41"/>
                  <a:gd name="T1" fmla="*/ 19 h 49"/>
                  <a:gd name="T2" fmla="*/ 34 w 41"/>
                  <a:gd name="T3" fmla="*/ 14 h 49"/>
                  <a:gd name="T4" fmla="*/ 28 w 41"/>
                  <a:gd name="T5" fmla="*/ 12 h 49"/>
                  <a:gd name="T6" fmla="*/ 22 w 41"/>
                  <a:gd name="T7" fmla="*/ 6 h 49"/>
                  <a:gd name="T8" fmla="*/ 21 w 41"/>
                  <a:gd name="T9" fmla="*/ 3 h 49"/>
                  <a:gd name="T10" fmla="*/ 22 w 41"/>
                  <a:gd name="T11" fmla="*/ 0 h 49"/>
                  <a:gd name="T12" fmla="*/ 17 w 41"/>
                  <a:gd name="T13" fmla="*/ 5 h 49"/>
                  <a:gd name="T14" fmla="*/ 10 w 41"/>
                  <a:gd name="T15" fmla="*/ 10 h 49"/>
                  <a:gd name="T16" fmla="*/ 5 w 41"/>
                  <a:gd name="T17" fmla="*/ 10 h 49"/>
                  <a:gd name="T18" fmla="*/ 0 w 41"/>
                  <a:gd name="T19" fmla="*/ 11 h 49"/>
                  <a:gd name="T20" fmla="*/ 5 w 41"/>
                  <a:gd name="T21" fmla="*/ 17 h 49"/>
                  <a:gd name="T22" fmla="*/ 16 w 41"/>
                  <a:gd name="T23" fmla="*/ 19 h 49"/>
                  <a:gd name="T24" fmla="*/ 16 w 41"/>
                  <a:gd name="T25" fmla="*/ 32 h 49"/>
                  <a:gd name="T26" fmla="*/ 11 w 41"/>
                  <a:gd name="T27" fmla="*/ 34 h 49"/>
                  <a:gd name="T28" fmla="*/ 0 w 41"/>
                  <a:gd name="T29" fmla="*/ 37 h 49"/>
                  <a:gd name="T30" fmla="*/ 5 w 41"/>
                  <a:gd name="T31" fmla="*/ 49 h 49"/>
                  <a:gd name="T32" fmla="*/ 14 w 41"/>
                  <a:gd name="T33" fmla="*/ 48 h 49"/>
                  <a:gd name="T34" fmla="*/ 17 w 41"/>
                  <a:gd name="T35" fmla="*/ 44 h 49"/>
                  <a:gd name="T36" fmla="*/ 23 w 41"/>
                  <a:gd name="T37" fmla="*/ 42 h 49"/>
                  <a:gd name="T38" fmla="*/ 28 w 41"/>
                  <a:gd name="T39" fmla="*/ 38 h 49"/>
                  <a:gd name="T40" fmla="*/ 29 w 41"/>
                  <a:gd name="T41" fmla="*/ 32 h 49"/>
                  <a:gd name="T42" fmla="*/ 32 w 41"/>
                  <a:gd name="T43" fmla="*/ 30 h 49"/>
                  <a:gd name="T44" fmla="*/ 37 w 41"/>
                  <a:gd name="T45" fmla="*/ 24 h 49"/>
                  <a:gd name="T46" fmla="*/ 39 w 41"/>
                  <a:gd name="T47" fmla="*/ 19 h 49"/>
                  <a:gd name="T48" fmla="*/ 39 w 41"/>
                  <a:gd name="T49" fmla="*/ 1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" h="49">
                    <a:moveTo>
                      <a:pt x="39" y="19"/>
                    </a:moveTo>
                    <a:cubicBezTo>
                      <a:pt x="36" y="19"/>
                      <a:pt x="35" y="16"/>
                      <a:pt x="34" y="14"/>
                    </a:cubicBezTo>
                    <a:cubicBezTo>
                      <a:pt x="33" y="13"/>
                      <a:pt x="29" y="13"/>
                      <a:pt x="28" y="12"/>
                    </a:cubicBezTo>
                    <a:cubicBezTo>
                      <a:pt x="25" y="11"/>
                      <a:pt x="24" y="9"/>
                      <a:pt x="22" y="6"/>
                    </a:cubicBezTo>
                    <a:cubicBezTo>
                      <a:pt x="22" y="5"/>
                      <a:pt x="21" y="4"/>
                      <a:pt x="21" y="3"/>
                    </a:cubicBezTo>
                    <a:cubicBezTo>
                      <a:pt x="21" y="3"/>
                      <a:pt x="22" y="0"/>
                      <a:pt x="22" y="0"/>
                    </a:cubicBezTo>
                    <a:cubicBezTo>
                      <a:pt x="21" y="0"/>
                      <a:pt x="18" y="4"/>
                      <a:pt x="17" y="5"/>
                    </a:cubicBezTo>
                    <a:cubicBezTo>
                      <a:pt x="15" y="7"/>
                      <a:pt x="13" y="10"/>
                      <a:pt x="10" y="10"/>
                    </a:cubicBezTo>
                    <a:cubicBezTo>
                      <a:pt x="8" y="11"/>
                      <a:pt x="7" y="10"/>
                      <a:pt x="5" y="10"/>
                    </a:cubicBezTo>
                    <a:cubicBezTo>
                      <a:pt x="3" y="11"/>
                      <a:pt x="1" y="13"/>
                      <a:pt x="0" y="11"/>
                    </a:cubicBezTo>
                    <a:cubicBezTo>
                      <a:pt x="1" y="14"/>
                      <a:pt x="2" y="17"/>
                      <a:pt x="5" y="17"/>
                    </a:cubicBezTo>
                    <a:cubicBezTo>
                      <a:pt x="7" y="17"/>
                      <a:pt x="15" y="17"/>
                      <a:pt x="16" y="19"/>
                    </a:cubicBezTo>
                    <a:cubicBezTo>
                      <a:pt x="19" y="23"/>
                      <a:pt x="17" y="27"/>
                      <a:pt x="16" y="32"/>
                    </a:cubicBezTo>
                    <a:cubicBezTo>
                      <a:pt x="15" y="33"/>
                      <a:pt x="11" y="34"/>
                      <a:pt x="11" y="34"/>
                    </a:cubicBezTo>
                    <a:cubicBezTo>
                      <a:pt x="7" y="35"/>
                      <a:pt x="3" y="36"/>
                      <a:pt x="0" y="37"/>
                    </a:cubicBezTo>
                    <a:cubicBezTo>
                      <a:pt x="2" y="41"/>
                      <a:pt x="4" y="45"/>
                      <a:pt x="5" y="49"/>
                    </a:cubicBezTo>
                    <a:cubicBezTo>
                      <a:pt x="8" y="48"/>
                      <a:pt x="11" y="48"/>
                      <a:pt x="14" y="48"/>
                    </a:cubicBezTo>
                    <a:cubicBezTo>
                      <a:pt x="18" y="47"/>
                      <a:pt x="15" y="46"/>
                      <a:pt x="17" y="44"/>
                    </a:cubicBezTo>
                    <a:cubicBezTo>
                      <a:pt x="19" y="43"/>
                      <a:pt x="22" y="44"/>
                      <a:pt x="23" y="42"/>
                    </a:cubicBezTo>
                    <a:cubicBezTo>
                      <a:pt x="25" y="40"/>
                      <a:pt x="25" y="39"/>
                      <a:pt x="28" y="38"/>
                    </a:cubicBezTo>
                    <a:cubicBezTo>
                      <a:pt x="30" y="37"/>
                      <a:pt x="29" y="34"/>
                      <a:pt x="29" y="32"/>
                    </a:cubicBezTo>
                    <a:cubicBezTo>
                      <a:pt x="28" y="30"/>
                      <a:pt x="30" y="30"/>
                      <a:pt x="32" y="30"/>
                    </a:cubicBezTo>
                    <a:cubicBezTo>
                      <a:pt x="35" y="29"/>
                      <a:pt x="35" y="26"/>
                      <a:pt x="37" y="24"/>
                    </a:cubicBezTo>
                    <a:cubicBezTo>
                      <a:pt x="38" y="23"/>
                      <a:pt x="41" y="20"/>
                      <a:pt x="39" y="19"/>
                    </a:cubicBezTo>
                    <a:cubicBezTo>
                      <a:pt x="38" y="19"/>
                      <a:pt x="40" y="20"/>
                      <a:pt x="39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94" name="Freeform 692">
                <a:extLst>
                  <a:ext uri="{FF2B5EF4-FFF2-40B4-BE49-F238E27FC236}">
                    <a16:creationId xmlns:a16="http://schemas.microsoft.com/office/drawing/2014/main" id="{C7D2E462-1870-114A-B793-D0B0C96ADC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66728" y="5759019"/>
                <a:ext cx="561082" cy="258152"/>
              </a:xfrm>
              <a:custGeom>
                <a:avLst/>
                <a:gdLst>
                  <a:gd name="T0" fmla="*/ 55 w 55"/>
                  <a:gd name="T1" fmla="*/ 5 h 24"/>
                  <a:gd name="T2" fmla="*/ 47 w 55"/>
                  <a:gd name="T3" fmla="*/ 3 h 24"/>
                  <a:gd name="T4" fmla="*/ 36 w 55"/>
                  <a:gd name="T5" fmla="*/ 2 h 24"/>
                  <a:gd name="T6" fmla="*/ 27 w 55"/>
                  <a:gd name="T7" fmla="*/ 0 h 24"/>
                  <a:gd name="T8" fmla="*/ 22 w 55"/>
                  <a:gd name="T9" fmla="*/ 2 h 24"/>
                  <a:gd name="T10" fmla="*/ 19 w 55"/>
                  <a:gd name="T11" fmla="*/ 4 h 24"/>
                  <a:gd name="T12" fmla="*/ 11 w 55"/>
                  <a:gd name="T13" fmla="*/ 5 h 24"/>
                  <a:gd name="T14" fmla="*/ 9 w 55"/>
                  <a:gd name="T15" fmla="*/ 7 h 24"/>
                  <a:gd name="T16" fmla="*/ 8 w 55"/>
                  <a:gd name="T17" fmla="*/ 11 h 24"/>
                  <a:gd name="T18" fmla="*/ 12 w 55"/>
                  <a:gd name="T19" fmla="*/ 12 h 24"/>
                  <a:gd name="T20" fmla="*/ 15 w 55"/>
                  <a:gd name="T21" fmla="*/ 12 h 24"/>
                  <a:gd name="T22" fmla="*/ 19 w 55"/>
                  <a:gd name="T23" fmla="*/ 15 h 24"/>
                  <a:gd name="T24" fmla="*/ 15 w 55"/>
                  <a:gd name="T25" fmla="*/ 17 h 24"/>
                  <a:gd name="T26" fmla="*/ 11 w 55"/>
                  <a:gd name="T27" fmla="*/ 17 h 24"/>
                  <a:gd name="T28" fmla="*/ 10 w 55"/>
                  <a:gd name="T29" fmla="*/ 20 h 24"/>
                  <a:gd name="T30" fmla="*/ 1 w 55"/>
                  <a:gd name="T31" fmla="*/ 20 h 24"/>
                  <a:gd name="T32" fmla="*/ 11 w 55"/>
                  <a:gd name="T33" fmla="*/ 22 h 24"/>
                  <a:gd name="T34" fmla="*/ 15 w 55"/>
                  <a:gd name="T35" fmla="*/ 23 h 24"/>
                  <a:gd name="T36" fmla="*/ 21 w 55"/>
                  <a:gd name="T37" fmla="*/ 23 h 24"/>
                  <a:gd name="T38" fmla="*/ 25 w 55"/>
                  <a:gd name="T39" fmla="*/ 20 h 24"/>
                  <a:gd name="T40" fmla="*/ 28 w 55"/>
                  <a:gd name="T41" fmla="*/ 17 h 24"/>
                  <a:gd name="T42" fmla="*/ 33 w 55"/>
                  <a:gd name="T43" fmla="*/ 16 h 24"/>
                  <a:gd name="T44" fmla="*/ 37 w 55"/>
                  <a:gd name="T45" fmla="*/ 16 h 24"/>
                  <a:gd name="T46" fmla="*/ 40 w 55"/>
                  <a:gd name="T47" fmla="*/ 13 h 24"/>
                  <a:gd name="T48" fmla="*/ 44 w 55"/>
                  <a:gd name="T49" fmla="*/ 12 h 24"/>
                  <a:gd name="T50" fmla="*/ 54 w 55"/>
                  <a:gd name="T51" fmla="*/ 7 h 24"/>
                  <a:gd name="T52" fmla="*/ 55 w 55"/>
                  <a:gd name="T5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24">
                    <a:moveTo>
                      <a:pt x="55" y="5"/>
                    </a:moveTo>
                    <a:cubicBezTo>
                      <a:pt x="52" y="5"/>
                      <a:pt x="50" y="3"/>
                      <a:pt x="47" y="3"/>
                    </a:cubicBezTo>
                    <a:cubicBezTo>
                      <a:pt x="44" y="2"/>
                      <a:pt x="40" y="2"/>
                      <a:pt x="36" y="2"/>
                    </a:cubicBezTo>
                    <a:cubicBezTo>
                      <a:pt x="33" y="2"/>
                      <a:pt x="30" y="2"/>
                      <a:pt x="27" y="0"/>
                    </a:cubicBezTo>
                    <a:cubicBezTo>
                      <a:pt x="25" y="0"/>
                      <a:pt x="23" y="0"/>
                      <a:pt x="22" y="2"/>
                    </a:cubicBezTo>
                    <a:cubicBezTo>
                      <a:pt x="22" y="4"/>
                      <a:pt x="21" y="5"/>
                      <a:pt x="19" y="4"/>
                    </a:cubicBezTo>
                    <a:cubicBezTo>
                      <a:pt x="17" y="3"/>
                      <a:pt x="12" y="1"/>
                      <a:pt x="11" y="5"/>
                    </a:cubicBezTo>
                    <a:cubicBezTo>
                      <a:pt x="10" y="6"/>
                      <a:pt x="11" y="6"/>
                      <a:pt x="9" y="7"/>
                    </a:cubicBezTo>
                    <a:cubicBezTo>
                      <a:pt x="8" y="8"/>
                      <a:pt x="6" y="10"/>
                      <a:pt x="8" y="11"/>
                    </a:cubicBezTo>
                    <a:cubicBezTo>
                      <a:pt x="9" y="12"/>
                      <a:pt x="12" y="13"/>
                      <a:pt x="12" y="12"/>
                    </a:cubicBezTo>
                    <a:cubicBezTo>
                      <a:pt x="13" y="10"/>
                      <a:pt x="14" y="11"/>
                      <a:pt x="15" y="12"/>
                    </a:cubicBezTo>
                    <a:cubicBezTo>
                      <a:pt x="16" y="13"/>
                      <a:pt x="20" y="14"/>
                      <a:pt x="19" y="15"/>
                    </a:cubicBezTo>
                    <a:cubicBezTo>
                      <a:pt x="19" y="16"/>
                      <a:pt x="16" y="16"/>
                      <a:pt x="15" y="17"/>
                    </a:cubicBezTo>
                    <a:cubicBezTo>
                      <a:pt x="14" y="18"/>
                      <a:pt x="13" y="19"/>
                      <a:pt x="11" y="17"/>
                    </a:cubicBezTo>
                    <a:cubicBezTo>
                      <a:pt x="10" y="16"/>
                      <a:pt x="10" y="19"/>
                      <a:pt x="10" y="20"/>
                    </a:cubicBezTo>
                    <a:cubicBezTo>
                      <a:pt x="6" y="22"/>
                      <a:pt x="4" y="15"/>
                      <a:pt x="1" y="20"/>
                    </a:cubicBezTo>
                    <a:cubicBezTo>
                      <a:pt x="0" y="21"/>
                      <a:pt x="10" y="23"/>
                      <a:pt x="11" y="22"/>
                    </a:cubicBezTo>
                    <a:cubicBezTo>
                      <a:pt x="12" y="21"/>
                      <a:pt x="14" y="22"/>
                      <a:pt x="15" y="23"/>
                    </a:cubicBezTo>
                    <a:cubicBezTo>
                      <a:pt x="16" y="23"/>
                      <a:pt x="19" y="24"/>
                      <a:pt x="21" y="23"/>
                    </a:cubicBezTo>
                    <a:cubicBezTo>
                      <a:pt x="22" y="22"/>
                      <a:pt x="24" y="23"/>
                      <a:pt x="25" y="20"/>
                    </a:cubicBezTo>
                    <a:cubicBezTo>
                      <a:pt x="25" y="19"/>
                      <a:pt x="27" y="18"/>
                      <a:pt x="28" y="17"/>
                    </a:cubicBezTo>
                    <a:cubicBezTo>
                      <a:pt x="29" y="16"/>
                      <a:pt x="33" y="16"/>
                      <a:pt x="33" y="16"/>
                    </a:cubicBezTo>
                    <a:cubicBezTo>
                      <a:pt x="34" y="18"/>
                      <a:pt x="35" y="16"/>
                      <a:pt x="37" y="16"/>
                    </a:cubicBezTo>
                    <a:cubicBezTo>
                      <a:pt x="38" y="16"/>
                      <a:pt x="39" y="13"/>
                      <a:pt x="40" y="13"/>
                    </a:cubicBezTo>
                    <a:cubicBezTo>
                      <a:pt x="41" y="12"/>
                      <a:pt x="43" y="13"/>
                      <a:pt x="44" y="12"/>
                    </a:cubicBezTo>
                    <a:cubicBezTo>
                      <a:pt x="48" y="11"/>
                      <a:pt x="50" y="9"/>
                      <a:pt x="54" y="7"/>
                    </a:cubicBezTo>
                    <a:cubicBezTo>
                      <a:pt x="55" y="7"/>
                      <a:pt x="55" y="7"/>
                      <a:pt x="55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95" name="Freeform 693">
                <a:extLst>
                  <a:ext uri="{FF2B5EF4-FFF2-40B4-BE49-F238E27FC236}">
                    <a16:creationId xmlns:a16="http://schemas.microsoft.com/office/drawing/2014/main" id="{CEF30A4E-E1B4-A44C-B953-5946040BC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3677" y="5596753"/>
                <a:ext cx="909578" cy="564242"/>
              </a:xfrm>
              <a:custGeom>
                <a:avLst/>
                <a:gdLst>
                  <a:gd name="T0" fmla="*/ 78 w 89"/>
                  <a:gd name="T1" fmla="*/ 32 h 52"/>
                  <a:gd name="T2" fmla="*/ 81 w 89"/>
                  <a:gd name="T3" fmla="*/ 33 h 52"/>
                  <a:gd name="T4" fmla="*/ 84 w 89"/>
                  <a:gd name="T5" fmla="*/ 31 h 52"/>
                  <a:gd name="T6" fmla="*/ 81 w 89"/>
                  <a:gd name="T7" fmla="*/ 26 h 52"/>
                  <a:gd name="T8" fmla="*/ 79 w 89"/>
                  <a:gd name="T9" fmla="*/ 27 h 52"/>
                  <a:gd name="T10" fmla="*/ 75 w 89"/>
                  <a:gd name="T11" fmla="*/ 27 h 52"/>
                  <a:gd name="T12" fmla="*/ 78 w 89"/>
                  <a:gd name="T13" fmla="*/ 21 h 52"/>
                  <a:gd name="T14" fmla="*/ 74 w 89"/>
                  <a:gd name="T15" fmla="*/ 22 h 52"/>
                  <a:gd name="T16" fmla="*/ 68 w 89"/>
                  <a:gd name="T17" fmla="*/ 25 h 52"/>
                  <a:gd name="T18" fmla="*/ 65 w 89"/>
                  <a:gd name="T19" fmla="*/ 29 h 52"/>
                  <a:gd name="T20" fmla="*/ 62 w 89"/>
                  <a:gd name="T21" fmla="*/ 28 h 52"/>
                  <a:gd name="T22" fmla="*/ 57 w 89"/>
                  <a:gd name="T23" fmla="*/ 27 h 52"/>
                  <a:gd name="T24" fmla="*/ 53 w 89"/>
                  <a:gd name="T25" fmla="*/ 23 h 52"/>
                  <a:gd name="T26" fmla="*/ 52 w 89"/>
                  <a:gd name="T27" fmla="*/ 17 h 52"/>
                  <a:gd name="T28" fmla="*/ 49 w 89"/>
                  <a:gd name="T29" fmla="*/ 13 h 52"/>
                  <a:gd name="T30" fmla="*/ 45 w 89"/>
                  <a:gd name="T31" fmla="*/ 12 h 52"/>
                  <a:gd name="T32" fmla="*/ 38 w 89"/>
                  <a:gd name="T33" fmla="*/ 12 h 52"/>
                  <a:gd name="T34" fmla="*/ 31 w 89"/>
                  <a:gd name="T35" fmla="*/ 12 h 52"/>
                  <a:gd name="T36" fmla="*/ 27 w 89"/>
                  <a:gd name="T37" fmla="*/ 8 h 52"/>
                  <a:gd name="T38" fmla="*/ 23 w 89"/>
                  <a:gd name="T39" fmla="*/ 8 h 52"/>
                  <a:gd name="T40" fmla="*/ 19 w 89"/>
                  <a:gd name="T41" fmla="*/ 10 h 52"/>
                  <a:gd name="T42" fmla="*/ 17 w 89"/>
                  <a:gd name="T43" fmla="*/ 6 h 52"/>
                  <a:gd name="T44" fmla="*/ 15 w 89"/>
                  <a:gd name="T45" fmla="*/ 1 h 52"/>
                  <a:gd name="T46" fmla="*/ 15 w 89"/>
                  <a:gd name="T47" fmla="*/ 5 h 52"/>
                  <a:gd name="T48" fmla="*/ 14 w 89"/>
                  <a:gd name="T49" fmla="*/ 8 h 52"/>
                  <a:gd name="T50" fmla="*/ 13 w 89"/>
                  <a:gd name="T51" fmla="*/ 3 h 52"/>
                  <a:gd name="T52" fmla="*/ 14 w 89"/>
                  <a:gd name="T53" fmla="*/ 0 h 52"/>
                  <a:gd name="T54" fmla="*/ 1 w 89"/>
                  <a:gd name="T55" fmla="*/ 4 h 52"/>
                  <a:gd name="T56" fmla="*/ 1 w 89"/>
                  <a:gd name="T57" fmla="*/ 15 h 52"/>
                  <a:gd name="T58" fmla="*/ 1 w 89"/>
                  <a:gd name="T59" fmla="*/ 23 h 52"/>
                  <a:gd name="T60" fmla="*/ 2 w 89"/>
                  <a:gd name="T61" fmla="*/ 26 h 52"/>
                  <a:gd name="T62" fmla="*/ 6 w 89"/>
                  <a:gd name="T63" fmla="*/ 26 h 52"/>
                  <a:gd name="T64" fmla="*/ 6 w 89"/>
                  <a:gd name="T65" fmla="*/ 23 h 52"/>
                  <a:gd name="T66" fmla="*/ 10 w 89"/>
                  <a:gd name="T67" fmla="*/ 20 h 52"/>
                  <a:gd name="T68" fmla="*/ 13 w 89"/>
                  <a:gd name="T69" fmla="*/ 18 h 52"/>
                  <a:gd name="T70" fmla="*/ 17 w 89"/>
                  <a:gd name="T71" fmla="*/ 19 h 52"/>
                  <a:gd name="T72" fmla="*/ 21 w 89"/>
                  <a:gd name="T73" fmla="*/ 20 h 52"/>
                  <a:gd name="T74" fmla="*/ 21 w 89"/>
                  <a:gd name="T75" fmla="*/ 24 h 52"/>
                  <a:gd name="T76" fmla="*/ 26 w 89"/>
                  <a:gd name="T77" fmla="*/ 27 h 52"/>
                  <a:gd name="T78" fmla="*/ 33 w 89"/>
                  <a:gd name="T79" fmla="*/ 34 h 52"/>
                  <a:gd name="T80" fmla="*/ 38 w 89"/>
                  <a:gd name="T81" fmla="*/ 37 h 52"/>
                  <a:gd name="T82" fmla="*/ 41 w 89"/>
                  <a:gd name="T83" fmla="*/ 39 h 52"/>
                  <a:gd name="T84" fmla="*/ 50 w 89"/>
                  <a:gd name="T85" fmla="*/ 45 h 52"/>
                  <a:gd name="T86" fmla="*/ 54 w 89"/>
                  <a:gd name="T87" fmla="*/ 49 h 52"/>
                  <a:gd name="T88" fmla="*/ 61 w 89"/>
                  <a:gd name="T89" fmla="*/ 52 h 52"/>
                  <a:gd name="T90" fmla="*/ 63 w 89"/>
                  <a:gd name="T91" fmla="*/ 47 h 52"/>
                  <a:gd name="T92" fmla="*/ 62 w 89"/>
                  <a:gd name="T93" fmla="*/ 42 h 52"/>
                  <a:gd name="T94" fmla="*/ 59 w 89"/>
                  <a:gd name="T95" fmla="*/ 38 h 52"/>
                  <a:gd name="T96" fmla="*/ 64 w 89"/>
                  <a:gd name="T97" fmla="*/ 36 h 52"/>
                  <a:gd name="T98" fmla="*/ 66 w 89"/>
                  <a:gd name="T99" fmla="*/ 33 h 52"/>
                  <a:gd name="T100" fmla="*/ 68 w 89"/>
                  <a:gd name="T101" fmla="*/ 30 h 52"/>
                  <a:gd name="T102" fmla="*/ 71 w 89"/>
                  <a:gd name="T103" fmla="*/ 30 h 52"/>
                  <a:gd name="T104" fmla="*/ 74 w 89"/>
                  <a:gd name="T105" fmla="*/ 29 h 52"/>
                  <a:gd name="T106" fmla="*/ 74 w 89"/>
                  <a:gd name="T107" fmla="*/ 34 h 52"/>
                  <a:gd name="T108" fmla="*/ 77 w 89"/>
                  <a:gd name="T109" fmla="*/ 34 h 52"/>
                  <a:gd name="T110" fmla="*/ 78 w 89"/>
                  <a:gd name="T111" fmla="*/ 32 h 52"/>
                  <a:gd name="T112" fmla="*/ 78 w 89"/>
                  <a:gd name="T113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52">
                    <a:moveTo>
                      <a:pt x="78" y="32"/>
                    </a:moveTo>
                    <a:cubicBezTo>
                      <a:pt x="79" y="33"/>
                      <a:pt x="79" y="34"/>
                      <a:pt x="81" y="33"/>
                    </a:cubicBezTo>
                    <a:cubicBezTo>
                      <a:pt x="82" y="33"/>
                      <a:pt x="83" y="31"/>
                      <a:pt x="84" y="31"/>
                    </a:cubicBezTo>
                    <a:cubicBezTo>
                      <a:pt x="89" y="30"/>
                      <a:pt x="83" y="28"/>
                      <a:pt x="81" y="26"/>
                    </a:cubicBezTo>
                    <a:cubicBezTo>
                      <a:pt x="80" y="25"/>
                      <a:pt x="80" y="26"/>
                      <a:pt x="79" y="27"/>
                    </a:cubicBezTo>
                    <a:cubicBezTo>
                      <a:pt x="79" y="28"/>
                      <a:pt x="76" y="27"/>
                      <a:pt x="75" y="27"/>
                    </a:cubicBezTo>
                    <a:cubicBezTo>
                      <a:pt x="71" y="25"/>
                      <a:pt x="77" y="22"/>
                      <a:pt x="78" y="21"/>
                    </a:cubicBezTo>
                    <a:cubicBezTo>
                      <a:pt x="78" y="21"/>
                      <a:pt x="74" y="22"/>
                      <a:pt x="74" y="22"/>
                    </a:cubicBezTo>
                    <a:cubicBezTo>
                      <a:pt x="72" y="23"/>
                      <a:pt x="70" y="23"/>
                      <a:pt x="68" y="25"/>
                    </a:cubicBezTo>
                    <a:cubicBezTo>
                      <a:pt x="67" y="26"/>
                      <a:pt x="66" y="28"/>
                      <a:pt x="65" y="29"/>
                    </a:cubicBezTo>
                    <a:cubicBezTo>
                      <a:pt x="64" y="32"/>
                      <a:pt x="63" y="30"/>
                      <a:pt x="62" y="28"/>
                    </a:cubicBezTo>
                    <a:cubicBezTo>
                      <a:pt x="61" y="26"/>
                      <a:pt x="59" y="27"/>
                      <a:pt x="57" y="27"/>
                    </a:cubicBezTo>
                    <a:cubicBezTo>
                      <a:pt x="55" y="27"/>
                      <a:pt x="54" y="24"/>
                      <a:pt x="53" y="23"/>
                    </a:cubicBezTo>
                    <a:cubicBezTo>
                      <a:pt x="51" y="21"/>
                      <a:pt x="54" y="19"/>
                      <a:pt x="52" y="17"/>
                    </a:cubicBezTo>
                    <a:cubicBezTo>
                      <a:pt x="51" y="16"/>
                      <a:pt x="50" y="14"/>
                      <a:pt x="49" y="13"/>
                    </a:cubicBezTo>
                    <a:cubicBezTo>
                      <a:pt x="48" y="12"/>
                      <a:pt x="46" y="11"/>
                      <a:pt x="45" y="12"/>
                    </a:cubicBezTo>
                    <a:cubicBezTo>
                      <a:pt x="43" y="13"/>
                      <a:pt x="41" y="12"/>
                      <a:pt x="38" y="12"/>
                    </a:cubicBezTo>
                    <a:cubicBezTo>
                      <a:pt x="36" y="12"/>
                      <a:pt x="33" y="13"/>
                      <a:pt x="31" y="12"/>
                    </a:cubicBezTo>
                    <a:cubicBezTo>
                      <a:pt x="30" y="11"/>
                      <a:pt x="28" y="9"/>
                      <a:pt x="27" y="8"/>
                    </a:cubicBezTo>
                    <a:cubicBezTo>
                      <a:pt x="25" y="6"/>
                      <a:pt x="24" y="6"/>
                      <a:pt x="23" y="8"/>
                    </a:cubicBezTo>
                    <a:cubicBezTo>
                      <a:pt x="22" y="9"/>
                      <a:pt x="21" y="10"/>
                      <a:pt x="19" y="10"/>
                    </a:cubicBezTo>
                    <a:cubicBezTo>
                      <a:pt x="16" y="10"/>
                      <a:pt x="16" y="8"/>
                      <a:pt x="17" y="6"/>
                    </a:cubicBezTo>
                    <a:cubicBezTo>
                      <a:pt x="18" y="3"/>
                      <a:pt x="18" y="3"/>
                      <a:pt x="15" y="1"/>
                    </a:cubicBezTo>
                    <a:cubicBezTo>
                      <a:pt x="15" y="2"/>
                      <a:pt x="15" y="4"/>
                      <a:pt x="15" y="5"/>
                    </a:cubicBezTo>
                    <a:cubicBezTo>
                      <a:pt x="15" y="7"/>
                      <a:pt x="16" y="8"/>
                      <a:pt x="14" y="8"/>
                    </a:cubicBezTo>
                    <a:cubicBezTo>
                      <a:pt x="12" y="7"/>
                      <a:pt x="12" y="4"/>
                      <a:pt x="13" y="3"/>
                    </a:cubicBezTo>
                    <a:cubicBezTo>
                      <a:pt x="13" y="3"/>
                      <a:pt x="15" y="0"/>
                      <a:pt x="14" y="0"/>
                    </a:cubicBezTo>
                    <a:cubicBezTo>
                      <a:pt x="9" y="1"/>
                      <a:pt x="5" y="2"/>
                      <a:pt x="1" y="4"/>
                    </a:cubicBezTo>
                    <a:cubicBezTo>
                      <a:pt x="0" y="4"/>
                      <a:pt x="1" y="14"/>
                      <a:pt x="1" y="15"/>
                    </a:cubicBezTo>
                    <a:cubicBezTo>
                      <a:pt x="1" y="18"/>
                      <a:pt x="1" y="21"/>
                      <a:pt x="1" y="23"/>
                    </a:cubicBezTo>
                    <a:cubicBezTo>
                      <a:pt x="1" y="25"/>
                      <a:pt x="0" y="26"/>
                      <a:pt x="2" y="26"/>
                    </a:cubicBezTo>
                    <a:cubicBezTo>
                      <a:pt x="3" y="26"/>
                      <a:pt x="4" y="26"/>
                      <a:pt x="6" y="26"/>
                    </a:cubicBezTo>
                    <a:cubicBezTo>
                      <a:pt x="8" y="26"/>
                      <a:pt x="5" y="24"/>
                      <a:pt x="6" y="23"/>
                    </a:cubicBezTo>
                    <a:cubicBezTo>
                      <a:pt x="7" y="21"/>
                      <a:pt x="9" y="22"/>
                      <a:pt x="10" y="20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5" y="17"/>
                      <a:pt x="16" y="18"/>
                      <a:pt x="17" y="19"/>
                    </a:cubicBezTo>
                    <a:cubicBezTo>
                      <a:pt x="18" y="20"/>
                      <a:pt x="21" y="20"/>
                      <a:pt x="21" y="20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5" y="27"/>
                      <a:pt x="26" y="27"/>
                    </a:cubicBezTo>
                    <a:cubicBezTo>
                      <a:pt x="31" y="27"/>
                      <a:pt x="31" y="30"/>
                      <a:pt x="33" y="34"/>
                    </a:cubicBezTo>
                    <a:cubicBezTo>
                      <a:pt x="34" y="35"/>
                      <a:pt x="36" y="36"/>
                      <a:pt x="38" y="37"/>
                    </a:cubicBezTo>
                    <a:cubicBezTo>
                      <a:pt x="39" y="37"/>
                      <a:pt x="40" y="38"/>
                      <a:pt x="41" y="39"/>
                    </a:cubicBezTo>
                    <a:cubicBezTo>
                      <a:pt x="44" y="41"/>
                      <a:pt x="47" y="44"/>
                      <a:pt x="50" y="45"/>
                    </a:cubicBezTo>
                    <a:cubicBezTo>
                      <a:pt x="54" y="46"/>
                      <a:pt x="54" y="46"/>
                      <a:pt x="54" y="49"/>
                    </a:cubicBezTo>
                    <a:cubicBezTo>
                      <a:pt x="56" y="49"/>
                      <a:pt x="59" y="51"/>
                      <a:pt x="61" y="52"/>
                    </a:cubicBezTo>
                    <a:cubicBezTo>
                      <a:pt x="61" y="49"/>
                      <a:pt x="60" y="49"/>
                      <a:pt x="63" y="47"/>
                    </a:cubicBezTo>
                    <a:cubicBezTo>
                      <a:pt x="64" y="45"/>
                      <a:pt x="62" y="44"/>
                      <a:pt x="62" y="42"/>
                    </a:cubicBezTo>
                    <a:cubicBezTo>
                      <a:pt x="63" y="39"/>
                      <a:pt x="60" y="40"/>
                      <a:pt x="59" y="38"/>
                    </a:cubicBezTo>
                    <a:cubicBezTo>
                      <a:pt x="58" y="36"/>
                      <a:pt x="63" y="37"/>
                      <a:pt x="64" y="36"/>
                    </a:cubicBezTo>
                    <a:cubicBezTo>
                      <a:pt x="67" y="35"/>
                      <a:pt x="64" y="32"/>
                      <a:pt x="66" y="33"/>
                    </a:cubicBezTo>
                    <a:cubicBezTo>
                      <a:pt x="70" y="33"/>
                      <a:pt x="66" y="30"/>
                      <a:pt x="68" y="30"/>
                    </a:cubicBezTo>
                    <a:cubicBezTo>
                      <a:pt x="69" y="29"/>
                      <a:pt x="70" y="31"/>
                      <a:pt x="71" y="30"/>
                    </a:cubicBezTo>
                    <a:cubicBezTo>
                      <a:pt x="72" y="30"/>
                      <a:pt x="73" y="29"/>
                      <a:pt x="74" y="29"/>
                    </a:cubicBezTo>
                    <a:cubicBezTo>
                      <a:pt x="76" y="29"/>
                      <a:pt x="74" y="33"/>
                      <a:pt x="74" y="34"/>
                    </a:cubicBezTo>
                    <a:cubicBezTo>
                      <a:pt x="75" y="34"/>
                      <a:pt x="77" y="31"/>
                      <a:pt x="77" y="34"/>
                    </a:cubicBezTo>
                    <a:cubicBezTo>
                      <a:pt x="77" y="34"/>
                      <a:pt x="77" y="32"/>
                      <a:pt x="78" y="32"/>
                    </a:cubicBezTo>
                    <a:cubicBezTo>
                      <a:pt x="79" y="32"/>
                      <a:pt x="77" y="32"/>
                      <a:pt x="78" y="3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96" name="Freeform 694">
                <a:extLst>
                  <a:ext uri="{FF2B5EF4-FFF2-40B4-BE49-F238E27FC236}">
                    <a16:creationId xmlns:a16="http://schemas.microsoft.com/office/drawing/2014/main" id="{586326FB-6497-814C-99DE-0234609BC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8990" y="6223688"/>
                <a:ext cx="0" cy="11065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97" name="Freeform 695">
                <a:extLst>
                  <a:ext uri="{FF2B5EF4-FFF2-40B4-BE49-F238E27FC236}">
                    <a16:creationId xmlns:a16="http://schemas.microsoft.com/office/drawing/2014/main" id="{6167B239-64CD-7F49-8EA3-1A85F8CC44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88517" y="5792208"/>
                <a:ext cx="745781" cy="464670"/>
              </a:xfrm>
              <a:custGeom>
                <a:avLst/>
                <a:gdLst>
                  <a:gd name="T0" fmla="*/ 73 w 73"/>
                  <a:gd name="T1" fmla="*/ 28 h 43"/>
                  <a:gd name="T2" fmla="*/ 69 w 73"/>
                  <a:gd name="T3" fmla="*/ 27 h 43"/>
                  <a:gd name="T4" fmla="*/ 65 w 73"/>
                  <a:gd name="T5" fmla="*/ 24 h 43"/>
                  <a:gd name="T6" fmla="*/ 58 w 73"/>
                  <a:gd name="T7" fmla="*/ 20 h 43"/>
                  <a:gd name="T8" fmla="*/ 52 w 73"/>
                  <a:gd name="T9" fmla="*/ 16 h 43"/>
                  <a:gd name="T10" fmla="*/ 47 w 73"/>
                  <a:gd name="T11" fmla="*/ 9 h 43"/>
                  <a:gd name="T12" fmla="*/ 40 w 73"/>
                  <a:gd name="T13" fmla="*/ 5 h 43"/>
                  <a:gd name="T14" fmla="*/ 40 w 73"/>
                  <a:gd name="T15" fmla="*/ 2 h 43"/>
                  <a:gd name="T16" fmla="*/ 36 w 73"/>
                  <a:gd name="T17" fmla="*/ 1 h 43"/>
                  <a:gd name="T18" fmla="*/ 34 w 73"/>
                  <a:gd name="T19" fmla="*/ 0 h 43"/>
                  <a:gd name="T20" fmla="*/ 31 w 73"/>
                  <a:gd name="T21" fmla="*/ 1 h 43"/>
                  <a:gd name="T22" fmla="*/ 28 w 73"/>
                  <a:gd name="T23" fmla="*/ 3 h 43"/>
                  <a:gd name="T24" fmla="*/ 25 w 73"/>
                  <a:gd name="T25" fmla="*/ 6 h 43"/>
                  <a:gd name="T26" fmla="*/ 22 w 73"/>
                  <a:gd name="T27" fmla="*/ 8 h 43"/>
                  <a:gd name="T28" fmla="*/ 17 w 73"/>
                  <a:gd name="T29" fmla="*/ 8 h 43"/>
                  <a:gd name="T30" fmla="*/ 12 w 73"/>
                  <a:gd name="T31" fmla="*/ 2 h 43"/>
                  <a:gd name="T32" fmla="*/ 2 w 73"/>
                  <a:gd name="T33" fmla="*/ 5 h 43"/>
                  <a:gd name="T34" fmla="*/ 5 w 73"/>
                  <a:gd name="T35" fmla="*/ 12 h 43"/>
                  <a:gd name="T36" fmla="*/ 8 w 73"/>
                  <a:gd name="T37" fmla="*/ 17 h 43"/>
                  <a:gd name="T38" fmla="*/ 8 w 73"/>
                  <a:gd name="T39" fmla="*/ 19 h 43"/>
                  <a:gd name="T40" fmla="*/ 10 w 73"/>
                  <a:gd name="T41" fmla="*/ 22 h 43"/>
                  <a:gd name="T42" fmla="*/ 9 w 73"/>
                  <a:gd name="T43" fmla="*/ 26 h 43"/>
                  <a:gd name="T44" fmla="*/ 9 w 73"/>
                  <a:gd name="T45" fmla="*/ 31 h 43"/>
                  <a:gd name="T46" fmla="*/ 14 w 73"/>
                  <a:gd name="T47" fmla="*/ 29 h 43"/>
                  <a:gd name="T48" fmla="*/ 17 w 73"/>
                  <a:gd name="T49" fmla="*/ 26 h 43"/>
                  <a:gd name="T50" fmla="*/ 27 w 73"/>
                  <a:gd name="T51" fmla="*/ 27 h 43"/>
                  <a:gd name="T52" fmla="*/ 37 w 73"/>
                  <a:gd name="T53" fmla="*/ 31 h 43"/>
                  <a:gd name="T54" fmla="*/ 45 w 73"/>
                  <a:gd name="T55" fmla="*/ 35 h 43"/>
                  <a:gd name="T56" fmla="*/ 46 w 73"/>
                  <a:gd name="T57" fmla="*/ 37 h 43"/>
                  <a:gd name="T58" fmla="*/ 48 w 73"/>
                  <a:gd name="T59" fmla="*/ 42 h 43"/>
                  <a:gd name="T60" fmla="*/ 53 w 73"/>
                  <a:gd name="T61" fmla="*/ 43 h 43"/>
                  <a:gd name="T62" fmla="*/ 57 w 73"/>
                  <a:gd name="T63" fmla="*/ 40 h 43"/>
                  <a:gd name="T64" fmla="*/ 62 w 73"/>
                  <a:gd name="T65" fmla="*/ 38 h 43"/>
                  <a:gd name="T66" fmla="*/ 65 w 73"/>
                  <a:gd name="T67" fmla="*/ 33 h 43"/>
                  <a:gd name="T68" fmla="*/ 69 w 73"/>
                  <a:gd name="T69" fmla="*/ 31 h 43"/>
                  <a:gd name="T70" fmla="*/ 73 w 73"/>
                  <a:gd name="T71" fmla="*/ 31 h 43"/>
                  <a:gd name="T72" fmla="*/ 73 w 73"/>
                  <a:gd name="T73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3" h="43">
                    <a:moveTo>
                      <a:pt x="73" y="28"/>
                    </a:moveTo>
                    <a:cubicBezTo>
                      <a:pt x="72" y="27"/>
                      <a:pt x="71" y="27"/>
                      <a:pt x="69" y="27"/>
                    </a:cubicBezTo>
                    <a:cubicBezTo>
                      <a:pt x="68" y="26"/>
                      <a:pt x="66" y="25"/>
                      <a:pt x="65" y="24"/>
                    </a:cubicBezTo>
                    <a:cubicBezTo>
                      <a:pt x="63" y="23"/>
                      <a:pt x="60" y="22"/>
                      <a:pt x="58" y="20"/>
                    </a:cubicBezTo>
                    <a:cubicBezTo>
                      <a:pt x="57" y="18"/>
                      <a:pt x="54" y="18"/>
                      <a:pt x="52" y="16"/>
                    </a:cubicBezTo>
                    <a:cubicBezTo>
                      <a:pt x="51" y="13"/>
                      <a:pt x="50" y="9"/>
                      <a:pt x="47" y="9"/>
                    </a:cubicBezTo>
                    <a:cubicBezTo>
                      <a:pt x="44" y="9"/>
                      <a:pt x="40" y="9"/>
                      <a:pt x="40" y="5"/>
                    </a:cubicBezTo>
                    <a:cubicBezTo>
                      <a:pt x="40" y="4"/>
                      <a:pt x="41" y="2"/>
                      <a:pt x="40" y="2"/>
                    </a:cubicBezTo>
                    <a:cubicBezTo>
                      <a:pt x="39" y="1"/>
                      <a:pt x="38" y="2"/>
                      <a:pt x="36" y="1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33" y="0"/>
                      <a:pt x="32" y="1"/>
                      <a:pt x="31" y="1"/>
                    </a:cubicBezTo>
                    <a:cubicBezTo>
                      <a:pt x="30" y="0"/>
                      <a:pt x="29" y="3"/>
                      <a:pt x="28" y="3"/>
                    </a:cubicBezTo>
                    <a:cubicBezTo>
                      <a:pt x="27" y="3"/>
                      <a:pt x="24" y="4"/>
                      <a:pt x="25" y="6"/>
                    </a:cubicBezTo>
                    <a:cubicBezTo>
                      <a:pt x="26" y="9"/>
                      <a:pt x="25" y="8"/>
                      <a:pt x="22" y="8"/>
                    </a:cubicBezTo>
                    <a:cubicBezTo>
                      <a:pt x="21" y="8"/>
                      <a:pt x="18" y="8"/>
                      <a:pt x="17" y="8"/>
                    </a:cubicBezTo>
                    <a:cubicBezTo>
                      <a:pt x="15" y="6"/>
                      <a:pt x="14" y="4"/>
                      <a:pt x="12" y="2"/>
                    </a:cubicBezTo>
                    <a:cubicBezTo>
                      <a:pt x="9" y="0"/>
                      <a:pt x="5" y="3"/>
                      <a:pt x="2" y="5"/>
                    </a:cubicBezTo>
                    <a:cubicBezTo>
                      <a:pt x="3" y="6"/>
                      <a:pt x="6" y="10"/>
                      <a:pt x="5" y="12"/>
                    </a:cubicBezTo>
                    <a:cubicBezTo>
                      <a:pt x="0" y="15"/>
                      <a:pt x="6" y="15"/>
                      <a:pt x="8" y="17"/>
                    </a:cubicBezTo>
                    <a:cubicBezTo>
                      <a:pt x="8" y="17"/>
                      <a:pt x="8" y="19"/>
                      <a:pt x="8" y="19"/>
                    </a:cubicBezTo>
                    <a:cubicBezTo>
                      <a:pt x="7" y="20"/>
                      <a:pt x="9" y="22"/>
                      <a:pt x="10" y="22"/>
                    </a:cubicBezTo>
                    <a:cubicBezTo>
                      <a:pt x="10" y="23"/>
                      <a:pt x="9" y="24"/>
                      <a:pt x="9" y="26"/>
                    </a:cubicBezTo>
                    <a:cubicBezTo>
                      <a:pt x="9" y="27"/>
                      <a:pt x="9" y="29"/>
                      <a:pt x="9" y="31"/>
                    </a:cubicBezTo>
                    <a:cubicBezTo>
                      <a:pt x="11" y="31"/>
                      <a:pt x="12" y="31"/>
                      <a:pt x="14" y="29"/>
                    </a:cubicBezTo>
                    <a:cubicBezTo>
                      <a:pt x="15" y="28"/>
                      <a:pt x="16" y="27"/>
                      <a:pt x="17" y="26"/>
                    </a:cubicBezTo>
                    <a:cubicBezTo>
                      <a:pt x="21" y="26"/>
                      <a:pt x="24" y="25"/>
                      <a:pt x="27" y="27"/>
                    </a:cubicBezTo>
                    <a:cubicBezTo>
                      <a:pt x="29" y="30"/>
                      <a:pt x="35" y="28"/>
                      <a:pt x="37" y="31"/>
                    </a:cubicBezTo>
                    <a:cubicBezTo>
                      <a:pt x="39" y="34"/>
                      <a:pt x="41" y="35"/>
                      <a:pt x="45" y="35"/>
                    </a:cubicBezTo>
                    <a:cubicBezTo>
                      <a:pt x="46" y="35"/>
                      <a:pt x="46" y="35"/>
                      <a:pt x="46" y="37"/>
                    </a:cubicBezTo>
                    <a:cubicBezTo>
                      <a:pt x="46" y="40"/>
                      <a:pt x="46" y="40"/>
                      <a:pt x="48" y="42"/>
                    </a:cubicBezTo>
                    <a:cubicBezTo>
                      <a:pt x="50" y="42"/>
                      <a:pt x="51" y="43"/>
                      <a:pt x="53" y="43"/>
                    </a:cubicBezTo>
                    <a:cubicBezTo>
                      <a:pt x="56" y="43"/>
                      <a:pt x="56" y="42"/>
                      <a:pt x="57" y="40"/>
                    </a:cubicBezTo>
                    <a:cubicBezTo>
                      <a:pt x="58" y="38"/>
                      <a:pt x="60" y="39"/>
                      <a:pt x="62" y="38"/>
                    </a:cubicBezTo>
                    <a:cubicBezTo>
                      <a:pt x="64" y="37"/>
                      <a:pt x="64" y="35"/>
                      <a:pt x="65" y="33"/>
                    </a:cubicBezTo>
                    <a:cubicBezTo>
                      <a:pt x="65" y="31"/>
                      <a:pt x="68" y="33"/>
                      <a:pt x="69" y="31"/>
                    </a:cubicBezTo>
                    <a:cubicBezTo>
                      <a:pt x="69" y="29"/>
                      <a:pt x="72" y="31"/>
                      <a:pt x="73" y="31"/>
                    </a:cubicBezTo>
                    <a:cubicBezTo>
                      <a:pt x="73" y="30"/>
                      <a:pt x="73" y="29"/>
                      <a:pt x="7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98" name="Freeform 696">
                <a:extLst>
                  <a:ext uri="{FF2B5EF4-FFF2-40B4-BE49-F238E27FC236}">
                    <a16:creationId xmlns:a16="http://schemas.microsoft.com/office/drawing/2014/main" id="{3E686C27-A4E5-1B46-AC5C-B354D2383E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6121" y="5899156"/>
                <a:ext cx="407739" cy="291340"/>
              </a:xfrm>
              <a:custGeom>
                <a:avLst/>
                <a:gdLst>
                  <a:gd name="T0" fmla="*/ 30 w 40"/>
                  <a:gd name="T1" fmla="*/ 10 h 27"/>
                  <a:gd name="T2" fmla="*/ 25 w 40"/>
                  <a:gd name="T3" fmla="*/ 10 h 27"/>
                  <a:gd name="T4" fmla="*/ 21 w 40"/>
                  <a:gd name="T5" fmla="*/ 8 h 27"/>
                  <a:gd name="T6" fmla="*/ 19 w 40"/>
                  <a:gd name="T7" fmla="*/ 9 h 27"/>
                  <a:gd name="T8" fmla="*/ 17 w 40"/>
                  <a:gd name="T9" fmla="*/ 9 h 27"/>
                  <a:gd name="T10" fmla="*/ 10 w 40"/>
                  <a:gd name="T11" fmla="*/ 8 h 27"/>
                  <a:gd name="T12" fmla="*/ 12 w 40"/>
                  <a:gd name="T13" fmla="*/ 5 h 27"/>
                  <a:gd name="T14" fmla="*/ 16 w 40"/>
                  <a:gd name="T15" fmla="*/ 7 h 27"/>
                  <a:gd name="T16" fmla="*/ 19 w 40"/>
                  <a:gd name="T17" fmla="*/ 5 h 27"/>
                  <a:gd name="T18" fmla="*/ 16 w 40"/>
                  <a:gd name="T19" fmla="*/ 6 h 27"/>
                  <a:gd name="T20" fmla="*/ 16 w 40"/>
                  <a:gd name="T21" fmla="*/ 1 h 27"/>
                  <a:gd name="T22" fmla="*/ 14 w 40"/>
                  <a:gd name="T23" fmla="*/ 2 h 27"/>
                  <a:gd name="T24" fmla="*/ 10 w 40"/>
                  <a:gd name="T25" fmla="*/ 2 h 27"/>
                  <a:gd name="T26" fmla="*/ 8 w 40"/>
                  <a:gd name="T27" fmla="*/ 5 h 27"/>
                  <a:gd name="T28" fmla="*/ 6 w 40"/>
                  <a:gd name="T29" fmla="*/ 8 h 27"/>
                  <a:gd name="T30" fmla="*/ 1 w 40"/>
                  <a:gd name="T31" fmla="*/ 10 h 27"/>
                  <a:gd name="T32" fmla="*/ 4 w 40"/>
                  <a:gd name="T33" fmla="*/ 14 h 27"/>
                  <a:gd name="T34" fmla="*/ 4 w 40"/>
                  <a:gd name="T35" fmla="*/ 19 h 27"/>
                  <a:gd name="T36" fmla="*/ 4 w 40"/>
                  <a:gd name="T37" fmla="*/ 24 h 27"/>
                  <a:gd name="T38" fmla="*/ 9 w 40"/>
                  <a:gd name="T39" fmla="*/ 22 h 27"/>
                  <a:gd name="T40" fmla="*/ 12 w 40"/>
                  <a:gd name="T41" fmla="*/ 20 h 27"/>
                  <a:gd name="T42" fmla="*/ 17 w 40"/>
                  <a:gd name="T43" fmla="*/ 17 h 27"/>
                  <a:gd name="T44" fmla="*/ 20 w 40"/>
                  <a:gd name="T45" fmla="*/ 17 h 27"/>
                  <a:gd name="T46" fmla="*/ 22 w 40"/>
                  <a:gd name="T47" fmla="*/ 21 h 27"/>
                  <a:gd name="T48" fmla="*/ 21 w 40"/>
                  <a:gd name="T49" fmla="*/ 24 h 27"/>
                  <a:gd name="T50" fmla="*/ 27 w 40"/>
                  <a:gd name="T51" fmla="*/ 23 h 27"/>
                  <a:gd name="T52" fmla="*/ 32 w 40"/>
                  <a:gd name="T53" fmla="*/ 21 h 27"/>
                  <a:gd name="T54" fmla="*/ 39 w 40"/>
                  <a:gd name="T55" fmla="*/ 21 h 27"/>
                  <a:gd name="T56" fmla="*/ 38 w 40"/>
                  <a:gd name="T57" fmla="*/ 18 h 27"/>
                  <a:gd name="T58" fmla="*/ 36 w 40"/>
                  <a:gd name="T59" fmla="*/ 14 h 27"/>
                  <a:gd name="T60" fmla="*/ 32 w 40"/>
                  <a:gd name="T61" fmla="*/ 9 h 27"/>
                  <a:gd name="T62" fmla="*/ 30 w 40"/>
                  <a:gd name="T63" fmla="*/ 10 h 27"/>
                  <a:gd name="T64" fmla="*/ 30 w 40"/>
                  <a:gd name="T65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" h="27">
                    <a:moveTo>
                      <a:pt x="30" y="10"/>
                    </a:moveTo>
                    <a:cubicBezTo>
                      <a:pt x="28" y="11"/>
                      <a:pt x="27" y="10"/>
                      <a:pt x="25" y="10"/>
                    </a:cubicBezTo>
                    <a:cubicBezTo>
                      <a:pt x="23" y="10"/>
                      <a:pt x="22" y="8"/>
                      <a:pt x="21" y="8"/>
                    </a:cubicBezTo>
                    <a:cubicBezTo>
                      <a:pt x="20" y="8"/>
                      <a:pt x="20" y="9"/>
                      <a:pt x="19" y="9"/>
                    </a:cubicBezTo>
                    <a:cubicBezTo>
                      <a:pt x="19" y="10"/>
                      <a:pt x="18" y="9"/>
                      <a:pt x="17" y="9"/>
                    </a:cubicBezTo>
                    <a:cubicBezTo>
                      <a:pt x="15" y="9"/>
                      <a:pt x="12" y="9"/>
                      <a:pt x="10" y="8"/>
                    </a:cubicBezTo>
                    <a:cubicBezTo>
                      <a:pt x="9" y="7"/>
                      <a:pt x="12" y="5"/>
                      <a:pt x="12" y="5"/>
                    </a:cubicBezTo>
                    <a:cubicBezTo>
                      <a:pt x="14" y="4"/>
                      <a:pt x="15" y="7"/>
                      <a:pt x="16" y="7"/>
                    </a:cubicBezTo>
                    <a:cubicBezTo>
                      <a:pt x="18" y="7"/>
                      <a:pt x="19" y="6"/>
                      <a:pt x="19" y="5"/>
                    </a:cubicBezTo>
                    <a:cubicBezTo>
                      <a:pt x="18" y="4"/>
                      <a:pt x="17" y="6"/>
                      <a:pt x="16" y="6"/>
                    </a:cubicBezTo>
                    <a:cubicBezTo>
                      <a:pt x="15" y="5"/>
                      <a:pt x="17" y="2"/>
                      <a:pt x="16" y="1"/>
                    </a:cubicBezTo>
                    <a:cubicBezTo>
                      <a:pt x="16" y="0"/>
                      <a:pt x="14" y="2"/>
                      <a:pt x="14" y="2"/>
                    </a:cubicBezTo>
                    <a:cubicBezTo>
                      <a:pt x="12" y="3"/>
                      <a:pt x="11" y="1"/>
                      <a:pt x="10" y="2"/>
                    </a:cubicBezTo>
                    <a:cubicBezTo>
                      <a:pt x="8" y="2"/>
                      <a:pt x="12" y="5"/>
                      <a:pt x="8" y="5"/>
                    </a:cubicBezTo>
                    <a:cubicBezTo>
                      <a:pt x="6" y="4"/>
                      <a:pt x="9" y="8"/>
                      <a:pt x="6" y="8"/>
                    </a:cubicBezTo>
                    <a:cubicBezTo>
                      <a:pt x="5" y="9"/>
                      <a:pt x="0" y="8"/>
                      <a:pt x="1" y="10"/>
                    </a:cubicBezTo>
                    <a:cubicBezTo>
                      <a:pt x="2" y="13"/>
                      <a:pt x="5" y="11"/>
                      <a:pt x="4" y="14"/>
                    </a:cubicBezTo>
                    <a:cubicBezTo>
                      <a:pt x="4" y="17"/>
                      <a:pt x="7" y="17"/>
                      <a:pt x="4" y="19"/>
                    </a:cubicBezTo>
                    <a:cubicBezTo>
                      <a:pt x="3" y="20"/>
                      <a:pt x="1" y="24"/>
                      <a:pt x="4" y="24"/>
                    </a:cubicBezTo>
                    <a:cubicBezTo>
                      <a:pt x="6" y="24"/>
                      <a:pt x="8" y="21"/>
                      <a:pt x="9" y="22"/>
                    </a:cubicBezTo>
                    <a:cubicBezTo>
                      <a:pt x="12" y="25"/>
                      <a:pt x="9" y="20"/>
                      <a:pt x="12" y="20"/>
                    </a:cubicBezTo>
                    <a:cubicBezTo>
                      <a:pt x="14" y="20"/>
                      <a:pt x="15" y="19"/>
                      <a:pt x="17" y="17"/>
                    </a:cubicBezTo>
                    <a:cubicBezTo>
                      <a:pt x="18" y="14"/>
                      <a:pt x="19" y="15"/>
                      <a:pt x="20" y="17"/>
                    </a:cubicBezTo>
                    <a:cubicBezTo>
                      <a:pt x="21" y="18"/>
                      <a:pt x="22" y="19"/>
                      <a:pt x="22" y="21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6" y="24"/>
                      <a:pt x="27" y="23"/>
                    </a:cubicBezTo>
                    <a:cubicBezTo>
                      <a:pt x="28" y="22"/>
                      <a:pt x="31" y="20"/>
                      <a:pt x="32" y="21"/>
                    </a:cubicBezTo>
                    <a:cubicBezTo>
                      <a:pt x="34" y="23"/>
                      <a:pt x="36" y="20"/>
                      <a:pt x="39" y="21"/>
                    </a:cubicBezTo>
                    <a:cubicBezTo>
                      <a:pt x="40" y="20"/>
                      <a:pt x="38" y="18"/>
                      <a:pt x="38" y="18"/>
                    </a:cubicBezTo>
                    <a:cubicBezTo>
                      <a:pt x="37" y="16"/>
                      <a:pt x="38" y="14"/>
                      <a:pt x="36" y="14"/>
                    </a:cubicBezTo>
                    <a:cubicBezTo>
                      <a:pt x="33" y="15"/>
                      <a:pt x="31" y="12"/>
                      <a:pt x="32" y="9"/>
                    </a:cubicBezTo>
                    <a:cubicBezTo>
                      <a:pt x="32" y="9"/>
                      <a:pt x="31" y="9"/>
                      <a:pt x="30" y="10"/>
                    </a:cubicBezTo>
                    <a:cubicBezTo>
                      <a:pt x="29" y="10"/>
                      <a:pt x="31" y="9"/>
                      <a:pt x="30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99" name="Freeform 697">
                <a:extLst>
                  <a:ext uri="{FF2B5EF4-FFF2-40B4-BE49-F238E27FC236}">
                    <a16:creationId xmlns:a16="http://schemas.microsoft.com/office/drawing/2014/main" id="{1E241E95-42D5-604C-9AF3-2E486B0CB7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8536" y="6149931"/>
                <a:ext cx="846851" cy="800268"/>
              </a:xfrm>
              <a:custGeom>
                <a:avLst/>
                <a:gdLst>
                  <a:gd name="T0" fmla="*/ 8 w 83"/>
                  <a:gd name="T1" fmla="*/ 51 h 74"/>
                  <a:gd name="T2" fmla="*/ 9 w 83"/>
                  <a:gd name="T3" fmla="*/ 54 h 74"/>
                  <a:gd name="T4" fmla="*/ 11 w 83"/>
                  <a:gd name="T5" fmla="*/ 57 h 74"/>
                  <a:gd name="T6" fmla="*/ 5 w 83"/>
                  <a:gd name="T7" fmla="*/ 61 h 74"/>
                  <a:gd name="T8" fmla="*/ 3 w 83"/>
                  <a:gd name="T9" fmla="*/ 64 h 74"/>
                  <a:gd name="T10" fmla="*/ 6 w 83"/>
                  <a:gd name="T11" fmla="*/ 66 h 74"/>
                  <a:gd name="T12" fmla="*/ 13 w 83"/>
                  <a:gd name="T13" fmla="*/ 64 h 74"/>
                  <a:gd name="T14" fmla="*/ 19 w 83"/>
                  <a:gd name="T15" fmla="*/ 65 h 74"/>
                  <a:gd name="T16" fmla="*/ 23 w 83"/>
                  <a:gd name="T17" fmla="*/ 65 h 74"/>
                  <a:gd name="T18" fmla="*/ 28 w 83"/>
                  <a:gd name="T19" fmla="*/ 64 h 74"/>
                  <a:gd name="T20" fmla="*/ 29 w 83"/>
                  <a:gd name="T21" fmla="*/ 67 h 74"/>
                  <a:gd name="T22" fmla="*/ 32 w 83"/>
                  <a:gd name="T23" fmla="*/ 69 h 74"/>
                  <a:gd name="T24" fmla="*/ 33 w 83"/>
                  <a:gd name="T25" fmla="*/ 73 h 74"/>
                  <a:gd name="T26" fmla="*/ 34 w 83"/>
                  <a:gd name="T27" fmla="*/ 71 h 74"/>
                  <a:gd name="T28" fmla="*/ 36 w 83"/>
                  <a:gd name="T29" fmla="*/ 73 h 74"/>
                  <a:gd name="T30" fmla="*/ 43 w 83"/>
                  <a:gd name="T31" fmla="*/ 71 h 74"/>
                  <a:gd name="T32" fmla="*/ 46 w 83"/>
                  <a:gd name="T33" fmla="*/ 70 h 74"/>
                  <a:gd name="T34" fmla="*/ 50 w 83"/>
                  <a:gd name="T35" fmla="*/ 70 h 74"/>
                  <a:gd name="T36" fmla="*/ 48 w 83"/>
                  <a:gd name="T37" fmla="*/ 64 h 74"/>
                  <a:gd name="T38" fmla="*/ 46 w 83"/>
                  <a:gd name="T39" fmla="*/ 61 h 74"/>
                  <a:gd name="T40" fmla="*/ 44 w 83"/>
                  <a:gd name="T41" fmla="*/ 57 h 74"/>
                  <a:gd name="T42" fmla="*/ 46 w 83"/>
                  <a:gd name="T43" fmla="*/ 52 h 74"/>
                  <a:gd name="T44" fmla="*/ 49 w 83"/>
                  <a:gd name="T45" fmla="*/ 52 h 74"/>
                  <a:gd name="T46" fmla="*/ 52 w 83"/>
                  <a:gd name="T47" fmla="*/ 52 h 74"/>
                  <a:gd name="T48" fmla="*/ 57 w 83"/>
                  <a:gd name="T49" fmla="*/ 46 h 74"/>
                  <a:gd name="T50" fmla="*/ 60 w 83"/>
                  <a:gd name="T51" fmla="*/ 44 h 74"/>
                  <a:gd name="T52" fmla="*/ 62 w 83"/>
                  <a:gd name="T53" fmla="*/ 41 h 74"/>
                  <a:gd name="T54" fmla="*/ 65 w 83"/>
                  <a:gd name="T55" fmla="*/ 39 h 74"/>
                  <a:gd name="T56" fmla="*/ 66 w 83"/>
                  <a:gd name="T57" fmla="*/ 37 h 74"/>
                  <a:gd name="T58" fmla="*/ 69 w 83"/>
                  <a:gd name="T59" fmla="*/ 33 h 74"/>
                  <a:gd name="T60" fmla="*/ 71 w 83"/>
                  <a:gd name="T61" fmla="*/ 27 h 74"/>
                  <a:gd name="T62" fmla="*/ 66 w 83"/>
                  <a:gd name="T63" fmla="*/ 23 h 74"/>
                  <a:gd name="T64" fmla="*/ 65 w 83"/>
                  <a:gd name="T65" fmla="*/ 16 h 74"/>
                  <a:gd name="T66" fmla="*/ 70 w 83"/>
                  <a:gd name="T67" fmla="*/ 14 h 74"/>
                  <a:gd name="T68" fmla="*/ 74 w 83"/>
                  <a:gd name="T69" fmla="*/ 15 h 74"/>
                  <a:gd name="T70" fmla="*/ 77 w 83"/>
                  <a:gd name="T71" fmla="*/ 13 h 74"/>
                  <a:gd name="T72" fmla="*/ 83 w 83"/>
                  <a:gd name="T73" fmla="*/ 10 h 74"/>
                  <a:gd name="T74" fmla="*/ 76 w 83"/>
                  <a:gd name="T75" fmla="*/ 6 h 74"/>
                  <a:gd name="T76" fmla="*/ 74 w 83"/>
                  <a:gd name="T77" fmla="*/ 2 h 74"/>
                  <a:gd name="T78" fmla="*/ 71 w 83"/>
                  <a:gd name="T79" fmla="*/ 0 h 74"/>
                  <a:gd name="T80" fmla="*/ 65 w 83"/>
                  <a:gd name="T81" fmla="*/ 1 h 74"/>
                  <a:gd name="T82" fmla="*/ 56 w 83"/>
                  <a:gd name="T83" fmla="*/ 4 h 74"/>
                  <a:gd name="T84" fmla="*/ 53 w 83"/>
                  <a:gd name="T85" fmla="*/ 8 h 74"/>
                  <a:gd name="T86" fmla="*/ 51 w 83"/>
                  <a:gd name="T87" fmla="*/ 13 h 74"/>
                  <a:gd name="T88" fmla="*/ 48 w 83"/>
                  <a:gd name="T89" fmla="*/ 18 h 74"/>
                  <a:gd name="T90" fmla="*/ 47 w 83"/>
                  <a:gd name="T91" fmla="*/ 21 h 74"/>
                  <a:gd name="T92" fmla="*/ 43 w 83"/>
                  <a:gd name="T93" fmla="*/ 24 h 74"/>
                  <a:gd name="T94" fmla="*/ 41 w 83"/>
                  <a:gd name="T95" fmla="*/ 30 h 74"/>
                  <a:gd name="T96" fmla="*/ 38 w 83"/>
                  <a:gd name="T97" fmla="*/ 30 h 74"/>
                  <a:gd name="T98" fmla="*/ 34 w 83"/>
                  <a:gd name="T99" fmla="*/ 32 h 74"/>
                  <a:gd name="T100" fmla="*/ 30 w 83"/>
                  <a:gd name="T101" fmla="*/ 33 h 74"/>
                  <a:gd name="T102" fmla="*/ 27 w 83"/>
                  <a:gd name="T103" fmla="*/ 37 h 74"/>
                  <a:gd name="T104" fmla="*/ 22 w 83"/>
                  <a:gd name="T105" fmla="*/ 42 h 74"/>
                  <a:gd name="T106" fmla="*/ 13 w 83"/>
                  <a:gd name="T107" fmla="*/ 43 h 74"/>
                  <a:gd name="T108" fmla="*/ 0 w 83"/>
                  <a:gd name="T109" fmla="*/ 40 h 74"/>
                  <a:gd name="T110" fmla="*/ 3 w 83"/>
                  <a:gd name="T111" fmla="*/ 46 h 74"/>
                  <a:gd name="T112" fmla="*/ 8 w 83"/>
                  <a:gd name="T113" fmla="*/ 5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3" h="74">
                    <a:moveTo>
                      <a:pt x="8" y="51"/>
                    </a:moveTo>
                    <a:cubicBezTo>
                      <a:pt x="8" y="52"/>
                      <a:pt x="8" y="53"/>
                      <a:pt x="9" y="54"/>
                    </a:cubicBezTo>
                    <a:cubicBezTo>
                      <a:pt x="10" y="55"/>
                      <a:pt x="11" y="56"/>
                      <a:pt x="11" y="57"/>
                    </a:cubicBezTo>
                    <a:cubicBezTo>
                      <a:pt x="11" y="58"/>
                      <a:pt x="6" y="60"/>
                      <a:pt x="5" y="61"/>
                    </a:cubicBezTo>
                    <a:cubicBezTo>
                      <a:pt x="4" y="61"/>
                      <a:pt x="3" y="62"/>
                      <a:pt x="3" y="64"/>
                    </a:cubicBezTo>
                    <a:cubicBezTo>
                      <a:pt x="3" y="66"/>
                      <a:pt x="3" y="66"/>
                      <a:pt x="6" y="66"/>
                    </a:cubicBezTo>
                    <a:cubicBezTo>
                      <a:pt x="8" y="65"/>
                      <a:pt x="11" y="65"/>
                      <a:pt x="13" y="64"/>
                    </a:cubicBezTo>
                    <a:cubicBezTo>
                      <a:pt x="15" y="64"/>
                      <a:pt x="17" y="64"/>
                      <a:pt x="19" y="65"/>
                    </a:cubicBezTo>
                    <a:cubicBezTo>
                      <a:pt x="20" y="65"/>
                      <a:pt x="22" y="65"/>
                      <a:pt x="23" y="65"/>
                    </a:cubicBezTo>
                    <a:cubicBezTo>
                      <a:pt x="25" y="65"/>
                      <a:pt x="26" y="64"/>
                      <a:pt x="28" y="64"/>
                    </a:cubicBezTo>
                    <a:cubicBezTo>
                      <a:pt x="29" y="64"/>
                      <a:pt x="29" y="66"/>
                      <a:pt x="29" y="67"/>
                    </a:cubicBezTo>
                    <a:cubicBezTo>
                      <a:pt x="30" y="68"/>
                      <a:pt x="31" y="68"/>
                      <a:pt x="32" y="69"/>
                    </a:cubicBezTo>
                    <a:cubicBezTo>
                      <a:pt x="32" y="70"/>
                      <a:pt x="33" y="72"/>
                      <a:pt x="33" y="73"/>
                    </a:cubicBezTo>
                    <a:cubicBezTo>
                      <a:pt x="35" y="74"/>
                      <a:pt x="34" y="72"/>
                      <a:pt x="34" y="71"/>
                    </a:cubicBezTo>
                    <a:cubicBezTo>
                      <a:pt x="35" y="71"/>
                      <a:pt x="36" y="73"/>
                      <a:pt x="36" y="73"/>
                    </a:cubicBezTo>
                    <a:cubicBezTo>
                      <a:pt x="38" y="72"/>
                      <a:pt x="40" y="70"/>
                      <a:pt x="43" y="71"/>
                    </a:cubicBezTo>
                    <a:cubicBezTo>
                      <a:pt x="44" y="71"/>
                      <a:pt x="45" y="71"/>
                      <a:pt x="46" y="70"/>
                    </a:cubicBezTo>
                    <a:cubicBezTo>
                      <a:pt x="47" y="70"/>
                      <a:pt x="49" y="70"/>
                      <a:pt x="50" y="70"/>
                    </a:cubicBezTo>
                    <a:cubicBezTo>
                      <a:pt x="51" y="69"/>
                      <a:pt x="49" y="64"/>
                      <a:pt x="48" y="64"/>
                    </a:cubicBezTo>
                    <a:cubicBezTo>
                      <a:pt x="47" y="63"/>
                      <a:pt x="46" y="63"/>
                      <a:pt x="46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1" y="56"/>
                      <a:pt x="45" y="54"/>
                      <a:pt x="46" y="52"/>
                    </a:cubicBezTo>
                    <a:cubicBezTo>
                      <a:pt x="47" y="52"/>
                      <a:pt x="47" y="51"/>
                      <a:pt x="49" y="52"/>
                    </a:cubicBezTo>
                    <a:cubicBezTo>
                      <a:pt x="51" y="54"/>
                      <a:pt x="50" y="52"/>
                      <a:pt x="52" y="52"/>
                    </a:cubicBezTo>
                    <a:cubicBezTo>
                      <a:pt x="56" y="51"/>
                      <a:pt x="55" y="48"/>
                      <a:pt x="57" y="46"/>
                    </a:cubicBezTo>
                    <a:cubicBezTo>
                      <a:pt x="58" y="45"/>
                      <a:pt x="60" y="45"/>
                      <a:pt x="60" y="44"/>
                    </a:cubicBezTo>
                    <a:cubicBezTo>
                      <a:pt x="61" y="43"/>
                      <a:pt x="62" y="42"/>
                      <a:pt x="62" y="41"/>
                    </a:cubicBezTo>
                    <a:cubicBezTo>
                      <a:pt x="62" y="40"/>
                      <a:pt x="64" y="39"/>
                      <a:pt x="65" y="39"/>
                    </a:cubicBezTo>
                    <a:cubicBezTo>
                      <a:pt x="66" y="39"/>
                      <a:pt x="66" y="37"/>
                      <a:pt x="66" y="37"/>
                    </a:cubicBezTo>
                    <a:cubicBezTo>
                      <a:pt x="66" y="34"/>
                      <a:pt x="70" y="36"/>
                      <a:pt x="69" y="33"/>
                    </a:cubicBezTo>
                    <a:cubicBezTo>
                      <a:pt x="69" y="30"/>
                      <a:pt x="68" y="29"/>
                      <a:pt x="71" y="27"/>
                    </a:cubicBezTo>
                    <a:cubicBezTo>
                      <a:pt x="72" y="27"/>
                      <a:pt x="67" y="24"/>
                      <a:pt x="66" y="23"/>
                    </a:cubicBezTo>
                    <a:cubicBezTo>
                      <a:pt x="65" y="21"/>
                      <a:pt x="66" y="18"/>
                      <a:pt x="65" y="16"/>
                    </a:cubicBezTo>
                    <a:cubicBezTo>
                      <a:pt x="65" y="13"/>
                      <a:pt x="68" y="13"/>
                      <a:pt x="70" y="14"/>
                    </a:cubicBezTo>
                    <a:cubicBezTo>
                      <a:pt x="71" y="14"/>
                      <a:pt x="73" y="15"/>
                      <a:pt x="74" y="15"/>
                    </a:cubicBezTo>
                    <a:cubicBezTo>
                      <a:pt x="76" y="15"/>
                      <a:pt x="76" y="14"/>
                      <a:pt x="77" y="13"/>
                    </a:cubicBezTo>
                    <a:cubicBezTo>
                      <a:pt x="80" y="13"/>
                      <a:pt x="81" y="13"/>
                      <a:pt x="83" y="10"/>
                    </a:cubicBezTo>
                    <a:cubicBezTo>
                      <a:pt x="80" y="9"/>
                      <a:pt x="77" y="8"/>
                      <a:pt x="76" y="6"/>
                    </a:cubicBezTo>
                    <a:cubicBezTo>
                      <a:pt x="75" y="5"/>
                      <a:pt x="75" y="3"/>
                      <a:pt x="74" y="2"/>
                    </a:cubicBezTo>
                    <a:cubicBezTo>
                      <a:pt x="73" y="1"/>
                      <a:pt x="72" y="1"/>
                      <a:pt x="71" y="0"/>
                    </a:cubicBezTo>
                    <a:cubicBezTo>
                      <a:pt x="69" y="0"/>
                      <a:pt x="66" y="1"/>
                      <a:pt x="65" y="1"/>
                    </a:cubicBezTo>
                    <a:cubicBezTo>
                      <a:pt x="61" y="0"/>
                      <a:pt x="59" y="2"/>
                      <a:pt x="56" y="4"/>
                    </a:cubicBezTo>
                    <a:cubicBezTo>
                      <a:pt x="53" y="5"/>
                      <a:pt x="51" y="5"/>
                      <a:pt x="53" y="8"/>
                    </a:cubicBezTo>
                    <a:cubicBezTo>
                      <a:pt x="55" y="10"/>
                      <a:pt x="53" y="12"/>
                      <a:pt x="51" y="13"/>
                    </a:cubicBezTo>
                    <a:cubicBezTo>
                      <a:pt x="49" y="15"/>
                      <a:pt x="52" y="19"/>
                      <a:pt x="48" y="18"/>
                    </a:cubicBezTo>
                    <a:cubicBezTo>
                      <a:pt x="43" y="18"/>
                      <a:pt x="47" y="19"/>
                      <a:pt x="47" y="21"/>
                    </a:cubicBezTo>
                    <a:cubicBezTo>
                      <a:pt x="48" y="22"/>
                      <a:pt x="44" y="23"/>
                      <a:pt x="43" y="24"/>
                    </a:cubicBezTo>
                    <a:cubicBezTo>
                      <a:pt x="42" y="26"/>
                      <a:pt x="42" y="30"/>
                      <a:pt x="41" y="30"/>
                    </a:cubicBezTo>
                    <a:cubicBezTo>
                      <a:pt x="40" y="31"/>
                      <a:pt x="39" y="30"/>
                      <a:pt x="38" y="30"/>
                    </a:cubicBezTo>
                    <a:cubicBezTo>
                      <a:pt x="36" y="30"/>
                      <a:pt x="35" y="31"/>
                      <a:pt x="34" y="32"/>
                    </a:cubicBezTo>
                    <a:cubicBezTo>
                      <a:pt x="32" y="33"/>
                      <a:pt x="31" y="32"/>
                      <a:pt x="30" y="33"/>
                    </a:cubicBezTo>
                    <a:cubicBezTo>
                      <a:pt x="28" y="34"/>
                      <a:pt x="28" y="35"/>
                      <a:pt x="27" y="37"/>
                    </a:cubicBezTo>
                    <a:cubicBezTo>
                      <a:pt x="27" y="40"/>
                      <a:pt x="25" y="41"/>
                      <a:pt x="22" y="42"/>
                    </a:cubicBezTo>
                    <a:cubicBezTo>
                      <a:pt x="19" y="43"/>
                      <a:pt x="16" y="43"/>
                      <a:pt x="13" y="43"/>
                    </a:cubicBezTo>
                    <a:cubicBezTo>
                      <a:pt x="8" y="43"/>
                      <a:pt x="4" y="42"/>
                      <a:pt x="0" y="40"/>
                    </a:cubicBezTo>
                    <a:cubicBezTo>
                      <a:pt x="1" y="42"/>
                      <a:pt x="2" y="44"/>
                      <a:pt x="3" y="46"/>
                    </a:cubicBezTo>
                    <a:cubicBezTo>
                      <a:pt x="4" y="47"/>
                      <a:pt x="8" y="48"/>
                      <a:pt x="8" y="5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00" name="Freeform 698">
                <a:extLst>
                  <a:ext uri="{FF2B5EF4-FFF2-40B4-BE49-F238E27FC236}">
                    <a16:creationId xmlns:a16="http://schemas.microsoft.com/office/drawing/2014/main" id="{C834B412-D105-9A45-997D-35E9D4C210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06715" y="6050359"/>
                <a:ext cx="766694" cy="575305"/>
              </a:xfrm>
              <a:custGeom>
                <a:avLst/>
                <a:gdLst>
                  <a:gd name="T0" fmla="*/ 72 w 75"/>
                  <a:gd name="T1" fmla="*/ 7 h 53"/>
                  <a:gd name="T2" fmla="*/ 69 w 75"/>
                  <a:gd name="T3" fmla="*/ 8 h 53"/>
                  <a:gd name="T4" fmla="*/ 67 w 75"/>
                  <a:gd name="T5" fmla="*/ 7 h 53"/>
                  <a:gd name="T6" fmla="*/ 62 w 75"/>
                  <a:gd name="T7" fmla="*/ 10 h 53"/>
                  <a:gd name="T8" fmla="*/ 57 w 75"/>
                  <a:gd name="T9" fmla="*/ 11 h 53"/>
                  <a:gd name="T10" fmla="*/ 57 w 75"/>
                  <a:gd name="T11" fmla="*/ 4 h 53"/>
                  <a:gd name="T12" fmla="*/ 54 w 75"/>
                  <a:gd name="T13" fmla="*/ 1 h 53"/>
                  <a:gd name="T14" fmla="*/ 50 w 75"/>
                  <a:gd name="T15" fmla="*/ 6 h 53"/>
                  <a:gd name="T16" fmla="*/ 47 w 75"/>
                  <a:gd name="T17" fmla="*/ 8 h 53"/>
                  <a:gd name="T18" fmla="*/ 44 w 75"/>
                  <a:gd name="T19" fmla="*/ 8 h 53"/>
                  <a:gd name="T20" fmla="*/ 39 w 75"/>
                  <a:gd name="T21" fmla="*/ 10 h 53"/>
                  <a:gd name="T22" fmla="*/ 34 w 75"/>
                  <a:gd name="T23" fmla="*/ 7 h 53"/>
                  <a:gd name="T24" fmla="*/ 28 w 75"/>
                  <a:gd name="T25" fmla="*/ 6 h 53"/>
                  <a:gd name="T26" fmla="*/ 27 w 75"/>
                  <a:gd name="T27" fmla="*/ 8 h 53"/>
                  <a:gd name="T28" fmla="*/ 24 w 75"/>
                  <a:gd name="T29" fmla="*/ 9 h 53"/>
                  <a:gd name="T30" fmla="*/ 21 w 75"/>
                  <a:gd name="T31" fmla="*/ 14 h 53"/>
                  <a:gd name="T32" fmla="*/ 15 w 75"/>
                  <a:gd name="T33" fmla="*/ 17 h 53"/>
                  <a:gd name="T34" fmla="*/ 11 w 75"/>
                  <a:gd name="T35" fmla="*/ 19 h 53"/>
                  <a:gd name="T36" fmla="*/ 5 w 75"/>
                  <a:gd name="T37" fmla="*/ 16 h 53"/>
                  <a:gd name="T38" fmla="*/ 4 w 75"/>
                  <a:gd name="T39" fmla="*/ 23 h 53"/>
                  <a:gd name="T40" fmla="*/ 3 w 75"/>
                  <a:gd name="T41" fmla="*/ 29 h 53"/>
                  <a:gd name="T42" fmla="*/ 2 w 75"/>
                  <a:gd name="T43" fmla="*/ 33 h 53"/>
                  <a:gd name="T44" fmla="*/ 3 w 75"/>
                  <a:gd name="T45" fmla="*/ 37 h 53"/>
                  <a:gd name="T46" fmla="*/ 4 w 75"/>
                  <a:gd name="T47" fmla="*/ 40 h 53"/>
                  <a:gd name="T48" fmla="*/ 8 w 75"/>
                  <a:gd name="T49" fmla="*/ 43 h 53"/>
                  <a:gd name="T50" fmla="*/ 4 w 75"/>
                  <a:gd name="T51" fmla="*/ 49 h 53"/>
                  <a:gd name="T52" fmla="*/ 29 w 75"/>
                  <a:gd name="T53" fmla="*/ 50 h 53"/>
                  <a:gd name="T54" fmla="*/ 32 w 75"/>
                  <a:gd name="T55" fmla="*/ 43 h 53"/>
                  <a:gd name="T56" fmla="*/ 39 w 75"/>
                  <a:gd name="T57" fmla="*/ 40 h 53"/>
                  <a:gd name="T58" fmla="*/ 43 w 75"/>
                  <a:gd name="T59" fmla="*/ 39 h 53"/>
                  <a:gd name="T60" fmla="*/ 45 w 75"/>
                  <a:gd name="T61" fmla="*/ 39 h 53"/>
                  <a:gd name="T62" fmla="*/ 47 w 75"/>
                  <a:gd name="T63" fmla="*/ 33 h 53"/>
                  <a:gd name="T64" fmla="*/ 51 w 75"/>
                  <a:gd name="T65" fmla="*/ 30 h 53"/>
                  <a:gd name="T66" fmla="*/ 51 w 75"/>
                  <a:gd name="T67" fmla="*/ 27 h 53"/>
                  <a:gd name="T68" fmla="*/ 55 w 75"/>
                  <a:gd name="T69" fmla="*/ 26 h 53"/>
                  <a:gd name="T70" fmla="*/ 55 w 75"/>
                  <a:gd name="T71" fmla="*/ 23 h 53"/>
                  <a:gd name="T72" fmla="*/ 58 w 75"/>
                  <a:gd name="T73" fmla="*/ 19 h 53"/>
                  <a:gd name="T74" fmla="*/ 56 w 75"/>
                  <a:gd name="T75" fmla="*/ 14 h 53"/>
                  <a:gd name="T76" fmla="*/ 63 w 75"/>
                  <a:gd name="T77" fmla="*/ 11 h 53"/>
                  <a:gd name="T78" fmla="*/ 70 w 75"/>
                  <a:gd name="T79" fmla="*/ 10 h 53"/>
                  <a:gd name="T80" fmla="*/ 74 w 75"/>
                  <a:gd name="T81" fmla="*/ 9 h 53"/>
                  <a:gd name="T82" fmla="*/ 75 w 75"/>
                  <a:gd name="T83" fmla="*/ 7 h 53"/>
                  <a:gd name="T84" fmla="*/ 72 w 75"/>
                  <a:gd name="T85" fmla="*/ 7 h 53"/>
                  <a:gd name="T86" fmla="*/ 72 w 75"/>
                  <a:gd name="T87" fmla="*/ 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" h="53">
                    <a:moveTo>
                      <a:pt x="72" y="7"/>
                    </a:moveTo>
                    <a:cubicBezTo>
                      <a:pt x="71" y="7"/>
                      <a:pt x="70" y="9"/>
                      <a:pt x="69" y="8"/>
                    </a:cubicBezTo>
                    <a:cubicBezTo>
                      <a:pt x="68" y="8"/>
                      <a:pt x="68" y="6"/>
                      <a:pt x="67" y="7"/>
                    </a:cubicBezTo>
                    <a:cubicBezTo>
                      <a:pt x="65" y="7"/>
                      <a:pt x="63" y="9"/>
                      <a:pt x="62" y="10"/>
                    </a:cubicBezTo>
                    <a:cubicBezTo>
                      <a:pt x="61" y="10"/>
                      <a:pt x="59" y="12"/>
                      <a:pt x="57" y="11"/>
                    </a:cubicBezTo>
                    <a:cubicBezTo>
                      <a:pt x="56" y="10"/>
                      <a:pt x="59" y="6"/>
                      <a:pt x="57" y="4"/>
                    </a:cubicBezTo>
                    <a:cubicBezTo>
                      <a:pt x="57" y="4"/>
                      <a:pt x="55" y="0"/>
                      <a:pt x="54" y="1"/>
                    </a:cubicBezTo>
                    <a:cubicBezTo>
                      <a:pt x="53" y="3"/>
                      <a:pt x="52" y="5"/>
                      <a:pt x="50" y="6"/>
                    </a:cubicBezTo>
                    <a:cubicBezTo>
                      <a:pt x="48" y="7"/>
                      <a:pt x="47" y="6"/>
                      <a:pt x="47" y="8"/>
                    </a:cubicBezTo>
                    <a:cubicBezTo>
                      <a:pt x="46" y="11"/>
                      <a:pt x="45" y="7"/>
                      <a:pt x="44" y="8"/>
                    </a:cubicBezTo>
                    <a:cubicBezTo>
                      <a:pt x="42" y="9"/>
                      <a:pt x="41" y="10"/>
                      <a:pt x="39" y="10"/>
                    </a:cubicBezTo>
                    <a:cubicBezTo>
                      <a:pt x="37" y="9"/>
                      <a:pt x="35" y="8"/>
                      <a:pt x="34" y="7"/>
                    </a:cubicBezTo>
                    <a:cubicBezTo>
                      <a:pt x="33" y="7"/>
                      <a:pt x="28" y="6"/>
                      <a:pt x="28" y="6"/>
                    </a:cubicBezTo>
                    <a:cubicBezTo>
                      <a:pt x="27" y="7"/>
                      <a:pt x="28" y="8"/>
                      <a:pt x="27" y="8"/>
                    </a:cubicBezTo>
                    <a:cubicBezTo>
                      <a:pt x="26" y="8"/>
                      <a:pt x="24" y="8"/>
                      <a:pt x="24" y="9"/>
                    </a:cubicBezTo>
                    <a:cubicBezTo>
                      <a:pt x="23" y="11"/>
                      <a:pt x="23" y="13"/>
                      <a:pt x="21" y="14"/>
                    </a:cubicBezTo>
                    <a:cubicBezTo>
                      <a:pt x="18" y="16"/>
                      <a:pt x="17" y="15"/>
                      <a:pt x="15" y="17"/>
                    </a:cubicBezTo>
                    <a:cubicBezTo>
                      <a:pt x="14" y="19"/>
                      <a:pt x="12" y="19"/>
                      <a:pt x="11" y="19"/>
                    </a:cubicBezTo>
                    <a:cubicBezTo>
                      <a:pt x="10" y="18"/>
                      <a:pt x="5" y="17"/>
                      <a:pt x="5" y="16"/>
                    </a:cubicBezTo>
                    <a:cubicBezTo>
                      <a:pt x="5" y="19"/>
                      <a:pt x="5" y="21"/>
                      <a:pt x="4" y="23"/>
                    </a:cubicBezTo>
                    <a:cubicBezTo>
                      <a:pt x="2" y="25"/>
                      <a:pt x="0" y="27"/>
                      <a:pt x="3" y="29"/>
                    </a:cubicBezTo>
                    <a:cubicBezTo>
                      <a:pt x="4" y="30"/>
                      <a:pt x="2" y="31"/>
                      <a:pt x="2" y="33"/>
                    </a:cubicBezTo>
                    <a:cubicBezTo>
                      <a:pt x="2" y="34"/>
                      <a:pt x="2" y="36"/>
                      <a:pt x="3" y="37"/>
                    </a:cubicBezTo>
                    <a:cubicBezTo>
                      <a:pt x="3" y="39"/>
                      <a:pt x="2" y="40"/>
                      <a:pt x="4" y="40"/>
                    </a:cubicBezTo>
                    <a:cubicBezTo>
                      <a:pt x="7" y="41"/>
                      <a:pt x="8" y="40"/>
                      <a:pt x="8" y="43"/>
                    </a:cubicBezTo>
                    <a:cubicBezTo>
                      <a:pt x="8" y="45"/>
                      <a:pt x="5" y="48"/>
                      <a:pt x="4" y="49"/>
                    </a:cubicBezTo>
                    <a:cubicBezTo>
                      <a:pt x="12" y="53"/>
                      <a:pt x="21" y="52"/>
                      <a:pt x="29" y="50"/>
                    </a:cubicBezTo>
                    <a:cubicBezTo>
                      <a:pt x="32" y="49"/>
                      <a:pt x="31" y="45"/>
                      <a:pt x="32" y="43"/>
                    </a:cubicBezTo>
                    <a:cubicBezTo>
                      <a:pt x="33" y="41"/>
                      <a:pt x="37" y="42"/>
                      <a:pt x="39" y="40"/>
                    </a:cubicBezTo>
                    <a:cubicBezTo>
                      <a:pt x="40" y="40"/>
                      <a:pt x="41" y="39"/>
                      <a:pt x="43" y="39"/>
                    </a:cubicBezTo>
                    <a:cubicBezTo>
                      <a:pt x="43" y="39"/>
                      <a:pt x="45" y="40"/>
                      <a:pt x="45" y="39"/>
                    </a:cubicBezTo>
                    <a:cubicBezTo>
                      <a:pt x="46" y="37"/>
                      <a:pt x="46" y="35"/>
                      <a:pt x="47" y="33"/>
                    </a:cubicBezTo>
                    <a:cubicBezTo>
                      <a:pt x="48" y="32"/>
                      <a:pt x="52" y="31"/>
                      <a:pt x="51" y="30"/>
                    </a:cubicBezTo>
                    <a:cubicBezTo>
                      <a:pt x="51" y="29"/>
                      <a:pt x="47" y="27"/>
                      <a:pt x="51" y="27"/>
                    </a:cubicBezTo>
                    <a:cubicBezTo>
                      <a:pt x="52" y="27"/>
                      <a:pt x="54" y="28"/>
                      <a:pt x="55" y="26"/>
                    </a:cubicBezTo>
                    <a:cubicBezTo>
                      <a:pt x="55" y="25"/>
                      <a:pt x="54" y="24"/>
                      <a:pt x="55" y="23"/>
                    </a:cubicBezTo>
                    <a:cubicBezTo>
                      <a:pt x="55" y="21"/>
                      <a:pt x="58" y="21"/>
                      <a:pt x="58" y="19"/>
                    </a:cubicBezTo>
                    <a:cubicBezTo>
                      <a:pt x="58" y="17"/>
                      <a:pt x="55" y="16"/>
                      <a:pt x="56" y="14"/>
                    </a:cubicBezTo>
                    <a:cubicBezTo>
                      <a:pt x="58" y="13"/>
                      <a:pt x="61" y="12"/>
                      <a:pt x="63" y="11"/>
                    </a:cubicBezTo>
                    <a:cubicBezTo>
                      <a:pt x="65" y="9"/>
                      <a:pt x="68" y="10"/>
                      <a:pt x="70" y="10"/>
                    </a:cubicBezTo>
                    <a:cubicBezTo>
                      <a:pt x="71" y="10"/>
                      <a:pt x="73" y="10"/>
                      <a:pt x="74" y="9"/>
                    </a:cubicBezTo>
                    <a:cubicBezTo>
                      <a:pt x="74" y="9"/>
                      <a:pt x="75" y="8"/>
                      <a:pt x="75" y="7"/>
                    </a:cubicBezTo>
                    <a:cubicBezTo>
                      <a:pt x="74" y="7"/>
                      <a:pt x="73" y="7"/>
                      <a:pt x="72" y="7"/>
                    </a:cubicBezTo>
                    <a:cubicBezTo>
                      <a:pt x="71" y="8"/>
                      <a:pt x="73" y="7"/>
                      <a:pt x="72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01" name="Freeform 699">
                <a:extLst>
                  <a:ext uri="{FF2B5EF4-FFF2-40B4-BE49-F238E27FC236}">
                    <a16:creationId xmlns:a16="http://schemas.microsoft.com/office/drawing/2014/main" id="{3FD30CDA-2F50-1048-99CD-5A596186E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7016" y="5585688"/>
                <a:ext cx="27879" cy="44255"/>
              </a:xfrm>
              <a:custGeom>
                <a:avLst/>
                <a:gdLst>
                  <a:gd name="T0" fmla="*/ 3 w 3"/>
                  <a:gd name="T1" fmla="*/ 2 h 4"/>
                  <a:gd name="T2" fmla="*/ 1 w 3"/>
                  <a:gd name="T3" fmla="*/ 1 h 4"/>
                  <a:gd name="T4" fmla="*/ 3 w 3"/>
                  <a:gd name="T5" fmla="*/ 4 h 4"/>
                  <a:gd name="T6" fmla="*/ 3 w 3"/>
                  <a:gd name="T7" fmla="*/ 2 h 4"/>
                  <a:gd name="T8" fmla="*/ 3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2" y="2"/>
                      <a:pt x="1" y="0"/>
                      <a:pt x="1" y="1"/>
                    </a:cubicBezTo>
                    <a:cubicBezTo>
                      <a:pt x="0" y="2"/>
                      <a:pt x="2" y="3"/>
                      <a:pt x="3" y="4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02" name="Freeform 700">
                <a:extLst>
                  <a:ext uri="{FF2B5EF4-FFF2-40B4-BE49-F238E27FC236}">
                    <a16:creationId xmlns:a16="http://schemas.microsoft.com/office/drawing/2014/main" id="{4CB1B24A-5FFD-2E45-96FE-ECF688B525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992294" y="4903436"/>
                <a:ext cx="2073558" cy="1051042"/>
              </a:xfrm>
              <a:custGeom>
                <a:avLst/>
                <a:gdLst>
                  <a:gd name="T0" fmla="*/ 194 w 203"/>
                  <a:gd name="T1" fmla="*/ 37 h 97"/>
                  <a:gd name="T2" fmla="*/ 177 w 203"/>
                  <a:gd name="T3" fmla="*/ 31 h 97"/>
                  <a:gd name="T4" fmla="*/ 163 w 203"/>
                  <a:gd name="T5" fmla="*/ 19 h 97"/>
                  <a:gd name="T6" fmla="*/ 154 w 203"/>
                  <a:gd name="T7" fmla="*/ 7 h 97"/>
                  <a:gd name="T8" fmla="*/ 137 w 203"/>
                  <a:gd name="T9" fmla="*/ 10 h 97"/>
                  <a:gd name="T10" fmla="*/ 129 w 203"/>
                  <a:gd name="T11" fmla="*/ 8 h 97"/>
                  <a:gd name="T12" fmla="*/ 112 w 203"/>
                  <a:gd name="T13" fmla="*/ 2 h 97"/>
                  <a:gd name="T14" fmla="*/ 76 w 203"/>
                  <a:gd name="T15" fmla="*/ 10 h 97"/>
                  <a:gd name="T16" fmla="*/ 75 w 203"/>
                  <a:gd name="T17" fmla="*/ 20 h 97"/>
                  <a:gd name="T18" fmla="*/ 74 w 203"/>
                  <a:gd name="T19" fmla="*/ 31 h 97"/>
                  <a:gd name="T20" fmla="*/ 60 w 203"/>
                  <a:gd name="T21" fmla="*/ 29 h 97"/>
                  <a:gd name="T22" fmla="*/ 48 w 203"/>
                  <a:gd name="T23" fmla="*/ 32 h 97"/>
                  <a:gd name="T24" fmla="*/ 37 w 203"/>
                  <a:gd name="T25" fmla="*/ 27 h 97"/>
                  <a:gd name="T26" fmla="*/ 22 w 203"/>
                  <a:gd name="T27" fmla="*/ 25 h 97"/>
                  <a:gd name="T28" fmla="*/ 13 w 203"/>
                  <a:gd name="T29" fmla="*/ 32 h 97"/>
                  <a:gd name="T30" fmla="*/ 3 w 203"/>
                  <a:gd name="T31" fmla="*/ 38 h 97"/>
                  <a:gd name="T32" fmla="*/ 4 w 203"/>
                  <a:gd name="T33" fmla="*/ 47 h 97"/>
                  <a:gd name="T34" fmla="*/ 14 w 203"/>
                  <a:gd name="T35" fmla="*/ 57 h 97"/>
                  <a:gd name="T36" fmla="*/ 17 w 203"/>
                  <a:gd name="T37" fmla="*/ 57 h 97"/>
                  <a:gd name="T38" fmla="*/ 36 w 203"/>
                  <a:gd name="T39" fmla="*/ 63 h 97"/>
                  <a:gd name="T40" fmla="*/ 33 w 203"/>
                  <a:gd name="T41" fmla="*/ 66 h 97"/>
                  <a:gd name="T42" fmla="*/ 22 w 203"/>
                  <a:gd name="T43" fmla="*/ 72 h 97"/>
                  <a:gd name="T44" fmla="*/ 31 w 203"/>
                  <a:gd name="T45" fmla="*/ 82 h 97"/>
                  <a:gd name="T46" fmla="*/ 48 w 203"/>
                  <a:gd name="T47" fmla="*/ 90 h 97"/>
                  <a:gd name="T48" fmla="*/ 50 w 203"/>
                  <a:gd name="T49" fmla="*/ 68 h 97"/>
                  <a:gd name="T50" fmla="*/ 64 w 203"/>
                  <a:gd name="T51" fmla="*/ 62 h 97"/>
                  <a:gd name="T52" fmla="*/ 72 w 203"/>
                  <a:gd name="T53" fmla="*/ 66 h 97"/>
                  <a:gd name="T54" fmla="*/ 84 w 203"/>
                  <a:gd name="T55" fmla="*/ 76 h 97"/>
                  <a:gd name="T56" fmla="*/ 100 w 203"/>
                  <a:gd name="T57" fmla="*/ 81 h 97"/>
                  <a:gd name="T58" fmla="*/ 107 w 203"/>
                  <a:gd name="T59" fmla="*/ 91 h 97"/>
                  <a:gd name="T60" fmla="*/ 123 w 203"/>
                  <a:gd name="T61" fmla="*/ 85 h 97"/>
                  <a:gd name="T62" fmla="*/ 137 w 203"/>
                  <a:gd name="T63" fmla="*/ 83 h 97"/>
                  <a:gd name="T64" fmla="*/ 153 w 203"/>
                  <a:gd name="T65" fmla="*/ 81 h 97"/>
                  <a:gd name="T66" fmla="*/ 172 w 203"/>
                  <a:gd name="T67" fmla="*/ 76 h 97"/>
                  <a:gd name="T68" fmla="*/ 175 w 203"/>
                  <a:gd name="T69" fmla="*/ 66 h 97"/>
                  <a:gd name="T70" fmla="*/ 182 w 203"/>
                  <a:gd name="T71" fmla="*/ 60 h 97"/>
                  <a:gd name="T72" fmla="*/ 193 w 203"/>
                  <a:gd name="T73" fmla="*/ 56 h 97"/>
                  <a:gd name="T74" fmla="*/ 202 w 203"/>
                  <a:gd name="T75" fmla="*/ 44 h 97"/>
                  <a:gd name="T76" fmla="*/ 201 w 203"/>
                  <a:gd name="T77" fmla="*/ 39 h 97"/>
                  <a:gd name="T78" fmla="*/ 140 w 203"/>
                  <a:gd name="T79" fmla="*/ 65 h 97"/>
                  <a:gd name="T80" fmla="*/ 141 w 203"/>
                  <a:gd name="T81" fmla="*/ 59 h 97"/>
                  <a:gd name="T82" fmla="*/ 148 w 203"/>
                  <a:gd name="T83" fmla="*/ 58 h 97"/>
                  <a:gd name="T84" fmla="*/ 156 w 203"/>
                  <a:gd name="T85" fmla="*/ 58 h 97"/>
                  <a:gd name="T86" fmla="*/ 165 w 203"/>
                  <a:gd name="T87" fmla="*/ 5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3" h="97">
                    <a:moveTo>
                      <a:pt x="201" y="39"/>
                    </a:moveTo>
                    <a:cubicBezTo>
                      <a:pt x="201" y="38"/>
                      <a:pt x="197" y="39"/>
                      <a:pt x="197" y="39"/>
                    </a:cubicBezTo>
                    <a:cubicBezTo>
                      <a:pt x="195" y="39"/>
                      <a:pt x="194" y="38"/>
                      <a:pt x="194" y="37"/>
                    </a:cubicBezTo>
                    <a:cubicBezTo>
                      <a:pt x="193" y="35"/>
                      <a:pt x="191" y="35"/>
                      <a:pt x="191" y="34"/>
                    </a:cubicBezTo>
                    <a:cubicBezTo>
                      <a:pt x="190" y="33"/>
                      <a:pt x="189" y="30"/>
                      <a:pt x="186" y="30"/>
                    </a:cubicBezTo>
                    <a:cubicBezTo>
                      <a:pt x="183" y="30"/>
                      <a:pt x="180" y="33"/>
                      <a:pt x="177" y="31"/>
                    </a:cubicBezTo>
                    <a:cubicBezTo>
                      <a:pt x="176" y="30"/>
                      <a:pt x="175" y="29"/>
                      <a:pt x="174" y="28"/>
                    </a:cubicBezTo>
                    <a:cubicBezTo>
                      <a:pt x="173" y="28"/>
                      <a:pt x="171" y="31"/>
                      <a:pt x="170" y="31"/>
                    </a:cubicBezTo>
                    <a:cubicBezTo>
                      <a:pt x="169" y="32"/>
                      <a:pt x="163" y="21"/>
                      <a:pt x="163" y="19"/>
                    </a:cubicBezTo>
                    <a:cubicBezTo>
                      <a:pt x="161" y="17"/>
                      <a:pt x="160" y="14"/>
                      <a:pt x="157" y="13"/>
                    </a:cubicBezTo>
                    <a:cubicBezTo>
                      <a:pt x="156" y="12"/>
                      <a:pt x="155" y="11"/>
                      <a:pt x="154" y="11"/>
                    </a:cubicBezTo>
                    <a:cubicBezTo>
                      <a:pt x="152" y="10"/>
                      <a:pt x="154" y="8"/>
                      <a:pt x="154" y="7"/>
                    </a:cubicBezTo>
                    <a:cubicBezTo>
                      <a:pt x="154" y="6"/>
                      <a:pt x="147" y="10"/>
                      <a:pt x="146" y="11"/>
                    </a:cubicBezTo>
                    <a:cubicBezTo>
                      <a:pt x="145" y="11"/>
                      <a:pt x="137" y="14"/>
                      <a:pt x="137" y="13"/>
                    </a:cubicBezTo>
                    <a:cubicBezTo>
                      <a:pt x="137" y="11"/>
                      <a:pt x="139" y="10"/>
                      <a:pt x="137" y="10"/>
                    </a:cubicBezTo>
                    <a:cubicBezTo>
                      <a:pt x="136" y="9"/>
                      <a:pt x="135" y="8"/>
                      <a:pt x="134" y="9"/>
                    </a:cubicBezTo>
                    <a:cubicBezTo>
                      <a:pt x="134" y="9"/>
                      <a:pt x="134" y="10"/>
                      <a:pt x="133" y="9"/>
                    </a:cubicBezTo>
                    <a:cubicBezTo>
                      <a:pt x="131" y="8"/>
                      <a:pt x="132" y="7"/>
                      <a:pt x="129" y="8"/>
                    </a:cubicBezTo>
                    <a:cubicBezTo>
                      <a:pt x="126" y="10"/>
                      <a:pt x="126" y="7"/>
                      <a:pt x="126" y="5"/>
                    </a:cubicBezTo>
                    <a:cubicBezTo>
                      <a:pt x="127" y="1"/>
                      <a:pt x="121" y="0"/>
                      <a:pt x="118" y="0"/>
                    </a:cubicBezTo>
                    <a:cubicBezTo>
                      <a:pt x="116" y="0"/>
                      <a:pt x="114" y="1"/>
                      <a:pt x="112" y="2"/>
                    </a:cubicBezTo>
                    <a:cubicBezTo>
                      <a:pt x="110" y="3"/>
                      <a:pt x="108" y="4"/>
                      <a:pt x="105" y="4"/>
                    </a:cubicBezTo>
                    <a:cubicBezTo>
                      <a:pt x="97" y="6"/>
                      <a:pt x="89" y="9"/>
                      <a:pt x="81" y="9"/>
                    </a:cubicBezTo>
                    <a:cubicBezTo>
                      <a:pt x="79" y="9"/>
                      <a:pt x="77" y="9"/>
                      <a:pt x="76" y="10"/>
                    </a:cubicBezTo>
                    <a:cubicBezTo>
                      <a:pt x="75" y="11"/>
                      <a:pt x="77" y="14"/>
                      <a:pt x="79" y="14"/>
                    </a:cubicBezTo>
                    <a:cubicBezTo>
                      <a:pt x="83" y="17"/>
                      <a:pt x="76" y="16"/>
                      <a:pt x="74" y="17"/>
                    </a:cubicBezTo>
                    <a:cubicBezTo>
                      <a:pt x="72" y="18"/>
                      <a:pt x="75" y="19"/>
                      <a:pt x="75" y="20"/>
                    </a:cubicBezTo>
                    <a:cubicBezTo>
                      <a:pt x="75" y="22"/>
                      <a:pt x="71" y="22"/>
                      <a:pt x="71" y="23"/>
                    </a:cubicBezTo>
                    <a:cubicBezTo>
                      <a:pt x="71" y="26"/>
                      <a:pt x="79" y="25"/>
                      <a:pt x="78" y="29"/>
                    </a:cubicBezTo>
                    <a:cubicBezTo>
                      <a:pt x="77" y="30"/>
                      <a:pt x="76" y="31"/>
                      <a:pt x="74" y="31"/>
                    </a:cubicBezTo>
                    <a:cubicBezTo>
                      <a:pt x="73" y="31"/>
                      <a:pt x="70" y="31"/>
                      <a:pt x="69" y="31"/>
                    </a:cubicBezTo>
                    <a:cubicBezTo>
                      <a:pt x="67" y="32"/>
                      <a:pt x="68" y="33"/>
                      <a:pt x="66" y="32"/>
                    </a:cubicBezTo>
                    <a:cubicBezTo>
                      <a:pt x="64" y="31"/>
                      <a:pt x="62" y="29"/>
                      <a:pt x="60" y="29"/>
                    </a:cubicBezTo>
                    <a:cubicBezTo>
                      <a:pt x="59" y="28"/>
                      <a:pt x="57" y="30"/>
                      <a:pt x="56" y="30"/>
                    </a:cubicBezTo>
                    <a:cubicBezTo>
                      <a:pt x="54" y="29"/>
                      <a:pt x="53" y="29"/>
                      <a:pt x="51" y="30"/>
                    </a:cubicBezTo>
                    <a:cubicBezTo>
                      <a:pt x="50" y="31"/>
                      <a:pt x="49" y="33"/>
                      <a:pt x="48" y="32"/>
                    </a:cubicBezTo>
                    <a:cubicBezTo>
                      <a:pt x="47" y="32"/>
                      <a:pt x="44" y="29"/>
                      <a:pt x="43" y="30"/>
                    </a:cubicBezTo>
                    <a:cubicBezTo>
                      <a:pt x="42" y="30"/>
                      <a:pt x="42" y="33"/>
                      <a:pt x="41" y="31"/>
                    </a:cubicBezTo>
                    <a:cubicBezTo>
                      <a:pt x="40" y="29"/>
                      <a:pt x="39" y="28"/>
                      <a:pt x="37" y="27"/>
                    </a:cubicBezTo>
                    <a:cubicBezTo>
                      <a:pt x="35" y="26"/>
                      <a:pt x="33" y="26"/>
                      <a:pt x="32" y="25"/>
                    </a:cubicBezTo>
                    <a:cubicBezTo>
                      <a:pt x="29" y="24"/>
                      <a:pt x="29" y="26"/>
                      <a:pt x="27" y="26"/>
                    </a:cubicBezTo>
                    <a:cubicBezTo>
                      <a:pt x="25" y="27"/>
                      <a:pt x="24" y="24"/>
                      <a:pt x="22" y="25"/>
                    </a:cubicBezTo>
                    <a:cubicBezTo>
                      <a:pt x="21" y="26"/>
                      <a:pt x="21" y="27"/>
                      <a:pt x="20" y="27"/>
                    </a:cubicBezTo>
                    <a:cubicBezTo>
                      <a:pt x="19" y="28"/>
                      <a:pt x="17" y="28"/>
                      <a:pt x="16" y="28"/>
                    </a:cubicBezTo>
                    <a:cubicBezTo>
                      <a:pt x="15" y="29"/>
                      <a:pt x="13" y="31"/>
                      <a:pt x="13" y="32"/>
                    </a:cubicBezTo>
                    <a:cubicBezTo>
                      <a:pt x="12" y="33"/>
                      <a:pt x="14" y="36"/>
                      <a:pt x="12" y="36"/>
                    </a:cubicBezTo>
                    <a:cubicBezTo>
                      <a:pt x="10" y="37"/>
                      <a:pt x="7" y="31"/>
                      <a:pt x="6" y="34"/>
                    </a:cubicBezTo>
                    <a:cubicBezTo>
                      <a:pt x="5" y="36"/>
                      <a:pt x="4" y="36"/>
                      <a:pt x="3" y="38"/>
                    </a:cubicBezTo>
                    <a:cubicBezTo>
                      <a:pt x="2" y="40"/>
                      <a:pt x="6" y="40"/>
                      <a:pt x="4" y="42"/>
                    </a:cubicBezTo>
                    <a:cubicBezTo>
                      <a:pt x="3" y="43"/>
                      <a:pt x="0" y="45"/>
                      <a:pt x="2" y="46"/>
                    </a:cubicBezTo>
                    <a:cubicBezTo>
                      <a:pt x="3" y="46"/>
                      <a:pt x="4" y="47"/>
                      <a:pt x="4" y="47"/>
                    </a:cubicBezTo>
                    <a:cubicBezTo>
                      <a:pt x="5" y="48"/>
                      <a:pt x="4" y="49"/>
                      <a:pt x="5" y="50"/>
                    </a:cubicBezTo>
                    <a:cubicBezTo>
                      <a:pt x="7" y="51"/>
                      <a:pt x="9" y="49"/>
                      <a:pt x="11" y="51"/>
                    </a:cubicBezTo>
                    <a:cubicBezTo>
                      <a:pt x="12" y="52"/>
                      <a:pt x="14" y="55"/>
                      <a:pt x="14" y="57"/>
                    </a:cubicBezTo>
                    <a:cubicBezTo>
                      <a:pt x="13" y="57"/>
                      <a:pt x="10" y="56"/>
                      <a:pt x="13" y="58"/>
                    </a:cubicBezTo>
                    <a:cubicBezTo>
                      <a:pt x="14" y="59"/>
                      <a:pt x="14" y="60"/>
                      <a:pt x="16" y="58"/>
                    </a:cubicBezTo>
                    <a:cubicBezTo>
                      <a:pt x="16" y="57"/>
                      <a:pt x="16" y="57"/>
                      <a:pt x="17" y="57"/>
                    </a:cubicBezTo>
                    <a:cubicBezTo>
                      <a:pt x="22" y="57"/>
                      <a:pt x="24" y="54"/>
                      <a:pt x="29" y="56"/>
                    </a:cubicBezTo>
                    <a:cubicBezTo>
                      <a:pt x="31" y="57"/>
                      <a:pt x="33" y="54"/>
                      <a:pt x="34" y="56"/>
                    </a:cubicBezTo>
                    <a:cubicBezTo>
                      <a:pt x="35" y="57"/>
                      <a:pt x="37" y="61"/>
                      <a:pt x="36" y="63"/>
                    </a:cubicBezTo>
                    <a:cubicBezTo>
                      <a:pt x="35" y="63"/>
                      <a:pt x="33" y="64"/>
                      <a:pt x="35" y="64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4" y="66"/>
                      <a:pt x="33" y="66"/>
                      <a:pt x="33" y="66"/>
                    </a:cubicBezTo>
                    <a:cubicBezTo>
                      <a:pt x="30" y="66"/>
                      <a:pt x="22" y="64"/>
                      <a:pt x="24" y="69"/>
                    </a:cubicBezTo>
                    <a:cubicBezTo>
                      <a:pt x="25" y="71"/>
                      <a:pt x="24" y="71"/>
                      <a:pt x="22" y="70"/>
                    </a:cubicBezTo>
                    <a:cubicBezTo>
                      <a:pt x="20" y="69"/>
                      <a:pt x="21" y="71"/>
                      <a:pt x="22" y="72"/>
                    </a:cubicBezTo>
                    <a:cubicBezTo>
                      <a:pt x="24" y="72"/>
                      <a:pt x="24" y="75"/>
                      <a:pt x="25" y="76"/>
                    </a:cubicBezTo>
                    <a:cubicBezTo>
                      <a:pt x="27" y="77"/>
                      <a:pt x="24" y="79"/>
                      <a:pt x="27" y="79"/>
                    </a:cubicBezTo>
                    <a:cubicBezTo>
                      <a:pt x="28" y="79"/>
                      <a:pt x="30" y="81"/>
                      <a:pt x="31" y="82"/>
                    </a:cubicBezTo>
                    <a:cubicBezTo>
                      <a:pt x="34" y="82"/>
                      <a:pt x="31" y="85"/>
                      <a:pt x="31" y="87"/>
                    </a:cubicBezTo>
                    <a:cubicBezTo>
                      <a:pt x="34" y="85"/>
                      <a:pt x="38" y="82"/>
                      <a:pt x="42" y="85"/>
                    </a:cubicBezTo>
                    <a:cubicBezTo>
                      <a:pt x="44" y="87"/>
                      <a:pt x="45" y="90"/>
                      <a:pt x="48" y="90"/>
                    </a:cubicBezTo>
                    <a:cubicBezTo>
                      <a:pt x="50" y="90"/>
                      <a:pt x="49" y="88"/>
                      <a:pt x="49" y="87"/>
                    </a:cubicBezTo>
                    <a:cubicBezTo>
                      <a:pt x="49" y="84"/>
                      <a:pt x="49" y="81"/>
                      <a:pt x="49" y="78"/>
                    </a:cubicBezTo>
                    <a:cubicBezTo>
                      <a:pt x="49" y="76"/>
                      <a:pt x="48" y="68"/>
                      <a:pt x="50" y="68"/>
                    </a:cubicBezTo>
                    <a:cubicBezTo>
                      <a:pt x="52" y="67"/>
                      <a:pt x="55" y="66"/>
                      <a:pt x="57" y="65"/>
                    </a:cubicBezTo>
                    <a:cubicBezTo>
                      <a:pt x="59" y="65"/>
                      <a:pt x="61" y="64"/>
                      <a:pt x="62" y="64"/>
                    </a:cubicBezTo>
                    <a:cubicBezTo>
                      <a:pt x="63" y="63"/>
                      <a:pt x="62" y="61"/>
                      <a:pt x="64" y="62"/>
                    </a:cubicBezTo>
                    <a:cubicBezTo>
                      <a:pt x="65" y="62"/>
                      <a:pt x="68" y="64"/>
                      <a:pt x="68" y="62"/>
                    </a:cubicBezTo>
                    <a:cubicBezTo>
                      <a:pt x="68" y="61"/>
                      <a:pt x="70" y="60"/>
                      <a:pt x="71" y="62"/>
                    </a:cubicBezTo>
                    <a:cubicBezTo>
                      <a:pt x="72" y="63"/>
                      <a:pt x="71" y="64"/>
                      <a:pt x="72" y="66"/>
                    </a:cubicBezTo>
                    <a:cubicBezTo>
                      <a:pt x="72" y="67"/>
                      <a:pt x="73" y="69"/>
                      <a:pt x="72" y="70"/>
                    </a:cubicBezTo>
                    <a:cubicBezTo>
                      <a:pt x="73" y="71"/>
                      <a:pt x="74" y="71"/>
                      <a:pt x="75" y="72"/>
                    </a:cubicBezTo>
                    <a:cubicBezTo>
                      <a:pt x="78" y="75"/>
                      <a:pt x="80" y="77"/>
                      <a:pt x="84" y="76"/>
                    </a:cubicBezTo>
                    <a:cubicBezTo>
                      <a:pt x="86" y="76"/>
                      <a:pt x="88" y="77"/>
                      <a:pt x="90" y="77"/>
                    </a:cubicBezTo>
                    <a:cubicBezTo>
                      <a:pt x="92" y="77"/>
                      <a:pt x="93" y="75"/>
                      <a:pt x="95" y="75"/>
                    </a:cubicBezTo>
                    <a:cubicBezTo>
                      <a:pt x="97" y="76"/>
                      <a:pt x="99" y="79"/>
                      <a:pt x="100" y="81"/>
                    </a:cubicBezTo>
                    <a:cubicBezTo>
                      <a:pt x="101" y="82"/>
                      <a:pt x="100" y="83"/>
                      <a:pt x="100" y="85"/>
                    </a:cubicBezTo>
                    <a:cubicBezTo>
                      <a:pt x="100" y="87"/>
                      <a:pt x="103" y="88"/>
                      <a:pt x="103" y="90"/>
                    </a:cubicBezTo>
                    <a:cubicBezTo>
                      <a:pt x="103" y="91"/>
                      <a:pt x="106" y="91"/>
                      <a:pt x="107" y="91"/>
                    </a:cubicBezTo>
                    <a:cubicBezTo>
                      <a:pt x="109" y="91"/>
                      <a:pt x="109" y="91"/>
                      <a:pt x="110" y="93"/>
                    </a:cubicBezTo>
                    <a:cubicBezTo>
                      <a:pt x="112" y="97"/>
                      <a:pt x="114" y="92"/>
                      <a:pt x="116" y="90"/>
                    </a:cubicBezTo>
                    <a:cubicBezTo>
                      <a:pt x="117" y="87"/>
                      <a:pt x="121" y="87"/>
                      <a:pt x="123" y="85"/>
                    </a:cubicBezTo>
                    <a:cubicBezTo>
                      <a:pt x="125" y="85"/>
                      <a:pt x="125" y="85"/>
                      <a:pt x="126" y="84"/>
                    </a:cubicBezTo>
                    <a:cubicBezTo>
                      <a:pt x="127" y="81"/>
                      <a:pt x="128" y="82"/>
                      <a:pt x="130" y="82"/>
                    </a:cubicBezTo>
                    <a:cubicBezTo>
                      <a:pt x="132" y="82"/>
                      <a:pt x="136" y="85"/>
                      <a:pt x="137" y="83"/>
                    </a:cubicBezTo>
                    <a:cubicBezTo>
                      <a:pt x="137" y="81"/>
                      <a:pt x="137" y="80"/>
                      <a:pt x="139" y="79"/>
                    </a:cubicBezTo>
                    <a:cubicBezTo>
                      <a:pt x="141" y="78"/>
                      <a:pt x="143" y="80"/>
                      <a:pt x="145" y="80"/>
                    </a:cubicBezTo>
                    <a:cubicBezTo>
                      <a:pt x="147" y="81"/>
                      <a:pt x="151" y="81"/>
                      <a:pt x="153" y="81"/>
                    </a:cubicBezTo>
                    <a:cubicBezTo>
                      <a:pt x="159" y="81"/>
                      <a:pt x="164" y="83"/>
                      <a:pt x="170" y="84"/>
                    </a:cubicBezTo>
                    <a:cubicBezTo>
                      <a:pt x="169" y="82"/>
                      <a:pt x="171" y="81"/>
                      <a:pt x="173" y="79"/>
                    </a:cubicBezTo>
                    <a:cubicBezTo>
                      <a:pt x="174" y="78"/>
                      <a:pt x="173" y="78"/>
                      <a:pt x="172" y="76"/>
                    </a:cubicBezTo>
                    <a:cubicBezTo>
                      <a:pt x="171" y="75"/>
                      <a:pt x="171" y="73"/>
                      <a:pt x="171" y="71"/>
                    </a:cubicBezTo>
                    <a:cubicBezTo>
                      <a:pt x="170" y="71"/>
                      <a:pt x="170" y="67"/>
                      <a:pt x="169" y="68"/>
                    </a:cubicBezTo>
                    <a:cubicBezTo>
                      <a:pt x="170" y="67"/>
                      <a:pt x="173" y="67"/>
                      <a:pt x="175" y="66"/>
                    </a:cubicBezTo>
                    <a:cubicBezTo>
                      <a:pt x="178" y="66"/>
                      <a:pt x="180" y="68"/>
                      <a:pt x="182" y="66"/>
                    </a:cubicBezTo>
                    <a:cubicBezTo>
                      <a:pt x="183" y="66"/>
                      <a:pt x="181" y="65"/>
                      <a:pt x="181" y="64"/>
                    </a:cubicBezTo>
                    <a:cubicBezTo>
                      <a:pt x="180" y="63"/>
                      <a:pt x="181" y="61"/>
                      <a:pt x="182" y="60"/>
                    </a:cubicBezTo>
                    <a:cubicBezTo>
                      <a:pt x="183" y="59"/>
                      <a:pt x="184" y="53"/>
                      <a:pt x="185" y="54"/>
                    </a:cubicBezTo>
                    <a:cubicBezTo>
                      <a:pt x="187" y="55"/>
                      <a:pt x="188" y="56"/>
                      <a:pt x="190" y="56"/>
                    </a:cubicBezTo>
                    <a:cubicBezTo>
                      <a:pt x="191" y="55"/>
                      <a:pt x="192" y="57"/>
                      <a:pt x="193" y="56"/>
                    </a:cubicBezTo>
                    <a:cubicBezTo>
                      <a:pt x="194" y="56"/>
                      <a:pt x="196" y="55"/>
                      <a:pt x="197" y="54"/>
                    </a:cubicBezTo>
                    <a:cubicBezTo>
                      <a:pt x="198" y="53"/>
                      <a:pt x="196" y="51"/>
                      <a:pt x="196" y="49"/>
                    </a:cubicBezTo>
                    <a:cubicBezTo>
                      <a:pt x="197" y="46"/>
                      <a:pt x="200" y="47"/>
                      <a:pt x="202" y="44"/>
                    </a:cubicBezTo>
                    <a:cubicBezTo>
                      <a:pt x="202" y="43"/>
                      <a:pt x="202" y="43"/>
                      <a:pt x="203" y="42"/>
                    </a:cubicBezTo>
                    <a:cubicBezTo>
                      <a:pt x="203" y="41"/>
                      <a:pt x="202" y="40"/>
                      <a:pt x="201" y="39"/>
                    </a:cubicBezTo>
                    <a:cubicBezTo>
                      <a:pt x="201" y="38"/>
                      <a:pt x="202" y="39"/>
                      <a:pt x="201" y="39"/>
                    </a:cubicBezTo>
                    <a:close/>
                    <a:moveTo>
                      <a:pt x="148" y="58"/>
                    </a:moveTo>
                    <a:cubicBezTo>
                      <a:pt x="146" y="58"/>
                      <a:pt x="143" y="61"/>
                      <a:pt x="142" y="62"/>
                    </a:cubicBezTo>
                    <a:cubicBezTo>
                      <a:pt x="141" y="62"/>
                      <a:pt x="140" y="64"/>
                      <a:pt x="140" y="65"/>
                    </a:cubicBezTo>
                    <a:cubicBezTo>
                      <a:pt x="140" y="66"/>
                      <a:pt x="141" y="67"/>
                      <a:pt x="141" y="67"/>
                    </a:cubicBezTo>
                    <a:cubicBezTo>
                      <a:pt x="140" y="68"/>
                      <a:pt x="138" y="64"/>
                      <a:pt x="138" y="63"/>
                    </a:cubicBezTo>
                    <a:cubicBezTo>
                      <a:pt x="138" y="61"/>
                      <a:pt x="139" y="60"/>
                      <a:pt x="141" y="59"/>
                    </a:cubicBezTo>
                    <a:cubicBezTo>
                      <a:pt x="143" y="58"/>
                      <a:pt x="145" y="57"/>
                      <a:pt x="147" y="57"/>
                    </a:cubicBezTo>
                    <a:cubicBezTo>
                      <a:pt x="147" y="57"/>
                      <a:pt x="152" y="58"/>
                      <a:pt x="152" y="58"/>
                    </a:cubicBezTo>
                    <a:cubicBezTo>
                      <a:pt x="151" y="59"/>
                      <a:pt x="148" y="58"/>
                      <a:pt x="148" y="58"/>
                    </a:cubicBezTo>
                    <a:cubicBezTo>
                      <a:pt x="146" y="58"/>
                      <a:pt x="149" y="58"/>
                      <a:pt x="148" y="58"/>
                    </a:cubicBezTo>
                    <a:close/>
                    <a:moveTo>
                      <a:pt x="165" y="59"/>
                    </a:moveTo>
                    <a:cubicBezTo>
                      <a:pt x="164" y="61"/>
                      <a:pt x="157" y="60"/>
                      <a:pt x="156" y="58"/>
                    </a:cubicBezTo>
                    <a:cubicBezTo>
                      <a:pt x="156" y="58"/>
                      <a:pt x="160" y="58"/>
                      <a:pt x="160" y="58"/>
                    </a:cubicBezTo>
                    <a:cubicBezTo>
                      <a:pt x="162" y="58"/>
                      <a:pt x="163" y="58"/>
                      <a:pt x="165" y="57"/>
                    </a:cubicBezTo>
                    <a:cubicBezTo>
                      <a:pt x="165" y="57"/>
                      <a:pt x="165" y="59"/>
                      <a:pt x="165" y="59"/>
                    </a:cubicBezTo>
                    <a:cubicBezTo>
                      <a:pt x="164" y="60"/>
                      <a:pt x="165" y="58"/>
                      <a:pt x="165" y="5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03" name="Freeform 701">
                <a:extLst>
                  <a:ext uri="{FF2B5EF4-FFF2-40B4-BE49-F238E27FC236}">
                    <a16:creationId xmlns:a16="http://schemas.microsoft.com/office/drawing/2014/main" id="{A96FDFB2-4A2D-8A42-960C-C48005CA7A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14456" y="6212623"/>
                <a:ext cx="1432322" cy="1615282"/>
              </a:xfrm>
              <a:custGeom>
                <a:avLst/>
                <a:gdLst>
                  <a:gd name="T0" fmla="*/ 121 w 140"/>
                  <a:gd name="T1" fmla="*/ 66 h 149"/>
                  <a:gd name="T2" fmla="*/ 129 w 140"/>
                  <a:gd name="T3" fmla="*/ 54 h 149"/>
                  <a:gd name="T4" fmla="*/ 137 w 140"/>
                  <a:gd name="T5" fmla="*/ 46 h 149"/>
                  <a:gd name="T6" fmla="*/ 135 w 140"/>
                  <a:gd name="T7" fmla="*/ 41 h 149"/>
                  <a:gd name="T8" fmla="*/ 127 w 140"/>
                  <a:gd name="T9" fmla="*/ 37 h 149"/>
                  <a:gd name="T10" fmla="*/ 119 w 140"/>
                  <a:gd name="T11" fmla="*/ 43 h 149"/>
                  <a:gd name="T12" fmla="*/ 106 w 140"/>
                  <a:gd name="T13" fmla="*/ 51 h 149"/>
                  <a:gd name="T14" fmla="*/ 100 w 140"/>
                  <a:gd name="T15" fmla="*/ 45 h 149"/>
                  <a:gd name="T16" fmla="*/ 92 w 140"/>
                  <a:gd name="T17" fmla="*/ 52 h 149"/>
                  <a:gd name="T18" fmla="*/ 77 w 140"/>
                  <a:gd name="T19" fmla="*/ 47 h 149"/>
                  <a:gd name="T20" fmla="*/ 62 w 140"/>
                  <a:gd name="T21" fmla="*/ 41 h 149"/>
                  <a:gd name="T22" fmla="*/ 63 w 140"/>
                  <a:gd name="T23" fmla="*/ 32 h 149"/>
                  <a:gd name="T24" fmla="*/ 52 w 140"/>
                  <a:gd name="T25" fmla="*/ 22 h 149"/>
                  <a:gd name="T26" fmla="*/ 55 w 140"/>
                  <a:gd name="T27" fmla="*/ 12 h 149"/>
                  <a:gd name="T28" fmla="*/ 50 w 140"/>
                  <a:gd name="T29" fmla="*/ 2 h 149"/>
                  <a:gd name="T30" fmla="*/ 40 w 140"/>
                  <a:gd name="T31" fmla="*/ 8 h 149"/>
                  <a:gd name="T32" fmla="*/ 30 w 140"/>
                  <a:gd name="T33" fmla="*/ 12 h 149"/>
                  <a:gd name="T34" fmla="*/ 33 w 140"/>
                  <a:gd name="T35" fmla="*/ 22 h 149"/>
                  <a:gd name="T36" fmla="*/ 29 w 140"/>
                  <a:gd name="T37" fmla="*/ 33 h 149"/>
                  <a:gd name="T38" fmla="*/ 19 w 140"/>
                  <a:gd name="T39" fmla="*/ 44 h 149"/>
                  <a:gd name="T40" fmla="*/ 7 w 140"/>
                  <a:gd name="T41" fmla="*/ 50 h 149"/>
                  <a:gd name="T42" fmla="*/ 14 w 140"/>
                  <a:gd name="T43" fmla="*/ 64 h 149"/>
                  <a:gd name="T44" fmla="*/ 5 w 140"/>
                  <a:gd name="T45" fmla="*/ 64 h 149"/>
                  <a:gd name="T46" fmla="*/ 11 w 140"/>
                  <a:gd name="T47" fmla="*/ 72 h 149"/>
                  <a:gd name="T48" fmla="*/ 11 w 140"/>
                  <a:gd name="T49" fmla="*/ 82 h 149"/>
                  <a:gd name="T50" fmla="*/ 19 w 140"/>
                  <a:gd name="T51" fmla="*/ 78 h 149"/>
                  <a:gd name="T52" fmla="*/ 23 w 140"/>
                  <a:gd name="T53" fmla="*/ 75 h 149"/>
                  <a:gd name="T54" fmla="*/ 22 w 140"/>
                  <a:gd name="T55" fmla="*/ 78 h 149"/>
                  <a:gd name="T56" fmla="*/ 24 w 140"/>
                  <a:gd name="T57" fmla="*/ 82 h 149"/>
                  <a:gd name="T58" fmla="*/ 24 w 140"/>
                  <a:gd name="T59" fmla="*/ 95 h 149"/>
                  <a:gd name="T60" fmla="*/ 26 w 140"/>
                  <a:gd name="T61" fmla="*/ 107 h 149"/>
                  <a:gd name="T62" fmla="*/ 39 w 140"/>
                  <a:gd name="T63" fmla="*/ 134 h 149"/>
                  <a:gd name="T64" fmla="*/ 50 w 140"/>
                  <a:gd name="T65" fmla="*/ 143 h 149"/>
                  <a:gd name="T66" fmla="*/ 57 w 140"/>
                  <a:gd name="T67" fmla="*/ 132 h 149"/>
                  <a:gd name="T68" fmla="*/ 65 w 140"/>
                  <a:gd name="T69" fmla="*/ 107 h 149"/>
                  <a:gd name="T70" fmla="*/ 81 w 140"/>
                  <a:gd name="T71" fmla="*/ 93 h 149"/>
                  <a:gd name="T72" fmla="*/ 91 w 140"/>
                  <a:gd name="T73" fmla="*/ 84 h 149"/>
                  <a:gd name="T74" fmla="*/ 98 w 140"/>
                  <a:gd name="T75" fmla="*/ 74 h 149"/>
                  <a:gd name="T76" fmla="*/ 101 w 140"/>
                  <a:gd name="T77" fmla="*/ 78 h 149"/>
                  <a:gd name="T78" fmla="*/ 100 w 140"/>
                  <a:gd name="T79" fmla="*/ 58 h 149"/>
                  <a:gd name="T80" fmla="*/ 104 w 140"/>
                  <a:gd name="T81" fmla="*/ 57 h 149"/>
                  <a:gd name="T82" fmla="*/ 114 w 140"/>
                  <a:gd name="T83" fmla="*/ 60 h 149"/>
                  <a:gd name="T84" fmla="*/ 115 w 140"/>
                  <a:gd name="T85" fmla="*/ 6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0" h="149">
                    <a:moveTo>
                      <a:pt x="117" y="76"/>
                    </a:moveTo>
                    <a:cubicBezTo>
                      <a:pt x="121" y="77"/>
                      <a:pt x="119" y="73"/>
                      <a:pt x="120" y="71"/>
                    </a:cubicBezTo>
                    <a:cubicBezTo>
                      <a:pt x="120" y="69"/>
                      <a:pt x="121" y="67"/>
                      <a:pt x="121" y="66"/>
                    </a:cubicBezTo>
                    <a:cubicBezTo>
                      <a:pt x="122" y="65"/>
                      <a:pt x="124" y="67"/>
                      <a:pt x="125" y="65"/>
                    </a:cubicBezTo>
                    <a:cubicBezTo>
                      <a:pt x="126" y="63"/>
                      <a:pt x="126" y="61"/>
                      <a:pt x="126" y="59"/>
                    </a:cubicBezTo>
                    <a:cubicBezTo>
                      <a:pt x="127" y="57"/>
                      <a:pt x="129" y="56"/>
                      <a:pt x="129" y="54"/>
                    </a:cubicBezTo>
                    <a:cubicBezTo>
                      <a:pt x="129" y="52"/>
                      <a:pt x="132" y="50"/>
                      <a:pt x="133" y="49"/>
                    </a:cubicBezTo>
                    <a:cubicBezTo>
                      <a:pt x="136" y="46"/>
                      <a:pt x="135" y="49"/>
                      <a:pt x="137" y="50"/>
                    </a:cubicBezTo>
                    <a:cubicBezTo>
                      <a:pt x="137" y="50"/>
                      <a:pt x="137" y="46"/>
                      <a:pt x="137" y="46"/>
                    </a:cubicBezTo>
                    <a:cubicBezTo>
                      <a:pt x="137" y="45"/>
                      <a:pt x="140" y="45"/>
                      <a:pt x="138" y="43"/>
                    </a:cubicBezTo>
                    <a:cubicBezTo>
                      <a:pt x="137" y="43"/>
                      <a:pt x="135" y="43"/>
                      <a:pt x="134" y="43"/>
                    </a:cubicBezTo>
                    <a:cubicBezTo>
                      <a:pt x="134" y="42"/>
                      <a:pt x="135" y="41"/>
                      <a:pt x="135" y="41"/>
                    </a:cubicBezTo>
                    <a:cubicBezTo>
                      <a:pt x="136" y="40"/>
                      <a:pt x="135" y="39"/>
                      <a:pt x="134" y="38"/>
                    </a:cubicBezTo>
                    <a:cubicBezTo>
                      <a:pt x="133" y="37"/>
                      <a:pt x="133" y="37"/>
                      <a:pt x="132" y="38"/>
                    </a:cubicBezTo>
                    <a:cubicBezTo>
                      <a:pt x="130" y="39"/>
                      <a:pt x="129" y="38"/>
                      <a:pt x="127" y="37"/>
                    </a:cubicBezTo>
                    <a:cubicBezTo>
                      <a:pt x="126" y="37"/>
                      <a:pt x="124" y="39"/>
                      <a:pt x="124" y="40"/>
                    </a:cubicBezTo>
                    <a:cubicBezTo>
                      <a:pt x="123" y="41"/>
                      <a:pt x="122" y="40"/>
                      <a:pt x="121" y="41"/>
                    </a:cubicBezTo>
                    <a:cubicBezTo>
                      <a:pt x="120" y="41"/>
                      <a:pt x="119" y="42"/>
                      <a:pt x="119" y="43"/>
                    </a:cubicBezTo>
                    <a:cubicBezTo>
                      <a:pt x="117" y="45"/>
                      <a:pt x="116" y="46"/>
                      <a:pt x="114" y="45"/>
                    </a:cubicBezTo>
                    <a:cubicBezTo>
                      <a:pt x="113" y="46"/>
                      <a:pt x="114" y="48"/>
                      <a:pt x="115" y="49"/>
                    </a:cubicBezTo>
                    <a:cubicBezTo>
                      <a:pt x="117" y="53"/>
                      <a:pt x="108" y="50"/>
                      <a:pt x="106" y="51"/>
                    </a:cubicBezTo>
                    <a:cubicBezTo>
                      <a:pt x="105" y="52"/>
                      <a:pt x="102" y="51"/>
                      <a:pt x="101" y="50"/>
                    </a:cubicBezTo>
                    <a:cubicBezTo>
                      <a:pt x="100" y="49"/>
                      <a:pt x="101" y="47"/>
                      <a:pt x="101" y="47"/>
                    </a:cubicBezTo>
                    <a:cubicBezTo>
                      <a:pt x="101" y="47"/>
                      <a:pt x="101" y="44"/>
                      <a:pt x="100" y="45"/>
                    </a:cubicBezTo>
                    <a:cubicBezTo>
                      <a:pt x="98" y="45"/>
                      <a:pt x="96" y="45"/>
                      <a:pt x="96" y="48"/>
                    </a:cubicBezTo>
                    <a:cubicBezTo>
                      <a:pt x="97" y="49"/>
                      <a:pt x="98" y="52"/>
                      <a:pt x="97" y="52"/>
                    </a:cubicBezTo>
                    <a:cubicBezTo>
                      <a:pt x="95" y="52"/>
                      <a:pt x="94" y="54"/>
                      <a:pt x="92" y="52"/>
                    </a:cubicBezTo>
                    <a:cubicBezTo>
                      <a:pt x="91" y="50"/>
                      <a:pt x="90" y="53"/>
                      <a:pt x="89" y="52"/>
                    </a:cubicBezTo>
                    <a:cubicBezTo>
                      <a:pt x="86" y="51"/>
                      <a:pt x="85" y="51"/>
                      <a:pt x="82" y="50"/>
                    </a:cubicBezTo>
                    <a:cubicBezTo>
                      <a:pt x="80" y="49"/>
                      <a:pt x="79" y="47"/>
                      <a:pt x="77" y="47"/>
                    </a:cubicBezTo>
                    <a:cubicBezTo>
                      <a:pt x="74" y="48"/>
                      <a:pt x="74" y="47"/>
                      <a:pt x="72" y="46"/>
                    </a:cubicBezTo>
                    <a:cubicBezTo>
                      <a:pt x="70" y="45"/>
                      <a:pt x="68" y="46"/>
                      <a:pt x="67" y="45"/>
                    </a:cubicBezTo>
                    <a:cubicBezTo>
                      <a:pt x="65" y="43"/>
                      <a:pt x="63" y="42"/>
                      <a:pt x="62" y="41"/>
                    </a:cubicBezTo>
                    <a:cubicBezTo>
                      <a:pt x="60" y="40"/>
                      <a:pt x="59" y="40"/>
                      <a:pt x="60" y="38"/>
                    </a:cubicBezTo>
                    <a:cubicBezTo>
                      <a:pt x="61" y="37"/>
                      <a:pt x="60" y="35"/>
                      <a:pt x="62" y="34"/>
                    </a:cubicBezTo>
                    <a:cubicBezTo>
                      <a:pt x="64" y="33"/>
                      <a:pt x="65" y="34"/>
                      <a:pt x="63" y="32"/>
                    </a:cubicBezTo>
                    <a:cubicBezTo>
                      <a:pt x="61" y="31"/>
                      <a:pt x="59" y="29"/>
                      <a:pt x="57" y="28"/>
                    </a:cubicBezTo>
                    <a:cubicBezTo>
                      <a:pt x="56" y="28"/>
                      <a:pt x="55" y="26"/>
                      <a:pt x="53" y="26"/>
                    </a:cubicBezTo>
                    <a:cubicBezTo>
                      <a:pt x="53" y="26"/>
                      <a:pt x="53" y="23"/>
                      <a:pt x="52" y="22"/>
                    </a:cubicBezTo>
                    <a:cubicBezTo>
                      <a:pt x="47" y="17"/>
                      <a:pt x="57" y="23"/>
                      <a:pt x="57" y="19"/>
                    </a:cubicBezTo>
                    <a:cubicBezTo>
                      <a:pt x="57" y="17"/>
                      <a:pt x="56" y="17"/>
                      <a:pt x="54" y="15"/>
                    </a:cubicBezTo>
                    <a:cubicBezTo>
                      <a:pt x="53" y="14"/>
                      <a:pt x="53" y="13"/>
                      <a:pt x="55" y="12"/>
                    </a:cubicBezTo>
                    <a:cubicBezTo>
                      <a:pt x="57" y="12"/>
                      <a:pt x="56" y="9"/>
                      <a:pt x="58" y="8"/>
                    </a:cubicBezTo>
                    <a:cubicBezTo>
                      <a:pt x="59" y="7"/>
                      <a:pt x="61" y="6"/>
                      <a:pt x="60" y="4"/>
                    </a:cubicBezTo>
                    <a:cubicBezTo>
                      <a:pt x="58" y="1"/>
                      <a:pt x="53" y="0"/>
                      <a:pt x="50" y="2"/>
                    </a:cubicBezTo>
                    <a:cubicBezTo>
                      <a:pt x="49" y="3"/>
                      <a:pt x="49" y="3"/>
                      <a:pt x="47" y="4"/>
                    </a:cubicBezTo>
                    <a:cubicBezTo>
                      <a:pt x="46" y="4"/>
                      <a:pt x="46" y="6"/>
                      <a:pt x="45" y="7"/>
                    </a:cubicBezTo>
                    <a:cubicBezTo>
                      <a:pt x="43" y="8"/>
                      <a:pt x="41" y="7"/>
                      <a:pt x="40" y="8"/>
                    </a:cubicBezTo>
                    <a:cubicBezTo>
                      <a:pt x="39" y="9"/>
                      <a:pt x="37" y="9"/>
                      <a:pt x="35" y="8"/>
                    </a:cubicBezTo>
                    <a:cubicBezTo>
                      <a:pt x="33" y="8"/>
                      <a:pt x="32" y="7"/>
                      <a:pt x="30" y="8"/>
                    </a:cubicBezTo>
                    <a:cubicBezTo>
                      <a:pt x="28" y="8"/>
                      <a:pt x="29" y="11"/>
                      <a:pt x="30" y="12"/>
                    </a:cubicBezTo>
                    <a:cubicBezTo>
                      <a:pt x="30" y="14"/>
                      <a:pt x="30" y="16"/>
                      <a:pt x="30" y="17"/>
                    </a:cubicBezTo>
                    <a:cubicBezTo>
                      <a:pt x="31" y="19"/>
                      <a:pt x="33" y="19"/>
                      <a:pt x="35" y="20"/>
                    </a:cubicBezTo>
                    <a:cubicBezTo>
                      <a:pt x="36" y="22"/>
                      <a:pt x="34" y="22"/>
                      <a:pt x="33" y="22"/>
                    </a:cubicBezTo>
                    <a:cubicBezTo>
                      <a:pt x="32" y="24"/>
                      <a:pt x="33" y="26"/>
                      <a:pt x="33" y="28"/>
                    </a:cubicBezTo>
                    <a:cubicBezTo>
                      <a:pt x="33" y="29"/>
                      <a:pt x="31" y="29"/>
                      <a:pt x="31" y="29"/>
                    </a:cubicBezTo>
                    <a:cubicBezTo>
                      <a:pt x="29" y="30"/>
                      <a:pt x="31" y="33"/>
                      <a:pt x="29" y="33"/>
                    </a:cubicBezTo>
                    <a:cubicBezTo>
                      <a:pt x="27" y="34"/>
                      <a:pt x="26" y="35"/>
                      <a:pt x="26" y="36"/>
                    </a:cubicBezTo>
                    <a:cubicBezTo>
                      <a:pt x="25" y="38"/>
                      <a:pt x="24" y="38"/>
                      <a:pt x="22" y="39"/>
                    </a:cubicBezTo>
                    <a:cubicBezTo>
                      <a:pt x="20" y="40"/>
                      <a:pt x="20" y="43"/>
                      <a:pt x="19" y="44"/>
                    </a:cubicBezTo>
                    <a:cubicBezTo>
                      <a:pt x="18" y="46"/>
                      <a:pt x="16" y="45"/>
                      <a:pt x="15" y="47"/>
                    </a:cubicBezTo>
                    <a:cubicBezTo>
                      <a:pt x="13" y="48"/>
                      <a:pt x="12" y="44"/>
                      <a:pt x="11" y="46"/>
                    </a:cubicBezTo>
                    <a:cubicBezTo>
                      <a:pt x="10" y="47"/>
                      <a:pt x="6" y="49"/>
                      <a:pt x="7" y="50"/>
                    </a:cubicBezTo>
                    <a:cubicBezTo>
                      <a:pt x="7" y="52"/>
                      <a:pt x="10" y="52"/>
                      <a:pt x="10" y="54"/>
                    </a:cubicBezTo>
                    <a:cubicBezTo>
                      <a:pt x="9" y="57"/>
                      <a:pt x="11" y="57"/>
                      <a:pt x="13" y="58"/>
                    </a:cubicBezTo>
                    <a:cubicBezTo>
                      <a:pt x="13" y="60"/>
                      <a:pt x="14" y="62"/>
                      <a:pt x="14" y="64"/>
                    </a:cubicBezTo>
                    <a:cubicBezTo>
                      <a:pt x="14" y="64"/>
                      <a:pt x="11" y="64"/>
                      <a:pt x="10" y="64"/>
                    </a:cubicBezTo>
                    <a:cubicBezTo>
                      <a:pt x="9" y="64"/>
                      <a:pt x="8" y="65"/>
                      <a:pt x="7" y="65"/>
                    </a:cubicBezTo>
                    <a:cubicBezTo>
                      <a:pt x="7" y="65"/>
                      <a:pt x="6" y="64"/>
                      <a:pt x="5" y="64"/>
                    </a:cubicBezTo>
                    <a:cubicBezTo>
                      <a:pt x="4" y="64"/>
                      <a:pt x="0" y="66"/>
                      <a:pt x="0" y="67"/>
                    </a:cubicBezTo>
                    <a:cubicBezTo>
                      <a:pt x="2" y="69"/>
                      <a:pt x="3" y="70"/>
                      <a:pt x="5" y="72"/>
                    </a:cubicBezTo>
                    <a:cubicBezTo>
                      <a:pt x="5" y="72"/>
                      <a:pt x="11" y="72"/>
                      <a:pt x="11" y="72"/>
                    </a:cubicBezTo>
                    <a:cubicBezTo>
                      <a:pt x="11" y="73"/>
                      <a:pt x="9" y="74"/>
                      <a:pt x="8" y="74"/>
                    </a:cubicBezTo>
                    <a:cubicBezTo>
                      <a:pt x="7" y="75"/>
                      <a:pt x="4" y="73"/>
                      <a:pt x="4" y="75"/>
                    </a:cubicBezTo>
                    <a:cubicBezTo>
                      <a:pt x="4" y="77"/>
                      <a:pt x="9" y="80"/>
                      <a:pt x="11" y="82"/>
                    </a:cubicBezTo>
                    <a:cubicBezTo>
                      <a:pt x="12" y="83"/>
                      <a:pt x="13" y="83"/>
                      <a:pt x="15" y="83"/>
                    </a:cubicBezTo>
                    <a:cubicBezTo>
                      <a:pt x="17" y="82"/>
                      <a:pt x="20" y="81"/>
                      <a:pt x="21" y="79"/>
                    </a:cubicBezTo>
                    <a:cubicBezTo>
                      <a:pt x="21" y="79"/>
                      <a:pt x="20" y="78"/>
                      <a:pt x="19" y="78"/>
                    </a:cubicBezTo>
                    <a:cubicBezTo>
                      <a:pt x="19" y="77"/>
                      <a:pt x="20" y="77"/>
                      <a:pt x="20" y="77"/>
                    </a:cubicBezTo>
                    <a:cubicBezTo>
                      <a:pt x="21" y="76"/>
                      <a:pt x="20" y="75"/>
                      <a:pt x="21" y="75"/>
                    </a:cubicBezTo>
                    <a:cubicBezTo>
                      <a:pt x="21" y="75"/>
                      <a:pt x="23" y="75"/>
                      <a:pt x="23" y="75"/>
                    </a:cubicBezTo>
                    <a:cubicBezTo>
                      <a:pt x="23" y="76"/>
                      <a:pt x="21" y="76"/>
                      <a:pt x="22" y="77"/>
                    </a:cubicBezTo>
                    <a:cubicBezTo>
                      <a:pt x="22" y="77"/>
                      <a:pt x="23" y="77"/>
                      <a:pt x="23" y="77"/>
                    </a:cubicBezTo>
                    <a:cubicBezTo>
                      <a:pt x="23" y="78"/>
                      <a:pt x="22" y="78"/>
                      <a:pt x="22" y="78"/>
                    </a:cubicBezTo>
                    <a:cubicBezTo>
                      <a:pt x="21" y="78"/>
                      <a:pt x="23" y="78"/>
                      <a:pt x="23" y="78"/>
                    </a:cubicBezTo>
                    <a:cubicBezTo>
                      <a:pt x="23" y="79"/>
                      <a:pt x="22" y="79"/>
                      <a:pt x="22" y="80"/>
                    </a:cubicBezTo>
                    <a:cubicBezTo>
                      <a:pt x="21" y="80"/>
                      <a:pt x="23" y="81"/>
                      <a:pt x="24" y="82"/>
                    </a:cubicBezTo>
                    <a:cubicBezTo>
                      <a:pt x="25" y="83"/>
                      <a:pt x="23" y="85"/>
                      <a:pt x="22" y="87"/>
                    </a:cubicBezTo>
                    <a:cubicBezTo>
                      <a:pt x="22" y="88"/>
                      <a:pt x="23" y="89"/>
                      <a:pt x="24" y="90"/>
                    </a:cubicBezTo>
                    <a:cubicBezTo>
                      <a:pt x="24" y="92"/>
                      <a:pt x="24" y="93"/>
                      <a:pt x="24" y="95"/>
                    </a:cubicBezTo>
                    <a:cubicBezTo>
                      <a:pt x="24" y="97"/>
                      <a:pt x="23" y="100"/>
                      <a:pt x="23" y="101"/>
                    </a:cubicBezTo>
                    <a:cubicBezTo>
                      <a:pt x="23" y="101"/>
                      <a:pt x="24" y="99"/>
                      <a:pt x="24" y="99"/>
                    </a:cubicBezTo>
                    <a:cubicBezTo>
                      <a:pt x="25" y="100"/>
                      <a:pt x="26" y="106"/>
                      <a:pt x="26" y="107"/>
                    </a:cubicBezTo>
                    <a:cubicBezTo>
                      <a:pt x="27" y="109"/>
                      <a:pt x="29" y="112"/>
                      <a:pt x="30" y="115"/>
                    </a:cubicBezTo>
                    <a:cubicBezTo>
                      <a:pt x="31" y="118"/>
                      <a:pt x="31" y="121"/>
                      <a:pt x="32" y="124"/>
                    </a:cubicBezTo>
                    <a:cubicBezTo>
                      <a:pt x="34" y="128"/>
                      <a:pt x="37" y="131"/>
                      <a:pt x="39" y="134"/>
                    </a:cubicBezTo>
                    <a:cubicBezTo>
                      <a:pt x="40" y="137"/>
                      <a:pt x="40" y="140"/>
                      <a:pt x="41" y="143"/>
                    </a:cubicBezTo>
                    <a:cubicBezTo>
                      <a:pt x="43" y="146"/>
                      <a:pt x="45" y="149"/>
                      <a:pt x="48" y="146"/>
                    </a:cubicBezTo>
                    <a:cubicBezTo>
                      <a:pt x="50" y="145"/>
                      <a:pt x="50" y="144"/>
                      <a:pt x="50" y="143"/>
                    </a:cubicBezTo>
                    <a:cubicBezTo>
                      <a:pt x="50" y="141"/>
                      <a:pt x="52" y="140"/>
                      <a:pt x="53" y="139"/>
                    </a:cubicBezTo>
                    <a:cubicBezTo>
                      <a:pt x="54" y="138"/>
                      <a:pt x="56" y="138"/>
                      <a:pt x="57" y="137"/>
                    </a:cubicBezTo>
                    <a:cubicBezTo>
                      <a:pt x="58" y="136"/>
                      <a:pt x="57" y="133"/>
                      <a:pt x="57" y="132"/>
                    </a:cubicBezTo>
                    <a:cubicBezTo>
                      <a:pt x="56" y="128"/>
                      <a:pt x="61" y="125"/>
                      <a:pt x="60" y="122"/>
                    </a:cubicBezTo>
                    <a:cubicBezTo>
                      <a:pt x="59" y="119"/>
                      <a:pt x="58" y="116"/>
                      <a:pt x="58" y="113"/>
                    </a:cubicBezTo>
                    <a:cubicBezTo>
                      <a:pt x="58" y="109"/>
                      <a:pt x="62" y="108"/>
                      <a:pt x="65" y="107"/>
                    </a:cubicBezTo>
                    <a:cubicBezTo>
                      <a:pt x="66" y="106"/>
                      <a:pt x="69" y="106"/>
                      <a:pt x="69" y="105"/>
                    </a:cubicBezTo>
                    <a:cubicBezTo>
                      <a:pt x="70" y="103"/>
                      <a:pt x="71" y="102"/>
                      <a:pt x="72" y="101"/>
                    </a:cubicBezTo>
                    <a:cubicBezTo>
                      <a:pt x="75" y="98"/>
                      <a:pt x="78" y="95"/>
                      <a:pt x="81" y="93"/>
                    </a:cubicBezTo>
                    <a:cubicBezTo>
                      <a:pt x="82" y="92"/>
                      <a:pt x="83" y="90"/>
                      <a:pt x="84" y="89"/>
                    </a:cubicBezTo>
                    <a:cubicBezTo>
                      <a:pt x="85" y="88"/>
                      <a:pt x="87" y="88"/>
                      <a:pt x="88" y="87"/>
                    </a:cubicBezTo>
                    <a:cubicBezTo>
                      <a:pt x="89" y="86"/>
                      <a:pt x="90" y="85"/>
                      <a:pt x="91" y="84"/>
                    </a:cubicBezTo>
                    <a:cubicBezTo>
                      <a:pt x="92" y="83"/>
                      <a:pt x="90" y="82"/>
                      <a:pt x="90" y="81"/>
                    </a:cubicBezTo>
                    <a:cubicBezTo>
                      <a:pt x="91" y="79"/>
                      <a:pt x="94" y="79"/>
                      <a:pt x="95" y="78"/>
                    </a:cubicBezTo>
                    <a:cubicBezTo>
                      <a:pt x="96" y="78"/>
                      <a:pt x="98" y="75"/>
                      <a:pt x="98" y="74"/>
                    </a:cubicBezTo>
                    <a:cubicBezTo>
                      <a:pt x="98" y="76"/>
                      <a:pt x="96" y="76"/>
                      <a:pt x="97" y="78"/>
                    </a:cubicBezTo>
                    <a:cubicBezTo>
                      <a:pt x="99" y="79"/>
                      <a:pt x="100" y="76"/>
                      <a:pt x="100" y="76"/>
                    </a:cubicBezTo>
                    <a:cubicBezTo>
                      <a:pt x="101" y="77"/>
                      <a:pt x="100" y="78"/>
                      <a:pt x="101" y="78"/>
                    </a:cubicBezTo>
                    <a:cubicBezTo>
                      <a:pt x="102" y="75"/>
                      <a:pt x="101" y="72"/>
                      <a:pt x="99" y="69"/>
                    </a:cubicBezTo>
                    <a:cubicBezTo>
                      <a:pt x="98" y="67"/>
                      <a:pt x="96" y="65"/>
                      <a:pt x="97" y="62"/>
                    </a:cubicBezTo>
                    <a:cubicBezTo>
                      <a:pt x="98" y="59"/>
                      <a:pt x="103" y="61"/>
                      <a:pt x="100" y="58"/>
                    </a:cubicBezTo>
                    <a:cubicBezTo>
                      <a:pt x="99" y="57"/>
                      <a:pt x="97" y="56"/>
                      <a:pt x="98" y="54"/>
                    </a:cubicBezTo>
                    <a:cubicBezTo>
                      <a:pt x="99" y="53"/>
                      <a:pt x="100" y="54"/>
                      <a:pt x="102" y="55"/>
                    </a:cubicBezTo>
                    <a:cubicBezTo>
                      <a:pt x="103" y="56"/>
                      <a:pt x="104" y="55"/>
                      <a:pt x="104" y="57"/>
                    </a:cubicBezTo>
                    <a:cubicBezTo>
                      <a:pt x="104" y="58"/>
                      <a:pt x="104" y="59"/>
                      <a:pt x="106" y="60"/>
                    </a:cubicBezTo>
                    <a:cubicBezTo>
                      <a:pt x="107" y="60"/>
                      <a:pt x="109" y="60"/>
                      <a:pt x="110" y="60"/>
                    </a:cubicBezTo>
                    <a:cubicBezTo>
                      <a:pt x="111" y="60"/>
                      <a:pt x="113" y="61"/>
                      <a:pt x="114" y="60"/>
                    </a:cubicBezTo>
                    <a:cubicBezTo>
                      <a:pt x="119" y="59"/>
                      <a:pt x="115" y="65"/>
                      <a:pt x="113" y="66"/>
                    </a:cubicBezTo>
                    <a:cubicBezTo>
                      <a:pt x="110" y="66"/>
                      <a:pt x="112" y="70"/>
                      <a:pt x="112" y="71"/>
                    </a:cubicBezTo>
                    <a:cubicBezTo>
                      <a:pt x="113" y="71"/>
                      <a:pt x="115" y="67"/>
                      <a:pt x="115" y="68"/>
                    </a:cubicBezTo>
                    <a:cubicBezTo>
                      <a:pt x="115" y="71"/>
                      <a:pt x="117" y="74"/>
                      <a:pt x="117" y="7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04" name="Freeform 702">
                <a:extLst>
                  <a:ext uri="{FF2B5EF4-FFF2-40B4-BE49-F238E27FC236}">
                    <a16:creationId xmlns:a16="http://schemas.microsoft.com/office/drawing/2014/main" id="{C26BFD6D-1D49-C64F-8F2B-4DB9CDC277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92375" y="6658855"/>
                <a:ext cx="418195" cy="1062105"/>
              </a:xfrm>
              <a:custGeom>
                <a:avLst/>
                <a:gdLst>
                  <a:gd name="T0" fmla="*/ 37 w 41"/>
                  <a:gd name="T1" fmla="*/ 37 h 98"/>
                  <a:gd name="T2" fmla="*/ 34 w 41"/>
                  <a:gd name="T3" fmla="*/ 35 h 98"/>
                  <a:gd name="T4" fmla="*/ 31 w 41"/>
                  <a:gd name="T5" fmla="*/ 29 h 98"/>
                  <a:gd name="T6" fmla="*/ 32 w 41"/>
                  <a:gd name="T7" fmla="*/ 25 h 98"/>
                  <a:gd name="T8" fmla="*/ 25 w 41"/>
                  <a:gd name="T9" fmla="*/ 22 h 98"/>
                  <a:gd name="T10" fmla="*/ 30 w 41"/>
                  <a:gd name="T11" fmla="*/ 10 h 98"/>
                  <a:gd name="T12" fmla="*/ 28 w 41"/>
                  <a:gd name="T13" fmla="*/ 6 h 98"/>
                  <a:gd name="T14" fmla="*/ 23 w 41"/>
                  <a:gd name="T15" fmla="*/ 2 h 98"/>
                  <a:gd name="T16" fmla="*/ 22 w 41"/>
                  <a:gd name="T17" fmla="*/ 9 h 98"/>
                  <a:gd name="T18" fmla="*/ 18 w 41"/>
                  <a:gd name="T19" fmla="*/ 9 h 98"/>
                  <a:gd name="T20" fmla="*/ 13 w 41"/>
                  <a:gd name="T21" fmla="*/ 15 h 98"/>
                  <a:gd name="T22" fmla="*/ 11 w 41"/>
                  <a:gd name="T23" fmla="*/ 21 h 98"/>
                  <a:gd name="T24" fmla="*/ 6 w 41"/>
                  <a:gd name="T25" fmla="*/ 25 h 98"/>
                  <a:gd name="T26" fmla="*/ 2 w 41"/>
                  <a:gd name="T27" fmla="*/ 35 h 98"/>
                  <a:gd name="T28" fmla="*/ 0 w 41"/>
                  <a:gd name="T29" fmla="*/ 40 h 98"/>
                  <a:gd name="T30" fmla="*/ 4 w 41"/>
                  <a:gd name="T31" fmla="*/ 44 h 98"/>
                  <a:gd name="T32" fmla="*/ 7 w 41"/>
                  <a:gd name="T33" fmla="*/ 52 h 98"/>
                  <a:gd name="T34" fmla="*/ 11 w 41"/>
                  <a:gd name="T35" fmla="*/ 58 h 98"/>
                  <a:gd name="T36" fmla="*/ 11 w 41"/>
                  <a:gd name="T37" fmla="*/ 64 h 98"/>
                  <a:gd name="T38" fmla="*/ 12 w 41"/>
                  <a:gd name="T39" fmla="*/ 66 h 98"/>
                  <a:gd name="T40" fmla="*/ 14 w 41"/>
                  <a:gd name="T41" fmla="*/ 66 h 98"/>
                  <a:gd name="T42" fmla="*/ 17 w 41"/>
                  <a:gd name="T43" fmla="*/ 65 h 98"/>
                  <a:gd name="T44" fmla="*/ 22 w 41"/>
                  <a:gd name="T45" fmla="*/ 64 h 98"/>
                  <a:gd name="T46" fmla="*/ 25 w 41"/>
                  <a:gd name="T47" fmla="*/ 72 h 98"/>
                  <a:gd name="T48" fmla="*/ 29 w 41"/>
                  <a:gd name="T49" fmla="*/ 80 h 98"/>
                  <a:gd name="T50" fmla="*/ 30 w 41"/>
                  <a:gd name="T51" fmla="*/ 85 h 98"/>
                  <a:gd name="T52" fmla="*/ 29 w 41"/>
                  <a:gd name="T53" fmla="*/ 88 h 98"/>
                  <a:gd name="T54" fmla="*/ 29 w 41"/>
                  <a:gd name="T55" fmla="*/ 98 h 98"/>
                  <a:gd name="T56" fmla="*/ 34 w 41"/>
                  <a:gd name="T57" fmla="*/ 85 h 98"/>
                  <a:gd name="T58" fmla="*/ 28 w 41"/>
                  <a:gd name="T59" fmla="*/ 71 h 98"/>
                  <a:gd name="T60" fmla="*/ 30 w 41"/>
                  <a:gd name="T61" fmla="*/ 65 h 98"/>
                  <a:gd name="T62" fmla="*/ 26 w 41"/>
                  <a:gd name="T63" fmla="*/ 49 h 98"/>
                  <a:gd name="T64" fmla="*/ 34 w 41"/>
                  <a:gd name="T65" fmla="*/ 44 h 98"/>
                  <a:gd name="T66" fmla="*/ 41 w 41"/>
                  <a:gd name="T67" fmla="*/ 3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" h="98">
                    <a:moveTo>
                      <a:pt x="39" y="38"/>
                    </a:moveTo>
                    <a:cubicBezTo>
                      <a:pt x="38" y="38"/>
                      <a:pt x="37" y="39"/>
                      <a:pt x="37" y="37"/>
                    </a:cubicBezTo>
                    <a:cubicBezTo>
                      <a:pt x="37" y="37"/>
                      <a:pt x="37" y="36"/>
                      <a:pt x="37" y="36"/>
                    </a:cubicBezTo>
                    <a:cubicBezTo>
                      <a:pt x="37" y="35"/>
                      <a:pt x="34" y="35"/>
                      <a:pt x="34" y="35"/>
                    </a:cubicBezTo>
                    <a:cubicBezTo>
                      <a:pt x="33" y="34"/>
                      <a:pt x="34" y="32"/>
                      <a:pt x="34" y="31"/>
                    </a:cubicBezTo>
                    <a:cubicBezTo>
                      <a:pt x="35" y="29"/>
                      <a:pt x="32" y="30"/>
                      <a:pt x="31" y="29"/>
                    </a:cubicBezTo>
                    <a:cubicBezTo>
                      <a:pt x="31" y="28"/>
                      <a:pt x="30" y="28"/>
                      <a:pt x="30" y="27"/>
                    </a:cubicBezTo>
                    <a:cubicBezTo>
                      <a:pt x="30" y="26"/>
                      <a:pt x="32" y="25"/>
                      <a:pt x="32" y="25"/>
                    </a:cubicBezTo>
                    <a:cubicBezTo>
                      <a:pt x="31" y="23"/>
                      <a:pt x="25" y="26"/>
                      <a:pt x="24" y="25"/>
                    </a:cubicBezTo>
                    <a:cubicBezTo>
                      <a:pt x="24" y="25"/>
                      <a:pt x="25" y="23"/>
                      <a:pt x="25" y="22"/>
                    </a:cubicBezTo>
                    <a:cubicBezTo>
                      <a:pt x="24" y="21"/>
                      <a:pt x="27" y="19"/>
                      <a:pt x="27" y="18"/>
                    </a:cubicBezTo>
                    <a:cubicBezTo>
                      <a:pt x="29" y="15"/>
                      <a:pt x="31" y="13"/>
                      <a:pt x="30" y="10"/>
                    </a:cubicBezTo>
                    <a:cubicBezTo>
                      <a:pt x="30" y="9"/>
                      <a:pt x="31" y="8"/>
                      <a:pt x="31" y="7"/>
                    </a:cubicBezTo>
                    <a:cubicBezTo>
                      <a:pt x="31" y="5"/>
                      <a:pt x="29" y="7"/>
                      <a:pt x="28" y="6"/>
                    </a:cubicBezTo>
                    <a:cubicBezTo>
                      <a:pt x="28" y="4"/>
                      <a:pt x="27" y="3"/>
                      <a:pt x="27" y="2"/>
                    </a:cubicBezTo>
                    <a:cubicBezTo>
                      <a:pt x="25" y="0"/>
                      <a:pt x="25" y="3"/>
                      <a:pt x="23" y="2"/>
                    </a:cubicBezTo>
                    <a:cubicBezTo>
                      <a:pt x="24" y="4"/>
                      <a:pt x="22" y="4"/>
                      <a:pt x="22" y="5"/>
                    </a:cubicBezTo>
                    <a:cubicBezTo>
                      <a:pt x="22" y="5"/>
                      <a:pt x="22" y="9"/>
                      <a:pt x="22" y="9"/>
                    </a:cubicBezTo>
                    <a:cubicBezTo>
                      <a:pt x="21" y="9"/>
                      <a:pt x="21" y="7"/>
                      <a:pt x="21" y="7"/>
                    </a:cubicBezTo>
                    <a:cubicBezTo>
                      <a:pt x="19" y="7"/>
                      <a:pt x="18" y="8"/>
                      <a:pt x="18" y="9"/>
                    </a:cubicBezTo>
                    <a:cubicBezTo>
                      <a:pt x="17" y="10"/>
                      <a:pt x="15" y="10"/>
                      <a:pt x="14" y="11"/>
                    </a:cubicBezTo>
                    <a:cubicBezTo>
                      <a:pt x="13" y="12"/>
                      <a:pt x="14" y="14"/>
                      <a:pt x="13" y="15"/>
                    </a:cubicBezTo>
                    <a:cubicBezTo>
                      <a:pt x="13" y="16"/>
                      <a:pt x="12" y="17"/>
                      <a:pt x="11" y="18"/>
                    </a:cubicBezTo>
                    <a:cubicBezTo>
                      <a:pt x="11" y="19"/>
                      <a:pt x="11" y="20"/>
                      <a:pt x="11" y="21"/>
                    </a:cubicBezTo>
                    <a:cubicBezTo>
                      <a:pt x="11" y="23"/>
                      <a:pt x="10" y="25"/>
                      <a:pt x="9" y="25"/>
                    </a:cubicBezTo>
                    <a:cubicBezTo>
                      <a:pt x="8" y="25"/>
                      <a:pt x="7" y="25"/>
                      <a:pt x="6" y="25"/>
                    </a:cubicBezTo>
                    <a:cubicBezTo>
                      <a:pt x="5" y="27"/>
                      <a:pt x="6" y="35"/>
                      <a:pt x="4" y="35"/>
                    </a:cubicBezTo>
                    <a:cubicBezTo>
                      <a:pt x="4" y="35"/>
                      <a:pt x="2" y="35"/>
                      <a:pt x="2" y="35"/>
                    </a:cubicBezTo>
                    <a:cubicBezTo>
                      <a:pt x="2" y="36"/>
                      <a:pt x="2" y="37"/>
                      <a:pt x="2" y="37"/>
                    </a:cubicBezTo>
                    <a:cubicBezTo>
                      <a:pt x="2" y="38"/>
                      <a:pt x="1" y="39"/>
                      <a:pt x="0" y="40"/>
                    </a:cubicBezTo>
                    <a:cubicBezTo>
                      <a:pt x="0" y="41"/>
                      <a:pt x="4" y="46"/>
                      <a:pt x="5" y="47"/>
                    </a:cubicBezTo>
                    <a:cubicBezTo>
                      <a:pt x="5" y="47"/>
                      <a:pt x="4" y="44"/>
                      <a:pt x="4" y="44"/>
                    </a:cubicBezTo>
                    <a:cubicBezTo>
                      <a:pt x="4" y="44"/>
                      <a:pt x="7" y="48"/>
                      <a:pt x="7" y="48"/>
                    </a:cubicBezTo>
                    <a:cubicBezTo>
                      <a:pt x="8" y="50"/>
                      <a:pt x="6" y="50"/>
                      <a:pt x="7" y="52"/>
                    </a:cubicBezTo>
                    <a:cubicBezTo>
                      <a:pt x="6" y="51"/>
                      <a:pt x="8" y="51"/>
                      <a:pt x="9" y="52"/>
                    </a:cubicBezTo>
                    <a:cubicBezTo>
                      <a:pt x="10" y="54"/>
                      <a:pt x="11" y="56"/>
                      <a:pt x="11" y="58"/>
                    </a:cubicBezTo>
                    <a:cubicBezTo>
                      <a:pt x="11" y="58"/>
                      <a:pt x="10" y="67"/>
                      <a:pt x="10" y="67"/>
                    </a:cubicBezTo>
                    <a:cubicBezTo>
                      <a:pt x="11" y="67"/>
                      <a:pt x="11" y="64"/>
                      <a:pt x="11" y="64"/>
                    </a:cubicBezTo>
                    <a:cubicBezTo>
                      <a:pt x="11" y="64"/>
                      <a:pt x="11" y="67"/>
                      <a:pt x="11" y="67"/>
                    </a:cubicBezTo>
                    <a:cubicBezTo>
                      <a:pt x="11" y="67"/>
                      <a:pt x="12" y="66"/>
                      <a:pt x="12" y="66"/>
                    </a:cubicBezTo>
                    <a:cubicBezTo>
                      <a:pt x="12" y="66"/>
                      <a:pt x="12" y="68"/>
                      <a:pt x="12" y="68"/>
                    </a:cubicBezTo>
                    <a:cubicBezTo>
                      <a:pt x="13" y="68"/>
                      <a:pt x="13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7" y="66"/>
                      <a:pt x="17" y="65"/>
                    </a:cubicBezTo>
                    <a:cubicBezTo>
                      <a:pt x="18" y="65"/>
                      <a:pt x="23" y="62"/>
                      <a:pt x="21" y="61"/>
                    </a:cubicBezTo>
                    <a:cubicBezTo>
                      <a:pt x="22" y="61"/>
                      <a:pt x="21" y="63"/>
                      <a:pt x="22" y="64"/>
                    </a:cubicBezTo>
                    <a:cubicBezTo>
                      <a:pt x="23" y="64"/>
                      <a:pt x="24" y="64"/>
                      <a:pt x="24" y="65"/>
                    </a:cubicBezTo>
                    <a:cubicBezTo>
                      <a:pt x="25" y="67"/>
                      <a:pt x="25" y="70"/>
                      <a:pt x="25" y="72"/>
                    </a:cubicBezTo>
                    <a:cubicBezTo>
                      <a:pt x="26" y="75"/>
                      <a:pt x="26" y="77"/>
                      <a:pt x="28" y="79"/>
                    </a:cubicBezTo>
                    <a:cubicBezTo>
                      <a:pt x="28" y="79"/>
                      <a:pt x="29" y="80"/>
                      <a:pt x="29" y="80"/>
                    </a:cubicBezTo>
                    <a:cubicBezTo>
                      <a:pt x="29" y="82"/>
                      <a:pt x="30" y="82"/>
                      <a:pt x="30" y="82"/>
                    </a:cubicBezTo>
                    <a:cubicBezTo>
                      <a:pt x="31" y="83"/>
                      <a:pt x="29" y="85"/>
                      <a:pt x="30" y="85"/>
                    </a:cubicBezTo>
                    <a:cubicBezTo>
                      <a:pt x="30" y="85"/>
                      <a:pt x="30" y="85"/>
                      <a:pt x="31" y="85"/>
                    </a:cubicBezTo>
                    <a:cubicBezTo>
                      <a:pt x="31" y="86"/>
                      <a:pt x="29" y="87"/>
                      <a:pt x="29" y="88"/>
                    </a:cubicBezTo>
                    <a:cubicBezTo>
                      <a:pt x="29" y="90"/>
                      <a:pt x="30" y="88"/>
                      <a:pt x="31" y="89"/>
                    </a:cubicBezTo>
                    <a:cubicBezTo>
                      <a:pt x="31" y="89"/>
                      <a:pt x="29" y="97"/>
                      <a:pt x="29" y="98"/>
                    </a:cubicBezTo>
                    <a:cubicBezTo>
                      <a:pt x="31" y="96"/>
                      <a:pt x="32" y="92"/>
                      <a:pt x="33" y="90"/>
                    </a:cubicBezTo>
                    <a:cubicBezTo>
                      <a:pt x="34" y="88"/>
                      <a:pt x="35" y="87"/>
                      <a:pt x="34" y="85"/>
                    </a:cubicBezTo>
                    <a:cubicBezTo>
                      <a:pt x="33" y="83"/>
                      <a:pt x="33" y="82"/>
                      <a:pt x="33" y="80"/>
                    </a:cubicBezTo>
                    <a:cubicBezTo>
                      <a:pt x="32" y="78"/>
                      <a:pt x="27" y="74"/>
                      <a:pt x="28" y="71"/>
                    </a:cubicBezTo>
                    <a:cubicBezTo>
                      <a:pt x="28" y="71"/>
                      <a:pt x="30" y="70"/>
                      <a:pt x="30" y="69"/>
                    </a:cubicBezTo>
                    <a:cubicBezTo>
                      <a:pt x="29" y="67"/>
                      <a:pt x="30" y="67"/>
                      <a:pt x="30" y="65"/>
                    </a:cubicBezTo>
                    <a:cubicBezTo>
                      <a:pt x="31" y="62"/>
                      <a:pt x="27" y="60"/>
                      <a:pt x="26" y="58"/>
                    </a:cubicBezTo>
                    <a:cubicBezTo>
                      <a:pt x="23" y="56"/>
                      <a:pt x="25" y="52"/>
                      <a:pt x="26" y="49"/>
                    </a:cubicBezTo>
                    <a:cubicBezTo>
                      <a:pt x="26" y="47"/>
                      <a:pt x="27" y="47"/>
                      <a:pt x="29" y="47"/>
                    </a:cubicBezTo>
                    <a:cubicBezTo>
                      <a:pt x="31" y="47"/>
                      <a:pt x="33" y="45"/>
                      <a:pt x="34" y="44"/>
                    </a:cubicBezTo>
                    <a:cubicBezTo>
                      <a:pt x="36" y="43"/>
                      <a:pt x="37" y="44"/>
                      <a:pt x="39" y="42"/>
                    </a:cubicBezTo>
                    <a:cubicBezTo>
                      <a:pt x="40" y="40"/>
                      <a:pt x="41" y="39"/>
                      <a:pt x="41" y="38"/>
                    </a:cubicBezTo>
                    <a:cubicBezTo>
                      <a:pt x="41" y="38"/>
                      <a:pt x="40" y="38"/>
                      <a:pt x="39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05" name="Freeform 703">
                <a:extLst>
                  <a:ext uri="{FF2B5EF4-FFF2-40B4-BE49-F238E27FC236}">
                    <a16:creationId xmlns:a16="http://schemas.microsoft.com/office/drawing/2014/main" id="{9D67862D-7F84-8242-AF3C-90A551405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7216" y="6787928"/>
                <a:ext cx="233496" cy="302405"/>
              </a:xfrm>
              <a:custGeom>
                <a:avLst/>
                <a:gdLst>
                  <a:gd name="T0" fmla="*/ 21 w 23"/>
                  <a:gd name="T1" fmla="*/ 26 h 28"/>
                  <a:gd name="T2" fmla="*/ 20 w 23"/>
                  <a:gd name="T3" fmla="*/ 17 h 28"/>
                  <a:gd name="T4" fmla="*/ 18 w 23"/>
                  <a:gd name="T5" fmla="*/ 16 h 28"/>
                  <a:gd name="T6" fmla="*/ 16 w 23"/>
                  <a:gd name="T7" fmla="*/ 18 h 28"/>
                  <a:gd name="T8" fmla="*/ 17 w 23"/>
                  <a:gd name="T9" fmla="*/ 13 h 28"/>
                  <a:gd name="T10" fmla="*/ 18 w 23"/>
                  <a:gd name="T11" fmla="*/ 7 h 28"/>
                  <a:gd name="T12" fmla="*/ 14 w 23"/>
                  <a:gd name="T13" fmla="*/ 7 h 28"/>
                  <a:gd name="T14" fmla="*/ 10 w 23"/>
                  <a:gd name="T15" fmla="*/ 7 h 28"/>
                  <a:gd name="T16" fmla="*/ 8 w 23"/>
                  <a:gd name="T17" fmla="*/ 4 h 28"/>
                  <a:gd name="T18" fmla="*/ 6 w 23"/>
                  <a:gd name="T19" fmla="*/ 2 h 28"/>
                  <a:gd name="T20" fmla="*/ 2 w 23"/>
                  <a:gd name="T21" fmla="*/ 1 h 28"/>
                  <a:gd name="T22" fmla="*/ 4 w 23"/>
                  <a:gd name="T23" fmla="*/ 5 h 28"/>
                  <a:gd name="T24" fmla="*/ 1 w 23"/>
                  <a:gd name="T25" fmla="*/ 9 h 28"/>
                  <a:gd name="T26" fmla="*/ 3 w 23"/>
                  <a:gd name="T27" fmla="*/ 16 h 28"/>
                  <a:gd name="T28" fmla="*/ 5 w 23"/>
                  <a:gd name="T29" fmla="*/ 25 h 28"/>
                  <a:gd name="T30" fmla="*/ 6 w 23"/>
                  <a:gd name="T31" fmla="*/ 22 h 28"/>
                  <a:gd name="T32" fmla="*/ 7 w 23"/>
                  <a:gd name="T33" fmla="*/ 24 h 28"/>
                  <a:gd name="T34" fmla="*/ 7 w 23"/>
                  <a:gd name="T35" fmla="*/ 23 h 28"/>
                  <a:gd name="T36" fmla="*/ 8 w 23"/>
                  <a:gd name="T37" fmla="*/ 21 h 28"/>
                  <a:gd name="T38" fmla="*/ 13 w 23"/>
                  <a:gd name="T39" fmla="*/ 22 h 28"/>
                  <a:gd name="T40" fmla="*/ 11 w 23"/>
                  <a:gd name="T41" fmla="*/ 16 h 28"/>
                  <a:gd name="T42" fmla="*/ 13 w 23"/>
                  <a:gd name="T43" fmla="*/ 19 h 28"/>
                  <a:gd name="T44" fmla="*/ 17 w 23"/>
                  <a:gd name="T45" fmla="*/ 20 h 28"/>
                  <a:gd name="T46" fmla="*/ 18 w 23"/>
                  <a:gd name="T47" fmla="*/ 22 h 28"/>
                  <a:gd name="T48" fmla="*/ 19 w 23"/>
                  <a:gd name="T49" fmla="*/ 28 h 28"/>
                  <a:gd name="T50" fmla="*/ 21 w 23"/>
                  <a:gd name="T51" fmla="*/ 26 h 28"/>
                  <a:gd name="T52" fmla="*/ 21 w 23"/>
                  <a:gd name="T53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8">
                    <a:moveTo>
                      <a:pt x="21" y="26"/>
                    </a:moveTo>
                    <a:cubicBezTo>
                      <a:pt x="22" y="24"/>
                      <a:pt x="20" y="19"/>
                      <a:pt x="20" y="17"/>
                    </a:cubicBezTo>
                    <a:cubicBezTo>
                      <a:pt x="20" y="17"/>
                      <a:pt x="19" y="13"/>
                      <a:pt x="18" y="16"/>
                    </a:cubicBezTo>
                    <a:cubicBezTo>
                      <a:pt x="18" y="16"/>
                      <a:pt x="17" y="17"/>
                      <a:pt x="16" y="18"/>
                    </a:cubicBezTo>
                    <a:cubicBezTo>
                      <a:pt x="16" y="17"/>
                      <a:pt x="14" y="13"/>
                      <a:pt x="17" y="13"/>
                    </a:cubicBezTo>
                    <a:cubicBezTo>
                      <a:pt x="19" y="12"/>
                      <a:pt x="23" y="6"/>
                      <a:pt x="18" y="7"/>
                    </a:cubicBezTo>
                    <a:cubicBezTo>
                      <a:pt x="17" y="8"/>
                      <a:pt x="15" y="7"/>
                      <a:pt x="14" y="7"/>
                    </a:cubicBezTo>
                    <a:cubicBezTo>
                      <a:pt x="13" y="7"/>
                      <a:pt x="11" y="7"/>
                      <a:pt x="10" y="7"/>
                    </a:cubicBezTo>
                    <a:cubicBezTo>
                      <a:pt x="8" y="6"/>
                      <a:pt x="8" y="5"/>
                      <a:pt x="8" y="4"/>
                    </a:cubicBezTo>
                    <a:cubicBezTo>
                      <a:pt x="8" y="2"/>
                      <a:pt x="7" y="3"/>
                      <a:pt x="6" y="2"/>
                    </a:cubicBezTo>
                    <a:cubicBezTo>
                      <a:pt x="4" y="1"/>
                      <a:pt x="3" y="0"/>
                      <a:pt x="2" y="1"/>
                    </a:cubicBezTo>
                    <a:cubicBezTo>
                      <a:pt x="1" y="3"/>
                      <a:pt x="3" y="4"/>
                      <a:pt x="4" y="5"/>
                    </a:cubicBezTo>
                    <a:cubicBezTo>
                      <a:pt x="7" y="8"/>
                      <a:pt x="2" y="6"/>
                      <a:pt x="1" y="9"/>
                    </a:cubicBezTo>
                    <a:cubicBezTo>
                      <a:pt x="0" y="12"/>
                      <a:pt x="2" y="14"/>
                      <a:pt x="3" y="16"/>
                    </a:cubicBezTo>
                    <a:cubicBezTo>
                      <a:pt x="5" y="19"/>
                      <a:pt x="6" y="22"/>
                      <a:pt x="5" y="25"/>
                    </a:cubicBezTo>
                    <a:cubicBezTo>
                      <a:pt x="6" y="26"/>
                      <a:pt x="6" y="23"/>
                      <a:pt x="6" y="22"/>
                    </a:cubicBezTo>
                    <a:cubicBezTo>
                      <a:pt x="6" y="23"/>
                      <a:pt x="6" y="24"/>
                      <a:pt x="7" y="24"/>
                    </a:cubicBezTo>
                    <a:cubicBezTo>
                      <a:pt x="7" y="24"/>
                      <a:pt x="7" y="23"/>
                      <a:pt x="7" y="23"/>
                    </a:cubicBezTo>
                    <a:cubicBezTo>
                      <a:pt x="8" y="26"/>
                      <a:pt x="8" y="23"/>
                      <a:pt x="8" y="21"/>
                    </a:cubicBezTo>
                    <a:cubicBezTo>
                      <a:pt x="8" y="22"/>
                      <a:pt x="12" y="25"/>
                      <a:pt x="13" y="22"/>
                    </a:cubicBezTo>
                    <a:cubicBezTo>
                      <a:pt x="13" y="21"/>
                      <a:pt x="12" y="16"/>
                      <a:pt x="11" y="16"/>
                    </a:cubicBezTo>
                    <a:cubicBezTo>
                      <a:pt x="12" y="16"/>
                      <a:pt x="13" y="18"/>
                      <a:pt x="13" y="19"/>
                    </a:cubicBezTo>
                    <a:cubicBezTo>
                      <a:pt x="14" y="20"/>
                      <a:pt x="17" y="18"/>
                      <a:pt x="17" y="20"/>
                    </a:cubicBezTo>
                    <a:cubicBezTo>
                      <a:pt x="17" y="21"/>
                      <a:pt x="18" y="20"/>
                      <a:pt x="18" y="22"/>
                    </a:cubicBezTo>
                    <a:cubicBezTo>
                      <a:pt x="18" y="24"/>
                      <a:pt x="18" y="26"/>
                      <a:pt x="19" y="28"/>
                    </a:cubicBezTo>
                    <a:cubicBezTo>
                      <a:pt x="20" y="27"/>
                      <a:pt x="20" y="27"/>
                      <a:pt x="21" y="26"/>
                    </a:cubicBezTo>
                    <a:cubicBezTo>
                      <a:pt x="22" y="25"/>
                      <a:pt x="20" y="27"/>
                      <a:pt x="21" y="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06" name="Freeform 704">
                <a:extLst>
                  <a:ext uri="{FF2B5EF4-FFF2-40B4-BE49-F238E27FC236}">
                    <a16:creationId xmlns:a16="http://schemas.microsoft.com/office/drawing/2014/main" id="{E8058BB0-174C-054D-8449-FFE8851C5F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36322" y="7123524"/>
                <a:ext cx="428652" cy="833457"/>
              </a:xfrm>
              <a:custGeom>
                <a:avLst/>
                <a:gdLst>
                  <a:gd name="T0" fmla="*/ 40 w 42"/>
                  <a:gd name="T1" fmla="*/ 30 h 77"/>
                  <a:gd name="T2" fmla="*/ 41 w 42"/>
                  <a:gd name="T3" fmla="*/ 27 h 77"/>
                  <a:gd name="T4" fmla="*/ 39 w 42"/>
                  <a:gd name="T5" fmla="*/ 24 h 77"/>
                  <a:gd name="T6" fmla="*/ 36 w 42"/>
                  <a:gd name="T7" fmla="*/ 20 h 77"/>
                  <a:gd name="T8" fmla="*/ 35 w 42"/>
                  <a:gd name="T9" fmla="*/ 15 h 77"/>
                  <a:gd name="T10" fmla="*/ 30 w 42"/>
                  <a:gd name="T11" fmla="*/ 12 h 77"/>
                  <a:gd name="T12" fmla="*/ 25 w 42"/>
                  <a:gd name="T13" fmla="*/ 14 h 77"/>
                  <a:gd name="T14" fmla="*/ 21 w 42"/>
                  <a:gd name="T15" fmla="*/ 14 h 77"/>
                  <a:gd name="T16" fmla="*/ 17 w 42"/>
                  <a:gd name="T17" fmla="*/ 16 h 77"/>
                  <a:gd name="T18" fmla="*/ 19 w 42"/>
                  <a:gd name="T19" fmla="*/ 12 h 77"/>
                  <a:gd name="T20" fmla="*/ 19 w 42"/>
                  <a:gd name="T21" fmla="*/ 9 h 77"/>
                  <a:gd name="T22" fmla="*/ 18 w 42"/>
                  <a:gd name="T23" fmla="*/ 5 h 77"/>
                  <a:gd name="T24" fmla="*/ 15 w 42"/>
                  <a:gd name="T25" fmla="*/ 4 h 77"/>
                  <a:gd name="T26" fmla="*/ 9 w 42"/>
                  <a:gd name="T27" fmla="*/ 1 h 77"/>
                  <a:gd name="T28" fmla="*/ 4 w 42"/>
                  <a:gd name="T29" fmla="*/ 4 h 77"/>
                  <a:gd name="T30" fmla="*/ 1 w 42"/>
                  <a:gd name="T31" fmla="*/ 8 h 77"/>
                  <a:gd name="T32" fmla="*/ 0 w 42"/>
                  <a:gd name="T33" fmla="*/ 13 h 77"/>
                  <a:gd name="T34" fmla="*/ 3 w 42"/>
                  <a:gd name="T35" fmla="*/ 16 h 77"/>
                  <a:gd name="T36" fmla="*/ 6 w 42"/>
                  <a:gd name="T37" fmla="*/ 20 h 77"/>
                  <a:gd name="T38" fmla="*/ 5 w 42"/>
                  <a:gd name="T39" fmla="*/ 24 h 77"/>
                  <a:gd name="T40" fmla="*/ 5 w 42"/>
                  <a:gd name="T41" fmla="*/ 27 h 77"/>
                  <a:gd name="T42" fmla="*/ 4 w 42"/>
                  <a:gd name="T43" fmla="*/ 28 h 77"/>
                  <a:gd name="T44" fmla="*/ 6 w 42"/>
                  <a:gd name="T45" fmla="*/ 33 h 77"/>
                  <a:gd name="T46" fmla="*/ 9 w 42"/>
                  <a:gd name="T47" fmla="*/ 37 h 77"/>
                  <a:gd name="T48" fmla="*/ 10 w 42"/>
                  <a:gd name="T49" fmla="*/ 42 h 77"/>
                  <a:gd name="T50" fmla="*/ 6 w 42"/>
                  <a:gd name="T51" fmla="*/ 52 h 77"/>
                  <a:gd name="T52" fmla="*/ 5 w 42"/>
                  <a:gd name="T53" fmla="*/ 55 h 77"/>
                  <a:gd name="T54" fmla="*/ 4 w 42"/>
                  <a:gd name="T55" fmla="*/ 58 h 77"/>
                  <a:gd name="T56" fmla="*/ 5 w 42"/>
                  <a:gd name="T57" fmla="*/ 62 h 77"/>
                  <a:gd name="T58" fmla="*/ 11 w 42"/>
                  <a:gd name="T59" fmla="*/ 69 h 77"/>
                  <a:gd name="T60" fmla="*/ 13 w 42"/>
                  <a:gd name="T61" fmla="*/ 72 h 77"/>
                  <a:gd name="T62" fmla="*/ 16 w 42"/>
                  <a:gd name="T63" fmla="*/ 72 h 77"/>
                  <a:gd name="T64" fmla="*/ 18 w 42"/>
                  <a:gd name="T65" fmla="*/ 74 h 77"/>
                  <a:gd name="T66" fmla="*/ 19 w 42"/>
                  <a:gd name="T67" fmla="*/ 76 h 77"/>
                  <a:gd name="T68" fmla="*/ 21 w 42"/>
                  <a:gd name="T69" fmla="*/ 76 h 77"/>
                  <a:gd name="T70" fmla="*/ 23 w 42"/>
                  <a:gd name="T71" fmla="*/ 74 h 77"/>
                  <a:gd name="T72" fmla="*/ 16 w 42"/>
                  <a:gd name="T73" fmla="*/ 69 h 77"/>
                  <a:gd name="T74" fmla="*/ 13 w 42"/>
                  <a:gd name="T75" fmla="*/ 67 h 77"/>
                  <a:gd name="T76" fmla="*/ 15 w 42"/>
                  <a:gd name="T77" fmla="*/ 67 h 77"/>
                  <a:gd name="T78" fmla="*/ 12 w 42"/>
                  <a:gd name="T79" fmla="*/ 60 h 77"/>
                  <a:gd name="T80" fmla="*/ 11 w 42"/>
                  <a:gd name="T81" fmla="*/ 58 h 77"/>
                  <a:gd name="T82" fmla="*/ 9 w 42"/>
                  <a:gd name="T83" fmla="*/ 56 h 77"/>
                  <a:gd name="T84" fmla="*/ 11 w 42"/>
                  <a:gd name="T85" fmla="*/ 48 h 77"/>
                  <a:gd name="T86" fmla="*/ 13 w 42"/>
                  <a:gd name="T87" fmla="*/ 43 h 77"/>
                  <a:gd name="T88" fmla="*/ 14 w 42"/>
                  <a:gd name="T89" fmla="*/ 36 h 77"/>
                  <a:gd name="T90" fmla="*/ 17 w 42"/>
                  <a:gd name="T91" fmla="*/ 40 h 77"/>
                  <a:gd name="T92" fmla="*/ 22 w 42"/>
                  <a:gd name="T93" fmla="*/ 41 h 77"/>
                  <a:gd name="T94" fmla="*/ 27 w 42"/>
                  <a:gd name="T95" fmla="*/ 44 h 77"/>
                  <a:gd name="T96" fmla="*/ 24 w 42"/>
                  <a:gd name="T97" fmla="*/ 38 h 77"/>
                  <a:gd name="T98" fmla="*/ 28 w 42"/>
                  <a:gd name="T99" fmla="*/ 33 h 77"/>
                  <a:gd name="T100" fmla="*/ 34 w 42"/>
                  <a:gd name="T101" fmla="*/ 32 h 77"/>
                  <a:gd name="T102" fmla="*/ 38 w 42"/>
                  <a:gd name="T103" fmla="*/ 33 h 77"/>
                  <a:gd name="T104" fmla="*/ 40 w 42"/>
                  <a:gd name="T105" fmla="*/ 30 h 77"/>
                  <a:gd name="T106" fmla="*/ 40 w 42"/>
                  <a:gd name="T107" fmla="*/ 3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" h="77">
                    <a:moveTo>
                      <a:pt x="40" y="30"/>
                    </a:moveTo>
                    <a:cubicBezTo>
                      <a:pt x="41" y="30"/>
                      <a:pt x="40" y="28"/>
                      <a:pt x="41" y="27"/>
                    </a:cubicBezTo>
                    <a:cubicBezTo>
                      <a:pt x="42" y="26"/>
                      <a:pt x="40" y="24"/>
                      <a:pt x="39" y="24"/>
                    </a:cubicBezTo>
                    <a:cubicBezTo>
                      <a:pt x="38" y="23"/>
                      <a:pt x="36" y="22"/>
                      <a:pt x="36" y="20"/>
                    </a:cubicBezTo>
                    <a:cubicBezTo>
                      <a:pt x="36" y="18"/>
                      <a:pt x="37" y="17"/>
                      <a:pt x="35" y="15"/>
                    </a:cubicBezTo>
                    <a:cubicBezTo>
                      <a:pt x="34" y="14"/>
                      <a:pt x="32" y="12"/>
                      <a:pt x="30" y="12"/>
                    </a:cubicBezTo>
                    <a:cubicBezTo>
                      <a:pt x="28" y="12"/>
                      <a:pt x="27" y="14"/>
                      <a:pt x="25" y="14"/>
                    </a:cubicBezTo>
                    <a:cubicBezTo>
                      <a:pt x="23" y="13"/>
                      <a:pt x="23" y="13"/>
                      <a:pt x="21" y="14"/>
                    </a:cubicBezTo>
                    <a:cubicBezTo>
                      <a:pt x="21" y="14"/>
                      <a:pt x="18" y="17"/>
                      <a:pt x="17" y="16"/>
                    </a:cubicBezTo>
                    <a:cubicBezTo>
                      <a:pt x="17" y="15"/>
                      <a:pt x="20" y="13"/>
                      <a:pt x="19" y="12"/>
                    </a:cubicBezTo>
                    <a:cubicBezTo>
                      <a:pt x="17" y="11"/>
                      <a:pt x="19" y="10"/>
                      <a:pt x="19" y="9"/>
                    </a:cubicBezTo>
                    <a:cubicBezTo>
                      <a:pt x="19" y="8"/>
                      <a:pt x="19" y="5"/>
                      <a:pt x="18" y="5"/>
                    </a:cubicBezTo>
                    <a:cubicBezTo>
                      <a:pt x="16" y="6"/>
                      <a:pt x="14" y="6"/>
                      <a:pt x="15" y="4"/>
                    </a:cubicBezTo>
                    <a:cubicBezTo>
                      <a:pt x="16" y="0"/>
                      <a:pt x="11" y="0"/>
                      <a:pt x="9" y="1"/>
                    </a:cubicBezTo>
                    <a:cubicBezTo>
                      <a:pt x="8" y="3"/>
                      <a:pt x="6" y="4"/>
                      <a:pt x="4" y="4"/>
                    </a:cubicBezTo>
                    <a:cubicBezTo>
                      <a:pt x="2" y="4"/>
                      <a:pt x="1" y="7"/>
                      <a:pt x="1" y="8"/>
                    </a:cubicBezTo>
                    <a:cubicBezTo>
                      <a:pt x="1" y="10"/>
                      <a:pt x="0" y="11"/>
                      <a:pt x="0" y="13"/>
                    </a:cubicBezTo>
                    <a:cubicBezTo>
                      <a:pt x="0" y="15"/>
                      <a:pt x="1" y="15"/>
                      <a:pt x="3" y="16"/>
                    </a:cubicBezTo>
                    <a:cubicBezTo>
                      <a:pt x="4" y="18"/>
                      <a:pt x="5" y="19"/>
                      <a:pt x="6" y="20"/>
                    </a:cubicBezTo>
                    <a:cubicBezTo>
                      <a:pt x="7" y="22"/>
                      <a:pt x="5" y="23"/>
                      <a:pt x="5" y="24"/>
                    </a:cubicBezTo>
                    <a:cubicBezTo>
                      <a:pt x="5" y="25"/>
                      <a:pt x="6" y="26"/>
                      <a:pt x="5" y="27"/>
                    </a:cubicBezTo>
                    <a:cubicBezTo>
                      <a:pt x="5" y="27"/>
                      <a:pt x="4" y="27"/>
                      <a:pt x="4" y="28"/>
                    </a:cubicBezTo>
                    <a:cubicBezTo>
                      <a:pt x="3" y="29"/>
                      <a:pt x="5" y="32"/>
                      <a:pt x="6" y="33"/>
                    </a:cubicBezTo>
                    <a:cubicBezTo>
                      <a:pt x="7" y="34"/>
                      <a:pt x="8" y="35"/>
                      <a:pt x="9" y="37"/>
                    </a:cubicBezTo>
                    <a:cubicBezTo>
                      <a:pt x="9" y="39"/>
                      <a:pt x="9" y="40"/>
                      <a:pt x="10" y="42"/>
                    </a:cubicBezTo>
                    <a:cubicBezTo>
                      <a:pt x="11" y="46"/>
                      <a:pt x="8" y="49"/>
                      <a:pt x="6" y="52"/>
                    </a:cubicBezTo>
                    <a:cubicBezTo>
                      <a:pt x="6" y="53"/>
                      <a:pt x="5" y="54"/>
                      <a:pt x="5" y="55"/>
                    </a:cubicBezTo>
                    <a:cubicBezTo>
                      <a:pt x="4" y="56"/>
                      <a:pt x="4" y="57"/>
                      <a:pt x="4" y="58"/>
                    </a:cubicBezTo>
                    <a:cubicBezTo>
                      <a:pt x="4" y="59"/>
                      <a:pt x="3" y="62"/>
                      <a:pt x="5" y="62"/>
                    </a:cubicBezTo>
                    <a:cubicBezTo>
                      <a:pt x="8" y="64"/>
                      <a:pt x="9" y="67"/>
                      <a:pt x="11" y="69"/>
                    </a:cubicBezTo>
                    <a:cubicBezTo>
                      <a:pt x="12" y="70"/>
                      <a:pt x="12" y="71"/>
                      <a:pt x="13" y="72"/>
                    </a:cubicBezTo>
                    <a:cubicBezTo>
                      <a:pt x="14" y="72"/>
                      <a:pt x="15" y="72"/>
                      <a:pt x="16" y="72"/>
                    </a:cubicBezTo>
                    <a:cubicBezTo>
                      <a:pt x="17" y="73"/>
                      <a:pt x="18" y="73"/>
                      <a:pt x="18" y="74"/>
                    </a:cubicBezTo>
                    <a:cubicBezTo>
                      <a:pt x="18" y="75"/>
                      <a:pt x="18" y="76"/>
                      <a:pt x="19" y="76"/>
                    </a:cubicBezTo>
                    <a:cubicBezTo>
                      <a:pt x="19" y="77"/>
                      <a:pt x="20" y="76"/>
                      <a:pt x="21" y="76"/>
                    </a:cubicBezTo>
                    <a:cubicBezTo>
                      <a:pt x="22" y="76"/>
                      <a:pt x="23" y="74"/>
                      <a:pt x="23" y="74"/>
                    </a:cubicBezTo>
                    <a:cubicBezTo>
                      <a:pt x="21" y="71"/>
                      <a:pt x="20" y="70"/>
                      <a:pt x="16" y="69"/>
                    </a:cubicBezTo>
                    <a:cubicBezTo>
                      <a:pt x="15" y="69"/>
                      <a:pt x="14" y="68"/>
                      <a:pt x="13" y="67"/>
                    </a:cubicBezTo>
                    <a:cubicBezTo>
                      <a:pt x="13" y="65"/>
                      <a:pt x="14" y="67"/>
                      <a:pt x="15" y="67"/>
                    </a:cubicBezTo>
                    <a:cubicBezTo>
                      <a:pt x="14" y="67"/>
                      <a:pt x="12" y="61"/>
                      <a:pt x="12" y="60"/>
                    </a:cubicBezTo>
                    <a:cubicBezTo>
                      <a:pt x="12" y="59"/>
                      <a:pt x="12" y="59"/>
                      <a:pt x="11" y="58"/>
                    </a:cubicBezTo>
                    <a:cubicBezTo>
                      <a:pt x="10" y="58"/>
                      <a:pt x="9" y="57"/>
                      <a:pt x="9" y="56"/>
                    </a:cubicBezTo>
                    <a:cubicBezTo>
                      <a:pt x="8" y="53"/>
                      <a:pt x="10" y="50"/>
                      <a:pt x="11" y="48"/>
                    </a:cubicBezTo>
                    <a:cubicBezTo>
                      <a:pt x="11" y="46"/>
                      <a:pt x="13" y="44"/>
                      <a:pt x="13" y="43"/>
                    </a:cubicBezTo>
                    <a:cubicBezTo>
                      <a:pt x="13" y="41"/>
                      <a:pt x="12" y="37"/>
                      <a:pt x="14" y="36"/>
                    </a:cubicBezTo>
                    <a:cubicBezTo>
                      <a:pt x="17" y="36"/>
                      <a:pt x="17" y="37"/>
                      <a:pt x="17" y="40"/>
                    </a:cubicBezTo>
                    <a:cubicBezTo>
                      <a:pt x="16" y="42"/>
                      <a:pt x="20" y="41"/>
                      <a:pt x="22" y="41"/>
                    </a:cubicBezTo>
                    <a:cubicBezTo>
                      <a:pt x="23" y="41"/>
                      <a:pt x="26" y="43"/>
                      <a:pt x="27" y="44"/>
                    </a:cubicBezTo>
                    <a:cubicBezTo>
                      <a:pt x="27" y="42"/>
                      <a:pt x="25" y="41"/>
                      <a:pt x="24" y="38"/>
                    </a:cubicBezTo>
                    <a:cubicBezTo>
                      <a:pt x="24" y="36"/>
                      <a:pt x="26" y="35"/>
                      <a:pt x="28" y="33"/>
                    </a:cubicBezTo>
                    <a:cubicBezTo>
                      <a:pt x="29" y="32"/>
                      <a:pt x="32" y="32"/>
                      <a:pt x="34" y="32"/>
                    </a:cubicBezTo>
                    <a:cubicBezTo>
                      <a:pt x="36" y="32"/>
                      <a:pt x="37" y="32"/>
                      <a:pt x="38" y="33"/>
                    </a:cubicBezTo>
                    <a:cubicBezTo>
                      <a:pt x="40" y="33"/>
                      <a:pt x="39" y="32"/>
                      <a:pt x="40" y="30"/>
                    </a:cubicBezTo>
                    <a:cubicBezTo>
                      <a:pt x="41" y="30"/>
                      <a:pt x="40" y="31"/>
                      <a:pt x="40" y="3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07" name="Freeform 705">
                <a:extLst>
                  <a:ext uri="{FF2B5EF4-FFF2-40B4-BE49-F238E27FC236}">
                    <a16:creationId xmlns:a16="http://schemas.microsoft.com/office/drawing/2014/main" id="{933E6695-555C-6D4C-9252-407B12661D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69816" y="6950195"/>
                <a:ext cx="390316" cy="844522"/>
              </a:xfrm>
              <a:custGeom>
                <a:avLst/>
                <a:gdLst>
                  <a:gd name="T0" fmla="*/ 37 w 38"/>
                  <a:gd name="T1" fmla="*/ 55 h 78"/>
                  <a:gd name="T2" fmla="*/ 36 w 38"/>
                  <a:gd name="T3" fmla="*/ 49 h 78"/>
                  <a:gd name="T4" fmla="*/ 32 w 38"/>
                  <a:gd name="T5" fmla="*/ 41 h 78"/>
                  <a:gd name="T6" fmla="*/ 28 w 38"/>
                  <a:gd name="T7" fmla="*/ 37 h 78"/>
                  <a:gd name="T8" fmla="*/ 22 w 38"/>
                  <a:gd name="T9" fmla="*/ 31 h 78"/>
                  <a:gd name="T10" fmla="*/ 18 w 38"/>
                  <a:gd name="T11" fmla="*/ 26 h 78"/>
                  <a:gd name="T12" fmla="*/ 19 w 38"/>
                  <a:gd name="T13" fmla="*/ 20 h 78"/>
                  <a:gd name="T14" fmla="*/ 23 w 38"/>
                  <a:gd name="T15" fmla="*/ 15 h 78"/>
                  <a:gd name="T16" fmla="*/ 29 w 38"/>
                  <a:gd name="T17" fmla="*/ 11 h 78"/>
                  <a:gd name="T18" fmla="*/ 23 w 38"/>
                  <a:gd name="T19" fmla="*/ 7 h 78"/>
                  <a:gd name="T20" fmla="*/ 24 w 38"/>
                  <a:gd name="T21" fmla="*/ 4 h 78"/>
                  <a:gd name="T22" fmla="*/ 19 w 38"/>
                  <a:gd name="T23" fmla="*/ 3 h 78"/>
                  <a:gd name="T24" fmla="*/ 14 w 38"/>
                  <a:gd name="T25" fmla="*/ 3 h 78"/>
                  <a:gd name="T26" fmla="*/ 11 w 38"/>
                  <a:gd name="T27" fmla="*/ 5 h 78"/>
                  <a:gd name="T28" fmla="*/ 8 w 38"/>
                  <a:gd name="T29" fmla="*/ 5 h 78"/>
                  <a:gd name="T30" fmla="*/ 5 w 38"/>
                  <a:gd name="T31" fmla="*/ 5 h 78"/>
                  <a:gd name="T32" fmla="*/ 3 w 38"/>
                  <a:gd name="T33" fmla="*/ 5 h 78"/>
                  <a:gd name="T34" fmla="*/ 0 w 38"/>
                  <a:gd name="T35" fmla="*/ 6 h 78"/>
                  <a:gd name="T36" fmla="*/ 4 w 38"/>
                  <a:gd name="T37" fmla="*/ 9 h 78"/>
                  <a:gd name="T38" fmla="*/ 5 w 38"/>
                  <a:gd name="T39" fmla="*/ 13 h 78"/>
                  <a:gd name="T40" fmla="*/ 9 w 38"/>
                  <a:gd name="T41" fmla="*/ 14 h 78"/>
                  <a:gd name="T42" fmla="*/ 12 w 38"/>
                  <a:gd name="T43" fmla="*/ 17 h 78"/>
                  <a:gd name="T44" fmla="*/ 13 w 38"/>
                  <a:gd name="T45" fmla="*/ 21 h 78"/>
                  <a:gd name="T46" fmla="*/ 10 w 38"/>
                  <a:gd name="T47" fmla="*/ 22 h 78"/>
                  <a:gd name="T48" fmla="*/ 14 w 38"/>
                  <a:gd name="T49" fmla="*/ 25 h 78"/>
                  <a:gd name="T50" fmla="*/ 19 w 38"/>
                  <a:gd name="T51" fmla="*/ 31 h 78"/>
                  <a:gd name="T52" fmla="*/ 23 w 38"/>
                  <a:gd name="T53" fmla="*/ 35 h 78"/>
                  <a:gd name="T54" fmla="*/ 26 w 38"/>
                  <a:gd name="T55" fmla="*/ 39 h 78"/>
                  <a:gd name="T56" fmla="*/ 28 w 38"/>
                  <a:gd name="T57" fmla="*/ 43 h 78"/>
                  <a:gd name="T58" fmla="*/ 27 w 38"/>
                  <a:gd name="T59" fmla="*/ 48 h 78"/>
                  <a:gd name="T60" fmla="*/ 28 w 38"/>
                  <a:gd name="T61" fmla="*/ 52 h 78"/>
                  <a:gd name="T62" fmla="*/ 28 w 38"/>
                  <a:gd name="T63" fmla="*/ 57 h 78"/>
                  <a:gd name="T64" fmla="*/ 23 w 38"/>
                  <a:gd name="T65" fmla="*/ 60 h 78"/>
                  <a:gd name="T66" fmla="*/ 20 w 38"/>
                  <a:gd name="T67" fmla="*/ 62 h 78"/>
                  <a:gd name="T68" fmla="*/ 20 w 38"/>
                  <a:gd name="T69" fmla="*/ 65 h 78"/>
                  <a:gd name="T70" fmla="*/ 18 w 38"/>
                  <a:gd name="T71" fmla="*/ 66 h 78"/>
                  <a:gd name="T72" fmla="*/ 14 w 38"/>
                  <a:gd name="T73" fmla="*/ 67 h 78"/>
                  <a:gd name="T74" fmla="*/ 15 w 38"/>
                  <a:gd name="T75" fmla="*/ 70 h 78"/>
                  <a:gd name="T76" fmla="*/ 14 w 38"/>
                  <a:gd name="T77" fmla="*/ 74 h 78"/>
                  <a:gd name="T78" fmla="*/ 14 w 38"/>
                  <a:gd name="T79" fmla="*/ 77 h 78"/>
                  <a:gd name="T80" fmla="*/ 18 w 38"/>
                  <a:gd name="T81" fmla="*/ 75 h 78"/>
                  <a:gd name="T82" fmla="*/ 19 w 38"/>
                  <a:gd name="T83" fmla="*/ 71 h 78"/>
                  <a:gd name="T84" fmla="*/ 22 w 38"/>
                  <a:gd name="T85" fmla="*/ 72 h 78"/>
                  <a:gd name="T86" fmla="*/ 21 w 38"/>
                  <a:gd name="T87" fmla="*/ 70 h 78"/>
                  <a:gd name="T88" fmla="*/ 23 w 38"/>
                  <a:gd name="T89" fmla="*/ 71 h 78"/>
                  <a:gd name="T90" fmla="*/ 24 w 38"/>
                  <a:gd name="T91" fmla="*/ 67 h 78"/>
                  <a:gd name="T92" fmla="*/ 26 w 38"/>
                  <a:gd name="T93" fmla="*/ 68 h 78"/>
                  <a:gd name="T94" fmla="*/ 30 w 38"/>
                  <a:gd name="T95" fmla="*/ 66 h 78"/>
                  <a:gd name="T96" fmla="*/ 36 w 38"/>
                  <a:gd name="T97" fmla="*/ 61 h 78"/>
                  <a:gd name="T98" fmla="*/ 36 w 38"/>
                  <a:gd name="T99" fmla="*/ 57 h 78"/>
                  <a:gd name="T100" fmla="*/ 37 w 38"/>
                  <a:gd name="T101" fmla="*/ 55 h 78"/>
                  <a:gd name="T102" fmla="*/ 37 w 38"/>
                  <a:gd name="T103" fmla="*/ 5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" h="78">
                    <a:moveTo>
                      <a:pt x="37" y="55"/>
                    </a:moveTo>
                    <a:cubicBezTo>
                      <a:pt x="36" y="54"/>
                      <a:pt x="36" y="52"/>
                      <a:pt x="36" y="49"/>
                    </a:cubicBezTo>
                    <a:cubicBezTo>
                      <a:pt x="35" y="46"/>
                      <a:pt x="34" y="44"/>
                      <a:pt x="32" y="41"/>
                    </a:cubicBezTo>
                    <a:cubicBezTo>
                      <a:pt x="31" y="39"/>
                      <a:pt x="30" y="38"/>
                      <a:pt x="28" y="37"/>
                    </a:cubicBezTo>
                    <a:cubicBezTo>
                      <a:pt x="26" y="35"/>
                      <a:pt x="23" y="34"/>
                      <a:pt x="22" y="31"/>
                    </a:cubicBezTo>
                    <a:cubicBezTo>
                      <a:pt x="22" y="29"/>
                      <a:pt x="20" y="28"/>
                      <a:pt x="18" y="26"/>
                    </a:cubicBezTo>
                    <a:cubicBezTo>
                      <a:pt x="17" y="25"/>
                      <a:pt x="18" y="21"/>
                      <a:pt x="19" y="20"/>
                    </a:cubicBezTo>
                    <a:cubicBezTo>
                      <a:pt x="21" y="19"/>
                      <a:pt x="23" y="17"/>
                      <a:pt x="23" y="15"/>
                    </a:cubicBezTo>
                    <a:cubicBezTo>
                      <a:pt x="24" y="14"/>
                      <a:pt x="28" y="12"/>
                      <a:pt x="29" y="11"/>
                    </a:cubicBezTo>
                    <a:cubicBezTo>
                      <a:pt x="27" y="10"/>
                      <a:pt x="25" y="9"/>
                      <a:pt x="23" y="7"/>
                    </a:cubicBezTo>
                    <a:cubicBezTo>
                      <a:pt x="21" y="6"/>
                      <a:pt x="24" y="6"/>
                      <a:pt x="24" y="4"/>
                    </a:cubicBezTo>
                    <a:cubicBezTo>
                      <a:pt x="24" y="4"/>
                      <a:pt x="19" y="3"/>
                      <a:pt x="19" y="3"/>
                    </a:cubicBezTo>
                    <a:cubicBezTo>
                      <a:pt x="17" y="2"/>
                      <a:pt x="15" y="0"/>
                      <a:pt x="14" y="3"/>
                    </a:cubicBezTo>
                    <a:cubicBezTo>
                      <a:pt x="13" y="4"/>
                      <a:pt x="12" y="4"/>
                      <a:pt x="11" y="5"/>
                    </a:cubicBezTo>
                    <a:cubicBezTo>
                      <a:pt x="9" y="8"/>
                      <a:pt x="9" y="4"/>
                      <a:pt x="8" y="5"/>
                    </a:cubicBezTo>
                    <a:cubicBezTo>
                      <a:pt x="6" y="6"/>
                      <a:pt x="6" y="5"/>
                      <a:pt x="5" y="5"/>
                    </a:cubicBezTo>
                    <a:cubicBezTo>
                      <a:pt x="4" y="6"/>
                      <a:pt x="3" y="6"/>
                      <a:pt x="3" y="5"/>
                    </a:cubicBezTo>
                    <a:cubicBezTo>
                      <a:pt x="3" y="4"/>
                      <a:pt x="1" y="6"/>
                      <a:pt x="0" y="6"/>
                    </a:cubicBezTo>
                    <a:cubicBezTo>
                      <a:pt x="0" y="7"/>
                      <a:pt x="3" y="9"/>
                      <a:pt x="4" y="9"/>
                    </a:cubicBezTo>
                    <a:cubicBezTo>
                      <a:pt x="5" y="11"/>
                      <a:pt x="4" y="12"/>
                      <a:pt x="5" y="13"/>
                    </a:cubicBezTo>
                    <a:cubicBezTo>
                      <a:pt x="5" y="15"/>
                      <a:pt x="8" y="15"/>
                      <a:pt x="9" y="14"/>
                    </a:cubicBezTo>
                    <a:cubicBezTo>
                      <a:pt x="11" y="13"/>
                      <a:pt x="12" y="16"/>
                      <a:pt x="12" y="17"/>
                    </a:cubicBezTo>
                    <a:cubicBezTo>
                      <a:pt x="13" y="19"/>
                      <a:pt x="15" y="19"/>
                      <a:pt x="13" y="21"/>
                    </a:cubicBezTo>
                    <a:cubicBezTo>
                      <a:pt x="11" y="22"/>
                      <a:pt x="10" y="19"/>
                      <a:pt x="10" y="22"/>
                    </a:cubicBezTo>
                    <a:cubicBezTo>
                      <a:pt x="10" y="24"/>
                      <a:pt x="13" y="24"/>
                      <a:pt x="14" y="25"/>
                    </a:cubicBezTo>
                    <a:cubicBezTo>
                      <a:pt x="16" y="27"/>
                      <a:pt x="17" y="29"/>
                      <a:pt x="19" y="31"/>
                    </a:cubicBezTo>
                    <a:cubicBezTo>
                      <a:pt x="20" y="33"/>
                      <a:pt x="22" y="33"/>
                      <a:pt x="23" y="35"/>
                    </a:cubicBezTo>
                    <a:cubicBezTo>
                      <a:pt x="24" y="37"/>
                      <a:pt x="24" y="38"/>
                      <a:pt x="26" y="39"/>
                    </a:cubicBezTo>
                    <a:cubicBezTo>
                      <a:pt x="27" y="40"/>
                      <a:pt x="26" y="42"/>
                      <a:pt x="28" y="43"/>
                    </a:cubicBezTo>
                    <a:cubicBezTo>
                      <a:pt x="29" y="44"/>
                      <a:pt x="28" y="47"/>
                      <a:pt x="27" y="48"/>
                    </a:cubicBezTo>
                    <a:cubicBezTo>
                      <a:pt x="26" y="49"/>
                      <a:pt x="27" y="51"/>
                      <a:pt x="28" y="52"/>
                    </a:cubicBezTo>
                    <a:cubicBezTo>
                      <a:pt x="28" y="54"/>
                      <a:pt x="28" y="55"/>
                      <a:pt x="28" y="57"/>
                    </a:cubicBezTo>
                    <a:cubicBezTo>
                      <a:pt x="26" y="59"/>
                      <a:pt x="26" y="59"/>
                      <a:pt x="23" y="60"/>
                    </a:cubicBezTo>
                    <a:cubicBezTo>
                      <a:pt x="21" y="60"/>
                      <a:pt x="24" y="63"/>
                      <a:pt x="20" y="62"/>
                    </a:cubicBezTo>
                    <a:cubicBezTo>
                      <a:pt x="18" y="62"/>
                      <a:pt x="20" y="64"/>
                      <a:pt x="20" y="65"/>
                    </a:cubicBezTo>
                    <a:cubicBezTo>
                      <a:pt x="21" y="67"/>
                      <a:pt x="19" y="66"/>
                      <a:pt x="18" y="66"/>
                    </a:cubicBezTo>
                    <a:cubicBezTo>
                      <a:pt x="16" y="66"/>
                      <a:pt x="15" y="66"/>
                      <a:pt x="14" y="67"/>
                    </a:cubicBezTo>
                    <a:cubicBezTo>
                      <a:pt x="11" y="69"/>
                      <a:pt x="13" y="69"/>
                      <a:pt x="15" y="70"/>
                    </a:cubicBezTo>
                    <a:cubicBezTo>
                      <a:pt x="16" y="70"/>
                      <a:pt x="14" y="73"/>
                      <a:pt x="14" y="74"/>
                    </a:cubicBezTo>
                    <a:cubicBezTo>
                      <a:pt x="13" y="74"/>
                      <a:pt x="13" y="78"/>
                      <a:pt x="14" y="77"/>
                    </a:cubicBezTo>
                    <a:cubicBezTo>
                      <a:pt x="16" y="76"/>
                      <a:pt x="17" y="75"/>
                      <a:pt x="18" y="75"/>
                    </a:cubicBezTo>
                    <a:cubicBezTo>
                      <a:pt x="22" y="74"/>
                      <a:pt x="20" y="73"/>
                      <a:pt x="19" y="71"/>
                    </a:cubicBezTo>
                    <a:cubicBezTo>
                      <a:pt x="20" y="71"/>
                      <a:pt x="21" y="73"/>
                      <a:pt x="22" y="72"/>
                    </a:cubicBezTo>
                    <a:cubicBezTo>
                      <a:pt x="23" y="71"/>
                      <a:pt x="21" y="70"/>
                      <a:pt x="21" y="70"/>
                    </a:cubicBezTo>
                    <a:cubicBezTo>
                      <a:pt x="21" y="69"/>
                      <a:pt x="23" y="71"/>
                      <a:pt x="23" y="71"/>
                    </a:cubicBezTo>
                    <a:cubicBezTo>
                      <a:pt x="22" y="71"/>
                      <a:pt x="23" y="67"/>
                      <a:pt x="24" y="67"/>
                    </a:cubicBezTo>
                    <a:cubicBezTo>
                      <a:pt x="24" y="66"/>
                      <a:pt x="26" y="68"/>
                      <a:pt x="26" y="68"/>
                    </a:cubicBezTo>
                    <a:cubicBezTo>
                      <a:pt x="28" y="68"/>
                      <a:pt x="29" y="67"/>
                      <a:pt x="30" y="66"/>
                    </a:cubicBezTo>
                    <a:cubicBezTo>
                      <a:pt x="31" y="65"/>
                      <a:pt x="36" y="63"/>
                      <a:pt x="36" y="61"/>
                    </a:cubicBezTo>
                    <a:cubicBezTo>
                      <a:pt x="36" y="60"/>
                      <a:pt x="35" y="59"/>
                      <a:pt x="36" y="57"/>
                    </a:cubicBezTo>
                    <a:cubicBezTo>
                      <a:pt x="36" y="56"/>
                      <a:pt x="38" y="57"/>
                      <a:pt x="37" y="55"/>
                    </a:cubicBezTo>
                    <a:cubicBezTo>
                      <a:pt x="36" y="54"/>
                      <a:pt x="38" y="56"/>
                      <a:pt x="37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08" name="Freeform 706">
                <a:extLst>
                  <a:ext uri="{FF2B5EF4-FFF2-40B4-BE49-F238E27FC236}">
                    <a16:creationId xmlns:a16="http://schemas.microsoft.com/office/drawing/2014/main" id="{D8AE8B0E-AC7D-B642-BCD2-7A080754E1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9207" y="7016577"/>
                <a:ext cx="376377" cy="486798"/>
              </a:xfrm>
              <a:custGeom>
                <a:avLst/>
                <a:gdLst>
                  <a:gd name="T0" fmla="*/ 37 w 37"/>
                  <a:gd name="T1" fmla="*/ 38 h 45"/>
                  <a:gd name="T2" fmla="*/ 35 w 37"/>
                  <a:gd name="T3" fmla="*/ 35 h 45"/>
                  <a:gd name="T4" fmla="*/ 33 w 37"/>
                  <a:gd name="T5" fmla="*/ 32 h 45"/>
                  <a:gd name="T6" fmla="*/ 30 w 37"/>
                  <a:gd name="T7" fmla="*/ 28 h 45"/>
                  <a:gd name="T8" fmla="*/ 26 w 37"/>
                  <a:gd name="T9" fmla="*/ 22 h 45"/>
                  <a:gd name="T10" fmla="*/ 22 w 37"/>
                  <a:gd name="T11" fmla="*/ 18 h 45"/>
                  <a:gd name="T12" fmla="*/ 19 w 37"/>
                  <a:gd name="T13" fmla="*/ 15 h 45"/>
                  <a:gd name="T14" fmla="*/ 22 w 37"/>
                  <a:gd name="T15" fmla="*/ 14 h 45"/>
                  <a:gd name="T16" fmla="*/ 21 w 37"/>
                  <a:gd name="T17" fmla="*/ 10 h 45"/>
                  <a:gd name="T18" fmla="*/ 14 w 37"/>
                  <a:gd name="T19" fmla="*/ 8 h 45"/>
                  <a:gd name="T20" fmla="*/ 13 w 37"/>
                  <a:gd name="T21" fmla="*/ 4 h 45"/>
                  <a:gd name="T22" fmla="*/ 9 w 37"/>
                  <a:gd name="T23" fmla="*/ 0 h 45"/>
                  <a:gd name="T24" fmla="*/ 7 w 37"/>
                  <a:gd name="T25" fmla="*/ 0 h 45"/>
                  <a:gd name="T26" fmla="*/ 8 w 37"/>
                  <a:gd name="T27" fmla="*/ 4 h 45"/>
                  <a:gd name="T28" fmla="*/ 8 w 37"/>
                  <a:gd name="T29" fmla="*/ 7 h 45"/>
                  <a:gd name="T30" fmla="*/ 4 w 37"/>
                  <a:gd name="T31" fmla="*/ 5 h 45"/>
                  <a:gd name="T32" fmla="*/ 0 w 37"/>
                  <a:gd name="T33" fmla="*/ 10 h 45"/>
                  <a:gd name="T34" fmla="*/ 4 w 37"/>
                  <a:gd name="T35" fmla="*/ 15 h 45"/>
                  <a:gd name="T36" fmla="*/ 4 w 37"/>
                  <a:gd name="T37" fmla="*/ 22 h 45"/>
                  <a:gd name="T38" fmla="*/ 3 w 37"/>
                  <a:gd name="T39" fmla="*/ 26 h 45"/>
                  <a:gd name="T40" fmla="*/ 7 w 37"/>
                  <a:gd name="T41" fmla="*/ 25 h 45"/>
                  <a:gd name="T42" fmla="*/ 10 w 37"/>
                  <a:gd name="T43" fmla="*/ 23 h 45"/>
                  <a:gd name="T44" fmla="*/ 15 w 37"/>
                  <a:gd name="T45" fmla="*/ 22 h 45"/>
                  <a:gd name="T46" fmla="*/ 23 w 37"/>
                  <a:gd name="T47" fmla="*/ 28 h 45"/>
                  <a:gd name="T48" fmla="*/ 27 w 37"/>
                  <a:gd name="T49" fmla="*/ 36 h 45"/>
                  <a:gd name="T50" fmla="*/ 27 w 37"/>
                  <a:gd name="T51" fmla="*/ 39 h 45"/>
                  <a:gd name="T52" fmla="*/ 25 w 37"/>
                  <a:gd name="T53" fmla="*/ 43 h 45"/>
                  <a:gd name="T54" fmla="*/ 29 w 37"/>
                  <a:gd name="T55" fmla="*/ 43 h 45"/>
                  <a:gd name="T56" fmla="*/ 32 w 37"/>
                  <a:gd name="T57" fmla="*/ 42 h 45"/>
                  <a:gd name="T58" fmla="*/ 35 w 37"/>
                  <a:gd name="T59" fmla="*/ 42 h 45"/>
                  <a:gd name="T60" fmla="*/ 37 w 37"/>
                  <a:gd name="T61" fmla="*/ 3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" h="45">
                    <a:moveTo>
                      <a:pt x="37" y="38"/>
                    </a:moveTo>
                    <a:cubicBezTo>
                      <a:pt x="37" y="37"/>
                      <a:pt x="36" y="37"/>
                      <a:pt x="35" y="35"/>
                    </a:cubicBezTo>
                    <a:cubicBezTo>
                      <a:pt x="35" y="33"/>
                      <a:pt x="34" y="34"/>
                      <a:pt x="33" y="32"/>
                    </a:cubicBezTo>
                    <a:cubicBezTo>
                      <a:pt x="32" y="30"/>
                      <a:pt x="32" y="29"/>
                      <a:pt x="30" y="28"/>
                    </a:cubicBezTo>
                    <a:cubicBezTo>
                      <a:pt x="28" y="26"/>
                      <a:pt x="27" y="24"/>
                      <a:pt x="26" y="22"/>
                    </a:cubicBezTo>
                    <a:cubicBezTo>
                      <a:pt x="25" y="21"/>
                      <a:pt x="23" y="19"/>
                      <a:pt x="22" y="18"/>
                    </a:cubicBezTo>
                    <a:cubicBezTo>
                      <a:pt x="20" y="17"/>
                      <a:pt x="19" y="18"/>
                      <a:pt x="19" y="15"/>
                    </a:cubicBezTo>
                    <a:cubicBezTo>
                      <a:pt x="19" y="14"/>
                      <a:pt x="21" y="16"/>
                      <a:pt x="22" y="14"/>
                    </a:cubicBezTo>
                    <a:cubicBezTo>
                      <a:pt x="24" y="13"/>
                      <a:pt x="22" y="12"/>
                      <a:pt x="21" y="10"/>
                    </a:cubicBezTo>
                    <a:cubicBezTo>
                      <a:pt x="19" y="5"/>
                      <a:pt x="16" y="11"/>
                      <a:pt x="14" y="8"/>
                    </a:cubicBezTo>
                    <a:cubicBezTo>
                      <a:pt x="13" y="7"/>
                      <a:pt x="14" y="5"/>
                      <a:pt x="13" y="4"/>
                    </a:cubicBezTo>
                    <a:cubicBezTo>
                      <a:pt x="12" y="3"/>
                      <a:pt x="10" y="2"/>
                      <a:pt x="9" y="0"/>
                    </a:cubicBezTo>
                    <a:cubicBezTo>
                      <a:pt x="9" y="0"/>
                      <a:pt x="7" y="0"/>
                      <a:pt x="7" y="0"/>
                    </a:cubicBezTo>
                    <a:cubicBezTo>
                      <a:pt x="6" y="1"/>
                      <a:pt x="8" y="3"/>
                      <a:pt x="8" y="4"/>
                    </a:cubicBezTo>
                    <a:cubicBezTo>
                      <a:pt x="8" y="5"/>
                      <a:pt x="9" y="7"/>
                      <a:pt x="8" y="7"/>
                    </a:cubicBezTo>
                    <a:cubicBezTo>
                      <a:pt x="6" y="7"/>
                      <a:pt x="6" y="5"/>
                      <a:pt x="4" y="5"/>
                    </a:cubicBezTo>
                    <a:cubicBezTo>
                      <a:pt x="3" y="4"/>
                      <a:pt x="0" y="10"/>
                      <a:pt x="0" y="10"/>
                    </a:cubicBezTo>
                    <a:cubicBezTo>
                      <a:pt x="1" y="13"/>
                      <a:pt x="0" y="17"/>
                      <a:pt x="4" y="15"/>
                    </a:cubicBezTo>
                    <a:cubicBezTo>
                      <a:pt x="6" y="14"/>
                      <a:pt x="4" y="22"/>
                      <a:pt x="4" y="22"/>
                    </a:cubicBezTo>
                    <a:cubicBezTo>
                      <a:pt x="6" y="23"/>
                      <a:pt x="4" y="24"/>
                      <a:pt x="3" y="26"/>
                    </a:cubicBezTo>
                    <a:cubicBezTo>
                      <a:pt x="3" y="27"/>
                      <a:pt x="6" y="25"/>
                      <a:pt x="7" y="25"/>
                    </a:cubicBezTo>
                    <a:cubicBezTo>
                      <a:pt x="7" y="24"/>
                      <a:pt x="9" y="23"/>
                      <a:pt x="10" y="23"/>
                    </a:cubicBezTo>
                    <a:cubicBezTo>
                      <a:pt x="12" y="24"/>
                      <a:pt x="13" y="24"/>
                      <a:pt x="15" y="22"/>
                    </a:cubicBezTo>
                    <a:cubicBezTo>
                      <a:pt x="17" y="21"/>
                      <a:pt x="24" y="25"/>
                      <a:pt x="23" y="28"/>
                    </a:cubicBezTo>
                    <a:cubicBezTo>
                      <a:pt x="21" y="32"/>
                      <a:pt x="25" y="33"/>
                      <a:pt x="27" y="36"/>
                    </a:cubicBezTo>
                    <a:cubicBezTo>
                      <a:pt x="27" y="37"/>
                      <a:pt x="27" y="38"/>
                      <a:pt x="27" y="39"/>
                    </a:cubicBezTo>
                    <a:cubicBezTo>
                      <a:pt x="27" y="40"/>
                      <a:pt x="26" y="42"/>
                      <a:pt x="25" y="43"/>
                    </a:cubicBezTo>
                    <a:cubicBezTo>
                      <a:pt x="26" y="43"/>
                      <a:pt x="29" y="45"/>
                      <a:pt x="29" y="43"/>
                    </a:cubicBezTo>
                    <a:cubicBezTo>
                      <a:pt x="29" y="42"/>
                      <a:pt x="31" y="41"/>
                      <a:pt x="32" y="42"/>
                    </a:cubicBezTo>
                    <a:cubicBezTo>
                      <a:pt x="33" y="43"/>
                      <a:pt x="34" y="43"/>
                      <a:pt x="35" y="42"/>
                    </a:cubicBezTo>
                    <a:cubicBezTo>
                      <a:pt x="37" y="42"/>
                      <a:pt x="37" y="40"/>
                      <a:pt x="37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09" name="Freeform 709">
                <a:extLst>
                  <a:ext uri="{FF2B5EF4-FFF2-40B4-BE49-F238E27FC236}">
                    <a16:creationId xmlns:a16="http://schemas.microsoft.com/office/drawing/2014/main" id="{0E425B96-3114-264E-96FA-B03DB4A9D0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8313" y="8001238"/>
                <a:ext cx="522745" cy="486798"/>
              </a:xfrm>
              <a:custGeom>
                <a:avLst/>
                <a:gdLst>
                  <a:gd name="T0" fmla="*/ 33 w 51"/>
                  <a:gd name="T1" fmla="*/ 5 h 45"/>
                  <a:gd name="T2" fmla="*/ 29 w 51"/>
                  <a:gd name="T3" fmla="*/ 13 h 45"/>
                  <a:gd name="T4" fmla="*/ 20 w 51"/>
                  <a:gd name="T5" fmla="*/ 16 h 45"/>
                  <a:gd name="T6" fmla="*/ 15 w 51"/>
                  <a:gd name="T7" fmla="*/ 18 h 45"/>
                  <a:gd name="T8" fmla="*/ 10 w 51"/>
                  <a:gd name="T9" fmla="*/ 19 h 45"/>
                  <a:gd name="T10" fmla="*/ 7 w 51"/>
                  <a:gd name="T11" fmla="*/ 18 h 45"/>
                  <a:gd name="T12" fmla="*/ 3 w 51"/>
                  <a:gd name="T13" fmla="*/ 14 h 45"/>
                  <a:gd name="T14" fmla="*/ 0 w 51"/>
                  <a:gd name="T15" fmla="*/ 20 h 45"/>
                  <a:gd name="T16" fmla="*/ 4 w 51"/>
                  <a:gd name="T17" fmla="*/ 29 h 45"/>
                  <a:gd name="T18" fmla="*/ 8 w 51"/>
                  <a:gd name="T19" fmla="*/ 37 h 45"/>
                  <a:gd name="T20" fmla="*/ 13 w 51"/>
                  <a:gd name="T21" fmla="*/ 39 h 45"/>
                  <a:gd name="T22" fmla="*/ 14 w 51"/>
                  <a:gd name="T23" fmla="*/ 41 h 45"/>
                  <a:gd name="T24" fmla="*/ 19 w 51"/>
                  <a:gd name="T25" fmla="*/ 41 h 45"/>
                  <a:gd name="T26" fmla="*/ 21 w 51"/>
                  <a:gd name="T27" fmla="*/ 39 h 45"/>
                  <a:gd name="T28" fmla="*/ 25 w 51"/>
                  <a:gd name="T29" fmla="*/ 40 h 45"/>
                  <a:gd name="T30" fmla="*/ 28 w 51"/>
                  <a:gd name="T31" fmla="*/ 40 h 45"/>
                  <a:gd name="T32" fmla="*/ 31 w 51"/>
                  <a:gd name="T33" fmla="*/ 43 h 45"/>
                  <a:gd name="T34" fmla="*/ 34 w 51"/>
                  <a:gd name="T35" fmla="*/ 42 h 45"/>
                  <a:gd name="T36" fmla="*/ 36 w 51"/>
                  <a:gd name="T37" fmla="*/ 43 h 45"/>
                  <a:gd name="T38" fmla="*/ 37 w 51"/>
                  <a:gd name="T39" fmla="*/ 37 h 45"/>
                  <a:gd name="T40" fmla="*/ 37 w 51"/>
                  <a:gd name="T41" fmla="*/ 33 h 45"/>
                  <a:gd name="T42" fmla="*/ 39 w 51"/>
                  <a:gd name="T43" fmla="*/ 30 h 45"/>
                  <a:gd name="T44" fmla="*/ 42 w 51"/>
                  <a:gd name="T45" fmla="*/ 24 h 45"/>
                  <a:gd name="T46" fmla="*/ 47 w 51"/>
                  <a:gd name="T47" fmla="*/ 19 h 45"/>
                  <a:gd name="T48" fmla="*/ 49 w 51"/>
                  <a:gd name="T49" fmla="*/ 18 h 45"/>
                  <a:gd name="T50" fmla="*/ 45 w 51"/>
                  <a:gd name="T51" fmla="*/ 13 h 45"/>
                  <a:gd name="T52" fmla="*/ 42 w 51"/>
                  <a:gd name="T53" fmla="*/ 7 h 45"/>
                  <a:gd name="T54" fmla="*/ 44 w 51"/>
                  <a:gd name="T55" fmla="*/ 6 h 45"/>
                  <a:gd name="T56" fmla="*/ 44 w 51"/>
                  <a:gd name="T57" fmla="*/ 3 h 45"/>
                  <a:gd name="T58" fmla="*/ 33 w 51"/>
                  <a:gd name="T59" fmla="*/ 5 h 45"/>
                  <a:gd name="T60" fmla="*/ 33 w 51"/>
                  <a:gd name="T61" fmla="*/ 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" h="45">
                    <a:moveTo>
                      <a:pt x="33" y="5"/>
                    </a:moveTo>
                    <a:cubicBezTo>
                      <a:pt x="32" y="8"/>
                      <a:pt x="31" y="10"/>
                      <a:pt x="29" y="13"/>
                    </a:cubicBezTo>
                    <a:cubicBezTo>
                      <a:pt x="28" y="17"/>
                      <a:pt x="23" y="17"/>
                      <a:pt x="20" y="16"/>
                    </a:cubicBezTo>
                    <a:cubicBezTo>
                      <a:pt x="18" y="15"/>
                      <a:pt x="16" y="17"/>
                      <a:pt x="15" y="18"/>
                    </a:cubicBezTo>
                    <a:cubicBezTo>
                      <a:pt x="14" y="19"/>
                      <a:pt x="11" y="18"/>
                      <a:pt x="10" y="19"/>
                    </a:cubicBezTo>
                    <a:cubicBezTo>
                      <a:pt x="8" y="20"/>
                      <a:pt x="8" y="20"/>
                      <a:pt x="7" y="18"/>
                    </a:cubicBezTo>
                    <a:cubicBezTo>
                      <a:pt x="5" y="17"/>
                      <a:pt x="4" y="16"/>
                      <a:pt x="3" y="14"/>
                    </a:cubicBezTo>
                    <a:cubicBezTo>
                      <a:pt x="2" y="13"/>
                      <a:pt x="0" y="19"/>
                      <a:pt x="0" y="20"/>
                    </a:cubicBezTo>
                    <a:cubicBezTo>
                      <a:pt x="0" y="23"/>
                      <a:pt x="3" y="26"/>
                      <a:pt x="4" y="29"/>
                    </a:cubicBezTo>
                    <a:cubicBezTo>
                      <a:pt x="6" y="32"/>
                      <a:pt x="5" y="35"/>
                      <a:pt x="8" y="37"/>
                    </a:cubicBezTo>
                    <a:cubicBezTo>
                      <a:pt x="10" y="38"/>
                      <a:pt x="12" y="39"/>
                      <a:pt x="13" y="39"/>
                    </a:cubicBezTo>
                    <a:cubicBezTo>
                      <a:pt x="16" y="38"/>
                      <a:pt x="13" y="40"/>
                      <a:pt x="14" y="41"/>
                    </a:cubicBezTo>
                    <a:cubicBezTo>
                      <a:pt x="15" y="41"/>
                      <a:pt x="18" y="41"/>
                      <a:pt x="19" y="41"/>
                    </a:cubicBezTo>
                    <a:cubicBezTo>
                      <a:pt x="20" y="40"/>
                      <a:pt x="20" y="38"/>
                      <a:pt x="21" y="39"/>
                    </a:cubicBezTo>
                    <a:cubicBezTo>
                      <a:pt x="22" y="40"/>
                      <a:pt x="24" y="41"/>
                      <a:pt x="25" y="40"/>
                    </a:cubicBezTo>
                    <a:cubicBezTo>
                      <a:pt x="26" y="40"/>
                      <a:pt x="28" y="39"/>
                      <a:pt x="28" y="40"/>
                    </a:cubicBezTo>
                    <a:cubicBezTo>
                      <a:pt x="29" y="43"/>
                      <a:pt x="27" y="45"/>
                      <a:pt x="31" y="43"/>
                    </a:cubicBezTo>
                    <a:cubicBezTo>
                      <a:pt x="32" y="43"/>
                      <a:pt x="33" y="42"/>
                      <a:pt x="34" y="42"/>
                    </a:cubicBezTo>
                    <a:cubicBezTo>
                      <a:pt x="35" y="42"/>
                      <a:pt x="36" y="43"/>
                      <a:pt x="36" y="43"/>
                    </a:cubicBezTo>
                    <a:cubicBezTo>
                      <a:pt x="37" y="41"/>
                      <a:pt x="35" y="39"/>
                      <a:pt x="37" y="37"/>
                    </a:cubicBezTo>
                    <a:cubicBezTo>
                      <a:pt x="38" y="36"/>
                      <a:pt x="37" y="35"/>
                      <a:pt x="37" y="33"/>
                    </a:cubicBezTo>
                    <a:cubicBezTo>
                      <a:pt x="37" y="32"/>
                      <a:pt x="38" y="31"/>
                      <a:pt x="39" y="30"/>
                    </a:cubicBezTo>
                    <a:cubicBezTo>
                      <a:pt x="41" y="28"/>
                      <a:pt x="43" y="27"/>
                      <a:pt x="42" y="24"/>
                    </a:cubicBezTo>
                    <a:cubicBezTo>
                      <a:pt x="42" y="22"/>
                      <a:pt x="45" y="18"/>
                      <a:pt x="47" y="19"/>
                    </a:cubicBezTo>
                    <a:cubicBezTo>
                      <a:pt x="48" y="20"/>
                      <a:pt x="51" y="19"/>
                      <a:pt x="49" y="18"/>
                    </a:cubicBezTo>
                    <a:cubicBezTo>
                      <a:pt x="48" y="16"/>
                      <a:pt x="45" y="15"/>
                      <a:pt x="45" y="13"/>
                    </a:cubicBezTo>
                    <a:cubicBezTo>
                      <a:pt x="45" y="11"/>
                      <a:pt x="43" y="9"/>
                      <a:pt x="42" y="7"/>
                    </a:cubicBezTo>
                    <a:cubicBezTo>
                      <a:pt x="41" y="4"/>
                      <a:pt x="44" y="7"/>
                      <a:pt x="44" y="6"/>
                    </a:cubicBezTo>
                    <a:cubicBezTo>
                      <a:pt x="45" y="5"/>
                      <a:pt x="41" y="4"/>
                      <a:pt x="44" y="3"/>
                    </a:cubicBezTo>
                    <a:cubicBezTo>
                      <a:pt x="40" y="2"/>
                      <a:pt x="34" y="0"/>
                      <a:pt x="33" y="5"/>
                    </a:cubicBezTo>
                    <a:cubicBezTo>
                      <a:pt x="32" y="7"/>
                      <a:pt x="34" y="3"/>
                      <a:pt x="3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10" name="Freeform 710">
                <a:extLst>
                  <a:ext uri="{FF2B5EF4-FFF2-40B4-BE49-F238E27FC236}">
                    <a16:creationId xmlns:a16="http://schemas.microsoft.com/office/drawing/2014/main" id="{9F4D074C-BB17-C748-A937-7E27CF4DB5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9676" y="7872160"/>
                <a:ext cx="501837" cy="346660"/>
              </a:xfrm>
              <a:custGeom>
                <a:avLst/>
                <a:gdLst>
                  <a:gd name="T0" fmla="*/ 45 w 49"/>
                  <a:gd name="T1" fmla="*/ 10 h 32"/>
                  <a:gd name="T2" fmla="*/ 47 w 49"/>
                  <a:gd name="T3" fmla="*/ 8 h 32"/>
                  <a:gd name="T4" fmla="*/ 43 w 49"/>
                  <a:gd name="T5" fmla="*/ 7 h 32"/>
                  <a:gd name="T6" fmla="*/ 42 w 49"/>
                  <a:gd name="T7" fmla="*/ 6 h 32"/>
                  <a:gd name="T8" fmla="*/ 41 w 49"/>
                  <a:gd name="T9" fmla="*/ 6 h 32"/>
                  <a:gd name="T10" fmla="*/ 41 w 49"/>
                  <a:gd name="T11" fmla="*/ 4 h 32"/>
                  <a:gd name="T12" fmla="*/ 39 w 49"/>
                  <a:gd name="T13" fmla="*/ 2 h 32"/>
                  <a:gd name="T14" fmla="*/ 37 w 49"/>
                  <a:gd name="T15" fmla="*/ 2 h 32"/>
                  <a:gd name="T16" fmla="*/ 36 w 49"/>
                  <a:gd name="T17" fmla="*/ 1 h 32"/>
                  <a:gd name="T18" fmla="*/ 32 w 49"/>
                  <a:gd name="T19" fmla="*/ 6 h 32"/>
                  <a:gd name="T20" fmla="*/ 30 w 49"/>
                  <a:gd name="T21" fmla="*/ 8 h 32"/>
                  <a:gd name="T22" fmla="*/ 29 w 49"/>
                  <a:gd name="T23" fmla="*/ 9 h 32"/>
                  <a:gd name="T24" fmla="*/ 29 w 49"/>
                  <a:gd name="T25" fmla="*/ 10 h 32"/>
                  <a:gd name="T26" fmla="*/ 25 w 49"/>
                  <a:gd name="T27" fmla="*/ 12 h 32"/>
                  <a:gd name="T28" fmla="*/ 25 w 49"/>
                  <a:gd name="T29" fmla="*/ 15 h 32"/>
                  <a:gd name="T30" fmla="*/ 27 w 49"/>
                  <a:gd name="T31" fmla="*/ 14 h 32"/>
                  <a:gd name="T32" fmla="*/ 29 w 49"/>
                  <a:gd name="T33" fmla="*/ 13 h 32"/>
                  <a:gd name="T34" fmla="*/ 28 w 49"/>
                  <a:gd name="T35" fmla="*/ 11 h 32"/>
                  <a:gd name="T36" fmla="*/ 29 w 49"/>
                  <a:gd name="T37" fmla="*/ 13 h 32"/>
                  <a:gd name="T38" fmla="*/ 26 w 49"/>
                  <a:gd name="T39" fmla="*/ 14 h 32"/>
                  <a:gd name="T40" fmla="*/ 23 w 49"/>
                  <a:gd name="T41" fmla="*/ 13 h 32"/>
                  <a:gd name="T42" fmla="*/ 14 w 49"/>
                  <a:gd name="T43" fmla="*/ 20 h 32"/>
                  <a:gd name="T44" fmla="*/ 9 w 49"/>
                  <a:gd name="T45" fmla="*/ 23 h 32"/>
                  <a:gd name="T46" fmla="*/ 7 w 49"/>
                  <a:gd name="T47" fmla="*/ 26 h 32"/>
                  <a:gd name="T48" fmla="*/ 9 w 49"/>
                  <a:gd name="T49" fmla="*/ 28 h 32"/>
                  <a:gd name="T50" fmla="*/ 0 w 49"/>
                  <a:gd name="T51" fmla="*/ 26 h 32"/>
                  <a:gd name="T52" fmla="*/ 5 w 49"/>
                  <a:gd name="T53" fmla="*/ 32 h 32"/>
                  <a:gd name="T54" fmla="*/ 7 w 49"/>
                  <a:gd name="T55" fmla="*/ 31 h 32"/>
                  <a:gd name="T56" fmla="*/ 12 w 49"/>
                  <a:gd name="T57" fmla="*/ 30 h 32"/>
                  <a:gd name="T58" fmla="*/ 20 w 49"/>
                  <a:gd name="T59" fmla="*/ 29 h 32"/>
                  <a:gd name="T60" fmla="*/ 27 w 49"/>
                  <a:gd name="T61" fmla="*/ 24 h 32"/>
                  <a:gd name="T62" fmla="*/ 30 w 49"/>
                  <a:gd name="T63" fmla="*/ 18 h 32"/>
                  <a:gd name="T64" fmla="*/ 34 w 49"/>
                  <a:gd name="T65" fmla="*/ 14 h 32"/>
                  <a:gd name="T66" fmla="*/ 43 w 49"/>
                  <a:gd name="T67" fmla="*/ 14 h 32"/>
                  <a:gd name="T68" fmla="*/ 45 w 49"/>
                  <a:gd name="T69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" h="32">
                    <a:moveTo>
                      <a:pt x="45" y="10"/>
                    </a:moveTo>
                    <a:cubicBezTo>
                      <a:pt x="48" y="10"/>
                      <a:pt x="49" y="9"/>
                      <a:pt x="47" y="8"/>
                    </a:cubicBezTo>
                    <a:cubicBezTo>
                      <a:pt x="45" y="7"/>
                      <a:pt x="45" y="6"/>
                      <a:pt x="43" y="7"/>
                    </a:cubicBezTo>
                    <a:cubicBezTo>
                      <a:pt x="42" y="8"/>
                      <a:pt x="43" y="7"/>
                      <a:pt x="42" y="6"/>
                    </a:cubicBezTo>
                    <a:cubicBezTo>
                      <a:pt x="42" y="6"/>
                      <a:pt x="41" y="6"/>
                      <a:pt x="41" y="6"/>
                    </a:cubicBezTo>
                    <a:cubicBezTo>
                      <a:pt x="41" y="6"/>
                      <a:pt x="41" y="4"/>
                      <a:pt x="41" y="4"/>
                    </a:cubicBezTo>
                    <a:cubicBezTo>
                      <a:pt x="40" y="3"/>
                      <a:pt x="39" y="2"/>
                      <a:pt x="39" y="2"/>
                    </a:cubicBezTo>
                    <a:cubicBezTo>
                      <a:pt x="37" y="0"/>
                      <a:pt x="38" y="1"/>
                      <a:pt x="37" y="2"/>
                    </a:cubicBezTo>
                    <a:cubicBezTo>
                      <a:pt x="36" y="3"/>
                      <a:pt x="36" y="1"/>
                      <a:pt x="36" y="1"/>
                    </a:cubicBezTo>
                    <a:cubicBezTo>
                      <a:pt x="35" y="1"/>
                      <a:pt x="32" y="5"/>
                      <a:pt x="32" y="6"/>
                    </a:cubicBezTo>
                    <a:cubicBezTo>
                      <a:pt x="31" y="6"/>
                      <a:pt x="30" y="7"/>
                      <a:pt x="30" y="8"/>
                    </a:cubicBezTo>
                    <a:cubicBezTo>
                      <a:pt x="29" y="8"/>
                      <a:pt x="29" y="9"/>
                      <a:pt x="2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1"/>
                      <a:pt x="26" y="11"/>
                      <a:pt x="25" y="12"/>
                    </a:cubicBezTo>
                    <a:cubicBezTo>
                      <a:pt x="22" y="12"/>
                      <a:pt x="23" y="14"/>
                      <a:pt x="25" y="15"/>
                    </a:cubicBezTo>
                    <a:cubicBezTo>
                      <a:pt x="27" y="17"/>
                      <a:pt x="26" y="15"/>
                      <a:pt x="27" y="14"/>
                    </a:cubicBezTo>
                    <a:cubicBezTo>
                      <a:pt x="27" y="13"/>
                      <a:pt x="29" y="13"/>
                      <a:pt x="29" y="13"/>
                    </a:cubicBezTo>
                    <a:cubicBezTo>
                      <a:pt x="29" y="13"/>
                      <a:pt x="28" y="12"/>
                      <a:pt x="28" y="11"/>
                    </a:cubicBezTo>
                    <a:cubicBezTo>
                      <a:pt x="28" y="12"/>
                      <a:pt x="29" y="13"/>
                      <a:pt x="29" y="13"/>
                    </a:cubicBezTo>
                    <a:cubicBezTo>
                      <a:pt x="29" y="13"/>
                      <a:pt x="27" y="13"/>
                      <a:pt x="26" y="14"/>
                    </a:cubicBezTo>
                    <a:cubicBezTo>
                      <a:pt x="26" y="17"/>
                      <a:pt x="24" y="14"/>
                      <a:pt x="23" y="13"/>
                    </a:cubicBezTo>
                    <a:cubicBezTo>
                      <a:pt x="20" y="16"/>
                      <a:pt x="18" y="19"/>
                      <a:pt x="14" y="20"/>
                    </a:cubicBezTo>
                    <a:cubicBezTo>
                      <a:pt x="12" y="21"/>
                      <a:pt x="10" y="21"/>
                      <a:pt x="9" y="23"/>
                    </a:cubicBezTo>
                    <a:cubicBezTo>
                      <a:pt x="8" y="24"/>
                      <a:pt x="8" y="25"/>
                      <a:pt x="7" y="26"/>
                    </a:cubicBezTo>
                    <a:cubicBezTo>
                      <a:pt x="7" y="27"/>
                      <a:pt x="9" y="28"/>
                      <a:pt x="9" y="28"/>
                    </a:cubicBezTo>
                    <a:cubicBezTo>
                      <a:pt x="8" y="29"/>
                      <a:pt x="1" y="26"/>
                      <a:pt x="0" y="26"/>
                    </a:cubicBezTo>
                    <a:cubicBezTo>
                      <a:pt x="1" y="28"/>
                      <a:pt x="3" y="31"/>
                      <a:pt x="5" y="32"/>
                    </a:cubicBezTo>
                    <a:cubicBezTo>
                      <a:pt x="6" y="32"/>
                      <a:pt x="7" y="31"/>
                      <a:pt x="7" y="31"/>
                    </a:cubicBezTo>
                    <a:cubicBezTo>
                      <a:pt x="9" y="30"/>
                      <a:pt x="12" y="31"/>
                      <a:pt x="12" y="30"/>
                    </a:cubicBezTo>
                    <a:cubicBezTo>
                      <a:pt x="15" y="27"/>
                      <a:pt x="17" y="28"/>
                      <a:pt x="20" y="29"/>
                    </a:cubicBezTo>
                    <a:cubicBezTo>
                      <a:pt x="23" y="29"/>
                      <a:pt x="26" y="27"/>
                      <a:pt x="27" y="24"/>
                    </a:cubicBezTo>
                    <a:cubicBezTo>
                      <a:pt x="28" y="22"/>
                      <a:pt x="29" y="20"/>
                      <a:pt x="30" y="18"/>
                    </a:cubicBezTo>
                    <a:cubicBezTo>
                      <a:pt x="30" y="15"/>
                      <a:pt x="31" y="14"/>
                      <a:pt x="34" y="14"/>
                    </a:cubicBezTo>
                    <a:cubicBezTo>
                      <a:pt x="37" y="14"/>
                      <a:pt x="40" y="15"/>
                      <a:pt x="43" y="14"/>
                    </a:cubicBezTo>
                    <a:cubicBezTo>
                      <a:pt x="47" y="13"/>
                      <a:pt x="40" y="10"/>
                      <a:pt x="45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11" name="Freeform 711">
                <a:extLst>
                  <a:ext uri="{FF2B5EF4-FFF2-40B4-BE49-F238E27FC236}">
                    <a16:creationId xmlns:a16="http://schemas.microsoft.com/office/drawing/2014/main" id="{480C9D34-A3F5-1F40-99E1-99B0CD7E28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28583" y="6669918"/>
                <a:ext cx="174248" cy="106947"/>
              </a:xfrm>
              <a:custGeom>
                <a:avLst/>
                <a:gdLst>
                  <a:gd name="T0" fmla="*/ 2 w 17"/>
                  <a:gd name="T1" fmla="*/ 8 h 10"/>
                  <a:gd name="T2" fmla="*/ 7 w 17"/>
                  <a:gd name="T3" fmla="*/ 9 h 10"/>
                  <a:gd name="T4" fmla="*/ 12 w 17"/>
                  <a:gd name="T5" fmla="*/ 9 h 10"/>
                  <a:gd name="T6" fmla="*/ 16 w 17"/>
                  <a:gd name="T7" fmla="*/ 8 h 10"/>
                  <a:gd name="T8" fmla="*/ 15 w 17"/>
                  <a:gd name="T9" fmla="*/ 3 h 10"/>
                  <a:gd name="T10" fmla="*/ 10 w 17"/>
                  <a:gd name="T11" fmla="*/ 3 h 10"/>
                  <a:gd name="T12" fmla="*/ 6 w 17"/>
                  <a:gd name="T13" fmla="*/ 1 h 10"/>
                  <a:gd name="T14" fmla="*/ 2 w 17"/>
                  <a:gd name="T15" fmla="*/ 8 h 10"/>
                  <a:gd name="T16" fmla="*/ 2 w 17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2" y="8"/>
                    </a:moveTo>
                    <a:cubicBezTo>
                      <a:pt x="3" y="9"/>
                      <a:pt x="6" y="10"/>
                      <a:pt x="7" y="9"/>
                    </a:cubicBezTo>
                    <a:cubicBezTo>
                      <a:pt x="9" y="8"/>
                      <a:pt x="10" y="10"/>
                      <a:pt x="12" y="9"/>
                    </a:cubicBezTo>
                    <a:cubicBezTo>
                      <a:pt x="13" y="9"/>
                      <a:pt x="17" y="9"/>
                      <a:pt x="16" y="8"/>
                    </a:cubicBezTo>
                    <a:cubicBezTo>
                      <a:pt x="15" y="6"/>
                      <a:pt x="14" y="5"/>
                      <a:pt x="15" y="3"/>
                    </a:cubicBezTo>
                    <a:cubicBezTo>
                      <a:pt x="13" y="2"/>
                      <a:pt x="11" y="4"/>
                      <a:pt x="10" y="3"/>
                    </a:cubicBezTo>
                    <a:cubicBezTo>
                      <a:pt x="9" y="2"/>
                      <a:pt x="7" y="0"/>
                      <a:pt x="6" y="1"/>
                    </a:cubicBezTo>
                    <a:cubicBezTo>
                      <a:pt x="4" y="3"/>
                      <a:pt x="0" y="6"/>
                      <a:pt x="2" y="8"/>
                    </a:cubicBezTo>
                    <a:cubicBezTo>
                      <a:pt x="3" y="9"/>
                      <a:pt x="1" y="7"/>
                      <a:pt x="2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12" name="Freeform 712">
                <a:extLst>
                  <a:ext uri="{FF2B5EF4-FFF2-40B4-BE49-F238E27FC236}">
                    <a16:creationId xmlns:a16="http://schemas.microsoft.com/office/drawing/2014/main" id="{9EE3DFF2-E87E-994B-8760-6543AD6C78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27811" y="6548221"/>
                <a:ext cx="379859" cy="250772"/>
              </a:xfrm>
              <a:custGeom>
                <a:avLst/>
                <a:gdLst>
                  <a:gd name="T0" fmla="*/ 1 w 37"/>
                  <a:gd name="T1" fmla="*/ 3 h 23"/>
                  <a:gd name="T2" fmla="*/ 0 w 37"/>
                  <a:gd name="T3" fmla="*/ 9 h 23"/>
                  <a:gd name="T4" fmla="*/ 5 w 37"/>
                  <a:gd name="T5" fmla="*/ 13 h 23"/>
                  <a:gd name="T6" fmla="*/ 7 w 37"/>
                  <a:gd name="T7" fmla="*/ 14 h 23"/>
                  <a:gd name="T8" fmla="*/ 12 w 37"/>
                  <a:gd name="T9" fmla="*/ 15 h 23"/>
                  <a:gd name="T10" fmla="*/ 15 w 37"/>
                  <a:gd name="T11" fmla="*/ 16 h 23"/>
                  <a:gd name="T12" fmla="*/ 19 w 37"/>
                  <a:gd name="T13" fmla="*/ 16 h 23"/>
                  <a:gd name="T14" fmla="*/ 22 w 37"/>
                  <a:gd name="T15" fmla="*/ 19 h 23"/>
                  <a:gd name="T16" fmla="*/ 26 w 37"/>
                  <a:gd name="T17" fmla="*/ 20 h 23"/>
                  <a:gd name="T18" fmla="*/ 29 w 37"/>
                  <a:gd name="T19" fmla="*/ 22 h 23"/>
                  <a:gd name="T20" fmla="*/ 32 w 37"/>
                  <a:gd name="T21" fmla="*/ 20 h 23"/>
                  <a:gd name="T22" fmla="*/ 35 w 37"/>
                  <a:gd name="T23" fmla="*/ 22 h 23"/>
                  <a:gd name="T24" fmla="*/ 37 w 37"/>
                  <a:gd name="T25" fmla="*/ 21 h 23"/>
                  <a:gd name="T26" fmla="*/ 37 w 37"/>
                  <a:gd name="T27" fmla="*/ 18 h 23"/>
                  <a:gd name="T28" fmla="*/ 37 w 37"/>
                  <a:gd name="T29" fmla="*/ 14 h 23"/>
                  <a:gd name="T30" fmla="*/ 32 w 37"/>
                  <a:gd name="T31" fmla="*/ 14 h 23"/>
                  <a:gd name="T32" fmla="*/ 31 w 37"/>
                  <a:gd name="T33" fmla="*/ 13 h 23"/>
                  <a:gd name="T34" fmla="*/ 28 w 37"/>
                  <a:gd name="T35" fmla="*/ 13 h 23"/>
                  <a:gd name="T36" fmla="*/ 26 w 37"/>
                  <a:gd name="T37" fmla="*/ 12 h 23"/>
                  <a:gd name="T38" fmla="*/ 24 w 37"/>
                  <a:gd name="T39" fmla="*/ 12 h 23"/>
                  <a:gd name="T40" fmla="*/ 20 w 37"/>
                  <a:gd name="T41" fmla="*/ 10 h 23"/>
                  <a:gd name="T42" fmla="*/ 18 w 37"/>
                  <a:gd name="T43" fmla="*/ 8 h 23"/>
                  <a:gd name="T44" fmla="*/ 16 w 37"/>
                  <a:gd name="T45" fmla="*/ 7 h 23"/>
                  <a:gd name="T46" fmla="*/ 10 w 37"/>
                  <a:gd name="T47" fmla="*/ 2 h 23"/>
                  <a:gd name="T48" fmla="*/ 8 w 37"/>
                  <a:gd name="T49" fmla="*/ 0 h 23"/>
                  <a:gd name="T50" fmla="*/ 5 w 37"/>
                  <a:gd name="T51" fmla="*/ 2 h 23"/>
                  <a:gd name="T52" fmla="*/ 4 w 37"/>
                  <a:gd name="T53" fmla="*/ 2 h 23"/>
                  <a:gd name="T54" fmla="*/ 1 w 37"/>
                  <a:gd name="T55" fmla="*/ 3 h 23"/>
                  <a:gd name="T56" fmla="*/ 1 w 37"/>
                  <a:gd name="T57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23">
                    <a:moveTo>
                      <a:pt x="1" y="3"/>
                    </a:moveTo>
                    <a:cubicBezTo>
                      <a:pt x="0" y="4"/>
                      <a:pt x="0" y="8"/>
                      <a:pt x="0" y="9"/>
                    </a:cubicBezTo>
                    <a:cubicBezTo>
                      <a:pt x="1" y="10"/>
                      <a:pt x="4" y="11"/>
                      <a:pt x="5" y="13"/>
                    </a:cubicBezTo>
                    <a:cubicBezTo>
                      <a:pt x="6" y="13"/>
                      <a:pt x="7" y="14"/>
                      <a:pt x="7" y="14"/>
                    </a:cubicBezTo>
                    <a:cubicBezTo>
                      <a:pt x="9" y="15"/>
                      <a:pt x="10" y="14"/>
                      <a:pt x="12" y="15"/>
                    </a:cubicBezTo>
                    <a:cubicBezTo>
                      <a:pt x="13" y="15"/>
                      <a:pt x="14" y="16"/>
                      <a:pt x="15" y="16"/>
                    </a:cubicBezTo>
                    <a:cubicBezTo>
                      <a:pt x="16" y="16"/>
                      <a:pt x="18" y="16"/>
                      <a:pt x="19" y="16"/>
                    </a:cubicBezTo>
                    <a:cubicBezTo>
                      <a:pt x="20" y="17"/>
                      <a:pt x="21" y="18"/>
                      <a:pt x="22" y="19"/>
                    </a:cubicBezTo>
                    <a:cubicBezTo>
                      <a:pt x="23" y="19"/>
                      <a:pt x="25" y="19"/>
                      <a:pt x="26" y="20"/>
                    </a:cubicBezTo>
                    <a:cubicBezTo>
                      <a:pt x="27" y="20"/>
                      <a:pt x="28" y="22"/>
                      <a:pt x="29" y="22"/>
                    </a:cubicBezTo>
                    <a:cubicBezTo>
                      <a:pt x="30" y="22"/>
                      <a:pt x="31" y="20"/>
                      <a:pt x="32" y="20"/>
                    </a:cubicBezTo>
                    <a:cubicBezTo>
                      <a:pt x="33" y="21"/>
                      <a:pt x="33" y="23"/>
                      <a:pt x="35" y="22"/>
                    </a:cubicBezTo>
                    <a:cubicBezTo>
                      <a:pt x="35" y="22"/>
                      <a:pt x="37" y="21"/>
                      <a:pt x="37" y="21"/>
                    </a:cubicBezTo>
                    <a:cubicBezTo>
                      <a:pt x="37" y="20"/>
                      <a:pt x="37" y="19"/>
                      <a:pt x="37" y="18"/>
                    </a:cubicBezTo>
                    <a:cubicBezTo>
                      <a:pt x="36" y="17"/>
                      <a:pt x="37" y="16"/>
                      <a:pt x="37" y="14"/>
                    </a:cubicBezTo>
                    <a:cubicBezTo>
                      <a:pt x="35" y="14"/>
                      <a:pt x="34" y="15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30" y="13"/>
                      <a:pt x="29" y="14"/>
                      <a:pt x="28" y="13"/>
                    </a:cubicBezTo>
                    <a:cubicBezTo>
                      <a:pt x="28" y="13"/>
                      <a:pt x="27" y="12"/>
                      <a:pt x="26" y="12"/>
                    </a:cubicBezTo>
                    <a:cubicBezTo>
                      <a:pt x="25" y="12"/>
                      <a:pt x="24" y="14"/>
                      <a:pt x="24" y="12"/>
                    </a:cubicBezTo>
                    <a:cubicBezTo>
                      <a:pt x="22" y="10"/>
                      <a:pt x="21" y="11"/>
                      <a:pt x="20" y="10"/>
                    </a:cubicBezTo>
                    <a:cubicBezTo>
                      <a:pt x="19" y="9"/>
                      <a:pt x="19" y="8"/>
                      <a:pt x="18" y="8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4" y="6"/>
                      <a:pt x="11" y="4"/>
                      <a:pt x="10" y="2"/>
                    </a:cubicBezTo>
                    <a:cubicBezTo>
                      <a:pt x="10" y="1"/>
                      <a:pt x="9" y="0"/>
                      <a:pt x="8" y="0"/>
                    </a:cubicBezTo>
                    <a:cubicBezTo>
                      <a:pt x="6" y="0"/>
                      <a:pt x="6" y="1"/>
                      <a:pt x="5" y="2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3"/>
                      <a:pt x="2" y="3"/>
                      <a:pt x="1" y="3"/>
                    </a:cubicBezTo>
                    <a:cubicBezTo>
                      <a:pt x="0" y="4"/>
                      <a:pt x="2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13" name="Freeform 713">
                <a:extLst>
                  <a:ext uri="{FF2B5EF4-FFF2-40B4-BE49-F238E27FC236}">
                    <a16:creationId xmlns:a16="http://schemas.microsoft.com/office/drawing/2014/main" id="{4705255C-BB5E-164F-848A-AE6983B779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80270" y="7459121"/>
                <a:ext cx="285766" cy="250772"/>
              </a:xfrm>
              <a:custGeom>
                <a:avLst/>
                <a:gdLst>
                  <a:gd name="T0" fmla="*/ 14 w 28"/>
                  <a:gd name="T1" fmla="*/ 19 h 23"/>
                  <a:gd name="T2" fmla="*/ 19 w 28"/>
                  <a:gd name="T3" fmla="*/ 18 h 23"/>
                  <a:gd name="T4" fmla="*/ 19 w 28"/>
                  <a:gd name="T5" fmla="*/ 15 h 23"/>
                  <a:gd name="T6" fmla="*/ 21 w 28"/>
                  <a:gd name="T7" fmla="*/ 14 h 23"/>
                  <a:gd name="T8" fmla="*/ 24 w 28"/>
                  <a:gd name="T9" fmla="*/ 12 h 23"/>
                  <a:gd name="T10" fmla="*/ 27 w 28"/>
                  <a:gd name="T11" fmla="*/ 9 h 23"/>
                  <a:gd name="T12" fmla="*/ 26 w 28"/>
                  <a:gd name="T13" fmla="*/ 1 h 23"/>
                  <a:gd name="T14" fmla="*/ 22 w 28"/>
                  <a:gd name="T15" fmla="*/ 1 h 23"/>
                  <a:gd name="T16" fmla="*/ 19 w 28"/>
                  <a:gd name="T17" fmla="*/ 2 h 23"/>
                  <a:gd name="T18" fmla="*/ 17 w 28"/>
                  <a:gd name="T19" fmla="*/ 2 h 23"/>
                  <a:gd name="T20" fmla="*/ 3 w 28"/>
                  <a:gd name="T21" fmla="*/ 3 h 23"/>
                  <a:gd name="T22" fmla="*/ 0 w 28"/>
                  <a:gd name="T23" fmla="*/ 7 h 23"/>
                  <a:gd name="T24" fmla="*/ 1 w 28"/>
                  <a:gd name="T25" fmla="*/ 10 h 23"/>
                  <a:gd name="T26" fmla="*/ 3 w 28"/>
                  <a:gd name="T27" fmla="*/ 14 h 23"/>
                  <a:gd name="T28" fmla="*/ 5 w 28"/>
                  <a:gd name="T29" fmla="*/ 18 h 23"/>
                  <a:gd name="T30" fmla="*/ 6 w 28"/>
                  <a:gd name="T31" fmla="*/ 19 h 23"/>
                  <a:gd name="T32" fmla="*/ 7 w 28"/>
                  <a:gd name="T33" fmla="*/ 21 h 23"/>
                  <a:gd name="T34" fmla="*/ 8 w 28"/>
                  <a:gd name="T35" fmla="*/ 23 h 23"/>
                  <a:gd name="T36" fmla="*/ 14 w 28"/>
                  <a:gd name="T37" fmla="*/ 19 h 23"/>
                  <a:gd name="T38" fmla="*/ 14 w 28"/>
                  <a:gd name="T39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" h="23">
                    <a:moveTo>
                      <a:pt x="14" y="19"/>
                    </a:moveTo>
                    <a:cubicBezTo>
                      <a:pt x="14" y="18"/>
                      <a:pt x="20" y="20"/>
                      <a:pt x="19" y="18"/>
                    </a:cubicBezTo>
                    <a:cubicBezTo>
                      <a:pt x="19" y="18"/>
                      <a:pt x="18" y="15"/>
                      <a:pt x="19" y="15"/>
                    </a:cubicBezTo>
                    <a:cubicBezTo>
                      <a:pt x="20" y="15"/>
                      <a:pt x="21" y="16"/>
                      <a:pt x="21" y="14"/>
                    </a:cubicBezTo>
                    <a:cubicBezTo>
                      <a:pt x="21" y="12"/>
                      <a:pt x="23" y="13"/>
                      <a:pt x="24" y="12"/>
                    </a:cubicBezTo>
                    <a:cubicBezTo>
                      <a:pt x="26" y="12"/>
                      <a:pt x="26" y="10"/>
                      <a:pt x="27" y="9"/>
                    </a:cubicBezTo>
                    <a:cubicBezTo>
                      <a:pt x="28" y="7"/>
                      <a:pt x="25" y="2"/>
                      <a:pt x="26" y="1"/>
                    </a:cubicBezTo>
                    <a:cubicBezTo>
                      <a:pt x="24" y="2"/>
                      <a:pt x="24" y="2"/>
                      <a:pt x="22" y="1"/>
                    </a:cubicBezTo>
                    <a:cubicBezTo>
                      <a:pt x="21" y="0"/>
                      <a:pt x="19" y="2"/>
                      <a:pt x="19" y="2"/>
                    </a:cubicBezTo>
                    <a:cubicBezTo>
                      <a:pt x="19" y="4"/>
                      <a:pt x="17" y="2"/>
                      <a:pt x="17" y="2"/>
                    </a:cubicBezTo>
                    <a:cubicBezTo>
                      <a:pt x="13" y="1"/>
                      <a:pt x="6" y="0"/>
                      <a:pt x="3" y="3"/>
                    </a:cubicBezTo>
                    <a:cubicBezTo>
                      <a:pt x="2" y="4"/>
                      <a:pt x="0" y="5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3" y="11"/>
                      <a:pt x="3" y="13"/>
                      <a:pt x="3" y="14"/>
                    </a:cubicBezTo>
                    <a:cubicBezTo>
                      <a:pt x="4" y="16"/>
                      <a:pt x="4" y="17"/>
                      <a:pt x="5" y="18"/>
                    </a:cubicBezTo>
                    <a:cubicBezTo>
                      <a:pt x="5" y="19"/>
                      <a:pt x="6" y="18"/>
                      <a:pt x="6" y="19"/>
                    </a:cubicBezTo>
                    <a:cubicBezTo>
                      <a:pt x="7" y="19"/>
                      <a:pt x="6" y="20"/>
                      <a:pt x="7" y="21"/>
                    </a:cubicBezTo>
                    <a:cubicBezTo>
                      <a:pt x="9" y="21"/>
                      <a:pt x="8" y="22"/>
                      <a:pt x="8" y="23"/>
                    </a:cubicBezTo>
                    <a:cubicBezTo>
                      <a:pt x="8" y="22"/>
                      <a:pt x="14" y="20"/>
                      <a:pt x="14" y="19"/>
                    </a:cubicBezTo>
                    <a:cubicBezTo>
                      <a:pt x="14" y="19"/>
                      <a:pt x="14" y="20"/>
                      <a:pt x="14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14" name="Freeform 714">
                <a:extLst>
                  <a:ext uri="{FF2B5EF4-FFF2-40B4-BE49-F238E27FC236}">
                    <a16:creationId xmlns:a16="http://schemas.microsoft.com/office/drawing/2014/main" id="{CA8F9E02-E4F6-5C43-8011-DADF5F844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8750" y="7901662"/>
                <a:ext cx="226522" cy="283968"/>
              </a:xfrm>
              <a:custGeom>
                <a:avLst/>
                <a:gdLst>
                  <a:gd name="T0" fmla="*/ 10 w 22"/>
                  <a:gd name="T1" fmla="*/ 3 h 26"/>
                  <a:gd name="T2" fmla="*/ 7 w 22"/>
                  <a:gd name="T3" fmla="*/ 4 h 26"/>
                  <a:gd name="T4" fmla="*/ 6 w 22"/>
                  <a:gd name="T5" fmla="*/ 4 h 26"/>
                  <a:gd name="T6" fmla="*/ 5 w 22"/>
                  <a:gd name="T7" fmla="*/ 1 h 26"/>
                  <a:gd name="T8" fmla="*/ 0 w 22"/>
                  <a:gd name="T9" fmla="*/ 0 h 26"/>
                  <a:gd name="T10" fmla="*/ 1 w 22"/>
                  <a:gd name="T11" fmla="*/ 6 h 26"/>
                  <a:gd name="T12" fmla="*/ 4 w 22"/>
                  <a:gd name="T13" fmla="*/ 14 h 26"/>
                  <a:gd name="T14" fmla="*/ 9 w 22"/>
                  <a:gd name="T15" fmla="*/ 21 h 26"/>
                  <a:gd name="T16" fmla="*/ 19 w 22"/>
                  <a:gd name="T17" fmla="*/ 26 h 26"/>
                  <a:gd name="T18" fmla="*/ 20 w 22"/>
                  <a:gd name="T19" fmla="*/ 23 h 26"/>
                  <a:gd name="T20" fmla="*/ 16 w 22"/>
                  <a:gd name="T21" fmla="*/ 14 h 26"/>
                  <a:gd name="T22" fmla="*/ 16 w 22"/>
                  <a:gd name="T23" fmla="*/ 6 h 26"/>
                  <a:gd name="T24" fmla="*/ 10 w 22"/>
                  <a:gd name="T25" fmla="*/ 3 h 26"/>
                  <a:gd name="T26" fmla="*/ 10 w 22"/>
                  <a:gd name="T2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6">
                    <a:moveTo>
                      <a:pt x="10" y="3"/>
                    </a:moveTo>
                    <a:cubicBezTo>
                      <a:pt x="9" y="3"/>
                      <a:pt x="8" y="4"/>
                      <a:pt x="7" y="4"/>
                    </a:cubicBezTo>
                    <a:cubicBezTo>
                      <a:pt x="7" y="3"/>
                      <a:pt x="6" y="4"/>
                      <a:pt x="6" y="4"/>
                    </a:cubicBezTo>
                    <a:cubicBezTo>
                      <a:pt x="5" y="4"/>
                      <a:pt x="5" y="2"/>
                      <a:pt x="5" y="1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1" y="1"/>
                      <a:pt x="1" y="4"/>
                      <a:pt x="1" y="6"/>
                    </a:cubicBezTo>
                    <a:cubicBezTo>
                      <a:pt x="2" y="8"/>
                      <a:pt x="3" y="11"/>
                      <a:pt x="4" y="14"/>
                    </a:cubicBezTo>
                    <a:cubicBezTo>
                      <a:pt x="6" y="16"/>
                      <a:pt x="7" y="19"/>
                      <a:pt x="9" y="21"/>
                    </a:cubicBezTo>
                    <a:cubicBezTo>
                      <a:pt x="12" y="22"/>
                      <a:pt x="15" y="26"/>
                      <a:pt x="19" y="26"/>
                    </a:cubicBezTo>
                    <a:cubicBezTo>
                      <a:pt x="22" y="26"/>
                      <a:pt x="21" y="25"/>
                      <a:pt x="20" y="23"/>
                    </a:cubicBezTo>
                    <a:cubicBezTo>
                      <a:pt x="18" y="20"/>
                      <a:pt x="16" y="18"/>
                      <a:pt x="16" y="14"/>
                    </a:cubicBezTo>
                    <a:cubicBezTo>
                      <a:pt x="16" y="11"/>
                      <a:pt x="18" y="9"/>
                      <a:pt x="16" y="6"/>
                    </a:cubicBezTo>
                    <a:cubicBezTo>
                      <a:pt x="15" y="5"/>
                      <a:pt x="11" y="0"/>
                      <a:pt x="10" y="3"/>
                    </a:cubicBezTo>
                    <a:cubicBezTo>
                      <a:pt x="9" y="4"/>
                      <a:pt x="10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15" name="Freeform 715">
                <a:extLst>
                  <a:ext uri="{FF2B5EF4-FFF2-40B4-BE49-F238E27FC236}">
                    <a16:creationId xmlns:a16="http://schemas.microsoft.com/office/drawing/2014/main" id="{A31C2B4C-752F-BD49-8A10-D5FD15846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93253" y="5032509"/>
                <a:ext cx="3063290" cy="2113145"/>
              </a:xfrm>
              <a:custGeom>
                <a:avLst/>
                <a:gdLst>
                  <a:gd name="T0" fmla="*/ 279 w 300"/>
                  <a:gd name="T1" fmla="*/ 37 h 195"/>
                  <a:gd name="T2" fmla="*/ 244 w 300"/>
                  <a:gd name="T3" fmla="*/ 1 h 195"/>
                  <a:gd name="T4" fmla="*/ 223 w 300"/>
                  <a:gd name="T5" fmla="*/ 18 h 195"/>
                  <a:gd name="T6" fmla="*/ 214 w 300"/>
                  <a:gd name="T7" fmla="*/ 27 h 195"/>
                  <a:gd name="T8" fmla="*/ 205 w 300"/>
                  <a:gd name="T9" fmla="*/ 39 h 195"/>
                  <a:gd name="T10" fmla="*/ 224 w 300"/>
                  <a:gd name="T11" fmla="*/ 46 h 195"/>
                  <a:gd name="T12" fmla="*/ 197 w 300"/>
                  <a:gd name="T13" fmla="*/ 55 h 195"/>
                  <a:gd name="T14" fmla="*/ 180 w 300"/>
                  <a:gd name="T15" fmla="*/ 66 h 195"/>
                  <a:gd name="T16" fmla="*/ 146 w 300"/>
                  <a:gd name="T17" fmla="*/ 75 h 195"/>
                  <a:gd name="T18" fmla="*/ 121 w 300"/>
                  <a:gd name="T19" fmla="*/ 70 h 195"/>
                  <a:gd name="T20" fmla="*/ 94 w 300"/>
                  <a:gd name="T21" fmla="*/ 56 h 195"/>
                  <a:gd name="T22" fmla="*/ 66 w 300"/>
                  <a:gd name="T23" fmla="*/ 30 h 195"/>
                  <a:gd name="T24" fmla="*/ 56 w 300"/>
                  <a:gd name="T25" fmla="*/ 44 h 195"/>
                  <a:gd name="T26" fmla="*/ 44 w 300"/>
                  <a:gd name="T27" fmla="*/ 51 h 195"/>
                  <a:gd name="T28" fmla="*/ 34 w 300"/>
                  <a:gd name="T29" fmla="*/ 63 h 195"/>
                  <a:gd name="T30" fmla="*/ 28 w 300"/>
                  <a:gd name="T31" fmla="*/ 76 h 195"/>
                  <a:gd name="T32" fmla="*/ 11 w 300"/>
                  <a:gd name="T33" fmla="*/ 84 h 195"/>
                  <a:gd name="T34" fmla="*/ 1 w 300"/>
                  <a:gd name="T35" fmla="*/ 91 h 195"/>
                  <a:gd name="T36" fmla="*/ 7 w 300"/>
                  <a:gd name="T37" fmla="*/ 103 h 195"/>
                  <a:gd name="T38" fmla="*/ 23 w 300"/>
                  <a:gd name="T39" fmla="*/ 111 h 195"/>
                  <a:gd name="T40" fmla="*/ 27 w 300"/>
                  <a:gd name="T41" fmla="*/ 121 h 195"/>
                  <a:gd name="T42" fmla="*/ 27 w 300"/>
                  <a:gd name="T43" fmla="*/ 135 h 195"/>
                  <a:gd name="T44" fmla="*/ 40 w 300"/>
                  <a:gd name="T45" fmla="*/ 140 h 195"/>
                  <a:gd name="T46" fmla="*/ 62 w 300"/>
                  <a:gd name="T47" fmla="*/ 154 h 195"/>
                  <a:gd name="T48" fmla="*/ 74 w 300"/>
                  <a:gd name="T49" fmla="*/ 156 h 195"/>
                  <a:gd name="T50" fmla="*/ 92 w 300"/>
                  <a:gd name="T51" fmla="*/ 151 h 195"/>
                  <a:gd name="T52" fmla="*/ 106 w 300"/>
                  <a:gd name="T53" fmla="*/ 146 h 195"/>
                  <a:gd name="T54" fmla="*/ 116 w 300"/>
                  <a:gd name="T55" fmla="*/ 155 h 195"/>
                  <a:gd name="T56" fmla="*/ 117 w 300"/>
                  <a:gd name="T57" fmla="*/ 166 h 195"/>
                  <a:gd name="T58" fmla="*/ 119 w 300"/>
                  <a:gd name="T59" fmla="*/ 178 h 195"/>
                  <a:gd name="T60" fmla="*/ 125 w 300"/>
                  <a:gd name="T61" fmla="*/ 187 h 195"/>
                  <a:gd name="T62" fmla="*/ 134 w 300"/>
                  <a:gd name="T63" fmla="*/ 186 h 195"/>
                  <a:gd name="T64" fmla="*/ 143 w 300"/>
                  <a:gd name="T65" fmla="*/ 182 h 195"/>
                  <a:gd name="T66" fmla="*/ 155 w 300"/>
                  <a:gd name="T67" fmla="*/ 180 h 195"/>
                  <a:gd name="T68" fmla="*/ 168 w 300"/>
                  <a:gd name="T69" fmla="*/ 186 h 195"/>
                  <a:gd name="T70" fmla="*/ 175 w 300"/>
                  <a:gd name="T71" fmla="*/ 195 h 195"/>
                  <a:gd name="T72" fmla="*/ 189 w 300"/>
                  <a:gd name="T73" fmla="*/ 186 h 195"/>
                  <a:gd name="T74" fmla="*/ 202 w 300"/>
                  <a:gd name="T75" fmla="*/ 182 h 195"/>
                  <a:gd name="T76" fmla="*/ 215 w 300"/>
                  <a:gd name="T77" fmla="*/ 173 h 195"/>
                  <a:gd name="T78" fmla="*/ 221 w 300"/>
                  <a:gd name="T79" fmla="*/ 164 h 195"/>
                  <a:gd name="T80" fmla="*/ 228 w 300"/>
                  <a:gd name="T81" fmla="*/ 156 h 195"/>
                  <a:gd name="T82" fmla="*/ 232 w 300"/>
                  <a:gd name="T83" fmla="*/ 149 h 195"/>
                  <a:gd name="T84" fmla="*/ 236 w 300"/>
                  <a:gd name="T85" fmla="*/ 143 h 195"/>
                  <a:gd name="T86" fmla="*/ 231 w 300"/>
                  <a:gd name="T87" fmla="*/ 139 h 195"/>
                  <a:gd name="T88" fmla="*/ 229 w 300"/>
                  <a:gd name="T89" fmla="*/ 132 h 195"/>
                  <a:gd name="T90" fmla="*/ 221 w 300"/>
                  <a:gd name="T91" fmla="*/ 115 h 195"/>
                  <a:gd name="T92" fmla="*/ 229 w 300"/>
                  <a:gd name="T93" fmla="*/ 106 h 195"/>
                  <a:gd name="T94" fmla="*/ 238 w 300"/>
                  <a:gd name="T95" fmla="*/ 102 h 195"/>
                  <a:gd name="T96" fmla="*/ 220 w 300"/>
                  <a:gd name="T97" fmla="*/ 102 h 195"/>
                  <a:gd name="T98" fmla="*/ 221 w 300"/>
                  <a:gd name="T99" fmla="*/ 90 h 195"/>
                  <a:gd name="T100" fmla="*/ 234 w 300"/>
                  <a:gd name="T101" fmla="*/ 87 h 195"/>
                  <a:gd name="T102" fmla="*/ 238 w 300"/>
                  <a:gd name="T103" fmla="*/ 89 h 195"/>
                  <a:gd name="T104" fmla="*/ 259 w 300"/>
                  <a:gd name="T105" fmla="*/ 77 h 195"/>
                  <a:gd name="T106" fmla="*/ 271 w 300"/>
                  <a:gd name="T107" fmla="*/ 72 h 195"/>
                  <a:gd name="T108" fmla="*/ 281 w 300"/>
                  <a:gd name="T109" fmla="*/ 60 h 195"/>
                  <a:gd name="T110" fmla="*/ 295 w 300"/>
                  <a:gd name="T111" fmla="*/ 47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00" h="195">
                    <a:moveTo>
                      <a:pt x="298" y="37"/>
                    </a:moveTo>
                    <a:cubicBezTo>
                      <a:pt x="298" y="35"/>
                      <a:pt x="294" y="36"/>
                      <a:pt x="293" y="37"/>
                    </a:cubicBezTo>
                    <a:cubicBezTo>
                      <a:pt x="291" y="37"/>
                      <a:pt x="290" y="38"/>
                      <a:pt x="288" y="39"/>
                    </a:cubicBezTo>
                    <a:cubicBezTo>
                      <a:pt x="286" y="40"/>
                      <a:pt x="279" y="40"/>
                      <a:pt x="279" y="37"/>
                    </a:cubicBezTo>
                    <a:cubicBezTo>
                      <a:pt x="277" y="33"/>
                      <a:pt x="276" y="31"/>
                      <a:pt x="272" y="29"/>
                    </a:cubicBezTo>
                    <a:cubicBezTo>
                      <a:pt x="269" y="28"/>
                      <a:pt x="263" y="28"/>
                      <a:pt x="262" y="24"/>
                    </a:cubicBezTo>
                    <a:cubicBezTo>
                      <a:pt x="261" y="18"/>
                      <a:pt x="259" y="11"/>
                      <a:pt x="255" y="6"/>
                    </a:cubicBezTo>
                    <a:cubicBezTo>
                      <a:pt x="252" y="3"/>
                      <a:pt x="248" y="3"/>
                      <a:pt x="244" y="1"/>
                    </a:cubicBezTo>
                    <a:cubicBezTo>
                      <a:pt x="240" y="0"/>
                      <a:pt x="233" y="1"/>
                      <a:pt x="229" y="3"/>
                    </a:cubicBezTo>
                    <a:cubicBezTo>
                      <a:pt x="228" y="4"/>
                      <a:pt x="226" y="5"/>
                      <a:pt x="225" y="6"/>
                    </a:cubicBezTo>
                    <a:cubicBezTo>
                      <a:pt x="225" y="7"/>
                      <a:pt x="228" y="7"/>
                      <a:pt x="228" y="8"/>
                    </a:cubicBezTo>
                    <a:cubicBezTo>
                      <a:pt x="229" y="12"/>
                      <a:pt x="224" y="15"/>
                      <a:pt x="223" y="18"/>
                    </a:cubicBezTo>
                    <a:cubicBezTo>
                      <a:pt x="222" y="19"/>
                      <a:pt x="222" y="20"/>
                      <a:pt x="222" y="21"/>
                    </a:cubicBezTo>
                    <a:cubicBezTo>
                      <a:pt x="222" y="22"/>
                      <a:pt x="222" y="22"/>
                      <a:pt x="222" y="23"/>
                    </a:cubicBezTo>
                    <a:cubicBezTo>
                      <a:pt x="222" y="25"/>
                      <a:pt x="219" y="25"/>
                      <a:pt x="217" y="26"/>
                    </a:cubicBezTo>
                    <a:cubicBezTo>
                      <a:pt x="216" y="26"/>
                      <a:pt x="215" y="27"/>
                      <a:pt x="214" y="27"/>
                    </a:cubicBezTo>
                    <a:cubicBezTo>
                      <a:pt x="213" y="27"/>
                      <a:pt x="208" y="25"/>
                      <a:pt x="208" y="25"/>
                    </a:cubicBezTo>
                    <a:cubicBezTo>
                      <a:pt x="207" y="27"/>
                      <a:pt x="206" y="30"/>
                      <a:pt x="205" y="32"/>
                    </a:cubicBezTo>
                    <a:cubicBezTo>
                      <a:pt x="205" y="33"/>
                      <a:pt x="204" y="34"/>
                      <a:pt x="204" y="35"/>
                    </a:cubicBezTo>
                    <a:cubicBezTo>
                      <a:pt x="204" y="35"/>
                      <a:pt x="202" y="41"/>
                      <a:pt x="205" y="39"/>
                    </a:cubicBezTo>
                    <a:cubicBezTo>
                      <a:pt x="206" y="38"/>
                      <a:pt x="206" y="38"/>
                      <a:pt x="208" y="38"/>
                    </a:cubicBezTo>
                    <a:cubicBezTo>
                      <a:pt x="209" y="38"/>
                      <a:pt x="211" y="40"/>
                      <a:pt x="212" y="39"/>
                    </a:cubicBezTo>
                    <a:cubicBezTo>
                      <a:pt x="216" y="36"/>
                      <a:pt x="219" y="38"/>
                      <a:pt x="222" y="42"/>
                    </a:cubicBezTo>
                    <a:cubicBezTo>
                      <a:pt x="223" y="43"/>
                      <a:pt x="225" y="45"/>
                      <a:pt x="224" y="46"/>
                    </a:cubicBezTo>
                    <a:cubicBezTo>
                      <a:pt x="224" y="46"/>
                      <a:pt x="220" y="45"/>
                      <a:pt x="219" y="45"/>
                    </a:cubicBezTo>
                    <a:cubicBezTo>
                      <a:pt x="216" y="46"/>
                      <a:pt x="212" y="46"/>
                      <a:pt x="209" y="47"/>
                    </a:cubicBezTo>
                    <a:cubicBezTo>
                      <a:pt x="206" y="48"/>
                      <a:pt x="206" y="54"/>
                      <a:pt x="202" y="54"/>
                    </a:cubicBezTo>
                    <a:cubicBezTo>
                      <a:pt x="200" y="54"/>
                      <a:pt x="198" y="53"/>
                      <a:pt x="197" y="55"/>
                    </a:cubicBezTo>
                    <a:cubicBezTo>
                      <a:pt x="196" y="56"/>
                      <a:pt x="194" y="58"/>
                      <a:pt x="192" y="58"/>
                    </a:cubicBezTo>
                    <a:cubicBezTo>
                      <a:pt x="189" y="57"/>
                      <a:pt x="183" y="53"/>
                      <a:pt x="182" y="59"/>
                    </a:cubicBezTo>
                    <a:cubicBezTo>
                      <a:pt x="182" y="61"/>
                      <a:pt x="184" y="62"/>
                      <a:pt x="184" y="63"/>
                    </a:cubicBezTo>
                    <a:cubicBezTo>
                      <a:pt x="184" y="65"/>
                      <a:pt x="181" y="65"/>
                      <a:pt x="180" y="66"/>
                    </a:cubicBezTo>
                    <a:cubicBezTo>
                      <a:pt x="177" y="69"/>
                      <a:pt x="176" y="72"/>
                      <a:pt x="172" y="72"/>
                    </a:cubicBezTo>
                    <a:cubicBezTo>
                      <a:pt x="167" y="72"/>
                      <a:pt x="162" y="72"/>
                      <a:pt x="157" y="73"/>
                    </a:cubicBezTo>
                    <a:cubicBezTo>
                      <a:pt x="155" y="74"/>
                      <a:pt x="151" y="78"/>
                      <a:pt x="150" y="77"/>
                    </a:cubicBezTo>
                    <a:cubicBezTo>
                      <a:pt x="148" y="77"/>
                      <a:pt x="147" y="75"/>
                      <a:pt x="146" y="75"/>
                    </a:cubicBezTo>
                    <a:cubicBezTo>
                      <a:pt x="144" y="75"/>
                      <a:pt x="143" y="75"/>
                      <a:pt x="141" y="75"/>
                    </a:cubicBezTo>
                    <a:cubicBezTo>
                      <a:pt x="139" y="74"/>
                      <a:pt x="137" y="74"/>
                      <a:pt x="135" y="72"/>
                    </a:cubicBezTo>
                    <a:cubicBezTo>
                      <a:pt x="133" y="71"/>
                      <a:pt x="132" y="71"/>
                      <a:pt x="131" y="70"/>
                    </a:cubicBezTo>
                    <a:cubicBezTo>
                      <a:pt x="127" y="70"/>
                      <a:pt x="125" y="70"/>
                      <a:pt x="121" y="70"/>
                    </a:cubicBezTo>
                    <a:cubicBezTo>
                      <a:pt x="118" y="70"/>
                      <a:pt x="113" y="71"/>
                      <a:pt x="109" y="70"/>
                    </a:cubicBezTo>
                    <a:cubicBezTo>
                      <a:pt x="108" y="70"/>
                      <a:pt x="107" y="68"/>
                      <a:pt x="107" y="67"/>
                    </a:cubicBezTo>
                    <a:cubicBezTo>
                      <a:pt x="105" y="65"/>
                      <a:pt x="104" y="63"/>
                      <a:pt x="102" y="61"/>
                    </a:cubicBezTo>
                    <a:cubicBezTo>
                      <a:pt x="99" y="59"/>
                      <a:pt x="97" y="56"/>
                      <a:pt x="94" y="56"/>
                    </a:cubicBezTo>
                    <a:cubicBezTo>
                      <a:pt x="92" y="56"/>
                      <a:pt x="81" y="56"/>
                      <a:pt x="83" y="52"/>
                    </a:cubicBezTo>
                    <a:cubicBezTo>
                      <a:pt x="85" y="48"/>
                      <a:pt x="84" y="41"/>
                      <a:pt x="79" y="38"/>
                    </a:cubicBezTo>
                    <a:cubicBezTo>
                      <a:pt x="75" y="35"/>
                      <a:pt x="70" y="35"/>
                      <a:pt x="69" y="29"/>
                    </a:cubicBezTo>
                    <a:cubicBezTo>
                      <a:pt x="68" y="30"/>
                      <a:pt x="67" y="29"/>
                      <a:pt x="66" y="30"/>
                    </a:cubicBezTo>
                    <a:cubicBezTo>
                      <a:pt x="65" y="31"/>
                      <a:pt x="65" y="31"/>
                      <a:pt x="65" y="32"/>
                    </a:cubicBezTo>
                    <a:cubicBezTo>
                      <a:pt x="63" y="35"/>
                      <a:pt x="60" y="34"/>
                      <a:pt x="59" y="37"/>
                    </a:cubicBezTo>
                    <a:cubicBezTo>
                      <a:pt x="59" y="39"/>
                      <a:pt x="61" y="41"/>
                      <a:pt x="60" y="42"/>
                    </a:cubicBezTo>
                    <a:cubicBezTo>
                      <a:pt x="59" y="43"/>
                      <a:pt x="57" y="44"/>
                      <a:pt x="56" y="44"/>
                    </a:cubicBezTo>
                    <a:cubicBezTo>
                      <a:pt x="55" y="45"/>
                      <a:pt x="54" y="43"/>
                      <a:pt x="53" y="44"/>
                    </a:cubicBezTo>
                    <a:cubicBezTo>
                      <a:pt x="51" y="44"/>
                      <a:pt x="50" y="43"/>
                      <a:pt x="48" y="42"/>
                    </a:cubicBezTo>
                    <a:cubicBezTo>
                      <a:pt x="47" y="41"/>
                      <a:pt x="46" y="46"/>
                      <a:pt x="45" y="47"/>
                    </a:cubicBezTo>
                    <a:cubicBezTo>
                      <a:pt x="45" y="48"/>
                      <a:pt x="44" y="50"/>
                      <a:pt x="44" y="51"/>
                    </a:cubicBezTo>
                    <a:cubicBezTo>
                      <a:pt x="44" y="53"/>
                      <a:pt x="45" y="53"/>
                      <a:pt x="45" y="54"/>
                    </a:cubicBezTo>
                    <a:cubicBezTo>
                      <a:pt x="45" y="56"/>
                      <a:pt x="39" y="54"/>
                      <a:pt x="39" y="54"/>
                    </a:cubicBezTo>
                    <a:cubicBezTo>
                      <a:pt x="37" y="55"/>
                      <a:pt x="33" y="55"/>
                      <a:pt x="32" y="56"/>
                    </a:cubicBezTo>
                    <a:cubicBezTo>
                      <a:pt x="33" y="55"/>
                      <a:pt x="34" y="62"/>
                      <a:pt x="34" y="63"/>
                    </a:cubicBezTo>
                    <a:cubicBezTo>
                      <a:pt x="35" y="64"/>
                      <a:pt x="36" y="65"/>
                      <a:pt x="37" y="66"/>
                    </a:cubicBezTo>
                    <a:cubicBezTo>
                      <a:pt x="37" y="67"/>
                      <a:pt x="34" y="69"/>
                      <a:pt x="33" y="70"/>
                    </a:cubicBezTo>
                    <a:cubicBezTo>
                      <a:pt x="32" y="71"/>
                      <a:pt x="33" y="74"/>
                      <a:pt x="32" y="74"/>
                    </a:cubicBezTo>
                    <a:cubicBezTo>
                      <a:pt x="31" y="75"/>
                      <a:pt x="29" y="75"/>
                      <a:pt x="28" y="76"/>
                    </a:cubicBezTo>
                    <a:cubicBezTo>
                      <a:pt x="26" y="77"/>
                      <a:pt x="25" y="78"/>
                      <a:pt x="24" y="79"/>
                    </a:cubicBezTo>
                    <a:cubicBezTo>
                      <a:pt x="22" y="79"/>
                      <a:pt x="21" y="79"/>
                      <a:pt x="19" y="80"/>
                    </a:cubicBezTo>
                    <a:cubicBezTo>
                      <a:pt x="17" y="80"/>
                      <a:pt x="16" y="81"/>
                      <a:pt x="15" y="83"/>
                    </a:cubicBezTo>
                    <a:cubicBezTo>
                      <a:pt x="15" y="83"/>
                      <a:pt x="11" y="84"/>
                      <a:pt x="11" y="84"/>
                    </a:cubicBezTo>
                    <a:cubicBezTo>
                      <a:pt x="11" y="84"/>
                      <a:pt x="11" y="83"/>
                      <a:pt x="11" y="83"/>
                    </a:cubicBezTo>
                    <a:cubicBezTo>
                      <a:pt x="10" y="83"/>
                      <a:pt x="9" y="83"/>
                      <a:pt x="7" y="83"/>
                    </a:cubicBezTo>
                    <a:cubicBezTo>
                      <a:pt x="6" y="83"/>
                      <a:pt x="3" y="85"/>
                      <a:pt x="3" y="86"/>
                    </a:cubicBezTo>
                    <a:cubicBezTo>
                      <a:pt x="2" y="88"/>
                      <a:pt x="1" y="90"/>
                      <a:pt x="1" y="91"/>
                    </a:cubicBezTo>
                    <a:cubicBezTo>
                      <a:pt x="0" y="93"/>
                      <a:pt x="3" y="95"/>
                      <a:pt x="4" y="95"/>
                    </a:cubicBezTo>
                    <a:cubicBezTo>
                      <a:pt x="7" y="95"/>
                      <a:pt x="6" y="95"/>
                      <a:pt x="7" y="98"/>
                    </a:cubicBezTo>
                    <a:cubicBezTo>
                      <a:pt x="7" y="99"/>
                      <a:pt x="8" y="99"/>
                      <a:pt x="8" y="101"/>
                    </a:cubicBezTo>
                    <a:cubicBezTo>
                      <a:pt x="8" y="101"/>
                      <a:pt x="7" y="103"/>
                      <a:pt x="7" y="103"/>
                    </a:cubicBezTo>
                    <a:cubicBezTo>
                      <a:pt x="9" y="104"/>
                      <a:pt x="10" y="104"/>
                      <a:pt x="11" y="105"/>
                    </a:cubicBezTo>
                    <a:cubicBezTo>
                      <a:pt x="13" y="107"/>
                      <a:pt x="12" y="109"/>
                      <a:pt x="14" y="110"/>
                    </a:cubicBezTo>
                    <a:cubicBezTo>
                      <a:pt x="16" y="111"/>
                      <a:pt x="18" y="112"/>
                      <a:pt x="20" y="113"/>
                    </a:cubicBezTo>
                    <a:cubicBezTo>
                      <a:pt x="21" y="113"/>
                      <a:pt x="22" y="112"/>
                      <a:pt x="23" y="111"/>
                    </a:cubicBezTo>
                    <a:cubicBezTo>
                      <a:pt x="26" y="109"/>
                      <a:pt x="31" y="110"/>
                      <a:pt x="33" y="113"/>
                    </a:cubicBezTo>
                    <a:cubicBezTo>
                      <a:pt x="34" y="115"/>
                      <a:pt x="32" y="116"/>
                      <a:pt x="31" y="117"/>
                    </a:cubicBezTo>
                    <a:cubicBezTo>
                      <a:pt x="30" y="118"/>
                      <a:pt x="30" y="118"/>
                      <a:pt x="30" y="119"/>
                    </a:cubicBezTo>
                    <a:cubicBezTo>
                      <a:pt x="29" y="121"/>
                      <a:pt x="28" y="121"/>
                      <a:pt x="27" y="121"/>
                    </a:cubicBezTo>
                    <a:cubicBezTo>
                      <a:pt x="24" y="123"/>
                      <a:pt x="32" y="126"/>
                      <a:pt x="29" y="128"/>
                    </a:cubicBezTo>
                    <a:cubicBezTo>
                      <a:pt x="28" y="130"/>
                      <a:pt x="27" y="129"/>
                      <a:pt x="25" y="129"/>
                    </a:cubicBezTo>
                    <a:cubicBezTo>
                      <a:pt x="21" y="128"/>
                      <a:pt x="26" y="132"/>
                      <a:pt x="26" y="132"/>
                    </a:cubicBezTo>
                    <a:cubicBezTo>
                      <a:pt x="26" y="134"/>
                      <a:pt x="25" y="135"/>
                      <a:pt x="27" y="135"/>
                    </a:cubicBezTo>
                    <a:cubicBezTo>
                      <a:pt x="29" y="136"/>
                      <a:pt x="29" y="137"/>
                      <a:pt x="31" y="138"/>
                    </a:cubicBezTo>
                    <a:cubicBezTo>
                      <a:pt x="33" y="138"/>
                      <a:pt x="34" y="140"/>
                      <a:pt x="36" y="141"/>
                    </a:cubicBezTo>
                    <a:cubicBezTo>
                      <a:pt x="36" y="141"/>
                      <a:pt x="37" y="142"/>
                      <a:pt x="38" y="142"/>
                    </a:cubicBezTo>
                    <a:cubicBezTo>
                      <a:pt x="39" y="142"/>
                      <a:pt x="38" y="140"/>
                      <a:pt x="40" y="140"/>
                    </a:cubicBezTo>
                    <a:cubicBezTo>
                      <a:pt x="44" y="140"/>
                      <a:pt x="46" y="147"/>
                      <a:pt x="50" y="147"/>
                    </a:cubicBezTo>
                    <a:cubicBezTo>
                      <a:pt x="52" y="147"/>
                      <a:pt x="52" y="150"/>
                      <a:pt x="54" y="150"/>
                    </a:cubicBezTo>
                    <a:cubicBezTo>
                      <a:pt x="56" y="151"/>
                      <a:pt x="57" y="153"/>
                      <a:pt x="58" y="153"/>
                    </a:cubicBezTo>
                    <a:cubicBezTo>
                      <a:pt x="60" y="151"/>
                      <a:pt x="60" y="154"/>
                      <a:pt x="62" y="154"/>
                    </a:cubicBezTo>
                    <a:cubicBezTo>
                      <a:pt x="63" y="154"/>
                      <a:pt x="63" y="153"/>
                      <a:pt x="64" y="153"/>
                    </a:cubicBezTo>
                    <a:cubicBezTo>
                      <a:pt x="65" y="153"/>
                      <a:pt x="65" y="154"/>
                      <a:pt x="66" y="155"/>
                    </a:cubicBezTo>
                    <a:cubicBezTo>
                      <a:pt x="68" y="155"/>
                      <a:pt x="70" y="155"/>
                      <a:pt x="72" y="154"/>
                    </a:cubicBezTo>
                    <a:cubicBezTo>
                      <a:pt x="75" y="153"/>
                      <a:pt x="73" y="155"/>
                      <a:pt x="74" y="156"/>
                    </a:cubicBezTo>
                    <a:cubicBezTo>
                      <a:pt x="74" y="156"/>
                      <a:pt x="76" y="153"/>
                      <a:pt x="77" y="153"/>
                    </a:cubicBezTo>
                    <a:cubicBezTo>
                      <a:pt x="78" y="152"/>
                      <a:pt x="80" y="152"/>
                      <a:pt x="81" y="153"/>
                    </a:cubicBezTo>
                    <a:cubicBezTo>
                      <a:pt x="83" y="155"/>
                      <a:pt x="85" y="153"/>
                      <a:pt x="87" y="154"/>
                    </a:cubicBezTo>
                    <a:cubicBezTo>
                      <a:pt x="89" y="155"/>
                      <a:pt x="91" y="153"/>
                      <a:pt x="92" y="151"/>
                    </a:cubicBezTo>
                    <a:cubicBezTo>
                      <a:pt x="93" y="151"/>
                      <a:pt x="93" y="150"/>
                      <a:pt x="94" y="150"/>
                    </a:cubicBezTo>
                    <a:cubicBezTo>
                      <a:pt x="95" y="149"/>
                      <a:pt x="96" y="150"/>
                      <a:pt x="97" y="149"/>
                    </a:cubicBezTo>
                    <a:cubicBezTo>
                      <a:pt x="98" y="148"/>
                      <a:pt x="99" y="146"/>
                      <a:pt x="101" y="147"/>
                    </a:cubicBezTo>
                    <a:cubicBezTo>
                      <a:pt x="103" y="148"/>
                      <a:pt x="103" y="148"/>
                      <a:pt x="106" y="146"/>
                    </a:cubicBezTo>
                    <a:cubicBezTo>
                      <a:pt x="107" y="145"/>
                      <a:pt x="109" y="148"/>
                      <a:pt x="109" y="149"/>
                    </a:cubicBezTo>
                    <a:cubicBezTo>
                      <a:pt x="108" y="151"/>
                      <a:pt x="106" y="152"/>
                      <a:pt x="108" y="152"/>
                    </a:cubicBezTo>
                    <a:cubicBezTo>
                      <a:pt x="111" y="152"/>
                      <a:pt x="111" y="152"/>
                      <a:pt x="114" y="151"/>
                    </a:cubicBezTo>
                    <a:cubicBezTo>
                      <a:pt x="115" y="151"/>
                      <a:pt x="116" y="154"/>
                      <a:pt x="116" y="155"/>
                    </a:cubicBezTo>
                    <a:cubicBezTo>
                      <a:pt x="116" y="155"/>
                      <a:pt x="116" y="157"/>
                      <a:pt x="117" y="156"/>
                    </a:cubicBezTo>
                    <a:cubicBezTo>
                      <a:pt x="117" y="156"/>
                      <a:pt x="119" y="156"/>
                      <a:pt x="119" y="157"/>
                    </a:cubicBezTo>
                    <a:cubicBezTo>
                      <a:pt x="119" y="158"/>
                      <a:pt x="117" y="159"/>
                      <a:pt x="118" y="160"/>
                    </a:cubicBezTo>
                    <a:cubicBezTo>
                      <a:pt x="119" y="162"/>
                      <a:pt x="118" y="165"/>
                      <a:pt x="117" y="166"/>
                    </a:cubicBezTo>
                    <a:cubicBezTo>
                      <a:pt x="116" y="168"/>
                      <a:pt x="114" y="169"/>
                      <a:pt x="113" y="170"/>
                    </a:cubicBezTo>
                    <a:cubicBezTo>
                      <a:pt x="113" y="171"/>
                      <a:pt x="113" y="176"/>
                      <a:pt x="112" y="175"/>
                    </a:cubicBezTo>
                    <a:cubicBezTo>
                      <a:pt x="113" y="176"/>
                      <a:pt x="119" y="173"/>
                      <a:pt x="120" y="175"/>
                    </a:cubicBezTo>
                    <a:cubicBezTo>
                      <a:pt x="120" y="175"/>
                      <a:pt x="118" y="176"/>
                      <a:pt x="119" y="178"/>
                    </a:cubicBezTo>
                    <a:cubicBezTo>
                      <a:pt x="120" y="180"/>
                      <a:pt x="123" y="180"/>
                      <a:pt x="122" y="181"/>
                    </a:cubicBezTo>
                    <a:cubicBezTo>
                      <a:pt x="122" y="182"/>
                      <a:pt x="121" y="184"/>
                      <a:pt x="121" y="185"/>
                    </a:cubicBezTo>
                    <a:cubicBezTo>
                      <a:pt x="122" y="186"/>
                      <a:pt x="125" y="185"/>
                      <a:pt x="125" y="186"/>
                    </a:cubicBezTo>
                    <a:cubicBezTo>
                      <a:pt x="125" y="186"/>
                      <a:pt x="125" y="187"/>
                      <a:pt x="125" y="187"/>
                    </a:cubicBezTo>
                    <a:cubicBezTo>
                      <a:pt x="125" y="189"/>
                      <a:pt x="126" y="188"/>
                      <a:pt x="127" y="188"/>
                    </a:cubicBezTo>
                    <a:cubicBezTo>
                      <a:pt x="128" y="188"/>
                      <a:pt x="129" y="187"/>
                      <a:pt x="130" y="188"/>
                    </a:cubicBezTo>
                    <a:cubicBezTo>
                      <a:pt x="131" y="188"/>
                      <a:pt x="132" y="189"/>
                      <a:pt x="133" y="190"/>
                    </a:cubicBezTo>
                    <a:cubicBezTo>
                      <a:pt x="135" y="191"/>
                      <a:pt x="134" y="187"/>
                      <a:pt x="134" y="186"/>
                    </a:cubicBezTo>
                    <a:cubicBezTo>
                      <a:pt x="132" y="182"/>
                      <a:pt x="134" y="184"/>
                      <a:pt x="136" y="182"/>
                    </a:cubicBezTo>
                    <a:cubicBezTo>
                      <a:pt x="138" y="181"/>
                      <a:pt x="137" y="182"/>
                      <a:pt x="139" y="183"/>
                    </a:cubicBezTo>
                    <a:cubicBezTo>
                      <a:pt x="139" y="183"/>
                      <a:pt x="141" y="182"/>
                      <a:pt x="141" y="182"/>
                    </a:cubicBezTo>
                    <a:cubicBezTo>
                      <a:pt x="141" y="183"/>
                      <a:pt x="143" y="181"/>
                      <a:pt x="143" y="182"/>
                    </a:cubicBezTo>
                    <a:cubicBezTo>
                      <a:pt x="144" y="183"/>
                      <a:pt x="144" y="184"/>
                      <a:pt x="146" y="182"/>
                    </a:cubicBezTo>
                    <a:cubicBezTo>
                      <a:pt x="147" y="181"/>
                      <a:pt x="147" y="182"/>
                      <a:pt x="148" y="181"/>
                    </a:cubicBezTo>
                    <a:cubicBezTo>
                      <a:pt x="149" y="180"/>
                      <a:pt x="149" y="178"/>
                      <a:pt x="151" y="178"/>
                    </a:cubicBezTo>
                    <a:cubicBezTo>
                      <a:pt x="152" y="178"/>
                      <a:pt x="153" y="180"/>
                      <a:pt x="155" y="180"/>
                    </a:cubicBezTo>
                    <a:cubicBezTo>
                      <a:pt x="155" y="180"/>
                      <a:pt x="159" y="181"/>
                      <a:pt x="159" y="181"/>
                    </a:cubicBezTo>
                    <a:cubicBezTo>
                      <a:pt x="159" y="182"/>
                      <a:pt x="157" y="183"/>
                      <a:pt x="157" y="184"/>
                    </a:cubicBezTo>
                    <a:cubicBezTo>
                      <a:pt x="158" y="185"/>
                      <a:pt x="160" y="186"/>
                      <a:pt x="161" y="187"/>
                    </a:cubicBezTo>
                    <a:cubicBezTo>
                      <a:pt x="163" y="188"/>
                      <a:pt x="167" y="189"/>
                      <a:pt x="168" y="186"/>
                    </a:cubicBezTo>
                    <a:cubicBezTo>
                      <a:pt x="168" y="186"/>
                      <a:pt x="170" y="188"/>
                      <a:pt x="170" y="188"/>
                    </a:cubicBezTo>
                    <a:cubicBezTo>
                      <a:pt x="171" y="189"/>
                      <a:pt x="172" y="187"/>
                      <a:pt x="174" y="188"/>
                    </a:cubicBezTo>
                    <a:cubicBezTo>
                      <a:pt x="175" y="189"/>
                      <a:pt x="173" y="190"/>
                      <a:pt x="173" y="191"/>
                    </a:cubicBezTo>
                    <a:cubicBezTo>
                      <a:pt x="173" y="192"/>
                      <a:pt x="175" y="194"/>
                      <a:pt x="175" y="195"/>
                    </a:cubicBezTo>
                    <a:cubicBezTo>
                      <a:pt x="176" y="195"/>
                      <a:pt x="177" y="194"/>
                      <a:pt x="178" y="194"/>
                    </a:cubicBezTo>
                    <a:cubicBezTo>
                      <a:pt x="178" y="193"/>
                      <a:pt x="175" y="192"/>
                      <a:pt x="176" y="191"/>
                    </a:cubicBezTo>
                    <a:cubicBezTo>
                      <a:pt x="178" y="188"/>
                      <a:pt x="180" y="188"/>
                      <a:pt x="183" y="187"/>
                    </a:cubicBezTo>
                    <a:cubicBezTo>
                      <a:pt x="185" y="186"/>
                      <a:pt x="187" y="186"/>
                      <a:pt x="189" y="186"/>
                    </a:cubicBezTo>
                    <a:cubicBezTo>
                      <a:pt x="190" y="186"/>
                      <a:pt x="190" y="184"/>
                      <a:pt x="191" y="184"/>
                    </a:cubicBezTo>
                    <a:cubicBezTo>
                      <a:pt x="193" y="184"/>
                      <a:pt x="192" y="183"/>
                      <a:pt x="192" y="182"/>
                    </a:cubicBezTo>
                    <a:cubicBezTo>
                      <a:pt x="192" y="183"/>
                      <a:pt x="196" y="182"/>
                      <a:pt x="196" y="182"/>
                    </a:cubicBezTo>
                    <a:cubicBezTo>
                      <a:pt x="198" y="181"/>
                      <a:pt x="200" y="182"/>
                      <a:pt x="202" y="182"/>
                    </a:cubicBezTo>
                    <a:cubicBezTo>
                      <a:pt x="204" y="182"/>
                      <a:pt x="205" y="181"/>
                      <a:pt x="207" y="180"/>
                    </a:cubicBezTo>
                    <a:cubicBezTo>
                      <a:pt x="208" y="180"/>
                      <a:pt x="208" y="177"/>
                      <a:pt x="209" y="177"/>
                    </a:cubicBezTo>
                    <a:cubicBezTo>
                      <a:pt x="211" y="177"/>
                      <a:pt x="212" y="176"/>
                      <a:pt x="213" y="175"/>
                    </a:cubicBezTo>
                    <a:cubicBezTo>
                      <a:pt x="214" y="175"/>
                      <a:pt x="215" y="174"/>
                      <a:pt x="215" y="173"/>
                    </a:cubicBezTo>
                    <a:cubicBezTo>
                      <a:pt x="214" y="173"/>
                      <a:pt x="218" y="172"/>
                      <a:pt x="218" y="172"/>
                    </a:cubicBezTo>
                    <a:cubicBezTo>
                      <a:pt x="219" y="171"/>
                      <a:pt x="220" y="169"/>
                      <a:pt x="221" y="168"/>
                    </a:cubicBezTo>
                    <a:cubicBezTo>
                      <a:pt x="222" y="167"/>
                      <a:pt x="222" y="167"/>
                      <a:pt x="222" y="166"/>
                    </a:cubicBezTo>
                    <a:cubicBezTo>
                      <a:pt x="223" y="164"/>
                      <a:pt x="221" y="165"/>
                      <a:pt x="221" y="164"/>
                    </a:cubicBezTo>
                    <a:cubicBezTo>
                      <a:pt x="221" y="164"/>
                      <a:pt x="226" y="164"/>
                      <a:pt x="223" y="162"/>
                    </a:cubicBezTo>
                    <a:cubicBezTo>
                      <a:pt x="222" y="161"/>
                      <a:pt x="223" y="161"/>
                      <a:pt x="224" y="161"/>
                    </a:cubicBezTo>
                    <a:cubicBezTo>
                      <a:pt x="225" y="161"/>
                      <a:pt x="225" y="160"/>
                      <a:pt x="226" y="159"/>
                    </a:cubicBezTo>
                    <a:cubicBezTo>
                      <a:pt x="227" y="158"/>
                      <a:pt x="227" y="157"/>
                      <a:pt x="228" y="156"/>
                    </a:cubicBezTo>
                    <a:cubicBezTo>
                      <a:pt x="228" y="156"/>
                      <a:pt x="228" y="154"/>
                      <a:pt x="228" y="154"/>
                    </a:cubicBezTo>
                    <a:cubicBezTo>
                      <a:pt x="229" y="153"/>
                      <a:pt x="230" y="153"/>
                      <a:pt x="231" y="152"/>
                    </a:cubicBezTo>
                    <a:cubicBezTo>
                      <a:pt x="232" y="151"/>
                      <a:pt x="231" y="150"/>
                      <a:pt x="231" y="150"/>
                    </a:cubicBezTo>
                    <a:cubicBezTo>
                      <a:pt x="231" y="149"/>
                      <a:pt x="232" y="149"/>
                      <a:pt x="232" y="149"/>
                    </a:cubicBezTo>
                    <a:cubicBezTo>
                      <a:pt x="233" y="149"/>
                      <a:pt x="232" y="147"/>
                      <a:pt x="232" y="147"/>
                    </a:cubicBezTo>
                    <a:cubicBezTo>
                      <a:pt x="232" y="147"/>
                      <a:pt x="234" y="148"/>
                      <a:pt x="234" y="147"/>
                    </a:cubicBezTo>
                    <a:cubicBezTo>
                      <a:pt x="236" y="146"/>
                      <a:pt x="234" y="146"/>
                      <a:pt x="233" y="145"/>
                    </a:cubicBezTo>
                    <a:cubicBezTo>
                      <a:pt x="233" y="145"/>
                      <a:pt x="236" y="143"/>
                      <a:pt x="236" y="143"/>
                    </a:cubicBezTo>
                    <a:cubicBezTo>
                      <a:pt x="235" y="145"/>
                      <a:pt x="232" y="142"/>
                      <a:pt x="231" y="141"/>
                    </a:cubicBezTo>
                    <a:cubicBezTo>
                      <a:pt x="231" y="141"/>
                      <a:pt x="230" y="142"/>
                      <a:pt x="229" y="142"/>
                    </a:cubicBezTo>
                    <a:cubicBezTo>
                      <a:pt x="228" y="143"/>
                      <a:pt x="227" y="141"/>
                      <a:pt x="226" y="142"/>
                    </a:cubicBezTo>
                    <a:cubicBezTo>
                      <a:pt x="228" y="141"/>
                      <a:pt x="230" y="140"/>
                      <a:pt x="231" y="139"/>
                    </a:cubicBezTo>
                    <a:cubicBezTo>
                      <a:pt x="232" y="138"/>
                      <a:pt x="235" y="138"/>
                      <a:pt x="233" y="136"/>
                    </a:cubicBezTo>
                    <a:cubicBezTo>
                      <a:pt x="231" y="135"/>
                      <a:pt x="230" y="134"/>
                      <a:pt x="228" y="132"/>
                    </a:cubicBezTo>
                    <a:cubicBezTo>
                      <a:pt x="228" y="131"/>
                      <a:pt x="223" y="133"/>
                      <a:pt x="223" y="130"/>
                    </a:cubicBezTo>
                    <a:cubicBezTo>
                      <a:pt x="223" y="132"/>
                      <a:pt x="228" y="132"/>
                      <a:pt x="229" y="132"/>
                    </a:cubicBezTo>
                    <a:cubicBezTo>
                      <a:pt x="230" y="132"/>
                      <a:pt x="233" y="135"/>
                      <a:pt x="234" y="133"/>
                    </a:cubicBezTo>
                    <a:cubicBezTo>
                      <a:pt x="235" y="131"/>
                      <a:pt x="229" y="129"/>
                      <a:pt x="229" y="127"/>
                    </a:cubicBezTo>
                    <a:cubicBezTo>
                      <a:pt x="228" y="125"/>
                      <a:pt x="228" y="121"/>
                      <a:pt x="226" y="120"/>
                    </a:cubicBezTo>
                    <a:cubicBezTo>
                      <a:pt x="225" y="118"/>
                      <a:pt x="219" y="118"/>
                      <a:pt x="221" y="115"/>
                    </a:cubicBezTo>
                    <a:cubicBezTo>
                      <a:pt x="222" y="113"/>
                      <a:pt x="223" y="112"/>
                      <a:pt x="224" y="111"/>
                    </a:cubicBezTo>
                    <a:cubicBezTo>
                      <a:pt x="226" y="109"/>
                      <a:pt x="224" y="110"/>
                      <a:pt x="225" y="109"/>
                    </a:cubicBezTo>
                    <a:cubicBezTo>
                      <a:pt x="225" y="108"/>
                      <a:pt x="228" y="109"/>
                      <a:pt x="228" y="109"/>
                    </a:cubicBezTo>
                    <a:cubicBezTo>
                      <a:pt x="229" y="108"/>
                      <a:pt x="227" y="107"/>
                      <a:pt x="229" y="106"/>
                    </a:cubicBezTo>
                    <a:cubicBezTo>
                      <a:pt x="231" y="106"/>
                      <a:pt x="232" y="105"/>
                      <a:pt x="233" y="104"/>
                    </a:cubicBezTo>
                    <a:cubicBezTo>
                      <a:pt x="234" y="104"/>
                      <a:pt x="235" y="104"/>
                      <a:pt x="235" y="104"/>
                    </a:cubicBezTo>
                    <a:cubicBezTo>
                      <a:pt x="236" y="104"/>
                      <a:pt x="235" y="105"/>
                      <a:pt x="236" y="105"/>
                    </a:cubicBezTo>
                    <a:cubicBezTo>
                      <a:pt x="237" y="106"/>
                      <a:pt x="238" y="103"/>
                      <a:pt x="238" y="102"/>
                    </a:cubicBezTo>
                    <a:cubicBezTo>
                      <a:pt x="236" y="100"/>
                      <a:pt x="234" y="101"/>
                      <a:pt x="233" y="101"/>
                    </a:cubicBezTo>
                    <a:cubicBezTo>
                      <a:pt x="231" y="101"/>
                      <a:pt x="230" y="99"/>
                      <a:pt x="228" y="100"/>
                    </a:cubicBezTo>
                    <a:cubicBezTo>
                      <a:pt x="227" y="100"/>
                      <a:pt x="226" y="102"/>
                      <a:pt x="224" y="102"/>
                    </a:cubicBezTo>
                    <a:cubicBezTo>
                      <a:pt x="223" y="103"/>
                      <a:pt x="221" y="103"/>
                      <a:pt x="220" y="102"/>
                    </a:cubicBezTo>
                    <a:cubicBezTo>
                      <a:pt x="219" y="101"/>
                      <a:pt x="221" y="99"/>
                      <a:pt x="220" y="98"/>
                    </a:cubicBezTo>
                    <a:cubicBezTo>
                      <a:pt x="218" y="97"/>
                      <a:pt x="210" y="97"/>
                      <a:pt x="213" y="92"/>
                    </a:cubicBezTo>
                    <a:cubicBezTo>
                      <a:pt x="214" y="91"/>
                      <a:pt x="215" y="92"/>
                      <a:pt x="217" y="92"/>
                    </a:cubicBezTo>
                    <a:cubicBezTo>
                      <a:pt x="218" y="92"/>
                      <a:pt x="220" y="91"/>
                      <a:pt x="221" y="90"/>
                    </a:cubicBezTo>
                    <a:cubicBezTo>
                      <a:pt x="223" y="87"/>
                      <a:pt x="226" y="85"/>
                      <a:pt x="229" y="83"/>
                    </a:cubicBezTo>
                    <a:cubicBezTo>
                      <a:pt x="230" y="81"/>
                      <a:pt x="231" y="81"/>
                      <a:pt x="233" y="81"/>
                    </a:cubicBezTo>
                    <a:cubicBezTo>
                      <a:pt x="233" y="82"/>
                      <a:pt x="236" y="82"/>
                      <a:pt x="236" y="83"/>
                    </a:cubicBezTo>
                    <a:cubicBezTo>
                      <a:pt x="235" y="84"/>
                      <a:pt x="235" y="86"/>
                      <a:pt x="234" y="87"/>
                    </a:cubicBezTo>
                    <a:cubicBezTo>
                      <a:pt x="233" y="87"/>
                      <a:pt x="231" y="88"/>
                      <a:pt x="231" y="89"/>
                    </a:cubicBezTo>
                    <a:cubicBezTo>
                      <a:pt x="231" y="90"/>
                      <a:pt x="234" y="90"/>
                      <a:pt x="234" y="90"/>
                    </a:cubicBezTo>
                    <a:cubicBezTo>
                      <a:pt x="234" y="90"/>
                      <a:pt x="230" y="93"/>
                      <a:pt x="231" y="93"/>
                    </a:cubicBezTo>
                    <a:cubicBezTo>
                      <a:pt x="232" y="94"/>
                      <a:pt x="237" y="89"/>
                      <a:pt x="238" y="89"/>
                    </a:cubicBezTo>
                    <a:cubicBezTo>
                      <a:pt x="240" y="88"/>
                      <a:pt x="242" y="87"/>
                      <a:pt x="244" y="87"/>
                    </a:cubicBezTo>
                    <a:cubicBezTo>
                      <a:pt x="246" y="87"/>
                      <a:pt x="246" y="87"/>
                      <a:pt x="247" y="85"/>
                    </a:cubicBezTo>
                    <a:cubicBezTo>
                      <a:pt x="249" y="84"/>
                      <a:pt x="252" y="83"/>
                      <a:pt x="254" y="81"/>
                    </a:cubicBezTo>
                    <a:cubicBezTo>
                      <a:pt x="255" y="80"/>
                      <a:pt x="257" y="77"/>
                      <a:pt x="259" y="77"/>
                    </a:cubicBezTo>
                    <a:cubicBezTo>
                      <a:pt x="260" y="76"/>
                      <a:pt x="266" y="80"/>
                      <a:pt x="266" y="77"/>
                    </a:cubicBezTo>
                    <a:cubicBezTo>
                      <a:pt x="266" y="76"/>
                      <a:pt x="265" y="75"/>
                      <a:pt x="266" y="74"/>
                    </a:cubicBezTo>
                    <a:cubicBezTo>
                      <a:pt x="267" y="74"/>
                      <a:pt x="268" y="74"/>
                      <a:pt x="269" y="74"/>
                    </a:cubicBezTo>
                    <a:cubicBezTo>
                      <a:pt x="271" y="74"/>
                      <a:pt x="270" y="73"/>
                      <a:pt x="271" y="72"/>
                    </a:cubicBezTo>
                    <a:cubicBezTo>
                      <a:pt x="273" y="71"/>
                      <a:pt x="274" y="72"/>
                      <a:pt x="274" y="70"/>
                    </a:cubicBezTo>
                    <a:cubicBezTo>
                      <a:pt x="274" y="67"/>
                      <a:pt x="277" y="70"/>
                      <a:pt x="278" y="71"/>
                    </a:cubicBezTo>
                    <a:cubicBezTo>
                      <a:pt x="278" y="69"/>
                      <a:pt x="281" y="69"/>
                      <a:pt x="281" y="67"/>
                    </a:cubicBezTo>
                    <a:cubicBezTo>
                      <a:pt x="281" y="65"/>
                      <a:pt x="282" y="62"/>
                      <a:pt x="281" y="60"/>
                    </a:cubicBezTo>
                    <a:cubicBezTo>
                      <a:pt x="279" y="57"/>
                      <a:pt x="280" y="58"/>
                      <a:pt x="282" y="56"/>
                    </a:cubicBezTo>
                    <a:cubicBezTo>
                      <a:pt x="284" y="55"/>
                      <a:pt x="285" y="54"/>
                      <a:pt x="287" y="55"/>
                    </a:cubicBezTo>
                    <a:cubicBezTo>
                      <a:pt x="290" y="56"/>
                      <a:pt x="290" y="56"/>
                      <a:pt x="291" y="53"/>
                    </a:cubicBezTo>
                    <a:cubicBezTo>
                      <a:pt x="292" y="51"/>
                      <a:pt x="294" y="50"/>
                      <a:pt x="295" y="47"/>
                    </a:cubicBezTo>
                    <a:cubicBezTo>
                      <a:pt x="295" y="45"/>
                      <a:pt x="296" y="43"/>
                      <a:pt x="298" y="41"/>
                    </a:cubicBezTo>
                    <a:cubicBezTo>
                      <a:pt x="300" y="39"/>
                      <a:pt x="298" y="39"/>
                      <a:pt x="298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16" name="Freeform 716">
                <a:extLst>
                  <a:ext uri="{FF2B5EF4-FFF2-40B4-BE49-F238E27FC236}">
                    <a16:creationId xmlns:a16="http://schemas.microsoft.com/office/drawing/2014/main" id="{0C3B6ECF-AF93-0941-923B-48A507A2B3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7216" y="5139459"/>
                <a:ext cx="1603085" cy="737570"/>
              </a:xfrm>
              <a:custGeom>
                <a:avLst/>
                <a:gdLst>
                  <a:gd name="T0" fmla="*/ 0 w 157"/>
                  <a:gd name="T1" fmla="*/ 19 h 68"/>
                  <a:gd name="T2" fmla="*/ 7 w 157"/>
                  <a:gd name="T3" fmla="*/ 26 h 68"/>
                  <a:gd name="T4" fmla="*/ 12 w 157"/>
                  <a:gd name="T5" fmla="*/ 29 h 68"/>
                  <a:gd name="T6" fmla="*/ 15 w 157"/>
                  <a:gd name="T7" fmla="*/ 36 h 68"/>
                  <a:gd name="T8" fmla="*/ 15 w 157"/>
                  <a:gd name="T9" fmla="*/ 38 h 68"/>
                  <a:gd name="T10" fmla="*/ 15 w 157"/>
                  <a:gd name="T11" fmla="*/ 40 h 68"/>
                  <a:gd name="T12" fmla="*/ 16 w 157"/>
                  <a:gd name="T13" fmla="*/ 45 h 68"/>
                  <a:gd name="T14" fmla="*/ 28 w 157"/>
                  <a:gd name="T15" fmla="*/ 47 h 68"/>
                  <a:gd name="T16" fmla="*/ 36 w 157"/>
                  <a:gd name="T17" fmla="*/ 54 h 68"/>
                  <a:gd name="T18" fmla="*/ 39 w 157"/>
                  <a:gd name="T19" fmla="*/ 59 h 68"/>
                  <a:gd name="T20" fmla="*/ 44 w 157"/>
                  <a:gd name="T21" fmla="*/ 60 h 68"/>
                  <a:gd name="T22" fmla="*/ 56 w 157"/>
                  <a:gd name="T23" fmla="*/ 60 h 68"/>
                  <a:gd name="T24" fmla="*/ 64 w 157"/>
                  <a:gd name="T25" fmla="*/ 61 h 68"/>
                  <a:gd name="T26" fmla="*/ 69 w 157"/>
                  <a:gd name="T27" fmla="*/ 64 h 68"/>
                  <a:gd name="T28" fmla="*/ 76 w 157"/>
                  <a:gd name="T29" fmla="*/ 66 h 68"/>
                  <a:gd name="T30" fmla="*/ 81 w 157"/>
                  <a:gd name="T31" fmla="*/ 67 h 68"/>
                  <a:gd name="T32" fmla="*/ 93 w 157"/>
                  <a:gd name="T33" fmla="*/ 62 h 68"/>
                  <a:gd name="T34" fmla="*/ 106 w 157"/>
                  <a:gd name="T35" fmla="*/ 61 h 68"/>
                  <a:gd name="T36" fmla="*/ 113 w 157"/>
                  <a:gd name="T37" fmla="*/ 55 h 68"/>
                  <a:gd name="T38" fmla="*/ 114 w 157"/>
                  <a:gd name="T39" fmla="*/ 51 h 68"/>
                  <a:gd name="T40" fmla="*/ 115 w 157"/>
                  <a:gd name="T41" fmla="*/ 47 h 68"/>
                  <a:gd name="T42" fmla="*/ 126 w 157"/>
                  <a:gd name="T43" fmla="*/ 46 h 68"/>
                  <a:gd name="T44" fmla="*/ 130 w 157"/>
                  <a:gd name="T45" fmla="*/ 44 h 68"/>
                  <a:gd name="T46" fmla="*/ 137 w 157"/>
                  <a:gd name="T47" fmla="*/ 42 h 68"/>
                  <a:gd name="T48" fmla="*/ 139 w 157"/>
                  <a:gd name="T49" fmla="*/ 38 h 68"/>
                  <a:gd name="T50" fmla="*/ 143 w 157"/>
                  <a:gd name="T51" fmla="*/ 37 h 68"/>
                  <a:gd name="T52" fmla="*/ 154 w 157"/>
                  <a:gd name="T53" fmla="*/ 36 h 68"/>
                  <a:gd name="T54" fmla="*/ 150 w 157"/>
                  <a:gd name="T55" fmla="*/ 29 h 68"/>
                  <a:gd name="T56" fmla="*/ 145 w 157"/>
                  <a:gd name="T57" fmla="*/ 28 h 68"/>
                  <a:gd name="T58" fmla="*/ 141 w 157"/>
                  <a:gd name="T59" fmla="*/ 29 h 68"/>
                  <a:gd name="T60" fmla="*/ 136 w 157"/>
                  <a:gd name="T61" fmla="*/ 28 h 68"/>
                  <a:gd name="T62" fmla="*/ 134 w 157"/>
                  <a:gd name="T63" fmla="*/ 27 h 68"/>
                  <a:gd name="T64" fmla="*/ 137 w 157"/>
                  <a:gd name="T65" fmla="*/ 19 h 68"/>
                  <a:gd name="T66" fmla="*/ 137 w 157"/>
                  <a:gd name="T67" fmla="*/ 14 h 68"/>
                  <a:gd name="T68" fmla="*/ 131 w 157"/>
                  <a:gd name="T69" fmla="*/ 14 h 68"/>
                  <a:gd name="T70" fmla="*/ 124 w 157"/>
                  <a:gd name="T71" fmla="*/ 15 h 68"/>
                  <a:gd name="T72" fmla="*/ 114 w 157"/>
                  <a:gd name="T73" fmla="*/ 19 h 68"/>
                  <a:gd name="T74" fmla="*/ 103 w 157"/>
                  <a:gd name="T75" fmla="*/ 19 h 68"/>
                  <a:gd name="T76" fmla="*/ 98 w 157"/>
                  <a:gd name="T77" fmla="*/ 17 h 68"/>
                  <a:gd name="T78" fmla="*/ 94 w 157"/>
                  <a:gd name="T79" fmla="*/ 15 h 68"/>
                  <a:gd name="T80" fmla="*/ 83 w 157"/>
                  <a:gd name="T81" fmla="*/ 11 h 68"/>
                  <a:gd name="T82" fmla="*/ 77 w 157"/>
                  <a:gd name="T83" fmla="*/ 13 h 68"/>
                  <a:gd name="T84" fmla="*/ 71 w 157"/>
                  <a:gd name="T85" fmla="*/ 12 h 68"/>
                  <a:gd name="T86" fmla="*/ 68 w 157"/>
                  <a:gd name="T87" fmla="*/ 8 h 68"/>
                  <a:gd name="T88" fmla="*/ 64 w 157"/>
                  <a:gd name="T89" fmla="*/ 5 h 68"/>
                  <a:gd name="T90" fmla="*/ 58 w 157"/>
                  <a:gd name="T91" fmla="*/ 3 h 68"/>
                  <a:gd name="T92" fmla="*/ 52 w 157"/>
                  <a:gd name="T93" fmla="*/ 1 h 68"/>
                  <a:gd name="T94" fmla="*/ 45 w 157"/>
                  <a:gd name="T95" fmla="*/ 7 h 68"/>
                  <a:gd name="T96" fmla="*/ 47 w 157"/>
                  <a:gd name="T97" fmla="*/ 13 h 68"/>
                  <a:gd name="T98" fmla="*/ 41 w 157"/>
                  <a:gd name="T99" fmla="*/ 15 h 68"/>
                  <a:gd name="T100" fmla="*/ 37 w 157"/>
                  <a:gd name="T101" fmla="*/ 14 h 68"/>
                  <a:gd name="T102" fmla="*/ 34 w 157"/>
                  <a:gd name="T103" fmla="*/ 14 h 68"/>
                  <a:gd name="T104" fmla="*/ 28 w 157"/>
                  <a:gd name="T105" fmla="*/ 10 h 68"/>
                  <a:gd name="T106" fmla="*/ 21 w 157"/>
                  <a:gd name="T107" fmla="*/ 9 h 68"/>
                  <a:gd name="T108" fmla="*/ 13 w 157"/>
                  <a:gd name="T109" fmla="*/ 13 h 68"/>
                  <a:gd name="T110" fmla="*/ 7 w 157"/>
                  <a:gd name="T111" fmla="*/ 17 h 68"/>
                  <a:gd name="T112" fmla="*/ 0 w 157"/>
                  <a:gd name="T113" fmla="*/ 1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7" h="68">
                    <a:moveTo>
                      <a:pt x="0" y="19"/>
                    </a:moveTo>
                    <a:cubicBezTo>
                      <a:pt x="1" y="23"/>
                      <a:pt x="3" y="25"/>
                      <a:pt x="7" y="26"/>
                    </a:cubicBezTo>
                    <a:cubicBezTo>
                      <a:pt x="9" y="27"/>
                      <a:pt x="10" y="28"/>
                      <a:pt x="12" y="29"/>
                    </a:cubicBezTo>
                    <a:cubicBezTo>
                      <a:pt x="13" y="31"/>
                      <a:pt x="14" y="34"/>
                      <a:pt x="15" y="36"/>
                    </a:cubicBezTo>
                    <a:cubicBezTo>
                      <a:pt x="16" y="37"/>
                      <a:pt x="15" y="37"/>
                      <a:pt x="15" y="38"/>
                    </a:cubicBezTo>
                    <a:cubicBezTo>
                      <a:pt x="14" y="38"/>
                      <a:pt x="15" y="39"/>
                      <a:pt x="15" y="40"/>
                    </a:cubicBezTo>
                    <a:cubicBezTo>
                      <a:pt x="14" y="43"/>
                      <a:pt x="13" y="43"/>
                      <a:pt x="16" y="45"/>
                    </a:cubicBezTo>
                    <a:cubicBezTo>
                      <a:pt x="20" y="46"/>
                      <a:pt x="24" y="45"/>
                      <a:pt x="28" y="47"/>
                    </a:cubicBezTo>
                    <a:cubicBezTo>
                      <a:pt x="30" y="49"/>
                      <a:pt x="34" y="52"/>
                      <a:pt x="36" y="54"/>
                    </a:cubicBezTo>
                    <a:cubicBezTo>
                      <a:pt x="37" y="55"/>
                      <a:pt x="38" y="57"/>
                      <a:pt x="39" y="59"/>
                    </a:cubicBezTo>
                    <a:cubicBezTo>
                      <a:pt x="40" y="61"/>
                      <a:pt x="43" y="60"/>
                      <a:pt x="44" y="60"/>
                    </a:cubicBezTo>
                    <a:cubicBezTo>
                      <a:pt x="48" y="60"/>
                      <a:pt x="52" y="60"/>
                      <a:pt x="56" y="60"/>
                    </a:cubicBezTo>
                    <a:cubicBezTo>
                      <a:pt x="58" y="60"/>
                      <a:pt x="62" y="60"/>
                      <a:pt x="64" y="61"/>
                    </a:cubicBezTo>
                    <a:cubicBezTo>
                      <a:pt x="66" y="62"/>
                      <a:pt x="67" y="64"/>
                      <a:pt x="69" y="64"/>
                    </a:cubicBezTo>
                    <a:cubicBezTo>
                      <a:pt x="71" y="65"/>
                      <a:pt x="74" y="66"/>
                      <a:pt x="76" y="66"/>
                    </a:cubicBezTo>
                    <a:cubicBezTo>
                      <a:pt x="78" y="65"/>
                      <a:pt x="80" y="68"/>
                      <a:pt x="81" y="67"/>
                    </a:cubicBezTo>
                    <a:cubicBezTo>
                      <a:pt x="85" y="65"/>
                      <a:pt x="88" y="63"/>
                      <a:pt x="93" y="62"/>
                    </a:cubicBezTo>
                    <a:cubicBezTo>
                      <a:pt x="97" y="62"/>
                      <a:pt x="103" y="63"/>
                      <a:pt x="106" y="61"/>
                    </a:cubicBezTo>
                    <a:cubicBezTo>
                      <a:pt x="109" y="59"/>
                      <a:pt x="110" y="56"/>
                      <a:pt x="113" y="55"/>
                    </a:cubicBezTo>
                    <a:cubicBezTo>
                      <a:pt x="116" y="54"/>
                      <a:pt x="116" y="53"/>
                      <a:pt x="114" y="51"/>
                    </a:cubicBezTo>
                    <a:cubicBezTo>
                      <a:pt x="113" y="50"/>
                      <a:pt x="113" y="48"/>
                      <a:pt x="115" y="47"/>
                    </a:cubicBezTo>
                    <a:cubicBezTo>
                      <a:pt x="118" y="44"/>
                      <a:pt x="122" y="50"/>
                      <a:pt x="126" y="46"/>
                    </a:cubicBezTo>
                    <a:cubicBezTo>
                      <a:pt x="127" y="45"/>
                      <a:pt x="128" y="44"/>
                      <a:pt x="130" y="44"/>
                    </a:cubicBezTo>
                    <a:cubicBezTo>
                      <a:pt x="133" y="43"/>
                      <a:pt x="134" y="44"/>
                      <a:pt x="137" y="42"/>
                    </a:cubicBezTo>
                    <a:cubicBezTo>
                      <a:pt x="138" y="41"/>
                      <a:pt x="138" y="38"/>
                      <a:pt x="139" y="38"/>
                    </a:cubicBezTo>
                    <a:cubicBezTo>
                      <a:pt x="141" y="37"/>
                      <a:pt x="142" y="37"/>
                      <a:pt x="143" y="37"/>
                    </a:cubicBezTo>
                    <a:cubicBezTo>
                      <a:pt x="147" y="36"/>
                      <a:pt x="150" y="35"/>
                      <a:pt x="154" y="36"/>
                    </a:cubicBezTo>
                    <a:cubicBezTo>
                      <a:pt x="157" y="36"/>
                      <a:pt x="151" y="29"/>
                      <a:pt x="150" y="29"/>
                    </a:cubicBezTo>
                    <a:cubicBezTo>
                      <a:pt x="149" y="28"/>
                      <a:pt x="147" y="27"/>
                      <a:pt x="145" y="28"/>
                    </a:cubicBezTo>
                    <a:cubicBezTo>
                      <a:pt x="143" y="28"/>
                      <a:pt x="143" y="30"/>
                      <a:pt x="141" y="29"/>
                    </a:cubicBezTo>
                    <a:cubicBezTo>
                      <a:pt x="140" y="28"/>
                      <a:pt x="137" y="27"/>
                      <a:pt x="136" y="28"/>
                    </a:cubicBezTo>
                    <a:cubicBezTo>
                      <a:pt x="135" y="30"/>
                      <a:pt x="134" y="29"/>
                      <a:pt x="134" y="27"/>
                    </a:cubicBezTo>
                    <a:cubicBezTo>
                      <a:pt x="134" y="25"/>
                      <a:pt x="137" y="21"/>
                      <a:pt x="137" y="19"/>
                    </a:cubicBezTo>
                    <a:cubicBezTo>
                      <a:pt x="138" y="17"/>
                      <a:pt x="141" y="14"/>
                      <a:pt x="137" y="14"/>
                    </a:cubicBezTo>
                    <a:cubicBezTo>
                      <a:pt x="134" y="14"/>
                      <a:pt x="134" y="15"/>
                      <a:pt x="131" y="14"/>
                    </a:cubicBezTo>
                    <a:cubicBezTo>
                      <a:pt x="128" y="13"/>
                      <a:pt x="127" y="13"/>
                      <a:pt x="124" y="15"/>
                    </a:cubicBezTo>
                    <a:cubicBezTo>
                      <a:pt x="121" y="17"/>
                      <a:pt x="117" y="18"/>
                      <a:pt x="114" y="19"/>
                    </a:cubicBezTo>
                    <a:cubicBezTo>
                      <a:pt x="109" y="20"/>
                      <a:pt x="107" y="19"/>
                      <a:pt x="103" y="19"/>
                    </a:cubicBezTo>
                    <a:cubicBezTo>
                      <a:pt x="101" y="18"/>
                      <a:pt x="100" y="18"/>
                      <a:pt x="98" y="17"/>
                    </a:cubicBezTo>
                    <a:cubicBezTo>
                      <a:pt x="97" y="17"/>
                      <a:pt x="96" y="15"/>
                      <a:pt x="94" y="15"/>
                    </a:cubicBezTo>
                    <a:cubicBezTo>
                      <a:pt x="90" y="14"/>
                      <a:pt x="88" y="12"/>
                      <a:pt x="83" y="11"/>
                    </a:cubicBezTo>
                    <a:cubicBezTo>
                      <a:pt x="81" y="11"/>
                      <a:pt x="79" y="12"/>
                      <a:pt x="77" y="13"/>
                    </a:cubicBezTo>
                    <a:cubicBezTo>
                      <a:pt x="75" y="14"/>
                      <a:pt x="73" y="13"/>
                      <a:pt x="71" y="12"/>
                    </a:cubicBezTo>
                    <a:cubicBezTo>
                      <a:pt x="69" y="11"/>
                      <a:pt x="68" y="11"/>
                      <a:pt x="68" y="8"/>
                    </a:cubicBezTo>
                    <a:cubicBezTo>
                      <a:pt x="67" y="6"/>
                      <a:pt x="67" y="6"/>
                      <a:pt x="64" y="5"/>
                    </a:cubicBezTo>
                    <a:cubicBezTo>
                      <a:pt x="62" y="4"/>
                      <a:pt x="60" y="3"/>
                      <a:pt x="58" y="3"/>
                    </a:cubicBezTo>
                    <a:cubicBezTo>
                      <a:pt x="56" y="3"/>
                      <a:pt x="53" y="0"/>
                      <a:pt x="52" y="1"/>
                    </a:cubicBezTo>
                    <a:cubicBezTo>
                      <a:pt x="50" y="1"/>
                      <a:pt x="46" y="5"/>
                      <a:pt x="45" y="7"/>
                    </a:cubicBezTo>
                    <a:cubicBezTo>
                      <a:pt x="45" y="9"/>
                      <a:pt x="48" y="11"/>
                      <a:pt x="47" y="13"/>
                    </a:cubicBezTo>
                    <a:cubicBezTo>
                      <a:pt x="46" y="15"/>
                      <a:pt x="43" y="17"/>
                      <a:pt x="41" y="15"/>
                    </a:cubicBezTo>
                    <a:cubicBezTo>
                      <a:pt x="39" y="15"/>
                      <a:pt x="38" y="14"/>
                      <a:pt x="37" y="14"/>
                    </a:cubicBezTo>
                    <a:cubicBezTo>
                      <a:pt x="36" y="14"/>
                      <a:pt x="35" y="14"/>
                      <a:pt x="34" y="14"/>
                    </a:cubicBezTo>
                    <a:cubicBezTo>
                      <a:pt x="31" y="13"/>
                      <a:pt x="31" y="11"/>
                      <a:pt x="28" y="10"/>
                    </a:cubicBezTo>
                    <a:cubicBezTo>
                      <a:pt x="26" y="9"/>
                      <a:pt x="23" y="8"/>
                      <a:pt x="21" y="9"/>
                    </a:cubicBezTo>
                    <a:cubicBezTo>
                      <a:pt x="18" y="10"/>
                      <a:pt x="16" y="12"/>
                      <a:pt x="13" y="13"/>
                    </a:cubicBezTo>
                    <a:cubicBezTo>
                      <a:pt x="11" y="14"/>
                      <a:pt x="9" y="16"/>
                      <a:pt x="7" y="17"/>
                    </a:cubicBezTo>
                    <a:cubicBezTo>
                      <a:pt x="4" y="17"/>
                      <a:pt x="2" y="19"/>
                      <a:pt x="0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17" name="Freeform 717">
                <a:extLst>
                  <a:ext uri="{FF2B5EF4-FFF2-40B4-BE49-F238E27FC236}">
                    <a16:creationId xmlns:a16="http://schemas.microsoft.com/office/drawing/2014/main" id="{33BF925F-6F34-EC49-B6EE-E99EF4CF03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35871" y="3723319"/>
                <a:ext cx="641234" cy="1169055"/>
              </a:xfrm>
              <a:custGeom>
                <a:avLst/>
                <a:gdLst>
                  <a:gd name="T0" fmla="*/ 61 w 63"/>
                  <a:gd name="T1" fmla="*/ 25 h 108"/>
                  <a:gd name="T2" fmla="*/ 61 w 63"/>
                  <a:gd name="T3" fmla="*/ 20 h 108"/>
                  <a:gd name="T4" fmla="*/ 61 w 63"/>
                  <a:gd name="T5" fmla="*/ 16 h 108"/>
                  <a:gd name="T6" fmla="*/ 60 w 63"/>
                  <a:gd name="T7" fmla="*/ 13 h 108"/>
                  <a:gd name="T8" fmla="*/ 60 w 63"/>
                  <a:gd name="T9" fmla="*/ 11 h 108"/>
                  <a:gd name="T10" fmla="*/ 57 w 63"/>
                  <a:gd name="T11" fmla="*/ 7 h 108"/>
                  <a:gd name="T12" fmla="*/ 51 w 63"/>
                  <a:gd name="T13" fmla="*/ 5 h 108"/>
                  <a:gd name="T14" fmla="*/ 44 w 63"/>
                  <a:gd name="T15" fmla="*/ 1 h 108"/>
                  <a:gd name="T16" fmla="*/ 44 w 63"/>
                  <a:gd name="T17" fmla="*/ 5 h 108"/>
                  <a:gd name="T18" fmla="*/ 34 w 63"/>
                  <a:gd name="T19" fmla="*/ 5 h 108"/>
                  <a:gd name="T20" fmla="*/ 34 w 63"/>
                  <a:gd name="T21" fmla="*/ 10 h 108"/>
                  <a:gd name="T22" fmla="*/ 29 w 63"/>
                  <a:gd name="T23" fmla="*/ 10 h 108"/>
                  <a:gd name="T24" fmla="*/ 27 w 63"/>
                  <a:gd name="T25" fmla="*/ 12 h 108"/>
                  <a:gd name="T26" fmla="*/ 25 w 63"/>
                  <a:gd name="T27" fmla="*/ 15 h 108"/>
                  <a:gd name="T28" fmla="*/ 25 w 63"/>
                  <a:gd name="T29" fmla="*/ 18 h 108"/>
                  <a:gd name="T30" fmla="*/ 24 w 63"/>
                  <a:gd name="T31" fmla="*/ 20 h 108"/>
                  <a:gd name="T32" fmla="*/ 20 w 63"/>
                  <a:gd name="T33" fmla="*/ 25 h 108"/>
                  <a:gd name="T34" fmla="*/ 17 w 63"/>
                  <a:gd name="T35" fmla="*/ 27 h 108"/>
                  <a:gd name="T36" fmla="*/ 16 w 63"/>
                  <a:gd name="T37" fmla="*/ 33 h 108"/>
                  <a:gd name="T38" fmla="*/ 13 w 63"/>
                  <a:gd name="T39" fmla="*/ 38 h 108"/>
                  <a:gd name="T40" fmla="*/ 15 w 63"/>
                  <a:gd name="T41" fmla="*/ 42 h 108"/>
                  <a:gd name="T42" fmla="*/ 9 w 63"/>
                  <a:gd name="T43" fmla="*/ 44 h 108"/>
                  <a:gd name="T44" fmla="*/ 5 w 63"/>
                  <a:gd name="T45" fmla="*/ 51 h 108"/>
                  <a:gd name="T46" fmla="*/ 6 w 63"/>
                  <a:gd name="T47" fmla="*/ 57 h 108"/>
                  <a:gd name="T48" fmla="*/ 8 w 63"/>
                  <a:gd name="T49" fmla="*/ 63 h 108"/>
                  <a:gd name="T50" fmla="*/ 7 w 63"/>
                  <a:gd name="T51" fmla="*/ 67 h 108"/>
                  <a:gd name="T52" fmla="*/ 7 w 63"/>
                  <a:gd name="T53" fmla="*/ 74 h 108"/>
                  <a:gd name="T54" fmla="*/ 4 w 63"/>
                  <a:gd name="T55" fmla="*/ 78 h 108"/>
                  <a:gd name="T56" fmla="*/ 3 w 63"/>
                  <a:gd name="T57" fmla="*/ 83 h 108"/>
                  <a:gd name="T58" fmla="*/ 0 w 63"/>
                  <a:gd name="T59" fmla="*/ 82 h 108"/>
                  <a:gd name="T60" fmla="*/ 4 w 63"/>
                  <a:gd name="T61" fmla="*/ 90 h 108"/>
                  <a:gd name="T62" fmla="*/ 7 w 63"/>
                  <a:gd name="T63" fmla="*/ 97 h 108"/>
                  <a:gd name="T64" fmla="*/ 8 w 63"/>
                  <a:gd name="T65" fmla="*/ 102 h 108"/>
                  <a:gd name="T66" fmla="*/ 10 w 63"/>
                  <a:gd name="T67" fmla="*/ 107 h 108"/>
                  <a:gd name="T68" fmla="*/ 14 w 63"/>
                  <a:gd name="T69" fmla="*/ 108 h 108"/>
                  <a:gd name="T70" fmla="*/ 15 w 63"/>
                  <a:gd name="T71" fmla="*/ 105 h 108"/>
                  <a:gd name="T72" fmla="*/ 24 w 63"/>
                  <a:gd name="T73" fmla="*/ 101 h 108"/>
                  <a:gd name="T74" fmla="*/ 27 w 63"/>
                  <a:gd name="T75" fmla="*/ 92 h 108"/>
                  <a:gd name="T76" fmla="*/ 26 w 63"/>
                  <a:gd name="T77" fmla="*/ 87 h 108"/>
                  <a:gd name="T78" fmla="*/ 28 w 63"/>
                  <a:gd name="T79" fmla="*/ 84 h 108"/>
                  <a:gd name="T80" fmla="*/ 32 w 63"/>
                  <a:gd name="T81" fmla="*/ 82 h 108"/>
                  <a:gd name="T82" fmla="*/ 32 w 63"/>
                  <a:gd name="T83" fmla="*/ 81 h 108"/>
                  <a:gd name="T84" fmla="*/ 35 w 63"/>
                  <a:gd name="T85" fmla="*/ 80 h 108"/>
                  <a:gd name="T86" fmla="*/ 34 w 63"/>
                  <a:gd name="T87" fmla="*/ 78 h 108"/>
                  <a:gd name="T88" fmla="*/ 36 w 63"/>
                  <a:gd name="T89" fmla="*/ 77 h 108"/>
                  <a:gd name="T90" fmla="*/ 35 w 63"/>
                  <a:gd name="T91" fmla="*/ 73 h 108"/>
                  <a:gd name="T92" fmla="*/ 29 w 63"/>
                  <a:gd name="T93" fmla="*/ 66 h 108"/>
                  <a:gd name="T94" fmla="*/ 30 w 63"/>
                  <a:gd name="T95" fmla="*/ 60 h 108"/>
                  <a:gd name="T96" fmla="*/ 30 w 63"/>
                  <a:gd name="T97" fmla="*/ 56 h 108"/>
                  <a:gd name="T98" fmla="*/ 33 w 63"/>
                  <a:gd name="T99" fmla="*/ 53 h 108"/>
                  <a:gd name="T100" fmla="*/ 39 w 63"/>
                  <a:gd name="T101" fmla="*/ 48 h 108"/>
                  <a:gd name="T102" fmla="*/ 49 w 63"/>
                  <a:gd name="T103" fmla="*/ 41 h 108"/>
                  <a:gd name="T104" fmla="*/ 50 w 63"/>
                  <a:gd name="T105" fmla="*/ 35 h 108"/>
                  <a:gd name="T106" fmla="*/ 50 w 63"/>
                  <a:gd name="T107" fmla="*/ 32 h 108"/>
                  <a:gd name="T108" fmla="*/ 54 w 63"/>
                  <a:gd name="T109" fmla="*/ 30 h 108"/>
                  <a:gd name="T110" fmla="*/ 58 w 63"/>
                  <a:gd name="T111" fmla="*/ 29 h 108"/>
                  <a:gd name="T112" fmla="*/ 60 w 63"/>
                  <a:gd name="T113" fmla="*/ 28 h 108"/>
                  <a:gd name="T114" fmla="*/ 63 w 63"/>
                  <a:gd name="T115" fmla="*/ 28 h 108"/>
                  <a:gd name="T116" fmla="*/ 61 w 63"/>
                  <a:gd name="T117" fmla="*/ 25 h 108"/>
                  <a:gd name="T118" fmla="*/ 61 w 63"/>
                  <a:gd name="T119" fmla="*/ 2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3" h="108">
                    <a:moveTo>
                      <a:pt x="61" y="25"/>
                    </a:moveTo>
                    <a:cubicBezTo>
                      <a:pt x="60" y="24"/>
                      <a:pt x="62" y="22"/>
                      <a:pt x="61" y="20"/>
                    </a:cubicBezTo>
                    <a:cubicBezTo>
                      <a:pt x="60" y="18"/>
                      <a:pt x="61" y="18"/>
                      <a:pt x="61" y="16"/>
                    </a:cubicBezTo>
                    <a:cubicBezTo>
                      <a:pt x="61" y="15"/>
                      <a:pt x="60" y="14"/>
                      <a:pt x="60" y="13"/>
                    </a:cubicBezTo>
                    <a:cubicBezTo>
                      <a:pt x="59" y="12"/>
                      <a:pt x="60" y="12"/>
                      <a:pt x="60" y="11"/>
                    </a:cubicBezTo>
                    <a:cubicBezTo>
                      <a:pt x="59" y="9"/>
                      <a:pt x="59" y="8"/>
                      <a:pt x="57" y="7"/>
                    </a:cubicBezTo>
                    <a:cubicBezTo>
                      <a:pt x="55" y="6"/>
                      <a:pt x="53" y="6"/>
                      <a:pt x="51" y="5"/>
                    </a:cubicBezTo>
                    <a:cubicBezTo>
                      <a:pt x="49" y="3"/>
                      <a:pt x="47" y="0"/>
                      <a:pt x="44" y="1"/>
                    </a:cubicBezTo>
                    <a:cubicBezTo>
                      <a:pt x="43" y="1"/>
                      <a:pt x="44" y="4"/>
                      <a:pt x="44" y="5"/>
                    </a:cubicBezTo>
                    <a:cubicBezTo>
                      <a:pt x="43" y="8"/>
                      <a:pt x="37" y="6"/>
                      <a:pt x="34" y="5"/>
                    </a:cubicBezTo>
                    <a:cubicBezTo>
                      <a:pt x="34" y="7"/>
                      <a:pt x="34" y="8"/>
                      <a:pt x="34" y="10"/>
                    </a:cubicBezTo>
                    <a:cubicBezTo>
                      <a:pt x="33" y="10"/>
                      <a:pt x="31" y="9"/>
                      <a:pt x="29" y="10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7" y="13"/>
                      <a:pt x="25" y="14"/>
                      <a:pt x="25" y="15"/>
                    </a:cubicBezTo>
                    <a:cubicBezTo>
                      <a:pt x="24" y="16"/>
                      <a:pt x="26" y="18"/>
                      <a:pt x="25" y="18"/>
                    </a:cubicBezTo>
                    <a:cubicBezTo>
                      <a:pt x="25" y="19"/>
                      <a:pt x="24" y="19"/>
                      <a:pt x="24" y="20"/>
                    </a:cubicBezTo>
                    <a:cubicBezTo>
                      <a:pt x="22" y="21"/>
                      <a:pt x="20" y="23"/>
                      <a:pt x="20" y="25"/>
                    </a:cubicBezTo>
                    <a:cubicBezTo>
                      <a:pt x="20" y="27"/>
                      <a:pt x="18" y="25"/>
                      <a:pt x="17" y="27"/>
                    </a:cubicBezTo>
                    <a:cubicBezTo>
                      <a:pt x="17" y="29"/>
                      <a:pt x="17" y="31"/>
                      <a:pt x="16" y="33"/>
                    </a:cubicBezTo>
                    <a:cubicBezTo>
                      <a:pt x="16" y="35"/>
                      <a:pt x="13" y="36"/>
                      <a:pt x="13" y="38"/>
                    </a:cubicBezTo>
                    <a:cubicBezTo>
                      <a:pt x="13" y="39"/>
                      <a:pt x="16" y="41"/>
                      <a:pt x="15" y="42"/>
                    </a:cubicBezTo>
                    <a:cubicBezTo>
                      <a:pt x="13" y="44"/>
                      <a:pt x="11" y="43"/>
                      <a:pt x="9" y="44"/>
                    </a:cubicBezTo>
                    <a:cubicBezTo>
                      <a:pt x="6" y="45"/>
                      <a:pt x="5" y="48"/>
                      <a:pt x="5" y="51"/>
                    </a:cubicBezTo>
                    <a:cubicBezTo>
                      <a:pt x="6" y="53"/>
                      <a:pt x="6" y="55"/>
                      <a:pt x="6" y="57"/>
                    </a:cubicBezTo>
                    <a:cubicBezTo>
                      <a:pt x="6" y="60"/>
                      <a:pt x="4" y="61"/>
                      <a:pt x="8" y="63"/>
                    </a:cubicBezTo>
                    <a:cubicBezTo>
                      <a:pt x="10" y="65"/>
                      <a:pt x="9" y="66"/>
                      <a:pt x="7" y="67"/>
                    </a:cubicBezTo>
                    <a:cubicBezTo>
                      <a:pt x="6" y="68"/>
                      <a:pt x="8" y="72"/>
                      <a:pt x="7" y="74"/>
                    </a:cubicBezTo>
                    <a:cubicBezTo>
                      <a:pt x="7" y="76"/>
                      <a:pt x="4" y="76"/>
                      <a:pt x="4" y="78"/>
                    </a:cubicBezTo>
                    <a:cubicBezTo>
                      <a:pt x="4" y="79"/>
                      <a:pt x="4" y="83"/>
                      <a:pt x="3" y="83"/>
                    </a:cubicBezTo>
                    <a:cubicBezTo>
                      <a:pt x="3" y="83"/>
                      <a:pt x="1" y="82"/>
                      <a:pt x="0" y="82"/>
                    </a:cubicBezTo>
                    <a:cubicBezTo>
                      <a:pt x="0" y="86"/>
                      <a:pt x="4" y="87"/>
                      <a:pt x="4" y="90"/>
                    </a:cubicBezTo>
                    <a:cubicBezTo>
                      <a:pt x="3" y="91"/>
                      <a:pt x="6" y="96"/>
                      <a:pt x="7" y="97"/>
                    </a:cubicBezTo>
                    <a:cubicBezTo>
                      <a:pt x="9" y="99"/>
                      <a:pt x="8" y="100"/>
                      <a:pt x="8" y="102"/>
                    </a:cubicBezTo>
                    <a:cubicBezTo>
                      <a:pt x="8" y="103"/>
                      <a:pt x="10" y="105"/>
                      <a:pt x="10" y="107"/>
                    </a:cubicBezTo>
                    <a:cubicBezTo>
                      <a:pt x="9" y="108"/>
                      <a:pt x="13" y="107"/>
                      <a:pt x="14" y="108"/>
                    </a:cubicBezTo>
                    <a:cubicBezTo>
                      <a:pt x="16" y="108"/>
                      <a:pt x="15" y="107"/>
                      <a:pt x="15" y="105"/>
                    </a:cubicBezTo>
                    <a:cubicBezTo>
                      <a:pt x="15" y="100"/>
                      <a:pt x="23" y="104"/>
                      <a:pt x="24" y="101"/>
                    </a:cubicBezTo>
                    <a:cubicBezTo>
                      <a:pt x="25" y="98"/>
                      <a:pt x="26" y="95"/>
                      <a:pt x="27" y="92"/>
                    </a:cubicBezTo>
                    <a:cubicBezTo>
                      <a:pt x="27" y="90"/>
                      <a:pt x="27" y="88"/>
                      <a:pt x="26" y="87"/>
                    </a:cubicBezTo>
                    <a:cubicBezTo>
                      <a:pt x="25" y="85"/>
                      <a:pt x="26" y="85"/>
                      <a:pt x="28" y="84"/>
                    </a:cubicBezTo>
                    <a:cubicBezTo>
                      <a:pt x="29" y="84"/>
                      <a:pt x="32" y="83"/>
                      <a:pt x="32" y="82"/>
                    </a:cubicBezTo>
                    <a:cubicBezTo>
                      <a:pt x="32" y="82"/>
                      <a:pt x="32" y="81"/>
                      <a:pt x="32" y="81"/>
                    </a:cubicBezTo>
                    <a:cubicBezTo>
                      <a:pt x="33" y="81"/>
                      <a:pt x="35" y="81"/>
                      <a:pt x="35" y="80"/>
                    </a:cubicBezTo>
                    <a:cubicBezTo>
                      <a:pt x="35" y="79"/>
                      <a:pt x="34" y="79"/>
                      <a:pt x="34" y="78"/>
                    </a:cubicBezTo>
                    <a:cubicBezTo>
                      <a:pt x="35" y="78"/>
                      <a:pt x="36" y="77"/>
                      <a:pt x="36" y="77"/>
                    </a:cubicBezTo>
                    <a:cubicBezTo>
                      <a:pt x="38" y="75"/>
                      <a:pt x="37" y="74"/>
                      <a:pt x="35" y="73"/>
                    </a:cubicBezTo>
                    <a:cubicBezTo>
                      <a:pt x="33" y="71"/>
                      <a:pt x="29" y="70"/>
                      <a:pt x="29" y="66"/>
                    </a:cubicBezTo>
                    <a:cubicBezTo>
                      <a:pt x="29" y="64"/>
                      <a:pt x="29" y="62"/>
                      <a:pt x="30" y="60"/>
                    </a:cubicBezTo>
                    <a:cubicBezTo>
                      <a:pt x="31" y="58"/>
                      <a:pt x="31" y="58"/>
                      <a:pt x="30" y="56"/>
                    </a:cubicBezTo>
                    <a:cubicBezTo>
                      <a:pt x="29" y="56"/>
                      <a:pt x="33" y="53"/>
                      <a:pt x="33" y="53"/>
                    </a:cubicBezTo>
                    <a:cubicBezTo>
                      <a:pt x="35" y="51"/>
                      <a:pt x="36" y="49"/>
                      <a:pt x="39" y="48"/>
                    </a:cubicBezTo>
                    <a:cubicBezTo>
                      <a:pt x="42" y="47"/>
                      <a:pt x="47" y="44"/>
                      <a:pt x="49" y="41"/>
                    </a:cubicBezTo>
                    <a:cubicBezTo>
                      <a:pt x="51" y="38"/>
                      <a:pt x="46" y="36"/>
                      <a:pt x="50" y="35"/>
                    </a:cubicBezTo>
                    <a:cubicBezTo>
                      <a:pt x="52" y="34"/>
                      <a:pt x="51" y="34"/>
                      <a:pt x="50" y="32"/>
                    </a:cubicBezTo>
                    <a:cubicBezTo>
                      <a:pt x="50" y="31"/>
                      <a:pt x="53" y="30"/>
                      <a:pt x="54" y="30"/>
                    </a:cubicBezTo>
                    <a:cubicBezTo>
                      <a:pt x="56" y="28"/>
                      <a:pt x="57" y="27"/>
                      <a:pt x="58" y="29"/>
                    </a:cubicBezTo>
                    <a:cubicBezTo>
                      <a:pt x="59" y="29"/>
                      <a:pt x="60" y="28"/>
                      <a:pt x="60" y="28"/>
                    </a:cubicBezTo>
                    <a:cubicBezTo>
                      <a:pt x="61" y="28"/>
                      <a:pt x="62" y="28"/>
                      <a:pt x="63" y="28"/>
                    </a:cubicBezTo>
                    <a:cubicBezTo>
                      <a:pt x="63" y="27"/>
                      <a:pt x="62" y="27"/>
                      <a:pt x="61" y="25"/>
                    </a:cubicBezTo>
                    <a:cubicBezTo>
                      <a:pt x="60" y="24"/>
                      <a:pt x="61" y="26"/>
                      <a:pt x="61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18" name="Freeform 718">
                <a:extLst>
                  <a:ext uri="{FF2B5EF4-FFF2-40B4-BE49-F238E27FC236}">
                    <a16:creationId xmlns:a16="http://schemas.microsoft.com/office/drawing/2014/main" id="{A43AA623-60A3-6A4E-966F-B7169128D9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6344" y="3634811"/>
                <a:ext cx="550626" cy="910903"/>
              </a:xfrm>
              <a:custGeom>
                <a:avLst/>
                <a:gdLst>
                  <a:gd name="T0" fmla="*/ 53 w 54"/>
                  <a:gd name="T1" fmla="*/ 59 h 84"/>
                  <a:gd name="T2" fmla="*/ 47 w 54"/>
                  <a:gd name="T3" fmla="*/ 55 h 84"/>
                  <a:gd name="T4" fmla="*/ 49 w 54"/>
                  <a:gd name="T5" fmla="*/ 51 h 84"/>
                  <a:gd name="T6" fmla="*/ 44 w 54"/>
                  <a:gd name="T7" fmla="*/ 44 h 84"/>
                  <a:gd name="T8" fmla="*/ 46 w 54"/>
                  <a:gd name="T9" fmla="*/ 43 h 84"/>
                  <a:gd name="T10" fmla="*/ 44 w 54"/>
                  <a:gd name="T11" fmla="*/ 38 h 84"/>
                  <a:gd name="T12" fmla="*/ 45 w 54"/>
                  <a:gd name="T13" fmla="*/ 36 h 84"/>
                  <a:gd name="T14" fmla="*/ 44 w 54"/>
                  <a:gd name="T15" fmla="*/ 32 h 84"/>
                  <a:gd name="T16" fmla="*/ 42 w 54"/>
                  <a:gd name="T17" fmla="*/ 26 h 84"/>
                  <a:gd name="T18" fmla="*/ 45 w 54"/>
                  <a:gd name="T19" fmla="*/ 23 h 84"/>
                  <a:gd name="T20" fmla="*/ 44 w 54"/>
                  <a:gd name="T21" fmla="*/ 19 h 84"/>
                  <a:gd name="T22" fmla="*/ 38 w 54"/>
                  <a:gd name="T23" fmla="*/ 13 h 84"/>
                  <a:gd name="T24" fmla="*/ 40 w 54"/>
                  <a:gd name="T25" fmla="*/ 12 h 84"/>
                  <a:gd name="T26" fmla="*/ 39 w 54"/>
                  <a:gd name="T27" fmla="*/ 10 h 84"/>
                  <a:gd name="T28" fmla="*/ 41 w 54"/>
                  <a:gd name="T29" fmla="*/ 3 h 84"/>
                  <a:gd name="T30" fmla="*/ 37 w 54"/>
                  <a:gd name="T31" fmla="*/ 1 h 84"/>
                  <a:gd name="T32" fmla="*/ 34 w 54"/>
                  <a:gd name="T33" fmla="*/ 0 h 84"/>
                  <a:gd name="T34" fmla="*/ 29 w 54"/>
                  <a:gd name="T35" fmla="*/ 1 h 84"/>
                  <a:gd name="T36" fmla="*/ 25 w 54"/>
                  <a:gd name="T37" fmla="*/ 5 h 84"/>
                  <a:gd name="T38" fmla="*/ 24 w 54"/>
                  <a:gd name="T39" fmla="*/ 10 h 84"/>
                  <a:gd name="T40" fmla="*/ 21 w 54"/>
                  <a:gd name="T41" fmla="*/ 13 h 84"/>
                  <a:gd name="T42" fmla="*/ 17 w 54"/>
                  <a:gd name="T43" fmla="*/ 11 h 84"/>
                  <a:gd name="T44" fmla="*/ 14 w 54"/>
                  <a:gd name="T45" fmla="*/ 12 h 84"/>
                  <a:gd name="T46" fmla="*/ 7 w 54"/>
                  <a:gd name="T47" fmla="*/ 10 h 84"/>
                  <a:gd name="T48" fmla="*/ 4 w 54"/>
                  <a:gd name="T49" fmla="*/ 7 h 84"/>
                  <a:gd name="T50" fmla="*/ 0 w 54"/>
                  <a:gd name="T51" fmla="*/ 9 h 84"/>
                  <a:gd name="T52" fmla="*/ 8 w 54"/>
                  <a:gd name="T53" fmla="*/ 14 h 84"/>
                  <a:gd name="T54" fmla="*/ 12 w 54"/>
                  <a:gd name="T55" fmla="*/ 16 h 84"/>
                  <a:gd name="T56" fmla="*/ 14 w 54"/>
                  <a:gd name="T57" fmla="*/ 19 h 84"/>
                  <a:gd name="T58" fmla="*/ 14 w 54"/>
                  <a:gd name="T59" fmla="*/ 21 h 84"/>
                  <a:gd name="T60" fmla="*/ 15 w 54"/>
                  <a:gd name="T61" fmla="*/ 24 h 84"/>
                  <a:gd name="T62" fmla="*/ 15 w 54"/>
                  <a:gd name="T63" fmla="*/ 27 h 84"/>
                  <a:gd name="T64" fmla="*/ 16 w 54"/>
                  <a:gd name="T65" fmla="*/ 29 h 84"/>
                  <a:gd name="T66" fmla="*/ 15 w 54"/>
                  <a:gd name="T67" fmla="*/ 33 h 84"/>
                  <a:gd name="T68" fmla="*/ 17 w 54"/>
                  <a:gd name="T69" fmla="*/ 36 h 84"/>
                  <a:gd name="T70" fmla="*/ 21 w 54"/>
                  <a:gd name="T71" fmla="*/ 38 h 84"/>
                  <a:gd name="T72" fmla="*/ 22 w 54"/>
                  <a:gd name="T73" fmla="*/ 41 h 84"/>
                  <a:gd name="T74" fmla="*/ 23 w 54"/>
                  <a:gd name="T75" fmla="*/ 44 h 84"/>
                  <a:gd name="T76" fmla="*/ 20 w 54"/>
                  <a:gd name="T77" fmla="*/ 44 h 84"/>
                  <a:gd name="T78" fmla="*/ 16 w 54"/>
                  <a:gd name="T79" fmla="*/ 49 h 84"/>
                  <a:gd name="T80" fmla="*/ 13 w 54"/>
                  <a:gd name="T81" fmla="*/ 51 h 84"/>
                  <a:gd name="T82" fmla="*/ 10 w 54"/>
                  <a:gd name="T83" fmla="*/ 54 h 84"/>
                  <a:gd name="T84" fmla="*/ 4 w 54"/>
                  <a:gd name="T85" fmla="*/ 57 h 84"/>
                  <a:gd name="T86" fmla="*/ 2 w 54"/>
                  <a:gd name="T87" fmla="*/ 62 h 84"/>
                  <a:gd name="T88" fmla="*/ 4 w 54"/>
                  <a:gd name="T89" fmla="*/ 67 h 84"/>
                  <a:gd name="T90" fmla="*/ 4 w 54"/>
                  <a:gd name="T91" fmla="*/ 73 h 84"/>
                  <a:gd name="T92" fmla="*/ 4 w 54"/>
                  <a:gd name="T93" fmla="*/ 78 h 84"/>
                  <a:gd name="T94" fmla="*/ 7 w 54"/>
                  <a:gd name="T95" fmla="*/ 80 h 84"/>
                  <a:gd name="T96" fmla="*/ 5 w 54"/>
                  <a:gd name="T97" fmla="*/ 81 h 84"/>
                  <a:gd name="T98" fmla="*/ 8 w 54"/>
                  <a:gd name="T99" fmla="*/ 79 h 84"/>
                  <a:gd name="T100" fmla="*/ 8 w 54"/>
                  <a:gd name="T101" fmla="*/ 83 h 84"/>
                  <a:gd name="T102" fmla="*/ 11 w 54"/>
                  <a:gd name="T103" fmla="*/ 80 h 84"/>
                  <a:gd name="T104" fmla="*/ 11 w 54"/>
                  <a:gd name="T105" fmla="*/ 83 h 84"/>
                  <a:gd name="T106" fmla="*/ 23 w 54"/>
                  <a:gd name="T107" fmla="*/ 80 h 84"/>
                  <a:gd name="T108" fmla="*/ 36 w 54"/>
                  <a:gd name="T109" fmla="*/ 78 h 84"/>
                  <a:gd name="T110" fmla="*/ 46 w 54"/>
                  <a:gd name="T111" fmla="*/ 68 h 84"/>
                  <a:gd name="T112" fmla="*/ 53 w 54"/>
                  <a:gd name="T113" fmla="*/ 59 h 84"/>
                  <a:gd name="T114" fmla="*/ 53 w 54"/>
                  <a:gd name="T11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84">
                    <a:moveTo>
                      <a:pt x="53" y="59"/>
                    </a:moveTo>
                    <a:cubicBezTo>
                      <a:pt x="52" y="57"/>
                      <a:pt x="49" y="56"/>
                      <a:pt x="47" y="55"/>
                    </a:cubicBezTo>
                    <a:cubicBezTo>
                      <a:pt x="44" y="53"/>
                      <a:pt x="48" y="53"/>
                      <a:pt x="49" y="51"/>
                    </a:cubicBezTo>
                    <a:cubicBezTo>
                      <a:pt x="49" y="51"/>
                      <a:pt x="45" y="45"/>
                      <a:pt x="44" y="44"/>
                    </a:cubicBezTo>
                    <a:cubicBezTo>
                      <a:pt x="44" y="44"/>
                      <a:pt x="46" y="43"/>
                      <a:pt x="46" y="43"/>
                    </a:cubicBezTo>
                    <a:cubicBezTo>
                      <a:pt x="46" y="42"/>
                      <a:pt x="44" y="39"/>
                      <a:pt x="44" y="38"/>
                    </a:cubicBezTo>
                    <a:cubicBezTo>
                      <a:pt x="44" y="37"/>
                      <a:pt x="45" y="37"/>
                      <a:pt x="45" y="36"/>
                    </a:cubicBezTo>
                    <a:cubicBezTo>
                      <a:pt x="46" y="35"/>
                      <a:pt x="44" y="33"/>
                      <a:pt x="44" y="32"/>
                    </a:cubicBezTo>
                    <a:cubicBezTo>
                      <a:pt x="42" y="30"/>
                      <a:pt x="40" y="28"/>
                      <a:pt x="42" y="26"/>
                    </a:cubicBezTo>
                    <a:cubicBezTo>
                      <a:pt x="43" y="25"/>
                      <a:pt x="45" y="24"/>
                      <a:pt x="45" y="23"/>
                    </a:cubicBezTo>
                    <a:cubicBezTo>
                      <a:pt x="46" y="21"/>
                      <a:pt x="44" y="20"/>
                      <a:pt x="44" y="19"/>
                    </a:cubicBezTo>
                    <a:cubicBezTo>
                      <a:pt x="43" y="18"/>
                      <a:pt x="36" y="15"/>
                      <a:pt x="38" y="13"/>
                    </a:cubicBezTo>
                    <a:cubicBezTo>
                      <a:pt x="38" y="13"/>
                      <a:pt x="40" y="12"/>
                      <a:pt x="40" y="12"/>
                    </a:cubicBezTo>
                    <a:cubicBezTo>
                      <a:pt x="40" y="12"/>
                      <a:pt x="37" y="10"/>
                      <a:pt x="39" y="10"/>
                    </a:cubicBezTo>
                    <a:cubicBezTo>
                      <a:pt x="42" y="10"/>
                      <a:pt x="44" y="5"/>
                      <a:pt x="41" y="3"/>
                    </a:cubicBezTo>
                    <a:cubicBezTo>
                      <a:pt x="40" y="2"/>
                      <a:pt x="38" y="2"/>
                      <a:pt x="37" y="1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2" y="1"/>
                      <a:pt x="31" y="0"/>
                      <a:pt x="29" y="1"/>
                    </a:cubicBezTo>
                    <a:cubicBezTo>
                      <a:pt x="28" y="2"/>
                      <a:pt x="26" y="4"/>
                      <a:pt x="25" y="5"/>
                    </a:cubicBezTo>
                    <a:cubicBezTo>
                      <a:pt x="25" y="6"/>
                      <a:pt x="25" y="10"/>
                      <a:pt x="24" y="10"/>
                    </a:cubicBezTo>
                    <a:cubicBezTo>
                      <a:pt x="23" y="11"/>
                      <a:pt x="22" y="12"/>
                      <a:pt x="21" y="13"/>
                    </a:cubicBezTo>
                    <a:cubicBezTo>
                      <a:pt x="20" y="13"/>
                      <a:pt x="18" y="11"/>
                      <a:pt x="17" y="11"/>
                    </a:cubicBezTo>
                    <a:cubicBezTo>
                      <a:pt x="16" y="11"/>
                      <a:pt x="15" y="12"/>
                      <a:pt x="14" y="12"/>
                    </a:cubicBezTo>
                    <a:cubicBezTo>
                      <a:pt x="11" y="13"/>
                      <a:pt x="9" y="12"/>
                      <a:pt x="7" y="10"/>
                    </a:cubicBezTo>
                    <a:cubicBezTo>
                      <a:pt x="7" y="9"/>
                      <a:pt x="5" y="7"/>
                      <a:pt x="4" y="7"/>
                    </a:cubicBezTo>
                    <a:cubicBezTo>
                      <a:pt x="3" y="7"/>
                      <a:pt x="1" y="9"/>
                      <a:pt x="0" y="9"/>
                    </a:cubicBezTo>
                    <a:cubicBezTo>
                      <a:pt x="2" y="11"/>
                      <a:pt x="5" y="13"/>
                      <a:pt x="8" y="14"/>
                    </a:cubicBezTo>
                    <a:cubicBezTo>
                      <a:pt x="9" y="14"/>
                      <a:pt x="11" y="15"/>
                      <a:pt x="12" y="16"/>
                    </a:cubicBezTo>
                    <a:cubicBezTo>
                      <a:pt x="13" y="17"/>
                      <a:pt x="13" y="18"/>
                      <a:pt x="14" y="19"/>
                    </a:cubicBezTo>
                    <a:cubicBezTo>
                      <a:pt x="14" y="20"/>
                      <a:pt x="13" y="20"/>
                      <a:pt x="14" y="21"/>
                    </a:cubicBezTo>
                    <a:cubicBezTo>
                      <a:pt x="14" y="22"/>
                      <a:pt x="16" y="23"/>
                      <a:pt x="15" y="24"/>
                    </a:cubicBezTo>
                    <a:cubicBezTo>
                      <a:pt x="15" y="25"/>
                      <a:pt x="14" y="26"/>
                      <a:pt x="15" y="27"/>
                    </a:cubicBezTo>
                    <a:cubicBezTo>
                      <a:pt x="15" y="27"/>
                      <a:pt x="16" y="29"/>
                      <a:pt x="16" y="29"/>
                    </a:cubicBezTo>
                    <a:cubicBezTo>
                      <a:pt x="15" y="30"/>
                      <a:pt x="15" y="32"/>
                      <a:pt x="15" y="33"/>
                    </a:cubicBezTo>
                    <a:cubicBezTo>
                      <a:pt x="15" y="33"/>
                      <a:pt x="17" y="36"/>
                      <a:pt x="17" y="36"/>
                    </a:cubicBezTo>
                    <a:cubicBezTo>
                      <a:pt x="18" y="37"/>
                      <a:pt x="20" y="38"/>
                      <a:pt x="21" y="38"/>
                    </a:cubicBezTo>
                    <a:cubicBezTo>
                      <a:pt x="22" y="39"/>
                      <a:pt x="22" y="40"/>
                      <a:pt x="22" y="41"/>
                    </a:cubicBezTo>
                    <a:cubicBezTo>
                      <a:pt x="22" y="42"/>
                      <a:pt x="23" y="43"/>
                      <a:pt x="23" y="44"/>
                    </a:cubicBezTo>
                    <a:cubicBezTo>
                      <a:pt x="23" y="45"/>
                      <a:pt x="21" y="44"/>
                      <a:pt x="20" y="44"/>
                    </a:cubicBezTo>
                    <a:cubicBezTo>
                      <a:pt x="19" y="44"/>
                      <a:pt x="16" y="48"/>
                      <a:pt x="16" y="49"/>
                    </a:cubicBezTo>
                    <a:cubicBezTo>
                      <a:pt x="15" y="50"/>
                      <a:pt x="14" y="50"/>
                      <a:pt x="13" y="51"/>
                    </a:cubicBezTo>
                    <a:cubicBezTo>
                      <a:pt x="12" y="52"/>
                      <a:pt x="11" y="53"/>
                      <a:pt x="10" y="54"/>
                    </a:cubicBezTo>
                    <a:cubicBezTo>
                      <a:pt x="9" y="54"/>
                      <a:pt x="4" y="58"/>
                      <a:pt x="4" y="57"/>
                    </a:cubicBezTo>
                    <a:cubicBezTo>
                      <a:pt x="4" y="59"/>
                      <a:pt x="2" y="60"/>
                      <a:pt x="2" y="62"/>
                    </a:cubicBezTo>
                    <a:cubicBezTo>
                      <a:pt x="3" y="64"/>
                      <a:pt x="2" y="67"/>
                      <a:pt x="4" y="67"/>
                    </a:cubicBezTo>
                    <a:cubicBezTo>
                      <a:pt x="5" y="67"/>
                      <a:pt x="4" y="72"/>
                      <a:pt x="4" y="73"/>
                    </a:cubicBezTo>
                    <a:cubicBezTo>
                      <a:pt x="4" y="75"/>
                      <a:pt x="2" y="77"/>
                      <a:pt x="4" y="78"/>
                    </a:cubicBezTo>
                    <a:cubicBezTo>
                      <a:pt x="4" y="78"/>
                      <a:pt x="8" y="79"/>
                      <a:pt x="7" y="80"/>
                    </a:cubicBezTo>
                    <a:cubicBezTo>
                      <a:pt x="7" y="80"/>
                      <a:pt x="5" y="81"/>
                      <a:pt x="5" y="81"/>
                    </a:cubicBezTo>
                    <a:cubicBezTo>
                      <a:pt x="7" y="81"/>
                      <a:pt x="7" y="79"/>
                      <a:pt x="8" y="79"/>
                    </a:cubicBezTo>
                    <a:cubicBezTo>
                      <a:pt x="10" y="78"/>
                      <a:pt x="8" y="83"/>
                      <a:pt x="8" y="83"/>
                    </a:cubicBezTo>
                    <a:cubicBezTo>
                      <a:pt x="8" y="83"/>
                      <a:pt x="11" y="80"/>
                      <a:pt x="11" y="80"/>
                    </a:cubicBezTo>
                    <a:cubicBezTo>
                      <a:pt x="12" y="79"/>
                      <a:pt x="11" y="83"/>
                      <a:pt x="11" y="83"/>
                    </a:cubicBezTo>
                    <a:cubicBezTo>
                      <a:pt x="14" y="84"/>
                      <a:pt x="20" y="81"/>
                      <a:pt x="23" y="80"/>
                    </a:cubicBezTo>
                    <a:cubicBezTo>
                      <a:pt x="27" y="79"/>
                      <a:pt x="31" y="79"/>
                      <a:pt x="36" y="78"/>
                    </a:cubicBezTo>
                    <a:cubicBezTo>
                      <a:pt x="39" y="74"/>
                      <a:pt x="43" y="71"/>
                      <a:pt x="46" y="68"/>
                    </a:cubicBezTo>
                    <a:cubicBezTo>
                      <a:pt x="48" y="66"/>
                      <a:pt x="54" y="62"/>
                      <a:pt x="53" y="59"/>
                    </a:cubicBezTo>
                    <a:cubicBezTo>
                      <a:pt x="52" y="57"/>
                      <a:pt x="54" y="62"/>
                      <a:pt x="53" y="5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19" name="Freeform 719">
                <a:extLst>
                  <a:ext uri="{FF2B5EF4-FFF2-40B4-BE49-F238E27FC236}">
                    <a16:creationId xmlns:a16="http://schemas.microsoft.com/office/drawing/2014/main" id="{B7505813-1B73-6340-B5DE-81F46C93B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18740" y="3527861"/>
                <a:ext cx="1306864" cy="1157990"/>
              </a:xfrm>
              <a:custGeom>
                <a:avLst/>
                <a:gdLst>
                  <a:gd name="T0" fmla="*/ 38 w 128"/>
                  <a:gd name="T1" fmla="*/ 87 h 107"/>
                  <a:gd name="T2" fmla="*/ 38 w 128"/>
                  <a:gd name="T3" fmla="*/ 63 h 107"/>
                  <a:gd name="T4" fmla="*/ 47 w 128"/>
                  <a:gd name="T5" fmla="*/ 52 h 107"/>
                  <a:gd name="T6" fmla="*/ 56 w 128"/>
                  <a:gd name="T7" fmla="*/ 34 h 107"/>
                  <a:gd name="T8" fmla="*/ 72 w 128"/>
                  <a:gd name="T9" fmla="*/ 25 h 107"/>
                  <a:gd name="T10" fmla="*/ 86 w 128"/>
                  <a:gd name="T11" fmla="*/ 22 h 107"/>
                  <a:gd name="T12" fmla="*/ 102 w 128"/>
                  <a:gd name="T13" fmla="*/ 20 h 107"/>
                  <a:gd name="T14" fmla="*/ 112 w 128"/>
                  <a:gd name="T15" fmla="*/ 10 h 107"/>
                  <a:gd name="T16" fmla="*/ 120 w 128"/>
                  <a:gd name="T17" fmla="*/ 13 h 107"/>
                  <a:gd name="T18" fmla="*/ 127 w 128"/>
                  <a:gd name="T19" fmla="*/ 6 h 107"/>
                  <a:gd name="T20" fmla="*/ 114 w 128"/>
                  <a:gd name="T21" fmla="*/ 5 h 107"/>
                  <a:gd name="T22" fmla="*/ 116 w 128"/>
                  <a:gd name="T23" fmla="*/ 2 h 107"/>
                  <a:gd name="T24" fmla="*/ 106 w 128"/>
                  <a:gd name="T25" fmla="*/ 3 h 107"/>
                  <a:gd name="T26" fmla="*/ 100 w 128"/>
                  <a:gd name="T27" fmla="*/ 1 h 107"/>
                  <a:gd name="T28" fmla="*/ 95 w 128"/>
                  <a:gd name="T29" fmla="*/ 3 h 107"/>
                  <a:gd name="T30" fmla="*/ 91 w 128"/>
                  <a:gd name="T31" fmla="*/ 6 h 107"/>
                  <a:gd name="T32" fmla="*/ 90 w 128"/>
                  <a:gd name="T33" fmla="*/ 11 h 107"/>
                  <a:gd name="T34" fmla="*/ 84 w 128"/>
                  <a:gd name="T35" fmla="*/ 10 h 107"/>
                  <a:gd name="T36" fmla="*/ 80 w 128"/>
                  <a:gd name="T37" fmla="*/ 13 h 107"/>
                  <a:gd name="T38" fmla="*/ 76 w 128"/>
                  <a:gd name="T39" fmla="*/ 15 h 107"/>
                  <a:gd name="T40" fmla="*/ 72 w 128"/>
                  <a:gd name="T41" fmla="*/ 16 h 107"/>
                  <a:gd name="T42" fmla="*/ 68 w 128"/>
                  <a:gd name="T43" fmla="*/ 10 h 107"/>
                  <a:gd name="T44" fmla="*/ 67 w 128"/>
                  <a:gd name="T45" fmla="*/ 14 h 107"/>
                  <a:gd name="T46" fmla="*/ 65 w 128"/>
                  <a:gd name="T47" fmla="*/ 14 h 107"/>
                  <a:gd name="T48" fmla="*/ 62 w 128"/>
                  <a:gd name="T49" fmla="*/ 18 h 107"/>
                  <a:gd name="T50" fmla="*/ 61 w 128"/>
                  <a:gd name="T51" fmla="*/ 21 h 107"/>
                  <a:gd name="T52" fmla="*/ 57 w 128"/>
                  <a:gd name="T53" fmla="*/ 20 h 107"/>
                  <a:gd name="T54" fmla="*/ 54 w 128"/>
                  <a:gd name="T55" fmla="*/ 20 h 107"/>
                  <a:gd name="T56" fmla="*/ 51 w 128"/>
                  <a:gd name="T57" fmla="*/ 22 h 107"/>
                  <a:gd name="T58" fmla="*/ 49 w 128"/>
                  <a:gd name="T59" fmla="*/ 23 h 107"/>
                  <a:gd name="T60" fmla="*/ 54 w 128"/>
                  <a:gd name="T61" fmla="*/ 25 h 107"/>
                  <a:gd name="T62" fmla="*/ 56 w 128"/>
                  <a:gd name="T63" fmla="*/ 25 h 107"/>
                  <a:gd name="T64" fmla="*/ 57 w 128"/>
                  <a:gd name="T65" fmla="*/ 28 h 107"/>
                  <a:gd name="T66" fmla="*/ 49 w 128"/>
                  <a:gd name="T67" fmla="*/ 31 h 107"/>
                  <a:gd name="T68" fmla="*/ 53 w 128"/>
                  <a:gd name="T69" fmla="*/ 33 h 107"/>
                  <a:gd name="T70" fmla="*/ 49 w 128"/>
                  <a:gd name="T71" fmla="*/ 35 h 107"/>
                  <a:gd name="T72" fmla="*/ 43 w 128"/>
                  <a:gd name="T73" fmla="*/ 40 h 107"/>
                  <a:gd name="T74" fmla="*/ 42 w 128"/>
                  <a:gd name="T75" fmla="*/ 43 h 107"/>
                  <a:gd name="T76" fmla="*/ 39 w 128"/>
                  <a:gd name="T77" fmla="*/ 45 h 107"/>
                  <a:gd name="T78" fmla="*/ 39 w 128"/>
                  <a:gd name="T79" fmla="*/ 49 h 107"/>
                  <a:gd name="T80" fmla="*/ 39 w 128"/>
                  <a:gd name="T81" fmla="*/ 52 h 107"/>
                  <a:gd name="T82" fmla="*/ 35 w 128"/>
                  <a:gd name="T83" fmla="*/ 56 h 107"/>
                  <a:gd name="T84" fmla="*/ 27 w 128"/>
                  <a:gd name="T85" fmla="*/ 62 h 107"/>
                  <a:gd name="T86" fmla="*/ 31 w 128"/>
                  <a:gd name="T87" fmla="*/ 64 h 107"/>
                  <a:gd name="T88" fmla="*/ 28 w 128"/>
                  <a:gd name="T89" fmla="*/ 66 h 107"/>
                  <a:gd name="T90" fmla="*/ 19 w 128"/>
                  <a:gd name="T91" fmla="*/ 68 h 107"/>
                  <a:gd name="T92" fmla="*/ 16 w 128"/>
                  <a:gd name="T93" fmla="*/ 72 h 107"/>
                  <a:gd name="T94" fmla="*/ 10 w 128"/>
                  <a:gd name="T95" fmla="*/ 73 h 107"/>
                  <a:gd name="T96" fmla="*/ 10 w 128"/>
                  <a:gd name="T97" fmla="*/ 74 h 107"/>
                  <a:gd name="T98" fmla="*/ 5 w 128"/>
                  <a:gd name="T99" fmla="*/ 75 h 107"/>
                  <a:gd name="T100" fmla="*/ 4 w 128"/>
                  <a:gd name="T101" fmla="*/ 81 h 107"/>
                  <a:gd name="T102" fmla="*/ 1 w 128"/>
                  <a:gd name="T103" fmla="*/ 86 h 107"/>
                  <a:gd name="T104" fmla="*/ 6 w 128"/>
                  <a:gd name="T105" fmla="*/ 92 h 107"/>
                  <a:gd name="T106" fmla="*/ 7 w 128"/>
                  <a:gd name="T107" fmla="*/ 94 h 107"/>
                  <a:gd name="T108" fmla="*/ 3 w 128"/>
                  <a:gd name="T109" fmla="*/ 93 h 107"/>
                  <a:gd name="T110" fmla="*/ 5 w 128"/>
                  <a:gd name="T111" fmla="*/ 97 h 107"/>
                  <a:gd name="T112" fmla="*/ 5 w 128"/>
                  <a:gd name="T113" fmla="*/ 103 h 107"/>
                  <a:gd name="T114" fmla="*/ 27 w 128"/>
                  <a:gd name="T115" fmla="*/ 99 h 107"/>
                  <a:gd name="T116" fmla="*/ 34 w 128"/>
                  <a:gd name="T117" fmla="*/ 10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07">
                    <a:moveTo>
                      <a:pt x="34" y="101"/>
                    </a:moveTo>
                    <a:cubicBezTo>
                      <a:pt x="34" y="101"/>
                      <a:pt x="35" y="98"/>
                      <a:pt x="35" y="97"/>
                    </a:cubicBezTo>
                    <a:cubicBezTo>
                      <a:pt x="35" y="95"/>
                      <a:pt x="36" y="94"/>
                      <a:pt x="38" y="93"/>
                    </a:cubicBezTo>
                    <a:cubicBezTo>
                      <a:pt x="40" y="91"/>
                      <a:pt x="38" y="88"/>
                      <a:pt x="38" y="87"/>
                    </a:cubicBezTo>
                    <a:cubicBezTo>
                      <a:pt x="38" y="84"/>
                      <a:pt x="42" y="84"/>
                      <a:pt x="39" y="82"/>
                    </a:cubicBezTo>
                    <a:cubicBezTo>
                      <a:pt x="37" y="80"/>
                      <a:pt x="36" y="80"/>
                      <a:pt x="37" y="77"/>
                    </a:cubicBezTo>
                    <a:cubicBezTo>
                      <a:pt x="38" y="75"/>
                      <a:pt x="37" y="73"/>
                      <a:pt x="37" y="71"/>
                    </a:cubicBezTo>
                    <a:cubicBezTo>
                      <a:pt x="36" y="68"/>
                      <a:pt x="35" y="65"/>
                      <a:pt x="38" y="63"/>
                    </a:cubicBezTo>
                    <a:cubicBezTo>
                      <a:pt x="39" y="62"/>
                      <a:pt x="41" y="62"/>
                      <a:pt x="42" y="61"/>
                    </a:cubicBezTo>
                    <a:cubicBezTo>
                      <a:pt x="43" y="61"/>
                      <a:pt x="44" y="62"/>
                      <a:pt x="45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4" y="55"/>
                      <a:pt x="46" y="54"/>
                      <a:pt x="47" y="52"/>
                    </a:cubicBezTo>
                    <a:cubicBezTo>
                      <a:pt x="47" y="51"/>
                      <a:pt x="48" y="48"/>
                      <a:pt x="48" y="46"/>
                    </a:cubicBezTo>
                    <a:cubicBezTo>
                      <a:pt x="48" y="44"/>
                      <a:pt x="52" y="44"/>
                      <a:pt x="51" y="43"/>
                    </a:cubicBezTo>
                    <a:cubicBezTo>
                      <a:pt x="51" y="41"/>
                      <a:pt x="53" y="40"/>
                      <a:pt x="54" y="38"/>
                    </a:cubicBezTo>
                    <a:cubicBezTo>
                      <a:pt x="56" y="36"/>
                      <a:pt x="56" y="37"/>
                      <a:pt x="56" y="34"/>
                    </a:cubicBezTo>
                    <a:cubicBezTo>
                      <a:pt x="55" y="33"/>
                      <a:pt x="59" y="28"/>
                      <a:pt x="60" y="28"/>
                    </a:cubicBezTo>
                    <a:cubicBezTo>
                      <a:pt x="61" y="27"/>
                      <a:pt x="64" y="28"/>
                      <a:pt x="65" y="28"/>
                    </a:cubicBezTo>
                    <a:cubicBezTo>
                      <a:pt x="65" y="26"/>
                      <a:pt x="65" y="25"/>
                      <a:pt x="65" y="23"/>
                    </a:cubicBezTo>
                    <a:cubicBezTo>
                      <a:pt x="68" y="24"/>
                      <a:pt x="70" y="24"/>
                      <a:pt x="72" y="25"/>
                    </a:cubicBezTo>
                    <a:cubicBezTo>
                      <a:pt x="76" y="25"/>
                      <a:pt x="74" y="21"/>
                      <a:pt x="75" y="19"/>
                    </a:cubicBezTo>
                    <a:cubicBezTo>
                      <a:pt x="75" y="19"/>
                      <a:pt x="77" y="19"/>
                      <a:pt x="78" y="19"/>
                    </a:cubicBezTo>
                    <a:cubicBezTo>
                      <a:pt x="79" y="18"/>
                      <a:pt x="81" y="16"/>
                      <a:pt x="82" y="18"/>
                    </a:cubicBezTo>
                    <a:cubicBezTo>
                      <a:pt x="84" y="19"/>
                      <a:pt x="84" y="21"/>
                      <a:pt x="86" y="22"/>
                    </a:cubicBezTo>
                    <a:cubicBezTo>
                      <a:pt x="87" y="22"/>
                      <a:pt x="89" y="22"/>
                      <a:pt x="90" y="22"/>
                    </a:cubicBezTo>
                    <a:cubicBezTo>
                      <a:pt x="91" y="22"/>
                      <a:pt x="92" y="21"/>
                      <a:pt x="94" y="21"/>
                    </a:cubicBezTo>
                    <a:cubicBezTo>
                      <a:pt x="95" y="21"/>
                      <a:pt x="96" y="23"/>
                      <a:pt x="98" y="23"/>
                    </a:cubicBezTo>
                    <a:cubicBezTo>
                      <a:pt x="98" y="22"/>
                      <a:pt x="102" y="20"/>
                      <a:pt x="102" y="20"/>
                    </a:cubicBezTo>
                    <a:cubicBezTo>
                      <a:pt x="102" y="17"/>
                      <a:pt x="102" y="16"/>
                      <a:pt x="103" y="14"/>
                    </a:cubicBezTo>
                    <a:cubicBezTo>
                      <a:pt x="104" y="13"/>
                      <a:pt x="106" y="11"/>
                      <a:pt x="107" y="11"/>
                    </a:cubicBezTo>
                    <a:cubicBezTo>
                      <a:pt x="108" y="11"/>
                      <a:pt x="109" y="11"/>
                      <a:pt x="110" y="11"/>
                    </a:cubicBezTo>
                    <a:cubicBezTo>
                      <a:pt x="111" y="11"/>
                      <a:pt x="111" y="10"/>
                      <a:pt x="112" y="10"/>
                    </a:cubicBezTo>
                    <a:cubicBezTo>
                      <a:pt x="113" y="10"/>
                      <a:pt x="115" y="12"/>
                      <a:pt x="116" y="12"/>
                    </a:cubicBezTo>
                    <a:cubicBezTo>
                      <a:pt x="118" y="13"/>
                      <a:pt x="119" y="14"/>
                      <a:pt x="119" y="17"/>
                    </a:cubicBezTo>
                    <a:cubicBezTo>
                      <a:pt x="121" y="17"/>
                      <a:pt x="126" y="14"/>
                      <a:pt x="124" y="12"/>
                    </a:cubicBezTo>
                    <a:cubicBezTo>
                      <a:pt x="126" y="13"/>
                      <a:pt x="121" y="13"/>
                      <a:pt x="120" y="13"/>
                    </a:cubicBezTo>
                    <a:cubicBezTo>
                      <a:pt x="125" y="12"/>
                      <a:pt x="118" y="9"/>
                      <a:pt x="117" y="10"/>
                    </a:cubicBezTo>
                    <a:cubicBezTo>
                      <a:pt x="118" y="9"/>
                      <a:pt x="119" y="10"/>
                      <a:pt x="119" y="10"/>
                    </a:cubicBezTo>
                    <a:cubicBezTo>
                      <a:pt x="121" y="10"/>
                      <a:pt x="123" y="10"/>
                      <a:pt x="124" y="9"/>
                    </a:cubicBezTo>
                    <a:cubicBezTo>
                      <a:pt x="125" y="9"/>
                      <a:pt x="128" y="7"/>
                      <a:pt x="127" y="6"/>
                    </a:cubicBezTo>
                    <a:cubicBezTo>
                      <a:pt x="125" y="5"/>
                      <a:pt x="122" y="4"/>
                      <a:pt x="119" y="3"/>
                    </a:cubicBezTo>
                    <a:cubicBezTo>
                      <a:pt x="118" y="2"/>
                      <a:pt x="117" y="4"/>
                      <a:pt x="116" y="5"/>
                    </a:cubicBezTo>
                    <a:cubicBezTo>
                      <a:pt x="116" y="5"/>
                      <a:pt x="114" y="8"/>
                      <a:pt x="114" y="7"/>
                    </a:cubicBezTo>
                    <a:cubicBezTo>
                      <a:pt x="114" y="7"/>
                      <a:pt x="114" y="6"/>
                      <a:pt x="114" y="5"/>
                    </a:cubicBezTo>
                    <a:cubicBezTo>
                      <a:pt x="114" y="5"/>
                      <a:pt x="112" y="5"/>
                      <a:pt x="112" y="5"/>
                    </a:cubicBezTo>
                    <a:cubicBezTo>
                      <a:pt x="113" y="4"/>
                      <a:pt x="115" y="5"/>
                      <a:pt x="115" y="4"/>
                    </a:cubicBezTo>
                    <a:cubicBezTo>
                      <a:pt x="115" y="4"/>
                      <a:pt x="112" y="4"/>
                      <a:pt x="112" y="4"/>
                    </a:cubicBezTo>
                    <a:cubicBezTo>
                      <a:pt x="112" y="3"/>
                      <a:pt x="116" y="3"/>
                      <a:pt x="116" y="2"/>
                    </a:cubicBezTo>
                    <a:cubicBezTo>
                      <a:pt x="115" y="1"/>
                      <a:pt x="109" y="0"/>
                      <a:pt x="110" y="2"/>
                    </a:cubicBezTo>
                    <a:cubicBezTo>
                      <a:pt x="111" y="3"/>
                      <a:pt x="111" y="3"/>
                      <a:pt x="110" y="4"/>
                    </a:cubicBezTo>
                    <a:cubicBezTo>
                      <a:pt x="109" y="5"/>
                      <a:pt x="107" y="7"/>
                      <a:pt x="106" y="7"/>
                    </a:cubicBezTo>
                    <a:cubicBezTo>
                      <a:pt x="105" y="7"/>
                      <a:pt x="106" y="3"/>
                      <a:pt x="106" y="3"/>
                    </a:cubicBezTo>
                    <a:cubicBezTo>
                      <a:pt x="106" y="2"/>
                      <a:pt x="101" y="9"/>
                      <a:pt x="100" y="9"/>
                    </a:cubicBezTo>
                    <a:cubicBezTo>
                      <a:pt x="97" y="9"/>
                      <a:pt x="100" y="5"/>
                      <a:pt x="101" y="4"/>
                    </a:cubicBezTo>
                    <a:cubicBezTo>
                      <a:pt x="102" y="4"/>
                      <a:pt x="103" y="2"/>
                      <a:pt x="103" y="2"/>
                    </a:cubicBezTo>
                    <a:cubicBezTo>
                      <a:pt x="102" y="1"/>
                      <a:pt x="100" y="0"/>
                      <a:pt x="100" y="1"/>
                    </a:cubicBezTo>
                    <a:cubicBezTo>
                      <a:pt x="100" y="1"/>
                      <a:pt x="101" y="2"/>
                      <a:pt x="101" y="2"/>
                    </a:cubicBezTo>
                    <a:cubicBezTo>
                      <a:pt x="101" y="2"/>
                      <a:pt x="99" y="2"/>
                      <a:pt x="98" y="2"/>
                    </a:cubicBezTo>
                    <a:cubicBezTo>
                      <a:pt x="97" y="3"/>
                      <a:pt x="98" y="2"/>
                      <a:pt x="97" y="1"/>
                    </a:cubicBezTo>
                    <a:cubicBezTo>
                      <a:pt x="97" y="1"/>
                      <a:pt x="95" y="3"/>
                      <a:pt x="95" y="3"/>
                    </a:cubicBezTo>
                    <a:cubicBezTo>
                      <a:pt x="95" y="4"/>
                      <a:pt x="97" y="5"/>
                      <a:pt x="96" y="5"/>
                    </a:cubicBezTo>
                    <a:cubicBezTo>
                      <a:pt x="95" y="5"/>
                      <a:pt x="95" y="5"/>
                      <a:pt x="95" y="5"/>
                    </a:cubicBezTo>
                    <a:cubicBezTo>
                      <a:pt x="94" y="5"/>
                      <a:pt x="94" y="6"/>
                      <a:pt x="94" y="7"/>
                    </a:cubicBezTo>
                    <a:cubicBezTo>
                      <a:pt x="95" y="5"/>
                      <a:pt x="91" y="6"/>
                      <a:pt x="91" y="6"/>
                    </a:cubicBezTo>
                    <a:cubicBezTo>
                      <a:pt x="91" y="6"/>
                      <a:pt x="93" y="5"/>
                      <a:pt x="93" y="4"/>
                    </a:cubicBezTo>
                    <a:cubicBezTo>
                      <a:pt x="93" y="5"/>
                      <a:pt x="89" y="6"/>
                      <a:pt x="88" y="6"/>
                    </a:cubicBezTo>
                    <a:cubicBezTo>
                      <a:pt x="87" y="6"/>
                      <a:pt x="91" y="9"/>
                      <a:pt x="91" y="9"/>
                    </a:cubicBezTo>
                    <a:cubicBezTo>
                      <a:pt x="91" y="9"/>
                      <a:pt x="90" y="11"/>
                      <a:pt x="90" y="11"/>
                    </a:cubicBezTo>
                    <a:cubicBezTo>
                      <a:pt x="90" y="11"/>
                      <a:pt x="87" y="8"/>
                      <a:pt x="87" y="8"/>
                    </a:cubicBezTo>
                    <a:cubicBezTo>
                      <a:pt x="87" y="8"/>
                      <a:pt x="85" y="11"/>
                      <a:pt x="85" y="8"/>
                    </a:cubicBezTo>
                    <a:cubicBezTo>
                      <a:pt x="84" y="7"/>
                      <a:pt x="81" y="9"/>
                      <a:pt x="80" y="8"/>
                    </a:cubicBezTo>
                    <a:cubicBezTo>
                      <a:pt x="81" y="9"/>
                      <a:pt x="84" y="9"/>
                      <a:pt x="84" y="10"/>
                    </a:cubicBezTo>
                    <a:cubicBezTo>
                      <a:pt x="84" y="10"/>
                      <a:pt x="83" y="10"/>
                      <a:pt x="83" y="11"/>
                    </a:cubicBezTo>
                    <a:cubicBezTo>
                      <a:pt x="83" y="12"/>
                      <a:pt x="84" y="12"/>
                      <a:pt x="84" y="13"/>
                    </a:cubicBezTo>
                    <a:cubicBezTo>
                      <a:pt x="84" y="13"/>
                      <a:pt x="81" y="12"/>
                      <a:pt x="81" y="11"/>
                    </a:cubicBezTo>
                    <a:cubicBezTo>
                      <a:pt x="80" y="11"/>
                      <a:pt x="80" y="12"/>
                      <a:pt x="80" y="13"/>
                    </a:cubicBezTo>
                    <a:cubicBezTo>
                      <a:pt x="79" y="13"/>
                      <a:pt x="79" y="12"/>
                      <a:pt x="79" y="11"/>
                    </a:cubicBezTo>
                    <a:cubicBezTo>
                      <a:pt x="79" y="11"/>
                      <a:pt x="77" y="13"/>
                      <a:pt x="77" y="13"/>
                    </a:cubicBezTo>
                    <a:cubicBezTo>
                      <a:pt x="76" y="14"/>
                      <a:pt x="78" y="14"/>
                      <a:pt x="78" y="15"/>
                    </a:cubicBezTo>
                    <a:cubicBezTo>
                      <a:pt x="78" y="15"/>
                      <a:pt x="76" y="15"/>
                      <a:pt x="76" y="15"/>
                    </a:cubicBezTo>
                    <a:cubicBezTo>
                      <a:pt x="75" y="14"/>
                      <a:pt x="76" y="13"/>
                      <a:pt x="76" y="12"/>
                    </a:cubicBezTo>
                    <a:cubicBezTo>
                      <a:pt x="76" y="12"/>
                      <a:pt x="73" y="14"/>
                      <a:pt x="73" y="14"/>
                    </a:cubicBezTo>
                    <a:cubicBezTo>
                      <a:pt x="73" y="14"/>
                      <a:pt x="73" y="14"/>
                      <a:pt x="74" y="14"/>
                    </a:cubicBezTo>
                    <a:cubicBezTo>
                      <a:pt x="73" y="14"/>
                      <a:pt x="72" y="16"/>
                      <a:pt x="72" y="16"/>
                    </a:cubicBezTo>
                    <a:cubicBezTo>
                      <a:pt x="71" y="15"/>
                      <a:pt x="73" y="14"/>
                      <a:pt x="72" y="14"/>
                    </a:cubicBezTo>
                    <a:cubicBezTo>
                      <a:pt x="71" y="13"/>
                      <a:pt x="70" y="13"/>
                      <a:pt x="70" y="12"/>
                    </a:cubicBezTo>
                    <a:cubicBezTo>
                      <a:pt x="70" y="12"/>
                      <a:pt x="72" y="12"/>
                      <a:pt x="72" y="12"/>
                    </a:cubicBezTo>
                    <a:cubicBezTo>
                      <a:pt x="72" y="11"/>
                      <a:pt x="69" y="10"/>
                      <a:pt x="68" y="10"/>
                    </a:cubicBezTo>
                    <a:cubicBezTo>
                      <a:pt x="68" y="11"/>
                      <a:pt x="69" y="13"/>
                      <a:pt x="69" y="13"/>
                    </a:cubicBezTo>
                    <a:cubicBezTo>
                      <a:pt x="69" y="13"/>
                      <a:pt x="65" y="14"/>
                      <a:pt x="66" y="14"/>
                    </a:cubicBezTo>
                    <a:cubicBezTo>
                      <a:pt x="66" y="14"/>
                      <a:pt x="68" y="14"/>
                      <a:pt x="68" y="14"/>
                    </a:cubicBezTo>
                    <a:cubicBezTo>
                      <a:pt x="68" y="14"/>
                      <a:pt x="67" y="14"/>
                      <a:pt x="67" y="14"/>
                    </a:cubicBezTo>
                    <a:cubicBezTo>
                      <a:pt x="68" y="16"/>
                      <a:pt x="70" y="14"/>
                      <a:pt x="69" y="14"/>
                    </a:cubicBezTo>
                    <a:cubicBezTo>
                      <a:pt x="70" y="15"/>
                      <a:pt x="69" y="16"/>
                      <a:pt x="69" y="16"/>
                    </a:cubicBezTo>
                    <a:cubicBezTo>
                      <a:pt x="69" y="17"/>
                      <a:pt x="67" y="15"/>
                      <a:pt x="67" y="15"/>
                    </a:cubicBezTo>
                    <a:cubicBezTo>
                      <a:pt x="66" y="15"/>
                      <a:pt x="66" y="14"/>
                      <a:pt x="65" y="14"/>
                    </a:cubicBezTo>
                    <a:cubicBezTo>
                      <a:pt x="65" y="14"/>
                      <a:pt x="64" y="16"/>
                      <a:pt x="63" y="15"/>
                    </a:cubicBezTo>
                    <a:cubicBezTo>
                      <a:pt x="63" y="14"/>
                      <a:pt x="60" y="16"/>
                      <a:pt x="60" y="16"/>
                    </a:cubicBezTo>
                    <a:cubicBezTo>
                      <a:pt x="60" y="16"/>
                      <a:pt x="60" y="19"/>
                      <a:pt x="60" y="19"/>
                    </a:cubicBezTo>
                    <a:cubicBezTo>
                      <a:pt x="60" y="20"/>
                      <a:pt x="61" y="17"/>
                      <a:pt x="62" y="18"/>
                    </a:cubicBezTo>
                    <a:cubicBezTo>
                      <a:pt x="62" y="18"/>
                      <a:pt x="64" y="19"/>
                      <a:pt x="64" y="18"/>
                    </a:cubicBezTo>
                    <a:cubicBezTo>
                      <a:pt x="64" y="19"/>
                      <a:pt x="63" y="19"/>
                      <a:pt x="63" y="20"/>
                    </a:cubicBezTo>
                    <a:cubicBezTo>
                      <a:pt x="62" y="20"/>
                      <a:pt x="63" y="22"/>
                      <a:pt x="62" y="22"/>
                    </a:cubicBezTo>
                    <a:cubicBezTo>
                      <a:pt x="62" y="23"/>
                      <a:pt x="61" y="21"/>
                      <a:pt x="61" y="21"/>
                    </a:cubicBezTo>
                    <a:cubicBezTo>
                      <a:pt x="60" y="21"/>
                      <a:pt x="60" y="23"/>
                      <a:pt x="59" y="23"/>
                    </a:cubicBezTo>
                    <a:cubicBezTo>
                      <a:pt x="59" y="23"/>
                      <a:pt x="59" y="21"/>
                      <a:pt x="59" y="21"/>
                    </a:cubicBezTo>
                    <a:cubicBezTo>
                      <a:pt x="58" y="21"/>
                      <a:pt x="58" y="22"/>
                      <a:pt x="57" y="22"/>
                    </a:cubicBezTo>
                    <a:cubicBezTo>
                      <a:pt x="57" y="22"/>
                      <a:pt x="57" y="20"/>
                      <a:pt x="57" y="20"/>
                    </a:cubicBezTo>
                    <a:cubicBezTo>
                      <a:pt x="57" y="19"/>
                      <a:pt x="56" y="22"/>
                      <a:pt x="55" y="22"/>
                    </a:cubicBezTo>
                    <a:cubicBezTo>
                      <a:pt x="53" y="23"/>
                      <a:pt x="56" y="17"/>
                      <a:pt x="56" y="17"/>
                    </a:cubicBezTo>
                    <a:cubicBezTo>
                      <a:pt x="55" y="17"/>
                      <a:pt x="53" y="18"/>
                      <a:pt x="53" y="18"/>
                    </a:cubicBezTo>
                    <a:cubicBezTo>
                      <a:pt x="52" y="19"/>
                      <a:pt x="54" y="20"/>
                      <a:pt x="54" y="20"/>
                    </a:cubicBezTo>
                    <a:cubicBezTo>
                      <a:pt x="53" y="20"/>
                      <a:pt x="53" y="20"/>
                      <a:pt x="52" y="20"/>
                    </a:cubicBezTo>
                    <a:cubicBezTo>
                      <a:pt x="52" y="20"/>
                      <a:pt x="52" y="21"/>
                      <a:pt x="51" y="22"/>
                    </a:cubicBezTo>
                    <a:cubicBezTo>
                      <a:pt x="52" y="21"/>
                      <a:pt x="47" y="21"/>
                      <a:pt x="49" y="22"/>
                    </a:cubicBezTo>
                    <a:cubicBezTo>
                      <a:pt x="49" y="23"/>
                      <a:pt x="51" y="22"/>
                      <a:pt x="51" y="22"/>
                    </a:cubicBezTo>
                    <a:cubicBezTo>
                      <a:pt x="51" y="22"/>
                      <a:pt x="50" y="23"/>
                      <a:pt x="51" y="23"/>
                    </a:cubicBezTo>
                    <a:cubicBezTo>
                      <a:pt x="51" y="23"/>
                      <a:pt x="52" y="23"/>
                      <a:pt x="52" y="22"/>
                    </a:cubicBezTo>
                    <a:cubicBezTo>
                      <a:pt x="52" y="22"/>
                      <a:pt x="52" y="24"/>
                      <a:pt x="51" y="24"/>
                    </a:cubicBezTo>
                    <a:cubicBezTo>
                      <a:pt x="50" y="24"/>
                      <a:pt x="50" y="23"/>
                      <a:pt x="49" y="23"/>
                    </a:cubicBezTo>
                    <a:cubicBezTo>
                      <a:pt x="48" y="24"/>
                      <a:pt x="48" y="26"/>
                      <a:pt x="47" y="26"/>
                    </a:cubicBezTo>
                    <a:cubicBezTo>
                      <a:pt x="47" y="26"/>
                      <a:pt x="44" y="26"/>
                      <a:pt x="44" y="26"/>
                    </a:cubicBezTo>
                    <a:cubicBezTo>
                      <a:pt x="44" y="29"/>
                      <a:pt x="51" y="25"/>
                      <a:pt x="51" y="25"/>
                    </a:cubicBezTo>
                    <a:cubicBezTo>
                      <a:pt x="52" y="25"/>
                      <a:pt x="53" y="24"/>
                      <a:pt x="54" y="25"/>
                    </a:cubicBezTo>
                    <a:cubicBezTo>
                      <a:pt x="56" y="25"/>
                      <a:pt x="55" y="23"/>
                      <a:pt x="54" y="2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6" y="25"/>
                      <a:pt x="57" y="23"/>
                      <a:pt x="58" y="23"/>
                    </a:cubicBezTo>
                    <a:cubicBezTo>
                      <a:pt x="57" y="23"/>
                      <a:pt x="57" y="25"/>
                      <a:pt x="56" y="25"/>
                    </a:cubicBezTo>
                    <a:cubicBezTo>
                      <a:pt x="57" y="25"/>
                      <a:pt x="58" y="25"/>
                      <a:pt x="58" y="25"/>
                    </a:cubicBezTo>
                    <a:cubicBezTo>
                      <a:pt x="58" y="25"/>
                      <a:pt x="56" y="26"/>
                      <a:pt x="56" y="27"/>
                    </a:cubicBezTo>
                    <a:cubicBezTo>
                      <a:pt x="56" y="27"/>
                      <a:pt x="61" y="25"/>
                      <a:pt x="61" y="26"/>
                    </a:cubicBezTo>
                    <a:cubicBezTo>
                      <a:pt x="60" y="27"/>
                      <a:pt x="57" y="26"/>
                      <a:pt x="57" y="28"/>
                    </a:cubicBezTo>
                    <a:cubicBezTo>
                      <a:pt x="56" y="31"/>
                      <a:pt x="54" y="27"/>
                      <a:pt x="54" y="27"/>
                    </a:cubicBezTo>
                    <a:cubicBezTo>
                      <a:pt x="54" y="26"/>
                      <a:pt x="54" y="29"/>
                      <a:pt x="54" y="29"/>
                    </a:cubicBezTo>
                    <a:cubicBezTo>
                      <a:pt x="54" y="29"/>
                      <a:pt x="53" y="27"/>
                      <a:pt x="52" y="27"/>
                    </a:cubicBezTo>
                    <a:cubicBezTo>
                      <a:pt x="51" y="28"/>
                      <a:pt x="49" y="30"/>
                      <a:pt x="49" y="31"/>
                    </a:cubicBezTo>
                    <a:cubicBezTo>
                      <a:pt x="49" y="31"/>
                      <a:pt x="51" y="30"/>
                      <a:pt x="51" y="30"/>
                    </a:cubicBezTo>
                    <a:cubicBezTo>
                      <a:pt x="51" y="31"/>
                      <a:pt x="53" y="30"/>
                      <a:pt x="53" y="31"/>
                    </a:cubicBezTo>
                    <a:cubicBezTo>
                      <a:pt x="53" y="30"/>
                      <a:pt x="50" y="31"/>
                      <a:pt x="50" y="32"/>
                    </a:cubicBezTo>
                    <a:cubicBezTo>
                      <a:pt x="51" y="33"/>
                      <a:pt x="54" y="31"/>
                      <a:pt x="53" y="33"/>
                    </a:cubicBezTo>
                    <a:cubicBezTo>
                      <a:pt x="54" y="31"/>
                      <a:pt x="47" y="34"/>
                      <a:pt x="47" y="34"/>
                    </a:cubicBezTo>
                    <a:cubicBezTo>
                      <a:pt x="47" y="33"/>
                      <a:pt x="53" y="35"/>
                      <a:pt x="52" y="35"/>
                    </a:cubicBezTo>
                    <a:cubicBezTo>
                      <a:pt x="51" y="36"/>
                      <a:pt x="50" y="34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6"/>
                      <a:pt x="46" y="34"/>
                      <a:pt x="45" y="36"/>
                    </a:cubicBezTo>
                    <a:cubicBezTo>
                      <a:pt x="45" y="36"/>
                      <a:pt x="48" y="36"/>
                      <a:pt x="48" y="36"/>
                    </a:cubicBezTo>
                    <a:cubicBezTo>
                      <a:pt x="46" y="38"/>
                      <a:pt x="44" y="36"/>
                      <a:pt x="45" y="39"/>
                    </a:cubicBezTo>
                    <a:cubicBezTo>
                      <a:pt x="45" y="39"/>
                      <a:pt x="43" y="40"/>
                      <a:pt x="43" y="40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2"/>
                      <a:pt x="41" y="42"/>
                      <a:pt x="41" y="42"/>
                    </a:cubicBezTo>
                    <a:cubicBezTo>
                      <a:pt x="41" y="43"/>
                      <a:pt x="42" y="42"/>
                      <a:pt x="42" y="42"/>
                    </a:cubicBezTo>
                    <a:cubicBezTo>
                      <a:pt x="43" y="42"/>
                      <a:pt x="42" y="43"/>
                      <a:pt x="42" y="43"/>
                    </a:cubicBezTo>
                    <a:cubicBezTo>
                      <a:pt x="43" y="43"/>
                      <a:pt x="45" y="44"/>
                      <a:pt x="46" y="43"/>
                    </a:cubicBezTo>
                    <a:cubicBezTo>
                      <a:pt x="44" y="44"/>
                      <a:pt x="44" y="44"/>
                      <a:pt x="42" y="44"/>
                    </a:cubicBezTo>
                    <a:cubicBezTo>
                      <a:pt x="41" y="44"/>
                      <a:pt x="38" y="44"/>
                      <a:pt x="38" y="45"/>
                    </a:cubicBezTo>
                    <a:cubicBezTo>
                      <a:pt x="38" y="45"/>
                      <a:pt x="39" y="45"/>
                      <a:pt x="39" y="45"/>
                    </a:cubicBezTo>
                    <a:cubicBezTo>
                      <a:pt x="39" y="45"/>
                      <a:pt x="38" y="46"/>
                      <a:pt x="38" y="46"/>
                    </a:cubicBezTo>
                    <a:cubicBezTo>
                      <a:pt x="38" y="46"/>
                      <a:pt x="40" y="45"/>
                      <a:pt x="40" y="46"/>
                    </a:cubicBezTo>
                    <a:cubicBezTo>
                      <a:pt x="40" y="46"/>
                      <a:pt x="38" y="48"/>
                      <a:pt x="38" y="48"/>
                    </a:cubicBezTo>
                    <a:cubicBezTo>
                      <a:pt x="38" y="48"/>
                      <a:pt x="39" y="48"/>
                      <a:pt x="39" y="49"/>
                    </a:cubicBezTo>
                    <a:cubicBezTo>
                      <a:pt x="39" y="49"/>
                      <a:pt x="37" y="49"/>
                      <a:pt x="37" y="49"/>
                    </a:cubicBezTo>
                    <a:cubicBezTo>
                      <a:pt x="37" y="49"/>
                      <a:pt x="39" y="50"/>
                      <a:pt x="39" y="50"/>
                    </a:cubicBezTo>
                    <a:cubicBezTo>
                      <a:pt x="38" y="50"/>
                      <a:pt x="37" y="50"/>
                      <a:pt x="37" y="50"/>
                    </a:cubicBezTo>
                    <a:cubicBezTo>
                      <a:pt x="37" y="51"/>
                      <a:pt x="38" y="52"/>
                      <a:pt x="39" y="52"/>
                    </a:cubicBezTo>
                    <a:cubicBezTo>
                      <a:pt x="37" y="52"/>
                      <a:pt x="35" y="52"/>
                      <a:pt x="34" y="54"/>
                    </a:cubicBezTo>
                    <a:cubicBezTo>
                      <a:pt x="34" y="55"/>
                      <a:pt x="30" y="54"/>
                      <a:pt x="30" y="54"/>
                    </a:cubicBezTo>
                    <a:cubicBezTo>
                      <a:pt x="30" y="57"/>
                      <a:pt x="36" y="54"/>
                      <a:pt x="37" y="54"/>
                    </a:cubicBezTo>
                    <a:cubicBezTo>
                      <a:pt x="36" y="54"/>
                      <a:pt x="35" y="56"/>
                      <a:pt x="35" y="56"/>
                    </a:cubicBezTo>
                    <a:cubicBezTo>
                      <a:pt x="32" y="56"/>
                      <a:pt x="34" y="57"/>
                      <a:pt x="33" y="58"/>
                    </a:cubicBezTo>
                    <a:cubicBezTo>
                      <a:pt x="32" y="59"/>
                      <a:pt x="30" y="57"/>
                      <a:pt x="29" y="58"/>
                    </a:cubicBezTo>
                    <a:cubicBezTo>
                      <a:pt x="29" y="59"/>
                      <a:pt x="26" y="61"/>
                      <a:pt x="26" y="61"/>
                    </a:cubicBezTo>
                    <a:cubicBezTo>
                      <a:pt x="26" y="62"/>
                      <a:pt x="27" y="62"/>
                      <a:pt x="27" y="62"/>
                    </a:cubicBezTo>
                    <a:cubicBezTo>
                      <a:pt x="27" y="63"/>
                      <a:pt x="24" y="63"/>
                      <a:pt x="24" y="63"/>
                    </a:cubicBezTo>
                    <a:cubicBezTo>
                      <a:pt x="24" y="63"/>
                      <a:pt x="25" y="64"/>
                      <a:pt x="25" y="65"/>
                    </a:cubicBezTo>
                    <a:cubicBezTo>
                      <a:pt x="25" y="66"/>
                      <a:pt x="27" y="65"/>
                      <a:pt x="28" y="65"/>
                    </a:cubicBezTo>
                    <a:cubicBezTo>
                      <a:pt x="29" y="64"/>
                      <a:pt x="30" y="65"/>
                      <a:pt x="31" y="64"/>
                    </a:cubicBezTo>
                    <a:cubicBezTo>
                      <a:pt x="31" y="64"/>
                      <a:pt x="30" y="63"/>
                      <a:pt x="30" y="62"/>
                    </a:cubicBezTo>
                    <a:cubicBezTo>
                      <a:pt x="30" y="62"/>
                      <a:pt x="32" y="63"/>
                      <a:pt x="33" y="64"/>
                    </a:cubicBezTo>
                    <a:cubicBezTo>
                      <a:pt x="33" y="64"/>
                      <a:pt x="30" y="66"/>
                      <a:pt x="30" y="66"/>
                    </a:cubicBezTo>
                    <a:cubicBezTo>
                      <a:pt x="29" y="66"/>
                      <a:pt x="28" y="67"/>
                      <a:pt x="28" y="66"/>
                    </a:cubicBezTo>
                    <a:cubicBezTo>
                      <a:pt x="27" y="65"/>
                      <a:pt x="26" y="67"/>
                      <a:pt x="25" y="67"/>
                    </a:cubicBezTo>
                    <a:cubicBezTo>
                      <a:pt x="24" y="66"/>
                      <a:pt x="24" y="63"/>
                      <a:pt x="23" y="66"/>
                    </a:cubicBezTo>
                    <a:cubicBezTo>
                      <a:pt x="21" y="70"/>
                      <a:pt x="20" y="65"/>
                      <a:pt x="21" y="65"/>
                    </a:cubicBezTo>
                    <a:cubicBezTo>
                      <a:pt x="19" y="65"/>
                      <a:pt x="21" y="69"/>
                      <a:pt x="19" y="68"/>
                    </a:cubicBezTo>
                    <a:cubicBezTo>
                      <a:pt x="15" y="68"/>
                      <a:pt x="18" y="70"/>
                      <a:pt x="17" y="71"/>
                    </a:cubicBezTo>
                    <a:cubicBezTo>
                      <a:pt x="16" y="71"/>
                      <a:pt x="16" y="69"/>
                      <a:pt x="16" y="69"/>
                    </a:cubicBezTo>
                    <a:cubicBezTo>
                      <a:pt x="14" y="69"/>
                      <a:pt x="12" y="70"/>
                      <a:pt x="11" y="71"/>
                    </a:cubicBezTo>
                    <a:cubicBezTo>
                      <a:pt x="11" y="72"/>
                      <a:pt x="15" y="72"/>
                      <a:pt x="16" y="72"/>
                    </a:cubicBezTo>
                    <a:cubicBezTo>
                      <a:pt x="16" y="72"/>
                      <a:pt x="19" y="71"/>
                      <a:pt x="19" y="71"/>
                    </a:cubicBezTo>
                    <a:cubicBezTo>
                      <a:pt x="20" y="72"/>
                      <a:pt x="15" y="72"/>
                      <a:pt x="15" y="72"/>
                    </a:cubicBezTo>
                    <a:cubicBezTo>
                      <a:pt x="14" y="72"/>
                      <a:pt x="14" y="73"/>
                      <a:pt x="13" y="73"/>
                    </a:cubicBezTo>
                    <a:cubicBezTo>
                      <a:pt x="12" y="73"/>
                      <a:pt x="11" y="73"/>
                      <a:pt x="10" y="73"/>
                    </a:cubicBezTo>
                    <a:cubicBezTo>
                      <a:pt x="8" y="72"/>
                      <a:pt x="7" y="73"/>
                      <a:pt x="9" y="74"/>
                    </a:cubicBezTo>
                    <a:cubicBezTo>
                      <a:pt x="10" y="74"/>
                      <a:pt x="12" y="74"/>
                      <a:pt x="12" y="76"/>
                    </a:cubicBezTo>
                    <a:cubicBezTo>
                      <a:pt x="12" y="76"/>
                      <a:pt x="11" y="78"/>
                      <a:pt x="11" y="77"/>
                    </a:cubicBezTo>
                    <a:cubicBezTo>
                      <a:pt x="10" y="77"/>
                      <a:pt x="12" y="75"/>
                      <a:pt x="10" y="74"/>
                    </a:cubicBezTo>
                    <a:cubicBezTo>
                      <a:pt x="7" y="74"/>
                      <a:pt x="9" y="75"/>
                      <a:pt x="8" y="76"/>
                    </a:cubicBezTo>
                    <a:cubicBezTo>
                      <a:pt x="8" y="76"/>
                      <a:pt x="8" y="73"/>
                      <a:pt x="7" y="73"/>
                    </a:cubicBezTo>
                    <a:cubicBezTo>
                      <a:pt x="7" y="72"/>
                      <a:pt x="5" y="78"/>
                      <a:pt x="6" y="77"/>
                    </a:cubicBezTo>
                    <a:cubicBezTo>
                      <a:pt x="5" y="77"/>
                      <a:pt x="5" y="75"/>
                      <a:pt x="5" y="75"/>
                    </a:cubicBezTo>
                    <a:cubicBezTo>
                      <a:pt x="4" y="75"/>
                      <a:pt x="4" y="77"/>
                      <a:pt x="4" y="77"/>
                    </a:cubicBezTo>
                    <a:cubicBezTo>
                      <a:pt x="3" y="78"/>
                      <a:pt x="1" y="77"/>
                      <a:pt x="1" y="78"/>
                    </a:cubicBezTo>
                    <a:cubicBezTo>
                      <a:pt x="1" y="79"/>
                      <a:pt x="0" y="80"/>
                      <a:pt x="1" y="80"/>
                    </a:cubicBezTo>
                    <a:cubicBezTo>
                      <a:pt x="2" y="80"/>
                      <a:pt x="3" y="80"/>
                      <a:pt x="4" y="81"/>
                    </a:cubicBezTo>
                    <a:cubicBezTo>
                      <a:pt x="4" y="81"/>
                      <a:pt x="0" y="82"/>
                      <a:pt x="1" y="83"/>
                    </a:cubicBezTo>
                    <a:cubicBezTo>
                      <a:pt x="1" y="84"/>
                      <a:pt x="3" y="84"/>
                      <a:pt x="3" y="84"/>
                    </a:cubicBezTo>
                    <a:cubicBezTo>
                      <a:pt x="3" y="84"/>
                      <a:pt x="6" y="83"/>
                      <a:pt x="6" y="84"/>
                    </a:cubicBezTo>
                    <a:cubicBezTo>
                      <a:pt x="5" y="85"/>
                      <a:pt x="2" y="84"/>
                      <a:pt x="1" y="86"/>
                    </a:cubicBezTo>
                    <a:cubicBezTo>
                      <a:pt x="0" y="87"/>
                      <a:pt x="6" y="87"/>
                      <a:pt x="4" y="89"/>
                    </a:cubicBezTo>
                    <a:cubicBezTo>
                      <a:pt x="4" y="89"/>
                      <a:pt x="3" y="87"/>
                      <a:pt x="2" y="88"/>
                    </a:cubicBezTo>
                    <a:cubicBezTo>
                      <a:pt x="1" y="89"/>
                      <a:pt x="1" y="90"/>
                      <a:pt x="2" y="91"/>
                    </a:cubicBezTo>
                    <a:cubicBezTo>
                      <a:pt x="3" y="91"/>
                      <a:pt x="5" y="92"/>
                      <a:pt x="6" y="92"/>
                    </a:cubicBezTo>
                    <a:cubicBezTo>
                      <a:pt x="7" y="91"/>
                      <a:pt x="8" y="89"/>
                      <a:pt x="9" y="90"/>
                    </a:cubicBezTo>
                    <a:cubicBezTo>
                      <a:pt x="8" y="90"/>
                      <a:pt x="7" y="91"/>
                      <a:pt x="7" y="91"/>
                    </a:cubicBezTo>
                    <a:cubicBezTo>
                      <a:pt x="7" y="92"/>
                      <a:pt x="6" y="92"/>
                      <a:pt x="5" y="92"/>
                    </a:cubicBezTo>
                    <a:cubicBezTo>
                      <a:pt x="5" y="92"/>
                      <a:pt x="7" y="93"/>
                      <a:pt x="7" y="94"/>
                    </a:cubicBezTo>
                    <a:cubicBezTo>
                      <a:pt x="7" y="94"/>
                      <a:pt x="4" y="92"/>
                      <a:pt x="5" y="94"/>
                    </a:cubicBezTo>
                    <a:cubicBezTo>
                      <a:pt x="5" y="95"/>
                      <a:pt x="8" y="96"/>
                      <a:pt x="8" y="96"/>
                    </a:cubicBezTo>
                    <a:cubicBezTo>
                      <a:pt x="8" y="97"/>
                      <a:pt x="5" y="95"/>
                      <a:pt x="4" y="96"/>
                    </a:cubicBezTo>
                    <a:cubicBezTo>
                      <a:pt x="2" y="96"/>
                      <a:pt x="4" y="93"/>
                      <a:pt x="3" y="93"/>
                    </a:cubicBezTo>
                    <a:cubicBezTo>
                      <a:pt x="3" y="93"/>
                      <a:pt x="1" y="95"/>
                      <a:pt x="2" y="96"/>
                    </a:cubicBezTo>
                    <a:cubicBezTo>
                      <a:pt x="3" y="96"/>
                      <a:pt x="2" y="98"/>
                      <a:pt x="2" y="98"/>
                    </a:cubicBezTo>
                    <a:cubicBezTo>
                      <a:pt x="3" y="99"/>
                      <a:pt x="4" y="97"/>
                      <a:pt x="5" y="96"/>
                    </a:cubicBezTo>
                    <a:cubicBezTo>
                      <a:pt x="5" y="96"/>
                      <a:pt x="5" y="97"/>
                      <a:pt x="5" y="97"/>
                    </a:cubicBezTo>
                    <a:cubicBezTo>
                      <a:pt x="6" y="97"/>
                      <a:pt x="6" y="96"/>
                      <a:pt x="7" y="96"/>
                    </a:cubicBezTo>
                    <a:cubicBezTo>
                      <a:pt x="7" y="96"/>
                      <a:pt x="7" y="98"/>
                      <a:pt x="6" y="98"/>
                    </a:cubicBezTo>
                    <a:cubicBezTo>
                      <a:pt x="4" y="99"/>
                      <a:pt x="8" y="101"/>
                      <a:pt x="8" y="100"/>
                    </a:cubicBezTo>
                    <a:cubicBezTo>
                      <a:pt x="8" y="102"/>
                      <a:pt x="1" y="100"/>
                      <a:pt x="5" y="103"/>
                    </a:cubicBezTo>
                    <a:cubicBezTo>
                      <a:pt x="7" y="104"/>
                      <a:pt x="8" y="105"/>
                      <a:pt x="10" y="105"/>
                    </a:cubicBezTo>
                    <a:cubicBezTo>
                      <a:pt x="10" y="105"/>
                      <a:pt x="13" y="107"/>
                      <a:pt x="14" y="107"/>
                    </a:cubicBezTo>
                    <a:cubicBezTo>
                      <a:pt x="17" y="107"/>
                      <a:pt x="21" y="104"/>
                      <a:pt x="23" y="102"/>
                    </a:cubicBezTo>
                    <a:cubicBezTo>
                      <a:pt x="24" y="100"/>
                      <a:pt x="25" y="100"/>
                      <a:pt x="27" y="99"/>
                    </a:cubicBezTo>
                    <a:cubicBezTo>
                      <a:pt x="28" y="98"/>
                      <a:pt x="28" y="95"/>
                      <a:pt x="29" y="95"/>
                    </a:cubicBezTo>
                    <a:cubicBezTo>
                      <a:pt x="29" y="95"/>
                      <a:pt x="29" y="98"/>
                      <a:pt x="30" y="98"/>
                    </a:cubicBezTo>
                    <a:cubicBezTo>
                      <a:pt x="32" y="99"/>
                      <a:pt x="31" y="99"/>
                      <a:pt x="31" y="100"/>
                    </a:cubicBezTo>
                    <a:cubicBezTo>
                      <a:pt x="32" y="100"/>
                      <a:pt x="33" y="100"/>
                      <a:pt x="34" y="101"/>
                    </a:cubicBezTo>
                    <a:cubicBezTo>
                      <a:pt x="34" y="102"/>
                      <a:pt x="33" y="100"/>
                      <a:pt x="34" y="10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20" name="Freeform 720">
                <a:extLst>
                  <a:ext uri="{FF2B5EF4-FFF2-40B4-BE49-F238E27FC236}">
                    <a16:creationId xmlns:a16="http://schemas.microsoft.com/office/drawing/2014/main" id="{736EC989-7022-7944-BEF7-55E277B652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0443" y="2834544"/>
                <a:ext cx="8276803" cy="3053550"/>
              </a:xfrm>
              <a:custGeom>
                <a:avLst/>
                <a:gdLst>
                  <a:gd name="T0" fmla="*/ 785 w 810"/>
                  <a:gd name="T1" fmla="*/ 109 h 282"/>
                  <a:gd name="T2" fmla="*/ 725 w 810"/>
                  <a:gd name="T3" fmla="*/ 77 h 282"/>
                  <a:gd name="T4" fmla="*/ 665 w 810"/>
                  <a:gd name="T5" fmla="*/ 80 h 282"/>
                  <a:gd name="T6" fmla="*/ 607 w 810"/>
                  <a:gd name="T7" fmla="*/ 65 h 282"/>
                  <a:gd name="T8" fmla="*/ 578 w 810"/>
                  <a:gd name="T9" fmla="*/ 56 h 282"/>
                  <a:gd name="T10" fmla="*/ 555 w 810"/>
                  <a:gd name="T11" fmla="*/ 61 h 282"/>
                  <a:gd name="T12" fmla="*/ 521 w 810"/>
                  <a:gd name="T13" fmla="*/ 59 h 282"/>
                  <a:gd name="T14" fmla="*/ 495 w 810"/>
                  <a:gd name="T15" fmla="*/ 44 h 282"/>
                  <a:gd name="T16" fmla="*/ 469 w 810"/>
                  <a:gd name="T17" fmla="*/ 49 h 282"/>
                  <a:gd name="T18" fmla="*/ 423 w 810"/>
                  <a:gd name="T19" fmla="*/ 43 h 282"/>
                  <a:gd name="T20" fmla="*/ 383 w 810"/>
                  <a:gd name="T21" fmla="*/ 50 h 282"/>
                  <a:gd name="T22" fmla="*/ 423 w 810"/>
                  <a:gd name="T23" fmla="*/ 17 h 282"/>
                  <a:gd name="T24" fmla="*/ 378 w 810"/>
                  <a:gd name="T25" fmla="*/ 7 h 282"/>
                  <a:gd name="T26" fmla="*/ 355 w 810"/>
                  <a:gd name="T27" fmla="*/ 17 h 282"/>
                  <a:gd name="T28" fmla="*/ 320 w 810"/>
                  <a:gd name="T29" fmla="*/ 22 h 282"/>
                  <a:gd name="T30" fmla="*/ 297 w 810"/>
                  <a:gd name="T31" fmla="*/ 32 h 282"/>
                  <a:gd name="T32" fmla="*/ 269 w 810"/>
                  <a:gd name="T33" fmla="*/ 49 h 282"/>
                  <a:gd name="T34" fmla="*/ 247 w 810"/>
                  <a:gd name="T35" fmla="*/ 58 h 282"/>
                  <a:gd name="T36" fmla="*/ 242 w 810"/>
                  <a:gd name="T37" fmla="*/ 50 h 282"/>
                  <a:gd name="T38" fmla="*/ 259 w 810"/>
                  <a:gd name="T39" fmla="*/ 97 h 282"/>
                  <a:gd name="T40" fmla="*/ 227 w 810"/>
                  <a:gd name="T41" fmla="*/ 107 h 282"/>
                  <a:gd name="T42" fmla="*/ 231 w 810"/>
                  <a:gd name="T43" fmla="*/ 88 h 282"/>
                  <a:gd name="T44" fmla="*/ 206 w 810"/>
                  <a:gd name="T45" fmla="*/ 60 h 282"/>
                  <a:gd name="T46" fmla="*/ 191 w 810"/>
                  <a:gd name="T47" fmla="*/ 83 h 282"/>
                  <a:gd name="T48" fmla="*/ 131 w 810"/>
                  <a:gd name="T49" fmla="*/ 90 h 282"/>
                  <a:gd name="T50" fmla="*/ 92 w 810"/>
                  <a:gd name="T51" fmla="*/ 100 h 282"/>
                  <a:gd name="T52" fmla="*/ 84 w 810"/>
                  <a:gd name="T53" fmla="*/ 107 h 282"/>
                  <a:gd name="T54" fmla="*/ 53 w 810"/>
                  <a:gd name="T55" fmla="*/ 120 h 282"/>
                  <a:gd name="T56" fmla="*/ 31 w 810"/>
                  <a:gd name="T57" fmla="*/ 102 h 282"/>
                  <a:gd name="T58" fmla="*/ 29 w 810"/>
                  <a:gd name="T59" fmla="*/ 84 h 282"/>
                  <a:gd name="T60" fmla="*/ 5 w 810"/>
                  <a:gd name="T61" fmla="*/ 88 h 282"/>
                  <a:gd name="T62" fmla="*/ 7 w 810"/>
                  <a:gd name="T63" fmla="*/ 152 h 282"/>
                  <a:gd name="T64" fmla="*/ 16 w 810"/>
                  <a:gd name="T65" fmla="*/ 187 h 282"/>
                  <a:gd name="T66" fmla="*/ 40 w 810"/>
                  <a:gd name="T67" fmla="*/ 223 h 282"/>
                  <a:gd name="T68" fmla="*/ 53 w 810"/>
                  <a:gd name="T69" fmla="*/ 244 h 282"/>
                  <a:gd name="T70" fmla="*/ 82 w 810"/>
                  <a:gd name="T71" fmla="*/ 272 h 282"/>
                  <a:gd name="T72" fmla="*/ 109 w 810"/>
                  <a:gd name="T73" fmla="*/ 250 h 282"/>
                  <a:gd name="T74" fmla="*/ 108 w 810"/>
                  <a:gd name="T75" fmla="*/ 222 h 282"/>
                  <a:gd name="T76" fmla="*/ 160 w 810"/>
                  <a:gd name="T77" fmla="*/ 223 h 282"/>
                  <a:gd name="T78" fmla="*/ 196 w 810"/>
                  <a:gd name="T79" fmla="*/ 196 h 282"/>
                  <a:gd name="T80" fmla="*/ 252 w 810"/>
                  <a:gd name="T81" fmla="*/ 204 h 282"/>
                  <a:gd name="T82" fmla="*/ 331 w 810"/>
                  <a:gd name="T83" fmla="*/ 226 h 282"/>
                  <a:gd name="T84" fmla="*/ 415 w 810"/>
                  <a:gd name="T85" fmla="*/ 231 h 282"/>
                  <a:gd name="T86" fmla="*/ 483 w 810"/>
                  <a:gd name="T87" fmla="*/ 207 h 282"/>
                  <a:gd name="T88" fmla="*/ 521 w 810"/>
                  <a:gd name="T89" fmla="*/ 258 h 282"/>
                  <a:gd name="T90" fmla="*/ 558 w 810"/>
                  <a:gd name="T91" fmla="*/ 226 h 282"/>
                  <a:gd name="T92" fmla="*/ 543 w 810"/>
                  <a:gd name="T93" fmla="*/ 199 h 282"/>
                  <a:gd name="T94" fmla="*/ 591 w 810"/>
                  <a:gd name="T95" fmla="*/ 162 h 282"/>
                  <a:gd name="T96" fmla="*/ 627 w 810"/>
                  <a:gd name="T97" fmla="*/ 165 h 282"/>
                  <a:gd name="T98" fmla="*/ 657 w 810"/>
                  <a:gd name="T99" fmla="*/ 153 h 282"/>
                  <a:gd name="T100" fmla="*/ 669 w 810"/>
                  <a:gd name="T101" fmla="*/ 154 h 282"/>
                  <a:gd name="T102" fmla="*/ 649 w 810"/>
                  <a:gd name="T103" fmla="*/ 210 h 282"/>
                  <a:gd name="T104" fmla="*/ 667 w 810"/>
                  <a:gd name="T105" fmla="*/ 171 h 282"/>
                  <a:gd name="T106" fmla="*/ 710 w 810"/>
                  <a:gd name="T107" fmla="*/ 156 h 282"/>
                  <a:gd name="T108" fmla="*/ 738 w 810"/>
                  <a:gd name="T109" fmla="*/ 121 h 282"/>
                  <a:gd name="T110" fmla="*/ 765 w 810"/>
                  <a:gd name="T111" fmla="*/ 116 h 282"/>
                  <a:gd name="T112" fmla="*/ 802 w 810"/>
                  <a:gd name="T113" fmla="*/ 115 h 282"/>
                  <a:gd name="T114" fmla="*/ 388 w 810"/>
                  <a:gd name="T115" fmla="*/ 21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10" h="282">
                    <a:moveTo>
                      <a:pt x="808" y="111"/>
                    </a:moveTo>
                    <a:cubicBezTo>
                      <a:pt x="806" y="109"/>
                      <a:pt x="803" y="108"/>
                      <a:pt x="801" y="106"/>
                    </a:cubicBezTo>
                    <a:cubicBezTo>
                      <a:pt x="800" y="105"/>
                      <a:pt x="799" y="104"/>
                      <a:pt x="797" y="103"/>
                    </a:cubicBezTo>
                    <a:cubicBezTo>
                      <a:pt x="796" y="103"/>
                      <a:pt x="794" y="103"/>
                      <a:pt x="793" y="102"/>
                    </a:cubicBezTo>
                    <a:cubicBezTo>
                      <a:pt x="793" y="103"/>
                      <a:pt x="794" y="103"/>
                      <a:pt x="794" y="103"/>
                    </a:cubicBezTo>
                    <a:cubicBezTo>
                      <a:pt x="795" y="103"/>
                      <a:pt x="792" y="104"/>
                      <a:pt x="791" y="103"/>
                    </a:cubicBezTo>
                    <a:cubicBezTo>
                      <a:pt x="791" y="103"/>
                      <a:pt x="792" y="103"/>
                      <a:pt x="792" y="102"/>
                    </a:cubicBezTo>
                    <a:cubicBezTo>
                      <a:pt x="791" y="101"/>
                      <a:pt x="786" y="103"/>
                      <a:pt x="785" y="102"/>
                    </a:cubicBezTo>
                    <a:cubicBezTo>
                      <a:pt x="787" y="103"/>
                      <a:pt x="787" y="103"/>
                      <a:pt x="787" y="106"/>
                    </a:cubicBezTo>
                    <a:cubicBezTo>
                      <a:pt x="786" y="107"/>
                      <a:pt x="788" y="109"/>
                      <a:pt x="788" y="109"/>
                    </a:cubicBezTo>
                    <a:cubicBezTo>
                      <a:pt x="787" y="109"/>
                      <a:pt x="787" y="108"/>
                      <a:pt x="787" y="108"/>
                    </a:cubicBezTo>
                    <a:cubicBezTo>
                      <a:pt x="786" y="107"/>
                      <a:pt x="786" y="109"/>
                      <a:pt x="785" y="109"/>
                    </a:cubicBezTo>
                    <a:cubicBezTo>
                      <a:pt x="785" y="109"/>
                      <a:pt x="783" y="105"/>
                      <a:pt x="783" y="105"/>
                    </a:cubicBezTo>
                    <a:cubicBezTo>
                      <a:pt x="783" y="104"/>
                      <a:pt x="783" y="104"/>
                      <a:pt x="783" y="104"/>
                    </a:cubicBezTo>
                    <a:cubicBezTo>
                      <a:pt x="783" y="103"/>
                      <a:pt x="782" y="102"/>
                      <a:pt x="783" y="101"/>
                    </a:cubicBezTo>
                    <a:cubicBezTo>
                      <a:pt x="784" y="99"/>
                      <a:pt x="782" y="100"/>
                      <a:pt x="781" y="99"/>
                    </a:cubicBezTo>
                    <a:cubicBezTo>
                      <a:pt x="781" y="98"/>
                      <a:pt x="779" y="97"/>
                      <a:pt x="778" y="97"/>
                    </a:cubicBezTo>
                    <a:cubicBezTo>
                      <a:pt x="771" y="93"/>
                      <a:pt x="765" y="89"/>
                      <a:pt x="758" y="87"/>
                    </a:cubicBezTo>
                    <a:cubicBezTo>
                      <a:pt x="756" y="86"/>
                      <a:pt x="755" y="85"/>
                      <a:pt x="754" y="84"/>
                    </a:cubicBezTo>
                    <a:cubicBezTo>
                      <a:pt x="753" y="83"/>
                      <a:pt x="751" y="82"/>
                      <a:pt x="749" y="82"/>
                    </a:cubicBezTo>
                    <a:cubicBezTo>
                      <a:pt x="746" y="81"/>
                      <a:pt x="743" y="80"/>
                      <a:pt x="739" y="78"/>
                    </a:cubicBezTo>
                    <a:cubicBezTo>
                      <a:pt x="736" y="78"/>
                      <a:pt x="732" y="78"/>
                      <a:pt x="730" y="78"/>
                    </a:cubicBezTo>
                    <a:cubicBezTo>
                      <a:pt x="728" y="78"/>
                      <a:pt x="727" y="78"/>
                      <a:pt x="726" y="78"/>
                    </a:cubicBezTo>
                    <a:cubicBezTo>
                      <a:pt x="726" y="78"/>
                      <a:pt x="725" y="77"/>
                      <a:pt x="725" y="77"/>
                    </a:cubicBezTo>
                    <a:cubicBezTo>
                      <a:pt x="724" y="78"/>
                      <a:pt x="724" y="79"/>
                      <a:pt x="723" y="78"/>
                    </a:cubicBezTo>
                    <a:cubicBezTo>
                      <a:pt x="720" y="78"/>
                      <a:pt x="717" y="77"/>
                      <a:pt x="714" y="76"/>
                    </a:cubicBezTo>
                    <a:cubicBezTo>
                      <a:pt x="713" y="76"/>
                      <a:pt x="710" y="75"/>
                      <a:pt x="710" y="77"/>
                    </a:cubicBezTo>
                    <a:cubicBezTo>
                      <a:pt x="709" y="79"/>
                      <a:pt x="708" y="79"/>
                      <a:pt x="710" y="80"/>
                    </a:cubicBezTo>
                    <a:cubicBezTo>
                      <a:pt x="712" y="82"/>
                      <a:pt x="714" y="86"/>
                      <a:pt x="709" y="87"/>
                    </a:cubicBezTo>
                    <a:cubicBezTo>
                      <a:pt x="708" y="88"/>
                      <a:pt x="705" y="88"/>
                      <a:pt x="704" y="86"/>
                    </a:cubicBezTo>
                    <a:cubicBezTo>
                      <a:pt x="703" y="85"/>
                      <a:pt x="703" y="84"/>
                      <a:pt x="700" y="84"/>
                    </a:cubicBezTo>
                    <a:cubicBezTo>
                      <a:pt x="697" y="83"/>
                      <a:pt x="699" y="82"/>
                      <a:pt x="698" y="81"/>
                    </a:cubicBezTo>
                    <a:cubicBezTo>
                      <a:pt x="698" y="80"/>
                      <a:pt x="695" y="79"/>
                      <a:pt x="694" y="80"/>
                    </a:cubicBezTo>
                    <a:cubicBezTo>
                      <a:pt x="691" y="83"/>
                      <a:pt x="686" y="80"/>
                      <a:pt x="682" y="80"/>
                    </a:cubicBezTo>
                    <a:cubicBezTo>
                      <a:pt x="678" y="80"/>
                      <a:pt x="674" y="79"/>
                      <a:pt x="670" y="79"/>
                    </a:cubicBezTo>
                    <a:cubicBezTo>
                      <a:pt x="668" y="79"/>
                      <a:pt x="667" y="79"/>
                      <a:pt x="665" y="80"/>
                    </a:cubicBezTo>
                    <a:cubicBezTo>
                      <a:pt x="663" y="81"/>
                      <a:pt x="664" y="84"/>
                      <a:pt x="664" y="86"/>
                    </a:cubicBezTo>
                    <a:cubicBezTo>
                      <a:pt x="664" y="86"/>
                      <a:pt x="664" y="86"/>
                      <a:pt x="664" y="86"/>
                    </a:cubicBezTo>
                    <a:cubicBezTo>
                      <a:pt x="663" y="86"/>
                      <a:pt x="662" y="81"/>
                      <a:pt x="661" y="80"/>
                    </a:cubicBezTo>
                    <a:cubicBezTo>
                      <a:pt x="660" y="80"/>
                      <a:pt x="656" y="80"/>
                      <a:pt x="655" y="78"/>
                    </a:cubicBezTo>
                    <a:cubicBezTo>
                      <a:pt x="655" y="75"/>
                      <a:pt x="659" y="74"/>
                      <a:pt x="655" y="71"/>
                    </a:cubicBezTo>
                    <a:cubicBezTo>
                      <a:pt x="653" y="70"/>
                      <a:pt x="651" y="69"/>
                      <a:pt x="648" y="68"/>
                    </a:cubicBezTo>
                    <a:cubicBezTo>
                      <a:pt x="642" y="66"/>
                      <a:pt x="635" y="68"/>
                      <a:pt x="629" y="69"/>
                    </a:cubicBezTo>
                    <a:cubicBezTo>
                      <a:pt x="626" y="69"/>
                      <a:pt x="623" y="69"/>
                      <a:pt x="619" y="69"/>
                    </a:cubicBezTo>
                    <a:cubicBezTo>
                      <a:pt x="618" y="69"/>
                      <a:pt x="618" y="69"/>
                      <a:pt x="617" y="69"/>
                    </a:cubicBezTo>
                    <a:cubicBezTo>
                      <a:pt x="615" y="68"/>
                      <a:pt x="617" y="68"/>
                      <a:pt x="618" y="67"/>
                    </a:cubicBezTo>
                    <a:cubicBezTo>
                      <a:pt x="618" y="66"/>
                      <a:pt x="613" y="65"/>
                      <a:pt x="613" y="65"/>
                    </a:cubicBezTo>
                    <a:cubicBezTo>
                      <a:pt x="612" y="64"/>
                      <a:pt x="608" y="65"/>
                      <a:pt x="607" y="65"/>
                    </a:cubicBezTo>
                    <a:cubicBezTo>
                      <a:pt x="607" y="65"/>
                      <a:pt x="611" y="64"/>
                      <a:pt x="610" y="63"/>
                    </a:cubicBezTo>
                    <a:cubicBezTo>
                      <a:pt x="609" y="63"/>
                      <a:pt x="608" y="64"/>
                      <a:pt x="607" y="64"/>
                    </a:cubicBezTo>
                    <a:cubicBezTo>
                      <a:pt x="606" y="63"/>
                      <a:pt x="604" y="62"/>
                      <a:pt x="604" y="62"/>
                    </a:cubicBezTo>
                    <a:cubicBezTo>
                      <a:pt x="603" y="62"/>
                      <a:pt x="600" y="60"/>
                      <a:pt x="602" y="60"/>
                    </a:cubicBezTo>
                    <a:cubicBezTo>
                      <a:pt x="603" y="60"/>
                      <a:pt x="605" y="60"/>
                      <a:pt x="606" y="60"/>
                    </a:cubicBezTo>
                    <a:cubicBezTo>
                      <a:pt x="609" y="60"/>
                      <a:pt x="605" y="57"/>
                      <a:pt x="604" y="57"/>
                    </a:cubicBezTo>
                    <a:cubicBezTo>
                      <a:pt x="602" y="55"/>
                      <a:pt x="597" y="56"/>
                      <a:pt x="594" y="55"/>
                    </a:cubicBezTo>
                    <a:cubicBezTo>
                      <a:pt x="592" y="55"/>
                      <a:pt x="591" y="57"/>
                      <a:pt x="589" y="59"/>
                    </a:cubicBezTo>
                    <a:cubicBezTo>
                      <a:pt x="589" y="59"/>
                      <a:pt x="582" y="63"/>
                      <a:pt x="582" y="60"/>
                    </a:cubicBezTo>
                    <a:cubicBezTo>
                      <a:pt x="583" y="58"/>
                      <a:pt x="584" y="60"/>
                      <a:pt x="586" y="59"/>
                    </a:cubicBezTo>
                    <a:cubicBezTo>
                      <a:pt x="586" y="59"/>
                      <a:pt x="585" y="56"/>
                      <a:pt x="584" y="56"/>
                    </a:cubicBezTo>
                    <a:cubicBezTo>
                      <a:pt x="584" y="56"/>
                      <a:pt x="578" y="56"/>
                      <a:pt x="578" y="56"/>
                    </a:cubicBezTo>
                    <a:cubicBezTo>
                      <a:pt x="579" y="55"/>
                      <a:pt x="581" y="54"/>
                      <a:pt x="583" y="54"/>
                    </a:cubicBezTo>
                    <a:cubicBezTo>
                      <a:pt x="584" y="55"/>
                      <a:pt x="591" y="55"/>
                      <a:pt x="591" y="55"/>
                    </a:cubicBezTo>
                    <a:cubicBezTo>
                      <a:pt x="591" y="54"/>
                      <a:pt x="585" y="54"/>
                      <a:pt x="584" y="53"/>
                    </a:cubicBezTo>
                    <a:cubicBezTo>
                      <a:pt x="582" y="53"/>
                      <a:pt x="580" y="53"/>
                      <a:pt x="578" y="53"/>
                    </a:cubicBezTo>
                    <a:cubicBezTo>
                      <a:pt x="574" y="52"/>
                      <a:pt x="570" y="52"/>
                      <a:pt x="566" y="51"/>
                    </a:cubicBezTo>
                    <a:cubicBezTo>
                      <a:pt x="565" y="51"/>
                      <a:pt x="561" y="50"/>
                      <a:pt x="561" y="50"/>
                    </a:cubicBezTo>
                    <a:cubicBezTo>
                      <a:pt x="561" y="51"/>
                      <a:pt x="562" y="52"/>
                      <a:pt x="561" y="52"/>
                    </a:cubicBezTo>
                    <a:cubicBezTo>
                      <a:pt x="560" y="53"/>
                      <a:pt x="559" y="53"/>
                      <a:pt x="558" y="53"/>
                    </a:cubicBezTo>
                    <a:cubicBezTo>
                      <a:pt x="557" y="53"/>
                      <a:pt x="552" y="54"/>
                      <a:pt x="553" y="56"/>
                    </a:cubicBezTo>
                    <a:cubicBezTo>
                      <a:pt x="554" y="58"/>
                      <a:pt x="556" y="55"/>
                      <a:pt x="557" y="56"/>
                    </a:cubicBezTo>
                    <a:cubicBezTo>
                      <a:pt x="557" y="56"/>
                      <a:pt x="554" y="57"/>
                      <a:pt x="555" y="59"/>
                    </a:cubicBezTo>
                    <a:cubicBezTo>
                      <a:pt x="556" y="59"/>
                      <a:pt x="555" y="60"/>
                      <a:pt x="555" y="61"/>
                    </a:cubicBezTo>
                    <a:cubicBezTo>
                      <a:pt x="556" y="61"/>
                      <a:pt x="557" y="62"/>
                      <a:pt x="557" y="63"/>
                    </a:cubicBezTo>
                    <a:cubicBezTo>
                      <a:pt x="557" y="63"/>
                      <a:pt x="553" y="63"/>
                      <a:pt x="552" y="63"/>
                    </a:cubicBezTo>
                    <a:cubicBezTo>
                      <a:pt x="550" y="63"/>
                      <a:pt x="552" y="62"/>
                      <a:pt x="552" y="62"/>
                    </a:cubicBezTo>
                    <a:cubicBezTo>
                      <a:pt x="551" y="61"/>
                      <a:pt x="548" y="62"/>
                      <a:pt x="548" y="62"/>
                    </a:cubicBezTo>
                    <a:cubicBezTo>
                      <a:pt x="546" y="63"/>
                      <a:pt x="544" y="62"/>
                      <a:pt x="543" y="62"/>
                    </a:cubicBezTo>
                    <a:cubicBezTo>
                      <a:pt x="542" y="62"/>
                      <a:pt x="546" y="63"/>
                      <a:pt x="546" y="63"/>
                    </a:cubicBezTo>
                    <a:cubicBezTo>
                      <a:pt x="549" y="64"/>
                      <a:pt x="546" y="66"/>
                      <a:pt x="545" y="65"/>
                    </a:cubicBezTo>
                    <a:cubicBezTo>
                      <a:pt x="544" y="65"/>
                      <a:pt x="544" y="64"/>
                      <a:pt x="544" y="63"/>
                    </a:cubicBezTo>
                    <a:cubicBezTo>
                      <a:pt x="543" y="63"/>
                      <a:pt x="542" y="63"/>
                      <a:pt x="541" y="63"/>
                    </a:cubicBezTo>
                    <a:cubicBezTo>
                      <a:pt x="539" y="62"/>
                      <a:pt x="537" y="61"/>
                      <a:pt x="534" y="62"/>
                    </a:cubicBezTo>
                    <a:cubicBezTo>
                      <a:pt x="531" y="62"/>
                      <a:pt x="529" y="65"/>
                      <a:pt x="526" y="63"/>
                    </a:cubicBezTo>
                    <a:cubicBezTo>
                      <a:pt x="524" y="62"/>
                      <a:pt x="522" y="61"/>
                      <a:pt x="521" y="59"/>
                    </a:cubicBezTo>
                    <a:cubicBezTo>
                      <a:pt x="520" y="58"/>
                      <a:pt x="518" y="62"/>
                      <a:pt x="517" y="62"/>
                    </a:cubicBezTo>
                    <a:cubicBezTo>
                      <a:pt x="516" y="64"/>
                      <a:pt x="515" y="70"/>
                      <a:pt x="512" y="69"/>
                    </a:cubicBezTo>
                    <a:cubicBezTo>
                      <a:pt x="510" y="68"/>
                      <a:pt x="508" y="68"/>
                      <a:pt x="506" y="66"/>
                    </a:cubicBezTo>
                    <a:cubicBezTo>
                      <a:pt x="505" y="65"/>
                      <a:pt x="503" y="63"/>
                      <a:pt x="502" y="62"/>
                    </a:cubicBezTo>
                    <a:cubicBezTo>
                      <a:pt x="501" y="60"/>
                      <a:pt x="499" y="59"/>
                      <a:pt x="498" y="58"/>
                    </a:cubicBezTo>
                    <a:cubicBezTo>
                      <a:pt x="496" y="56"/>
                      <a:pt x="500" y="57"/>
                      <a:pt x="501" y="57"/>
                    </a:cubicBezTo>
                    <a:cubicBezTo>
                      <a:pt x="502" y="57"/>
                      <a:pt x="504" y="56"/>
                      <a:pt x="504" y="55"/>
                    </a:cubicBezTo>
                    <a:cubicBezTo>
                      <a:pt x="504" y="55"/>
                      <a:pt x="499" y="52"/>
                      <a:pt x="499" y="52"/>
                    </a:cubicBezTo>
                    <a:cubicBezTo>
                      <a:pt x="499" y="52"/>
                      <a:pt x="502" y="52"/>
                      <a:pt x="502" y="51"/>
                    </a:cubicBezTo>
                    <a:cubicBezTo>
                      <a:pt x="501" y="50"/>
                      <a:pt x="499" y="50"/>
                      <a:pt x="499" y="50"/>
                    </a:cubicBezTo>
                    <a:cubicBezTo>
                      <a:pt x="499" y="48"/>
                      <a:pt x="504" y="47"/>
                      <a:pt x="499" y="46"/>
                    </a:cubicBezTo>
                    <a:cubicBezTo>
                      <a:pt x="498" y="46"/>
                      <a:pt x="497" y="44"/>
                      <a:pt x="495" y="44"/>
                    </a:cubicBezTo>
                    <a:cubicBezTo>
                      <a:pt x="494" y="44"/>
                      <a:pt x="492" y="43"/>
                      <a:pt x="491" y="44"/>
                    </a:cubicBezTo>
                    <a:cubicBezTo>
                      <a:pt x="490" y="44"/>
                      <a:pt x="490" y="45"/>
                      <a:pt x="489" y="45"/>
                    </a:cubicBezTo>
                    <a:cubicBezTo>
                      <a:pt x="488" y="44"/>
                      <a:pt x="488" y="44"/>
                      <a:pt x="487" y="44"/>
                    </a:cubicBezTo>
                    <a:cubicBezTo>
                      <a:pt x="486" y="44"/>
                      <a:pt x="484" y="44"/>
                      <a:pt x="483" y="43"/>
                    </a:cubicBezTo>
                    <a:cubicBezTo>
                      <a:pt x="482" y="43"/>
                      <a:pt x="481" y="43"/>
                      <a:pt x="480" y="41"/>
                    </a:cubicBezTo>
                    <a:cubicBezTo>
                      <a:pt x="479" y="41"/>
                      <a:pt x="480" y="40"/>
                      <a:pt x="478" y="41"/>
                    </a:cubicBezTo>
                    <a:cubicBezTo>
                      <a:pt x="478" y="41"/>
                      <a:pt x="477" y="42"/>
                      <a:pt x="476" y="42"/>
                    </a:cubicBezTo>
                    <a:cubicBezTo>
                      <a:pt x="475" y="42"/>
                      <a:pt x="475" y="41"/>
                      <a:pt x="474" y="42"/>
                    </a:cubicBezTo>
                    <a:cubicBezTo>
                      <a:pt x="474" y="43"/>
                      <a:pt x="473" y="44"/>
                      <a:pt x="473" y="45"/>
                    </a:cubicBezTo>
                    <a:cubicBezTo>
                      <a:pt x="473" y="46"/>
                      <a:pt x="475" y="46"/>
                      <a:pt x="474" y="47"/>
                    </a:cubicBezTo>
                    <a:cubicBezTo>
                      <a:pt x="473" y="48"/>
                      <a:pt x="474" y="48"/>
                      <a:pt x="473" y="48"/>
                    </a:cubicBezTo>
                    <a:cubicBezTo>
                      <a:pt x="472" y="48"/>
                      <a:pt x="470" y="48"/>
                      <a:pt x="469" y="49"/>
                    </a:cubicBezTo>
                    <a:cubicBezTo>
                      <a:pt x="470" y="48"/>
                      <a:pt x="473" y="50"/>
                      <a:pt x="473" y="50"/>
                    </a:cubicBezTo>
                    <a:cubicBezTo>
                      <a:pt x="472" y="51"/>
                      <a:pt x="469" y="49"/>
                      <a:pt x="467" y="49"/>
                    </a:cubicBezTo>
                    <a:cubicBezTo>
                      <a:pt x="465" y="49"/>
                      <a:pt x="462" y="49"/>
                      <a:pt x="459" y="49"/>
                    </a:cubicBezTo>
                    <a:cubicBezTo>
                      <a:pt x="458" y="49"/>
                      <a:pt x="458" y="48"/>
                      <a:pt x="457" y="48"/>
                    </a:cubicBezTo>
                    <a:cubicBezTo>
                      <a:pt x="456" y="47"/>
                      <a:pt x="453" y="48"/>
                      <a:pt x="452" y="48"/>
                    </a:cubicBezTo>
                    <a:cubicBezTo>
                      <a:pt x="451" y="47"/>
                      <a:pt x="449" y="47"/>
                      <a:pt x="448" y="46"/>
                    </a:cubicBezTo>
                    <a:cubicBezTo>
                      <a:pt x="448" y="45"/>
                      <a:pt x="450" y="45"/>
                      <a:pt x="450" y="44"/>
                    </a:cubicBezTo>
                    <a:cubicBezTo>
                      <a:pt x="451" y="43"/>
                      <a:pt x="442" y="43"/>
                      <a:pt x="441" y="43"/>
                    </a:cubicBezTo>
                    <a:cubicBezTo>
                      <a:pt x="436" y="42"/>
                      <a:pt x="432" y="43"/>
                      <a:pt x="427" y="43"/>
                    </a:cubicBezTo>
                    <a:cubicBezTo>
                      <a:pt x="424" y="43"/>
                      <a:pt x="425" y="43"/>
                      <a:pt x="426" y="45"/>
                    </a:cubicBezTo>
                    <a:cubicBezTo>
                      <a:pt x="426" y="46"/>
                      <a:pt x="424" y="45"/>
                      <a:pt x="424" y="45"/>
                    </a:cubicBezTo>
                    <a:cubicBezTo>
                      <a:pt x="422" y="45"/>
                      <a:pt x="423" y="44"/>
                      <a:pt x="423" y="43"/>
                    </a:cubicBezTo>
                    <a:cubicBezTo>
                      <a:pt x="423" y="41"/>
                      <a:pt x="422" y="38"/>
                      <a:pt x="420" y="40"/>
                    </a:cubicBezTo>
                    <a:cubicBezTo>
                      <a:pt x="420" y="42"/>
                      <a:pt x="416" y="42"/>
                      <a:pt x="414" y="41"/>
                    </a:cubicBezTo>
                    <a:cubicBezTo>
                      <a:pt x="413" y="40"/>
                      <a:pt x="415" y="38"/>
                      <a:pt x="411" y="39"/>
                    </a:cubicBezTo>
                    <a:cubicBezTo>
                      <a:pt x="410" y="39"/>
                      <a:pt x="409" y="39"/>
                      <a:pt x="408" y="39"/>
                    </a:cubicBezTo>
                    <a:cubicBezTo>
                      <a:pt x="407" y="38"/>
                      <a:pt x="406" y="39"/>
                      <a:pt x="404" y="40"/>
                    </a:cubicBezTo>
                    <a:cubicBezTo>
                      <a:pt x="402" y="42"/>
                      <a:pt x="407" y="41"/>
                      <a:pt x="407" y="42"/>
                    </a:cubicBezTo>
                    <a:cubicBezTo>
                      <a:pt x="407" y="44"/>
                      <a:pt x="403" y="43"/>
                      <a:pt x="402" y="44"/>
                    </a:cubicBezTo>
                    <a:cubicBezTo>
                      <a:pt x="401" y="45"/>
                      <a:pt x="399" y="45"/>
                      <a:pt x="397" y="46"/>
                    </a:cubicBezTo>
                    <a:cubicBezTo>
                      <a:pt x="395" y="47"/>
                      <a:pt x="393" y="47"/>
                      <a:pt x="390" y="47"/>
                    </a:cubicBezTo>
                    <a:cubicBezTo>
                      <a:pt x="388" y="47"/>
                      <a:pt x="388" y="47"/>
                      <a:pt x="387" y="49"/>
                    </a:cubicBezTo>
                    <a:cubicBezTo>
                      <a:pt x="386" y="50"/>
                      <a:pt x="382" y="51"/>
                      <a:pt x="381" y="51"/>
                    </a:cubicBezTo>
                    <a:cubicBezTo>
                      <a:pt x="381" y="50"/>
                      <a:pt x="383" y="50"/>
                      <a:pt x="383" y="50"/>
                    </a:cubicBezTo>
                    <a:cubicBezTo>
                      <a:pt x="385" y="49"/>
                      <a:pt x="385" y="47"/>
                      <a:pt x="386" y="46"/>
                    </a:cubicBezTo>
                    <a:cubicBezTo>
                      <a:pt x="387" y="44"/>
                      <a:pt x="388" y="46"/>
                      <a:pt x="389" y="45"/>
                    </a:cubicBezTo>
                    <a:cubicBezTo>
                      <a:pt x="390" y="45"/>
                      <a:pt x="390" y="44"/>
                      <a:pt x="391" y="44"/>
                    </a:cubicBezTo>
                    <a:cubicBezTo>
                      <a:pt x="394" y="42"/>
                      <a:pt x="398" y="41"/>
                      <a:pt x="401" y="39"/>
                    </a:cubicBezTo>
                    <a:cubicBezTo>
                      <a:pt x="403" y="38"/>
                      <a:pt x="405" y="37"/>
                      <a:pt x="407" y="36"/>
                    </a:cubicBezTo>
                    <a:cubicBezTo>
                      <a:pt x="411" y="33"/>
                      <a:pt x="416" y="31"/>
                      <a:pt x="420" y="29"/>
                    </a:cubicBezTo>
                    <a:cubicBezTo>
                      <a:pt x="423" y="28"/>
                      <a:pt x="426" y="26"/>
                      <a:pt x="423" y="23"/>
                    </a:cubicBezTo>
                    <a:cubicBezTo>
                      <a:pt x="422" y="22"/>
                      <a:pt x="422" y="24"/>
                      <a:pt x="421" y="23"/>
                    </a:cubicBezTo>
                    <a:cubicBezTo>
                      <a:pt x="420" y="22"/>
                      <a:pt x="419" y="22"/>
                      <a:pt x="418" y="21"/>
                    </a:cubicBezTo>
                    <a:cubicBezTo>
                      <a:pt x="418" y="20"/>
                      <a:pt x="423" y="22"/>
                      <a:pt x="423" y="22"/>
                    </a:cubicBezTo>
                    <a:cubicBezTo>
                      <a:pt x="424" y="22"/>
                      <a:pt x="427" y="22"/>
                      <a:pt x="425" y="20"/>
                    </a:cubicBezTo>
                    <a:cubicBezTo>
                      <a:pt x="424" y="19"/>
                      <a:pt x="424" y="18"/>
                      <a:pt x="423" y="17"/>
                    </a:cubicBezTo>
                    <a:cubicBezTo>
                      <a:pt x="422" y="15"/>
                      <a:pt x="421" y="19"/>
                      <a:pt x="420" y="19"/>
                    </a:cubicBezTo>
                    <a:cubicBezTo>
                      <a:pt x="420" y="18"/>
                      <a:pt x="420" y="17"/>
                      <a:pt x="420" y="17"/>
                    </a:cubicBezTo>
                    <a:cubicBezTo>
                      <a:pt x="420" y="16"/>
                      <a:pt x="420" y="16"/>
                      <a:pt x="419" y="15"/>
                    </a:cubicBezTo>
                    <a:cubicBezTo>
                      <a:pt x="419" y="14"/>
                      <a:pt x="417" y="13"/>
                      <a:pt x="416" y="13"/>
                    </a:cubicBezTo>
                    <a:cubicBezTo>
                      <a:pt x="414" y="12"/>
                      <a:pt x="413" y="12"/>
                      <a:pt x="411" y="11"/>
                    </a:cubicBezTo>
                    <a:cubicBezTo>
                      <a:pt x="409" y="11"/>
                      <a:pt x="409" y="11"/>
                      <a:pt x="406" y="12"/>
                    </a:cubicBezTo>
                    <a:cubicBezTo>
                      <a:pt x="404" y="12"/>
                      <a:pt x="397" y="9"/>
                      <a:pt x="396" y="12"/>
                    </a:cubicBezTo>
                    <a:cubicBezTo>
                      <a:pt x="395" y="13"/>
                      <a:pt x="389" y="14"/>
                      <a:pt x="388" y="13"/>
                    </a:cubicBezTo>
                    <a:cubicBezTo>
                      <a:pt x="388" y="13"/>
                      <a:pt x="394" y="9"/>
                      <a:pt x="392" y="8"/>
                    </a:cubicBezTo>
                    <a:cubicBezTo>
                      <a:pt x="392" y="8"/>
                      <a:pt x="385" y="9"/>
                      <a:pt x="384" y="8"/>
                    </a:cubicBezTo>
                    <a:cubicBezTo>
                      <a:pt x="384" y="7"/>
                      <a:pt x="386" y="7"/>
                      <a:pt x="386" y="7"/>
                    </a:cubicBezTo>
                    <a:cubicBezTo>
                      <a:pt x="386" y="6"/>
                      <a:pt x="378" y="7"/>
                      <a:pt x="378" y="7"/>
                    </a:cubicBezTo>
                    <a:cubicBezTo>
                      <a:pt x="379" y="5"/>
                      <a:pt x="383" y="6"/>
                      <a:pt x="384" y="5"/>
                    </a:cubicBezTo>
                    <a:cubicBezTo>
                      <a:pt x="385" y="4"/>
                      <a:pt x="387" y="5"/>
                      <a:pt x="386" y="4"/>
                    </a:cubicBezTo>
                    <a:cubicBezTo>
                      <a:pt x="386" y="3"/>
                      <a:pt x="386" y="2"/>
                      <a:pt x="385" y="2"/>
                    </a:cubicBezTo>
                    <a:cubicBezTo>
                      <a:pt x="382" y="2"/>
                      <a:pt x="381" y="1"/>
                      <a:pt x="378" y="1"/>
                    </a:cubicBezTo>
                    <a:cubicBezTo>
                      <a:pt x="376" y="0"/>
                      <a:pt x="374" y="1"/>
                      <a:pt x="372" y="2"/>
                    </a:cubicBezTo>
                    <a:cubicBezTo>
                      <a:pt x="368" y="3"/>
                      <a:pt x="364" y="6"/>
                      <a:pt x="362" y="8"/>
                    </a:cubicBezTo>
                    <a:cubicBezTo>
                      <a:pt x="361" y="9"/>
                      <a:pt x="361" y="9"/>
                      <a:pt x="362" y="10"/>
                    </a:cubicBezTo>
                    <a:cubicBezTo>
                      <a:pt x="363" y="10"/>
                      <a:pt x="362" y="11"/>
                      <a:pt x="362" y="12"/>
                    </a:cubicBezTo>
                    <a:cubicBezTo>
                      <a:pt x="362" y="14"/>
                      <a:pt x="366" y="13"/>
                      <a:pt x="366" y="14"/>
                    </a:cubicBezTo>
                    <a:cubicBezTo>
                      <a:pt x="366" y="13"/>
                      <a:pt x="361" y="14"/>
                      <a:pt x="360" y="14"/>
                    </a:cubicBezTo>
                    <a:cubicBezTo>
                      <a:pt x="359" y="14"/>
                      <a:pt x="353" y="13"/>
                      <a:pt x="352" y="14"/>
                    </a:cubicBezTo>
                    <a:cubicBezTo>
                      <a:pt x="352" y="13"/>
                      <a:pt x="355" y="17"/>
                      <a:pt x="355" y="17"/>
                    </a:cubicBezTo>
                    <a:cubicBezTo>
                      <a:pt x="356" y="18"/>
                      <a:pt x="351" y="16"/>
                      <a:pt x="350" y="16"/>
                    </a:cubicBezTo>
                    <a:cubicBezTo>
                      <a:pt x="349" y="16"/>
                      <a:pt x="347" y="17"/>
                      <a:pt x="345" y="18"/>
                    </a:cubicBezTo>
                    <a:cubicBezTo>
                      <a:pt x="345" y="18"/>
                      <a:pt x="345" y="18"/>
                      <a:pt x="344" y="18"/>
                    </a:cubicBezTo>
                    <a:cubicBezTo>
                      <a:pt x="342" y="18"/>
                      <a:pt x="344" y="18"/>
                      <a:pt x="343" y="17"/>
                    </a:cubicBezTo>
                    <a:cubicBezTo>
                      <a:pt x="343" y="18"/>
                      <a:pt x="338" y="20"/>
                      <a:pt x="338" y="20"/>
                    </a:cubicBezTo>
                    <a:cubicBezTo>
                      <a:pt x="338" y="19"/>
                      <a:pt x="340" y="18"/>
                      <a:pt x="340" y="18"/>
                    </a:cubicBezTo>
                    <a:cubicBezTo>
                      <a:pt x="340" y="17"/>
                      <a:pt x="335" y="18"/>
                      <a:pt x="334" y="17"/>
                    </a:cubicBezTo>
                    <a:cubicBezTo>
                      <a:pt x="334" y="17"/>
                      <a:pt x="336" y="16"/>
                      <a:pt x="336" y="16"/>
                    </a:cubicBezTo>
                    <a:cubicBezTo>
                      <a:pt x="335" y="17"/>
                      <a:pt x="330" y="18"/>
                      <a:pt x="328" y="18"/>
                    </a:cubicBezTo>
                    <a:cubicBezTo>
                      <a:pt x="323" y="19"/>
                      <a:pt x="329" y="19"/>
                      <a:pt x="330" y="20"/>
                    </a:cubicBezTo>
                    <a:cubicBezTo>
                      <a:pt x="329" y="19"/>
                      <a:pt x="324" y="21"/>
                      <a:pt x="323" y="21"/>
                    </a:cubicBezTo>
                    <a:cubicBezTo>
                      <a:pt x="322" y="21"/>
                      <a:pt x="321" y="21"/>
                      <a:pt x="320" y="22"/>
                    </a:cubicBezTo>
                    <a:cubicBezTo>
                      <a:pt x="319" y="23"/>
                      <a:pt x="317" y="22"/>
                      <a:pt x="315" y="22"/>
                    </a:cubicBezTo>
                    <a:cubicBezTo>
                      <a:pt x="314" y="22"/>
                      <a:pt x="313" y="24"/>
                      <a:pt x="311" y="24"/>
                    </a:cubicBezTo>
                    <a:cubicBezTo>
                      <a:pt x="309" y="25"/>
                      <a:pt x="308" y="24"/>
                      <a:pt x="307" y="25"/>
                    </a:cubicBezTo>
                    <a:cubicBezTo>
                      <a:pt x="306" y="26"/>
                      <a:pt x="305" y="27"/>
                      <a:pt x="304" y="27"/>
                    </a:cubicBezTo>
                    <a:cubicBezTo>
                      <a:pt x="302" y="27"/>
                      <a:pt x="300" y="27"/>
                      <a:pt x="299" y="27"/>
                    </a:cubicBezTo>
                    <a:cubicBezTo>
                      <a:pt x="299" y="27"/>
                      <a:pt x="302" y="29"/>
                      <a:pt x="302" y="29"/>
                    </a:cubicBezTo>
                    <a:cubicBezTo>
                      <a:pt x="301" y="30"/>
                      <a:pt x="295" y="30"/>
                      <a:pt x="295" y="30"/>
                    </a:cubicBezTo>
                    <a:cubicBezTo>
                      <a:pt x="295" y="30"/>
                      <a:pt x="299" y="30"/>
                      <a:pt x="299" y="30"/>
                    </a:cubicBezTo>
                    <a:cubicBezTo>
                      <a:pt x="299" y="30"/>
                      <a:pt x="297" y="30"/>
                      <a:pt x="296" y="30"/>
                    </a:cubicBezTo>
                    <a:cubicBezTo>
                      <a:pt x="297" y="30"/>
                      <a:pt x="299" y="31"/>
                      <a:pt x="299" y="31"/>
                    </a:cubicBezTo>
                    <a:cubicBezTo>
                      <a:pt x="298" y="31"/>
                      <a:pt x="298" y="31"/>
                      <a:pt x="297" y="31"/>
                    </a:cubicBezTo>
                    <a:cubicBezTo>
                      <a:pt x="298" y="31"/>
                      <a:pt x="297" y="32"/>
                      <a:pt x="297" y="32"/>
                    </a:cubicBezTo>
                    <a:cubicBezTo>
                      <a:pt x="297" y="33"/>
                      <a:pt x="294" y="32"/>
                      <a:pt x="294" y="32"/>
                    </a:cubicBezTo>
                    <a:cubicBezTo>
                      <a:pt x="294" y="33"/>
                      <a:pt x="296" y="33"/>
                      <a:pt x="296" y="34"/>
                    </a:cubicBezTo>
                    <a:cubicBezTo>
                      <a:pt x="297" y="34"/>
                      <a:pt x="295" y="34"/>
                      <a:pt x="295" y="34"/>
                    </a:cubicBezTo>
                    <a:cubicBezTo>
                      <a:pt x="295" y="36"/>
                      <a:pt x="299" y="34"/>
                      <a:pt x="298" y="36"/>
                    </a:cubicBezTo>
                    <a:cubicBezTo>
                      <a:pt x="296" y="38"/>
                      <a:pt x="301" y="39"/>
                      <a:pt x="298" y="40"/>
                    </a:cubicBezTo>
                    <a:cubicBezTo>
                      <a:pt x="296" y="40"/>
                      <a:pt x="294" y="40"/>
                      <a:pt x="292" y="40"/>
                    </a:cubicBezTo>
                    <a:cubicBezTo>
                      <a:pt x="291" y="41"/>
                      <a:pt x="291" y="42"/>
                      <a:pt x="289" y="41"/>
                    </a:cubicBezTo>
                    <a:cubicBezTo>
                      <a:pt x="288" y="41"/>
                      <a:pt x="287" y="41"/>
                      <a:pt x="286" y="41"/>
                    </a:cubicBezTo>
                    <a:cubicBezTo>
                      <a:pt x="282" y="42"/>
                      <a:pt x="278" y="42"/>
                      <a:pt x="274" y="42"/>
                    </a:cubicBezTo>
                    <a:cubicBezTo>
                      <a:pt x="272" y="42"/>
                      <a:pt x="270" y="42"/>
                      <a:pt x="269" y="43"/>
                    </a:cubicBezTo>
                    <a:cubicBezTo>
                      <a:pt x="268" y="44"/>
                      <a:pt x="267" y="45"/>
                      <a:pt x="267" y="46"/>
                    </a:cubicBezTo>
                    <a:cubicBezTo>
                      <a:pt x="267" y="47"/>
                      <a:pt x="269" y="48"/>
                      <a:pt x="269" y="49"/>
                    </a:cubicBezTo>
                    <a:cubicBezTo>
                      <a:pt x="268" y="51"/>
                      <a:pt x="268" y="52"/>
                      <a:pt x="269" y="53"/>
                    </a:cubicBezTo>
                    <a:cubicBezTo>
                      <a:pt x="271" y="55"/>
                      <a:pt x="274" y="54"/>
                      <a:pt x="276" y="56"/>
                    </a:cubicBezTo>
                    <a:cubicBezTo>
                      <a:pt x="276" y="56"/>
                      <a:pt x="278" y="60"/>
                      <a:pt x="278" y="60"/>
                    </a:cubicBezTo>
                    <a:cubicBezTo>
                      <a:pt x="274" y="60"/>
                      <a:pt x="273" y="60"/>
                      <a:pt x="270" y="58"/>
                    </a:cubicBezTo>
                    <a:cubicBezTo>
                      <a:pt x="267" y="56"/>
                      <a:pt x="262" y="54"/>
                      <a:pt x="258" y="54"/>
                    </a:cubicBezTo>
                    <a:cubicBezTo>
                      <a:pt x="256" y="54"/>
                      <a:pt x="257" y="53"/>
                      <a:pt x="255" y="52"/>
                    </a:cubicBezTo>
                    <a:cubicBezTo>
                      <a:pt x="254" y="52"/>
                      <a:pt x="250" y="52"/>
                      <a:pt x="250" y="54"/>
                    </a:cubicBezTo>
                    <a:cubicBezTo>
                      <a:pt x="250" y="55"/>
                      <a:pt x="254" y="55"/>
                      <a:pt x="254" y="55"/>
                    </a:cubicBezTo>
                    <a:cubicBezTo>
                      <a:pt x="254" y="55"/>
                      <a:pt x="251" y="56"/>
                      <a:pt x="252" y="56"/>
                    </a:cubicBezTo>
                    <a:cubicBezTo>
                      <a:pt x="254" y="57"/>
                      <a:pt x="255" y="56"/>
                      <a:pt x="256" y="58"/>
                    </a:cubicBezTo>
                    <a:cubicBezTo>
                      <a:pt x="256" y="60"/>
                      <a:pt x="253" y="59"/>
                      <a:pt x="252" y="59"/>
                    </a:cubicBezTo>
                    <a:cubicBezTo>
                      <a:pt x="250" y="58"/>
                      <a:pt x="249" y="57"/>
                      <a:pt x="247" y="58"/>
                    </a:cubicBezTo>
                    <a:cubicBezTo>
                      <a:pt x="245" y="58"/>
                      <a:pt x="246" y="61"/>
                      <a:pt x="247" y="62"/>
                    </a:cubicBezTo>
                    <a:cubicBezTo>
                      <a:pt x="248" y="63"/>
                      <a:pt x="250" y="63"/>
                      <a:pt x="251" y="63"/>
                    </a:cubicBezTo>
                    <a:cubicBezTo>
                      <a:pt x="253" y="64"/>
                      <a:pt x="255" y="64"/>
                      <a:pt x="256" y="65"/>
                    </a:cubicBezTo>
                    <a:cubicBezTo>
                      <a:pt x="257" y="66"/>
                      <a:pt x="257" y="67"/>
                      <a:pt x="257" y="67"/>
                    </a:cubicBezTo>
                    <a:cubicBezTo>
                      <a:pt x="258" y="67"/>
                      <a:pt x="259" y="67"/>
                      <a:pt x="260" y="67"/>
                    </a:cubicBezTo>
                    <a:cubicBezTo>
                      <a:pt x="260" y="67"/>
                      <a:pt x="257" y="68"/>
                      <a:pt x="257" y="68"/>
                    </a:cubicBezTo>
                    <a:cubicBezTo>
                      <a:pt x="255" y="68"/>
                      <a:pt x="255" y="67"/>
                      <a:pt x="254" y="66"/>
                    </a:cubicBezTo>
                    <a:cubicBezTo>
                      <a:pt x="252" y="65"/>
                      <a:pt x="249" y="65"/>
                      <a:pt x="246" y="65"/>
                    </a:cubicBezTo>
                    <a:cubicBezTo>
                      <a:pt x="245" y="65"/>
                      <a:pt x="240" y="64"/>
                      <a:pt x="242" y="62"/>
                    </a:cubicBezTo>
                    <a:cubicBezTo>
                      <a:pt x="243" y="62"/>
                      <a:pt x="242" y="61"/>
                      <a:pt x="242" y="60"/>
                    </a:cubicBezTo>
                    <a:cubicBezTo>
                      <a:pt x="241" y="59"/>
                      <a:pt x="242" y="58"/>
                      <a:pt x="242" y="57"/>
                    </a:cubicBezTo>
                    <a:cubicBezTo>
                      <a:pt x="243" y="55"/>
                      <a:pt x="244" y="51"/>
                      <a:pt x="242" y="50"/>
                    </a:cubicBezTo>
                    <a:cubicBezTo>
                      <a:pt x="238" y="49"/>
                      <a:pt x="241" y="54"/>
                      <a:pt x="240" y="56"/>
                    </a:cubicBezTo>
                    <a:cubicBezTo>
                      <a:pt x="238" y="58"/>
                      <a:pt x="235" y="59"/>
                      <a:pt x="233" y="61"/>
                    </a:cubicBezTo>
                    <a:cubicBezTo>
                      <a:pt x="230" y="64"/>
                      <a:pt x="231" y="63"/>
                      <a:pt x="233" y="65"/>
                    </a:cubicBezTo>
                    <a:cubicBezTo>
                      <a:pt x="234" y="66"/>
                      <a:pt x="237" y="69"/>
                      <a:pt x="237" y="71"/>
                    </a:cubicBezTo>
                    <a:cubicBezTo>
                      <a:pt x="237" y="71"/>
                      <a:pt x="236" y="73"/>
                      <a:pt x="235" y="73"/>
                    </a:cubicBezTo>
                    <a:cubicBezTo>
                      <a:pt x="234" y="75"/>
                      <a:pt x="233" y="77"/>
                      <a:pt x="233" y="79"/>
                    </a:cubicBezTo>
                    <a:cubicBezTo>
                      <a:pt x="233" y="79"/>
                      <a:pt x="234" y="84"/>
                      <a:pt x="235" y="84"/>
                    </a:cubicBezTo>
                    <a:cubicBezTo>
                      <a:pt x="237" y="84"/>
                      <a:pt x="239" y="84"/>
                      <a:pt x="241" y="83"/>
                    </a:cubicBezTo>
                    <a:cubicBezTo>
                      <a:pt x="243" y="82"/>
                      <a:pt x="246" y="83"/>
                      <a:pt x="248" y="84"/>
                    </a:cubicBezTo>
                    <a:cubicBezTo>
                      <a:pt x="251" y="84"/>
                      <a:pt x="253" y="86"/>
                      <a:pt x="254" y="89"/>
                    </a:cubicBezTo>
                    <a:cubicBezTo>
                      <a:pt x="255" y="91"/>
                      <a:pt x="251" y="94"/>
                      <a:pt x="253" y="95"/>
                    </a:cubicBezTo>
                    <a:cubicBezTo>
                      <a:pt x="253" y="95"/>
                      <a:pt x="259" y="97"/>
                      <a:pt x="259" y="97"/>
                    </a:cubicBezTo>
                    <a:cubicBezTo>
                      <a:pt x="259" y="98"/>
                      <a:pt x="252" y="96"/>
                      <a:pt x="251" y="96"/>
                    </a:cubicBezTo>
                    <a:cubicBezTo>
                      <a:pt x="251" y="96"/>
                      <a:pt x="250" y="93"/>
                      <a:pt x="250" y="93"/>
                    </a:cubicBezTo>
                    <a:cubicBezTo>
                      <a:pt x="251" y="91"/>
                      <a:pt x="252" y="90"/>
                      <a:pt x="250" y="89"/>
                    </a:cubicBezTo>
                    <a:cubicBezTo>
                      <a:pt x="248" y="88"/>
                      <a:pt x="249" y="86"/>
                      <a:pt x="247" y="85"/>
                    </a:cubicBezTo>
                    <a:cubicBezTo>
                      <a:pt x="245" y="85"/>
                      <a:pt x="243" y="86"/>
                      <a:pt x="241" y="86"/>
                    </a:cubicBezTo>
                    <a:cubicBezTo>
                      <a:pt x="241" y="86"/>
                      <a:pt x="237" y="87"/>
                      <a:pt x="237" y="88"/>
                    </a:cubicBezTo>
                    <a:cubicBezTo>
                      <a:pt x="238" y="88"/>
                      <a:pt x="239" y="88"/>
                      <a:pt x="238" y="88"/>
                    </a:cubicBezTo>
                    <a:cubicBezTo>
                      <a:pt x="238" y="89"/>
                      <a:pt x="236" y="90"/>
                      <a:pt x="237" y="91"/>
                    </a:cubicBezTo>
                    <a:cubicBezTo>
                      <a:pt x="241" y="93"/>
                      <a:pt x="238" y="96"/>
                      <a:pt x="236" y="98"/>
                    </a:cubicBezTo>
                    <a:cubicBezTo>
                      <a:pt x="235" y="99"/>
                      <a:pt x="234" y="101"/>
                      <a:pt x="234" y="102"/>
                    </a:cubicBezTo>
                    <a:cubicBezTo>
                      <a:pt x="233" y="103"/>
                      <a:pt x="231" y="104"/>
                      <a:pt x="229" y="104"/>
                    </a:cubicBezTo>
                    <a:cubicBezTo>
                      <a:pt x="228" y="105"/>
                      <a:pt x="227" y="105"/>
                      <a:pt x="227" y="107"/>
                    </a:cubicBezTo>
                    <a:cubicBezTo>
                      <a:pt x="226" y="109"/>
                      <a:pt x="224" y="108"/>
                      <a:pt x="223" y="108"/>
                    </a:cubicBezTo>
                    <a:cubicBezTo>
                      <a:pt x="220" y="107"/>
                      <a:pt x="218" y="108"/>
                      <a:pt x="216" y="107"/>
                    </a:cubicBezTo>
                    <a:cubicBezTo>
                      <a:pt x="215" y="107"/>
                      <a:pt x="214" y="106"/>
                      <a:pt x="213" y="106"/>
                    </a:cubicBezTo>
                    <a:cubicBezTo>
                      <a:pt x="211" y="106"/>
                      <a:pt x="211" y="105"/>
                      <a:pt x="210" y="104"/>
                    </a:cubicBezTo>
                    <a:cubicBezTo>
                      <a:pt x="210" y="104"/>
                      <a:pt x="212" y="103"/>
                      <a:pt x="212" y="104"/>
                    </a:cubicBezTo>
                    <a:cubicBezTo>
                      <a:pt x="213" y="106"/>
                      <a:pt x="215" y="106"/>
                      <a:pt x="215" y="105"/>
                    </a:cubicBezTo>
                    <a:cubicBezTo>
                      <a:pt x="216" y="104"/>
                      <a:pt x="221" y="107"/>
                      <a:pt x="223" y="105"/>
                    </a:cubicBezTo>
                    <a:cubicBezTo>
                      <a:pt x="223" y="104"/>
                      <a:pt x="221" y="103"/>
                      <a:pt x="223" y="103"/>
                    </a:cubicBezTo>
                    <a:cubicBezTo>
                      <a:pt x="224" y="102"/>
                      <a:pt x="226" y="101"/>
                      <a:pt x="227" y="100"/>
                    </a:cubicBezTo>
                    <a:cubicBezTo>
                      <a:pt x="228" y="98"/>
                      <a:pt x="227" y="98"/>
                      <a:pt x="230" y="97"/>
                    </a:cubicBezTo>
                    <a:cubicBezTo>
                      <a:pt x="233" y="95"/>
                      <a:pt x="229" y="93"/>
                      <a:pt x="231" y="91"/>
                    </a:cubicBezTo>
                    <a:cubicBezTo>
                      <a:pt x="233" y="90"/>
                      <a:pt x="233" y="89"/>
                      <a:pt x="231" y="88"/>
                    </a:cubicBezTo>
                    <a:cubicBezTo>
                      <a:pt x="230" y="88"/>
                      <a:pt x="229" y="87"/>
                      <a:pt x="228" y="86"/>
                    </a:cubicBezTo>
                    <a:cubicBezTo>
                      <a:pt x="227" y="84"/>
                      <a:pt x="228" y="81"/>
                      <a:pt x="228" y="79"/>
                    </a:cubicBezTo>
                    <a:cubicBezTo>
                      <a:pt x="228" y="77"/>
                      <a:pt x="227" y="75"/>
                      <a:pt x="228" y="73"/>
                    </a:cubicBezTo>
                    <a:cubicBezTo>
                      <a:pt x="228" y="71"/>
                      <a:pt x="230" y="71"/>
                      <a:pt x="230" y="69"/>
                    </a:cubicBezTo>
                    <a:cubicBezTo>
                      <a:pt x="229" y="67"/>
                      <a:pt x="227" y="66"/>
                      <a:pt x="226" y="65"/>
                    </a:cubicBezTo>
                    <a:cubicBezTo>
                      <a:pt x="225" y="64"/>
                      <a:pt x="224" y="63"/>
                      <a:pt x="225" y="62"/>
                    </a:cubicBezTo>
                    <a:cubicBezTo>
                      <a:pt x="227" y="61"/>
                      <a:pt x="227" y="59"/>
                      <a:pt x="228" y="57"/>
                    </a:cubicBezTo>
                    <a:cubicBezTo>
                      <a:pt x="229" y="56"/>
                      <a:pt x="230" y="53"/>
                      <a:pt x="229" y="52"/>
                    </a:cubicBezTo>
                    <a:cubicBezTo>
                      <a:pt x="229" y="51"/>
                      <a:pt x="225" y="50"/>
                      <a:pt x="223" y="49"/>
                    </a:cubicBezTo>
                    <a:cubicBezTo>
                      <a:pt x="221" y="49"/>
                      <a:pt x="219" y="49"/>
                      <a:pt x="217" y="49"/>
                    </a:cubicBezTo>
                    <a:cubicBezTo>
                      <a:pt x="216" y="49"/>
                      <a:pt x="213" y="48"/>
                      <a:pt x="212" y="49"/>
                    </a:cubicBezTo>
                    <a:cubicBezTo>
                      <a:pt x="209" y="51"/>
                      <a:pt x="209" y="58"/>
                      <a:pt x="206" y="60"/>
                    </a:cubicBezTo>
                    <a:cubicBezTo>
                      <a:pt x="204" y="63"/>
                      <a:pt x="198" y="64"/>
                      <a:pt x="198" y="68"/>
                    </a:cubicBezTo>
                    <a:cubicBezTo>
                      <a:pt x="198" y="69"/>
                      <a:pt x="201" y="68"/>
                      <a:pt x="201" y="68"/>
                    </a:cubicBezTo>
                    <a:cubicBezTo>
                      <a:pt x="202" y="69"/>
                      <a:pt x="201" y="73"/>
                      <a:pt x="201" y="73"/>
                    </a:cubicBezTo>
                    <a:cubicBezTo>
                      <a:pt x="200" y="75"/>
                      <a:pt x="202" y="76"/>
                      <a:pt x="199" y="76"/>
                    </a:cubicBezTo>
                    <a:cubicBezTo>
                      <a:pt x="199" y="77"/>
                      <a:pt x="198" y="77"/>
                      <a:pt x="198" y="78"/>
                    </a:cubicBezTo>
                    <a:cubicBezTo>
                      <a:pt x="199" y="79"/>
                      <a:pt x="200" y="79"/>
                      <a:pt x="201" y="79"/>
                    </a:cubicBezTo>
                    <a:cubicBezTo>
                      <a:pt x="202" y="79"/>
                      <a:pt x="206" y="79"/>
                      <a:pt x="206" y="80"/>
                    </a:cubicBezTo>
                    <a:cubicBezTo>
                      <a:pt x="206" y="82"/>
                      <a:pt x="206" y="84"/>
                      <a:pt x="208" y="85"/>
                    </a:cubicBezTo>
                    <a:cubicBezTo>
                      <a:pt x="210" y="86"/>
                      <a:pt x="212" y="85"/>
                      <a:pt x="210" y="87"/>
                    </a:cubicBezTo>
                    <a:cubicBezTo>
                      <a:pt x="209" y="88"/>
                      <a:pt x="209" y="90"/>
                      <a:pt x="208" y="91"/>
                    </a:cubicBezTo>
                    <a:cubicBezTo>
                      <a:pt x="207" y="93"/>
                      <a:pt x="202" y="88"/>
                      <a:pt x="201" y="87"/>
                    </a:cubicBezTo>
                    <a:cubicBezTo>
                      <a:pt x="198" y="85"/>
                      <a:pt x="194" y="84"/>
                      <a:pt x="191" y="83"/>
                    </a:cubicBezTo>
                    <a:cubicBezTo>
                      <a:pt x="189" y="82"/>
                      <a:pt x="188" y="81"/>
                      <a:pt x="186" y="80"/>
                    </a:cubicBezTo>
                    <a:cubicBezTo>
                      <a:pt x="185" y="80"/>
                      <a:pt x="183" y="79"/>
                      <a:pt x="182" y="79"/>
                    </a:cubicBezTo>
                    <a:cubicBezTo>
                      <a:pt x="179" y="79"/>
                      <a:pt x="176" y="78"/>
                      <a:pt x="173" y="78"/>
                    </a:cubicBezTo>
                    <a:cubicBezTo>
                      <a:pt x="169" y="78"/>
                      <a:pt x="165" y="78"/>
                      <a:pt x="168" y="83"/>
                    </a:cubicBezTo>
                    <a:cubicBezTo>
                      <a:pt x="170" y="84"/>
                      <a:pt x="169" y="86"/>
                      <a:pt x="167" y="87"/>
                    </a:cubicBezTo>
                    <a:cubicBezTo>
                      <a:pt x="166" y="88"/>
                      <a:pt x="163" y="86"/>
                      <a:pt x="164" y="89"/>
                    </a:cubicBezTo>
                    <a:cubicBezTo>
                      <a:pt x="165" y="90"/>
                      <a:pt x="157" y="90"/>
                      <a:pt x="161" y="87"/>
                    </a:cubicBezTo>
                    <a:cubicBezTo>
                      <a:pt x="162" y="86"/>
                      <a:pt x="159" y="84"/>
                      <a:pt x="158" y="85"/>
                    </a:cubicBezTo>
                    <a:cubicBezTo>
                      <a:pt x="156" y="85"/>
                      <a:pt x="154" y="86"/>
                      <a:pt x="153" y="87"/>
                    </a:cubicBezTo>
                    <a:cubicBezTo>
                      <a:pt x="150" y="89"/>
                      <a:pt x="147" y="87"/>
                      <a:pt x="144" y="88"/>
                    </a:cubicBezTo>
                    <a:cubicBezTo>
                      <a:pt x="141" y="89"/>
                      <a:pt x="139" y="91"/>
                      <a:pt x="137" y="91"/>
                    </a:cubicBezTo>
                    <a:cubicBezTo>
                      <a:pt x="136" y="91"/>
                      <a:pt x="130" y="91"/>
                      <a:pt x="131" y="90"/>
                    </a:cubicBezTo>
                    <a:cubicBezTo>
                      <a:pt x="133" y="90"/>
                      <a:pt x="133" y="90"/>
                      <a:pt x="133" y="89"/>
                    </a:cubicBezTo>
                    <a:cubicBezTo>
                      <a:pt x="133" y="86"/>
                      <a:pt x="135" y="87"/>
                      <a:pt x="135" y="85"/>
                    </a:cubicBezTo>
                    <a:cubicBezTo>
                      <a:pt x="136" y="84"/>
                      <a:pt x="129" y="86"/>
                      <a:pt x="129" y="86"/>
                    </a:cubicBezTo>
                    <a:cubicBezTo>
                      <a:pt x="128" y="86"/>
                      <a:pt x="127" y="86"/>
                      <a:pt x="127" y="87"/>
                    </a:cubicBezTo>
                    <a:cubicBezTo>
                      <a:pt x="127" y="88"/>
                      <a:pt x="127" y="89"/>
                      <a:pt x="127" y="90"/>
                    </a:cubicBezTo>
                    <a:cubicBezTo>
                      <a:pt x="126" y="90"/>
                      <a:pt x="124" y="89"/>
                      <a:pt x="123" y="89"/>
                    </a:cubicBezTo>
                    <a:cubicBezTo>
                      <a:pt x="121" y="89"/>
                      <a:pt x="118" y="90"/>
                      <a:pt x="116" y="91"/>
                    </a:cubicBezTo>
                    <a:cubicBezTo>
                      <a:pt x="113" y="92"/>
                      <a:pt x="110" y="94"/>
                      <a:pt x="107" y="95"/>
                    </a:cubicBezTo>
                    <a:cubicBezTo>
                      <a:pt x="105" y="95"/>
                      <a:pt x="104" y="96"/>
                      <a:pt x="103" y="98"/>
                    </a:cubicBezTo>
                    <a:cubicBezTo>
                      <a:pt x="103" y="99"/>
                      <a:pt x="103" y="102"/>
                      <a:pt x="101" y="102"/>
                    </a:cubicBezTo>
                    <a:cubicBezTo>
                      <a:pt x="99" y="102"/>
                      <a:pt x="97" y="103"/>
                      <a:pt x="95" y="103"/>
                    </a:cubicBezTo>
                    <a:cubicBezTo>
                      <a:pt x="94" y="103"/>
                      <a:pt x="93" y="101"/>
                      <a:pt x="92" y="100"/>
                    </a:cubicBezTo>
                    <a:cubicBezTo>
                      <a:pt x="90" y="98"/>
                      <a:pt x="87" y="99"/>
                      <a:pt x="89" y="96"/>
                    </a:cubicBezTo>
                    <a:cubicBezTo>
                      <a:pt x="90" y="94"/>
                      <a:pt x="93" y="95"/>
                      <a:pt x="94" y="94"/>
                    </a:cubicBezTo>
                    <a:cubicBezTo>
                      <a:pt x="96" y="94"/>
                      <a:pt x="98" y="95"/>
                      <a:pt x="97" y="93"/>
                    </a:cubicBezTo>
                    <a:cubicBezTo>
                      <a:pt x="96" y="92"/>
                      <a:pt x="95" y="90"/>
                      <a:pt x="94" y="89"/>
                    </a:cubicBezTo>
                    <a:cubicBezTo>
                      <a:pt x="92" y="87"/>
                      <a:pt x="89" y="88"/>
                      <a:pt x="87" y="88"/>
                    </a:cubicBezTo>
                    <a:cubicBezTo>
                      <a:pt x="86" y="88"/>
                      <a:pt x="80" y="87"/>
                      <a:pt x="80" y="87"/>
                    </a:cubicBezTo>
                    <a:cubicBezTo>
                      <a:pt x="80" y="87"/>
                      <a:pt x="83" y="88"/>
                      <a:pt x="83" y="88"/>
                    </a:cubicBezTo>
                    <a:cubicBezTo>
                      <a:pt x="84" y="89"/>
                      <a:pt x="84" y="90"/>
                      <a:pt x="84" y="91"/>
                    </a:cubicBezTo>
                    <a:cubicBezTo>
                      <a:pt x="84" y="92"/>
                      <a:pt x="84" y="94"/>
                      <a:pt x="84" y="95"/>
                    </a:cubicBezTo>
                    <a:cubicBezTo>
                      <a:pt x="83" y="96"/>
                      <a:pt x="82" y="97"/>
                      <a:pt x="82" y="98"/>
                    </a:cubicBezTo>
                    <a:cubicBezTo>
                      <a:pt x="83" y="100"/>
                      <a:pt x="87" y="100"/>
                      <a:pt x="86" y="103"/>
                    </a:cubicBezTo>
                    <a:cubicBezTo>
                      <a:pt x="85" y="104"/>
                      <a:pt x="84" y="106"/>
                      <a:pt x="84" y="107"/>
                    </a:cubicBezTo>
                    <a:cubicBezTo>
                      <a:pt x="84" y="107"/>
                      <a:pt x="84" y="111"/>
                      <a:pt x="84" y="111"/>
                    </a:cubicBezTo>
                    <a:cubicBezTo>
                      <a:pt x="84" y="111"/>
                      <a:pt x="83" y="108"/>
                      <a:pt x="83" y="108"/>
                    </a:cubicBezTo>
                    <a:cubicBezTo>
                      <a:pt x="82" y="108"/>
                      <a:pt x="81" y="110"/>
                      <a:pt x="80" y="109"/>
                    </a:cubicBezTo>
                    <a:cubicBezTo>
                      <a:pt x="80" y="109"/>
                      <a:pt x="82" y="108"/>
                      <a:pt x="82" y="107"/>
                    </a:cubicBezTo>
                    <a:cubicBezTo>
                      <a:pt x="81" y="106"/>
                      <a:pt x="79" y="106"/>
                      <a:pt x="78" y="106"/>
                    </a:cubicBezTo>
                    <a:cubicBezTo>
                      <a:pt x="77" y="106"/>
                      <a:pt x="76" y="105"/>
                      <a:pt x="75" y="106"/>
                    </a:cubicBezTo>
                    <a:cubicBezTo>
                      <a:pt x="73" y="106"/>
                      <a:pt x="72" y="108"/>
                      <a:pt x="70" y="108"/>
                    </a:cubicBezTo>
                    <a:cubicBezTo>
                      <a:pt x="68" y="110"/>
                      <a:pt x="67" y="110"/>
                      <a:pt x="65" y="112"/>
                    </a:cubicBezTo>
                    <a:cubicBezTo>
                      <a:pt x="63" y="114"/>
                      <a:pt x="61" y="114"/>
                      <a:pt x="64" y="116"/>
                    </a:cubicBezTo>
                    <a:cubicBezTo>
                      <a:pt x="65" y="117"/>
                      <a:pt x="67" y="120"/>
                      <a:pt x="66" y="121"/>
                    </a:cubicBezTo>
                    <a:cubicBezTo>
                      <a:pt x="65" y="122"/>
                      <a:pt x="59" y="120"/>
                      <a:pt x="58" y="120"/>
                    </a:cubicBezTo>
                    <a:cubicBezTo>
                      <a:pt x="57" y="119"/>
                      <a:pt x="54" y="120"/>
                      <a:pt x="53" y="120"/>
                    </a:cubicBezTo>
                    <a:cubicBezTo>
                      <a:pt x="54" y="119"/>
                      <a:pt x="49" y="115"/>
                      <a:pt x="48" y="117"/>
                    </a:cubicBezTo>
                    <a:cubicBezTo>
                      <a:pt x="43" y="121"/>
                      <a:pt x="54" y="122"/>
                      <a:pt x="54" y="124"/>
                    </a:cubicBezTo>
                    <a:cubicBezTo>
                      <a:pt x="53" y="128"/>
                      <a:pt x="50" y="126"/>
                      <a:pt x="47" y="126"/>
                    </a:cubicBezTo>
                    <a:cubicBezTo>
                      <a:pt x="44" y="125"/>
                      <a:pt x="43" y="123"/>
                      <a:pt x="40" y="122"/>
                    </a:cubicBezTo>
                    <a:cubicBezTo>
                      <a:pt x="38" y="121"/>
                      <a:pt x="38" y="120"/>
                      <a:pt x="37" y="118"/>
                    </a:cubicBezTo>
                    <a:cubicBezTo>
                      <a:pt x="37" y="116"/>
                      <a:pt x="36" y="116"/>
                      <a:pt x="35" y="115"/>
                    </a:cubicBezTo>
                    <a:cubicBezTo>
                      <a:pt x="35" y="114"/>
                      <a:pt x="38" y="112"/>
                      <a:pt x="38" y="112"/>
                    </a:cubicBezTo>
                    <a:cubicBezTo>
                      <a:pt x="39" y="109"/>
                      <a:pt x="34" y="107"/>
                      <a:pt x="32" y="107"/>
                    </a:cubicBezTo>
                    <a:cubicBezTo>
                      <a:pt x="30" y="106"/>
                      <a:pt x="30" y="104"/>
                      <a:pt x="28" y="104"/>
                    </a:cubicBezTo>
                    <a:cubicBezTo>
                      <a:pt x="29" y="103"/>
                      <a:pt x="24" y="99"/>
                      <a:pt x="24" y="99"/>
                    </a:cubicBezTo>
                    <a:cubicBezTo>
                      <a:pt x="26" y="98"/>
                      <a:pt x="28" y="101"/>
                      <a:pt x="29" y="102"/>
                    </a:cubicBezTo>
                    <a:cubicBezTo>
                      <a:pt x="30" y="103"/>
                      <a:pt x="31" y="103"/>
                      <a:pt x="31" y="102"/>
                    </a:cubicBezTo>
                    <a:cubicBezTo>
                      <a:pt x="32" y="102"/>
                      <a:pt x="33" y="103"/>
                      <a:pt x="33" y="103"/>
                    </a:cubicBezTo>
                    <a:cubicBezTo>
                      <a:pt x="36" y="104"/>
                      <a:pt x="38" y="105"/>
                      <a:pt x="41" y="105"/>
                    </a:cubicBezTo>
                    <a:cubicBezTo>
                      <a:pt x="43" y="106"/>
                      <a:pt x="46" y="106"/>
                      <a:pt x="49" y="107"/>
                    </a:cubicBezTo>
                    <a:cubicBezTo>
                      <a:pt x="54" y="109"/>
                      <a:pt x="58" y="109"/>
                      <a:pt x="63" y="106"/>
                    </a:cubicBezTo>
                    <a:cubicBezTo>
                      <a:pt x="65" y="105"/>
                      <a:pt x="66" y="104"/>
                      <a:pt x="68" y="103"/>
                    </a:cubicBezTo>
                    <a:cubicBezTo>
                      <a:pt x="71" y="101"/>
                      <a:pt x="69" y="100"/>
                      <a:pt x="69" y="97"/>
                    </a:cubicBezTo>
                    <a:cubicBezTo>
                      <a:pt x="69" y="94"/>
                      <a:pt x="62" y="93"/>
                      <a:pt x="60" y="91"/>
                    </a:cubicBezTo>
                    <a:cubicBezTo>
                      <a:pt x="57" y="89"/>
                      <a:pt x="53" y="87"/>
                      <a:pt x="50" y="86"/>
                    </a:cubicBezTo>
                    <a:cubicBezTo>
                      <a:pt x="47" y="84"/>
                      <a:pt x="43" y="82"/>
                      <a:pt x="40" y="82"/>
                    </a:cubicBezTo>
                    <a:cubicBezTo>
                      <a:pt x="39" y="81"/>
                      <a:pt x="39" y="82"/>
                      <a:pt x="38" y="82"/>
                    </a:cubicBezTo>
                    <a:cubicBezTo>
                      <a:pt x="37" y="82"/>
                      <a:pt x="36" y="81"/>
                      <a:pt x="35" y="81"/>
                    </a:cubicBezTo>
                    <a:cubicBezTo>
                      <a:pt x="33" y="80"/>
                      <a:pt x="31" y="84"/>
                      <a:pt x="29" y="84"/>
                    </a:cubicBezTo>
                    <a:cubicBezTo>
                      <a:pt x="29" y="83"/>
                      <a:pt x="33" y="80"/>
                      <a:pt x="29" y="80"/>
                    </a:cubicBezTo>
                    <a:cubicBezTo>
                      <a:pt x="28" y="80"/>
                      <a:pt x="24" y="78"/>
                      <a:pt x="24" y="78"/>
                    </a:cubicBezTo>
                    <a:cubicBezTo>
                      <a:pt x="25" y="77"/>
                      <a:pt x="29" y="80"/>
                      <a:pt x="29" y="78"/>
                    </a:cubicBezTo>
                    <a:cubicBezTo>
                      <a:pt x="29" y="77"/>
                      <a:pt x="25" y="75"/>
                      <a:pt x="24" y="75"/>
                    </a:cubicBezTo>
                    <a:cubicBezTo>
                      <a:pt x="23" y="76"/>
                      <a:pt x="20" y="78"/>
                      <a:pt x="20" y="78"/>
                    </a:cubicBezTo>
                    <a:cubicBezTo>
                      <a:pt x="20" y="77"/>
                      <a:pt x="20" y="77"/>
                      <a:pt x="19" y="76"/>
                    </a:cubicBezTo>
                    <a:cubicBezTo>
                      <a:pt x="17" y="76"/>
                      <a:pt x="17" y="77"/>
                      <a:pt x="16" y="78"/>
                    </a:cubicBezTo>
                    <a:cubicBezTo>
                      <a:pt x="16" y="78"/>
                      <a:pt x="16" y="78"/>
                      <a:pt x="16" y="77"/>
                    </a:cubicBezTo>
                    <a:cubicBezTo>
                      <a:pt x="15" y="78"/>
                      <a:pt x="14" y="80"/>
                      <a:pt x="13" y="80"/>
                    </a:cubicBezTo>
                    <a:cubicBezTo>
                      <a:pt x="12" y="81"/>
                      <a:pt x="10" y="81"/>
                      <a:pt x="10" y="81"/>
                    </a:cubicBezTo>
                    <a:cubicBezTo>
                      <a:pt x="9" y="83"/>
                      <a:pt x="5" y="83"/>
                      <a:pt x="6" y="85"/>
                    </a:cubicBezTo>
                    <a:cubicBezTo>
                      <a:pt x="9" y="87"/>
                      <a:pt x="5" y="85"/>
                      <a:pt x="5" y="88"/>
                    </a:cubicBezTo>
                    <a:cubicBezTo>
                      <a:pt x="5" y="90"/>
                      <a:pt x="9" y="91"/>
                      <a:pt x="10" y="92"/>
                    </a:cubicBezTo>
                    <a:cubicBezTo>
                      <a:pt x="12" y="93"/>
                      <a:pt x="14" y="95"/>
                      <a:pt x="13" y="97"/>
                    </a:cubicBezTo>
                    <a:cubicBezTo>
                      <a:pt x="12" y="99"/>
                      <a:pt x="9" y="100"/>
                      <a:pt x="9" y="102"/>
                    </a:cubicBezTo>
                    <a:cubicBezTo>
                      <a:pt x="10" y="104"/>
                      <a:pt x="12" y="106"/>
                      <a:pt x="13" y="108"/>
                    </a:cubicBezTo>
                    <a:cubicBezTo>
                      <a:pt x="14" y="110"/>
                      <a:pt x="12" y="110"/>
                      <a:pt x="12" y="112"/>
                    </a:cubicBezTo>
                    <a:cubicBezTo>
                      <a:pt x="12" y="114"/>
                      <a:pt x="15" y="116"/>
                      <a:pt x="13" y="117"/>
                    </a:cubicBezTo>
                    <a:cubicBezTo>
                      <a:pt x="11" y="118"/>
                      <a:pt x="14" y="121"/>
                      <a:pt x="14" y="122"/>
                    </a:cubicBezTo>
                    <a:cubicBezTo>
                      <a:pt x="16" y="124"/>
                      <a:pt x="18" y="124"/>
                      <a:pt x="15" y="126"/>
                    </a:cubicBezTo>
                    <a:cubicBezTo>
                      <a:pt x="13" y="128"/>
                      <a:pt x="14" y="128"/>
                      <a:pt x="15" y="129"/>
                    </a:cubicBezTo>
                    <a:cubicBezTo>
                      <a:pt x="20" y="132"/>
                      <a:pt x="23" y="134"/>
                      <a:pt x="18" y="138"/>
                    </a:cubicBezTo>
                    <a:cubicBezTo>
                      <a:pt x="13" y="143"/>
                      <a:pt x="8" y="147"/>
                      <a:pt x="4" y="152"/>
                    </a:cubicBezTo>
                    <a:cubicBezTo>
                      <a:pt x="6" y="152"/>
                      <a:pt x="6" y="151"/>
                      <a:pt x="7" y="152"/>
                    </a:cubicBezTo>
                    <a:cubicBezTo>
                      <a:pt x="8" y="154"/>
                      <a:pt x="10" y="154"/>
                      <a:pt x="11" y="155"/>
                    </a:cubicBezTo>
                    <a:cubicBezTo>
                      <a:pt x="17" y="157"/>
                      <a:pt x="9" y="157"/>
                      <a:pt x="7" y="157"/>
                    </a:cubicBezTo>
                    <a:cubicBezTo>
                      <a:pt x="5" y="157"/>
                      <a:pt x="4" y="158"/>
                      <a:pt x="4" y="160"/>
                    </a:cubicBezTo>
                    <a:cubicBezTo>
                      <a:pt x="4" y="162"/>
                      <a:pt x="2" y="163"/>
                      <a:pt x="1" y="165"/>
                    </a:cubicBezTo>
                    <a:cubicBezTo>
                      <a:pt x="0" y="166"/>
                      <a:pt x="1" y="168"/>
                      <a:pt x="2" y="170"/>
                    </a:cubicBezTo>
                    <a:cubicBezTo>
                      <a:pt x="2" y="172"/>
                      <a:pt x="0" y="174"/>
                      <a:pt x="1" y="175"/>
                    </a:cubicBezTo>
                    <a:cubicBezTo>
                      <a:pt x="3" y="176"/>
                      <a:pt x="3" y="176"/>
                      <a:pt x="3" y="178"/>
                    </a:cubicBezTo>
                    <a:cubicBezTo>
                      <a:pt x="2" y="180"/>
                      <a:pt x="4" y="181"/>
                      <a:pt x="4" y="183"/>
                    </a:cubicBezTo>
                    <a:cubicBezTo>
                      <a:pt x="4" y="184"/>
                      <a:pt x="7" y="186"/>
                      <a:pt x="8" y="186"/>
                    </a:cubicBezTo>
                    <a:cubicBezTo>
                      <a:pt x="8" y="186"/>
                      <a:pt x="9" y="185"/>
                      <a:pt x="10" y="185"/>
                    </a:cubicBezTo>
                    <a:cubicBezTo>
                      <a:pt x="11" y="185"/>
                      <a:pt x="11" y="187"/>
                      <a:pt x="12" y="187"/>
                    </a:cubicBezTo>
                    <a:cubicBezTo>
                      <a:pt x="14" y="186"/>
                      <a:pt x="14" y="185"/>
                      <a:pt x="16" y="187"/>
                    </a:cubicBezTo>
                    <a:cubicBezTo>
                      <a:pt x="18" y="188"/>
                      <a:pt x="18" y="188"/>
                      <a:pt x="18" y="190"/>
                    </a:cubicBezTo>
                    <a:cubicBezTo>
                      <a:pt x="17" y="195"/>
                      <a:pt x="21" y="199"/>
                      <a:pt x="24" y="201"/>
                    </a:cubicBezTo>
                    <a:cubicBezTo>
                      <a:pt x="26" y="202"/>
                      <a:pt x="27" y="203"/>
                      <a:pt x="25" y="204"/>
                    </a:cubicBezTo>
                    <a:cubicBezTo>
                      <a:pt x="24" y="206"/>
                      <a:pt x="23" y="205"/>
                      <a:pt x="21" y="205"/>
                    </a:cubicBezTo>
                    <a:cubicBezTo>
                      <a:pt x="19" y="205"/>
                      <a:pt x="22" y="214"/>
                      <a:pt x="24" y="213"/>
                    </a:cubicBezTo>
                    <a:cubicBezTo>
                      <a:pt x="25" y="212"/>
                      <a:pt x="26" y="209"/>
                      <a:pt x="27" y="210"/>
                    </a:cubicBezTo>
                    <a:cubicBezTo>
                      <a:pt x="28" y="210"/>
                      <a:pt x="29" y="211"/>
                      <a:pt x="31" y="211"/>
                    </a:cubicBezTo>
                    <a:cubicBezTo>
                      <a:pt x="33" y="211"/>
                      <a:pt x="35" y="212"/>
                      <a:pt x="35" y="214"/>
                    </a:cubicBezTo>
                    <a:cubicBezTo>
                      <a:pt x="35" y="215"/>
                      <a:pt x="34" y="215"/>
                      <a:pt x="34" y="215"/>
                    </a:cubicBezTo>
                    <a:cubicBezTo>
                      <a:pt x="33" y="216"/>
                      <a:pt x="34" y="218"/>
                      <a:pt x="35" y="218"/>
                    </a:cubicBezTo>
                    <a:cubicBezTo>
                      <a:pt x="36" y="219"/>
                      <a:pt x="38" y="218"/>
                      <a:pt x="39" y="219"/>
                    </a:cubicBezTo>
                    <a:cubicBezTo>
                      <a:pt x="40" y="220"/>
                      <a:pt x="40" y="222"/>
                      <a:pt x="40" y="223"/>
                    </a:cubicBezTo>
                    <a:cubicBezTo>
                      <a:pt x="40" y="224"/>
                      <a:pt x="43" y="223"/>
                      <a:pt x="44" y="223"/>
                    </a:cubicBezTo>
                    <a:cubicBezTo>
                      <a:pt x="45" y="224"/>
                      <a:pt x="47" y="227"/>
                      <a:pt x="48" y="225"/>
                    </a:cubicBezTo>
                    <a:cubicBezTo>
                      <a:pt x="49" y="223"/>
                      <a:pt x="50" y="224"/>
                      <a:pt x="51" y="225"/>
                    </a:cubicBezTo>
                    <a:cubicBezTo>
                      <a:pt x="53" y="227"/>
                      <a:pt x="53" y="226"/>
                      <a:pt x="55" y="226"/>
                    </a:cubicBezTo>
                    <a:cubicBezTo>
                      <a:pt x="56" y="226"/>
                      <a:pt x="57" y="229"/>
                      <a:pt x="58" y="228"/>
                    </a:cubicBezTo>
                    <a:cubicBezTo>
                      <a:pt x="60" y="227"/>
                      <a:pt x="62" y="229"/>
                      <a:pt x="63" y="230"/>
                    </a:cubicBezTo>
                    <a:cubicBezTo>
                      <a:pt x="65" y="231"/>
                      <a:pt x="62" y="232"/>
                      <a:pt x="62" y="232"/>
                    </a:cubicBezTo>
                    <a:cubicBezTo>
                      <a:pt x="60" y="233"/>
                      <a:pt x="63" y="234"/>
                      <a:pt x="63" y="234"/>
                    </a:cubicBezTo>
                    <a:cubicBezTo>
                      <a:pt x="63" y="234"/>
                      <a:pt x="60" y="234"/>
                      <a:pt x="61" y="236"/>
                    </a:cubicBezTo>
                    <a:cubicBezTo>
                      <a:pt x="63" y="237"/>
                      <a:pt x="62" y="238"/>
                      <a:pt x="61" y="239"/>
                    </a:cubicBezTo>
                    <a:cubicBezTo>
                      <a:pt x="61" y="240"/>
                      <a:pt x="58" y="240"/>
                      <a:pt x="57" y="240"/>
                    </a:cubicBezTo>
                    <a:cubicBezTo>
                      <a:pt x="55" y="240"/>
                      <a:pt x="54" y="242"/>
                      <a:pt x="53" y="244"/>
                    </a:cubicBezTo>
                    <a:cubicBezTo>
                      <a:pt x="54" y="244"/>
                      <a:pt x="58" y="244"/>
                      <a:pt x="58" y="245"/>
                    </a:cubicBezTo>
                    <a:cubicBezTo>
                      <a:pt x="58" y="246"/>
                      <a:pt x="53" y="247"/>
                      <a:pt x="53" y="248"/>
                    </a:cubicBezTo>
                    <a:cubicBezTo>
                      <a:pt x="53" y="249"/>
                      <a:pt x="55" y="249"/>
                      <a:pt x="55" y="251"/>
                    </a:cubicBezTo>
                    <a:cubicBezTo>
                      <a:pt x="55" y="251"/>
                      <a:pt x="52" y="252"/>
                      <a:pt x="52" y="252"/>
                    </a:cubicBezTo>
                    <a:cubicBezTo>
                      <a:pt x="51" y="253"/>
                      <a:pt x="51" y="254"/>
                      <a:pt x="50" y="255"/>
                    </a:cubicBezTo>
                    <a:cubicBezTo>
                      <a:pt x="50" y="256"/>
                      <a:pt x="48" y="255"/>
                      <a:pt x="48" y="257"/>
                    </a:cubicBezTo>
                    <a:cubicBezTo>
                      <a:pt x="47" y="258"/>
                      <a:pt x="49" y="260"/>
                      <a:pt x="51" y="260"/>
                    </a:cubicBezTo>
                    <a:cubicBezTo>
                      <a:pt x="53" y="261"/>
                      <a:pt x="55" y="262"/>
                      <a:pt x="58" y="264"/>
                    </a:cubicBezTo>
                    <a:cubicBezTo>
                      <a:pt x="59" y="265"/>
                      <a:pt x="60" y="266"/>
                      <a:pt x="61" y="266"/>
                    </a:cubicBezTo>
                    <a:cubicBezTo>
                      <a:pt x="62" y="268"/>
                      <a:pt x="62" y="267"/>
                      <a:pt x="64" y="266"/>
                    </a:cubicBezTo>
                    <a:cubicBezTo>
                      <a:pt x="67" y="266"/>
                      <a:pt x="70" y="269"/>
                      <a:pt x="73" y="269"/>
                    </a:cubicBezTo>
                    <a:cubicBezTo>
                      <a:pt x="76" y="269"/>
                      <a:pt x="79" y="271"/>
                      <a:pt x="82" y="272"/>
                    </a:cubicBezTo>
                    <a:cubicBezTo>
                      <a:pt x="85" y="273"/>
                      <a:pt x="87" y="272"/>
                      <a:pt x="90" y="272"/>
                    </a:cubicBezTo>
                    <a:cubicBezTo>
                      <a:pt x="91" y="273"/>
                      <a:pt x="92" y="274"/>
                      <a:pt x="92" y="275"/>
                    </a:cubicBezTo>
                    <a:cubicBezTo>
                      <a:pt x="92" y="276"/>
                      <a:pt x="93" y="276"/>
                      <a:pt x="94" y="276"/>
                    </a:cubicBezTo>
                    <a:cubicBezTo>
                      <a:pt x="97" y="277"/>
                      <a:pt x="99" y="282"/>
                      <a:pt x="103" y="280"/>
                    </a:cubicBezTo>
                    <a:cubicBezTo>
                      <a:pt x="104" y="279"/>
                      <a:pt x="106" y="278"/>
                      <a:pt x="105" y="277"/>
                    </a:cubicBezTo>
                    <a:cubicBezTo>
                      <a:pt x="104" y="276"/>
                      <a:pt x="103" y="275"/>
                      <a:pt x="102" y="274"/>
                    </a:cubicBezTo>
                    <a:cubicBezTo>
                      <a:pt x="100" y="272"/>
                      <a:pt x="99" y="270"/>
                      <a:pt x="100" y="267"/>
                    </a:cubicBezTo>
                    <a:cubicBezTo>
                      <a:pt x="100" y="265"/>
                      <a:pt x="99" y="263"/>
                      <a:pt x="97" y="262"/>
                    </a:cubicBezTo>
                    <a:cubicBezTo>
                      <a:pt x="95" y="261"/>
                      <a:pt x="98" y="259"/>
                      <a:pt x="99" y="258"/>
                    </a:cubicBezTo>
                    <a:cubicBezTo>
                      <a:pt x="100" y="256"/>
                      <a:pt x="100" y="254"/>
                      <a:pt x="103" y="254"/>
                    </a:cubicBezTo>
                    <a:cubicBezTo>
                      <a:pt x="104" y="254"/>
                      <a:pt x="105" y="253"/>
                      <a:pt x="106" y="252"/>
                    </a:cubicBezTo>
                    <a:cubicBezTo>
                      <a:pt x="107" y="251"/>
                      <a:pt x="108" y="251"/>
                      <a:pt x="109" y="250"/>
                    </a:cubicBezTo>
                    <a:cubicBezTo>
                      <a:pt x="108" y="250"/>
                      <a:pt x="106" y="249"/>
                      <a:pt x="106" y="248"/>
                    </a:cubicBezTo>
                    <a:cubicBezTo>
                      <a:pt x="106" y="247"/>
                      <a:pt x="108" y="248"/>
                      <a:pt x="108" y="248"/>
                    </a:cubicBezTo>
                    <a:cubicBezTo>
                      <a:pt x="108" y="247"/>
                      <a:pt x="106" y="244"/>
                      <a:pt x="105" y="243"/>
                    </a:cubicBezTo>
                    <a:cubicBezTo>
                      <a:pt x="104" y="241"/>
                      <a:pt x="103" y="241"/>
                      <a:pt x="101" y="241"/>
                    </a:cubicBezTo>
                    <a:cubicBezTo>
                      <a:pt x="98" y="241"/>
                      <a:pt x="100" y="239"/>
                      <a:pt x="98" y="238"/>
                    </a:cubicBezTo>
                    <a:cubicBezTo>
                      <a:pt x="97" y="237"/>
                      <a:pt x="94" y="237"/>
                      <a:pt x="96" y="235"/>
                    </a:cubicBezTo>
                    <a:cubicBezTo>
                      <a:pt x="97" y="233"/>
                      <a:pt x="99" y="232"/>
                      <a:pt x="97" y="231"/>
                    </a:cubicBezTo>
                    <a:cubicBezTo>
                      <a:pt x="96" y="229"/>
                      <a:pt x="98" y="228"/>
                      <a:pt x="99" y="227"/>
                    </a:cubicBezTo>
                    <a:cubicBezTo>
                      <a:pt x="99" y="226"/>
                      <a:pt x="101" y="223"/>
                      <a:pt x="101" y="224"/>
                    </a:cubicBezTo>
                    <a:cubicBezTo>
                      <a:pt x="102" y="225"/>
                      <a:pt x="103" y="227"/>
                      <a:pt x="104" y="228"/>
                    </a:cubicBezTo>
                    <a:cubicBezTo>
                      <a:pt x="106" y="228"/>
                      <a:pt x="107" y="227"/>
                      <a:pt x="107" y="226"/>
                    </a:cubicBezTo>
                    <a:cubicBezTo>
                      <a:pt x="106" y="224"/>
                      <a:pt x="106" y="223"/>
                      <a:pt x="108" y="222"/>
                    </a:cubicBezTo>
                    <a:cubicBezTo>
                      <a:pt x="110" y="221"/>
                      <a:pt x="110" y="219"/>
                      <a:pt x="112" y="219"/>
                    </a:cubicBezTo>
                    <a:cubicBezTo>
                      <a:pt x="114" y="218"/>
                      <a:pt x="116" y="215"/>
                      <a:pt x="118" y="216"/>
                    </a:cubicBezTo>
                    <a:cubicBezTo>
                      <a:pt x="120" y="216"/>
                      <a:pt x="120" y="218"/>
                      <a:pt x="122" y="216"/>
                    </a:cubicBezTo>
                    <a:cubicBezTo>
                      <a:pt x="124" y="215"/>
                      <a:pt x="124" y="216"/>
                      <a:pt x="126" y="217"/>
                    </a:cubicBezTo>
                    <a:cubicBezTo>
                      <a:pt x="128" y="217"/>
                      <a:pt x="130" y="217"/>
                      <a:pt x="132" y="218"/>
                    </a:cubicBezTo>
                    <a:cubicBezTo>
                      <a:pt x="134" y="219"/>
                      <a:pt x="134" y="221"/>
                      <a:pt x="136" y="223"/>
                    </a:cubicBezTo>
                    <a:cubicBezTo>
                      <a:pt x="136" y="223"/>
                      <a:pt x="136" y="220"/>
                      <a:pt x="138" y="221"/>
                    </a:cubicBezTo>
                    <a:cubicBezTo>
                      <a:pt x="139" y="221"/>
                      <a:pt x="140" y="223"/>
                      <a:pt x="142" y="223"/>
                    </a:cubicBezTo>
                    <a:cubicBezTo>
                      <a:pt x="143" y="224"/>
                      <a:pt x="144" y="222"/>
                      <a:pt x="145" y="221"/>
                    </a:cubicBezTo>
                    <a:cubicBezTo>
                      <a:pt x="147" y="219"/>
                      <a:pt x="148" y="221"/>
                      <a:pt x="150" y="221"/>
                    </a:cubicBezTo>
                    <a:cubicBezTo>
                      <a:pt x="152" y="221"/>
                      <a:pt x="153" y="219"/>
                      <a:pt x="155" y="220"/>
                    </a:cubicBezTo>
                    <a:cubicBezTo>
                      <a:pt x="157" y="221"/>
                      <a:pt x="158" y="222"/>
                      <a:pt x="160" y="223"/>
                    </a:cubicBezTo>
                    <a:cubicBezTo>
                      <a:pt x="162" y="224"/>
                      <a:pt x="161" y="223"/>
                      <a:pt x="163" y="222"/>
                    </a:cubicBezTo>
                    <a:cubicBezTo>
                      <a:pt x="164" y="221"/>
                      <a:pt x="168" y="222"/>
                      <a:pt x="169" y="222"/>
                    </a:cubicBezTo>
                    <a:cubicBezTo>
                      <a:pt x="170" y="222"/>
                      <a:pt x="172" y="220"/>
                      <a:pt x="172" y="219"/>
                    </a:cubicBezTo>
                    <a:cubicBezTo>
                      <a:pt x="172" y="217"/>
                      <a:pt x="169" y="217"/>
                      <a:pt x="168" y="216"/>
                    </a:cubicBezTo>
                    <a:cubicBezTo>
                      <a:pt x="161" y="213"/>
                      <a:pt x="171" y="214"/>
                      <a:pt x="169" y="210"/>
                    </a:cubicBezTo>
                    <a:cubicBezTo>
                      <a:pt x="168" y="209"/>
                      <a:pt x="166" y="209"/>
                      <a:pt x="169" y="208"/>
                    </a:cubicBezTo>
                    <a:cubicBezTo>
                      <a:pt x="170" y="207"/>
                      <a:pt x="172" y="208"/>
                      <a:pt x="173" y="207"/>
                    </a:cubicBezTo>
                    <a:cubicBezTo>
                      <a:pt x="177" y="207"/>
                      <a:pt x="166" y="202"/>
                      <a:pt x="171" y="200"/>
                    </a:cubicBezTo>
                    <a:cubicBezTo>
                      <a:pt x="172" y="200"/>
                      <a:pt x="174" y="200"/>
                      <a:pt x="175" y="200"/>
                    </a:cubicBezTo>
                    <a:cubicBezTo>
                      <a:pt x="178" y="200"/>
                      <a:pt x="180" y="200"/>
                      <a:pt x="183" y="199"/>
                    </a:cubicBezTo>
                    <a:cubicBezTo>
                      <a:pt x="185" y="198"/>
                      <a:pt x="187" y="198"/>
                      <a:pt x="189" y="198"/>
                    </a:cubicBezTo>
                    <a:cubicBezTo>
                      <a:pt x="191" y="197"/>
                      <a:pt x="193" y="196"/>
                      <a:pt x="196" y="196"/>
                    </a:cubicBezTo>
                    <a:cubicBezTo>
                      <a:pt x="200" y="195"/>
                      <a:pt x="204" y="194"/>
                      <a:pt x="208" y="192"/>
                    </a:cubicBezTo>
                    <a:cubicBezTo>
                      <a:pt x="211" y="190"/>
                      <a:pt x="217" y="190"/>
                      <a:pt x="219" y="194"/>
                    </a:cubicBezTo>
                    <a:cubicBezTo>
                      <a:pt x="220" y="196"/>
                      <a:pt x="219" y="196"/>
                      <a:pt x="220" y="198"/>
                    </a:cubicBezTo>
                    <a:cubicBezTo>
                      <a:pt x="220" y="201"/>
                      <a:pt x="224" y="198"/>
                      <a:pt x="226" y="199"/>
                    </a:cubicBezTo>
                    <a:cubicBezTo>
                      <a:pt x="227" y="199"/>
                      <a:pt x="226" y="200"/>
                      <a:pt x="227" y="200"/>
                    </a:cubicBezTo>
                    <a:cubicBezTo>
                      <a:pt x="228" y="201"/>
                      <a:pt x="228" y="200"/>
                      <a:pt x="228" y="200"/>
                    </a:cubicBezTo>
                    <a:cubicBezTo>
                      <a:pt x="229" y="199"/>
                      <a:pt x="230" y="200"/>
                      <a:pt x="231" y="201"/>
                    </a:cubicBezTo>
                    <a:cubicBezTo>
                      <a:pt x="232" y="201"/>
                      <a:pt x="232" y="201"/>
                      <a:pt x="231" y="202"/>
                    </a:cubicBezTo>
                    <a:cubicBezTo>
                      <a:pt x="230" y="205"/>
                      <a:pt x="237" y="203"/>
                      <a:pt x="239" y="202"/>
                    </a:cubicBezTo>
                    <a:cubicBezTo>
                      <a:pt x="239" y="202"/>
                      <a:pt x="248" y="197"/>
                      <a:pt x="248" y="198"/>
                    </a:cubicBezTo>
                    <a:cubicBezTo>
                      <a:pt x="248" y="199"/>
                      <a:pt x="246" y="201"/>
                      <a:pt x="248" y="202"/>
                    </a:cubicBezTo>
                    <a:cubicBezTo>
                      <a:pt x="250" y="202"/>
                      <a:pt x="251" y="203"/>
                      <a:pt x="252" y="204"/>
                    </a:cubicBezTo>
                    <a:cubicBezTo>
                      <a:pt x="255" y="207"/>
                      <a:pt x="256" y="210"/>
                      <a:pt x="258" y="213"/>
                    </a:cubicBezTo>
                    <a:cubicBezTo>
                      <a:pt x="260" y="216"/>
                      <a:pt x="261" y="219"/>
                      <a:pt x="263" y="221"/>
                    </a:cubicBezTo>
                    <a:cubicBezTo>
                      <a:pt x="266" y="224"/>
                      <a:pt x="266" y="217"/>
                      <a:pt x="269" y="220"/>
                    </a:cubicBezTo>
                    <a:cubicBezTo>
                      <a:pt x="273" y="224"/>
                      <a:pt x="275" y="222"/>
                      <a:pt x="280" y="221"/>
                    </a:cubicBezTo>
                    <a:cubicBezTo>
                      <a:pt x="282" y="220"/>
                      <a:pt x="283" y="223"/>
                      <a:pt x="284" y="224"/>
                    </a:cubicBezTo>
                    <a:cubicBezTo>
                      <a:pt x="285" y="226"/>
                      <a:pt x="287" y="226"/>
                      <a:pt x="288" y="228"/>
                    </a:cubicBezTo>
                    <a:cubicBezTo>
                      <a:pt x="289" y="230"/>
                      <a:pt x="291" y="230"/>
                      <a:pt x="293" y="230"/>
                    </a:cubicBezTo>
                    <a:cubicBezTo>
                      <a:pt x="296" y="229"/>
                      <a:pt x="295" y="230"/>
                      <a:pt x="296" y="231"/>
                    </a:cubicBezTo>
                    <a:cubicBezTo>
                      <a:pt x="298" y="235"/>
                      <a:pt x="304" y="230"/>
                      <a:pt x="307" y="230"/>
                    </a:cubicBezTo>
                    <a:cubicBezTo>
                      <a:pt x="310" y="229"/>
                      <a:pt x="313" y="226"/>
                      <a:pt x="316" y="225"/>
                    </a:cubicBezTo>
                    <a:cubicBezTo>
                      <a:pt x="320" y="222"/>
                      <a:pt x="322" y="222"/>
                      <a:pt x="327" y="223"/>
                    </a:cubicBezTo>
                    <a:cubicBezTo>
                      <a:pt x="329" y="223"/>
                      <a:pt x="329" y="224"/>
                      <a:pt x="331" y="226"/>
                    </a:cubicBezTo>
                    <a:cubicBezTo>
                      <a:pt x="332" y="227"/>
                      <a:pt x="334" y="227"/>
                      <a:pt x="336" y="227"/>
                    </a:cubicBezTo>
                    <a:cubicBezTo>
                      <a:pt x="338" y="227"/>
                      <a:pt x="339" y="228"/>
                      <a:pt x="341" y="228"/>
                    </a:cubicBezTo>
                    <a:cubicBezTo>
                      <a:pt x="343" y="230"/>
                      <a:pt x="344" y="228"/>
                      <a:pt x="346" y="227"/>
                    </a:cubicBezTo>
                    <a:cubicBezTo>
                      <a:pt x="349" y="224"/>
                      <a:pt x="344" y="222"/>
                      <a:pt x="346" y="219"/>
                    </a:cubicBezTo>
                    <a:cubicBezTo>
                      <a:pt x="347" y="217"/>
                      <a:pt x="351" y="213"/>
                      <a:pt x="353" y="214"/>
                    </a:cubicBezTo>
                    <a:cubicBezTo>
                      <a:pt x="357" y="216"/>
                      <a:pt x="362" y="216"/>
                      <a:pt x="366" y="218"/>
                    </a:cubicBezTo>
                    <a:cubicBezTo>
                      <a:pt x="368" y="219"/>
                      <a:pt x="367" y="221"/>
                      <a:pt x="368" y="222"/>
                    </a:cubicBezTo>
                    <a:cubicBezTo>
                      <a:pt x="369" y="225"/>
                      <a:pt x="371" y="225"/>
                      <a:pt x="374" y="226"/>
                    </a:cubicBezTo>
                    <a:cubicBezTo>
                      <a:pt x="378" y="227"/>
                      <a:pt x="382" y="224"/>
                      <a:pt x="386" y="225"/>
                    </a:cubicBezTo>
                    <a:cubicBezTo>
                      <a:pt x="387" y="225"/>
                      <a:pt x="389" y="225"/>
                      <a:pt x="390" y="226"/>
                    </a:cubicBezTo>
                    <a:cubicBezTo>
                      <a:pt x="392" y="227"/>
                      <a:pt x="394" y="227"/>
                      <a:pt x="396" y="229"/>
                    </a:cubicBezTo>
                    <a:cubicBezTo>
                      <a:pt x="401" y="233"/>
                      <a:pt x="409" y="233"/>
                      <a:pt x="415" y="231"/>
                    </a:cubicBezTo>
                    <a:cubicBezTo>
                      <a:pt x="419" y="230"/>
                      <a:pt x="422" y="228"/>
                      <a:pt x="426" y="227"/>
                    </a:cubicBezTo>
                    <a:cubicBezTo>
                      <a:pt x="428" y="225"/>
                      <a:pt x="431" y="227"/>
                      <a:pt x="433" y="227"/>
                    </a:cubicBezTo>
                    <a:cubicBezTo>
                      <a:pt x="435" y="228"/>
                      <a:pt x="436" y="226"/>
                      <a:pt x="438" y="227"/>
                    </a:cubicBezTo>
                    <a:cubicBezTo>
                      <a:pt x="439" y="228"/>
                      <a:pt x="443" y="231"/>
                      <a:pt x="445" y="230"/>
                    </a:cubicBezTo>
                    <a:cubicBezTo>
                      <a:pt x="446" y="230"/>
                      <a:pt x="448" y="229"/>
                      <a:pt x="449" y="228"/>
                    </a:cubicBezTo>
                    <a:cubicBezTo>
                      <a:pt x="452" y="227"/>
                      <a:pt x="453" y="227"/>
                      <a:pt x="453" y="225"/>
                    </a:cubicBezTo>
                    <a:cubicBezTo>
                      <a:pt x="453" y="221"/>
                      <a:pt x="456" y="217"/>
                      <a:pt x="458" y="215"/>
                    </a:cubicBezTo>
                    <a:cubicBezTo>
                      <a:pt x="459" y="214"/>
                      <a:pt x="460" y="212"/>
                      <a:pt x="459" y="211"/>
                    </a:cubicBezTo>
                    <a:cubicBezTo>
                      <a:pt x="458" y="210"/>
                      <a:pt x="455" y="210"/>
                      <a:pt x="457" y="208"/>
                    </a:cubicBezTo>
                    <a:cubicBezTo>
                      <a:pt x="460" y="205"/>
                      <a:pt x="465" y="205"/>
                      <a:pt x="470" y="204"/>
                    </a:cubicBezTo>
                    <a:cubicBezTo>
                      <a:pt x="472" y="204"/>
                      <a:pt x="474" y="204"/>
                      <a:pt x="476" y="205"/>
                    </a:cubicBezTo>
                    <a:cubicBezTo>
                      <a:pt x="478" y="206"/>
                      <a:pt x="481" y="206"/>
                      <a:pt x="483" y="207"/>
                    </a:cubicBezTo>
                    <a:cubicBezTo>
                      <a:pt x="486" y="208"/>
                      <a:pt x="487" y="212"/>
                      <a:pt x="489" y="215"/>
                    </a:cubicBezTo>
                    <a:cubicBezTo>
                      <a:pt x="490" y="218"/>
                      <a:pt x="492" y="221"/>
                      <a:pt x="493" y="224"/>
                    </a:cubicBezTo>
                    <a:cubicBezTo>
                      <a:pt x="493" y="225"/>
                      <a:pt x="493" y="227"/>
                      <a:pt x="494" y="229"/>
                    </a:cubicBezTo>
                    <a:cubicBezTo>
                      <a:pt x="494" y="230"/>
                      <a:pt x="497" y="230"/>
                      <a:pt x="498" y="230"/>
                    </a:cubicBezTo>
                    <a:cubicBezTo>
                      <a:pt x="502" y="231"/>
                      <a:pt x="507" y="233"/>
                      <a:pt x="508" y="237"/>
                    </a:cubicBezTo>
                    <a:cubicBezTo>
                      <a:pt x="509" y="240"/>
                      <a:pt x="510" y="242"/>
                      <a:pt x="514" y="242"/>
                    </a:cubicBezTo>
                    <a:cubicBezTo>
                      <a:pt x="515" y="242"/>
                      <a:pt x="517" y="242"/>
                      <a:pt x="518" y="242"/>
                    </a:cubicBezTo>
                    <a:cubicBezTo>
                      <a:pt x="520" y="242"/>
                      <a:pt x="520" y="240"/>
                      <a:pt x="522" y="240"/>
                    </a:cubicBezTo>
                    <a:cubicBezTo>
                      <a:pt x="525" y="240"/>
                      <a:pt x="528" y="237"/>
                      <a:pt x="530" y="241"/>
                    </a:cubicBezTo>
                    <a:cubicBezTo>
                      <a:pt x="530" y="243"/>
                      <a:pt x="530" y="243"/>
                      <a:pt x="529" y="244"/>
                    </a:cubicBezTo>
                    <a:cubicBezTo>
                      <a:pt x="527" y="246"/>
                      <a:pt x="527" y="247"/>
                      <a:pt x="526" y="249"/>
                    </a:cubicBezTo>
                    <a:cubicBezTo>
                      <a:pt x="525" y="252"/>
                      <a:pt x="523" y="255"/>
                      <a:pt x="521" y="258"/>
                    </a:cubicBezTo>
                    <a:cubicBezTo>
                      <a:pt x="520" y="260"/>
                      <a:pt x="519" y="259"/>
                      <a:pt x="518" y="258"/>
                    </a:cubicBezTo>
                    <a:cubicBezTo>
                      <a:pt x="516" y="257"/>
                      <a:pt x="516" y="258"/>
                      <a:pt x="514" y="259"/>
                    </a:cubicBezTo>
                    <a:cubicBezTo>
                      <a:pt x="513" y="259"/>
                      <a:pt x="511" y="260"/>
                      <a:pt x="511" y="260"/>
                    </a:cubicBezTo>
                    <a:cubicBezTo>
                      <a:pt x="510" y="261"/>
                      <a:pt x="513" y="265"/>
                      <a:pt x="513" y="267"/>
                    </a:cubicBezTo>
                    <a:cubicBezTo>
                      <a:pt x="512" y="268"/>
                      <a:pt x="512" y="270"/>
                      <a:pt x="512" y="271"/>
                    </a:cubicBezTo>
                    <a:cubicBezTo>
                      <a:pt x="511" y="273"/>
                      <a:pt x="509" y="272"/>
                      <a:pt x="509" y="274"/>
                    </a:cubicBezTo>
                    <a:cubicBezTo>
                      <a:pt x="511" y="273"/>
                      <a:pt x="512" y="274"/>
                      <a:pt x="514" y="272"/>
                    </a:cubicBezTo>
                    <a:cubicBezTo>
                      <a:pt x="515" y="270"/>
                      <a:pt x="517" y="272"/>
                      <a:pt x="519" y="272"/>
                    </a:cubicBezTo>
                    <a:cubicBezTo>
                      <a:pt x="523" y="274"/>
                      <a:pt x="527" y="272"/>
                      <a:pt x="531" y="269"/>
                    </a:cubicBezTo>
                    <a:cubicBezTo>
                      <a:pt x="534" y="266"/>
                      <a:pt x="537" y="262"/>
                      <a:pt x="540" y="259"/>
                    </a:cubicBezTo>
                    <a:cubicBezTo>
                      <a:pt x="543" y="255"/>
                      <a:pt x="546" y="251"/>
                      <a:pt x="549" y="247"/>
                    </a:cubicBezTo>
                    <a:cubicBezTo>
                      <a:pt x="554" y="240"/>
                      <a:pt x="559" y="235"/>
                      <a:pt x="558" y="226"/>
                    </a:cubicBezTo>
                    <a:cubicBezTo>
                      <a:pt x="558" y="222"/>
                      <a:pt x="559" y="220"/>
                      <a:pt x="561" y="217"/>
                    </a:cubicBezTo>
                    <a:cubicBezTo>
                      <a:pt x="562" y="215"/>
                      <a:pt x="562" y="214"/>
                      <a:pt x="563" y="212"/>
                    </a:cubicBezTo>
                    <a:cubicBezTo>
                      <a:pt x="563" y="212"/>
                      <a:pt x="563" y="211"/>
                      <a:pt x="563" y="210"/>
                    </a:cubicBezTo>
                    <a:cubicBezTo>
                      <a:pt x="563" y="209"/>
                      <a:pt x="561" y="208"/>
                      <a:pt x="561" y="207"/>
                    </a:cubicBezTo>
                    <a:cubicBezTo>
                      <a:pt x="561" y="207"/>
                      <a:pt x="563" y="208"/>
                      <a:pt x="563" y="207"/>
                    </a:cubicBezTo>
                    <a:cubicBezTo>
                      <a:pt x="562" y="206"/>
                      <a:pt x="562" y="205"/>
                      <a:pt x="561" y="205"/>
                    </a:cubicBezTo>
                    <a:cubicBezTo>
                      <a:pt x="560" y="204"/>
                      <a:pt x="558" y="201"/>
                      <a:pt x="557" y="200"/>
                    </a:cubicBezTo>
                    <a:cubicBezTo>
                      <a:pt x="556" y="200"/>
                      <a:pt x="551" y="198"/>
                      <a:pt x="550" y="199"/>
                    </a:cubicBezTo>
                    <a:cubicBezTo>
                      <a:pt x="550" y="200"/>
                      <a:pt x="551" y="201"/>
                      <a:pt x="550" y="201"/>
                    </a:cubicBezTo>
                    <a:cubicBezTo>
                      <a:pt x="548" y="201"/>
                      <a:pt x="548" y="203"/>
                      <a:pt x="547" y="203"/>
                    </a:cubicBezTo>
                    <a:cubicBezTo>
                      <a:pt x="545" y="205"/>
                      <a:pt x="544" y="202"/>
                      <a:pt x="544" y="201"/>
                    </a:cubicBezTo>
                    <a:cubicBezTo>
                      <a:pt x="544" y="199"/>
                      <a:pt x="546" y="198"/>
                      <a:pt x="543" y="199"/>
                    </a:cubicBezTo>
                    <a:cubicBezTo>
                      <a:pt x="540" y="200"/>
                      <a:pt x="544" y="202"/>
                      <a:pt x="540" y="202"/>
                    </a:cubicBezTo>
                    <a:cubicBezTo>
                      <a:pt x="539" y="202"/>
                      <a:pt x="541" y="197"/>
                      <a:pt x="540" y="196"/>
                    </a:cubicBezTo>
                    <a:cubicBezTo>
                      <a:pt x="540" y="197"/>
                      <a:pt x="529" y="197"/>
                      <a:pt x="534" y="194"/>
                    </a:cubicBezTo>
                    <a:cubicBezTo>
                      <a:pt x="538" y="191"/>
                      <a:pt x="542" y="188"/>
                      <a:pt x="546" y="185"/>
                    </a:cubicBezTo>
                    <a:cubicBezTo>
                      <a:pt x="547" y="184"/>
                      <a:pt x="548" y="182"/>
                      <a:pt x="549" y="181"/>
                    </a:cubicBezTo>
                    <a:cubicBezTo>
                      <a:pt x="552" y="179"/>
                      <a:pt x="555" y="177"/>
                      <a:pt x="557" y="175"/>
                    </a:cubicBezTo>
                    <a:cubicBezTo>
                      <a:pt x="558" y="174"/>
                      <a:pt x="559" y="172"/>
                      <a:pt x="561" y="171"/>
                    </a:cubicBezTo>
                    <a:cubicBezTo>
                      <a:pt x="563" y="169"/>
                      <a:pt x="565" y="167"/>
                      <a:pt x="567" y="165"/>
                    </a:cubicBezTo>
                    <a:cubicBezTo>
                      <a:pt x="571" y="162"/>
                      <a:pt x="577" y="162"/>
                      <a:pt x="582" y="162"/>
                    </a:cubicBezTo>
                    <a:cubicBezTo>
                      <a:pt x="583" y="162"/>
                      <a:pt x="584" y="162"/>
                      <a:pt x="585" y="162"/>
                    </a:cubicBezTo>
                    <a:cubicBezTo>
                      <a:pt x="586" y="163"/>
                      <a:pt x="586" y="164"/>
                      <a:pt x="587" y="164"/>
                    </a:cubicBezTo>
                    <a:cubicBezTo>
                      <a:pt x="588" y="163"/>
                      <a:pt x="590" y="163"/>
                      <a:pt x="591" y="162"/>
                    </a:cubicBezTo>
                    <a:cubicBezTo>
                      <a:pt x="592" y="162"/>
                      <a:pt x="593" y="163"/>
                      <a:pt x="594" y="163"/>
                    </a:cubicBezTo>
                    <a:cubicBezTo>
                      <a:pt x="595" y="163"/>
                      <a:pt x="596" y="163"/>
                      <a:pt x="597" y="163"/>
                    </a:cubicBezTo>
                    <a:cubicBezTo>
                      <a:pt x="597" y="162"/>
                      <a:pt x="598" y="163"/>
                      <a:pt x="599" y="163"/>
                    </a:cubicBezTo>
                    <a:cubicBezTo>
                      <a:pt x="601" y="163"/>
                      <a:pt x="601" y="160"/>
                      <a:pt x="604" y="160"/>
                    </a:cubicBezTo>
                    <a:cubicBezTo>
                      <a:pt x="605" y="160"/>
                      <a:pt x="607" y="160"/>
                      <a:pt x="608" y="160"/>
                    </a:cubicBezTo>
                    <a:cubicBezTo>
                      <a:pt x="609" y="161"/>
                      <a:pt x="610" y="162"/>
                      <a:pt x="611" y="162"/>
                    </a:cubicBezTo>
                    <a:cubicBezTo>
                      <a:pt x="612" y="163"/>
                      <a:pt x="616" y="161"/>
                      <a:pt x="616" y="164"/>
                    </a:cubicBezTo>
                    <a:cubicBezTo>
                      <a:pt x="616" y="164"/>
                      <a:pt x="613" y="164"/>
                      <a:pt x="613" y="165"/>
                    </a:cubicBezTo>
                    <a:cubicBezTo>
                      <a:pt x="612" y="167"/>
                      <a:pt x="616" y="166"/>
                      <a:pt x="616" y="166"/>
                    </a:cubicBezTo>
                    <a:cubicBezTo>
                      <a:pt x="618" y="166"/>
                      <a:pt x="620" y="166"/>
                      <a:pt x="621" y="166"/>
                    </a:cubicBezTo>
                    <a:cubicBezTo>
                      <a:pt x="622" y="165"/>
                      <a:pt x="622" y="165"/>
                      <a:pt x="623" y="164"/>
                    </a:cubicBezTo>
                    <a:cubicBezTo>
                      <a:pt x="624" y="164"/>
                      <a:pt x="625" y="165"/>
                      <a:pt x="627" y="165"/>
                    </a:cubicBezTo>
                    <a:cubicBezTo>
                      <a:pt x="628" y="165"/>
                      <a:pt x="635" y="163"/>
                      <a:pt x="631" y="162"/>
                    </a:cubicBezTo>
                    <a:cubicBezTo>
                      <a:pt x="629" y="162"/>
                      <a:pt x="628" y="163"/>
                      <a:pt x="628" y="160"/>
                    </a:cubicBezTo>
                    <a:cubicBezTo>
                      <a:pt x="628" y="159"/>
                      <a:pt x="630" y="156"/>
                      <a:pt x="631" y="155"/>
                    </a:cubicBezTo>
                    <a:cubicBezTo>
                      <a:pt x="633" y="154"/>
                      <a:pt x="634" y="153"/>
                      <a:pt x="636" y="151"/>
                    </a:cubicBezTo>
                    <a:cubicBezTo>
                      <a:pt x="637" y="150"/>
                      <a:pt x="639" y="150"/>
                      <a:pt x="640" y="148"/>
                    </a:cubicBezTo>
                    <a:cubicBezTo>
                      <a:pt x="641" y="146"/>
                      <a:pt x="642" y="145"/>
                      <a:pt x="644" y="145"/>
                    </a:cubicBezTo>
                    <a:cubicBezTo>
                      <a:pt x="646" y="145"/>
                      <a:pt x="649" y="144"/>
                      <a:pt x="651" y="144"/>
                    </a:cubicBezTo>
                    <a:cubicBezTo>
                      <a:pt x="653" y="144"/>
                      <a:pt x="654" y="146"/>
                      <a:pt x="655" y="146"/>
                    </a:cubicBezTo>
                    <a:cubicBezTo>
                      <a:pt x="656" y="145"/>
                      <a:pt x="657" y="143"/>
                      <a:pt x="658" y="144"/>
                    </a:cubicBezTo>
                    <a:cubicBezTo>
                      <a:pt x="659" y="145"/>
                      <a:pt x="656" y="148"/>
                      <a:pt x="656" y="149"/>
                    </a:cubicBezTo>
                    <a:cubicBezTo>
                      <a:pt x="656" y="151"/>
                      <a:pt x="657" y="149"/>
                      <a:pt x="659" y="150"/>
                    </a:cubicBezTo>
                    <a:cubicBezTo>
                      <a:pt x="659" y="150"/>
                      <a:pt x="657" y="152"/>
                      <a:pt x="657" y="153"/>
                    </a:cubicBezTo>
                    <a:cubicBezTo>
                      <a:pt x="657" y="154"/>
                      <a:pt x="664" y="149"/>
                      <a:pt x="664" y="149"/>
                    </a:cubicBezTo>
                    <a:cubicBezTo>
                      <a:pt x="665" y="148"/>
                      <a:pt x="666" y="147"/>
                      <a:pt x="668" y="146"/>
                    </a:cubicBezTo>
                    <a:cubicBezTo>
                      <a:pt x="669" y="145"/>
                      <a:pt x="672" y="147"/>
                      <a:pt x="672" y="145"/>
                    </a:cubicBezTo>
                    <a:cubicBezTo>
                      <a:pt x="671" y="143"/>
                      <a:pt x="672" y="139"/>
                      <a:pt x="675" y="139"/>
                    </a:cubicBezTo>
                    <a:cubicBezTo>
                      <a:pt x="676" y="138"/>
                      <a:pt x="678" y="137"/>
                      <a:pt x="679" y="138"/>
                    </a:cubicBezTo>
                    <a:cubicBezTo>
                      <a:pt x="680" y="138"/>
                      <a:pt x="682" y="140"/>
                      <a:pt x="683" y="139"/>
                    </a:cubicBezTo>
                    <a:cubicBezTo>
                      <a:pt x="681" y="140"/>
                      <a:pt x="678" y="139"/>
                      <a:pt x="677" y="142"/>
                    </a:cubicBezTo>
                    <a:cubicBezTo>
                      <a:pt x="677" y="143"/>
                      <a:pt x="677" y="144"/>
                      <a:pt x="677" y="145"/>
                    </a:cubicBezTo>
                    <a:cubicBezTo>
                      <a:pt x="677" y="146"/>
                      <a:pt x="675" y="146"/>
                      <a:pt x="676" y="147"/>
                    </a:cubicBezTo>
                    <a:cubicBezTo>
                      <a:pt x="676" y="148"/>
                      <a:pt x="677" y="148"/>
                      <a:pt x="676" y="149"/>
                    </a:cubicBezTo>
                    <a:cubicBezTo>
                      <a:pt x="675" y="149"/>
                      <a:pt x="674" y="150"/>
                      <a:pt x="675" y="151"/>
                    </a:cubicBezTo>
                    <a:cubicBezTo>
                      <a:pt x="675" y="151"/>
                      <a:pt x="669" y="153"/>
                      <a:pt x="669" y="154"/>
                    </a:cubicBezTo>
                    <a:cubicBezTo>
                      <a:pt x="667" y="155"/>
                      <a:pt x="666" y="157"/>
                      <a:pt x="664" y="158"/>
                    </a:cubicBezTo>
                    <a:cubicBezTo>
                      <a:pt x="662" y="160"/>
                      <a:pt x="660" y="161"/>
                      <a:pt x="658" y="163"/>
                    </a:cubicBezTo>
                    <a:cubicBezTo>
                      <a:pt x="654" y="166"/>
                      <a:pt x="651" y="173"/>
                      <a:pt x="646" y="173"/>
                    </a:cubicBezTo>
                    <a:cubicBezTo>
                      <a:pt x="645" y="173"/>
                      <a:pt x="641" y="174"/>
                      <a:pt x="641" y="175"/>
                    </a:cubicBezTo>
                    <a:cubicBezTo>
                      <a:pt x="641" y="178"/>
                      <a:pt x="641" y="179"/>
                      <a:pt x="638" y="181"/>
                    </a:cubicBezTo>
                    <a:cubicBezTo>
                      <a:pt x="634" y="184"/>
                      <a:pt x="634" y="190"/>
                      <a:pt x="635" y="195"/>
                    </a:cubicBezTo>
                    <a:cubicBezTo>
                      <a:pt x="636" y="200"/>
                      <a:pt x="635" y="206"/>
                      <a:pt x="638" y="210"/>
                    </a:cubicBezTo>
                    <a:cubicBezTo>
                      <a:pt x="639" y="212"/>
                      <a:pt x="639" y="215"/>
                      <a:pt x="639" y="217"/>
                    </a:cubicBezTo>
                    <a:cubicBezTo>
                      <a:pt x="639" y="217"/>
                      <a:pt x="639" y="219"/>
                      <a:pt x="640" y="219"/>
                    </a:cubicBezTo>
                    <a:cubicBezTo>
                      <a:pt x="641" y="219"/>
                      <a:pt x="639" y="222"/>
                      <a:pt x="640" y="222"/>
                    </a:cubicBezTo>
                    <a:cubicBezTo>
                      <a:pt x="640" y="222"/>
                      <a:pt x="645" y="218"/>
                      <a:pt x="645" y="217"/>
                    </a:cubicBezTo>
                    <a:cubicBezTo>
                      <a:pt x="647" y="215"/>
                      <a:pt x="648" y="213"/>
                      <a:pt x="649" y="210"/>
                    </a:cubicBezTo>
                    <a:cubicBezTo>
                      <a:pt x="650" y="208"/>
                      <a:pt x="654" y="206"/>
                      <a:pt x="655" y="206"/>
                    </a:cubicBezTo>
                    <a:cubicBezTo>
                      <a:pt x="658" y="208"/>
                      <a:pt x="655" y="202"/>
                      <a:pt x="656" y="201"/>
                    </a:cubicBezTo>
                    <a:cubicBezTo>
                      <a:pt x="658" y="198"/>
                      <a:pt x="659" y="197"/>
                      <a:pt x="662" y="197"/>
                    </a:cubicBezTo>
                    <a:cubicBezTo>
                      <a:pt x="665" y="197"/>
                      <a:pt x="669" y="197"/>
                      <a:pt x="667" y="194"/>
                    </a:cubicBezTo>
                    <a:cubicBezTo>
                      <a:pt x="664" y="191"/>
                      <a:pt x="666" y="188"/>
                      <a:pt x="669" y="186"/>
                    </a:cubicBezTo>
                    <a:cubicBezTo>
                      <a:pt x="670" y="185"/>
                      <a:pt x="670" y="187"/>
                      <a:pt x="671" y="187"/>
                    </a:cubicBezTo>
                    <a:cubicBezTo>
                      <a:pt x="673" y="187"/>
                      <a:pt x="673" y="184"/>
                      <a:pt x="673" y="183"/>
                    </a:cubicBezTo>
                    <a:cubicBezTo>
                      <a:pt x="671" y="181"/>
                      <a:pt x="669" y="180"/>
                      <a:pt x="671" y="177"/>
                    </a:cubicBezTo>
                    <a:cubicBezTo>
                      <a:pt x="671" y="177"/>
                      <a:pt x="674" y="176"/>
                      <a:pt x="673" y="175"/>
                    </a:cubicBezTo>
                    <a:cubicBezTo>
                      <a:pt x="672" y="175"/>
                      <a:pt x="671" y="173"/>
                      <a:pt x="670" y="173"/>
                    </a:cubicBezTo>
                    <a:cubicBezTo>
                      <a:pt x="669" y="173"/>
                      <a:pt x="670" y="174"/>
                      <a:pt x="669" y="174"/>
                    </a:cubicBezTo>
                    <a:cubicBezTo>
                      <a:pt x="667" y="174"/>
                      <a:pt x="666" y="173"/>
                      <a:pt x="667" y="171"/>
                    </a:cubicBezTo>
                    <a:cubicBezTo>
                      <a:pt x="668" y="169"/>
                      <a:pt x="670" y="168"/>
                      <a:pt x="672" y="165"/>
                    </a:cubicBezTo>
                    <a:cubicBezTo>
                      <a:pt x="673" y="163"/>
                      <a:pt x="673" y="160"/>
                      <a:pt x="676" y="158"/>
                    </a:cubicBezTo>
                    <a:cubicBezTo>
                      <a:pt x="677" y="157"/>
                      <a:pt x="677" y="159"/>
                      <a:pt x="677" y="159"/>
                    </a:cubicBezTo>
                    <a:cubicBezTo>
                      <a:pt x="679" y="159"/>
                      <a:pt x="679" y="157"/>
                      <a:pt x="680" y="158"/>
                    </a:cubicBezTo>
                    <a:cubicBezTo>
                      <a:pt x="681" y="158"/>
                      <a:pt x="681" y="159"/>
                      <a:pt x="682" y="158"/>
                    </a:cubicBezTo>
                    <a:cubicBezTo>
                      <a:pt x="684" y="157"/>
                      <a:pt x="685" y="156"/>
                      <a:pt x="687" y="155"/>
                    </a:cubicBezTo>
                    <a:cubicBezTo>
                      <a:pt x="690" y="154"/>
                      <a:pt x="686" y="158"/>
                      <a:pt x="688" y="159"/>
                    </a:cubicBezTo>
                    <a:cubicBezTo>
                      <a:pt x="688" y="160"/>
                      <a:pt x="692" y="156"/>
                      <a:pt x="693" y="156"/>
                    </a:cubicBezTo>
                    <a:cubicBezTo>
                      <a:pt x="695" y="155"/>
                      <a:pt x="697" y="154"/>
                      <a:pt x="700" y="154"/>
                    </a:cubicBezTo>
                    <a:cubicBezTo>
                      <a:pt x="702" y="154"/>
                      <a:pt x="704" y="154"/>
                      <a:pt x="705" y="156"/>
                    </a:cubicBezTo>
                    <a:cubicBezTo>
                      <a:pt x="706" y="156"/>
                      <a:pt x="707" y="157"/>
                      <a:pt x="708" y="158"/>
                    </a:cubicBezTo>
                    <a:cubicBezTo>
                      <a:pt x="709" y="159"/>
                      <a:pt x="709" y="156"/>
                      <a:pt x="710" y="156"/>
                    </a:cubicBezTo>
                    <a:cubicBezTo>
                      <a:pt x="718" y="149"/>
                      <a:pt x="727" y="146"/>
                      <a:pt x="736" y="142"/>
                    </a:cubicBezTo>
                    <a:cubicBezTo>
                      <a:pt x="738" y="141"/>
                      <a:pt x="741" y="140"/>
                      <a:pt x="742" y="138"/>
                    </a:cubicBezTo>
                    <a:cubicBezTo>
                      <a:pt x="743" y="136"/>
                      <a:pt x="743" y="139"/>
                      <a:pt x="745" y="139"/>
                    </a:cubicBezTo>
                    <a:cubicBezTo>
                      <a:pt x="746" y="139"/>
                      <a:pt x="748" y="139"/>
                      <a:pt x="749" y="139"/>
                    </a:cubicBezTo>
                    <a:cubicBezTo>
                      <a:pt x="750" y="140"/>
                      <a:pt x="751" y="141"/>
                      <a:pt x="752" y="141"/>
                    </a:cubicBezTo>
                    <a:cubicBezTo>
                      <a:pt x="755" y="141"/>
                      <a:pt x="755" y="137"/>
                      <a:pt x="754" y="135"/>
                    </a:cubicBezTo>
                    <a:cubicBezTo>
                      <a:pt x="754" y="134"/>
                      <a:pt x="750" y="132"/>
                      <a:pt x="751" y="131"/>
                    </a:cubicBezTo>
                    <a:cubicBezTo>
                      <a:pt x="751" y="130"/>
                      <a:pt x="749" y="125"/>
                      <a:pt x="748" y="126"/>
                    </a:cubicBezTo>
                    <a:cubicBezTo>
                      <a:pt x="748" y="127"/>
                      <a:pt x="746" y="125"/>
                      <a:pt x="745" y="125"/>
                    </a:cubicBezTo>
                    <a:cubicBezTo>
                      <a:pt x="744" y="124"/>
                      <a:pt x="745" y="123"/>
                      <a:pt x="744" y="122"/>
                    </a:cubicBezTo>
                    <a:cubicBezTo>
                      <a:pt x="744" y="121"/>
                      <a:pt x="741" y="122"/>
                      <a:pt x="741" y="122"/>
                    </a:cubicBezTo>
                    <a:cubicBezTo>
                      <a:pt x="740" y="123"/>
                      <a:pt x="737" y="122"/>
                      <a:pt x="738" y="121"/>
                    </a:cubicBezTo>
                    <a:cubicBezTo>
                      <a:pt x="738" y="120"/>
                      <a:pt x="741" y="121"/>
                      <a:pt x="742" y="121"/>
                    </a:cubicBezTo>
                    <a:cubicBezTo>
                      <a:pt x="742" y="120"/>
                      <a:pt x="739" y="120"/>
                      <a:pt x="739" y="120"/>
                    </a:cubicBezTo>
                    <a:cubicBezTo>
                      <a:pt x="739" y="117"/>
                      <a:pt x="747" y="122"/>
                      <a:pt x="748" y="122"/>
                    </a:cubicBezTo>
                    <a:cubicBezTo>
                      <a:pt x="750" y="123"/>
                      <a:pt x="756" y="121"/>
                      <a:pt x="758" y="119"/>
                    </a:cubicBezTo>
                    <a:cubicBezTo>
                      <a:pt x="759" y="118"/>
                      <a:pt x="757" y="118"/>
                      <a:pt x="757" y="117"/>
                    </a:cubicBezTo>
                    <a:cubicBezTo>
                      <a:pt x="757" y="117"/>
                      <a:pt x="761" y="117"/>
                      <a:pt x="761" y="115"/>
                    </a:cubicBezTo>
                    <a:cubicBezTo>
                      <a:pt x="760" y="114"/>
                      <a:pt x="758" y="113"/>
                      <a:pt x="759" y="112"/>
                    </a:cubicBezTo>
                    <a:cubicBezTo>
                      <a:pt x="759" y="111"/>
                      <a:pt x="761" y="109"/>
                      <a:pt x="761" y="109"/>
                    </a:cubicBezTo>
                    <a:cubicBezTo>
                      <a:pt x="762" y="109"/>
                      <a:pt x="766" y="110"/>
                      <a:pt x="766" y="109"/>
                    </a:cubicBezTo>
                    <a:cubicBezTo>
                      <a:pt x="765" y="110"/>
                      <a:pt x="762" y="111"/>
                      <a:pt x="763" y="112"/>
                    </a:cubicBezTo>
                    <a:cubicBezTo>
                      <a:pt x="764" y="113"/>
                      <a:pt x="765" y="114"/>
                      <a:pt x="765" y="114"/>
                    </a:cubicBezTo>
                    <a:cubicBezTo>
                      <a:pt x="765" y="115"/>
                      <a:pt x="764" y="116"/>
                      <a:pt x="765" y="116"/>
                    </a:cubicBezTo>
                    <a:cubicBezTo>
                      <a:pt x="767" y="116"/>
                      <a:pt x="769" y="115"/>
                      <a:pt x="771" y="115"/>
                    </a:cubicBezTo>
                    <a:cubicBezTo>
                      <a:pt x="773" y="115"/>
                      <a:pt x="775" y="115"/>
                      <a:pt x="777" y="116"/>
                    </a:cubicBezTo>
                    <a:cubicBezTo>
                      <a:pt x="778" y="117"/>
                      <a:pt x="778" y="117"/>
                      <a:pt x="778" y="119"/>
                    </a:cubicBezTo>
                    <a:cubicBezTo>
                      <a:pt x="778" y="120"/>
                      <a:pt x="782" y="121"/>
                      <a:pt x="783" y="121"/>
                    </a:cubicBezTo>
                    <a:cubicBezTo>
                      <a:pt x="784" y="122"/>
                      <a:pt x="790" y="126"/>
                      <a:pt x="791" y="124"/>
                    </a:cubicBezTo>
                    <a:cubicBezTo>
                      <a:pt x="790" y="127"/>
                      <a:pt x="796" y="124"/>
                      <a:pt x="796" y="124"/>
                    </a:cubicBezTo>
                    <a:cubicBezTo>
                      <a:pt x="796" y="123"/>
                      <a:pt x="792" y="123"/>
                      <a:pt x="793" y="122"/>
                    </a:cubicBezTo>
                    <a:cubicBezTo>
                      <a:pt x="793" y="120"/>
                      <a:pt x="796" y="122"/>
                      <a:pt x="796" y="122"/>
                    </a:cubicBezTo>
                    <a:cubicBezTo>
                      <a:pt x="796" y="120"/>
                      <a:pt x="795" y="122"/>
                      <a:pt x="796" y="119"/>
                    </a:cubicBezTo>
                    <a:cubicBezTo>
                      <a:pt x="796" y="118"/>
                      <a:pt x="796" y="117"/>
                      <a:pt x="796" y="116"/>
                    </a:cubicBezTo>
                    <a:cubicBezTo>
                      <a:pt x="795" y="115"/>
                      <a:pt x="794" y="115"/>
                      <a:pt x="794" y="114"/>
                    </a:cubicBezTo>
                    <a:cubicBezTo>
                      <a:pt x="794" y="114"/>
                      <a:pt x="801" y="116"/>
                      <a:pt x="802" y="115"/>
                    </a:cubicBezTo>
                    <a:cubicBezTo>
                      <a:pt x="802" y="115"/>
                      <a:pt x="801" y="114"/>
                      <a:pt x="800" y="114"/>
                    </a:cubicBezTo>
                    <a:cubicBezTo>
                      <a:pt x="801" y="114"/>
                      <a:pt x="804" y="115"/>
                      <a:pt x="805" y="114"/>
                    </a:cubicBezTo>
                    <a:cubicBezTo>
                      <a:pt x="805" y="113"/>
                      <a:pt x="805" y="112"/>
                      <a:pt x="806" y="111"/>
                    </a:cubicBezTo>
                    <a:cubicBezTo>
                      <a:pt x="806" y="111"/>
                      <a:pt x="809" y="111"/>
                      <a:pt x="809" y="111"/>
                    </a:cubicBezTo>
                    <a:cubicBezTo>
                      <a:pt x="809" y="111"/>
                      <a:pt x="808" y="111"/>
                      <a:pt x="808" y="111"/>
                    </a:cubicBezTo>
                    <a:cubicBezTo>
                      <a:pt x="807" y="110"/>
                      <a:pt x="810" y="111"/>
                      <a:pt x="808" y="111"/>
                    </a:cubicBezTo>
                    <a:close/>
                    <a:moveTo>
                      <a:pt x="405" y="192"/>
                    </a:moveTo>
                    <a:cubicBezTo>
                      <a:pt x="404" y="195"/>
                      <a:pt x="404" y="198"/>
                      <a:pt x="403" y="201"/>
                    </a:cubicBezTo>
                    <a:cubicBezTo>
                      <a:pt x="402" y="203"/>
                      <a:pt x="399" y="202"/>
                      <a:pt x="399" y="204"/>
                    </a:cubicBezTo>
                    <a:cubicBezTo>
                      <a:pt x="399" y="204"/>
                      <a:pt x="401" y="204"/>
                      <a:pt x="402" y="204"/>
                    </a:cubicBezTo>
                    <a:cubicBezTo>
                      <a:pt x="402" y="204"/>
                      <a:pt x="393" y="210"/>
                      <a:pt x="392" y="210"/>
                    </a:cubicBezTo>
                    <a:cubicBezTo>
                      <a:pt x="391" y="211"/>
                      <a:pt x="390" y="212"/>
                      <a:pt x="388" y="212"/>
                    </a:cubicBezTo>
                    <a:cubicBezTo>
                      <a:pt x="387" y="213"/>
                      <a:pt x="386" y="215"/>
                      <a:pt x="385" y="216"/>
                    </a:cubicBezTo>
                    <a:cubicBezTo>
                      <a:pt x="384" y="217"/>
                      <a:pt x="377" y="219"/>
                      <a:pt x="376" y="217"/>
                    </a:cubicBezTo>
                    <a:cubicBezTo>
                      <a:pt x="376" y="216"/>
                      <a:pt x="383" y="214"/>
                      <a:pt x="384" y="213"/>
                    </a:cubicBezTo>
                    <a:cubicBezTo>
                      <a:pt x="387" y="211"/>
                      <a:pt x="390" y="208"/>
                      <a:pt x="393" y="206"/>
                    </a:cubicBezTo>
                    <a:cubicBezTo>
                      <a:pt x="395" y="205"/>
                      <a:pt x="395" y="202"/>
                      <a:pt x="397" y="201"/>
                    </a:cubicBezTo>
                    <a:cubicBezTo>
                      <a:pt x="399" y="198"/>
                      <a:pt x="401" y="195"/>
                      <a:pt x="402" y="192"/>
                    </a:cubicBezTo>
                    <a:cubicBezTo>
                      <a:pt x="402" y="190"/>
                      <a:pt x="402" y="190"/>
                      <a:pt x="404" y="189"/>
                    </a:cubicBezTo>
                    <a:cubicBezTo>
                      <a:pt x="406" y="188"/>
                      <a:pt x="405" y="191"/>
                      <a:pt x="405" y="192"/>
                    </a:cubicBezTo>
                    <a:cubicBezTo>
                      <a:pt x="404" y="193"/>
                      <a:pt x="405" y="190"/>
                      <a:pt x="405" y="19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21" name="Freeform 721">
                <a:extLst>
                  <a:ext uri="{FF2B5EF4-FFF2-40B4-BE49-F238E27FC236}">
                    <a16:creationId xmlns:a16="http://schemas.microsoft.com/office/drawing/2014/main" id="{05D77AA2-322E-204D-A4CD-ACF78E6E2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73672" y="4988256"/>
                <a:ext cx="153338" cy="346660"/>
              </a:xfrm>
              <a:custGeom>
                <a:avLst/>
                <a:gdLst>
                  <a:gd name="T0" fmla="*/ 13 w 15"/>
                  <a:gd name="T1" fmla="*/ 26 h 32"/>
                  <a:gd name="T2" fmla="*/ 10 w 15"/>
                  <a:gd name="T3" fmla="*/ 13 h 32"/>
                  <a:gd name="T4" fmla="*/ 9 w 15"/>
                  <a:gd name="T5" fmla="*/ 4 h 32"/>
                  <a:gd name="T6" fmla="*/ 9 w 15"/>
                  <a:gd name="T7" fmla="*/ 1 h 32"/>
                  <a:gd name="T8" fmla="*/ 6 w 15"/>
                  <a:gd name="T9" fmla="*/ 0 h 32"/>
                  <a:gd name="T10" fmla="*/ 7 w 15"/>
                  <a:gd name="T11" fmla="*/ 3 h 32"/>
                  <a:gd name="T12" fmla="*/ 6 w 15"/>
                  <a:gd name="T13" fmla="*/ 5 h 32"/>
                  <a:gd name="T14" fmla="*/ 4 w 15"/>
                  <a:gd name="T15" fmla="*/ 7 h 32"/>
                  <a:gd name="T16" fmla="*/ 4 w 15"/>
                  <a:gd name="T17" fmla="*/ 9 h 32"/>
                  <a:gd name="T18" fmla="*/ 2 w 15"/>
                  <a:gd name="T19" fmla="*/ 14 h 32"/>
                  <a:gd name="T20" fmla="*/ 5 w 15"/>
                  <a:gd name="T21" fmla="*/ 20 h 32"/>
                  <a:gd name="T22" fmla="*/ 6 w 15"/>
                  <a:gd name="T23" fmla="*/ 32 h 32"/>
                  <a:gd name="T24" fmla="*/ 15 w 15"/>
                  <a:gd name="T25" fmla="*/ 32 h 32"/>
                  <a:gd name="T26" fmla="*/ 13 w 15"/>
                  <a:gd name="T27" fmla="*/ 26 h 32"/>
                  <a:gd name="T28" fmla="*/ 13 w 15"/>
                  <a:gd name="T29" fmla="*/ 2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32">
                    <a:moveTo>
                      <a:pt x="13" y="26"/>
                    </a:moveTo>
                    <a:cubicBezTo>
                      <a:pt x="13" y="22"/>
                      <a:pt x="9" y="17"/>
                      <a:pt x="10" y="13"/>
                    </a:cubicBezTo>
                    <a:cubicBezTo>
                      <a:pt x="11" y="10"/>
                      <a:pt x="10" y="7"/>
                      <a:pt x="9" y="4"/>
                    </a:cubicBezTo>
                    <a:cubicBezTo>
                      <a:pt x="9" y="3"/>
                      <a:pt x="9" y="2"/>
                      <a:pt x="9" y="1"/>
                    </a:cubicBezTo>
                    <a:cubicBezTo>
                      <a:pt x="9" y="0"/>
                      <a:pt x="6" y="0"/>
                      <a:pt x="6" y="0"/>
                    </a:cubicBezTo>
                    <a:cubicBezTo>
                      <a:pt x="6" y="1"/>
                      <a:pt x="7" y="2"/>
                      <a:pt x="7" y="3"/>
                    </a:cubicBezTo>
                    <a:cubicBezTo>
                      <a:pt x="8" y="4"/>
                      <a:pt x="7" y="5"/>
                      <a:pt x="6" y="5"/>
                    </a:cubicBezTo>
                    <a:cubicBezTo>
                      <a:pt x="5" y="6"/>
                      <a:pt x="4" y="5"/>
                      <a:pt x="4" y="7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3" y="11"/>
                      <a:pt x="3" y="13"/>
                      <a:pt x="2" y="14"/>
                    </a:cubicBezTo>
                    <a:cubicBezTo>
                      <a:pt x="0" y="15"/>
                      <a:pt x="4" y="18"/>
                      <a:pt x="5" y="20"/>
                    </a:cubicBezTo>
                    <a:cubicBezTo>
                      <a:pt x="6" y="22"/>
                      <a:pt x="4" y="32"/>
                      <a:pt x="6" y="32"/>
                    </a:cubicBezTo>
                    <a:cubicBezTo>
                      <a:pt x="9" y="32"/>
                      <a:pt x="12" y="32"/>
                      <a:pt x="15" y="32"/>
                    </a:cubicBezTo>
                    <a:cubicBezTo>
                      <a:pt x="15" y="30"/>
                      <a:pt x="14" y="28"/>
                      <a:pt x="13" y="26"/>
                    </a:cubicBezTo>
                    <a:cubicBezTo>
                      <a:pt x="13" y="24"/>
                      <a:pt x="13" y="27"/>
                      <a:pt x="13" y="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22" name="Freeform 722">
                <a:extLst>
                  <a:ext uri="{FF2B5EF4-FFF2-40B4-BE49-F238E27FC236}">
                    <a16:creationId xmlns:a16="http://schemas.microsoft.com/office/drawing/2014/main" id="{9A961926-2DFF-1940-A9FC-F04050367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5036" y="5323848"/>
                <a:ext cx="153338" cy="250772"/>
              </a:xfrm>
              <a:custGeom>
                <a:avLst/>
                <a:gdLst>
                  <a:gd name="T0" fmla="*/ 12 w 15"/>
                  <a:gd name="T1" fmla="*/ 1 h 23"/>
                  <a:gd name="T2" fmla="*/ 7 w 15"/>
                  <a:gd name="T3" fmla="*/ 1 h 23"/>
                  <a:gd name="T4" fmla="*/ 2 w 15"/>
                  <a:gd name="T5" fmla="*/ 2 h 23"/>
                  <a:gd name="T6" fmla="*/ 1 w 15"/>
                  <a:gd name="T7" fmla="*/ 7 h 23"/>
                  <a:gd name="T8" fmla="*/ 2 w 15"/>
                  <a:gd name="T9" fmla="*/ 11 h 23"/>
                  <a:gd name="T10" fmla="*/ 1 w 15"/>
                  <a:gd name="T11" fmla="*/ 23 h 23"/>
                  <a:gd name="T12" fmla="*/ 4 w 15"/>
                  <a:gd name="T13" fmla="*/ 20 h 23"/>
                  <a:gd name="T14" fmla="*/ 7 w 15"/>
                  <a:gd name="T15" fmla="*/ 20 h 23"/>
                  <a:gd name="T16" fmla="*/ 9 w 15"/>
                  <a:gd name="T17" fmla="*/ 23 h 23"/>
                  <a:gd name="T18" fmla="*/ 9 w 15"/>
                  <a:gd name="T19" fmla="*/ 20 h 23"/>
                  <a:gd name="T20" fmla="*/ 6 w 15"/>
                  <a:gd name="T21" fmla="*/ 16 h 23"/>
                  <a:gd name="T22" fmla="*/ 4 w 15"/>
                  <a:gd name="T23" fmla="*/ 7 h 23"/>
                  <a:gd name="T24" fmla="*/ 9 w 15"/>
                  <a:gd name="T25" fmla="*/ 3 h 23"/>
                  <a:gd name="T26" fmla="*/ 15 w 15"/>
                  <a:gd name="T27" fmla="*/ 6 h 23"/>
                  <a:gd name="T28" fmla="*/ 12 w 15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3">
                    <a:moveTo>
                      <a:pt x="12" y="1"/>
                    </a:moveTo>
                    <a:cubicBezTo>
                      <a:pt x="11" y="1"/>
                      <a:pt x="9" y="1"/>
                      <a:pt x="7" y="1"/>
                    </a:cubicBezTo>
                    <a:cubicBezTo>
                      <a:pt x="5" y="1"/>
                      <a:pt x="3" y="0"/>
                      <a:pt x="2" y="2"/>
                    </a:cubicBezTo>
                    <a:cubicBezTo>
                      <a:pt x="2" y="4"/>
                      <a:pt x="1" y="5"/>
                      <a:pt x="1" y="7"/>
                    </a:cubicBezTo>
                    <a:cubicBezTo>
                      <a:pt x="1" y="8"/>
                      <a:pt x="2" y="9"/>
                      <a:pt x="2" y="11"/>
                    </a:cubicBezTo>
                    <a:cubicBezTo>
                      <a:pt x="2" y="12"/>
                      <a:pt x="0" y="23"/>
                      <a:pt x="1" y="23"/>
                    </a:cubicBezTo>
                    <a:cubicBezTo>
                      <a:pt x="3" y="22"/>
                      <a:pt x="1" y="19"/>
                      <a:pt x="4" y="20"/>
                    </a:cubicBezTo>
                    <a:cubicBezTo>
                      <a:pt x="5" y="20"/>
                      <a:pt x="7" y="19"/>
                      <a:pt x="7" y="20"/>
                    </a:cubicBezTo>
                    <a:cubicBezTo>
                      <a:pt x="8" y="20"/>
                      <a:pt x="8" y="23"/>
                      <a:pt x="9" y="23"/>
                    </a:cubicBezTo>
                    <a:cubicBezTo>
                      <a:pt x="9" y="23"/>
                      <a:pt x="9" y="20"/>
                      <a:pt x="9" y="20"/>
                    </a:cubicBezTo>
                    <a:cubicBezTo>
                      <a:pt x="9" y="18"/>
                      <a:pt x="7" y="17"/>
                      <a:pt x="6" y="16"/>
                    </a:cubicBezTo>
                    <a:cubicBezTo>
                      <a:pt x="5" y="14"/>
                      <a:pt x="2" y="9"/>
                      <a:pt x="4" y="7"/>
                    </a:cubicBezTo>
                    <a:cubicBezTo>
                      <a:pt x="7" y="5"/>
                      <a:pt x="6" y="4"/>
                      <a:pt x="9" y="3"/>
                    </a:cubicBezTo>
                    <a:cubicBezTo>
                      <a:pt x="11" y="2"/>
                      <a:pt x="14" y="4"/>
                      <a:pt x="15" y="6"/>
                    </a:cubicBezTo>
                    <a:cubicBezTo>
                      <a:pt x="14" y="4"/>
                      <a:pt x="13" y="2"/>
                      <a:pt x="1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23" name="Freeform 723">
                <a:extLst>
                  <a:ext uri="{FF2B5EF4-FFF2-40B4-BE49-F238E27FC236}">
                    <a16:creationId xmlns:a16="http://schemas.microsoft.com/office/drawing/2014/main" id="{52E12E1F-7E9C-E943-BE9C-D45A0A861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6524" y="6061424"/>
                <a:ext cx="216069" cy="272902"/>
              </a:xfrm>
              <a:custGeom>
                <a:avLst/>
                <a:gdLst>
                  <a:gd name="T0" fmla="*/ 5 w 21"/>
                  <a:gd name="T1" fmla="*/ 1 h 25"/>
                  <a:gd name="T2" fmla="*/ 4 w 21"/>
                  <a:gd name="T3" fmla="*/ 7 h 25"/>
                  <a:gd name="T4" fmla="*/ 1 w 21"/>
                  <a:gd name="T5" fmla="*/ 9 h 25"/>
                  <a:gd name="T6" fmla="*/ 3 w 21"/>
                  <a:gd name="T7" fmla="*/ 11 h 25"/>
                  <a:gd name="T8" fmla="*/ 2 w 21"/>
                  <a:gd name="T9" fmla="*/ 14 h 25"/>
                  <a:gd name="T10" fmla="*/ 3 w 21"/>
                  <a:gd name="T11" fmla="*/ 16 h 25"/>
                  <a:gd name="T12" fmla="*/ 1 w 21"/>
                  <a:gd name="T13" fmla="*/ 20 h 25"/>
                  <a:gd name="T14" fmla="*/ 3 w 21"/>
                  <a:gd name="T15" fmla="*/ 21 h 25"/>
                  <a:gd name="T16" fmla="*/ 0 w 21"/>
                  <a:gd name="T17" fmla="*/ 24 h 25"/>
                  <a:gd name="T18" fmla="*/ 2 w 21"/>
                  <a:gd name="T19" fmla="*/ 23 h 25"/>
                  <a:gd name="T20" fmla="*/ 3 w 21"/>
                  <a:gd name="T21" fmla="*/ 24 h 25"/>
                  <a:gd name="T22" fmla="*/ 6 w 21"/>
                  <a:gd name="T23" fmla="*/ 22 h 25"/>
                  <a:gd name="T24" fmla="*/ 8 w 21"/>
                  <a:gd name="T25" fmla="*/ 22 h 25"/>
                  <a:gd name="T26" fmla="*/ 9 w 21"/>
                  <a:gd name="T27" fmla="*/ 22 h 25"/>
                  <a:gd name="T28" fmla="*/ 12 w 21"/>
                  <a:gd name="T29" fmla="*/ 21 h 25"/>
                  <a:gd name="T30" fmla="*/ 14 w 21"/>
                  <a:gd name="T31" fmla="*/ 20 h 25"/>
                  <a:gd name="T32" fmla="*/ 17 w 21"/>
                  <a:gd name="T33" fmla="*/ 18 h 25"/>
                  <a:gd name="T34" fmla="*/ 20 w 21"/>
                  <a:gd name="T35" fmla="*/ 20 h 25"/>
                  <a:gd name="T36" fmla="*/ 19 w 21"/>
                  <a:gd name="T37" fmla="*/ 16 h 25"/>
                  <a:gd name="T38" fmla="*/ 17 w 21"/>
                  <a:gd name="T39" fmla="*/ 12 h 25"/>
                  <a:gd name="T40" fmla="*/ 12 w 21"/>
                  <a:gd name="T41" fmla="*/ 0 h 25"/>
                  <a:gd name="T42" fmla="*/ 5 w 21"/>
                  <a:gd name="T43" fmla="*/ 1 h 25"/>
                  <a:gd name="T44" fmla="*/ 5 w 21"/>
                  <a:gd name="T45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25">
                    <a:moveTo>
                      <a:pt x="5" y="1"/>
                    </a:moveTo>
                    <a:cubicBezTo>
                      <a:pt x="3" y="2"/>
                      <a:pt x="2" y="6"/>
                      <a:pt x="4" y="7"/>
                    </a:cubicBezTo>
                    <a:cubicBezTo>
                      <a:pt x="7" y="10"/>
                      <a:pt x="2" y="9"/>
                      <a:pt x="1" y="9"/>
                    </a:cubicBezTo>
                    <a:cubicBezTo>
                      <a:pt x="1" y="9"/>
                      <a:pt x="3" y="11"/>
                      <a:pt x="3" y="11"/>
                    </a:cubicBezTo>
                    <a:cubicBezTo>
                      <a:pt x="3" y="13"/>
                      <a:pt x="3" y="13"/>
                      <a:pt x="2" y="14"/>
                    </a:cubicBezTo>
                    <a:cubicBezTo>
                      <a:pt x="2" y="14"/>
                      <a:pt x="3" y="15"/>
                      <a:pt x="3" y="16"/>
                    </a:cubicBezTo>
                    <a:cubicBezTo>
                      <a:pt x="2" y="17"/>
                      <a:pt x="1" y="20"/>
                      <a:pt x="1" y="20"/>
                    </a:cubicBezTo>
                    <a:cubicBezTo>
                      <a:pt x="1" y="20"/>
                      <a:pt x="3" y="20"/>
                      <a:pt x="3" y="21"/>
                    </a:cubicBezTo>
                    <a:cubicBezTo>
                      <a:pt x="3" y="21"/>
                      <a:pt x="0" y="23"/>
                      <a:pt x="0" y="24"/>
                    </a:cubicBezTo>
                    <a:cubicBezTo>
                      <a:pt x="0" y="24"/>
                      <a:pt x="1" y="23"/>
                      <a:pt x="2" y="23"/>
                    </a:cubicBezTo>
                    <a:cubicBezTo>
                      <a:pt x="2" y="23"/>
                      <a:pt x="2" y="25"/>
                      <a:pt x="3" y="24"/>
                    </a:cubicBezTo>
                    <a:cubicBezTo>
                      <a:pt x="3" y="23"/>
                      <a:pt x="5" y="22"/>
                      <a:pt x="6" y="22"/>
                    </a:cubicBezTo>
                    <a:cubicBezTo>
                      <a:pt x="7" y="21"/>
                      <a:pt x="6" y="25"/>
                      <a:pt x="8" y="22"/>
                    </a:cubicBezTo>
                    <a:cubicBezTo>
                      <a:pt x="9" y="20"/>
                      <a:pt x="8" y="21"/>
                      <a:pt x="9" y="22"/>
                    </a:cubicBezTo>
                    <a:cubicBezTo>
                      <a:pt x="9" y="22"/>
                      <a:pt x="12" y="21"/>
                      <a:pt x="12" y="21"/>
                    </a:cubicBezTo>
                    <a:cubicBezTo>
                      <a:pt x="14" y="21"/>
                      <a:pt x="13" y="20"/>
                      <a:pt x="14" y="20"/>
                    </a:cubicBezTo>
                    <a:cubicBezTo>
                      <a:pt x="16" y="20"/>
                      <a:pt x="16" y="19"/>
                      <a:pt x="17" y="18"/>
                    </a:cubicBezTo>
                    <a:cubicBezTo>
                      <a:pt x="18" y="16"/>
                      <a:pt x="19" y="19"/>
                      <a:pt x="20" y="20"/>
                    </a:cubicBezTo>
                    <a:cubicBezTo>
                      <a:pt x="21" y="20"/>
                      <a:pt x="19" y="16"/>
                      <a:pt x="19" y="16"/>
                    </a:cubicBezTo>
                    <a:cubicBezTo>
                      <a:pt x="18" y="15"/>
                      <a:pt x="17" y="14"/>
                      <a:pt x="17" y="12"/>
                    </a:cubicBezTo>
                    <a:cubicBezTo>
                      <a:pt x="17" y="7"/>
                      <a:pt x="14" y="4"/>
                      <a:pt x="12" y="0"/>
                    </a:cubicBezTo>
                    <a:cubicBezTo>
                      <a:pt x="10" y="2"/>
                      <a:pt x="8" y="1"/>
                      <a:pt x="5" y="1"/>
                    </a:cubicBezTo>
                    <a:cubicBezTo>
                      <a:pt x="5" y="2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24" name="Freeform 724">
                <a:extLst>
                  <a:ext uri="{FF2B5EF4-FFF2-40B4-BE49-F238E27FC236}">
                    <a16:creationId xmlns:a16="http://schemas.microsoft.com/office/drawing/2014/main" id="{6A32C4DE-D588-9643-8847-0B438F8FF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05917" y="5770080"/>
                <a:ext cx="327588" cy="335598"/>
              </a:xfrm>
              <a:custGeom>
                <a:avLst/>
                <a:gdLst>
                  <a:gd name="T0" fmla="*/ 32 w 32"/>
                  <a:gd name="T1" fmla="*/ 3 h 31"/>
                  <a:gd name="T2" fmla="*/ 29 w 32"/>
                  <a:gd name="T3" fmla="*/ 1 h 31"/>
                  <a:gd name="T4" fmla="*/ 27 w 32"/>
                  <a:gd name="T5" fmla="*/ 4 h 31"/>
                  <a:gd name="T6" fmla="*/ 25 w 32"/>
                  <a:gd name="T7" fmla="*/ 5 h 31"/>
                  <a:gd name="T8" fmla="*/ 20 w 32"/>
                  <a:gd name="T9" fmla="*/ 6 h 31"/>
                  <a:gd name="T10" fmla="*/ 20 w 32"/>
                  <a:gd name="T11" fmla="*/ 10 h 31"/>
                  <a:gd name="T12" fmla="*/ 13 w 32"/>
                  <a:gd name="T13" fmla="*/ 9 h 31"/>
                  <a:gd name="T14" fmla="*/ 10 w 32"/>
                  <a:gd name="T15" fmla="*/ 12 h 31"/>
                  <a:gd name="T16" fmla="*/ 0 w 32"/>
                  <a:gd name="T17" fmla="*/ 19 h 31"/>
                  <a:gd name="T18" fmla="*/ 6 w 32"/>
                  <a:gd name="T19" fmla="*/ 21 h 31"/>
                  <a:gd name="T20" fmla="*/ 5 w 32"/>
                  <a:gd name="T21" fmla="*/ 24 h 31"/>
                  <a:gd name="T22" fmla="*/ 6 w 32"/>
                  <a:gd name="T23" fmla="*/ 26 h 31"/>
                  <a:gd name="T24" fmla="*/ 3 w 32"/>
                  <a:gd name="T25" fmla="*/ 29 h 31"/>
                  <a:gd name="T26" fmla="*/ 5 w 32"/>
                  <a:gd name="T27" fmla="*/ 30 h 31"/>
                  <a:gd name="T28" fmla="*/ 5 w 32"/>
                  <a:gd name="T29" fmla="*/ 31 h 31"/>
                  <a:gd name="T30" fmla="*/ 9 w 32"/>
                  <a:gd name="T31" fmla="*/ 31 h 31"/>
                  <a:gd name="T32" fmla="*/ 12 w 32"/>
                  <a:gd name="T33" fmla="*/ 31 h 31"/>
                  <a:gd name="T34" fmla="*/ 14 w 32"/>
                  <a:gd name="T35" fmla="*/ 28 h 31"/>
                  <a:gd name="T36" fmla="*/ 21 w 32"/>
                  <a:gd name="T37" fmla="*/ 27 h 31"/>
                  <a:gd name="T38" fmla="*/ 16 w 32"/>
                  <a:gd name="T39" fmla="*/ 22 h 31"/>
                  <a:gd name="T40" fmla="*/ 20 w 32"/>
                  <a:gd name="T41" fmla="*/ 19 h 31"/>
                  <a:gd name="T42" fmla="*/ 27 w 32"/>
                  <a:gd name="T43" fmla="*/ 14 h 31"/>
                  <a:gd name="T44" fmla="*/ 27 w 32"/>
                  <a:gd name="T45" fmla="*/ 8 h 31"/>
                  <a:gd name="T46" fmla="*/ 32 w 32"/>
                  <a:gd name="T47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" h="31">
                    <a:moveTo>
                      <a:pt x="32" y="3"/>
                    </a:moveTo>
                    <a:cubicBezTo>
                      <a:pt x="31" y="2"/>
                      <a:pt x="30" y="0"/>
                      <a:pt x="29" y="1"/>
                    </a:cubicBezTo>
                    <a:cubicBezTo>
                      <a:pt x="28" y="1"/>
                      <a:pt x="28" y="3"/>
                      <a:pt x="27" y="4"/>
                    </a:cubicBezTo>
                    <a:cubicBezTo>
                      <a:pt x="27" y="4"/>
                      <a:pt x="26" y="3"/>
                      <a:pt x="25" y="5"/>
                    </a:cubicBezTo>
                    <a:cubicBezTo>
                      <a:pt x="24" y="6"/>
                      <a:pt x="22" y="6"/>
                      <a:pt x="20" y="6"/>
                    </a:cubicBezTo>
                    <a:cubicBezTo>
                      <a:pt x="18" y="7"/>
                      <a:pt x="22" y="9"/>
                      <a:pt x="20" y="10"/>
                    </a:cubicBezTo>
                    <a:cubicBezTo>
                      <a:pt x="17" y="11"/>
                      <a:pt x="16" y="9"/>
                      <a:pt x="13" y="9"/>
                    </a:cubicBezTo>
                    <a:cubicBezTo>
                      <a:pt x="12" y="8"/>
                      <a:pt x="10" y="11"/>
                      <a:pt x="10" y="12"/>
                    </a:cubicBezTo>
                    <a:cubicBezTo>
                      <a:pt x="7" y="15"/>
                      <a:pt x="1" y="15"/>
                      <a:pt x="0" y="19"/>
                    </a:cubicBezTo>
                    <a:cubicBezTo>
                      <a:pt x="0" y="19"/>
                      <a:pt x="6" y="21"/>
                      <a:pt x="6" y="21"/>
                    </a:cubicBezTo>
                    <a:cubicBezTo>
                      <a:pt x="6" y="22"/>
                      <a:pt x="5" y="24"/>
                      <a:pt x="5" y="24"/>
                    </a:cubicBezTo>
                    <a:cubicBezTo>
                      <a:pt x="5" y="26"/>
                      <a:pt x="6" y="25"/>
                      <a:pt x="6" y="26"/>
                    </a:cubicBezTo>
                    <a:cubicBezTo>
                      <a:pt x="6" y="25"/>
                      <a:pt x="2" y="28"/>
                      <a:pt x="3" y="29"/>
                    </a:cubicBezTo>
                    <a:cubicBezTo>
                      <a:pt x="3" y="29"/>
                      <a:pt x="5" y="30"/>
                      <a:pt x="5" y="30"/>
                    </a:cubicBezTo>
                    <a:cubicBezTo>
                      <a:pt x="6" y="30"/>
                      <a:pt x="5" y="30"/>
                      <a:pt x="5" y="31"/>
                    </a:cubicBezTo>
                    <a:cubicBezTo>
                      <a:pt x="5" y="30"/>
                      <a:pt x="9" y="30"/>
                      <a:pt x="9" y="31"/>
                    </a:cubicBezTo>
                    <a:cubicBezTo>
                      <a:pt x="10" y="31"/>
                      <a:pt x="11" y="31"/>
                      <a:pt x="12" y="31"/>
                    </a:cubicBezTo>
                    <a:cubicBezTo>
                      <a:pt x="12" y="31"/>
                      <a:pt x="13" y="29"/>
                      <a:pt x="14" y="28"/>
                    </a:cubicBezTo>
                    <a:cubicBezTo>
                      <a:pt x="17" y="28"/>
                      <a:pt x="19" y="29"/>
                      <a:pt x="21" y="27"/>
                    </a:cubicBezTo>
                    <a:cubicBezTo>
                      <a:pt x="21" y="25"/>
                      <a:pt x="16" y="23"/>
                      <a:pt x="16" y="22"/>
                    </a:cubicBezTo>
                    <a:cubicBezTo>
                      <a:pt x="17" y="21"/>
                      <a:pt x="18" y="20"/>
                      <a:pt x="20" y="19"/>
                    </a:cubicBezTo>
                    <a:cubicBezTo>
                      <a:pt x="22" y="17"/>
                      <a:pt x="24" y="15"/>
                      <a:pt x="27" y="14"/>
                    </a:cubicBezTo>
                    <a:cubicBezTo>
                      <a:pt x="29" y="12"/>
                      <a:pt x="26" y="9"/>
                      <a:pt x="27" y="8"/>
                    </a:cubicBezTo>
                    <a:cubicBezTo>
                      <a:pt x="29" y="6"/>
                      <a:pt x="30" y="4"/>
                      <a:pt x="3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25" name="Freeform 725">
                <a:extLst>
                  <a:ext uri="{FF2B5EF4-FFF2-40B4-BE49-F238E27FC236}">
                    <a16:creationId xmlns:a16="http://schemas.microsoft.com/office/drawing/2014/main" id="{9F2076F3-4492-BB4E-B469-FDDE9E1BF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31138" y="4914495"/>
                <a:ext cx="243950" cy="269212"/>
              </a:xfrm>
              <a:custGeom>
                <a:avLst/>
                <a:gdLst>
                  <a:gd name="T0" fmla="*/ 21 w 24"/>
                  <a:gd name="T1" fmla="*/ 8 h 25"/>
                  <a:gd name="T2" fmla="*/ 18 w 24"/>
                  <a:gd name="T3" fmla="*/ 5 h 25"/>
                  <a:gd name="T4" fmla="*/ 15 w 24"/>
                  <a:gd name="T5" fmla="*/ 6 h 25"/>
                  <a:gd name="T6" fmla="*/ 16 w 24"/>
                  <a:gd name="T7" fmla="*/ 1 h 25"/>
                  <a:gd name="T8" fmla="*/ 10 w 24"/>
                  <a:gd name="T9" fmla="*/ 1 h 25"/>
                  <a:gd name="T10" fmla="*/ 10 w 24"/>
                  <a:gd name="T11" fmla="*/ 2 h 25"/>
                  <a:gd name="T12" fmla="*/ 9 w 24"/>
                  <a:gd name="T13" fmla="*/ 3 h 25"/>
                  <a:gd name="T14" fmla="*/ 11 w 24"/>
                  <a:gd name="T15" fmla="*/ 4 h 25"/>
                  <a:gd name="T16" fmla="*/ 9 w 24"/>
                  <a:gd name="T17" fmla="*/ 5 h 25"/>
                  <a:gd name="T18" fmla="*/ 2 w 24"/>
                  <a:gd name="T19" fmla="*/ 6 h 25"/>
                  <a:gd name="T20" fmla="*/ 3 w 24"/>
                  <a:gd name="T21" fmla="*/ 7 h 25"/>
                  <a:gd name="T22" fmla="*/ 2 w 24"/>
                  <a:gd name="T23" fmla="*/ 8 h 25"/>
                  <a:gd name="T24" fmla="*/ 2 w 24"/>
                  <a:gd name="T25" fmla="*/ 8 h 25"/>
                  <a:gd name="T26" fmla="*/ 1 w 24"/>
                  <a:gd name="T27" fmla="*/ 8 h 25"/>
                  <a:gd name="T28" fmla="*/ 3 w 24"/>
                  <a:gd name="T29" fmla="*/ 10 h 25"/>
                  <a:gd name="T30" fmla="*/ 6 w 24"/>
                  <a:gd name="T31" fmla="*/ 13 h 25"/>
                  <a:gd name="T32" fmla="*/ 5 w 24"/>
                  <a:gd name="T33" fmla="*/ 17 h 25"/>
                  <a:gd name="T34" fmla="*/ 1 w 24"/>
                  <a:gd name="T35" fmla="*/ 20 h 25"/>
                  <a:gd name="T36" fmla="*/ 3 w 24"/>
                  <a:gd name="T37" fmla="*/ 20 h 25"/>
                  <a:gd name="T38" fmla="*/ 0 w 24"/>
                  <a:gd name="T39" fmla="*/ 22 h 25"/>
                  <a:gd name="T40" fmla="*/ 3 w 24"/>
                  <a:gd name="T41" fmla="*/ 21 h 25"/>
                  <a:gd name="T42" fmla="*/ 2 w 24"/>
                  <a:gd name="T43" fmla="*/ 24 h 25"/>
                  <a:gd name="T44" fmla="*/ 4 w 24"/>
                  <a:gd name="T45" fmla="*/ 23 h 25"/>
                  <a:gd name="T46" fmla="*/ 4 w 24"/>
                  <a:gd name="T47" fmla="*/ 25 h 25"/>
                  <a:gd name="T48" fmla="*/ 8 w 24"/>
                  <a:gd name="T49" fmla="*/ 24 h 25"/>
                  <a:gd name="T50" fmla="*/ 17 w 24"/>
                  <a:gd name="T51" fmla="*/ 20 h 25"/>
                  <a:gd name="T52" fmla="*/ 22 w 24"/>
                  <a:gd name="T53" fmla="*/ 16 h 25"/>
                  <a:gd name="T54" fmla="*/ 21 w 24"/>
                  <a:gd name="T55" fmla="*/ 8 h 25"/>
                  <a:gd name="T56" fmla="*/ 21 w 24"/>
                  <a:gd name="T57" fmla="*/ 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5">
                    <a:moveTo>
                      <a:pt x="21" y="8"/>
                    </a:moveTo>
                    <a:cubicBezTo>
                      <a:pt x="20" y="8"/>
                      <a:pt x="19" y="5"/>
                      <a:pt x="18" y="5"/>
                    </a:cubicBezTo>
                    <a:cubicBezTo>
                      <a:pt x="16" y="6"/>
                      <a:pt x="17" y="7"/>
                      <a:pt x="15" y="6"/>
                    </a:cubicBezTo>
                    <a:cubicBezTo>
                      <a:pt x="11" y="5"/>
                      <a:pt x="15" y="3"/>
                      <a:pt x="16" y="1"/>
                    </a:cubicBezTo>
                    <a:cubicBezTo>
                      <a:pt x="14" y="1"/>
                      <a:pt x="11" y="0"/>
                      <a:pt x="10" y="1"/>
                    </a:cubicBezTo>
                    <a:cubicBezTo>
                      <a:pt x="10" y="1"/>
                      <a:pt x="12" y="1"/>
                      <a:pt x="10" y="2"/>
                    </a:cubicBezTo>
                    <a:cubicBezTo>
                      <a:pt x="10" y="2"/>
                      <a:pt x="8" y="3"/>
                      <a:pt x="9" y="3"/>
                    </a:cubicBezTo>
                    <a:cubicBezTo>
                      <a:pt x="9" y="4"/>
                      <a:pt x="11" y="3"/>
                      <a:pt x="11" y="4"/>
                    </a:cubicBezTo>
                    <a:cubicBezTo>
                      <a:pt x="12" y="5"/>
                      <a:pt x="9" y="5"/>
                      <a:pt x="9" y="5"/>
                    </a:cubicBezTo>
                    <a:cubicBezTo>
                      <a:pt x="7" y="6"/>
                      <a:pt x="3" y="5"/>
                      <a:pt x="2" y="6"/>
                    </a:cubicBezTo>
                    <a:cubicBezTo>
                      <a:pt x="2" y="6"/>
                      <a:pt x="3" y="6"/>
                      <a:pt x="3" y="7"/>
                    </a:cubicBezTo>
                    <a:cubicBezTo>
                      <a:pt x="3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1" y="8"/>
                      <a:pt x="1" y="8"/>
                    </a:cubicBezTo>
                    <a:cubicBezTo>
                      <a:pt x="1" y="9"/>
                      <a:pt x="5" y="9"/>
                      <a:pt x="3" y="10"/>
                    </a:cubicBezTo>
                    <a:cubicBezTo>
                      <a:pt x="0" y="12"/>
                      <a:pt x="4" y="13"/>
                      <a:pt x="6" y="13"/>
                    </a:cubicBezTo>
                    <a:cubicBezTo>
                      <a:pt x="7" y="13"/>
                      <a:pt x="5" y="16"/>
                      <a:pt x="5" y="17"/>
                    </a:cubicBezTo>
                    <a:cubicBezTo>
                      <a:pt x="4" y="17"/>
                      <a:pt x="2" y="21"/>
                      <a:pt x="1" y="20"/>
                    </a:cubicBezTo>
                    <a:cubicBezTo>
                      <a:pt x="1" y="20"/>
                      <a:pt x="3" y="20"/>
                      <a:pt x="3" y="20"/>
                    </a:cubicBezTo>
                    <a:cubicBezTo>
                      <a:pt x="2" y="21"/>
                      <a:pt x="1" y="20"/>
                      <a:pt x="0" y="22"/>
                    </a:cubicBezTo>
                    <a:cubicBezTo>
                      <a:pt x="0" y="22"/>
                      <a:pt x="3" y="21"/>
                      <a:pt x="3" y="21"/>
                    </a:cubicBezTo>
                    <a:cubicBezTo>
                      <a:pt x="3" y="21"/>
                      <a:pt x="2" y="23"/>
                      <a:pt x="2" y="24"/>
                    </a:cubicBezTo>
                    <a:cubicBezTo>
                      <a:pt x="2" y="24"/>
                      <a:pt x="4" y="23"/>
                      <a:pt x="4" y="23"/>
                    </a:cubicBezTo>
                    <a:cubicBezTo>
                      <a:pt x="4" y="23"/>
                      <a:pt x="4" y="24"/>
                      <a:pt x="4" y="25"/>
                    </a:cubicBezTo>
                    <a:cubicBezTo>
                      <a:pt x="5" y="25"/>
                      <a:pt x="7" y="24"/>
                      <a:pt x="8" y="24"/>
                    </a:cubicBezTo>
                    <a:cubicBezTo>
                      <a:pt x="11" y="23"/>
                      <a:pt x="14" y="20"/>
                      <a:pt x="17" y="20"/>
                    </a:cubicBezTo>
                    <a:cubicBezTo>
                      <a:pt x="21" y="20"/>
                      <a:pt x="20" y="19"/>
                      <a:pt x="22" y="16"/>
                    </a:cubicBezTo>
                    <a:cubicBezTo>
                      <a:pt x="24" y="13"/>
                      <a:pt x="21" y="11"/>
                      <a:pt x="21" y="8"/>
                    </a:cubicBezTo>
                    <a:cubicBezTo>
                      <a:pt x="20" y="8"/>
                      <a:pt x="21" y="9"/>
                      <a:pt x="21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26" name="Freeform 726">
                <a:extLst>
                  <a:ext uri="{FF2B5EF4-FFF2-40B4-BE49-F238E27FC236}">
                    <a16:creationId xmlns:a16="http://schemas.microsoft.com/office/drawing/2014/main" id="{D1B99EA9-A87F-B540-B477-DF06E50C1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53109" y="4903436"/>
                <a:ext cx="163794" cy="106947"/>
              </a:xfrm>
              <a:custGeom>
                <a:avLst/>
                <a:gdLst>
                  <a:gd name="T0" fmla="*/ 1 w 16"/>
                  <a:gd name="T1" fmla="*/ 6 h 10"/>
                  <a:gd name="T2" fmla="*/ 4 w 16"/>
                  <a:gd name="T3" fmla="*/ 8 h 10"/>
                  <a:gd name="T4" fmla="*/ 5 w 16"/>
                  <a:gd name="T5" fmla="*/ 7 h 10"/>
                  <a:gd name="T6" fmla="*/ 8 w 16"/>
                  <a:gd name="T7" fmla="*/ 8 h 10"/>
                  <a:gd name="T8" fmla="*/ 11 w 16"/>
                  <a:gd name="T9" fmla="*/ 4 h 10"/>
                  <a:gd name="T10" fmla="*/ 11 w 16"/>
                  <a:gd name="T11" fmla="*/ 2 h 10"/>
                  <a:gd name="T12" fmla="*/ 7 w 16"/>
                  <a:gd name="T13" fmla="*/ 1 h 10"/>
                  <a:gd name="T14" fmla="*/ 4 w 16"/>
                  <a:gd name="T15" fmla="*/ 2 h 10"/>
                  <a:gd name="T16" fmla="*/ 1 w 16"/>
                  <a:gd name="T17" fmla="*/ 6 h 10"/>
                  <a:gd name="T18" fmla="*/ 1 w 16"/>
                  <a:gd name="T1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0">
                    <a:moveTo>
                      <a:pt x="1" y="6"/>
                    </a:moveTo>
                    <a:cubicBezTo>
                      <a:pt x="0" y="7"/>
                      <a:pt x="3" y="8"/>
                      <a:pt x="4" y="8"/>
                    </a:cubicBezTo>
                    <a:cubicBezTo>
                      <a:pt x="4" y="8"/>
                      <a:pt x="5" y="7"/>
                      <a:pt x="5" y="7"/>
                    </a:cubicBezTo>
                    <a:cubicBezTo>
                      <a:pt x="6" y="6"/>
                      <a:pt x="7" y="7"/>
                      <a:pt x="8" y="8"/>
                    </a:cubicBezTo>
                    <a:cubicBezTo>
                      <a:pt x="10" y="10"/>
                      <a:pt x="16" y="5"/>
                      <a:pt x="11" y="4"/>
                    </a:cubicBezTo>
                    <a:cubicBezTo>
                      <a:pt x="12" y="4"/>
                      <a:pt x="11" y="2"/>
                      <a:pt x="11" y="2"/>
                    </a:cubicBezTo>
                    <a:cubicBezTo>
                      <a:pt x="10" y="0"/>
                      <a:pt x="9" y="0"/>
                      <a:pt x="7" y="1"/>
                    </a:cubicBezTo>
                    <a:cubicBezTo>
                      <a:pt x="6" y="1"/>
                      <a:pt x="4" y="1"/>
                      <a:pt x="4" y="2"/>
                    </a:cubicBezTo>
                    <a:cubicBezTo>
                      <a:pt x="3" y="3"/>
                      <a:pt x="1" y="4"/>
                      <a:pt x="1" y="6"/>
                    </a:cubicBezTo>
                    <a:cubicBezTo>
                      <a:pt x="1" y="6"/>
                      <a:pt x="1" y="5"/>
                      <a:pt x="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27" name="Freeform 727">
                <a:extLst>
                  <a:ext uri="{FF2B5EF4-FFF2-40B4-BE49-F238E27FC236}">
                    <a16:creationId xmlns:a16="http://schemas.microsoft.com/office/drawing/2014/main" id="{31B0B845-72B0-4D48-87AD-CCE5CF555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93865" y="5714763"/>
                <a:ext cx="641234" cy="497863"/>
              </a:xfrm>
              <a:custGeom>
                <a:avLst/>
                <a:gdLst>
                  <a:gd name="T0" fmla="*/ 58 w 63"/>
                  <a:gd name="T1" fmla="*/ 8 h 46"/>
                  <a:gd name="T2" fmla="*/ 52 w 63"/>
                  <a:gd name="T3" fmla="*/ 6 h 46"/>
                  <a:gd name="T4" fmla="*/ 49 w 63"/>
                  <a:gd name="T5" fmla="*/ 6 h 46"/>
                  <a:gd name="T6" fmla="*/ 45 w 63"/>
                  <a:gd name="T7" fmla="*/ 6 h 46"/>
                  <a:gd name="T8" fmla="*/ 40 w 63"/>
                  <a:gd name="T9" fmla="*/ 4 h 46"/>
                  <a:gd name="T10" fmla="*/ 38 w 63"/>
                  <a:gd name="T11" fmla="*/ 2 h 46"/>
                  <a:gd name="T12" fmla="*/ 35 w 63"/>
                  <a:gd name="T13" fmla="*/ 2 h 46"/>
                  <a:gd name="T14" fmla="*/ 31 w 63"/>
                  <a:gd name="T15" fmla="*/ 2 h 46"/>
                  <a:gd name="T16" fmla="*/ 27 w 63"/>
                  <a:gd name="T17" fmla="*/ 2 h 46"/>
                  <a:gd name="T18" fmla="*/ 17 w 63"/>
                  <a:gd name="T19" fmla="*/ 1 h 46"/>
                  <a:gd name="T20" fmla="*/ 8 w 63"/>
                  <a:gd name="T21" fmla="*/ 0 h 46"/>
                  <a:gd name="T22" fmla="*/ 2 w 63"/>
                  <a:gd name="T23" fmla="*/ 3 h 46"/>
                  <a:gd name="T24" fmla="*/ 2 w 63"/>
                  <a:gd name="T25" fmla="*/ 6 h 46"/>
                  <a:gd name="T26" fmla="*/ 2 w 63"/>
                  <a:gd name="T27" fmla="*/ 11 h 46"/>
                  <a:gd name="T28" fmla="*/ 5 w 63"/>
                  <a:gd name="T29" fmla="*/ 10 h 46"/>
                  <a:gd name="T30" fmla="*/ 7 w 63"/>
                  <a:gd name="T31" fmla="*/ 12 h 46"/>
                  <a:gd name="T32" fmla="*/ 12 w 63"/>
                  <a:gd name="T33" fmla="*/ 11 h 46"/>
                  <a:gd name="T34" fmla="*/ 14 w 63"/>
                  <a:gd name="T35" fmla="*/ 14 h 46"/>
                  <a:gd name="T36" fmla="*/ 13 w 63"/>
                  <a:gd name="T37" fmla="*/ 20 h 46"/>
                  <a:gd name="T38" fmla="*/ 12 w 63"/>
                  <a:gd name="T39" fmla="*/ 25 h 46"/>
                  <a:gd name="T40" fmla="*/ 12 w 63"/>
                  <a:gd name="T41" fmla="*/ 28 h 46"/>
                  <a:gd name="T42" fmla="*/ 10 w 63"/>
                  <a:gd name="T43" fmla="*/ 33 h 46"/>
                  <a:gd name="T44" fmla="*/ 10 w 63"/>
                  <a:gd name="T45" fmla="*/ 38 h 46"/>
                  <a:gd name="T46" fmla="*/ 17 w 63"/>
                  <a:gd name="T47" fmla="*/ 44 h 46"/>
                  <a:gd name="T48" fmla="*/ 20 w 63"/>
                  <a:gd name="T49" fmla="*/ 45 h 46"/>
                  <a:gd name="T50" fmla="*/ 21 w 63"/>
                  <a:gd name="T51" fmla="*/ 43 h 46"/>
                  <a:gd name="T52" fmla="*/ 24 w 63"/>
                  <a:gd name="T53" fmla="*/ 42 h 46"/>
                  <a:gd name="T54" fmla="*/ 36 w 63"/>
                  <a:gd name="T55" fmla="*/ 41 h 46"/>
                  <a:gd name="T56" fmla="*/ 39 w 63"/>
                  <a:gd name="T57" fmla="*/ 38 h 46"/>
                  <a:gd name="T58" fmla="*/ 43 w 63"/>
                  <a:gd name="T59" fmla="*/ 35 h 46"/>
                  <a:gd name="T60" fmla="*/ 47 w 63"/>
                  <a:gd name="T61" fmla="*/ 30 h 46"/>
                  <a:gd name="T62" fmla="*/ 45 w 63"/>
                  <a:gd name="T63" fmla="*/ 26 h 46"/>
                  <a:gd name="T64" fmla="*/ 48 w 63"/>
                  <a:gd name="T65" fmla="*/ 21 h 46"/>
                  <a:gd name="T66" fmla="*/ 50 w 63"/>
                  <a:gd name="T67" fmla="*/ 19 h 46"/>
                  <a:gd name="T68" fmla="*/ 51 w 63"/>
                  <a:gd name="T69" fmla="*/ 17 h 46"/>
                  <a:gd name="T70" fmla="*/ 60 w 63"/>
                  <a:gd name="T71" fmla="*/ 13 h 46"/>
                  <a:gd name="T72" fmla="*/ 63 w 63"/>
                  <a:gd name="T73" fmla="*/ 9 h 46"/>
                  <a:gd name="T74" fmla="*/ 58 w 63"/>
                  <a:gd name="T75" fmla="*/ 8 h 46"/>
                  <a:gd name="T76" fmla="*/ 58 w 63"/>
                  <a:gd name="T77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46">
                    <a:moveTo>
                      <a:pt x="58" y="8"/>
                    </a:moveTo>
                    <a:cubicBezTo>
                      <a:pt x="55" y="8"/>
                      <a:pt x="54" y="7"/>
                      <a:pt x="52" y="6"/>
                    </a:cubicBezTo>
                    <a:cubicBezTo>
                      <a:pt x="51" y="5"/>
                      <a:pt x="50" y="6"/>
                      <a:pt x="49" y="6"/>
                    </a:cubicBezTo>
                    <a:cubicBezTo>
                      <a:pt x="48" y="6"/>
                      <a:pt x="46" y="6"/>
                      <a:pt x="45" y="6"/>
                    </a:cubicBezTo>
                    <a:cubicBezTo>
                      <a:pt x="43" y="5"/>
                      <a:pt x="41" y="4"/>
                      <a:pt x="40" y="4"/>
                    </a:cubicBezTo>
                    <a:cubicBezTo>
                      <a:pt x="39" y="3"/>
                      <a:pt x="39" y="3"/>
                      <a:pt x="38" y="2"/>
                    </a:cubicBezTo>
                    <a:cubicBezTo>
                      <a:pt x="37" y="3"/>
                      <a:pt x="36" y="2"/>
                      <a:pt x="35" y="2"/>
                    </a:cubicBezTo>
                    <a:cubicBezTo>
                      <a:pt x="33" y="1"/>
                      <a:pt x="32" y="2"/>
                      <a:pt x="31" y="2"/>
                    </a:cubicBezTo>
                    <a:cubicBezTo>
                      <a:pt x="29" y="2"/>
                      <a:pt x="28" y="2"/>
                      <a:pt x="27" y="2"/>
                    </a:cubicBezTo>
                    <a:cubicBezTo>
                      <a:pt x="24" y="2"/>
                      <a:pt x="21" y="1"/>
                      <a:pt x="17" y="1"/>
                    </a:cubicBezTo>
                    <a:cubicBezTo>
                      <a:pt x="15" y="1"/>
                      <a:pt x="11" y="0"/>
                      <a:pt x="8" y="0"/>
                    </a:cubicBezTo>
                    <a:cubicBezTo>
                      <a:pt x="7" y="1"/>
                      <a:pt x="4" y="2"/>
                      <a:pt x="2" y="3"/>
                    </a:cubicBezTo>
                    <a:cubicBezTo>
                      <a:pt x="0" y="4"/>
                      <a:pt x="1" y="5"/>
                      <a:pt x="2" y="6"/>
                    </a:cubicBezTo>
                    <a:cubicBezTo>
                      <a:pt x="2" y="8"/>
                      <a:pt x="2" y="9"/>
                      <a:pt x="2" y="11"/>
                    </a:cubicBezTo>
                    <a:cubicBezTo>
                      <a:pt x="3" y="11"/>
                      <a:pt x="5" y="10"/>
                      <a:pt x="5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2"/>
                      <a:pt x="10" y="11"/>
                      <a:pt x="12" y="11"/>
                    </a:cubicBezTo>
                    <a:cubicBezTo>
                      <a:pt x="14" y="10"/>
                      <a:pt x="16" y="13"/>
                      <a:pt x="14" y="14"/>
                    </a:cubicBezTo>
                    <a:cubicBezTo>
                      <a:pt x="12" y="16"/>
                      <a:pt x="13" y="17"/>
                      <a:pt x="13" y="20"/>
                    </a:cubicBezTo>
                    <a:cubicBezTo>
                      <a:pt x="12" y="21"/>
                      <a:pt x="13" y="24"/>
                      <a:pt x="12" y="25"/>
                    </a:cubicBezTo>
                    <a:cubicBezTo>
                      <a:pt x="9" y="25"/>
                      <a:pt x="10" y="26"/>
                      <a:pt x="12" y="28"/>
                    </a:cubicBezTo>
                    <a:cubicBezTo>
                      <a:pt x="13" y="29"/>
                      <a:pt x="10" y="31"/>
                      <a:pt x="10" y="33"/>
                    </a:cubicBezTo>
                    <a:cubicBezTo>
                      <a:pt x="12" y="35"/>
                      <a:pt x="10" y="36"/>
                      <a:pt x="10" y="38"/>
                    </a:cubicBezTo>
                    <a:cubicBezTo>
                      <a:pt x="13" y="37"/>
                      <a:pt x="15" y="42"/>
                      <a:pt x="17" y="44"/>
                    </a:cubicBezTo>
                    <a:cubicBezTo>
                      <a:pt x="17" y="45"/>
                      <a:pt x="19" y="46"/>
                      <a:pt x="20" y="45"/>
                    </a:cubicBezTo>
                    <a:cubicBezTo>
                      <a:pt x="20" y="45"/>
                      <a:pt x="21" y="44"/>
                      <a:pt x="21" y="43"/>
                    </a:cubicBezTo>
                    <a:cubicBezTo>
                      <a:pt x="22" y="43"/>
                      <a:pt x="24" y="42"/>
                      <a:pt x="24" y="42"/>
                    </a:cubicBezTo>
                    <a:cubicBezTo>
                      <a:pt x="28" y="41"/>
                      <a:pt x="32" y="42"/>
                      <a:pt x="36" y="41"/>
                    </a:cubicBezTo>
                    <a:cubicBezTo>
                      <a:pt x="37" y="40"/>
                      <a:pt x="37" y="39"/>
                      <a:pt x="39" y="38"/>
                    </a:cubicBezTo>
                    <a:cubicBezTo>
                      <a:pt x="41" y="37"/>
                      <a:pt x="42" y="36"/>
                      <a:pt x="43" y="35"/>
                    </a:cubicBezTo>
                    <a:cubicBezTo>
                      <a:pt x="44" y="32"/>
                      <a:pt x="45" y="31"/>
                      <a:pt x="47" y="30"/>
                    </a:cubicBezTo>
                    <a:cubicBezTo>
                      <a:pt x="48" y="29"/>
                      <a:pt x="46" y="27"/>
                      <a:pt x="45" y="26"/>
                    </a:cubicBezTo>
                    <a:cubicBezTo>
                      <a:pt x="45" y="25"/>
                      <a:pt x="47" y="22"/>
                      <a:pt x="48" y="21"/>
                    </a:cubicBezTo>
                    <a:cubicBezTo>
                      <a:pt x="48" y="21"/>
                      <a:pt x="49" y="20"/>
                      <a:pt x="50" y="19"/>
                    </a:cubicBezTo>
                    <a:cubicBezTo>
                      <a:pt x="50" y="19"/>
                      <a:pt x="50" y="17"/>
                      <a:pt x="51" y="17"/>
                    </a:cubicBezTo>
                    <a:cubicBezTo>
                      <a:pt x="54" y="15"/>
                      <a:pt x="57" y="14"/>
                      <a:pt x="60" y="13"/>
                    </a:cubicBezTo>
                    <a:cubicBezTo>
                      <a:pt x="61" y="12"/>
                      <a:pt x="63" y="11"/>
                      <a:pt x="63" y="9"/>
                    </a:cubicBezTo>
                    <a:cubicBezTo>
                      <a:pt x="62" y="7"/>
                      <a:pt x="60" y="9"/>
                      <a:pt x="58" y="8"/>
                    </a:cubicBezTo>
                    <a:cubicBezTo>
                      <a:pt x="55" y="8"/>
                      <a:pt x="60" y="9"/>
                      <a:pt x="5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28" name="Freeform 728">
                <a:extLst>
                  <a:ext uri="{FF2B5EF4-FFF2-40B4-BE49-F238E27FC236}">
                    <a16:creationId xmlns:a16="http://schemas.microsoft.com/office/drawing/2014/main" id="{C24EF17F-CFAB-2849-987B-D952FCB4DF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93865" y="5821713"/>
                <a:ext cx="163794" cy="328222"/>
              </a:xfrm>
              <a:custGeom>
                <a:avLst/>
                <a:gdLst>
                  <a:gd name="T0" fmla="*/ 11 w 16"/>
                  <a:gd name="T1" fmla="*/ 25 h 30"/>
                  <a:gd name="T2" fmla="*/ 11 w 16"/>
                  <a:gd name="T3" fmla="*/ 21 h 30"/>
                  <a:gd name="T4" fmla="*/ 10 w 16"/>
                  <a:gd name="T5" fmla="*/ 16 h 30"/>
                  <a:gd name="T6" fmla="*/ 12 w 16"/>
                  <a:gd name="T7" fmla="*/ 14 h 30"/>
                  <a:gd name="T8" fmla="*/ 13 w 16"/>
                  <a:gd name="T9" fmla="*/ 9 h 30"/>
                  <a:gd name="T10" fmla="*/ 14 w 16"/>
                  <a:gd name="T11" fmla="*/ 4 h 30"/>
                  <a:gd name="T12" fmla="*/ 12 w 16"/>
                  <a:gd name="T13" fmla="*/ 1 h 30"/>
                  <a:gd name="T14" fmla="*/ 7 w 16"/>
                  <a:gd name="T15" fmla="*/ 2 h 30"/>
                  <a:gd name="T16" fmla="*/ 5 w 16"/>
                  <a:gd name="T17" fmla="*/ 0 h 30"/>
                  <a:gd name="T18" fmla="*/ 4 w 16"/>
                  <a:gd name="T19" fmla="*/ 0 h 30"/>
                  <a:gd name="T20" fmla="*/ 3 w 16"/>
                  <a:gd name="T21" fmla="*/ 4 h 30"/>
                  <a:gd name="T22" fmla="*/ 3 w 16"/>
                  <a:gd name="T23" fmla="*/ 8 h 30"/>
                  <a:gd name="T24" fmla="*/ 2 w 16"/>
                  <a:gd name="T25" fmla="*/ 13 h 30"/>
                  <a:gd name="T26" fmla="*/ 0 w 16"/>
                  <a:gd name="T27" fmla="*/ 20 h 30"/>
                  <a:gd name="T28" fmla="*/ 2 w 16"/>
                  <a:gd name="T29" fmla="*/ 22 h 30"/>
                  <a:gd name="T30" fmla="*/ 2 w 16"/>
                  <a:gd name="T31" fmla="*/ 28 h 30"/>
                  <a:gd name="T32" fmla="*/ 6 w 16"/>
                  <a:gd name="T33" fmla="*/ 30 h 30"/>
                  <a:gd name="T34" fmla="*/ 11 w 16"/>
                  <a:gd name="T35" fmla="*/ 25 h 30"/>
                  <a:gd name="T36" fmla="*/ 11 w 16"/>
                  <a:gd name="T37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30">
                    <a:moveTo>
                      <a:pt x="11" y="25"/>
                    </a:moveTo>
                    <a:cubicBezTo>
                      <a:pt x="12" y="23"/>
                      <a:pt x="10" y="22"/>
                      <a:pt x="11" y="21"/>
                    </a:cubicBezTo>
                    <a:cubicBezTo>
                      <a:pt x="12" y="18"/>
                      <a:pt x="12" y="18"/>
                      <a:pt x="10" y="16"/>
                    </a:cubicBezTo>
                    <a:cubicBezTo>
                      <a:pt x="9" y="14"/>
                      <a:pt x="11" y="15"/>
                      <a:pt x="12" y="14"/>
                    </a:cubicBezTo>
                    <a:cubicBezTo>
                      <a:pt x="13" y="13"/>
                      <a:pt x="13" y="10"/>
                      <a:pt x="13" y="9"/>
                    </a:cubicBezTo>
                    <a:cubicBezTo>
                      <a:pt x="13" y="6"/>
                      <a:pt x="12" y="6"/>
                      <a:pt x="14" y="4"/>
                    </a:cubicBezTo>
                    <a:cubicBezTo>
                      <a:pt x="16" y="3"/>
                      <a:pt x="14" y="0"/>
                      <a:pt x="12" y="1"/>
                    </a:cubicBezTo>
                    <a:cubicBezTo>
                      <a:pt x="10" y="1"/>
                      <a:pt x="9" y="2"/>
                      <a:pt x="7" y="2"/>
                    </a:cubicBezTo>
                    <a:cubicBezTo>
                      <a:pt x="5" y="2"/>
                      <a:pt x="6" y="0"/>
                      <a:pt x="5" y="0"/>
                    </a:cubicBezTo>
                    <a:cubicBezTo>
                      <a:pt x="6" y="0"/>
                      <a:pt x="3" y="0"/>
                      <a:pt x="4" y="0"/>
                    </a:cubicBezTo>
                    <a:cubicBezTo>
                      <a:pt x="2" y="1"/>
                      <a:pt x="3" y="2"/>
                      <a:pt x="3" y="4"/>
                    </a:cubicBezTo>
                    <a:cubicBezTo>
                      <a:pt x="3" y="5"/>
                      <a:pt x="3" y="7"/>
                      <a:pt x="3" y="8"/>
                    </a:cubicBezTo>
                    <a:cubicBezTo>
                      <a:pt x="2" y="10"/>
                      <a:pt x="2" y="12"/>
                      <a:pt x="2" y="13"/>
                    </a:cubicBezTo>
                    <a:cubicBezTo>
                      <a:pt x="1" y="16"/>
                      <a:pt x="0" y="17"/>
                      <a:pt x="0" y="20"/>
                    </a:cubicBezTo>
                    <a:cubicBezTo>
                      <a:pt x="1" y="21"/>
                      <a:pt x="2" y="20"/>
                      <a:pt x="2" y="22"/>
                    </a:cubicBezTo>
                    <a:cubicBezTo>
                      <a:pt x="3" y="23"/>
                      <a:pt x="2" y="26"/>
                      <a:pt x="2" y="28"/>
                    </a:cubicBezTo>
                    <a:cubicBezTo>
                      <a:pt x="2" y="30"/>
                      <a:pt x="4" y="30"/>
                      <a:pt x="6" y="30"/>
                    </a:cubicBezTo>
                    <a:cubicBezTo>
                      <a:pt x="10" y="30"/>
                      <a:pt x="9" y="27"/>
                      <a:pt x="11" y="25"/>
                    </a:cubicBezTo>
                    <a:cubicBezTo>
                      <a:pt x="12" y="23"/>
                      <a:pt x="10" y="26"/>
                      <a:pt x="11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09C9ED51-B44B-1A47-B361-31339FD7EAD0}"/>
                </a:ext>
              </a:extLst>
            </p:cNvPr>
            <p:cNvGrpSpPr/>
            <p:nvPr/>
          </p:nvGrpSpPr>
          <p:grpSpPr>
            <a:xfrm>
              <a:off x="15754502" y="8038167"/>
              <a:ext cx="2441758" cy="2895132"/>
              <a:chOff x="10793094" y="6127803"/>
              <a:chExt cx="3443151" cy="4082462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32" name="Freeform 486">
                <a:extLst>
                  <a:ext uri="{FF2B5EF4-FFF2-40B4-BE49-F238E27FC236}">
                    <a16:creationId xmlns:a16="http://schemas.microsoft.com/office/drawing/2014/main" id="{C7978571-CB4B-E249-B615-71AF92ED1C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18049" y="8901079"/>
                <a:ext cx="369406" cy="756009"/>
              </a:xfrm>
              <a:custGeom>
                <a:avLst/>
                <a:gdLst>
                  <a:gd name="T0" fmla="*/ 31 w 36"/>
                  <a:gd name="T1" fmla="*/ 2 h 70"/>
                  <a:gd name="T2" fmla="*/ 29 w 36"/>
                  <a:gd name="T3" fmla="*/ 0 h 70"/>
                  <a:gd name="T4" fmla="*/ 28 w 36"/>
                  <a:gd name="T5" fmla="*/ 3 h 70"/>
                  <a:gd name="T6" fmla="*/ 26 w 36"/>
                  <a:gd name="T7" fmla="*/ 8 h 70"/>
                  <a:gd name="T8" fmla="*/ 23 w 36"/>
                  <a:gd name="T9" fmla="*/ 8 h 70"/>
                  <a:gd name="T10" fmla="*/ 23 w 36"/>
                  <a:gd name="T11" fmla="*/ 10 h 70"/>
                  <a:gd name="T12" fmla="*/ 22 w 36"/>
                  <a:gd name="T13" fmla="*/ 12 h 70"/>
                  <a:gd name="T14" fmla="*/ 23 w 36"/>
                  <a:gd name="T15" fmla="*/ 13 h 70"/>
                  <a:gd name="T16" fmla="*/ 21 w 36"/>
                  <a:gd name="T17" fmla="*/ 14 h 70"/>
                  <a:gd name="T18" fmla="*/ 19 w 36"/>
                  <a:gd name="T19" fmla="*/ 16 h 70"/>
                  <a:gd name="T20" fmla="*/ 15 w 36"/>
                  <a:gd name="T21" fmla="*/ 18 h 70"/>
                  <a:gd name="T22" fmla="*/ 15 w 36"/>
                  <a:gd name="T23" fmla="*/ 19 h 70"/>
                  <a:gd name="T24" fmla="*/ 13 w 36"/>
                  <a:gd name="T25" fmla="*/ 19 h 70"/>
                  <a:gd name="T26" fmla="*/ 8 w 36"/>
                  <a:gd name="T27" fmla="*/ 21 h 70"/>
                  <a:gd name="T28" fmla="*/ 6 w 36"/>
                  <a:gd name="T29" fmla="*/ 21 h 70"/>
                  <a:gd name="T30" fmla="*/ 4 w 36"/>
                  <a:gd name="T31" fmla="*/ 27 h 70"/>
                  <a:gd name="T32" fmla="*/ 4 w 36"/>
                  <a:gd name="T33" fmla="*/ 44 h 70"/>
                  <a:gd name="T34" fmla="*/ 0 w 36"/>
                  <a:gd name="T35" fmla="*/ 51 h 70"/>
                  <a:gd name="T36" fmla="*/ 0 w 36"/>
                  <a:gd name="T37" fmla="*/ 55 h 70"/>
                  <a:gd name="T38" fmla="*/ 2 w 36"/>
                  <a:gd name="T39" fmla="*/ 59 h 70"/>
                  <a:gd name="T40" fmla="*/ 5 w 36"/>
                  <a:gd name="T41" fmla="*/ 68 h 70"/>
                  <a:gd name="T42" fmla="*/ 16 w 36"/>
                  <a:gd name="T43" fmla="*/ 68 h 70"/>
                  <a:gd name="T44" fmla="*/ 24 w 36"/>
                  <a:gd name="T45" fmla="*/ 50 h 70"/>
                  <a:gd name="T46" fmla="*/ 31 w 36"/>
                  <a:gd name="T47" fmla="*/ 30 h 70"/>
                  <a:gd name="T48" fmla="*/ 32 w 36"/>
                  <a:gd name="T49" fmla="*/ 23 h 70"/>
                  <a:gd name="T50" fmla="*/ 34 w 36"/>
                  <a:gd name="T51" fmla="*/ 19 h 70"/>
                  <a:gd name="T52" fmla="*/ 36 w 36"/>
                  <a:gd name="T53" fmla="*/ 17 h 70"/>
                  <a:gd name="T54" fmla="*/ 35 w 36"/>
                  <a:gd name="T55" fmla="*/ 11 h 70"/>
                  <a:gd name="T56" fmla="*/ 31 w 36"/>
                  <a:gd name="T57" fmla="*/ 2 h 70"/>
                  <a:gd name="T58" fmla="*/ 31 w 36"/>
                  <a:gd name="T59" fmla="*/ 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70">
                    <a:moveTo>
                      <a:pt x="31" y="2"/>
                    </a:moveTo>
                    <a:cubicBezTo>
                      <a:pt x="31" y="2"/>
                      <a:pt x="30" y="0"/>
                      <a:pt x="29" y="0"/>
                    </a:cubicBezTo>
                    <a:cubicBezTo>
                      <a:pt x="29" y="1"/>
                      <a:pt x="28" y="2"/>
                      <a:pt x="28" y="3"/>
                    </a:cubicBezTo>
                    <a:cubicBezTo>
                      <a:pt x="27" y="5"/>
                      <a:pt x="27" y="6"/>
                      <a:pt x="26" y="8"/>
                    </a:cubicBezTo>
                    <a:cubicBezTo>
                      <a:pt x="25" y="9"/>
                      <a:pt x="24" y="8"/>
                      <a:pt x="23" y="8"/>
                    </a:cubicBezTo>
                    <a:cubicBezTo>
                      <a:pt x="23" y="8"/>
                      <a:pt x="24" y="9"/>
                      <a:pt x="23" y="10"/>
                    </a:cubicBezTo>
                    <a:cubicBezTo>
                      <a:pt x="23" y="11"/>
                      <a:pt x="22" y="11"/>
                      <a:pt x="22" y="12"/>
                    </a:cubicBezTo>
                    <a:cubicBezTo>
                      <a:pt x="22" y="12"/>
                      <a:pt x="23" y="13"/>
                      <a:pt x="23" y="13"/>
                    </a:cubicBezTo>
                    <a:cubicBezTo>
                      <a:pt x="23" y="14"/>
                      <a:pt x="22" y="13"/>
                      <a:pt x="21" y="14"/>
                    </a:cubicBezTo>
                    <a:cubicBezTo>
                      <a:pt x="20" y="14"/>
                      <a:pt x="20" y="15"/>
                      <a:pt x="19" y="16"/>
                    </a:cubicBezTo>
                    <a:cubicBezTo>
                      <a:pt x="18" y="17"/>
                      <a:pt x="17" y="17"/>
                      <a:pt x="15" y="18"/>
                    </a:cubicBezTo>
                    <a:cubicBezTo>
                      <a:pt x="14" y="18"/>
                      <a:pt x="16" y="19"/>
                      <a:pt x="15" y="19"/>
                    </a:cubicBezTo>
                    <a:cubicBezTo>
                      <a:pt x="15" y="20"/>
                      <a:pt x="13" y="18"/>
                      <a:pt x="13" y="19"/>
                    </a:cubicBezTo>
                    <a:cubicBezTo>
                      <a:pt x="11" y="20"/>
                      <a:pt x="10" y="20"/>
                      <a:pt x="8" y="21"/>
                    </a:cubicBezTo>
                    <a:cubicBezTo>
                      <a:pt x="7" y="21"/>
                      <a:pt x="6" y="20"/>
                      <a:pt x="6" y="21"/>
                    </a:cubicBezTo>
                    <a:cubicBezTo>
                      <a:pt x="5" y="23"/>
                      <a:pt x="5" y="25"/>
                      <a:pt x="4" y="27"/>
                    </a:cubicBezTo>
                    <a:cubicBezTo>
                      <a:pt x="3" y="32"/>
                      <a:pt x="8" y="39"/>
                      <a:pt x="4" y="44"/>
                    </a:cubicBezTo>
                    <a:cubicBezTo>
                      <a:pt x="3" y="46"/>
                      <a:pt x="1" y="48"/>
                      <a:pt x="0" y="51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1" y="56"/>
                      <a:pt x="3" y="57"/>
                      <a:pt x="2" y="59"/>
                    </a:cubicBezTo>
                    <a:cubicBezTo>
                      <a:pt x="1" y="62"/>
                      <a:pt x="2" y="66"/>
                      <a:pt x="5" y="68"/>
                    </a:cubicBezTo>
                    <a:cubicBezTo>
                      <a:pt x="8" y="70"/>
                      <a:pt x="11" y="70"/>
                      <a:pt x="16" y="68"/>
                    </a:cubicBezTo>
                    <a:cubicBezTo>
                      <a:pt x="21" y="66"/>
                      <a:pt x="22" y="55"/>
                      <a:pt x="24" y="50"/>
                    </a:cubicBezTo>
                    <a:cubicBezTo>
                      <a:pt x="26" y="43"/>
                      <a:pt x="29" y="37"/>
                      <a:pt x="31" y="30"/>
                    </a:cubicBezTo>
                    <a:cubicBezTo>
                      <a:pt x="31" y="28"/>
                      <a:pt x="31" y="25"/>
                      <a:pt x="32" y="23"/>
                    </a:cubicBezTo>
                    <a:cubicBezTo>
                      <a:pt x="33" y="22"/>
                      <a:pt x="31" y="14"/>
                      <a:pt x="34" y="19"/>
                    </a:cubicBezTo>
                    <a:cubicBezTo>
                      <a:pt x="35" y="20"/>
                      <a:pt x="35" y="18"/>
                      <a:pt x="36" y="17"/>
                    </a:cubicBezTo>
                    <a:cubicBezTo>
                      <a:pt x="36" y="15"/>
                      <a:pt x="35" y="13"/>
                      <a:pt x="35" y="11"/>
                    </a:cubicBezTo>
                    <a:cubicBezTo>
                      <a:pt x="34" y="9"/>
                      <a:pt x="33" y="4"/>
                      <a:pt x="31" y="2"/>
                    </a:cubicBezTo>
                    <a:cubicBezTo>
                      <a:pt x="30" y="1"/>
                      <a:pt x="32" y="2"/>
                      <a:pt x="3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2AA82406-6C72-4940-A306-A8EB4BD9A47F}"/>
                  </a:ext>
                </a:extLst>
              </p:cNvPr>
              <p:cNvGrpSpPr/>
              <p:nvPr/>
            </p:nvGrpSpPr>
            <p:grpSpPr>
              <a:xfrm>
                <a:off x="10793094" y="6127803"/>
                <a:ext cx="3443151" cy="4082462"/>
                <a:chOff x="10793094" y="6127803"/>
                <a:chExt cx="3443151" cy="4082462"/>
              </a:xfrm>
              <a:grpFill/>
            </p:grpSpPr>
            <p:sp>
              <p:nvSpPr>
                <p:cNvPr id="234" name="Freeform 729">
                  <a:extLst>
                    <a:ext uri="{FF2B5EF4-FFF2-40B4-BE49-F238E27FC236}">
                      <a16:creationId xmlns:a16="http://schemas.microsoft.com/office/drawing/2014/main" id="{3FAAE7C2-57D1-474D-865D-56A69C1260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66357" y="8790437"/>
                  <a:ext cx="540172" cy="955158"/>
                </a:xfrm>
                <a:custGeom>
                  <a:avLst/>
                  <a:gdLst>
                    <a:gd name="T0" fmla="*/ 52 w 53"/>
                    <a:gd name="T1" fmla="*/ 23 h 88"/>
                    <a:gd name="T2" fmla="*/ 50 w 53"/>
                    <a:gd name="T3" fmla="*/ 3 h 88"/>
                    <a:gd name="T4" fmla="*/ 46 w 53"/>
                    <a:gd name="T5" fmla="*/ 3 h 88"/>
                    <a:gd name="T6" fmla="*/ 41 w 53"/>
                    <a:gd name="T7" fmla="*/ 6 h 88"/>
                    <a:gd name="T8" fmla="*/ 38 w 53"/>
                    <a:gd name="T9" fmla="*/ 7 h 88"/>
                    <a:gd name="T10" fmla="*/ 32 w 53"/>
                    <a:gd name="T11" fmla="*/ 7 h 88"/>
                    <a:gd name="T12" fmla="*/ 28 w 53"/>
                    <a:gd name="T13" fmla="*/ 7 h 88"/>
                    <a:gd name="T14" fmla="*/ 23 w 53"/>
                    <a:gd name="T15" fmla="*/ 7 h 88"/>
                    <a:gd name="T16" fmla="*/ 24 w 53"/>
                    <a:gd name="T17" fmla="*/ 18 h 88"/>
                    <a:gd name="T18" fmla="*/ 25 w 53"/>
                    <a:gd name="T19" fmla="*/ 20 h 88"/>
                    <a:gd name="T20" fmla="*/ 27 w 53"/>
                    <a:gd name="T21" fmla="*/ 22 h 88"/>
                    <a:gd name="T22" fmla="*/ 27 w 53"/>
                    <a:gd name="T23" fmla="*/ 28 h 88"/>
                    <a:gd name="T24" fmla="*/ 25 w 53"/>
                    <a:gd name="T25" fmla="*/ 31 h 88"/>
                    <a:gd name="T26" fmla="*/ 24 w 53"/>
                    <a:gd name="T27" fmla="*/ 35 h 88"/>
                    <a:gd name="T28" fmla="*/ 20 w 53"/>
                    <a:gd name="T29" fmla="*/ 31 h 88"/>
                    <a:gd name="T30" fmla="*/ 21 w 53"/>
                    <a:gd name="T31" fmla="*/ 25 h 88"/>
                    <a:gd name="T32" fmla="*/ 16 w 53"/>
                    <a:gd name="T33" fmla="*/ 22 h 88"/>
                    <a:gd name="T34" fmla="*/ 13 w 53"/>
                    <a:gd name="T35" fmla="*/ 20 h 88"/>
                    <a:gd name="T36" fmla="*/ 2 w 53"/>
                    <a:gd name="T37" fmla="*/ 24 h 88"/>
                    <a:gd name="T38" fmla="*/ 0 w 53"/>
                    <a:gd name="T39" fmla="*/ 26 h 88"/>
                    <a:gd name="T40" fmla="*/ 1 w 53"/>
                    <a:gd name="T41" fmla="*/ 30 h 88"/>
                    <a:gd name="T42" fmla="*/ 12 w 53"/>
                    <a:gd name="T43" fmla="*/ 35 h 88"/>
                    <a:gd name="T44" fmla="*/ 13 w 53"/>
                    <a:gd name="T45" fmla="*/ 44 h 88"/>
                    <a:gd name="T46" fmla="*/ 12 w 53"/>
                    <a:gd name="T47" fmla="*/ 52 h 88"/>
                    <a:gd name="T48" fmla="*/ 6 w 53"/>
                    <a:gd name="T49" fmla="*/ 62 h 88"/>
                    <a:gd name="T50" fmla="*/ 6 w 53"/>
                    <a:gd name="T51" fmla="*/ 69 h 88"/>
                    <a:gd name="T52" fmla="*/ 8 w 53"/>
                    <a:gd name="T53" fmla="*/ 78 h 88"/>
                    <a:gd name="T54" fmla="*/ 9 w 53"/>
                    <a:gd name="T55" fmla="*/ 87 h 88"/>
                    <a:gd name="T56" fmla="*/ 12 w 53"/>
                    <a:gd name="T57" fmla="*/ 86 h 88"/>
                    <a:gd name="T58" fmla="*/ 13 w 53"/>
                    <a:gd name="T59" fmla="*/ 83 h 88"/>
                    <a:gd name="T60" fmla="*/ 11 w 53"/>
                    <a:gd name="T61" fmla="*/ 83 h 88"/>
                    <a:gd name="T62" fmla="*/ 16 w 53"/>
                    <a:gd name="T63" fmla="*/ 77 h 88"/>
                    <a:gd name="T64" fmla="*/ 25 w 53"/>
                    <a:gd name="T65" fmla="*/ 72 h 88"/>
                    <a:gd name="T66" fmla="*/ 25 w 53"/>
                    <a:gd name="T67" fmla="*/ 64 h 88"/>
                    <a:gd name="T68" fmla="*/ 21 w 53"/>
                    <a:gd name="T69" fmla="*/ 48 h 88"/>
                    <a:gd name="T70" fmla="*/ 24 w 53"/>
                    <a:gd name="T71" fmla="*/ 48 h 88"/>
                    <a:gd name="T72" fmla="*/ 29 w 53"/>
                    <a:gd name="T73" fmla="*/ 44 h 88"/>
                    <a:gd name="T74" fmla="*/ 35 w 53"/>
                    <a:gd name="T75" fmla="*/ 38 h 88"/>
                    <a:gd name="T76" fmla="*/ 40 w 53"/>
                    <a:gd name="T77" fmla="*/ 36 h 88"/>
                    <a:gd name="T78" fmla="*/ 46 w 53"/>
                    <a:gd name="T79" fmla="*/ 32 h 88"/>
                    <a:gd name="T80" fmla="*/ 52 w 53"/>
                    <a:gd name="T81" fmla="*/ 23 h 88"/>
                    <a:gd name="T82" fmla="*/ 52 w 53"/>
                    <a:gd name="T83" fmla="*/ 2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3" h="88">
                      <a:moveTo>
                        <a:pt x="52" y="23"/>
                      </a:moveTo>
                      <a:cubicBezTo>
                        <a:pt x="49" y="17"/>
                        <a:pt x="50" y="9"/>
                        <a:pt x="50" y="3"/>
                      </a:cubicBezTo>
                      <a:cubicBezTo>
                        <a:pt x="50" y="0"/>
                        <a:pt x="48" y="2"/>
                        <a:pt x="46" y="3"/>
                      </a:cubicBezTo>
                      <a:cubicBezTo>
                        <a:pt x="45" y="4"/>
                        <a:pt x="43" y="6"/>
                        <a:pt x="41" y="6"/>
                      </a:cubicBezTo>
                      <a:cubicBezTo>
                        <a:pt x="40" y="6"/>
                        <a:pt x="38" y="5"/>
                        <a:pt x="38" y="7"/>
                      </a:cubicBezTo>
                      <a:cubicBezTo>
                        <a:pt x="36" y="10"/>
                        <a:pt x="34" y="7"/>
                        <a:pt x="32" y="7"/>
                      </a:cubicBezTo>
                      <a:cubicBezTo>
                        <a:pt x="30" y="7"/>
                        <a:pt x="30" y="9"/>
                        <a:pt x="28" y="7"/>
                      </a:cubicBezTo>
                      <a:cubicBezTo>
                        <a:pt x="27" y="7"/>
                        <a:pt x="24" y="7"/>
                        <a:pt x="23" y="7"/>
                      </a:cubicBezTo>
                      <a:cubicBezTo>
                        <a:pt x="20" y="7"/>
                        <a:pt x="21" y="16"/>
                        <a:pt x="24" y="18"/>
                      </a:cubicBezTo>
                      <a:cubicBezTo>
                        <a:pt x="24" y="18"/>
                        <a:pt x="24" y="20"/>
                        <a:pt x="25" y="20"/>
                      </a:cubicBezTo>
                      <a:cubicBezTo>
                        <a:pt x="25" y="21"/>
                        <a:pt x="26" y="21"/>
                        <a:pt x="27" y="22"/>
                      </a:cubicBezTo>
                      <a:cubicBezTo>
                        <a:pt x="27" y="24"/>
                        <a:pt x="27" y="27"/>
                        <a:pt x="27" y="28"/>
                      </a:cubicBezTo>
                      <a:cubicBezTo>
                        <a:pt x="27" y="30"/>
                        <a:pt x="28" y="31"/>
                        <a:pt x="25" y="31"/>
                      </a:cubicBezTo>
                      <a:cubicBezTo>
                        <a:pt x="24" y="31"/>
                        <a:pt x="24" y="34"/>
                        <a:pt x="24" y="35"/>
                      </a:cubicBezTo>
                      <a:cubicBezTo>
                        <a:pt x="23" y="34"/>
                        <a:pt x="21" y="32"/>
                        <a:pt x="20" y="31"/>
                      </a:cubicBezTo>
                      <a:cubicBezTo>
                        <a:pt x="19" y="29"/>
                        <a:pt x="21" y="27"/>
                        <a:pt x="21" y="25"/>
                      </a:cubicBezTo>
                      <a:cubicBezTo>
                        <a:pt x="22" y="20"/>
                        <a:pt x="19" y="24"/>
                        <a:pt x="16" y="22"/>
                      </a:cubicBezTo>
                      <a:cubicBezTo>
                        <a:pt x="15" y="21"/>
                        <a:pt x="15" y="19"/>
                        <a:pt x="13" y="20"/>
                      </a:cubicBezTo>
                      <a:cubicBezTo>
                        <a:pt x="9" y="22"/>
                        <a:pt x="6" y="23"/>
                        <a:pt x="2" y="24"/>
                      </a:cubicBezTo>
                      <a:cubicBezTo>
                        <a:pt x="1" y="25"/>
                        <a:pt x="0" y="25"/>
                        <a:pt x="0" y="26"/>
                      </a:cubicBezTo>
                      <a:cubicBezTo>
                        <a:pt x="0" y="27"/>
                        <a:pt x="1" y="29"/>
                        <a:pt x="1" y="30"/>
                      </a:cubicBezTo>
                      <a:cubicBezTo>
                        <a:pt x="4" y="30"/>
                        <a:pt x="12" y="32"/>
                        <a:pt x="12" y="35"/>
                      </a:cubicBezTo>
                      <a:cubicBezTo>
                        <a:pt x="13" y="38"/>
                        <a:pt x="13" y="41"/>
                        <a:pt x="13" y="44"/>
                      </a:cubicBezTo>
                      <a:cubicBezTo>
                        <a:pt x="12" y="46"/>
                        <a:pt x="14" y="49"/>
                        <a:pt x="12" y="52"/>
                      </a:cubicBezTo>
                      <a:cubicBezTo>
                        <a:pt x="10" y="55"/>
                        <a:pt x="8" y="59"/>
                        <a:pt x="6" y="62"/>
                      </a:cubicBezTo>
                      <a:cubicBezTo>
                        <a:pt x="4" y="64"/>
                        <a:pt x="6" y="68"/>
                        <a:pt x="6" y="69"/>
                      </a:cubicBezTo>
                      <a:cubicBezTo>
                        <a:pt x="8" y="73"/>
                        <a:pt x="8" y="75"/>
                        <a:pt x="8" y="78"/>
                      </a:cubicBezTo>
                      <a:cubicBezTo>
                        <a:pt x="8" y="81"/>
                        <a:pt x="8" y="84"/>
                        <a:pt x="9" y="87"/>
                      </a:cubicBezTo>
                      <a:cubicBezTo>
                        <a:pt x="9" y="88"/>
                        <a:pt x="12" y="87"/>
                        <a:pt x="12" y="86"/>
                      </a:cubicBezTo>
                      <a:cubicBezTo>
                        <a:pt x="13" y="85"/>
                        <a:pt x="13" y="83"/>
                        <a:pt x="13" y="83"/>
                      </a:cubicBezTo>
                      <a:cubicBezTo>
                        <a:pt x="12" y="83"/>
                        <a:pt x="11" y="83"/>
                        <a:pt x="11" y="83"/>
                      </a:cubicBezTo>
                      <a:cubicBezTo>
                        <a:pt x="11" y="80"/>
                        <a:pt x="14" y="78"/>
                        <a:pt x="16" y="77"/>
                      </a:cubicBezTo>
                      <a:cubicBezTo>
                        <a:pt x="19" y="76"/>
                        <a:pt x="23" y="75"/>
                        <a:pt x="25" y="72"/>
                      </a:cubicBezTo>
                      <a:cubicBezTo>
                        <a:pt x="25" y="71"/>
                        <a:pt x="25" y="66"/>
                        <a:pt x="25" y="64"/>
                      </a:cubicBezTo>
                      <a:cubicBezTo>
                        <a:pt x="25" y="62"/>
                        <a:pt x="21" y="48"/>
                        <a:pt x="21" y="48"/>
                      </a:cubicBezTo>
                      <a:cubicBezTo>
                        <a:pt x="22" y="47"/>
                        <a:pt x="22" y="50"/>
                        <a:pt x="24" y="48"/>
                      </a:cubicBezTo>
                      <a:cubicBezTo>
                        <a:pt x="26" y="46"/>
                        <a:pt x="27" y="45"/>
                        <a:pt x="29" y="44"/>
                      </a:cubicBezTo>
                      <a:cubicBezTo>
                        <a:pt x="31" y="43"/>
                        <a:pt x="32" y="37"/>
                        <a:pt x="35" y="38"/>
                      </a:cubicBezTo>
                      <a:cubicBezTo>
                        <a:pt x="36" y="38"/>
                        <a:pt x="38" y="36"/>
                        <a:pt x="40" y="36"/>
                      </a:cubicBezTo>
                      <a:cubicBezTo>
                        <a:pt x="42" y="35"/>
                        <a:pt x="44" y="34"/>
                        <a:pt x="46" y="32"/>
                      </a:cubicBezTo>
                      <a:cubicBezTo>
                        <a:pt x="47" y="31"/>
                        <a:pt x="53" y="25"/>
                        <a:pt x="52" y="23"/>
                      </a:cubicBezTo>
                      <a:cubicBezTo>
                        <a:pt x="51" y="22"/>
                        <a:pt x="52" y="24"/>
                        <a:pt x="52" y="2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35" name="Freeform 730">
                  <a:extLst>
                    <a:ext uri="{FF2B5EF4-FFF2-40B4-BE49-F238E27FC236}">
                      <a16:creationId xmlns:a16="http://schemas.microsoft.com/office/drawing/2014/main" id="{8FE03F00-01D6-DF4C-8B58-3F97B50DBA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88331" y="8760935"/>
                  <a:ext cx="163794" cy="409355"/>
                </a:xfrm>
                <a:custGeom>
                  <a:avLst/>
                  <a:gdLst>
                    <a:gd name="T0" fmla="*/ 4 w 16"/>
                    <a:gd name="T1" fmla="*/ 25 h 38"/>
                    <a:gd name="T2" fmla="*/ 9 w 16"/>
                    <a:gd name="T3" fmla="*/ 26 h 38"/>
                    <a:gd name="T4" fmla="*/ 8 w 16"/>
                    <a:gd name="T5" fmla="*/ 31 h 38"/>
                    <a:gd name="T6" fmla="*/ 12 w 16"/>
                    <a:gd name="T7" fmla="*/ 38 h 38"/>
                    <a:gd name="T8" fmla="*/ 12 w 16"/>
                    <a:gd name="T9" fmla="*/ 34 h 38"/>
                    <a:gd name="T10" fmla="*/ 15 w 16"/>
                    <a:gd name="T11" fmla="*/ 33 h 38"/>
                    <a:gd name="T12" fmla="*/ 15 w 16"/>
                    <a:gd name="T13" fmla="*/ 27 h 38"/>
                    <a:gd name="T14" fmla="*/ 12 w 16"/>
                    <a:gd name="T15" fmla="*/ 22 h 38"/>
                    <a:gd name="T16" fmla="*/ 8 w 16"/>
                    <a:gd name="T17" fmla="*/ 20 h 38"/>
                    <a:gd name="T18" fmla="*/ 8 w 16"/>
                    <a:gd name="T19" fmla="*/ 16 h 38"/>
                    <a:gd name="T20" fmla="*/ 7 w 16"/>
                    <a:gd name="T21" fmla="*/ 14 h 38"/>
                    <a:gd name="T22" fmla="*/ 8 w 16"/>
                    <a:gd name="T23" fmla="*/ 8 h 38"/>
                    <a:gd name="T24" fmla="*/ 7 w 16"/>
                    <a:gd name="T25" fmla="*/ 3 h 38"/>
                    <a:gd name="T26" fmla="*/ 7 w 16"/>
                    <a:gd name="T27" fmla="*/ 1 h 38"/>
                    <a:gd name="T28" fmla="*/ 2 w 16"/>
                    <a:gd name="T29" fmla="*/ 0 h 38"/>
                    <a:gd name="T30" fmla="*/ 4 w 16"/>
                    <a:gd name="T31" fmla="*/ 6 h 38"/>
                    <a:gd name="T32" fmla="*/ 4 w 16"/>
                    <a:gd name="T33" fmla="*/ 14 h 38"/>
                    <a:gd name="T34" fmla="*/ 2 w 16"/>
                    <a:gd name="T35" fmla="*/ 16 h 38"/>
                    <a:gd name="T36" fmla="*/ 1 w 16"/>
                    <a:gd name="T37" fmla="*/ 20 h 38"/>
                    <a:gd name="T38" fmla="*/ 4 w 16"/>
                    <a:gd name="T39" fmla="*/ 25 h 38"/>
                    <a:gd name="T40" fmla="*/ 4 w 16"/>
                    <a:gd name="T41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6" h="38">
                      <a:moveTo>
                        <a:pt x="4" y="25"/>
                      </a:moveTo>
                      <a:cubicBezTo>
                        <a:pt x="6" y="26"/>
                        <a:pt x="9" y="24"/>
                        <a:pt x="9" y="26"/>
                      </a:cubicBezTo>
                      <a:cubicBezTo>
                        <a:pt x="10" y="28"/>
                        <a:pt x="9" y="29"/>
                        <a:pt x="8" y="31"/>
                      </a:cubicBezTo>
                      <a:cubicBezTo>
                        <a:pt x="6" y="33"/>
                        <a:pt x="10" y="36"/>
                        <a:pt x="12" y="38"/>
                      </a:cubicBezTo>
                      <a:cubicBezTo>
                        <a:pt x="13" y="37"/>
                        <a:pt x="12" y="35"/>
                        <a:pt x="12" y="34"/>
                      </a:cubicBezTo>
                      <a:cubicBezTo>
                        <a:pt x="13" y="33"/>
                        <a:pt x="16" y="35"/>
                        <a:pt x="15" y="33"/>
                      </a:cubicBezTo>
                      <a:cubicBezTo>
                        <a:pt x="15" y="31"/>
                        <a:pt x="15" y="29"/>
                        <a:pt x="15" y="27"/>
                      </a:cubicBezTo>
                      <a:cubicBezTo>
                        <a:pt x="14" y="25"/>
                        <a:pt x="13" y="24"/>
                        <a:pt x="12" y="22"/>
                      </a:cubicBezTo>
                      <a:cubicBezTo>
                        <a:pt x="11" y="25"/>
                        <a:pt x="8" y="21"/>
                        <a:pt x="8" y="20"/>
                      </a:cubicBezTo>
                      <a:cubicBezTo>
                        <a:pt x="8" y="18"/>
                        <a:pt x="8" y="17"/>
                        <a:pt x="8" y="16"/>
                      </a:cubicBezTo>
                      <a:cubicBezTo>
                        <a:pt x="8" y="14"/>
                        <a:pt x="8" y="15"/>
                        <a:pt x="7" y="14"/>
                      </a:cubicBezTo>
                      <a:cubicBezTo>
                        <a:pt x="6" y="14"/>
                        <a:pt x="8" y="8"/>
                        <a:pt x="8" y="8"/>
                      </a:cubicBezTo>
                      <a:cubicBezTo>
                        <a:pt x="8" y="6"/>
                        <a:pt x="7" y="5"/>
                        <a:pt x="7" y="3"/>
                      </a:cubicBezTo>
                      <a:cubicBezTo>
                        <a:pt x="6" y="2"/>
                        <a:pt x="5" y="0"/>
                        <a:pt x="7" y="1"/>
                      </a:cubicBezTo>
                      <a:cubicBezTo>
                        <a:pt x="6" y="0"/>
                        <a:pt x="3" y="0"/>
                        <a:pt x="2" y="0"/>
                      </a:cubicBezTo>
                      <a:cubicBezTo>
                        <a:pt x="2" y="1"/>
                        <a:pt x="6" y="5"/>
                        <a:pt x="4" y="6"/>
                      </a:cubicBezTo>
                      <a:cubicBezTo>
                        <a:pt x="1" y="7"/>
                        <a:pt x="2" y="12"/>
                        <a:pt x="4" y="14"/>
                      </a:cubicBezTo>
                      <a:cubicBezTo>
                        <a:pt x="4" y="15"/>
                        <a:pt x="2" y="15"/>
                        <a:pt x="2" y="16"/>
                      </a:cubicBezTo>
                      <a:cubicBezTo>
                        <a:pt x="1" y="16"/>
                        <a:pt x="1" y="19"/>
                        <a:pt x="1" y="20"/>
                      </a:cubicBezTo>
                      <a:cubicBezTo>
                        <a:pt x="0" y="22"/>
                        <a:pt x="3" y="24"/>
                        <a:pt x="4" y="25"/>
                      </a:cubicBezTo>
                      <a:cubicBezTo>
                        <a:pt x="5" y="26"/>
                        <a:pt x="4" y="24"/>
                        <a:pt x="4" y="2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36" name="Freeform 731">
                  <a:extLst>
                    <a:ext uri="{FF2B5EF4-FFF2-40B4-BE49-F238E27FC236}">
                      <a16:creationId xmlns:a16="http://schemas.microsoft.com/office/drawing/2014/main" id="{A0535D3A-8D9E-E044-AC2B-306CC8D398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34220" y="8683490"/>
                  <a:ext cx="613353" cy="542118"/>
                </a:xfrm>
                <a:custGeom>
                  <a:avLst/>
                  <a:gdLst>
                    <a:gd name="T0" fmla="*/ 56 w 60"/>
                    <a:gd name="T1" fmla="*/ 30 h 50"/>
                    <a:gd name="T2" fmla="*/ 55 w 60"/>
                    <a:gd name="T3" fmla="*/ 24 h 50"/>
                    <a:gd name="T4" fmla="*/ 57 w 60"/>
                    <a:gd name="T5" fmla="*/ 22 h 50"/>
                    <a:gd name="T6" fmla="*/ 57 w 60"/>
                    <a:gd name="T7" fmla="*/ 19 h 50"/>
                    <a:gd name="T8" fmla="*/ 58 w 60"/>
                    <a:gd name="T9" fmla="*/ 13 h 50"/>
                    <a:gd name="T10" fmla="*/ 56 w 60"/>
                    <a:gd name="T11" fmla="*/ 8 h 50"/>
                    <a:gd name="T12" fmla="*/ 51 w 60"/>
                    <a:gd name="T13" fmla="*/ 5 h 50"/>
                    <a:gd name="T14" fmla="*/ 48 w 60"/>
                    <a:gd name="T15" fmla="*/ 3 h 50"/>
                    <a:gd name="T16" fmla="*/ 45 w 60"/>
                    <a:gd name="T17" fmla="*/ 0 h 50"/>
                    <a:gd name="T18" fmla="*/ 38 w 60"/>
                    <a:gd name="T19" fmla="*/ 1 h 50"/>
                    <a:gd name="T20" fmla="*/ 34 w 60"/>
                    <a:gd name="T21" fmla="*/ 4 h 50"/>
                    <a:gd name="T22" fmla="*/ 35 w 60"/>
                    <a:gd name="T23" fmla="*/ 10 h 50"/>
                    <a:gd name="T24" fmla="*/ 33 w 60"/>
                    <a:gd name="T25" fmla="*/ 17 h 50"/>
                    <a:gd name="T26" fmla="*/ 37 w 60"/>
                    <a:gd name="T27" fmla="*/ 21 h 50"/>
                    <a:gd name="T28" fmla="*/ 40 w 60"/>
                    <a:gd name="T29" fmla="*/ 23 h 50"/>
                    <a:gd name="T30" fmla="*/ 39 w 60"/>
                    <a:gd name="T31" fmla="*/ 26 h 50"/>
                    <a:gd name="T32" fmla="*/ 35 w 60"/>
                    <a:gd name="T33" fmla="*/ 26 h 50"/>
                    <a:gd name="T34" fmla="*/ 31 w 60"/>
                    <a:gd name="T35" fmla="*/ 22 h 50"/>
                    <a:gd name="T36" fmla="*/ 27 w 60"/>
                    <a:gd name="T37" fmla="*/ 17 h 50"/>
                    <a:gd name="T38" fmla="*/ 20 w 60"/>
                    <a:gd name="T39" fmla="*/ 18 h 50"/>
                    <a:gd name="T40" fmla="*/ 16 w 60"/>
                    <a:gd name="T41" fmla="*/ 16 h 50"/>
                    <a:gd name="T42" fmla="*/ 14 w 60"/>
                    <a:gd name="T43" fmla="*/ 16 h 50"/>
                    <a:gd name="T44" fmla="*/ 11 w 60"/>
                    <a:gd name="T45" fmla="*/ 14 h 50"/>
                    <a:gd name="T46" fmla="*/ 11 w 60"/>
                    <a:gd name="T47" fmla="*/ 20 h 50"/>
                    <a:gd name="T48" fmla="*/ 10 w 60"/>
                    <a:gd name="T49" fmla="*/ 24 h 50"/>
                    <a:gd name="T50" fmla="*/ 2 w 60"/>
                    <a:gd name="T51" fmla="*/ 24 h 50"/>
                    <a:gd name="T52" fmla="*/ 1 w 60"/>
                    <a:gd name="T53" fmla="*/ 29 h 50"/>
                    <a:gd name="T54" fmla="*/ 3 w 60"/>
                    <a:gd name="T55" fmla="*/ 43 h 50"/>
                    <a:gd name="T56" fmla="*/ 8 w 60"/>
                    <a:gd name="T57" fmla="*/ 48 h 50"/>
                    <a:gd name="T58" fmla="*/ 16 w 60"/>
                    <a:gd name="T59" fmla="*/ 50 h 50"/>
                    <a:gd name="T60" fmla="*/ 18 w 60"/>
                    <a:gd name="T61" fmla="*/ 50 h 50"/>
                    <a:gd name="T62" fmla="*/ 22 w 60"/>
                    <a:gd name="T63" fmla="*/ 50 h 50"/>
                    <a:gd name="T64" fmla="*/ 28 w 60"/>
                    <a:gd name="T65" fmla="*/ 47 h 50"/>
                    <a:gd name="T66" fmla="*/ 31 w 60"/>
                    <a:gd name="T67" fmla="*/ 44 h 50"/>
                    <a:gd name="T68" fmla="*/ 35 w 60"/>
                    <a:gd name="T69" fmla="*/ 41 h 50"/>
                    <a:gd name="T70" fmla="*/ 37 w 60"/>
                    <a:gd name="T71" fmla="*/ 38 h 50"/>
                    <a:gd name="T72" fmla="*/ 43 w 60"/>
                    <a:gd name="T73" fmla="*/ 38 h 50"/>
                    <a:gd name="T74" fmla="*/ 42 w 60"/>
                    <a:gd name="T75" fmla="*/ 35 h 50"/>
                    <a:gd name="T76" fmla="*/ 46 w 60"/>
                    <a:gd name="T77" fmla="*/ 33 h 50"/>
                    <a:gd name="T78" fmla="*/ 56 w 60"/>
                    <a:gd name="T79" fmla="*/ 30 h 50"/>
                    <a:gd name="T80" fmla="*/ 56 w 60"/>
                    <a:gd name="T81" fmla="*/ 3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60" h="50">
                      <a:moveTo>
                        <a:pt x="56" y="30"/>
                      </a:moveTo>
                      <a:cubicBezTo>
                        <a:pt x="54" y="27"/>
                        <a:pt x="56" y="27"/>
                        <a:pt x="55" y="24"/>
                      </a:cubicBezTo>
                      <a:cubicBezTo>
                        <a:pt x="55" y="23"/>
                        <a:pt x="56" y="23"/>
                        <a:pt x="57" y="22"/>
                      </a:cubicBezTo>
                      <a:cubicBezTo>
                        <a:pt x="58" y="21"/>
                        <a:pt x="57" y="20"/>
                        <a:pt x="57" y="19"/>
                      </a:cubicBezTo>
                      <a:cubicBezTo>
                        <a:pt x="56" y="17"/>
                        <a:pt x="56" y="14"/>
                        <a:pt x="58" y="13"/>
                      </a:cubicBezTo>
                      <a:cubicBezTo>
                        <a:pt x="60" y="12"/>
                        <a:pt x="57" y="9"/>
                        <a:pt x="56" y="8"/>
                      </a:cubicBezTo>
                      <a:cubicBezTo>
                        <a:pt x="55" y="6"/>
                        <a:pt x="53" y="5"/>
                        <a:pt x="51" y="5"/>
                      </a:cubicBezTo>
                      <a:cubicBezTo>
                        <a:pt x="50" y="4"/>
                        <a:pt x="49" y="3"/>
                        <a:pt x="48" y="3"/>
                      </a:cubicBezTo>
                      <a:cubicBezTo>
                        <a:pt x="47" y="2"/>
                        <a:pt x="46" y="1"/>
                        <a:pt x="45" y="0"/>
                      </a:cubicBezTo>
                      <a:cubicBezTo>
                        <a:pt x="45" y="0"/>
                        <a:pt x="39" y="1"/>
                        <a:pt x="38" y="1"/>
                      </a:cubicBezTo>
                      <a:cubicBezTo>
                        <a:pt x="36" y="1"/>
                        <a:pt x="36" y="3"/>
                        <a:pt x="34" y="4"/>
                      </a:cubicBezTo>
                      <a:cubicBezTo>
                        <a:pt x="33" y="6"/>
                        <a:pt x="34" y="9"/>
                        <a:pt x="35" y="10"/>
                      </a:cubicBezTo>
                      <a:cubicBezTo>
                        <a:pt x="35" y="13"/>
                        <a:pt x="33" y="14"/>
                        <a:pt x="33" y="17"/>
                      </a:cubicBezTo>
                      <a:cubicBezTo>
                        <a:pt x="33" y="18"/>
                        <a:pt x="35" y="21"/>
                        <a:pt x="37" y="21"/>
                      </a:cubicBezTo>
                      <a:cubicBezTo>
                        <a:pt x="39" y="21"/>
                        <a:pt x="40" y="20"/>
                        <a:pt x="40" y="23"/>
                      </a:cubicBezTo>
                      <a:cubicBezTo>
                        <a:pt x="40" y="25"/>
                        <a:pt x="40" y="26"/>
                        <a:pt x="39" y="26"/>
                      </a:cubicBezTo>
                      <a:cubicBezTo>
                        <a:pt x="37" y="27"/>
                        <a:pt x="36" y="28"/>
                        <a:pt x="35" y="26"/>
                      </a:cubicBezTo>
                      <a:cubicBezTo>
                        <a:pt x="34" y="24"/>
                        <a:pt x="33" y="22"/>
                        <a:pt x="31" y="22"/>
                      </a:cubicBezTo>
                      <a:cubicBezTo>
                        <a:pt x="29" y="21"/>
                        <a:pt x="28" y="19"/>
                        <a:pt x="27" y="17"/>
                      </a:cubicBezTo>
                      <a:cubicBezTo>
                        <a:pt x="25" y="21"/>
                        <a:pt x="23" y="19"/>
                        <a:pt x="20" y="18"/>
                      </a:cubicBezTo>
                      <a:cubicBezTo>
                        <a:pt x="18" y="18"/>
                        <a:pt x="18" y="16"/>
                        <a:pt x="16" y="16"/>
                      </a:cubicBezTo>
                      <a:cubicBezTo>
                        <a:pt x="16" y="16"/>
                        <a:pt x="15" y="17"/>
                        <a:pt x="14" y="16"/>
                      </a:cubicBezTo>
                      <a:cubicBezTo>
                        <a:pt x="13" y="16"/>
                        <a:pt x="13" y="14"/>
                        <a:pt x="11" y="14"/>
                      </a:cubicBezTo>
                      <a:cubicBezTo>
                        <a:pt x="11" y="16"/>
                        <a:pt x="11" y="18"/>
                        <a:pt x="11" y="20"/>
                      </a:cubicBezTo>
                      <a:cubicBezTo>
                        <a:pt x="11" y="22"/>
                        <a:pt x="12" y="24"/>
                        <a:pt x="10" y="24"/>
                      </a:cubicBezTo>
                      <a:cubicBezTo>
                        <a:pt x="7" y="24"/>
                        <a:pt x="4" y="24"/>
                        <a:pt x="2" y="24"/>
                      </a:cubicBezTo>
                      <a:cubicBezTo>
                        <a:pt x="1" y="24"/>
                        <a:pt x="1" y="28"/>
                        <a:pt x="1" y="29"/>
                      </a:cubicBezTo>
                      <a:cubicBezTo>
                        <a:pt x="1" y="33"/>
                        <a:pt x="0" y="40"/>
                        <a:pt x="3" y="43"/>
                      </a:cubicBezTo>
                      <a:cubicBezTo>
                        <a:pt x="4" y="44"/>
                        <a:pt x="7" y="48"/>
                        <a:pt x="8" y="48"/>
                      </a:cubicBezTo>
                      <a:cubicBezTo>
                        <a:pt x="10" y="47"/>
                        <a:pt x="19" y="47"/>
                        <a:pt x="16" y="50"/>
                      </a:cubicBezTo>
                      <a:cubicBezTo>
                        <a:pt x="18" y="50"/>
                        <a:pt x="17" y="50"/>
                        <a:pt x="18" y="50"/>
                      </a:cubicBezTo>
                      <a:cubicBezTo>
                        <a:pt x="20" y="49"/>
                        <a:pt x="21" y="50"/>
                        <a:pt x="22" y="50"/>
                      </a:cubicBezTo>
                      <a:cubicBezTo>
                        <a:pt x="25" y="50"/>
                        <a:pt x="27" y="50"/>
                        <a:pt x="28" y="47"/>
                      </a:cubicBezTo>
                      <a:cubicBezTo>
                        <a:pt x="29" y="46"/>
                        <a:pt x="30" y="45"/>
                        <a:pt x="31" y="44"/>
                      </a:cubicBezTo>
                      <a:cubicBezTo>
                        <a:pt x="32" y="43"/>
                        <a:pt x="34" y="43"/>
                        <a:pt x="35" y="41"/>
                      </a:cubicBezTo>
                      <a:cubicBezTo>
                        <a:pt x="36" y="40"/>
                        <a:pt x="36" y="39"/>
                        <a:pt x="37" y="38"/>
                      </a:cubicBezTo>
                      <a:cubicBezTo>
                        <a:pt x="39" y="38"/>
                        <a:pt x="41" y="38"/>
                        <a:pt x="43" y="38"/>
                      </a:cubicBezTo>
                      <a:cubicBezTo>
                        <a:pt x="42" y="37"/>
                        <a:pt x="42" y="35"/>
                        <a:pt x="42" y="35"/>
                      </a:cubicBezTo>
                      <a:cubicBezTo>
                        <a:pt x="44" y="34"/>
                        <a:pt x="45" y="34"/>
                        <a:pt x="46" y="33"/>
                      </a:cubicBezTo>
                      <a:cubicBezTo>
                        <a:pt x="49" y="32"/>
                        <a:pt x="53" y="31"/>
                        <a:pt x="56" y="30"/>
                      </a:cubicBezTo>
                      <a:cubicBezTo>
                        <a:pt x="55" y="29"/>
                        <a:pt x="55" y="30"/>
                        <a:pt x="56" y="3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37" name="Freeform 732">
                  <a:extLst>
                    <a:ext uri="{FF2B5EF4-FFF2-40B4-BE49-F238E27FC236}">
                      <a16:creationId xmlns:a16="http://schemas.microsoft.com/office/drawing/2014/main" id="{A722A1E0-5AE0-9C42-8335-182181F9CF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7237" y="9170288"/>
                  <a:ext cx="651689" cy="682258"/>
                </a:xfrm>
                <a:custGeom>
                  <a:avLst/>
                  <a:gdLst>
                    <a:gd name="T0" fmla="*/ 33 w 64"/>
                    <a:gd name="T1" fmla="*/ 5 h 63"/>
                    <a:gd name="T2" fmla="*/ 31 w 64"/>
                    <a:gd name="T3" fmla="*/ 2 h 63"/>
                    <a:gd name="T4" fmla="*/ 28 w 64"/>
                    <a:gd name="T5" fmla="*/ 2 h 63"/>
                    <a:gd name="T6" fmla="*/ 18 w 64"/>
                    <a:gd name="T7" fmla="*/ 2 h 63"/>
                    <a:gd name="T8" fmla="*/ 10 w 64"/>
                    <a:gd name="T9" fmla="*/ 2 h 63"/>
                    <a:gd name="T10" fmla="*/ 7 w 64"/>
                    <a:gd name="T11" fmla="*/ 0 h 63"/>
                    <a:gd name="T12" fmla="*/ 4 w 64"/>
                    <a:gd name="T13" fmla="*/ 2 h 63"/>
                    <a:gd name="T14" fmla="*/ 1 w 64"/>
                    <a:gd name="T15" fmla="*/ 2 h 63"/>
                    <a:gd name="T16" fmla="*/ 6 w 64"/>
                    <a:gd name="T17" fmla="*/ 14 h 63"/>
                    <a:gd name="T18" fmla="*/ 9 w 64"/>
                    <a:gd name="T19" fmla="*/ 21 h 63"/>
                    <a:gd name="T20" fmla="*/ 13 w 64"/>
                    <a:gd name="T21" fmla="*/ 29 h 63"/>
                    <a:gd name="T22" fmla="*/ 13 w 64"/>
                    <a:gd name="T23" fmla="*/ 34 h 63"/>
                    <a:gd name="T24" fmla="*/ 14 w 64"/>
                    <a:gd name="T25" fmla="*/ 42 h 63"/>
                    <a:gd name="T26" fmla="*/ 16 w 64"/>
                    <a:gd name="T27" fmla="*/ 51 h 63"/>
                    <a:gd name="T28" fmla="*/ 22 w 64"/>
                    <a:gd name="T29" fmla="*/ 61 h 63"/>
                    <a:gd name="T30" fmla="*/ 28 w 64"/>
                    <a:gd name="T31" fmla="*/ 62 h 63"/>
                    <a:gd name="T32" fmla="*/ 33 w 64"/>
                    <a:gd name="T33" fmla="*/ 62 h 63"/>
                    <a:gd name="T34" fmla="*/ 38 w 64"/>
                    <a:gd name="T35" fmla="*/ 58 h 63"/>
                    <a:gd name="T36" fmla="*/ 38 w 64"/>
                    <a:gd name="T37" fmla="*/ 40 h 63"/>
                    <a:gd name="T38" fmla="*/ 38 w 64"/>
                    <a:gd name="T39" fmla="*/ 28 h 63"/>
                    <a:gd name="T40" fmla="*/ 39 w 64"/>
                    <a:gd name="T41" fmla="*/ 26 h 63"/>
                    <a:gd name="T42" fmla="*/ 43 w 64"/>
                    <a:gd name="T43" fmla="*/ 26 h 63"/>
                    <a:gd name="T44" fmla="*/ 43 w 64"/>
                    <a:gd name="T45" fmla="*/ 7 h 63"/>
                    <a:gd name="T46" fmla="*/ 51 w 64"/>
                    <a:gd name="T47" fmla="*/ 6 h 63"/>
                    <a:gd name="T48" fmla="*/ 53 w 64"/>
                    <a:gd name="T49" fmla="*/ 5 h 63"/>
                    <a:gd name="T50" fmla="*/ 56 w 64"/>
                    <a:gd name="T51" fmla="*/ 8 h 63"/>
                    <a:gd name="T52" fmla="*/ 58 w 64"/>
                    <a:gd name="T53" fmla="*/ 6 h 63"/>
                    <a:gd name="T54" fmla="*/ 62 w 64"/>
                    <a:gd name="T55" fmla="*/ 5 h 63"/>
                    <a:gd name="T56" fmla="*/ 59 w 64"/>
                    <a:gd name="T57" fmla="*/ 2 h 63"/>
                    <a:gd name="T58" fmla="*/ 45 w 64"/>
                    <a:gd name="T59" fmla="*/ 5 h 63"/>
                    <a:gd name="T60" fmla="*/ 33 w 64"/>
                    <a:gd name="T61" fmla="*/ 5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64" h="63">
                      <a:moveTo>
                        <a:pt x="33" y="5"/>
                      </a:moveTo>
                      <a:cubicBezTo>
                        <a:pt x="32" y="5"/>
                        <a:pt x="31" y="2"/>
                        <a:pt x="31" y="2"/>
                      </a:cubicBezTo>
                      <a:cubicBezTo>
                        <a:pt x="30" y="2"/>
                        <a:pt x="29" y="2"/>
                        <a:pt x="28" y="2"/>
                      </a:cubicBezTo>
                      <a:cubicBezTo>
                        <a:pt x="25" y="2"/>
                        <a:pt x="21" y="2"/>
                        <a:pt x="18" y="2"/>
                      </a:cubicBezTo>
                      <a:cubicBezTo>
                        <a:pt x="15" y="2"/>
                        <a:pt x="13" y="2"/>
                        <a:pt x="10" y="2"/>
                      </a:cubicBezTo>
                      <a:cubicBezTo>
                        <a:pt x="9" y="2"/>
                        <a:pt x="9" y="0"/>
                        <a:pt x="7" y="0"/>
                      </a:cubicBezTo>
                      <a:cubicBezTo>
                        <a:pt x="6" y="0"/>
                        <a:pt x="5" y="2"/>
                        <a:pt x="4" y="2"/>
                      </a:cubicBezTo>
                      <a:cubicBezTo>
                        <a:pt x="3" y="2"/>
                        <a:pt x="2" y="2"/>
                        <a:pt x="1" y="2"/>
                      </a:cubicBezTo>
                      <a:cubicBezTo>
                        <a:pt x="0" y="7"/>
                        <a:pt x="4" y="9"/>
                        <a:pt x="6" y="14"/>
                      </a:cubicBezTo>
                      <a:cubicBezTo>
                        <a:pt x="7" y="16"/>
                        <a:pt x="8" y="19"/>
                        <a:pt x="9" y="21"/>
                      </a:cubicBezTo>
                      <a:cubicBezTo>
                        <a:pt x="10" y="24"/>
                        <a:pt x="12" y="26"/>
                        <a:pt x="13" y="29"/>
                      </a:cubicBezTo>
                      <a:cubicBezTo>
                        <a:pt x="13" y="30"/>
                        <a:pt x="13" y="33"/>
                        <a:pt x="13" y="34"/>
                      </a:cubicBezTo>
                      <a:cubicBezTo>
                        <a:pt x="13" y="37"/>
                        <a:pt x="14" y="39"/>
                        <a:pt x="14" y="42"/>
                      </a:cubicBezTo>
                      <a:cubicBezTo>
                        <a:pt x="15" y="45"/>
                        <a:pt x="15" y="48"/>
                        <a:pt x="16" y="51"/>
                      </a:cubicBezTo>
                      <a:cubicBezTo>
                        <a:pt x="17" y="55"/>
                        <a:pt x="20" y="58"/>
                        <a:pt x="22" y="61"/>
                      </a:cubicBezTo>
                      <a:cubicBezTo>
                        <a:pt x="25" y="58"/>
                        <a:pt x="25" y="60"/>
                        <a:pt x="28" y="62"/>
                      </a:cubicBezTo>
                      <a:cubicBezTo>
                        <a:pt x="29" y="63"/>
                        <a:pt x="32" y="63"/>
                        <a:pt x="33" y="62"/>
                      </a:cubicBezTo>
                      <a:cubicBezTo>
                        <a:pt x="36" y="62"/>
                        <a:pt x="38" y="61"/>
                        <a:pt x="38" y="58"/>
                      </a:cubicBezTo>
                      <a:cubicBezTo>
                        <a:pt x="38" y="52"/>
                        <a:pt x="38" y="46"/>
                        <a:pt x="38" y="40"/>
                      </a:cubicBezTo>
                      <a:cubicBezTo>
                        <a:pt x="38" y="36"/>
                        <a:pt x="38" y="32"/>
                        <a:pt x="38" y="28"/>
                      </a:cubicBezTo>
                      <a:cubicBezTo>
                        <a:pt x="38" y="27"/>
                        <a:pt x="38" y="26"/>
                        <a:pt x="39" y="26"/>
                      </a:cubicBezTo>
                      <a:cubicBezTo>
                        <a:pt x="39" y="26"/>
                        <a:pt x="43" y="26"/>
                        <a:pt x="43" y="26"/>
                      </a:cubicBezTo>
                      <a:cubicBezTo>
                        <a:pt x="43" y="20"/>
                        <a:pt x="43" y="13"/>
                        <a:pt x="43" y="7"/>
                      </a:cubicBezTo>
                      <a:cubicBezTo>
                        <a:pt x="46" y="8"/>
                        <a:pt x="48" y="6"/>
                        <a:pt x="51" y="6"/>
                      </a:cubicBezTo>
                      <a:cubicBezTo>
                        <a:pt x="51" y="5"/>
                        <a:pt x="52" y="5"/>
                        <a:pt x="53" y="5"/>
                      </a:cubicBezTo>
                      <a:cubicBezTo>
                        <a:pt x="53" y="5"/>
                        <a:pt x="55" y="8"/>
                        <a:pt x="56" y="8"/>
                      </a:cubicBezTo>
                      <a:cubicBezTo>
                        <a:pt x="57" y="7"/>
                        <a:pt x="56" y="6"/>
                        <a:pt x="58" y="6"/>
                      </a:cubicBezTo>
                      <a:cubicBezTo>
                        <a:pt x="59" y="6"/>
                        <a:pt x="60" y="5"/>
                        <a:pt x="62" y="5"/>
                      </a:cubicBezTo>
                      <a:cubicBezTo>
                        <a:pt x="64" y="4"/>
                        <a:pt x="60" y="2"/>
                        <a:pt x="59" y="2"/>
                      </a:cubicBezTo>
                      <a:cubicBezTo>
                        <a:pt x="54" y="2"/>
                        <a:pt x="50" y="5"/>
                        <a:pt x="45" y="5"/>
                      </a:cubicBezTo>
                      <a:cubicBezTo>
                        <a:pt x="41" y="5"/>
                        <a:pt x="37" y="5"/>
                        <a:pt x="33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38" name="Freeform 733">
                  <a:extLst>
                    <a:ext uri="{FF2B5EF4-FFF2-40B4-BE49-F238E27FC236}">
                      <a16:creationId xmlns:a16="http://schemas.microsoft.com/office/drawing/2014/main" id="{F6D1516C-0C19-0142-958B-3111EBD5FD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84660" y="7945921"/>
                  <a:ext cx="930489" cy="1028915"/>
                </a:xfrm>
                <a:custGeom>
                  <a:avLst/>
                  <a:gdLst>
                    <a:gd name="T0" fmla="*/ 89 w 91"/>
                    <a:gd name="T1" fmla="*/ 10 h 95"/>
                    <a:gd name="T2" fmla="*/ 83 w 91"/>
                    <a:gd name="T3" fmla="*/ 4 h 95"/>
                    <a:gd name="T4" fmla="*/ 77 w 91"/>
                    <a:gd name="T5" fmla="*/ 6 h 95"/>
                    <a:gd name="T6" fmla="*/ 72 w 91"/>
                    <a:gd name="T7" fmla="*/ 1 h 95"/>
                    <a:gd name="T8" fmla="*/ 65 w 91"/>
                    <a:gd name="T9" fmla="*/ 1 h 95"/>
                    <a:gd name="T10" fmla="*/ 57 w 91"/>
                    <a:gd name="T11" fmla="*/ 2 h 95"/>
                    <a:gd name="T12" fmla="*/ 48 w 91"/>
                    <a:gd name="T13" fmla="*/ 6 h 95"/>
                    <a:gd name="T14" fmla="*/ 35 w 91"/>
                    <a:gd name="T15" fmla="*/ 2 h 95"/>
                    <a:gd name="T16" fmla="*/ 30 w 91"/>
                    <a:gd name="T17" fmla="*/ 12 h 95"/>
                    <a:gd name="T18" fmla="*/ 19 w 91"/>
                    <a:gd name="T19" fmla="*/ 35 h 95"/>
                    <a:gd name="T20" fmla="*/ 17 w 91"/>
                    <a:gd name="T21" fmla="*/ 48 h 95"/>
                    <a:gd name="T22" fmla="*/ 10 w 91"/>
                    <a:gd name="T23" fmla="*/ 49 h 95"/>
                    <a:gd name="T24" fmla="*/ 2 w 91"/>
                    <a:gd name="T25" fmla="*/ 55 h 95"/>
                    <a:gd name="T26" fmla="*/ 1 w 91"/>
                    <a:gd name="T27" fmla="*/ 59 h 95"/>
                    <a:gd name="T28" fmla="*/ 18 w 91"/>
                    <a:gd name="T29" fmla="*/ 57 h 95"/>
                    <a:gd name="T30" fmla="*/ 26 w 91"/>
                    <a:gd name="T31" fmla="*/ 68 h 95"/>
                    <a:gd name="T32" fmla="*/ 35 w 91"/>
                    <a:gd name="T33" fmla="*/ 63 h 95"/>
                    <a:gd name="T34" fmla="*/ 41 w 91"/>
                    <a:gd name="T35" fmla="*/ 64 h 95"/>
                    <a:gd name="T36" fmla="*/ 46 w 91"/>
                    <a:gd name="T37" fmla="*/ 70 h 95"/>
                    <a:gd name="T38" fmla="*/ 47 w 91"/>
                    <a:gd name="T39" fmla="*/ 78 h 95"/>
                    <a:gd name="T40" fmla="*/ 53 w 91"/>
                    <a:gd name="T41" fmla="*/ 82 h 95"/>
                    <a:gd name="T42" fmla="*/ 60 w 91"/>
                    <a:gd name="T43" fmla="*/ 84 h 95"/>
                    <a:gd name="T44" fmla="*/ 66 w 91"/>
                    <a:gd name="T45" fmla="*/ 87 h 95"/>
                    <a:gd name="T46" fmla="*/ 76 w 91"/>
                    <a:gd name="T47" fmla="*/ 90 h 95"/>
                    <a:gd name="T48" fmla="*/ 84 w 91"/>
                    <a:gd name="T49" fmla="*/ 94 h 95"/>
                    <a:gd name="T50" fmla="*/ 77 w 91"/>
                    <a:gd name="T51" fmla="*/ 85 h 95"/>
                    <a:gd name="T52" fmla="*/ 78 w 91"/>
                    <a:gd name="T53" fmla="*/ 73 h 95"/>
                    <a:gd name="T54" fmla="*/ 80 w 91"/>
                    <a:gd name="T55" fmla="*/ 70 h 95"/>
                    <a:gd name="T56" fmla="*/ 84 w 91"/>
                    <a:gd name="T57" fmla="*/ 63 h 95"/>
                    <a:gd name="T58" fmla="*/ 81 w 91"/>
                    <a:gd name="T59" fmla="*/ 55 h 95"/>
                    <a:gd name="T60" fmla="*/ 81 w 91"/>
                    <a:gd name="T61" fmla="*/ 45 h 95"/>
                    <a:gd name="T62" fmla="*/ 83 w 91"/>
                    <a:gd name="T63" fmla="*/ 28 h 95"/>
                    <a:gd name="T64" fmla="*/ 90 w 91"/>
                    <a:gd name="T65" fmla="*/ 18 h 95"/>
                    <a:gd name="T66" fmla="*/ 90 w 91"/>
                    <a:gd name="T67" fmla="*/ 15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91" h="95">
                      <a:moveTo>
                        <a:pt x="90" y="15"/>
                      </a:moveTo>
                      <a:cubicBezTo>
                        <a:pt x="89" y="14"/>
                        <a:pt x="89" y="12"/>
                        <a:pt x="89" y="10"/>
                      </a:cubicBezTo>
                      <a:cubicBezTo>
                        <a:pt x="89" y="9"/>
                        <a:pt x="87" y="8"/>
                        <a:pt x="86" y="7"/>
                      </a:cubicBezTo>
                      <a:cubicBezTo>
                        <a:pt x="86" y="6"/>
                        <a:pt x="84" y="4"/>
                        <a:pt x="83" y="4"/>
                      </a:cubicBezTo>
                      <a:cubicBezTo>
                        <a:pt x="82" y="4"/>
                        <a:pt x="82" y="6"/>
                        <a:pt x="80" y="5"/>
                      </a:cubicBezTo>
                      <a:cubicBezTo>
                        <a:pt x="78" y="4"/>
                        <a:pt x="79" y="5"/>
                        <a:pt x="77" y="6"/>
                      </a:cubicBezTo>
                      <a:cubicBezTo>
                        <a:pt x="77" y="6"/>
                        <a:pt x="75" y="5"/>
                        <a:pt x="75" y="4"/>
                      </a:cubicBezTo>
                      <a:cubicBezTo>
                        <a:pt x="74" y="3"/>
                        <a:pt x="73" y="2"/>
                        <a:pt x="72" y="1"/>
                      </a:cubicBezTo>
                      <a:cubicBezTo>
                        <a:pt x="71" y="0"/>
                        <a:pt x="70" y="2"/>
                        <a:pt x="69" y="2"/>
                      </a:cubicBezTo>
                      <a:cubicBezTo>
                        <a:pt x="68" y="3"/>
                        <a:pt x="66" y="2"/>
                        <a:pt x="65" y="1"/>
                      </a:cubicBezTo>
                      <a:cubicBezTo>
                        <a:pt x="63" y="0"/>
                        <a:pt x="63" y="1"/>
                        <a:pt x="61" y="2"/>
                      </a:cubicBezTo>
                      <a:cubicBezTo>
                        <a:pt x="60" y="3"/>
                        <a:pt x="58" y="2"/>
                        <a:pt x="57" y="2"/>
                      </a:cubicBezTo>
                      <a:cubicBezTo>
                        <a:pt x="56" y="3"/>
                        <a:pt x="53" y="3"/>
                        <a:pt x="52" y="3"/>
                      </a:cubicBezTo>
                      <a:cubicBezTo>
                        <a:pt x="49" y="1"/>
                        <a:pt x="51" y="6"/>
                        <a:pt x="48" y="6"/>
                      </a:cubicBezTo>
                      <a:cubicBezTo>
                        <a:pt x="46" y="7"/>
                        <a:pt x="42" y="6"/>
                        <a:pt x="40" y="5"/>
                      </a:cubicBezTo>
                      <a:cubicBezTo>
                        <a:pt x="38" y="4"/>
                        <a:pt x="37" y="2"/>
                        <a:pt x="35" y="2"/>
                      </a:cubicBezTo>
                      <a:cubicBezTo>
                        <a:pt x="34" y="1"/>
                        <a:pt x="32" y="3"/>
                        <a:pt x="31" y="4"/>
                      </a:cubicBezTo>
                      <a:cubicBezTo>
                        <a:pt x="29" y="6"/>
                        <a:pt x="31" y="9"/>
                        <a:pt x="30" y="12"/>
                      </a:cubicBezTo>
                      <a:cubicBezTo>
                        <a:pt x="27" y="17"/>
                        <a:pt x="27" y="23"/>
                        <a:pt x="24" y="27"/>
                      </a:cubicBezTo>
                      <a:cubicBezTo>
                        <a:pt x="22" y="30"/>
                        <a:pt x="21" y="32"/>
                        <a:pt x="19" y="35"/>
                      </a:cubicBezTo>
                      <a:cubicBezTo>
                        <a:pt x="18" y="37"/>
                        <a:pt x="18" y="39"/>
                        <a:pt x="18" y="41"/>
                      </a:cubicBezTo>
                      <a:cubicBezTo>
                        <a:pt x="18" y="44"/>
                        <a:pt x="19" y="46"/>
                        <a:pt x="17" y="48"/>
                      </a:cubicBezTo>
                      <a:cubicBezTo>
                        <a:pt x="16" y="48"/>
                        <a:pt x="11" y="51"/>
                        <a:pt x="11" y="51"/>
                      </a:cubicBezTo>
                      <a:cubicBezTo>
                        <a:pt x="10" y="51"/>
                        <a:pt x="12" y="48"/>
                        <a:pt x="10" y="49"/>
                      </a:cubicBezTo>
                      <a:cubicBezTo>
                        <a:pt x="7" y="51"/>
                        <a:pt x="7" y="53"/>
                        <a:pt x="5" y="50"/>
                      </a:cubicBezTo>
                      <a:cubicBezTo>
                        <a:pt x="4" y="51"/>
                        <a:pt x="2" y="53"/>
                        <a:pt x="2" y="55"/>
                      </a:cubicBezTo>
                      <a:cubicBezTo>
                        <a:pt x="2" y="55"/>
                        <a:pt x="2" y="56"/>
                        <a:pt x="1" y="56"/>
                      </a:cubicBezTo>
                      <a:cubicBezTo>
                        <a:pt x="0" y="57"/>
                        <a:pt x="1" y="58"/>
                        <a:pt x="1" y="59"/>
                      </a:cubicBezTo>
                      <a:cubicBezTo>
                        <a:pt x="5" y="56"/>
                        <a:pt x="8" y="57"/>
                        <a:pt x="13" y="57"/>
                      </a:cubicBezTo>
                      <a:cubicBezTo>
                        <a:pt x="15" y="57"/>
                        <a:pt x="16" y="57"/>
                        <a:pt x="18" y="57"/>
                      </a:cubicBezTo>
                      <a:cubicBezTo>
                        <a:pt x="20" y="57"/>
                        <a:pt x="21" y="60"/>
                        <a:pt x="22" y="62"/>
                      </a:cubicBezTo>
                      <a:cubicBezTo>
                        <a:pt x="23" y="64"/>
                        <a:pt x="24" y="67"/>
                        <a:pt x="26" y="68"/>
                      </a:cubicBezTo>
                      <a:cubicBezTo>
                        <a:pt x="27" y="69"/>
                        <a:pt x="31" y="68"/>
                        <a:pt x="33" y="67"/>
                      </a:cubicBezTo>
                      <a:cubicBezTo>
                        <a:pt x="34" y="67"/>
                        <a:pt x="34" y="64"/>
                        <a:pt x="35" y="63"/>
                      </a:cubicBezTo>
                      <a:cubicBezTo>
                        <a:pt x="35" y="61"/>
                        <a:pt x="38" y="62"/>
                        <a:pt x="39" y="62"/>
                      </a:cubicBezTo>
                      <a:cubicBezTo>
                        <a:pt x="39" y="64"/>
                        <a:pt x="39" y="64"/>
                        <a:pt x="41" y="64"/>
                      </a:cubicBezTo>
                      <a:cubicBezTo>
                        <a:pt x="42" y="64"/>
                        <a:pt x="45" y="63"/>
                        <a:pt x="45" y="65"/>
                      </a:cubicBezTo>
                      <a:cubicBezTo>
                        <a:pt x="45" y="67"/>
                        <a:pt x="46" y="68"/>
                        <a:pt x="46" y="70"/>
                      </a:cubicBezTo>
                      <a:cubicBezTo>
                        <a:pt x="46" y="71"/>
                        <a:pt x="46" y="72"/>
                        <a:pt x="45" y="74"/>
                      </a:cubicBezTo>
                      <a:cubicBezTo>
                        <a:pt x="45" y="75"/>
                        <a:pt x="46" y="77"/>
                        <a:pt x="47" y="78"/>
                      </a:cubicBezTo>
                      <a:cubicBezTo>
                        <a:pt x="48" y="79"/>
                        <a:pt x="47" y="81"/>
                        <a:pt x="47" y="82"/>
                      </a:cubicBezTo>
                      <a:cubicBezTo>
                        <a:pt x="47" y="85"/>
                        <a:pt x="52" y="82"/>
                        <a:pt x="53" y="82"/>
                      </a:cubicBezTo>
                      <a:cubicBezTo>
                        <a:pt x="55" y="82"/>
                        <a:pt x="56" y="82"/>
                        <a:pt x="57" y="83"/>
                      </a:cubicBezTo>
                      <a:cubicBezTo>
                        <a:pt x="59" y="85"/>
                        <a:pt x="58" y="84"/>
                        <a:pt x="60" y="84"/>
                      </a:cubicBezTo>
                      <a:cubicBezTo>
                        <a:pt x="62" y="84"/>
                        <a:pt x="62" y="85"/>
                        <a:pt x="63" y="86"/>
                      </a:cubicBezTo>
                      <a:cubicBezTo>
                        <a:pt x="64" y="86"/>
                        <a:pt x="65" y="87"/>
                        <a:pt x="66" y="87"/>
                      </a:cubicBezTo>
                      <a:cubicBezTo>
                        <a:pt x="69" y="88"/>
                        <a:pt x="70" y="88"/>
                        <a:pt x="71" y="85"/>
                      </a:cubicBezTo>
                      <a:cubicBezTo>
                        <a:pt x="72" y="88"/>
                        <a:pt x="73" y="89"/>
                        <a:pt x="76" y="90"/>
                      </a:cubicBezTo>
                      <a:cubicBezTo>
                        <a:pt x="78" y="91"/>
                        <a:pt x="78" y="94"/>
                        <a:pt x="80" y="95"/>
                      </a:cubicBezTo>
                      <a:cubicBezTo>
                        <a:pt x="80" y="95"/>
                        <a:pt x="84" y="94"/>
                        <a:pt x="84" y="94"/>
                      </a:cubicBezTo>
                      <a:cubicBezTo>
                        <a:pt x="84" y="92"/>
                        <a:pt x="85" y="88"/>
                        <a:pt x="83" y="89"/>
                      </a:cubicBezTo>
                      <a:cubicBezTo>
                        <a:pt x="80" y="90"/>
                        <a:pt x="78" y="88"/>
                        <a:pt x="77" y="85"/>
                      </a:cubicBezTo>
                      <a:cubicBezTo>
                        <a:pt x="77" y="83"/>
                        <a:pt x="79" y="80"/>
                        <a:pt x="78" y="77"/>
                      </a:cubicBezTo>
                      <a:cubicBezTo>
                        <a:pt x="78" y="76"/>
                        <a:pt x="77" y="74"/>
                        <a:pt x="78" y="73"/>
                      </a:cubicBezTo>
                      <a:cubicBezTo>
                        <a:pt x="78" y="73"/>
                        <a:pt x="78" y="72"/>
                        <a:pt x="79" y="72"/>
                      </a:cubicBezTo>
                      <a:cubicBezTo>
                        <a:pt x="80" y="72"/>
                        <a:pt x="79" y="70"/>
                        <a:pt x="80" y="70"/>
                      </a:cubicBezTo>
                      <a:cubicBezTo>
                        <a:pt x="81" y="68"/>
                        <a:pt x="86" y="68"/>
                        <a:pt x="87" y="68"/>
                      </a:cubicBezTo>
                      <a:cubicBezTo>
                        <a:pt x="85" y="67"/>
                        <a:pt x="86" y="64"/>
                        <a:pt x="84" y="63"/>
                      </a:cubicBezTo>
                      <a:cubicBezTo>
                        <a:pt x="83" y="62"/>
                        <a:pt x="82" y="61"/>
                        <a:pt x="82" y="60"/>
                      </a:cubicBezTo>
                      <a:cubicBezTo>
                        <a:pt x="82" y="58"/>
                        <a:pt x="82" y="56"/>
                        <a:pt x="81" y="55"/>
                      </a:cubicBezTo>
                      <a:cubicBezTo>
                        <a:pt x="81" y="53"/>
                        <a:pt x="80" y="52"/>
                        <a:pt x="80" y="50"/>
                      </a:cubicBezTo>
                      <a:cubicBezTo>
                        <a:pt x="80" y="49"/>
                        <a:pt x="80" y="44"/>
                        <a:pt x="81" y="45"/>
                      </a:cubicBezTo>
                      <a:cubicBezTo>
                        <a:pt x="80" y="41"/>
                        <a:pt x="80" y="39"/>
                        <a:pt x="82" y="35"/>
                      </a:cubicBezTo>
                      <a:cubicBezTo>
                        <a:pt x="83" y="32"/>
                        <a:pt x="83" y="31"/>
                        <a:pt x="83" y="28"/>
                      </a:cubicBezTo>
                      <a:cubicBezTo>
                        <a:pt x="83" y="25"/>
                        <a:pt x="85" y="23"/>
                        <a:pt x="87" y="21"/>
                      </a:cubicBezTo>
                      <a:cubicBezTo>
                        <a:pt x="88" y="20"/>
                        <a:pt x="89" y="19"/>
                        <a:pt x="90" y="18"/>
                      </a:cubicBezTo>
                      <a:cubicBezTo>
                        <a:pt x="91" y="17"/>
                        <a:pt x="91" y="17"/>
                        <a:pt x="90" y="15"/>
                      </a:cubicBezTo>
                      <a:cubicBezTo>
                        <a:pt x="89" y="15"/>
                        <a:pt x="91" y="16"/>
                        <a:pt x="90" y="1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39" name="Freeform 734">
                  <a:extLst>
                    <a:ext uri="{FF2B5EF4-FFF2-40B4-BE49-F238E27FC236}">
                      <a16:creationId xmlns:a16="http://schemas.microsoft.com/office/drawing/2014/main" id="{7DDBC17B-AF03-7D40-BC09-7ED9F6EFAE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4206" y="8554418"/>
                  <a:ext cx="575021" cy="682258"/>
                </a:xfrm>
                <a:custGeom>
                  <a:avLst/>
                  <a:gdLst>
                    <a:gd name="T0" fmla="*/ 51 w 56"/>
                    <a:gd name="T1" fmla="*/ 27 h 63"/>
                    <a:gd name="T2" fmla="*/ 48 w 56"/>
                    <a:gd name="T3" fmla="*/ 26 h 63"/>
                    <a:gd name="T4" fmla="*/ 47 w 56"/>
                    <a:gd name="T5" fmla="*/ 21 h 63"/>
                    <a:gd name="T6" fmla="*/ 46 w 56"/>
                    <a:gd name="T7" fmla="*/ 12 h 63"/>
                    <a:gd name="T8" fmla="*/ 46 w 56"/>
                    <a:gd name="T9" fmla="*/ 8 h 63"/>
                    <a:gd name="T10" fmla="*/ 43 w 56"/>
                    <a:gd name="T11" fmla="*/ 8 h 63"/>
                    <a:gd name="T12" fmla="*/ 40 w 56"/>
                    <a:gd name="T13" fmla="*/ 6 h 63"/>
                    <a:gd name="T14" fmla="*/ 35 w 56"/>
                    <a:gd name="T15" fmla="*/ 8 h 63"/>
                    <a:gd name="T16" fmla="*/ 34 w 56"/>
                    <a:gd name="T17" fmla="*/ 11 h 63"/>
                    <a:gd name="T18" fmla="*/ 29 w 56"/>
                    <a:gd name="T19" fmla="*/ 12 h 63"/>
                    <a:gd name="T20" fmla="*/ 18 w 56"/>
                    <a:gd name="T21" fmla="*/ 1 h 63"/>
                    <a:gd name="T22" fmla="*/ 3 w 56"/>
                    <a:gd name="T23" fmla="*/ 2 h 63"/>
                    <a:gd name="T24" fmla="*/ 6 w 56"/>
                    <a:gd name="T25" fmla="*/ 12 h 63"/>
                    <a:gd name="T26" fmla="*/ 6 w 56"/>
                    <a:gd name="T27" fmla="*/ 16 h 63"/>
                    <a:gd name="T28" fmla="*/ 6 w 56"/>
                    <a:gd name="T29" fmla="*/ 20 h 63"/>
                    <a:gd name="T30" fmla="*/ 8 w 56"/>
                    <a:gd name="T31" fmla="*/ 33 h 63"/>
                    <a:gd name="T32" fmla="*/ 3 w 56"/>
                    <a:gd name="T33" fmla="*/ 41 h 63"/>
                    <a:gd name="T34" fmla="*/ 0 w 56"/>
                    <a:gd name="T35" fmla="*/ 50 h 63"/>
                    <a:gd name="T36" fmla="*/ 0 w 56"/>
                    <a:gd name="T37" fmla="*/ 55 h 63"/>
                    <a:gd name="T38" fmla="*/ 0 w 56"/>
                    <a:gd name="T39" fmla="*/ 59 h 63"/>
                    <a:gd name="T40" fmla="*/ 3 w 56"/>
                    <a:gd name="T41" fmla="*/ 59 h 63"/>
                    <a:gd name="T42" fmla="*/ 8 w 56"/>
                    <a:gd name="T43" fmla="*/ 58 h 63"/>
                    <a:gd name="T44" fmla="*/ 9 w 56"/>
                    <a:gd name="T45" fmla="*/ 59 h 63"/>
                    <a:gd name="T46" fmla="*/ 16 w 56"/>
                    <a:gd name="T47" fmla="*/ 59 h 63"/>
                    <a:gd name="T48" fmla="*/ 25 w 56"/>
                    <a:gd name="T49" fmla="*/ 59 h 63"/>
                    <a:gd name="T50" fmla="*/ 30 w 56"/>
                    <a:gd name="T51" fmla="*/ 59 h 63"/>
                    <a:gd name="T52" fmla="*/ 39 w 56"/>
                    <a:gd name="T53" fmla="*/ 62 h 63"/>
                    <a:gd name="T54" fmla="*/ 53 w 56"/>
                    <a:gd name="T55" fmla="*/ 60 h 63"/>
                    <a:gd name="T56" fmla="*/ 46 w 56"/>
                    <a:gd name="T57" fmla="*/ 51 h 63"/>
                    <a:gd name="T58" fmla="*/ 46 w 56"/>
                    <a:gd name="T59" fmla="*/ 37 h 63"/>
                    <a:gd name="T60" fmla="*/ 56 w 56"/>
                    <a:gd name="T61" fmla="*/ 35 h 63"/>
                    <a:gd name="T62" fmla="*/ 56 w 56"/>
                    <a:gd name="T63" fmla="*/ 27 h 63"/>
                    <a:gd name="T64" fmla="*/ 51 w 56"/>
                    <a:gd name="T65" fmla="*/ 2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6" h="63">
                      <a:moveTo>
                        <a:pt x="51" y="27"/>
                      </a:moveTo>
                      <a:cubicBezTo>
                        <a:pt x="49" y="27"/>
                        <a:pt x="48" y="28"/>
                        <a:pt x="48" y="26"/>
                      </a:cubicBezTo>
                      <a:cubicBezTo>
                        <a:pt x="48" y="24"/>
                        <a:pt x="48" y="23"/>
                        <a:pt x="47" y="21"/>
                      </a:cubicBezTo>
                      <a:cubicBezTo>
                        <a:pt x="45" y="18"/>
                        <a:pt x="48" y="15"/>
                        <a:pt x="46" y="12"/>
                      </a:cubicBezTo>
                      <a:cubicBezTo>
                        <a:pt x="46" y="11"/>
                        <a:pt x="46" y="8"/>
                        <a:pt x="46" y="8"/>
                      </a:cubicBezTo>
                      <a:cubicBezTo>
                        <a:pt x="46" y="8"/>
                        <a:pt x="43" y="8"/>
                        <a:pt x="43" y="8"/>
                      </a:cubicBezTo>
                      <a:cubicBezTo>
                        <a:pt x="40" y="8"/>
                        <a:pt x="40" y="9"/>
                        <a:pt x="40" y="6"/>
                      </a:cubicBezTo>
                      <a:cubicBezTo>
                        <a:pt x="37" y="6"/>
                        <a:pt x="36" y="5"/>
                        <a:pt x="35" y="8"/>
                      </a:cubicBezTo>
                      <a:cubicBezTo>
                        <a:pt x="35" y="8"/>
                        <a:pt x="35" y="11"/>
                        <a:pt x="34" y="11"/>
                      </a:cubicBezTo>
                      <a:cubicBezTo>
                        <a:pt x="33" y="12"/>
                        <a:pt x="31" y="12"/>
                        <a:pt x="29" y="12"/>
                      </a:cubicBezTo>
                      <a:cubicBezTo>
                        <a:pt x="22" y="13"/>
                        <a:pt x="24" y="1"/>
                        <a:pt x="18" y="1"/>
                      </a:cubicBezTo>
                      <a:cubicBezTo>
                        <a:pt x="13" y="1"/>
                        <a:pt x="7" y="0"/>
                        <a:pt x="3" y="2"/>
                      </a:cubicBezTo>
                      <a:cubicBezTo>
                        <a:pt x="1" y="4"/>
                        <a:pt x="6" y="10"/>
                        <a:pt x="6" y="12"/>
                      </a:cubicBezTo>
                      <a:cubicBezTo>
                        <a:pt x="7" y="13"/>
                        <a:pt x="7" y="15"/>
                        <a:pt x="6" y="16"/>
                      </a:cubicBezTo>
                      <a:cubicBezTo>
                        <a:pt x="4" y="17"/>
                        <a:pt x="6" y="19"/>
                        <a:pt x="6" y="20"/>
                      </a:cubicBezTo>
                      <a:cubicBezTo>
                        <a:pt x="9" y="24"/>
                        <a:pt x="11" y="29"/>
                        <a:pt x="8" y="33"/>
                      </a:cubicBezTo>
                      <a:cubicBezTo>
                        <a:pt x="6" y="36"/>
                        <a:pt x="4" y="38"/>
                        <a:pt x="3" y="41"/>
                      </a:cubicBezTo>
                      <a:cubicBezTo>
                        <a:pt x="2" y="44"/>
                        <a:pt x="1" y="47"/>
                        <a:pt x="0" y="50"/>
                      </a:cubicBezTo>
                      <a:cubicBezTo>
                        <a:pt x="0" y="52"/>
                        <a:pt x="0" y="54"/>
                        <a:pt x="0" y="55"/>
                      </a:cubicBezTo>
                      <a:cubicBezTo>
                        <a:pt x="0" y="56"/>
                        <a:pt x="0" y="58"/>
                        <a:pt x="0" y="59"/>
                      </a:cubicBezTo>
                      <a:cubicBezTo>
                        <a:pt x="1" y="59"/>
                        <a:pt x="2" y="59"/>
                        <a:pt x="3" y="59"/>
                      </a:cubicBezTo>
                      <a:cubicBezTo>
                        <a:pt x="5" y="59"/>
                        <a:pt x="5" y="56"/>
                        <a:pt x="8" y="58"/>
                      </a:cubicBezTo>
                      <a:cubicBezTo>
                        <a:pt x="8" y="58"/>
                        <a:pt x="9" y="59"/>
                        <a:pt x="9" y="59"/>
                      </a:cubicBezTo>
                      <a:cubicBezTo>
                        <a:pt x="12" y="59"/>
                        <a:pt x="14" y="59"/>
                        <a:pt x="16" y="59"/>
                      </a:cubicBezTo>
                      <a:cubicBezTo>
                        <a:pt x="19" y="59"/>
                        <a:pt x="22" y="59"/>
                        <a:pt x="25" y="59"/>
                      </a:cubicBezTo>
                      <a:cubicBezTo>
                        <a:pt x="26" y="59"/>
                        <a:pt x="29" y="59"/>
                        <a:pt x="30" y="59"/>
                      </a:cubicBezTo>
                      <a:cubicBezTo>
                        <a:pt x="32" y="63"/>
                        <a:pt x="36" y="62"/>
                        <a:pt x="39" y="62"/>
                      </a:cubicBezTo>
                      <a:cubicBezTo>
                        <a:pt x="44" y="62"/>
                        <a:pt x="48" y="61"/>
                        <a:pt x="53" y="60"/>
                      </a:cubicBezTo>
                      <a:cubicBezTo>
                        <a:pt x="50" y="57"/>
                        <a:pt x="46" y="55"/>
                        <a:pt x="46" y="51"/>
                      </a:cubicBezTo>
                      <a:cubicBezTo>
                        <a:pt x="46" y="46"/>
                        <a:pt x="46" y="41"/>
                        <a:pt x="46" y="37"/>
                      </a:cubicBezTo>
                      <a:cubicBezTo>
                        <a:pt x="46" y="36"/>
                        <a:pt x="56" y="38"/>
                        <a:pt x="56" y="35"/>
                      </a:cubicBezTo>
                      <a:cubicBezTo>
                        <a:pt x="56" y="33"/>
                        <a:pt x="56" y="30"/>
                        <a:pt x="56" y="27"/>
                      </a:cubicBezTo>
                      <a:cubicBezTo>
                        <a:pt x="56" y="24"/>
                        <a:pt x="53" y="27"/>
                        <a:pt x="51" y="2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40" name="Freeform 735">
                  <a:extLst>
                    <a:ext uri="{FF2B5EF4-FFF2-40B4-BE49-F238E27FC236}">
                      <a16:creationId xmlns:a16="http://schemas.microsoft.com/office/drawing/2014/main" id="{7559F2A6-422F-9744-95D0-FEA4A7EB83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43614" y="9203480"/>
                  <a:ext cx="470472" cy="519990"/>
                </a:xfrm>
                <a:custGeom>
                  <a:avLst/>
                  <a:gdLst>
                    <a:gd name="T0" fmla="*/ 25 w 46"/>
                    <a:gd name="T1" fmla="*/ 2 h 48"/>
                    <a:gd name="T2" fmla="*/ 21 w 46"/>
                    <a:gd name="T3" fmla="*/ 3 h 48"/>
                    <a:gd name="T4" fmla="*/ 18 w 46"/>
                    <a:gd name="T5" fmla="*/ 4 h 48"/>
                    <a:gd name="T6" fmla="*/ 6 w 46"/>
                    <a:gd name="T7" fmla="*/ 4 h 48"/>
                    <a:gd name="T8" fmla="*/ 6 w 46"/>
                    <a:gd name="T9" fmla="*/ 18 h 48"/>
                    <a:gd name="T10" fmla="*/ 6 w 46"/>
                    <a:gd name="T11" fmla="*/ 23 h 48"/>
                    <a:gd name="T12" fmla="*/ 1 w 46"/>
                    <a:gd name="T13" fmla="*/ 24 h 48"/>
                    <a:gd name="T14" fmla="*/ 1 w 46"/>
                    <a:gd name="T15" fmla="*/ 31 h 48"/>
                    <a:gd name="T16" fmla="*/ 1 w 46"/>
                    <a:gd name="T17" fmla="*/ 38 h 48"/>
                    <a:gd name="T18" fmla="*/ 4 w 46"/>
                    <a:gd name="T19" fmla="*/ 47 h 48"/>
                    <a:gd name="T20" fmla="*/ 8 w 46"/>
                    <a:gd name="T21" fmla="*/ 48 h 48"/>
                    <a:gd name="T22" fmla="*/ 13 w 46"/>
                    <a:gd name="T23" fmla="*/ 44 h 48"/>
                    <a:gd name="T24" fmla="*/ 19 w 46"/>
                    <a:gd name="T25" fmla="*/ 41 h 48"/>
                    <a:gd name="T26" fmla="*/ 29 w 46"/>
                    <a:gd name="T27" fmla="*/ 39 h 48"/>
                    <a:gd name="T28" fmla="*/ 31 w 46"/>
                    <a:gd name="T29" fmla="*/ 37 h 48"/>
                    <a:gd name="T30" fmla="*/ 34 w 46"/>
                    <a:gd name="T31" fmla="*/ 34 h 48"/>
                    <a:gd name="T32" fmla="*/ 43 w 46"/>
                    <a:gd name="T33" fmla="*/ 26 h 48"/>
                    <a:gd name="T34" fmla="*/ 44 w 46"/>
                    <a:gd name="T35" fmla="*/ 22 h 48"/>
                    <a:gd name="T36" fmla="*/ 40 w 46"/>
                    <a:gd name="T37" fmla="*/ 21 h 48"/>
                    <a:gd name="T38" fmla="*/ 38 w 46"/>
                    <a:gd name="T39" fmla="*/ 17 h 48"/>
                    <a:gd name="T40" fmla="*/ 39 w 46"/>
                    <a:gd name="T41" fmla="*/ 15 h 48"/>
                    <a:gd name="T42" fmla="*/ 36 w 46"/>
                    <a:gd name="T43" fmla="*/ 14 h 48"/>
                    <a:gd name="T44" fmla="*/ 36 w 46"/>
                    <a:gd name="T45" fmla="*/ 13 h 48"/>
                    <a:gd name="T46" fmla="*/ 34 w 46"/>
                    <a:gd name="T47" fmla="*/ 12 h 48"/>
                    <a:gd name="T48" fmla="*/ 30 w 46"/>
                    <a:gd name="T49" fmla="*/ 7 h 48"/>
                    <a:gd name="T50" fmla="*/ 25 w 46"/>
                    <a:gd name="T51" fmla="*/ 2 h 48"/>
                    <a:gd name="T52" fmla="*/ 25 w 46"/>
                    <a:gd name="T53" fmla="*/ 2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6" h="48">
                      <a:moveTo>
                        <a:pt x="25" y="2"/>
                      </a:moveTo>
                      <a:cubicBezTo>
                        <a:pt x="24" y="3"/>
                        <a:pt x="22" y="3"/>
                        <a:pt x="21" y="3"/>
                      </a:cubicBezTo>
                      <a:cubicBezTo>
                        <a:pt x="19" y="3"/>
                        <a:pt x="20" y="6"/>
                        <a:pt x="18" y="4"/>
                      </a:cubicBezTo>
                      <a:cubicBezTo>
                        <a:pt x="15" y="0"/>
                        <a:pt x="10" y="5"/>
                        <a:pt x="6" y="4"/>
                      </a:cubicBezTo>
                      <a:cubicBezTo>
                        <a:pt x="6" y="9"/>
                        <a:pt x="6" y="14"/>
                        <a:pt x="6" y="18"/>
                      </a:cubicBezTo>
                      <a:cubicBezTo>
                        <a:pt x="6" y="19"/>
                        <a:pt x="7" y="23"/>
                        <a:pt x="6" y="23"/>
                      </a:cubicBezTo>
                      <a:cubicBezTo>
                        <a:pt x="5" y="24"/>
                        <a:pt x="1" y="22"/>
                        <a:pt x="1" y="24"/>
                      </a:cubicBezTo>
                      <a:cubicBezTo>
                        <a:pt x="1" y="26"/>
                        <a:pt x="1" y="29"/>
                        <a:pt x="1" y="31"/>
                      </a:cubicBezTo>
                      <a:cubicBezTo>
                        <a:pt x="1" y="33"/>
                        <a:pt x="0" y="36"/>
                        <a:pt x="1" y="38"/>
                      </a:cubicBezTo>
                      <a:cubicBezTo>
                        <a:pt x="5" y="39"/>
                        <a:pt x="6" y="44"/>
                        <a:pt x="4" y="47"/>
                      </a:cubicBezTo>
                      <a:cubicBezTo>
                        <a:pt x="4" y="48"/>
                        <a:pt x="8" y="48"/>
                        <a:pt x="8" y="48"/>
                      </a:cubicBezTo>
                      <a:cubicBezTo>
                        <a:pt x="10" y="48"/>
                        <a:pt x="11" y="46"/>
                        <a:pt x="13" y="44"/>
                      </a:cubicBezTo>
                      <a:cubicBezTo>
                        <a:pt x="15" y="42"/>
                        <a:pt x="15" y="39"/>
                        <a:pt x="19" y="41"/>
                      </a:cubicBezTo>
                      <a:cubicBezTo>
                        <a:pt x="23" y="43"/>
                        <a:pt x="27" y="44"/>
                        <a:pt x="29" y="39"/>
                      </a:cubicBezTo>
                      <a:cubicBezTo>
                        <a:pt x="29" y="38"/>
                        <a:pt x="29" y="37"/>
                        <a:pt x="31" y="37"/>
                      </a:cubicBezTo>
                      <a:cubicBezTo>
                        <a:pt x="33" y="37"/>
                        <a:pt x="34" y="35"/>
                        <a:pt x="34" y="34"/>
                      </a:cubicBezTo>
                      <a:cubicBezTo>
                        <a:pt x="36" y="31"/>
                        <a:pt x="40" y="28"/>
                        <a:pt x="43" y="26"/>
                      </a:cubicBezTo>
                      <a:cubicBezTo>
                        <a:pt x="45" y="25"/>
                        <a:pt x="46" y="24"/>
                        <a:pt x="44" y="22"/>
                      </a:cubicBezTo>
                      <a:cubicBezTo>
                        <a:pt x="43" y="21"/>
                        <a:pt x="40" y="22"/>
                        <a:pt x="40" y="21"/>
                      </a:cubicBezTo>
                      <a:cubicBezTo>
                        <a:pt x="39" y="20"/>
                        <a:pt x="38" y="19"/>
                        <a:pt x="38" y="17"/>
                      </a:cubicBezTo>
                      <a:cubicBezTo>
                        <a:pt x="38" y="17"/>
                        <a:pt x="39" y="16"/>
                        <a:pt x="39" y="15"/>
                      </a:cubicBezTo>
                      <a:cubicBezTo>
                        <a:pt x="38" y="15"/>
                        <a:pt x="37" y="15"/>
                        <a:pt x="36" y="14"/>
                      </a:cubicBezTo>
                      <a:cubicBezTo>
                        <a:pt x="36" y="14"/>
                        <a:pt x="37" y="13"/>
                        <a:pt x="36" y="13"/>
                      </a:cubicBezTo>
                      <a:cubicBezTo>
                        <a:pt x="35" y="13"/>
                        <a:pt x="35" y="12"/>
                        <a:pt x="34" y="12"/>
                      </a:cubicBezTo>
                      <a:cubicBezTo>
                        <a:pt x="32" y="11"/>
                        <a:pt x="31" y="10"/>
                        <a:pt x="30" y="7"/>
                      </a:cubicBezTo>
                      <a:cubicBezTo>
                        <a:pt x="30" y="6"/>
                        <a:pt x="27" y="2"/>
                        <a:pt x="25" y="2"/>
                      </a:cubicBezTo>
                      <a:cubicBezTo>
                        <a:pt x="25" y="2"/>
                        <a:pt x="26" y="2"/>
                        <a:pt x="25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41" name="Freeform 736">
                  <a:extLst>
                    <a:ext uri="{FF2B5EF4-FFF2-40B4-BE49-F238E27FC236}">
                      <a16:creationId xmlns:a16="http://schemas.microsoft.com/office/drawing/2014/main" id="{8BE98BB9-7693-2E4D-8742-61C96DB70C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98016" y="9096529"/>
                  <a:ext cx="400771" cy="376162"/>
                </a:xfrm>
                <a:custGeom>
                  <a:avLst/>
                  <a:gdLst>
                    <a:gd name="T0" fmla="*/ 39 w 39"/>
                    <a:gd name="T1" fmla="*/ 22 h 35"/>
                    <a:gd name="T2" fmla="*/ 38 w 39"/>
                    <a:gd name="T3" fmla="*/ 18 h 35"/>
                    <a:gd name="T4" fmla="*/ 39 w 39"/>
                    <a:gd name="T5" fmla="*/ 14 h 35"/>
                    <a:gd name="T6" fmla="*/ 38 w 39"/>
                    <a:gd name="T7" fmla="*/ 7 h 35"/>
                    <a:gd name="T8" fmla="*/ 27 w 39"/>
                    <a:gd name="T9" fmla="*/ 2 h 35"/>
                    <a:gd name="T10" fmla="*/ 24 w 39"/>
                    <a:gd name="T11" fmla="*/ 0 h 35"/>
                    <a:gd name="T12" fmla="*/ 19 w 39"/>
                    <a:gd name="T13" fmla="*/ 3 h 35"/>
                    <a:gd name="T14" fmla="*/ 13 w 39"/>
                    <a:gd name="T15" fmla="*/ 7 h 35"/>
                    <a:gd name="T16" fmla="*/ 9 w 39"/>
                    <a:gd name="T17" fmla="*/ 12 h 35"/>
                    <a:gd name="T18" fmla="*/ 2 w 39"/>
                    <a:gd name="T19" fmla="*/ 12 h 35"/>
                    <a:gd name="T20" fmla="*/ 5 w 39"/>
                    <a:gd name="T21" fmla="*/ 16 h 35"/>
                    <a:gd name="T22" fmla="*/ 8 w 39"/>
                    <a:gd name="T23" fmla="*/ 21 h 35"/>
                    <a:gd name="T24" fmla="*/ 11 w 39"/>
                    <a:gd name="T25" fmla="*/ 23 h 35"/>
                    <a:gd name="T26" fmla="*/ 11 w 39"/>
                    <a:gd name="T27" fmla="*/ 24 h 35"/>
                    <a:gd name="T28" fmla="*/ 14 w 39"/>
                    <a:gd name="T29" fmla="*/ 25 h 35"/>
                    <a:gd name="T30" fmla="*/ 13 w 39"/>
                    <a:gd name="T31" fmla="*/ 28 h 35"/>
                    <a:gd name="T32" fmla="*/ 15 w 39"/>
                    <a:gd name="T33" fmla="*/ 31 h 35"/>
                    <a:gd name="T34" fmla="*/ 20 w 39"/>
                    <a:gd name="T35" fmla="*/ 34 h 35"/>
                    <a:gd name="T36" fmla="*/ 25 w 39"/>
                    <a:gd name="T37" fmla="*/ 35 h 35"/>
                    <a:gd name="T38" fmla="*/ 27 w 39"/>
                    <a:gd name="T39" fmla="*/ 35 h 35"/>
                    <a:gd name="T40" fmla="*/ 34 w 39"/>
                    <a:gd name="T41" fmla="*/ 31 h 35"/>
                    <a:gd name="T42" fmla="*/ 36 w 39"/>
                    <a:gd name="T43" fmla="*/ 27 h 35"/>
                    <a:gd name="T44" fmla="*/ 39 w 39"/>
                    <a:gd name="T45" fmla="*/ 2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9" h="35">
                      <a:moveTo>
                        <a:pt x="39" y="22"/>
                      </a:moveTo>
                      <a:cubicBezTo>
                        <a:pt x="39" y="21"/>
                        <a:pt x="38" y="19"/>
                        <a:pt x="38" y="18"/>
                      </a:cubicBezTo>
                      <a:cubicBezTo>
                        <a:pt x="38" y="16"/>
                        <a:pt x="39" y="15"/>
                        <a:pt x="39" y="14"/>
                      </a:cubicBezTo>
                      <a:cubicBezTo>
                        <a:pt x="39" y="11"/>
                        <a:pt x="39" y="9"/>
                        <a:pt x="38" y="7"/>
                      </a:cubicBezTo>
                      <a:cubicBezTo>
                        <a:pt x="38" y="4"/>
                        <a:pt x="29" y="2"/>
                        <a:pt x="27" y="2"/>
                      </a:cubicBezTo>
                      <a:cubicBezTo>
                        <a:pt x="27" y="0"/>
                        <a:pt x="27" y="0"/>
                        <a:pt x="24" y="0"/>
                      </a:cubicBezTo>
                      <a:cubicBezTo>
                        <a:pt x="21" y="0"/>
                        <a:pt x="21" y="1"/>
                        <a:pt x="19" y="3"/>
                      </a:cubicBezTo>
                      <a:cubicBezTo>
                        <a:pt x="18" y="5"/>
                        <a:pt x="15" y="6"/>
                        <a:pt x="13" y="7"/>
                      </a:cubicBezTo>
                      <a:cubicBezTo>
                        <a:pt x="12" y="9"/>
                        <a:pt x="11" y="12"/>
                        <a:pt x="9" y="12"/>
                      </a:cubicBezTo>
                      <a:cubicBezTo>
                        <a:pt x="7" y="12"/>
                        <a:pt x="5" y="11"/>
                        <a:pt x="2" y="12"/>
                      </a:cubicBezTo>
                      <a:cubicBezTo>
                        <a:pt x="0" y="13"/>
                        <a:pt x="4" y="15"/>
                        <a:pt x="5" y="16"/>
                      </a:cubicBezTo>
                      <a:cubicBezTo>
                        <a:pt x="6" y="18"/>
                        <a:pt x="6" y="20"/>
                        <a:pt x="8" y="21"/>
                      </a:cubicBezTo>
                      <a:cubicBezTo>
                        <a:pt x="9" y="22"/>
                        <a:pt x="10" y="23"/>
                        <a:pt x="11" y="23"/>
                      </a:cubicBezTo>
                      <a:cubicBezTo>
                        <a:pt x="12" y="23"/>
                        <a:pt x="11" y="24"/>
                        <a:pt x="11" y="24"/>
                      </a:cubicBezTo>
                      <a:cubicBezTo>
                        <a:pt x="12" y="24"/>
                        <a:pt x="13" y="25"/>
                        <a:pt x="14" y="25"/>
                      </a:cubicBezTo>
                      <a:cubicBezTo>
                        <a:pt x="14" y="26"/>
                        <a:pt x="13" y="27"/>
                        <a:pt x="13" y="28"/>
                      </a:cubicBezTo>
                      <a:cubicBezTo>
                        <a:pt x="13" y="29"/>
                        <a:pt x="14" y="31"/>
                        <a:pt x="15" y="31"/>
                      </a:cubicBezTo>
                      <a:cubicBezTo>
                        <a:pt x="18" y="31"/>
                        <a:pt x="19" y="31"/>
                        <a:pt x="20" y="34"/>
                      </a:cubicBezTo>
                      <a:cubicBezTo>
                        <a:pt x="21" y="35"/>
                        <a:pt x="23" y="34"/>
                        <a:pt x="25" y="35"/>
                      </a:cubicBezTo>
                      <a:cubicBezTo>
                        <a:pt x="26" y="35"/>
                        <a:pt x="26" y="35"/>
                        <a:pt x="27" y="35"/>
                      </a:cubicBezTo>
                      <a:cubicBezTo>
                        <a:pt x="31" y="35"/>
                        <a:pt x="32" y="34"/>
                        <a:pt x="34" y="31"/>
                      </a:cubicBezTo>
                      <a:cubicBezTo>
                        <a:pt x="35" y="30"/>
                        <a:pt x="36" y="28"/>
                        <a:pt x="36" y="27"/>
                      </a:cubicBezTo>
                      <a:cubicBezTo>
                        <a:pt x="37" y="25"/>
                        <a:pt x="39" y="24"/>
                        <a:pt x="39" y="2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42" name="Freeform 737">
                  <a:extLst>
                    <a:ext uri="{FF2B5EF4-FFF2-40B4-BE49-F238E27FC236}">
                      <a16:creationId xmlns:a16="http://schemas.microsoft.com/office/drawing/2014/main" id="{6CB410A8-C1C1-664E-8081-65CD13C015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66357" y="9657083"/>
                  <a:ext cx="101063" cy="121701"/>
                </a:xfrm>
                <a:custGeom>
                  <a:avLst/>
                  <a:gdLst>
                    <a:gd name="T0" fmla="*/ 5 w 10"/>
                    <a:gd name="T1" fmla="*/ 1 h 11"/>
                    <a:gd name="T2" fmla="*/ 7 w 10"/>
                    <a:gd name="T3" fmla="*/ 9 h 11"/>
                    <a:gd name="T4" fmla="*/ 5 w 10"/>
                    <a:gd name="T5" fmla="*/ 1 h 11"/>
                    <a:gd name="T6" fmla="*/ 5 w 10"/>
                    <a:gd name="T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11">
                      <a:moveTo>
                        <a:pt x="5" y="1"/>
                      </a:moveTo>
                      <a:cubicBezTo>
                        <a:pt x="0" y="2"/>
                        <a:pt x="3" y="11"/>
                        <a:pt x="7" y="9"/>
                      </a:cubicBezTo>
                      <a:cubicBezTo>
                        <a:pt x="10" y="8"/>
                        <a:pt x="9" y="0"/>
                        <a:pt x="5" y="1"/>
                      </a:cubicBezTo>
                      <a:cubicBezTo>
                        <a:pt x="3" y="1"/>
                        <a:pt x="6" y="1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43" name="Freeform 738">
                  <a:extLst>
                    <a:ext uri="{FF2B5EF4-FFF2-40B4-BE49-F238E27FC236}">
                      <a16:creationId xmlns:a16="http://schemas.microsoft.com/office/drawing/2014/main" id="{E025021C-CE15-E347-8F8D-57AA2C473D3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479819" y="9461630"/>
                  <a:ext cx="808512" cy="748635"/>
                </a:xfrm>
                <a:custGeom>
                  <a:avLst/>
                  <a:gdLst>
                    <a:gd name="T0" fmla="*/ 74 w 79"/>
                    <a:gd name="T1" fmla="*/ 27 h 69"/>
                    <a:gd name="T2" fmla="*/ 69 w 79"/>
                    <a:gd name="T3" fmla="*/ 22 h 69"/>
                    <a:gd name="T4" fmla="*/ 72 w 79"/>
                    <a:gd name="T5" fmla="*/ 19 h 69"/>
                    <a:gd name="T6" fmla="*/ 75 w 79"/>
                    <a:gd name="T7" fmla="*/ 20 h 69"/>
                    <a:gd name="T8" fmla="*/ 75 w 79"/>
                    <a:gd name="T9" fmla="*/ 11 h 69"/>
                    <a:gd name="T10" fmla="*/ 73 w 79"/>
                    <a:gd name="T11" fmla="*/ 7 h 69"/>
                    <a:gd name="T12" fmla="*/ 72 w 79"/>
                    <a:gd name="T13" fmla="*/ 1 h 69"/>
                    <a:gd name="T14" fmla="*/ 66 w 79"/>
                    <a:gd name="T15" fmla="*/ 1 h 69"/>
                    <a:gd name="T16" fmla="*/ 60 w 79"/>
                    <a:gd name="T17" fmla="*/ 2 h 69"/>
                    <a:gd name="T18" fmla="*/ 55 w 79"/>
                    <a:gd name="T19" fmla="*/ 5 h 69"/>
                    <a:gd name="T20" fmla="*/ 51 w 79"/>
                    <a:gd name="T21" fmla="*/ 8 h 69"/>
                    <a:gd name="T22" fmla="*/ 49 w 79"/>
                    <a:gd name="T23" fmla="*/ 12 h 69"/>
                    <a:gd name="T24" fmla="*/ 45 w 79"/>
                    <a:gd name="T25" fmla="*/ 14 h 69"/>
                    <a:gd name="T26" fmla="*/ 44 w 79"/>
                    <a:gd name="T27" fmla="*/ 17 h 69"/>
                    <a:gd name="T28" fmla="*/ 34 w 79"/>
                    <a:gd name="T29" fmla="*/ 17 h 69"/>
                    <a:gd name="T30" fmla="*/ 28 w 79"/>
                    <a:gd name="T31" fmla="*/ 21 h 69"/>
                    <a:gd name="T32" fmla="*/ 24 w 79"/>
                    <a:gd name="T33" fmla="*/ 24 h 69"/>
                    <a:gd name="T34" fmla="*/ 20 w 79"/>
                    <a:gd name="T35" fmla="*/ 23 h 69"/>
                    <a:gd name="T36" fmla="*/ 17 w 79"/>
                    <a:gd name="T37" fmla="*/ 14 h 69"/>
                    <a:gd name="T38" fmla="*/ 17 w 79"/>
                    <a:gd name="T39" fmla="*/ 29 h 69"/>
                    <a:gd name="T40" fmla="*/ 17 w 79"/>
                    <a:gd name="T41" fmla="*/ 33 h 69"/>
                    <a:gd name="T42" fmla="*/ 9 w 79"/>
                    <a:gd name="T43" fmla="*/ 35 h 69"/>
                    <a:gd name="T44" fmla="*/ 6 w 79"/>
                    <a:gd name="T45" fmla="*/ 34 h 69"/>
                    <a:gd name="T46" fmla="*/ 2 w 79"/>
                    <a:gd name="T47" fmla="*/ 33 h 69"/>
                    <a:gd name="T48" fmla="*/ 3 w 79"/>
                    <a:gd name="T49" fmla="*/ 40 h 69"/>
                    <a:gd name="T50" fmla="*/ 5 w 79"/>
                    <a:gd name="T51" fmla="*/ 45 h 69"/>
                    <a:gd name="T52" fmla="*/ 9 w 79"/>
                    <a:gd name="T53" fmla="*/ 56 h 69"/>
                    <a:gd name="T54" fmla="*/ 8 w 79"/>
                    <a:gd name="T55" fmla="*/ 60 h 69"/>
                    <a:gd name="T56" fmla="*/ 9 w 79"/>
                    <a:gd name="T57" fmla="*/ 62 h 69"/>
                    <a:gd name="T58" fmla="*/ 10 w 79"/>
                    <a:gd name="T59" fmla="*/ 66 h 69"/>
                    <a:gd name="T60" fmla="*/ 11 w 79"/>
                    <a:gd name="T61" fmla="*/ 64 h 69"/>
                    <a:gd name="T62" fmla="*/ 15 w 79"/>
                    <a:gd name="T63" fmla="*/ 68 h 69"/>
                    <a:gd name="T64" fmla="*/ 21 w 79"/>
                    <a:gd name="T65" fmla="*/ 66 h 69"/>
                    <a:gd name="T66" fmla="*/ 26 w 79"/>
                    <a:gd name="T67" fmla="*/ 65 h 69"/>
                    <a:gd name="T68" fmla="*/ 31 w 79"/>
                    <a:gd name="T69" fmla="*/ 64 h 69"/>
                    <a:gd name="T70" fmla="*/ 38 w 79"/>
                    <a:gd name="T71" fmla="*/ 64 h 69"/>
                    <a:gd name="T72" fmla="*/ 39 w 79"/>
                    <a:gd name="T73" fmla="*/ 64 h 69"/>
                    <a:gd name="T74" fmla="*/ 41 w 79"/>
                    <a:gd name="T75" fmla="*/ 63 h 69"/>
                    <a:gd name="T76" fmla="*/ 42 w 79"/>
                    <a:gd name="T77" fmla="*/ 62 h 69"/>
                    <a:gd name="T78" fmla="*/ 44 w 79"/>
                    <a:gd name="T79" fmla="*/ 65 h 69"/>
                    <a:gd name="T80" fmla="*/ 46 w 79"/>
                    <a:gd name="T81" fmla="*/ 62 h 69"/>
                    <a:gd name="T82" fmla="*/ 57 w 79"/>
                    <a:gd name="T83" fmla="*/ 56 h 69"/>
                    <a:gd name="T84" fmla="*/ 65 w 79"/>
                    <a:gd name="T85" fmla="*/ 48 h 69"/>
                    <a:gd name="T86" fmla="*/ 72 w 79"/>
                    <a:gd name="T87" fmla="*/ 37 h 69"/>
                    <a:gd name="T88" fmla="*/ 77 w 79"/>
                    <a:gd name="T89" fmla="*/ 33 h 69"/>
                    <a:gd name="T90" fmla="*/ 79 w 79"/>
                    <a:gd name="T91" fmla="*/ 25 h 69"/>
                    <a:gd name="T92" fmla="*/ 76 w 79"/>
                    <a:gd name="T93" fmla="*/ 25 h 69"/>
                    <a:gd name="T94" fmla="*/ 74 w 79"/>
                    <a:gd name="T95" fmla="*/ 27 h 69"/>
                    <a:gd name="T96" fmla="*/ 62 w 79"/>
                    <a:gd name="T97" fmla="*/ 39 h 69"/>
                    <a:gd name="T98" fmla="*/ 61 w 79"/>
                    <a:gd name="T99" fmla="*/ 41 h 69"/>
                    <a:gd name="T100" fmla="*/ 57 w 79"/>
                    <a:gd name="T101" fmla="*/ 43 h 69"/>
                    <a:gd name="T102" fmla="*/ 55 w 79"/>
                    <a:gd name="T103" fmla="*/ 44 h 69"/>
                    <a:gd name="T104" fmla="*/ 52 w 79"/>
                    <a:gd name="T105" fmla="*/ 41 h 69"/>
                    <a:gd name="T106" fmla="*/ 56 w 79"/>
                    <a:gd name="T107" fmla="*/ 35 h 69"/>
                    <a:gd name="T108" fmla="*/ 60 w 79"/>
                    <a:gd name="T109" fmla="*/ 35 h 69"/>
                    <a:gd name="T110" fmla="*/ 62 w 79"/>
                    <a:gd name="T111" fmla="*/ 39 h 69"/>
                    <a:gd name="T112" fmla="*/ 62 w 79"/>
                    <a:gd name="T113" fmla="*/ 3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9" h="69">
                      <a:moveTo>
                        <a:pt x="74" y="27"/>
                      </a:moveTo>
                      <a:cubicBezTo>
                        <a:pt x="71" y="27"/>
                        <a:pt x="68" y="24"/>
                        <a:pt x="69" y="22"/>
                      </a:cubicBezTo>
                      <a:cubicBezTo>
                        <a:pt x="69" y="20"/>
                        <a:pt x="71" y="19"/>
                        <a:pt x="72" y="19"/>
                      </a:cubicBezTo>
                      <a:cubicBezTo>
                        <a:pt x="73" y="19"/>
                        <a:pt x="74" y="20"/>
                        <a:pt x="75" y="20"/>
                      </a:cubicBezTo>
                      <a:cubicBezTo>
                        <a:pt x="75" y="17"/>
                        <a:pt x="76" y="14"/>
                        <a:pt x="75" y="11"/>
                      </a:cubicBezTo>
                      <a:cubicBezTo>
                        <a:pt x="74" y="10"/>
                        <a:pt x="73" y="8"/>
                        <a:pt x="73" y="7"/>
                      </a:cubicBezTo>
                      <a:cubicBezTo>
                        <a:pt x="72" y="5"/>
                        <a:pt x="72" y="3"/>
                        <a:pt x="72" y="1"/>
                      </a:cubicBezTo>
                      <a:cubicBezTo>
                        <a:pt x="70" y="2"/>
                        <a:pt x="67" y="1"/>
                        <a:pt x="66" y="1"/>
                      </a:cubicBezTo>
                      <a:cubicBezTo>
                        <a:pt x="63" y="0"/>
                        <a:pt x="61" y="0"/>
                        <a:pt x="60" y="2"/>
                      </a:cubicBezTo>
                      <a:cubicBezTo>
                        <a:pt x="58" y="3"/>
                        <a:pt x="56" y="3"/>
                        <a:pt x="55" y="5"/>
                      </a:cubicBezTo>
                      <a:cubicBezTo>
                        <a:pt x="54" y="6"/>
                        <a:pt x="52" y="7"/>
                        <a:pt x="51" y="8"/>
                      </a:cubicBezTo>
                      <a:cubicBezTo>
                        <a:pt x="50" y="9"/>
                        <a:pt x="50" y="11"/>
                        <a:pt x="49" y="12"/>
                      </a:cubicBezTo>
                      <a:cubicBezTo>
                        <a:pt x="48" y="14"/>
                        <a:pt x="46" y="12"/>
                        <a:pt x="45" y="14"/>
                      </a:cubicBezTo>
                      <a:cubicBezTo>
                        <a:pt x="44" y="15"/>
                        <a:pt x="45" y="16"/>
                        <a:pt x="44" y="17"/>
                      </a:cubicBezTo>
                      <a:cubicBezTo>
                        <a:pt x="42" y="21"/>
                        <a:pt x="37" y="18"/>
                        <a:pt x="34" y="17"/>
                      </a:cubicBezTo>
                      <a:cubicBezTo>
                        <a:pt x="31" y="15"/>
                        <a:pt x="30" y="19"/>
                        <a:pt x="28" y="21"/>
                      </a:cubicBezTo>
                      <a:cubicBezTo>
                        <a:pt x="27" y="22"/>
                        <a:pt x="26" y="24"/>
                        <a:pt x="24" y="24"/>
                      </a:cubicBezTo>
                      <a:cubicBezTo>
                        <a:pt x="24" y="24"/>
                        <a:pt x="20" y="24"/>
                        <a:pt x="20" y="23"/>
                      </a:cubicBezTo>
                      <a:cubicBezTo>
                        <a:pt x="22" y="20"/>
                        <a:pt x="21" y="15"/>
                        <a:pt x="17" y="14"/>
                      </a:cubicBezTo>
                      <a:cubicBezTo>
                        <a:pt x="17" y="19"/>
                        <a:pt x="17" y="24"/>
                        <a:pt x="17" y="29"/>
                      </a:cubicBezTo>
                      <a:cubicBezTo>
                        <a:pt x="17" y="29"/>
                        <a:pt x="18" y="32"/>
                        <a:pt x="17" y="33"/>
                      </a:cubicBezTo>
                      <a:cubicBezTo>
                        <a:pt x="14" y="35"/>
                        <a:pt x="13" y="36"/>
                        <a:pt x="9" y="35"/>
                      </a:cubicBezTo>
                      <a:cubicBezTo>
                        <a:pt x="8" y="35"/>
                        <a:pt x="7" y="35"/>
                        <a:pt x="6" y="34"/>
                      </a:cubicBezTo>
                      <a:cubicBezTo>
                        <a:pt x="5" y="32"/>
                        <a:pt x="4" y="31"/>
                        <a:pt x="2" y="33"/>
                      </a:cubicBezTo>
                      <a:cubicBezTo>
                        <a:pt x="0" y="35"/>
                        <a:pt x="2" y="38"/>
                        <a:pt x="3" y="40"/>
                      </a:cubicBezTo>
                      <a:cubicBezTo>
                        <a:pt x="4" y="41"/>
                        <a:pt x="5" y="43"/>
                        <a:pt x="5" y="45"/>
                      </a:cubicBezTo>
                      <a:cubicBezTo>
                        <a:pt x="7" y="49"/>
                        <a:pt x="11" y="51"/>
                        <a:pt x="9" y="56"/>
                      </a:cubicBezTo>
                      <a:cubicBezTo>
                        <a:pt x="8" y="58"/>
                        <a:pt x="7" y="58"/>
                        <a:pt x="8" y="60"/>
                      </a:cubicBezTo>
                      <a:cubicBezTo>
                        <a:pt x="9" y="61"/>
                        <a:pt x="9" y="62"/>
                        <a:pt x="9" y="62"/>
                      </a:cubicBezTo>
                      <a:cubicBezTo>
                        <a:pt x="10" y="63"/>
                        <a:pt x="9" y="65"/>
                        <a:pt x="10" y="66"/>
                      </a:cubicBezTo>
                      <a:cubicBezTo>
                        <a:pt x="10" y="66"/>
                        <a:pt x="10" y="64"/>
                        <a:pt x="11" y="64"/>
                      </a:cubicBezTo>
                      <a:cubicBezTo>
                        <a:pt x="11" y="64"/>
                        <a:pt x="14" y="67"/>
                        <a:pt x="15" y="68"/>
                      </a:cubicBezTo>
                      <a:cubicBezTo>
                        <a:pt x="17" y="69"/>
                        <a:pt x="19" y="66"/>
                        <a:pt x="21" y="66"/>
                      </a:cubicBezTo>
                      <a:cubicBezTo>
                        <a:pt x="23" y="65"/>
                        <a:pt x="25" y="67"/>
                        <a:pt x="26" y="65"/>
                      </a:cubicBezTo>
                      <a:cubicBezTo>
                        <a:pt x="28" y="64"/>
                        <a:pt x="29" y="64"/>
                        <a:pt x="31" y="64"/>
                      </a:cubicBezTo>
                      <a:cubicBezTo>
                        <a:pt x="33" y="64"/>
                        <a:pt x="35" y="64"/>
                        <a:pt x="38" y="64"/>
                      </a:cubicBezTo>
                      <a:cubicBezTo>
                        <a:pt x="38" y="64"/>
                        <a:pt x="39" y="64"/>
                        <a:pt x="39" y="64"/>
                      </a:cubicBezTo>
                      <a:cubicBezTo>
                        <a:pt x="40" y="64"/>
                        <a:pt x="40" y="63"/>
                        <a:pt x="41" y="63"/>
                      </a:cubicBezTo>
                      <a:cubicBezTo>
                        <a:pt x="41" y="63"/>
                        <a:pt x="41" y="62"/>
                        <a:pt x="42" y="62"/>
                      </a:cubicBezTo>
                      <a:cubicBezTo>
                        <a:pt x="42" y="63"/>
                        <a:pt x="42" y="65"/>
                        <a:pt x="44" y="65"/>
                      </a:cubicBezTo>
                      <a:cubicBezTo>
                        <a:pt x="44" y="65"/>
                        <a:pt x="43" y="61"/>
                        <a:pt x="46" y="62"/>
                      </a:cubicBezTo>
                      <a:cubicBezTo>
                        <a:pt x="50" y="63"/>
                        <a:pt x="54" y="59"/>
                        <a:pt x="57" y="56"/>
                      </a:cubicBezTo>
                      <a:cubicBezTo>
                        <a:pt x="60" y="54"/>
                        <a:pt x="62" y="51"/>
                        <a:pt x="65" y="48"/>
                      </a:cubicBezTo>
                      <a:cubicBezTo>
                        <a:pt x="68" y="45"/>
                        <a:pt x="69" y="41"/>
                        <a:pt x="72" y="37"/>
                      </a:cubicBezTo>
                      <a:cubicBezTo>
                        <a:pt x="73" y="36"/>
                        <a:pt x="76" y="35"/>
                        <a:pt x="77" y="33"/>
                      </a:cubicBezTo>
                      <a:cubicBezTo>
                        <a:pt x="78" y="31"/>
                        <a:pt x="79" y="27"/>
                        <a:pt x="79" y="25"/>
                      </a:cubicBezTo>
                      <a:cubicBezTo>
                        <a:pt x="78" y="25"/>
                        <a:pt x="77" y="25"/>
                        <a:pt x="76" y="25"/>
                      </a:cubicBezTo>
                      <a:cubicBezTo>
                        <a:pt x="75" y="25"/>
                        <a:pt x="75" y="27"/>
                        <a:pt x="74" y="27"/>
                      </a:cubicBezTo>
                      <a:close/>
                      <a:moveTo>
                        <a:pt x="62" y="39"/>
                      </a:moveTo>
                      <a:cubicBezTo>
                        <a:pt x="61" y="39"/>
                        <a:pt x="61" y="41"/>
                        <a:pt x="61" y="41"/>
                      </a:cubicBezTo>
                      <a:cubicBezTo>
                        <a:pt x="60" y="43"/>
                        <a:pt x="58" y="42"/>
                        <a:pt x="57" y="43"/>
                      </a:cubicBezTo>
                      <a:cubicBezTo>
                        <a:pt x="56" y="43"/>
                        <a:pt x="56" y="44"/>
                        <a:pt x="55" y="44"/>
                      </a:cubicBezTo>
                      <a:cubicBezTo>
                        <a:pt x="53" y="44"/>
                        <a:pt x="52" y="42"/>
                        <a:pt x="52" y="41"/>
                      </a:cubicBezTo>
                      <a:cubicBezTo>
                        <a:pt x="51" y="39"/>
                        <a:pt x="54" y="36"/>
                        <a:pt x="56" y="35"/>
                      </a:cubicBezTo>
                      <a:cubicBezTo>
                        <a:pt x="57" y="34"/>
                        <a:pt x="59" y="34"/>
                        <a:pt x="60" y="35"/>
                      </a:cubicBezTo>
                      <a:cubicBezTo>
                        <a:pt x="61" y="36"/>
                        <a:pt x="64" y="38"/>
                        <a:pt x="62" y="39"/>
                      </a:cubicBezTo>
                      <a:cubicBezTo>
                        <a:pt x="61" y="39"/>
                        <a:pt x="63" y="38"/>
                        <a:pt x="62" y="3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44" name="Freeform 739">
                  <a:extLst>
                    <a:ext uri="{FF2B5EF4-FFF2-40B4-BE49-F238E27FC236}">
                      <a16:creationId xmlns:a16="http://schemas.microsoft.com/office/drawing/2014/main" id="{CCD67EDB-92B3-A947-95C4-7CFAA429F2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02562" y="9819354"/>
                  <a:ext cx="132428" cy="143827"/>
                </a:xfrm>
                <a:custGeom>
                  <a:avLst/>
                  <a:gdLst>
                    <a:gd name="T0" fmla="*/ 11 w 13"/>
                    <a:gd name="T1" fmla="*/ 4 h 13"/>
                    <a:gd name="T2" fmla="*/ 3 w 13"/>
                    <a:gd name="T3" fmla="*/ 3 h 13"/>
                    <a:gd name="T4" fmla="*/ 2 w 13"/>
                    <a:gd name="T5" fmla="*/ 9 h 13"/>
                    <a:gd name="T6" fmla="*/ 7 w 13"/>
                    <a:gd name="T7" fmla="*/ 9 h 13"/>
                    <a:gd name="T8" fmla="*/ 11 w 13"/>
                    <a:gd name="T9" fmla="*/ 4 h 13"/>
                    <a:gd name="T10" fmla="*/ 11 w 13"/>
                    <a:gd name="T11" fmla="*/ 4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3">
                      <a:moveTo>
                        <a:pt x="11" y="4"/>
                      </a:moveTo>
                      <a:cubicBezTo>
                        <a:pt x="9" y="2"/>
                        <a:pt x="5" y="0"/>
                        <a:pt x="3" y="3"/>
                      </a:cubicBezTo>
                      <a:cubicBezTo>
                        <a:pt x="1" y="5"/>
                        <a:pt x="0" y="7"/>
                        <a:pt x="2" y="9"/>
                      </a:cubicBezTo>
                      <a:cubicBezTo>
                        <a:pt x="4" y="13"/>
                        <a:pt x="5" y="9"/>
                        <a:pt x="7" y="9"/>
                      </a:cubicBezTo>
                      <a:cubicBezTo>
                        <a:pt x="10" y="9"/>
                        <a:pt x="13" y="5"/>
                        <a:pt x="11" y="4"/>
                      </a:cubicBezTo>
                      <a:cubicBezTo>
                        <a:pt x="10" y="3"/>
                        <a:pt x="12" y="4"/>
                        <a:pt x="11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45" name="Freeform 740">
                  <a:extLst>
                    <a:ext uri="{FF2B5EF4-FFF2-40B4-BE49-F238E27FC236}">
                      <a16:creationId xmlns:a16="http://schemas.microsoft.com/office/drawing/2014/main" id="{2F59F79D-B7E9-5143-82A3-3ED21A3728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84660" y="8476968"/>
                  <a:ext cx="52274" cy="88507"/>
                </a:xfrm>
                <a:custGeom>
                  <a:avLst/>
                  <a:gdLst>
                    <a:gd name="T0" fmla="*/ 2 w 5"/>
                    <a:gd name="T1" fmla="*/ 5 h 8"/>
                    <a:gd name="T2" fmla="*/ 5 w 5"/>
                    <a:gd name="T3" fmla="*/ 1 h 8"/>
                    <a:gd name="T4" fmla="*/ 1 w 5"/>
                    <a:gd name="T5" fmla="*/ 3 h 8"/>
                    <a:gd name="T6" fmla="*/ 0 w 5"/>
                    <a:gd name="T7" fmla="*/ 8 h 8"/>
                    <a:gd name="T8" fmla="*/ 2 w 5"/>
                    <a:gd name="T9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8">
                      <a:moveTo>
                        <a:pt x="2" y="5"/>
                      </a:moveTo>
                      <a:cubicBezTo>
                        <a:pt x="2" y="4"/>
                        <a:pt x="4" y="2"/>
                        <a:pt x="5" y="1"/>
                      </a:cubicBezTo>
                      <a:cubicBezTo>
                        <a:pt x="4" y="0"/>
                        <a:pt x="2" y="2"/>
                        <a:pt x="1" y="3"/>
                      </a:cubicBezTo>
                      <a:cubicBezTo>
                        <a:pt x="0" y="4"/>
                        <a:pt x="0" y="6"/>
                        <a:pt x="0" y="8"/>
                      </a:cubicBezTo>
                      <a:cubicBezTo>
                        <a:pt x="2" y="7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46" name="Freeform 741">
                  <a:extLst>
                    <a:ext uri="{FF2B5EF4-FFF2-40B4-BE49-F238E27FC236}">
                      <a16:creationId xmlns:a16="http://schemas.microsoft.com/office/drawing/2014/main" id="{20F1761F-F401-7244-8EC6-68959F5E93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35869" y="8034428"/>
                  <a:ext cx="355468" cy="486798"/>
                </a:xfrm>
                <a:custGeom>
                  <a:avLst/>
                  <a:gdLst>
                    <a:gd name="T0" fmla="*/ 11 w 35"/>
                    <a:gd name="T1" fmla="*/ 44 h 45"/>
                    <a:gd name="T2" fmla="*/ 15 w 35"/>
                    <a:gd name="T3" fmla="*/ 41 h 45"/>
                    <a:gd name="T4" fmla="*/ 16 w 35"/>
                    <a:gd name="T5" fmla="*/ 43 h 45"/>
                    <a:gd name="T6" fmla="*/ 23 w 35"/>
                    <a:gd name="T7" fmla="*/ 37 h 45"/>
                    <a:gd name="T8" fmla="*/ 25 w 35"/>
                    <a:gd name="T9" fmla="*/ 26 h 45"/>
                    <a:gd name="T10" fmla="*/ 31 w 35"/>
                    <a:gd name="T11" fmla="*/ 16 h 45"/>
                    <a:gd name="T12" fmla="*/ 33 w 35"/>
                    <a:gd name="T13" fmla="*/ 8 h 45"/>
                    <a:gd name="T14" fmla="*/ 35 w 35"/>
                    <a:gd name="T15" fmla="*/ 2 h 45"/>
                    <a:gd name="T16" fmla="*/ 29 w 35"/>
                    <a:gd name="T17" fmla="*/ 1 h 45"/>
                    <a:gd name="T18" fmla="*/ 26 w 35"/>
                    <a:gd name="T19" fmla="*/ 2 h 45"/>
                    <a:gd name="T20" fmla="*/ 25 w 35"/>
                    <a:gd name="T21" fmla="*/ 6 h 45"/>
                    <a:gd name="T22" fmla="*/ 20 w 35"/>
                    <a:gd name="T23" fmla="*/ 10 h 45"/>
                    <a:gd name="T24" fmla="*/ 10 w 35"/>
                    <a:gd name="T25" fmla="*/ 8 h 45"/>
                    <a:gd name="T26" fmla="*/ 13 w 35"/>
                    <a:gd name="T27" fmla="*/ 13 h 45"/>
                    <a:gd name="T28" fmla="*/ 14 w 35"/>
                    <a:gd name="T29" fmla="*/ 19 h 45"/>
                    <a:gd name="T30" fmla="*/ 15 w 35"/>
                    <a:gd name="T31" fmla="*/ 22 h 45"/>
                    <a:gd name="T32" fmla="*/ 16 w 35"/>
                    <a:gd name="T33" fmla="*/ 25 h 45"/>
                    <a:gd name="T34" fmla="*/ 15 w 35"/>
                    <a:gd name="T35" fmla="*/ 32 h 45"/>
                    <a:gd name="T36" fmla="*/ 13 w 35"/>
                    <a:gd name="T37" fmla="*/ 31 h 45"/>
                    <a:gd name="T38" fmla="*/ 10 w 35"/>
                    <a:gd name="T39" fmla="*/ 32 h 45"/>
                    <a:gd name="T40" fmla="*/ 8 w 35"/>
                    <a:gd name="T41" fmla="*/ 29 h 45"/>
                    <a:gd name="T42" fmla="*/ 6 w 35"/>
                    <a:gd name="T43" fmla="*/ 32 h 45"/>
                    <a:gd name="T44" fmla="*/ 4 w 35"/>
                    <a:gd name="T45" fmla="*/ 32 h 45"/>
                    <a:gd name="T46" fmla="*/ 3 w 35"/>
                    <a:gd name="T47" fmla="*/ 35 h 45"/>
                    <a:gd name="T48" fmla="*/ 0 w 35"/>
                    <a:gd name="T49" fmla="*/ 39 h 45"/>
                    <a:gd name="T50" fmla="*/ 5 w 35"/>
                    <a:gd name="T51" fmla="*/ 45 h 45"/>
                    <a:gd name="T52" fmla="*/ 8 w 35"/>
                    <a:gd name="T53" fmla="*/ 42 h 45"/>
                    <a:gd name="T54" fmla="*/ 11 w 35"/>
                    <a:gd name="T55" fmla="*/ 44 h 45"/>
                    <a:gd name="T56" fmla="*/ 11 w 35"/>
                    <a:gd name="T57" fmla="*/ 44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5" h="45">
                      <a:moveTo>
                        <a:pt x="11" y="44"/>
                      </a:moveTo>
                      <a:cubicBezTo>
                        <a:pt x="12" y="44"/>
                        <a:pt x="14" y="42"/>
                        <a:pt x="15" y="41"/>
                      </a:cubicBezTo>
                      <a:cubicBezTo>
                        <a:pt x="17" y="40"/>
                        <a:pt x="15" y="43"/>
                        <a:pt x="16" y="43"/>
                      </a:cubicBezTo>
                      <a:cubicBezTo>
                        <a:pt x="16" y="43"/>
                        <a:pt x="23" y="39"/>
                        <a:pt x="23" y="37"/>
                      </a:cubicBezTo>
                      <a:cubicBezTo>
                        <a:pt x="23" y="33"/>
                        <a:pt x="23" y="29"/>
                        <a:pt x="25" y="26"/>
                      </a:cubicBezTo>
                      <a:cubicBezTo>
                        <a:pt x="27" y="22"/>
                        <a:pt x="30" y="19"/>
                        <a:pt x="31" y="16"/>
                      </a:cubicBezTo>
                      <a:cubicBezTo>
                        <a:pt x="32" y="13"/>
                        <a:pt x="32" y="11"/>
                        <a:pt x="33" y="8"/>
                      </a:cubicBezTo>
                      <a:cubicBezTo>
                        <a:pt x="33" y="6"/>
                        <a:pt x="35" y="4"/>
                        <a:pt x="35" y="2"/>
                      </a:cubicBezTo>
                      <a:cubicBezTo>
                        <a:pt x="33" y="2"/>
                        <a:pt x="31" y="0"/>
                        <a:pt x="29" y="1"/>
                      </a:cubicBezTo>
                      <a:cubicBezTo>
                        <a:pt x="28" y="1"/>
                        <a:pt x="26" y="1"/>
                        <a:pt x="26" y="2"/>
                      </a:cubicBezTo>
                      <a:cubicBezTo>
                        <a:pt x="25" y="4"/>
                        <a:pt x="25" y="5"/>
                        <a:pt x="25" y="6"/>
                      </a:cubicBezTo>
                      <a:cubicBezTo>
                        <a:pt x="24" y="9"/>
                        <a:pt x="23" y="10"/>
                        <a:pt x="20" y="10"/>
                      </a:cubicBezTo>
                      <a:cubicBezTo>
                        <a:pt x="17" y="9"/>
                        <a:pt x="13" y="8"/>
                        <a:pt x="10" y="8"/>
                      </a:cubicBezTo>
                      <a:cubicBezTo>
                        <a:pt x="10" y="10"/>
                        <a:pt x="9" y="14"/>
                        <a:pt x="13" y="13"/>
                      </a:cubicBezTo>
                      <a:cubicBezTo>
                        <a:pt x="17" y="11"/>
                        <a:pt x="14" y="17"/>
                        <a:pt x="14" y="19"/>
                      </a:cubicBezTo>
                      <a:cubicBezTo>
                        <a:pt x="14" y="20"/>
                        <a:pt x="14" y="21"/>
                        <a:pt x="15" y="22"/>
                      </a:cubicBezTo>
                      <a:cubicBezTo>
                        <a:pt x="16" y="23"/>
                        <a:pt x="16" y="24"/>
                        <a:pt x="16" y="25"/>
                      </a:cubicBezTo>
                      <a:cubicBezTo>
                        <a:pt x="16" y="27"/>
                        <a:pt x="16" y="30"/>
                        <a:pt x="15" y="32"/>
                      </a:cubicBezTo>
                      <a:cubicBezTo>
                        <a:pt x="15" y="33"/>
                        <a:pt x="13" y="31"/>
                        <a:pt x="13" y="31"/>
                      </a:cubicBezTo>
                      <a:cubicBezTo>
                        <a:pt x="11" y="31"/>
                        <a:pt x="11" y="33"/>
                        <a:pt x="10" y="32"/>
                      </a:cubicBezTo>
                      <a:cubicBezTo>
                        <a:pt x="10" y="31"/>
                        <a:pt x="9" y="30"/>
                        <a:pt x="8" y="29"/>
                      </a:cubicBezTo>
                      <a:cubicBezTo>
                        <a:pt x="7" y="29"/>
                        <a:pt x="7" y="31"/>
                        <a:pt x="6" y="32"/>
                      </a:cubicBezTo>
                      <a:cubicBezTo>
                        <a:pt x="6" y="32"/>
                        <a:pt x="4" y="32"/>
                        <a:pt x="4" y="32"/>
                      </a:cubicBezTo>
                      <a:cubicBezTo>
                        <a:pt x="2" y="32"/>
                        <a:pt x="3" y="34"/>
                        <a:pt x="3" y="35"/>
                      </a:cubicBezTo>
                      <a:cubicBezTo>
                        <a:pt x="4" y="38"/>
                        <a:pt x="3" y="37"/>
                        <a:pt x="0" y="39"/>
                      </a:cubicBezTo>
                      <a:cubicBezTo>
                        <a:pt x="2" y="41"/>
                        <a:pt x="4" y="42"/>
                        <a:pt x="5" y="45"/>
                      </a:cubicBezTo>
                      <a:cubicBezTo>
                        <a:pt x="6" y="44"/>
                        <a:pt x="7" y="43"/>
                        <a:pt x="8" y="42"/>
                      </a:cubicBezTo>
                      <a:cubicBezTo>
                        <a:pt x="10" y="41"/>
                        <a:pt x="10" y="43"/>
                        <a:pt x="11" y="44"/>
                      </a:cubicBezTo>
                      <a:cubicBezTo>
                        <a:pt x="12" y="44"/>
                        <a:pt x="10" y="43"/>
                        <a:pt x="11" y="4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47" name="Freeform 742">
                  <a:extLst>
                    <a:ext uri="{FF2B5EF4-FFF2-40B4-BE49-F238E27FC236}">
                      <a16:creationId xmlns:a16="http://schemas.microsoft.com/office/drawing/2014/main" id="{E01C7C4A-F215-F343-B2C6-28D3CFF3FF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89209" y="7643512"/>
                  <a:ext cx="651689" cy="486798"/>
                </a:xfrm>
                <a:custGeom>
                  <a:avLst/>
                  <a:gdLst>
                    <a:gd name="T0" fmla="*/ 12 w 64"/>
                    <a:gd name="T1" fmla="*/ 37 h 45"/>
                    <a:gd name="T2" fmla="*/ 17 w 64"/>
                    <a:gd name="T3" fmla="*/ 37 h 45"/>
                    <a:gd name="T4" fmla="*/ 20 w 64"/>
                    <a:gd name="T5" fmla="*/ 38 h 45"/>
                    <a:gd name="T6" fmla="*/ 21 w 64"/>
                    <a:gd name="T7" fmla="*/ 33 h 45"/>
                    <a:gd name="T8" fmla="*/ 25 w 64"/>
                    <a:gd name="T9" fmla="*/ 30 h 45"/>
                    <a:gd name="T10" fmla="*/ 30 w 64"/>
                    <a:gd name="T11" fmla="*/ 33 h 45"/>
                    <a:gd name="T12" fmla="*/ 36 w 64"/>
                    <a:gd name="T13" fmla="*/ 34 h 45"/>
                    <a:gd name="T14" fmla="*/ 39 w 64"/>
                    <a:gd name="T15" fmla="*/ 34 h 45"/>
                    <a:gd name="T16" fmla="*/ 41 w 64"/>
                    <a:gd name="T17" fmla="*/ 30 h 45"/>
                    <a:gd name="T18" fmla="*/ 45 w 64"/>
                    <a:gd name="T19" fmla="*/ 31 h 45"/>
                    <a:gd name="T20" fmla="*/ 50 w 64"/>
                    <a:gd name="T21" fmla="*/ 31 h 45"/>
                    <a:gd name="T22" fmla="*/ 55 w 64"/>
                    <a:gd name="T23" fmla="*/ 29 h 45"/>
                    <a:gd name="T24" fmla="*/ 60 w 64"/>
                    <a:gd name="T25" fmla="*/ 30 h 45"/>
                    <a:gd name="T26" fmla="*/ 58 w 64"/>
                    <a:gd name="T27" fmla="*/ 24 h 45"/>
                    <a:gd name="T28" fmla="*/ 55 w 64"/>
                    <a:gd name="T29" fmla="*/ 20 h 45"/>
                    <a:gd name="T30" fmla="*/ 51 w 64"/>
                    <a:gd name="T31" fmla="*/ 16 h 45"/>
                    <a:gd name="T32" fmla="*/ 47 w 64"/>
                    <a:gd name="T33" fmla="*/ 13 h 45"/>
                    <a:gd name="T34" fmla="*/ 46 w 64"/>
                    <a:gd name="T35" fmla="*/ 12 h 45"/>
                    <a:gd name="T36" fmla="*/ 44 w 64"/>
                    <a:gd name="T37" fmla="*/ 12 h 45"/>
                    <a:gd name="T38" fmla="*/ 44 w 64"/>
                    <a:gd name="T39" fmla="*/ 6 h 45"/>
                    <a:gd name="T40" fmla="*/ 41 w 64"/>
                    <a:gd name="T41" fmla="*/ 1 h 45"/>
                    <a:gd name="T42" fmla="*/ 41 w 64"/>
                    <a:gd name="T43" fmla="*/ 0 h 45"/>
                    <a:gd name="T44" fmla="*/ 38 w 64"/>
                    <a:gd name="T45" fmla="*/ 0 h 45"/>
                    <a:gd name="T46" fmla="*/ 35 w 64"/>
                    <a:gd name="T47" fmla="*/ 3 h 45"/>
                    <a:gd name="T48" fmla="*/ 26 w 64"/>
                    <a:gd name="T49" fmla="*/ 10 h 45"/>
                    <a:gd name="T50" fmla="*/ 22 w 64"/>
                    <a:gd name="T51" fmla="*/ 11 h 45"/>
                    <a:gd name="T52" fmla="*/ 19 w 64"/>
                    <a:gd name="T53" fmla="*/ 15 h 45"/>
                    <a:gd name="T54" fmla="*/ 13 w 64"/>
                    <a:gd name="T55" fmla="*/ 17 h 45"/>
                    <a:gd name="T56" fmla="*/ 9 w 64"/>
                    <a:gd name="T57" fmla="*/ 17 h 45"/>
                    <a:gd name="T58" fmla="*/ 6 w 64"/>
                    <a:gd name="T59" fmla="*/ 18 h 45"/>
                    <a:gd name="T60" fmla="*/ 3 w 64"/>
                    <a:gd name="T61" fmla="*/ 23 h 45"/>
                    <a:gd name="T62" fmla="*/ 4 w 64"/>
                    <a:gd name="T63" fmla="*/ 34 h 45"/>
                    <a:gd name="T64" fmla="*/ 6 w 64"/>
                    <a:gd name="T65" fmla="*/ 39 h 45"/>
                    <a:gd name="T66" fmla="*/ 9 w 64"/>
                    <a:gd name="T67" fmla="*/ 45 h 45"/>
                    <a:gd name="T68" fmla="*/ 12 w 64"/>
                    <a:gd name="T69" fmla="*/ 37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4" h="45">
                      <a:moveTo>
                        <a:pt x="12" y="37"/>
                      </a:moveTo>
                      <a:cubicBezTo>
                        <a:pt x="13" y="37"/>
                        <a:pt x="16" y="36"/>
                        <a:pt x="17" y="37"/>
                      </a:cubicBezTo>
                      <a:cubicBezTo>
                        <a:pt x="17" y="38"/>
                        <a:pt x="20" y="38"/>
                        <a:pt x="20" y="38"/>
                      </a:cubicBezTo>
                      <a:cubicBezTo>
                        <a:pt x="21" y="36"/>
                        <a:pt x="20" y="34"/>
                        <a:pt x="21" y="33"/>
                      </a:cubicBezTo>
                      <a:cubicBezTo>
                        <a:pt x="21" y="32"/>
                        <a:pt x="23" y="29"/>
                        <a:pt x="25" y="30"/>
                      </a:cubicBezTo>
                      <a:cubicBezTo>
                        <a:pt x="27" y="30"/>
                        <a:pt x="28" y="32"/>
                        <a:pt x="30" y="33"/>
                      </a:cubicBezTo>
                      <a:cubicBezTo>
                        <a:pt x="32" y="34"/>
                        <a:pt x="34" y="34"/>
                        <a:pt x="36" y="34"/>
                      </a:cubicBezTo>
                      <a:cubicBezTo>
                        <a:pt x="37" y="34"/>
                        <a:pt x="39" y="35"/>
                        <a:pt x="39" y="34"/>
                      </a:cubicBezTo>
                      <a:cubicBezTo>
                        <a:pt x="40" y="33"/>
                        <a:pt x="40" y="29"/>
                        <a:pt x="41" y="30"/>
                      </a:cubicBezTo>
                      <a:cubicBezTo>
                        <a:pt x="43" y="31"/>
                        <a:pt x="43" y="31"/>
                        <a:pt x="45" y="31"/>
                      </a:cubicBezTo>
                      <a:cubicBezTo>
                        <a:pt x="47" y="30"/>
                        <a:pt x="48" y="31"/>
                        <a:pt x="50" y="31"/>
                      </a:cubicBezTo>
                      <a:cubicBezTo>
                        <a:pt x="52" y="31"/>
                        <a:pt x="53" y="28"/>
                        <a:pt x="55" y="29"/>
                      </a:cubicBezTo>
                      <a:cubicBezTo>
                        <a:pt x="56" y="29"/>
                        <a:pt x="58" y="31"/>
                        <a:pt x="60" y="30"/>
                      </a:cubicBezTo>
                      <a:cubicBezTo>
                        <a:pt x="64" y="28"/>
                        <a:pt x="59" y="26"/>
                        <a:pt x="58" y="24"/>
                      </a:cubicBezTo>
                      <a:cubicBezTo>
                        <a:pt x="57" y="22"/>
                        <a:pt x="57" y="21"/>
                        <a:pt x="55" y="20"/>
                      </a:cubicBezTo>
                      <a:cubicBezTo>
                        <a:pt x="53" y="19"/>
                        <a:pt x="52" y="18"/>
                        <a:pt x="51" y="16"/>
                      </a:cubicBezTo>
                      <a:cubicBezTo>
                        <a:pt x="51" y="14"/>
                        <a:pt x="49" y="14"/>
                        <a:pt x="47" y="13"/>
                      </a:cubicBezTo>
                      <a:cubicBezTo>
                        <a:pt x="47" y="13"/>
                        <a:pt x="47" y="12"/>
                        <a:pt x="46" y="12"/>
                      </a:cubicBezTo>
                      <a:cubicBezTo>
                        <a:pt x="46" y="12"/>
                        <a:pt x="44" y="12"/>
                        <a:pt x="44" y="12"/>
                      </a:cubicBezTo>
                      <a:cubicBezTo>
                        <a:pt x="43" y="11"/>
                        <a:pt x="44" y="7"/>
                        <a:pt x="44" y="6"/>
                      </a:cubicBezTo>
                      <a:cubicBezTo>
                        <a:pt x="44" y="4"/>
                        <a:pt x="42" y="3"/>
                        <a:pt x="41" y="1"/>
                      </a:cubicBezTo>
                      <a:cubicBezTo>
                        <a:pt x="41" y="1"/>
                        <a:pt x="41" y="0"/>
                        <a:pt x="41" y="0"/>
                      </a:cubicBezTo>
                      <a:cubicBezTo>
                        <a:pt x="40" y="0"/>
                        <a:pt x="39" y="0"/>
                        <a:pt x="38" y="0"/>
                      </a:cubicBezTo>
                      <a:cubicBezTo>
                        <a:pt x="36" y="1"/>
                        <a:pt x="36" y="1"/>
                        <a:pt x="35" y="3"/>
                      </a:cubicBezTo>
                      <a:cubicBezTo>
                        <a:pt x="35" y="6"/>
                        <a:pt x="28" y="10"/>
                        <a:pt x="26" y="10"/>
                      </a:cubicBezTo>
                      <a:cubicBezTo>
                        <a:pt x="25" y="10"/>
                        <a:pt x="21" y="10"/>
                        <a:pt x="22" y="11"/>
                      </a:cubicBezTo>
                      <a:cubicBezTo>
                        <a:pt x="23" y="13"/>
                        <a:pt x="20" y="15"/>
                        <a:pt x="19" y="15"/>
                      </a:cubicBezTo>
                      <a:cubicBezTo>
                        <a:pt x="17" y="16"/>
                        <a:pt x="15" y="17"/>
                        <a:pt x="13" y="17"/>
                      </a:cubicBezTo>
                      <a:cubicBezTo>
                        <a:pt x="11" y="18"/>
                        <a:pt x="11" y="16"/>
                        <a:pt x="9" y="17"/>
                      </a:cubicBezTo>
                      <a:cubicBezTo>
                        <a:pt x="7" y="18"/>
                        <a:pt x="6" y="17"/>
                        <a:pt x="6" y="18"/>
                      </a:cubicBezTo>
                      <a:cubicBezTo>
                        <a:pt x="5" y="20"/>
                        <a:pt x="4" y="22"/>
                        <a:pt x="3" y="23"/>
                      </a:cubicBezTo>
                      <a:cubicBezTo>
                        <a:pt x="0" y="27"/>
                        <a:pt x="2" y="30"/>
                        <a:pt x="4" y="34"/>
                      </a:cubicBezTo>
                      <a:cubicBezTo>
                        <a:pt x="5" y="36"/>
                        <a:pt x="5" y="37"/>
                        <a:pt x="6" y="39"/>
                      </a:cubicBezTo>
                      <a:cubicBezTo>
                        <a:pt x="8" y="41"/>
                        <a:pt x="9" y="42"/>
                        <a:pt x="9" y="45"/>
                      </a:cubicBezTo>
                      <a:cubicBezTo>
                        <a:pt x="9" y="44"/>
                        <a:pt x="10" y="37"/>
                        <a:pt x="12" y="3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48" name="Freeform 743">
                  <a:extLst>
                    <a:ext uri="{FF2B5EF4-FFF2-40B4-BE49-F238E27FC236}">
                      <a16:creationId xmlns:a16="http://schemas.microsoft.com/office/drawing/2014/main" id="{4FEE4834-1BE9-634A-9D77-C47B2AFDEF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64335" y="6950195"/>
                  <a:ext cx="1195346" cy="888775"/>
                </a:xfrm>
                <a:custGeom>
                  <a:avLst/>
                  <a:gdLst>
                    <a:gd name="T0" fmla="*/ 83 w 117"/>
                    <a:gd name="T1" fmla="*/ 82 h 82"/>
                    <a:gd name="T2" fmla="*/ 93 w 117"/>
                    <a:gd name="T3" fmla="*/ 76 h 82"/>
                    <a:gd name="T4" fmla="*/ 105 w 117"/>
                    <a:gd name="T5" fmla="*/ 68 h 82"/>
                    <a:gd name="T6" fmla="*/ 112 w 117"/>
                    <a:gd name="T7" fmla="*/ 64 h 82"/>
                    <a:gd name="T8" fmla="*/ 107 w 117"/>
                    <a:gd name="T9" fmla="*/ 55 h 82"/>
                    <a:gd name="T10" fmla="*/ 110 w 117"/>
                    <a:gd name="T11" fmla="*/ 46 h 82"/>
                    <a:gd name="T12" fmla="*/ 114 w 117"/>
                    <a:gd name="T13" fmla="*/ 40 h 82"/>
                    <a:gd name="T14" fmla="*/ 117 w 117"/>
                    <a:gd name="T15" fmla="*/ 21 h 82"/>
                    <a:gd name="T16" fmla="*/ 81 w 117"/>
                    <a:gd name="T17" fmla="*/ 1 h 82"/>
                    <a:gd name="T18" fmla="*/ 75 w 117"/>
                    <a:gd name="T19" fmla="*/ 2 h 82"/>
                    <a:gd name="T20" fmla="*/ 67 w 117"/>
                    <a:gd name="T21" fmla="*/ 2 h 82"/>
                    <a:gd name="T22" fmla="*/ 59 w 117"/>
                    <a:gd name="T23" fmla="*/ 1 h 82"/>
                    <a:gd name="T24" fmla="*/ 29 w 117"/>
                    <a:gd name="T25" fmla="*/ 21 h 82"/>
                    <a:gd name="T26" fmla="*/ 22 w 117"/>
                    <a:gd name="T27" fmla="*/ 25 h 82"/>
                    <a:gd name="T28" fmla="*/ 19 w 117"/>
                    <a:gd name="T29" fmla="*/ 42 h 82"/>
                    <a:gd name="T30" fmla="*/ 8 w 117"/>
                    <a:gd name="T31" fmla="*/ 43 h 82"/>
                    <a:gd name="T32" fmla="*/ 5 w 117"/>
                    <a:gd name="T33" fmla="*/ 51 h 82"/>
                    <a:gd name="T34" fmla="*/ 11 w 117"/>
                    <a:gd name="T35" fmla="*/ 56 h 82"/>
                    <a:gd name="T36" fmla="*/ 19 w 117"/>
                    <a:gd name="T37" fmla="*/ 62 h 82"/>
                    <a:gd name="T38" fmla="*/ 21 w 117"/>
                    <a:gd name="T39" fmla="*/ 55 h 82"/>
                    <a:gd name="T40" fmla="*/ 28 w 117"/>
                    <a:gd name="T41" fmla="*/ 50 h 82"/>
                    <a:gd name="T42" fmla="*/ 35 w 117"/>
                    <a:gd name="T43" fmla="*/ 53 h 82"/>
                    <a:gd name="T44" fmla="*/ 46 w 117"/>
                    <a:gd name="T45" fmla="*/ 55 h 82"/>
                    <a:gd name="T46" fmla="*/ 64 w 117"/>
                    <a:gd name="T47" fmla="*/ 53 h 82"/>
                    <a:gd name="T48" fmla="*/ 68 w 117"/>
                    <a:gd name="T49" fmla="*/ 47 h 82"/>
                    <a:gd name="T50" fmla="*/ 77 w 117"/>
                    <a:gd name="T51" fmla="*/ 31 h 82"/>
                    <a:gd name="T52" fmla="*/ 79 w 117"/>
                    <a:gd name="T53" fmla="*/ 16 h 82"/>
                    <a:gd name="T54" fmla="*/ 75 w 117"/>
                    <a:gd name="T55" fmla="*/ 2 h 82"/>
                    <a:gd name="T56" fmla="*/ 78 w 117"/>
                    <a:gd name="T57" fmla="*/ 16 h 82"/>
                    <a:gd name="T58" fmla="*/ 77 w 117"/>
                    <a:gd name="T59" fmla="*/ 35 h 82"/>
                    <a:gd name="T60" fmla="*/ 68 w 117"/>
                    <a:gd name="T61" fmla="*/ 46 h 82"/>
                    <a:gd name="T62" fmla="*/ 72 w 117"/>
                    <a:gd name="T63" fmla="*/ 55 h 82"/>
                    <a:gd name="T64" fmla="*/ 75 w 117"/>
                    <a:gd name="T65" fmla="*/ 65 h 82"/>
                    <a:gd name="T66" fmla="*/ 72 w 117"/>
                    <a:gd name="T67" fmla="*/ 74 h 82"/>
                    <a:gd name="T68" fmla="*/ 77 w 117"/>
                    <a:gd name="T69" fmla="*/ 81 h 82"/>
                    <a:gd name="T70" fmla="*/ 80 w 117"/>
                    <a:gd name="T71" fmla="*/ 81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17" h="82">
                      <a:moveTo>
                        <a:pt x="80" y="81"/>
                      </a:moveTo>
                      <a:cubicBezTo>
                        <a:pt x="81" y="80"/>
                        <a:pt x="82" y="82"/>
                        <a:pt x="83" y="82"/>
                      </a:cubicBezTo>
                      <a:cubicBezTo>
                        <a:pt x="85" y="81"/>
                        <a:pt x="87" y="80"/>
                        <a:pt x="89" y="79"/>
                      </a:cubicBezTo>
                      <a:cubicBezTo>
                        <a:pt x="90" y="79"/>
                        <a:pt x="93" y="78"/>
                        <a:pt x="93" y="76"/>
                      </a:cubicBezTo>
                      <a:cubicBezTo>
                        <a:pt x="93" y="74"/>
                        <a:pt x="94" y="75"/>
                        <a:pt x="96" y="74"/>
                      </a:cubicBezTo>
                      <a:cubicBezTo>
                        <a:pt x="99" y="74"/>
                        <a:pt x="103" y="71"/>
                        <a:pt x="105" y="68"/>
                      </a:cubicBezTo>
                      <a:cubicBezTo>
                        <a:pt x="106" y="67"/>
                        <a:pt x="106" y="66"/>
                        <a:pt x="107" y="65"/>
                      </a:cubicBezTo>
                      <a:cubicBezTo>
                        <a:pt x="108" y="64"/>
                        <a:pt x="110" y="64"/>
                        <a:pt x="112" y="64"/>
                      </a:cubicBezTo>
                      <a:cubicBezTo>
                        <a:pt x="112" y="62"/>
                        <a:pt x="110" y="61"/>
                        <a:pt x="109" y="59"/>
                      </a:cubicBezTo>
                      <a:cubicBezTo>
                        <a:pt x="109" y="58"/>
                        <a:pt x="110" y="55"/>
                        <a:pt x="107" y="55"/>
                      </a:cubicBezTo>
                      <a:cubicBezTo>
                        <a:pt x="106" y="55"/>
                        <a:pt x="109" y="53"/>
                        <a:pt x="108" y="52"/>
                      </a:cubicBezTo>
                      <a:cubicBezTo>
                        <a:pt x="108" y="49"/>
                        <a:pt x="109" y="48"/>
                        <a:pt x="110" y="46"/>
                      </a:cubicBezTo>
                      <a:cubicBezTo>
                        <a:pt x="110" y="44"/>
                        <a:pt x="112" y="44"/>
                        <a:pt x="112" y="42"/>
                      </a:cubicBezTo>
                      <a:cubicBezTo>
                        <a:pt x="112" y="41"/>
                        <a:pt x="113" y="40"/>
                        <a:pt x="114" y="40"/>
                      </a:cubicBezTo>
                      <a:cubicBezTo>
                        <a:pt x="117" y="40"/>
                        <a:pt x="117" y="40"/>
                        <a:pt x="117" y="38"/>
                      </a:cubicBezTo>
                      <a:cubicBezTo>
                        <a:pt x="117" y="32"/>
                        <a:pt x="117" y="27"/>
                        <a:pt x="117" y="21"/>
                      </a:cubicBezTo>
                      <a:cubicBezTo>
                        <a:pt x="117" y="19"/>
                        <a:pt x="113" y="18"/>
                        <a:pt x="111" y="17"/>
                      </a:cubicBezTo>
                      <a:cubicBezTo>
                        <a:pt x="101" y="12"/>
                        <a:pt x="91" y="6"/>
                        <a:pt x="81" y="1"/>
                      </a:cubicBezTo>
                      <a:cubicBezTo>
                        <a:pt x="80" y="1"/>
                        <a:pt x="80" y="0"/>
                        <a:pt x="79" y="0"/>
                      </a:cubicBezTo>
                      <a:cubicBezTo>
                        <a:pt x="78" y="1"/>
                        <a:pt x="76" y="2"/>
                        <a:pt x="75" y="2"/>
                      </a:cubicBezTo>
                      <a:cubicBezTo>
                        <a:pt x="74" y="3"/>
                        <a:pt x="72" y="5"/>
                        <a:pt x="71" y="5"/>
                      </a:cubicBezTo>
                      <a:cubicBezTo>
                        <a:pt x="70" y="5"/>
                        <a:pt x="69" y="3"/>
                        <a:pt x="67" y="2"/>
                      </a:cubicBezTo>
                      <a:cubicBezTo>
                        <a:pt x="66" y="1"/>
                        <a:pt x="65" y="1"/>
                        <a:pt x="64" y="1"/>
                      </a:cubicBezTo>
                      <a:cubicBezTo>
                        <a:pt x="62" y="0"/>
                        <a:pt x="61" y="0"/>
                        <a:pt x="59" y="1"/>
                      </a:cubicBezTo>
                      <a:cubicBezTo>
                        <a:pt x="52" y="5"/>
                        <a:pt x="45" y="10"/>
                        <a:pt x="38" y="14"/>
                      </a:cubicBezTo>
                      <a:cubicBezTo>
                        <a:pt x="35" y="16"/>
                        <a:pt x="32" y="18"/>
                        <a:pt x="29" y="21"/>
                      </a:cubicBezTo>
                      <a:cubicBezTo>
                        <a:pt x="28" y="22"/>
                        <a:pt x="27" y="22"/>
                        <a:pt x="26" y="22"/>
                      </a:cubicBezTo>
                      <a:cubicBezTo>
                        <a:pt x="23" y="22"/>
                        <a:pt x="22" y="22"/>
                        <a:pt x="22" y="25"/>
                      </a:cubicBezTo>
                      <a:cubicBezTo>
                        <a:pt x="22" y="28"/>
                        <a:pt x="22" y="31"/>
                        <a:pt x="22" y="34"/>
                      </a:cubicBezTo>
                      <a:cubicBezTo>
                        <a:pt x="22" y="37"/>
                        <a:pt x="21" y="40"/>
                        <a:pt x="19" y="42"/>
                      </a:cubicBezTo>
                      <a:cubicBezTo>
                        <a:pt x="18" y="43"/>
                        <a:pt x="15" y="43"/>
                        <a:pt x="14" y="43"/>
                      </a:cubicBezTo>
                      <a:cubicBezTo>
                        <a:pt x="12" y="43"/>
                        <a:pt x="10" y="43"/>
                        <a:pt x="8" y="43"/>
                      </a:cubicBezTo>
                      <a:cubicBezTo>
                        <a:pt x="6" y="43"/>
                        <a:pt x="4" y="44"/>
                        <a:pt x="2" y="44"/>
                      </a:cubicBezTo>
                      <a:cubicBezTo>
                        <a:pt x="0" y="44"/>
                        <a:pt x="5" y="51"/>
                        <a:pt x="5" y="51"/>
                      </a:cubicBezTo>
                      <a:cubicBezTo>
                        <a:pt x="6" y="54"/>
                        <a:pt x="7" y="56"/>
                        <a:pt x="10" y="57"/>
                      </a:cubicBezTo>
                      <a:cubicBezTo>
                        <a:pt x="10" y="57"/>
                        <a:pt x="11" y="56"/>
                        <a:pt x="11" y="56"/>
                      </a:cubicBezTo>
                      <a:cubicBezTo>
                        <a:pt x="12" y="57"/>
                        <a:pt x="12" y="60"/>
                        <a:pt x="14" y="58"/>
                      </a:cubicBezTo>
                      <a:cubicBezTo>
                        <a:pt x="16" y="56"/>
                        <a:pt x="18" y="61"/>
                        <a:pt x="19" y="62"/>
                      </a:cubicBezTo>
                      <a:cubicBezTo>
                        <a:pt x="19" y="61"/>
                        <a:pt x="20" y="59"/>
                        <a:pt x="20" y="58"/>
                      </a:cubicBezTo>
                      <a:cubicBezTo>
                        <a:pt x="20" y="57"/>
                        <a:pt x="21" y="56"/>
                        <a:pt x="21" y="55"/>
                      </a:cubicBezTo>
                      <a:cubicBezTo>
                        <a:pt x="22" y="52"/>
                        <a:pt x="22" y="52"/>
                        <a:pt x="25" y="51"/>
                      </a:cubicBezTo>
                      <a:cubicBezTo>
                        <a:pt x="26" y="50"/>
                        <a:pt x="27" y="50"/>
                        <a:pt x="28" y="50"/>
                      </a:cubicBezTo>
                      <a:cubicBezTo>
                        <a:pt x="29" y="49"/>
                        <a:pt x="30" y="51"/>
                        <a:pt x="31" y="51"/>
                      </a:cubicBezTo>
                      <a:cubicBezTo>
                        <a:pt x="33" y="51"/>
                        <a:pt x="34" y="52"/>
                        <a:pt x="35" y="53"/>
                      </a:cubicBezTo>
                      <a:cubicBezTo>
                        <a:pt x="36" y="54"/>
                        <a:pt x="37" y="54"/>
                        <a:pt x="39" y="54"/>
                      </a:cubicBezTo>
                      <a:cubicBezTo>
                        <a:pt x="42" y="52"/>
                        <a:pt x="43" y="55"/>
                        <a:pt x="46" y="55"/>
                      </a:cubicBezTo>
                      <a:cubicBezTo>
                        <a:pt x="49" y="55"/>
                        <a:pt x="52" y="53"/>
                        <a:pt x="55" y="53"/>
                      </a:cubicBezTo>
                      <a:cubicBezTo>
                        <a:pt x="57" y="53"/>
                        <a:pt x="61" y="54"/>
                        <a:pt x="64" y="53"/>
                      </a:cubicBezTo>
                      <a:cubicBezTo>
                        <a:pt x="65" y="53"/>
                        <a:pt x="66" y="52"/>
                        <a:pt x="67" y="51"/>
                      </a:cubicBezTo>
                      <a:cubicBezTo>
                        <a:pt x="69" y="50"/>
                        <a:pt x="68" y="49"/>
                        <a:pt x="68" y="47"/>
                      </a:cubicBezTo>
                      <a:cubicBezTo>
                        <a:pt x="68" y="42"/>
                        <a:pt x="73" y="39"/>
                        <a:pt x="77" y="35"/>
                      </a:cubicBezTo>
                      <a:cubicBezTo>
                        <a:pt x="78" y="34"/>
                        <a:pt x="77" y="32"/>
                        <a:pt x="77" y="31"/>
                      </a:cubicBezTo>
                      <a:cubicBezTo>
                        <a:pt x="77" y="28"/>
                        <a:pt x="77" y="26"/>
                        <a:pt x="77" y="23"/>
                      </a:cubicBezTo>
                      <a:cubicBezTo>
                        <a:pt x="78" y="21"/>
                        <a:pt x="79" y="18"/>
                        <a:pt x="79" y="16"/>
                      </a:cubicBezTo>
                      <a:cubicBezTo>
                        <a:pt x="78" y="14"/>
                        <a:pt x="77" y="12"/>
                        <a:pt x="76" y="11"/>
                      </a:cubicBezTo>
                      <a:cubicBezTo>
                        <a:pt x="74" y="8"/>
                        <a:pt x="75" y="5"/>
                        <a:pt x="75" y="2"/>
                      </a:cubicBezTo>
                      <a:cubicBezTo>
                        <a:pt x="75" y="5"/>
                        <a:pt x="75" y="7"/>
                        <a:pt x="75" y="9"/>
                      </a:cubicBezTo>
                      <a:cubicBezTo>
                        <a:pt x="75" y="11"/>
                        <a:pt x="78" y="14"/>
                        <a:pt x="78" y="16"/>
                      </a:cubicBezTo>
                      <a:cubicBezTo>
                        <a:pt x="79" y="19"/>
                        <a:pt x="77" y="23"/>
                        <a:pt x="77" y="26"/>
                      </a:cubicBezTo>
                      <a:cubicBezTo>
                        <a:pt x="77" y="28"/>
                        <a:pt x="78" y="32"/>
                        <a:pt x="77" y="35"/>
                      </a:cubicBezTo>
                      <a:cubicBezTo>
                        <a:pt x="76" y="37"/>
                        <a:pt x="72" y="39"/>
                        <a:pt x="71" y="41"/>
                      </a:cubicBezTo>
                      <a:cubicBezTo>
                        <a:pt x="69" y="42"/>
                        <a:pt x="68" y="44"/>
                        <a:pt x="68" y="46"/>
                      </a:cubicBezTo>
                      <a:cubicBezTo>
                        <a:pt x="67" y="49"/>
                        <a:pt x="69" y="50"/>
                        <a:pt x="70" y="53"/>
                      </a:cubicBezTo>
                      <a:cubicBezTo>
                        <a:pt x="70" y="54"/>
                        <a:pt x="71" y="54"/>
                        <a:pt x="72" y="55"/>
                      </a:cubicBezTo>
                      <a:cubicBezTo>
                        <a:pt x="74" y="56"/>
                        <a:pt x="75" y="57"/>
                        <a:pt x="75" y="59"/>
                      </a:cubicBezTo>
                      <a:cubicBezTo>
                        <a:pt x="75" y="61"/>
                        <a:pt x="75" y="63"/>
                        <a:pt x="75" y="65"/>
                      </a:cubicBezTo>
                      <a:cubicBezTo>
                        <a:pt x="75" y="66"/>
                        <a:pt x="76" y="68"/>
                        <a:pt x="77" y="70"/>
                      </a:cubicBezTo>
                      <a:cubicBezTo>
                        <a:pt x="74" y="70"/>
                        <a:pt x="67" y="70"/>
                        <a:pt x="72" y="74"/>
                      </a:cubicBezTo>
                      <a:cubicBezTo>
                        <a:pt x="74" y="75"/>
                        <a:pt x="75" y="76"/>
                        <a:pt x="76" y="78"/>
                      </a:cubicBezTo>
                      <a:cubicBezTo>
                        <a:pt x="76" y="79"/>
                        <a:pt x="77" y="80"/>
                        <a:pt x="77" y="81"/>
                      </a:cubicBezTo>
                      <a:cubicBezTo>
                        <a:pt x="77" y="82"/>
                        <a:pt x="80" y="81"/>
                        <a:pt x="80" y="81"/>
                      </a:cubicBezTo>
                      <a:cubicBezTo>
                        <a:pt x="82" y="80"/>
                        <a:pt x="80" y="81"/>
                        <a:pt x="80" y="8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49" name="Freeform 744">
                  <a:extLst>
                    <a:ext uri="{FF2B5EF4-FFF2-40B4-BE49-F238E27FC236}">
                      <a16:creationId xmlns:a16="http://schemas.microsoft.com/office/drawing/2014/main" id="{36454206-00D8-0048-A98B-DBECAE14FB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44674" y="6972323"/>
                  <a:ext cx="839878" cy="1095295"/>
                </a:xfrm>
                <a:custGeom>
                  <a:avLst/>
                  <a:gdLst>
                    <a:gd name="T0" fmla="*/ 6 w 82"/>
                    <a:gd name="T1" fmla="*/ 39 h 101"/>
                    <a:gd name="T2" fmla="*/ 6 w 82"/>
                    <a:gd name="T3" fmla="*/ 41 h 101"/>
                    <a:gd name="T4" fmla="*/ 4 w 82"/>
                    <a:gd name="T5" fmla="*/ 43 h 101"/>
                    <a:gd name="T6" fmla="*/ 2 w 82"/>
                    <a:gd name="T7" fmla="*/ 49 h 101"/>
                    <a:gd name="T8" fmla="*/ 2 w 82"/>
                    <a:gd name="T9" fmla="*/ 51 h 101"/>
                    <a:gd name="T10" fmla="*/ 1 w 82"/>
                    <a:gd name="T11" fmla="*/ 53 h 101"/>
                    <a:gd name="T12" fmla="*/ 4 w 82"/>
                    <a:gd name="T13" fmla="*/ 58 h 101"/>
                    <a:gd name="T14" fmla="*/ 6 w 82"/>
                    <a:gd name="T15" fmla="*/ 60 h 101"/>
                    <a:gd name="T16" fmla="*/ 6 w 82"/>
                    <a:gd name="T17" fmla="*/ 63 h 101"/>
                    <a:gd name="T18" fmla="*/ 9 w 82"/>
                    <a:gd name="T19" fmla="*/ 68 h 101"/>
                    <a:gd name="T20" fmla="*/ 9 w 82"/>
                    <a:gd name="T21" fmla="*/ 74 h 101"/>
                    <a:gd name="T22" fmla="*/ 15 w 82"/>
                    <a:gd name="T23" fmla="*/ 76 h 101"/>
                    <a:gd name="T24" fmla="*/ 18 w 82"/>
                    <a:gd name="T25" fmla="*/ 81 h 101"/>
                    <a:gd name="T26" fmla="*/ 22 w 82"/>
                    <a:gd name="T27" fmla="*/ 84 h 101"/>
                    <a:gd name="T28" fmla="*/ 26 w 82"/>
                    <a:gd name="T29" fmla="*/ 88 h 101"/>
                    <a:gd name="T30" fmla="*/ 26 w 82"/>
                    <a:gd name="T31" fmla="*/ 91 h 101"/>
                    <a:gd name="T32" fmla="*/ 28 w 82"/>
                    <a:gd name="T33" fmla="*/ 92 h 101"/>
                    <a:gd name="T34" fmla="*/ 32 w 82"/>
                    <a:gd name="T35" fmla="*/ 96 h 101"/>
                    <a:gd name="T36" fmla="*/ 35 w 82"/>
                    <a:gd name="T37" fmla="*/ 95 h 101"/>
                    <a:gd name="T38" fmla="*/ 39 w 82"/>
                    <a:gd name="T39" fmla="*/ 94 h 101"/>
                    <a:gd name="T40" fmla="*/ 44 w 82"/>
                    <a:gd name="T41" fmla="*/ 100 h 101"/>
                    <a:gd name="T42" fmla="*/ 51 w 82"/>
                    <a:gd name="T43" fmla="*/ 100 h 101"/>
                    <a:gd name="T44" fmla="*/ 55 w 82"/>
                    <a:gd name="T45" fmla="*/ 98 h 101"/>
                    <a:gd name="T46" fmla="*/ 59 w 82"/>
                    <a:gd name="T47" fmla="*/ 97 h 101"/>
                    <a:gd name="T48" fmla="*/ 69 w 82"/>
                    <a:gd name="T49" fmla="*/ 94 h 101"/>
                    <a:gd name="T50" fmla="*/ 69 w 82"/>
                    <a:gd name="T51" fmla="*/ 91 h 101"/>
                    <a:gd name="T52" fmla="*/ 66 w 82"/>
                    <a:gd name="T53" fmla="*/ 90 h 101"/>
                    <a:gd name="T54" fmla="*/ 61 w 82"/>
                    <a:gd name="T55" fmla="*/ 83 h 101"/>
                    <a:gd name="T56" fmla="*/ 59 w 82"/>
                    <a:gd name="T57" fmla="*/ 80 h 101"/>
                    <a:gd name="T58" fmla="*/ 56 w 82"/>
                    <a:gd name="T59" fmla="*/ 78 h 101"/>
                    <a:gd name="T60" fmla="*/ 59 w 82"/>
                    <a:gd name="T61" fmla="*/ 75 h 101"/>
                    <a:gd name="T62" fmla="*/ 61 w 82"/>
                    <a:gd name="T63" fmla="*/ 67 h 101"/>
                    <a:gd name="T64" fmla="*/ 62 w 82"/>
                    <a:gd name="T65" fmla="*/ 64 h 101"/>
                    <a:gd name="T66" fmla="*/ 65 w 82"/>
                    <a:gd name="T67" fmla="*/ 62 h 101"/>
                    <a:gd name="T68" fmla="*/ 65 w 82"/>
                    <a:gd name="T69" fmla="*/ 58 h 101"/>
                    <a:gd name="T70" fmla="*/ 67 w 82"/>
                    <a:gd name="T71" fmla="*/ 55 h 101"/>
                    <a:gd name="T72" fmla="*/ 71 w 82"/>
                    <a:gd name="T73" fmla="*/ 52 h 101"/>
                    <a:gd name="T74" fmla="*/ 72 w 82"/>
                    <a:gd name="T75" fmla="*/ 45 h 101"/>
                    <a:gd name="T76" fmla="*/ 72 w 82"/>
                    <a:gd name="T77" fmla="*/ 42 h 101"/>
                    <a:gd name="T78" fmla="*/ 74 w 82"/>
                    <a:gd name="T79" fmla="*/ 37 h 101"/>
                    <a:gd name="T80" fmla="*/ 79 w 82"/>
                    <a:gd name="T81" fmla="*/ 29 h 101"/>
                    <a:gd name="T82" fmla="*/ 82 w 82"/>
                    <a:gd name="T83" fmla="*/ 27 h 101"/>
                    <a:gd name="T84" fmla="*/ 79 w 82"/>
                    <a:gd name="T85" fmla="*/ 23 h 101"/>
                    <a:gd name="T86" fmla="*/ 76 w 82"/>
                    <a:gd name="T87" fmla="*/ 17 h 101"/>
                    <a:gd name="T88" fmla="*/ 76 w 82"/>
                    <a:gd name="T89" fmla="*/ 11 h 101"/>
                    <a:gd name="T90" fmla="*/ 75 w 82"/>
                    <a:gd name="T91" fmla="*/ 9 h 101"/>
                    <a:gd name="T92" fmla="*/ 74 w 82"/>
                    <a:gd name="T93" fmla="*/ 5 h 101"/>
                    <a:gd name="T94" fmla="*/ 68 w 82"/>
                    <a:gd name="T95" fmla="*/ 0 h 101"/>
                    <a:gd name="T96" fmla="*/ 64 w 82"/>
                    <a:gd name="T97" fmla="*/ 2 h 101"/>
                    <a:gd name="T98" fmla="*/ 60 w 82"/>
                    <a:gd name="T99" fmla="*/ 5 h 101"/>
                    <a:gd name="T100" fmla="*/ 56 w 82"/>
                    <a:gd name="T101" fmla="*/ 5 h 101"/>
                    <a:gd name="T102" fmla="*/ 46 w 82"/>
                    <a:gd name="T103" fmla="*/ 5 h 101"/>
                    <a:gd name="T104" fmla="*/ 17 w 82"/>
                    <a:gd name="T105" fmla="*/ 5 h 101"/>
                    <a:gd name="T106" fmla="*/ 16 w 82"/>
                    <a:gd name="T107" fmla="*/ 14 h 101"/>
                    <a:gd name="T108" fmla="*/ 13 w 82"/>
                    <a:gd name="T109" fmla="*/ 16 h 101"/>
                    <a:gd name="T110" fmla="*/ 11 w 82"/>
                    <a:gd name="T111" fmla="*/ 18 h 101"/>
                    <a:gd name="T112" fmla="*/ 11 w 82"/>
                    <a:gd name="T113" fmla="*/ 32 h 101"/>
                    <a:gd name="T114" fmla="*/ 11 w 82"/>
                    <a:gd name="T115" fmla="*/ 37 h 101"/>
                    <a:gd name="T116" fmla="*/ 6 w 82"/>
                    <a:gd name="T117" fmla="*/ 39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82" h="101">
                      <a:moveTo>
                        <a:pt x="6" y="39"/>
                      </a:moveTo>
                      <a:cubicBezTo>
                        <a:pt x="6" y="39"/>
                        <a:pt x="6" y="40"/>
                        <a:pt x="6" y="41"/>
                      </a:cubicBezTo>
                      <a:cubicBezTo>
                        <a:pt x="5" y="42"/>
                        <a:pt x="4" y="42"/>
                        <a:pt x="4" y="43"/>
                      </a:cubicBezTo>
                      <a:cubicBezTo>
                        <a:pt x="4" y="45"/>
                        <a:pt x="2" y="47"/>
                        <a:pt x="2" y="49"/>
                      </a:cubicBezTo>
                      <a:cubicBezTo>
                        <a:pt x="2" y="50"/>
                        <a:pt x="3" y="51"/>
                        <a:pt x="2" y="51"/>
                      </a:cubicBezTo>
                      <a:cubicBezTo>
                        <a:pt x="2" y="52"/>
                        <a:pt x="0" y="53"/>
                        <a:pt x="1" y="53"/>
                      </a:cubicBezTo>
                      <a:cubicBezTo>
                        <a:pt x="4" y="53"/>
                        <a:pt x="3" y="57"/>
                        <a:pt x="4" y="58"/>
                      </a:cubicBezTo>
                      <a:cubicBezTo>
                        <a:pt x="4" y="59"/>
                        <a:pt x="5" y="59"/>
                        <a:pt x="6" y="60"/>
                      </a:cubicBezTo>
                      <a:cubicBezTo>
                        <a:pt x="6" y="61"/>
                        <a:pt x="6" y="62"/>
                        <a:pt x="6" y="63"/>
                      </a:cubicBezTo>
                      <a:cubicBezTo>
                        <a:pt x="7" y="65"/>
                        <a:pt x="9" y="66"/>
                        <a:pt x="9" y="68"/>
                      </a:cubicBezTo>
                      <a:cubicBezTo>
                        <a:pt x="9" y="69"/>
                        <a:pt x="8" y="74"/>
                        <a:pt x="9" y="74"/>
                      </a:cubicBezTo>
                      <a:cubicBezTo>
                        <a:pt x="12" y="74"/>
                        <a:pt x="13" y="75"/>
                        <a:pt x="15" y="76"/>
                      </a:cubicBezTo>
                      <a:cubicBezTo>
                        <a:pt x="17" y="77"/>
                        <a:pt x="16" y="80"/>
                        <a:pt x="18" y="81"/>
                      </a:cubicBezTo>
                      <a:cubicBezTo>
                        <a:pt x="19" y="82"/>
                        <a:pt x="22" y="82"/>
                        <a:pt x="22" y="84"/>
                      </a:cubicBezTo>
                      <a:cubicBezTo>
                        <a:pt x="22" y="86"/>
                        <a:pt x="25" y="87"/>
                        <a:pt x="26" y="88"/>
                      </a:cubicBezTo>
                      <a:cubicBezTo>
                        <a:pt x="26" y="89"/>
                        <a:pt x="26" y="90"/>
                        <a:pt x="26" y="91"/>
                      </a:cubicBezTo>
                      <a:cubicBezTo>
                        <a:pt x="27" y="91"/>
                        <a:pt x="28" y="92"/>
                        <a:pt x="28" y="92"/>
                      </a:cubicBezTo>
                      <a:cubicBezTo>
                        <a:pt x="29" y="93"/>
                        <a:pt x="30" y="95"/>
                        <a:pt x="32" y="96"/>
                      </a:cubicBezTo>
                      <a:cubicBezTo>
                        <a:pt x="33" y="97"/>
                        <a:pt x="33" y="93"/>
                        <a:pt x="35" y="95"/>
                      </a:cubicBezTo>
                      <a:cubicBezTo>
                        <a:pt x="37" y="96"/>
                        <a:pt x="37" y="94"/>
                        <a:pt x="39" y="94"/>
                      </a:cubicBezTo>
                      <a:cubicBezTo>
                        <a:pt x="41" y="95"/>
                        <a:pt x="42" y="98"/>
                        <a:pt x="44" y="100"/>
                      </a:cubicBezTo>
                      <a:cubicBezTo>
                        <a:pt x="46" y="95"/>
                        <a:pt x="49" y="101"/>
                        <a:pt x="51" y="100"/>
                      </a:cubicBezTo>
                      <a:cubicBezTo>
                        <a:pt x="52" y="99"/>
                        <a:pt x="53" y="98"/>
                        <a:pt x="55" y="98"/>
                      </a:cubicBezTo>
                      <a:cubicBezTo>
                        <a:pt x="56" y="98"/>
                        <a:pt x="58" y="98"/>
                        <a:pt x="59" y="97"/>
                      </a:cubicBezTo>
                      <a:cubicBezTo>
                        <a:pt x="61" y="93"/>
                        <a:pt x="65" y="91"/>
                        <a:pt x="69" y="94"/>
                      </a:cubicBezTo>
                      <a:cubicBezTo>
                        <a:pt x="69" y="93"/>
                        <a:pt x="69" y="92"/>
                        <a:pt x="69" y="91"/>
                      </a:cubicBezTo>
                      <a:cubicBezTo>
                        <a:pt x="69" y="90"/>
                        <a:pt x="66" y="90"/>
                        <a:pt x="66" y="90"/>
                      </a:cubicBezTo>
                      <a:cubicBezTo>
                        <a:pt x="64" y="88"/>
                        <a:pt x="63" y="85"/>
                        <a:pt x="61" y="83"/>
                      </a:cubicBezTo>
                      <a:cubicBezTo>
                        <a:pt x="60" y="82"/>
                        <a:pt x="60" y="81"/>
                        <a:pt x="59" y="80"/>
                      </a:cubicBezTo>
                      <a:cubicBezTo>
                        <a:pt x="58" y="79"/>
                        <a:pt x="57" y="79"/>
                        <a:pt x="56" y="78"/>
                      </a:cubicBezTo>
                      <a:cubicBezTo>
                        <a:pt x="53" y="75"/>
                        <a:pt x="59" y="75"/>
                        <a:pt x="59" y="75"/>
                      </a:cubicBezTo>
                      <a:cubicBezTo>
                        <a:pt x="61" y="74"/>
                        <a:pt x="60" y="69"/>
                        <a:pt x="61" y="67"/>
                      </a:cubicBezTo>
                      <a:cubicBezTo>
                        <a:pt x="61" y="66"/>
                        <a:pt x="61" y="64"/>
                        <a:pt x="62" y="64"/>
                      </a:cubicBezTo>
                      <a:cubicBezTo>
                        <a:pt x="63" y="63"/>
                        <a:pt x="65" y="63"/>
                        <a:pt x="65" y="62"/>
                      </a:cubicBezTo>
                      <a:cubicBezTo>
                        <a:pt x="65" y="61"/>
                        <a:pt x="65" y="60"/>
                        <a:pt x="65" y="58"/>
                      </a:cubicBezTo>
                      <a:cubicBezTo>
                        <a:pt x="65" y="57"/>
                        <a:pt x="66" y="56"/>
                        <a:pt x="67" y="55"/>
                      </a:cubicBezTo>
                      <a:cubicBezTo>
                        <a:pt x="68" y="53"/>
                        <a:pt x="70" y="54"/>
                        <a:pt x="71" y="52"/>
                      </a:cubicBezTo>
                      <a:cubicBezTo>
                        <a:pt x="71" y="50"/>
                        <a:pt x="72" y="48"/>
                        <a:pt x="72" y="45"/>
                      </a:cubicBezTo>
                      <a:cubicBezTo>
                        <a:pt x="72" y="44"/>
                        <a:pt x="72" y="43"/>
                        <a:pt x="72" y="42"/>
                      </a:cubicBezTo>
                      <a:cubicBezTo>
                        <a:pt x="72" y="40"/>
                        <a:pt x="74" y="38"/>
                        <a:pt x="74" y="37"/>
                      </a:cubicBezTo>
                      <a:cubicBezTo>
                        <a:pt x="74" y="33"/>
                        <a:pt x="75" y="30"/>
                        <a:pt x="79" y="29"/>
                      </a:cubicBezTo>
                      <a:cubicBezTo>
                        <a:pt x="80" y="29"/>
                        <a:pt x="81" y="29"/>
                        <a:pt x="82" y="27"/>
                      </a:cubicBezTo>
                      <a:cubicBezTo>
                        <a:pt x="82" y="26"/>
                        <a:pt x="80" y="24"/>
                        <a:pt x="79" y="23"/>
                      </a:cubicBezTo>
                      <a:cubicBezTo>
                        <a:pt x="77" y="21"/>
                        <a:pt x="76" y="19"/>
                        <a:pt x="76" y="17"/>
                      </a:cubicBezTo>
                      <a:cubicBezTo>
                        <a:pt x="76" y="16"/>
                        <a:pt x="75" y="11"/>
                        <a:pt x="76" y="11"/>
                      </a:cubicBezTo>
                      <a:cubicBezTo>
                        <a:pt x="77" y="10"/>
                        <a:pt x="76" y="10"/>
                        <a:pt x="75" y="9"/>
                      </a:cubicBezTo>
                      <a:cubicBezTo>
                        <a:pt x="74" y="8"/>
                        <a:pt x="74" y="7"/>
                        <a:pt x="74" y="5"/>
                      </a:cubicBezTo>
                      <a:cubicBezTo>
                        <a:pt x="72" y="3"/>
                        <a:pt x="69" y="2"/>
                        <a:pt x="68" y="0"/>
                      </a:cubicBezTo>
                      <a:cubicBezTo>
                        <a:pt x="67" y="0"/>
                        <a:pt x="65" y="1"/>
                        <a:pt x="64" y="2"/>
                      </a:cubicBezTo>
                      <a:cubicBezTo>
                        <a:pt x="63" y="5"/>
                        <a:pt x="61" y="3"/>
                        <a:pt x="60" y="5"/>
                      </a:cubicBezTo>
                      <a:cubicBezTo>
                        <a:pt x="59" y="9"/>
                        <a:pt x="58" y="5"/>
                        <a:pt x="56" y="5"/>
                      </a:cubicBezTo>
                      <a:cubicBezTo>
                        <a:pt x="52" y="5"/>
                        <a:pt x="49" y="5"/>
                        <a:pt x="46" y="5"/>
                      </a:cubicBezTo>
                      <a:cubicBezTo>
                        <a:pt x="37" y="5"/>
                        <a:pt x="27" y="5"/>
                        <a:pt x="17" y="5"/>
                      </a:cubicBezTo>
                      <a:cubicBezTo>
                        <a:pt x="15" y="5"/>
                        <a:pt x="16" y="12"/>
                        <a:pt x="16" y="14"/>
                      </a:cubicBezTo>
                      <a:cubicBezTo>
                        <a:pt x="16" y="16"/>
                        <a:pt x="15" y="16"/>
                        <a:pt x="13" y="16"/>
                      </a:cubicBezTo>
                      <a:cubicBezTo>
                        <a:pt x="10" y="16"/>
                        <a:pt x="11" y="16"/>
                        <a:pt x="11" y="18"/>
                      </a:cubicBezTo>
                      <a:cubicBezTo>
                        <a:pt x="11" y="23"/>
                        <a:pt x="11" y="27"/>
                        <a:pt x="11" y="32"/>
                      </a:cubicBezTo>
                      <a:cubicBezTo>
                        <a:pt x="11" y="34"/>
                        <a:pt x="11" y="36"/>
                        <a:pt x="11" y="37"/>
                      </a:cubicBezTo>
                      <a:cubicBezTo>
                        <a:pt x="11" y="39"/>
                        <a:pt x="7" y="38"/>
                        <a:pt x="6" y="3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50" name="Freeform 745">
                  <a:extLst>
                    <a:ext uri="{FF2B5EF4-FFF2-40B4-BE49-F238E27FC236}">
                      <a16:creationId xmlns:a16="http://schemas.microsoft.com/office/drawing/2014/main" id="{3B5EFDAB-D098-504F-847D-2CC4DA8988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80009" y="7252600"/>
                  <a:ext cx="327588" cy="313470"/>
                </a:xfrm>
                <a:custGeom>
                  <a:avLst/>
                  <a:gdLst>
                    <a:gd name="T0" fmla="*/ 3 w 32"/>
                    <a:gd name="T1" fmla="*/ 19 h 29"/>
                    <a:gd name="T2" fmla="*/ 7 w 32"/>
                    <a:gd name="T3" fmla="*/ 20 h 29"/>
                    <a:gd name="T4" fmla="*/ 7 w 32"/>
                    <a:gd name="T5" fmla="*/ 17 h 29"/>
                    <a:gd name="T6" fmla="*/ 10 w 32"/>
                    <a:gd name="T7" fmla="*/ 19 h 29"/>
                    <a:gd name="T8" fmla="*/ 12 w 32"/>
                    <a:gd name="T9" fmla="*/ 18 h 29"/>
                    <a:gd name="T10" fmla="*/ 14 w 32"/>
                    <a:gd name="T11" fmla="*/ 18 h 29"/>
                    <a:gd name="T12" fmla="*/ 29 w 32"/>
                    <a:gd name="T13" fmla="*/ 29 h 29"/>
                    <a:gd name="T14" fmla="*/ 32 w 32"/>
                    <a:gd name="T15" fmla="*/ 27 h 29"/>
                    <a:gd name="T16" fmla="*/ 24 w 32"/>
                    <a:gd name="T17" fmla="*/ 19 h 29"/>
                    <a:gd name="T18" fmla="*/ 19 w 32"/>
                    <a:gd name="T19" fmla="*/ 16 h 29"/>
                    <a:gd name="T20" fmla="*/ 17 w 32"/>
                    <a:gd name="T21" fmla="*/ 14 h 29"/>
                    <a:gd name="T22" fmla="*/ 17 w 32"/>
                    <a:gd name="T23" fmla="*/ 16 h 29"/>
                    <a:gd name="T24" fmla="*/ 16 w 32"/>
                    <a:gd name="T25" fmla="*/ 14 h 29"/>
                    <a:gd name="T26" fmla="*/ 14 w 32"/>
                    <a:gd name="T27" fmla="*/ 9 h 29"/>
                    <a:gd name="T28" fmla="*/ 10 w 32"/>
                    <a:gd name="T29" fmla="*/ 0 h 29"/>
                    <a:gd name="T30" fmla="*/ 2 w 32"/>
                    <a:gd name="T31" fmla="*/ 7 h 29"/>
                    <a:gd name="T32" fmla="*/ 1 w 32"/>
                    <a:gd name="T33" fmla="*/ 13 h 29"/>
                    <a:gd name="T34" fmla="*/ 0 w 32"/>
                    <a:gd name="T35" fmla="*/ 20 h 29"/>
                    <a:gd name="T36" fmla="*/ 3 w 32"/>
                    <a:gd name="T37" fmla="*/ 1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2" h="29">
                      <a:moveTo>
                        <a:pt x="3" y="19"/>
                      </a:moveTo>
                      <a:cubicBezTo>
                        <a:pt x="4" y="19"/>
                        <a:pt x="6" y="21"/>
                        <a:pt x="7" y="20"/>
                      </a:cubicBezTo>
                      <a:cubicBezTo>
                        <a:pt x="7" y="19"/>
                        <a:pt x="6" y="17"/>
                        <a:pt x="7" y="17"/>
                      </a:cubicBezTo>
                      <a:cubicBezTo>
                        <a:pt x="9" y="17"/>
                        <a:pt x="9" y="19"/>
                        <a:pt x="10" y="19"/>
                      </a:cubicBezTo>
                      <a:cubicBezTo>
                        <a:pt x="11" y="19"/>
                        <a:pt x="12" y="18"/>
                        <a:pt x="12" y="18"/>
                      </a:cubicBezTo>
                      <a:cubicBezTo>
                        <a:pt x="13" y="17"/>
                        <a:pt x="14" y="18"/>
                        <a:pt x="14" y="18"/>
                      </a:cubicBezTo>
                      <a:cubicBezTo>
                        <a:pt x="22" y="18"/>
                        <a:pt x="25" y="24"/>
                        <a:pt x="29" y="29"/>
                      </a:cubicBezTo>
                      <a:cubicBezTo>
                        <a:pt x="30" y="29"/>
                        <a:pt x="31" y="28"/>
                        <a:pt x="32" y="27"/>
                      </a:cubicBezTo>
                      <a:cubicBezTo>
                        <a:pt x="29" y="25"/>
                        <a:pt x="26" y="22"/>
                        <a:pt x="24" y="19"/>
                      </a:cubicBezTo>
                      <a:cubicBezTo>
                        <a:pt x="23" y="17"/>
                        <a:pt x="21" y="17"/>
                        <a:pt x="19" y="16"/>
                      </a:cubicBezTo>
                      <a:cubicBezTo>
                        <a:pt x="18" y="16"/>
                        <a:pt x="18" y="14"/>
                        <a:pt x="17" y="14"/>
                      </a:cubicBezTo>
                      <a:cubicBezTo>
                        <a:pt x="16" y="14"/>
                        <a:pt x="17" y="15"/>
                        <a:pt x="17" y="16"/>
                      </a:cubicBezTo>
                      <a:cubicBezTo>
                        <a:pt x="17" y="16"/>
                        <a:pt x="16" y="14"/>
                        <a:pt x="16" y="14"/>
                      </a:cubicBezTo>
                      <a:cubicBezTo>
                        <a:pt x="15" y="12"/>
                        <a:pt x="14" y="11"/>
                        <a:pt x="14" y="9"/>
                      </a:cubicBezTo>
                      <a:cubicBezTo>
                        <a:pt x="13" y="6"/>
                        <a:pt x="13" y="3"/>
                        <a:pt x="10" y="0"/>
                      </a:cubicBezTo>
                      <a:cubicBezTo>
                        <a:pt x="9" y="4"/>
                        <a:pt x="4" y="4"/>
                        <a:pt x="2" y="7"/>
                      </a:cubicBezTo>
                      <a:cubicBezTo>
                        <a:pt x="1" y="9"/>
                        <a:pt x="2" y="11"/>
                        <a:pt x="1" y="13"/>
                      </a:cubicBezTo>
                      <a:cubicBezTo>
                        <a:pt x="0" y="15"/>
                        <a:pt x="0" y="17"/>
                        <a:pt x="0" y="20"/>
                      </a:cubicBezTo>
                      <a:cubicBezTo>
                        <a:pt x="1" y="19"/>
                        <a:pt x="2" y="19"/>
                        <a:pt x="3" y="1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51" name="Freeform 746">
                  <a:extLst>
                    <a:ext uri="{FF2B5EF4-FFF2-40B4-BE49-F238E27FC236}">
                      <a16:creationId xmlns:a16="http://schemas.microsoft.com/office/drawing/2014/main" id="{9F78F9BF-13E6-9D49-A286-DE3521F3BE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09241" y="7403805"/>
                  <a:ext cx="756238" cy="663815"/>
                </a:xfrm>
                <a:custGeom>
                  <a:avLst/>
                  <a:gdLst>
                    <a:gd name="T0" fmla="*/ 70 w 74"/>
                    <a:gd name="T1" fmla="*/ 38 h 61"/>
                    <a:gd name="T2" fmla="*/ 57 w 74"/>
                    <a:gd name="T3" fmla="*/ 33 h 61"/>
                    <a:gd name="T4" fmla="*/ 51 w 74"/>
                    <a:gd name="T5" fmla="*/ 29 h 61"/>
                    <a:gd name="T6" fmla="*/ 48 w 74"/>
                    <a:gd name="T7" fmla="*/ 24 h 61"/>
                    <a:gd name="T8" fmla="*/ 51 w 74"/>
                    <a:gd name="T9" fmla="*/ 20 h 61"/>
                    <a:gd name="T10" fmla="*/ 45 w 74"/>
                    <a:gd name="T11" fmla="*/ 23 h 61"/>
                    <a:gd name="T12" fmla="*/ 44 w 74"/>
                    <a:gd name="T13" fmla="*/ 18 h 61"/>
                    <a:gd name="T14" fmla="*/ 44 w 74"/>
                    <a:gd name="T15" fmla="*/ 12 h 61"/>
                    <a:gd name="T16" fmla="*/ 37 w 74"/>
                    <a:gd name="T17" fmla="*/ 5 h 61"/>
                    <a:gd name="T18" fmla="*/ 28 w 74"/>
                    <a:gd name="T19" fmla="*/ 4 h 61"/>
                    <a:gd name="T20" fmla="*/ 24 w 74"/>
                    <a:gd name="T21" fmla="*/ 5 h 61"/>
                    <a:gd name="T22" fmla="*/ 21 w 74"/>
                    <a:gd name="T23" fmla="*/ 5 h 61"/>
                    <a:gd name="T24" fmla="*/ 18 w 74"/>
                    <a:gd name="T25" fmla="*/ 5 h 61"/>
                    <a:gd name="T26" fmla="*/ 17 w 74"/>
                    <a:gd name="T27" fmla="*/ 8 h 61"/>
                    <a:gd name="T28" fmla="*/ 15 w 74"/>
                    <a:gd name="T29" fmla="*/ 13 h 61"/>
                    <a:gd name="T30" fmla="*/ 12 w 74"/>
                    <a:gd name="T31" fmla="*/ 14 h 61"/>
                    <a:gd name="T32" fmla="*/ 10 w 74"/>
                    <a:gd name="T33" fmla="*/ 18 h 61"/>
                    <a:gd name="T34" fmla="*/ 10 w 74"/>
                    <a:gd name="T35" fmla="*/ 23 h 61"/>
                    <a:gd name="T36" fmla="*/ 5 w 74"/>
                    <a:gd name="T37" fmla="*/ 34 h 61"/>
                    <a:gd name="T38" fmla="*/ 1 w 74"/>
                    <a:gd name="T39" fmla="*/ 35 h 61"/>
                    <a:gd name="T40" fmla="*/ 2 w 74"/>
                    <a:gd name="T41" fmla="*/ 38 h 61"/>
                    <a:gd name="T42" fmla="*/ 9 w 74"/>
                    <a:gd name="T43" fmla="*/ 47 h 61"/>
                    <a:gd name="T44" fmla="*/ 13 w 74"/>
                    <a:gd name="T45" fmla="*/ 50 h 61"/>
                    <a:gd name="T46" fmla="*/ 14 w 74"/>
                    <a:gd name="T47" fmla="*/ 54 h 61"/>
                    <a:gd name="T48" fmla="*/ 20 w 74"/>
                    <a:gd name="T49" fmla="*/ 55 h 61"/>
                    <a:gd name="T50" fmla="*/ 25 w 74"/>
                    <a:gd name="T51" fmla="*/ 59 h 61"/>
                    <a:gd name="T52" fmla="*/ 33 w 74"/>
                    <a:gd name="T53" fmla="*/ 60 h 61"/>
                    <a:gd name="T54" fmla="*/ 39 w 74"/>
                    <a:gd name="T55" fmla="*/ 57 h 61"/>
                    <a:gd name="T56" fmla="*/ 47 w 74"/>
                    <a:gd name="T57" fmla="*/ 56 h 61"/>
                    <a:gd name="T58" fmla="*/ 54 w 74"/>
                    <a:gd name="T59" fmla="*/ 53 h 61"/>
                    <a:gd name="T60" fmla="*/ 59 w 74"/>
                    <a:gd name="T61" fmla="*/ 53 h 61"/>
                    <a:gd name="T62" fmla="*/ 74 w 74"/>
                    <a:gd name="T63" fmla="*/ 38 h 61"/>
                    <a:gd name="T64" fmla="*/ 70 w 74"/>
                    <a:gd name="T65" fmla="*/ 38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4" h="61">
                      <a:moveTo>
                        <a:pt x="70" y="38"/>
                      </a:moveTo>
                      <a:cubicBezTo>
                        <a:pt x="65" y="36"/>
                        <a:pt x="61" y="35"/>
                        <a:pt x="57" y="33"/>
                      </a:cubicBezTo>
                      <a:cubicBezTo>
                        <a:pt x="54" y="32"/>
                        <a:pt x="53" y="31"/>
                        <a:pt x="51" y="29"/>
                      </a:cubicBezTo>
                      <a:cubicBezTo>
                        <a:pt x="50" y="28"/>
                        <a:pt x="49" y="26"/>
                        <a:pt x="48" y="24"/>
                      </a:cubicBezTo>
                      <a:cubicBezTo>
                        <a:pt x="48" y="23"/>
                        <a:pt x="51" y="21"/>
                        <a:pt x="51" y="20"/>
                      </a:cubicBezTo>
                      <a:cubicBezTo>
                        <a:pt x="49" y="21"/>
                        <a:pt x="47" y="22"/>
                        <a:pt x="45" y="23"/>
                      </a:cubicBezTo>
                      <a:cubicBezTo>
                        <a:pt x="43" y="23"/>
                        <a:pt x="43" y="19"/>
                        <a:pt x="44" y="18"/>
                      </a:cubicBezTo>
                      <a:cubicBezTo>
                        <a:pt x="47" y="15"/>
                        <a:pt x="46" y="15"/>
                        <a:pt x="44" y="12"/>
                      </a:cubicBezTo>
                      <a:cubicBezTo>
                        <a:pt x="42" y="10"/>
                        <a:pt x="40" y="6"/>
                        <a:pt x="37" y="5"/>
                      </a:cubicBezTo>
                      <a:cubicBezTo>
                        <a:pt x="35" y="5"/>
                        <a:pt x="30" y="3"/>
                        <a:pt x="28" y="4"/>
                      </a:cubicBezTo>
                      <a:cubicBezTo>
                        <a:pt x="26" y="7"/>
                        <a:pt x="24" y="0"/>
                        <a:pt x="24" y="5"/>
                      </a:cubicBezTo>
                      <a:cubicBezTo>
                        <a:pt x="24" y="7"/>
                        <a:pt x="22" y="6"/>
                        <a:pt x="21" y="5"/>
                      </a:cubicBezTo>
                      <a:cubicBezTo>
                        <a:pt x="20" y="5"/>
                        <a:pt x="19" y="5"/>
                        <a:pt x="18" y="5"/>
                      </a:cubicBezTo>
                      <a:cubicBezTo>
                        <a:pt x="16" y="6"/>
                        <a:pt x="17" y="6"/>
                        <a:pt x="17" y="8"/>
                      </a:cubicBezTo>
                      <a:cubicBezTo>
                        <a:pt x="17" y="9"/>
                        <a:pt x="16" y="12"/>
                        <a:pt x="15" y="13"/>
                      </a:cubicBezTo>
                      <a:cubicBezTo>
                        <a:pt x="15" y="14"/>
                        <a:pt x="12" y="13"/>
                        <a:pt x="12" y="14"/>
                      </a:cubicBezTo>
                      <a:cubicBezTo>
                        <a:pt x="12" y="16"/>
                        <a:pt x="10" y="17"/>
                        <a:pt x="10" y="18"/>
                      </a:cubicBezTo>
                      <a:cubicBezTo>
                        <a:pt x="10" y="19"/>
                        <a:pt x="11" y="22"/>
                        <a:pt x="10" y="23"/>
                      </a:cubicBezTo>
                      <a:cubicBezTo>
                        <a:pt x="4" y="24"/>
                        <a:pt x="6" y="30"/>
                        <a:pt x="5" y="34"/>
                      </a:cubicBezTo>
                      <a:cubicBezTo>
                        <a:pt x="4" y="35"/>
                        <a:pt x="3" y="35"/>
                        <a:pt x="1" y="35"/>
                      </a:cubicBezTo>
                      <a:cubicBezTo>
                        <a:pt x="0" y="36"/>
                        <a:pt x="0" y="38"/>
                        <a:pt x="2" y="38"/>
                      </a:cubicBezTo>
                      <a:cubicBezTo>
                        <a:pt x="5" y="39"/>
                        <a:pt x="8" y="45"/>
                        <a:pt x="9" y="47"/>
                      </a:cubicBezTo>
                      <a:cubicBezTo>
                        <a:pt x="10" y="49"/>
                        <a:pt x="11" y="49"/>
                        <a:pt x="13" y="50"/>
                      </a:cubicBezTo>
                      <a:cubicBezTo>
                        <a:pt x="14" y="51"/>
                        <a:pt x="13" y="53"/>
                        <a:pt x="14" y="54"/>
                      </a:cubicBezTo>
                      <a:cubicBezTo>
                        <a:pt x="16" y="56"/>
                        <a:pt x="18" y="54"/>
                        <a:pt x="20" y="55"/>
                      </a:cubicBezTo>
                      <a:cubicBezTo>
                        <a:pt x="21" y="56"/>
                        <a:pt x="23" y="58"/>
                        <a:pt x="25" y="59"/>
                      </a:cubicBezTo>
                      <a:cubicBezTo>
                        <a:pt x="27" y="59"/>
                        <a:pt x="31" y="61"/>
                        <a:pt x="33" y="60"/>
                      </a:cubicBezTo>
                      <a:cubicBezTo>
                        <a:pt x="35" y="58"/>
                        <a:pt x="36" y="56"/>
                        <a:pt x="39" y="57"/>
                      </a:cubicBezTo>
                      <a:cubicBezTo>
                        <a:pt x="42" y="58"/>
                        <a:pt x="45" y="57"/>
                        <a:pt x="47" y="56"/>
                      </a:cubicBezTo>
                      <a:cubicBezTo>
                        <a:pt x="49" y="54"/>
                        <a:pt x="51" y="53"/>
                        <a:pt x="54" y="53"/>
                      </a:cubicBezTo>
                      <a:cubicBezTo>
                        <a:pt x="55" y="53"/>
                        <a:pt x="59" y="53"/>
                        <a:pt x="59" y="53"/>
                      </a:cubicBezTo>
                      <a:cubicBezTo>
                        <a:pt x="64" y="48"/>
                        <a:pt x="69" y="43"/>
                        <a:pt x="74" y="38"/>
                      </a:cubicBezTo>
                      <a:cubicBezTo>
                        <a:pt x="73" y="38"/>
                        <a:pt x="71" y="38"/>
                        <a:pt x="70" y="3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52" name="Freeform 747">
                  <a:extLst>
                    <a:ext uri="{FF2B5EF4-FFF2-40B4-BE49-F238E27FC236}">
                      <a16:creationId xmlns:a16="http://schemas.microsoft.com/office/drawing/2014/main" id="{10CC0D78-6AA3-E344-8912-9B96B68954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47577" y="7599261"/>
                  <a:ext cx="888668" cy="899837"/>
                </a:xfrm>
                <a:custGeom>
                  <a:avLst/>
                  <a:gdLst>
                    <a:gd name="T0" fmla="*/ 86 w 87"/>
                    <a:gd name="T1" fmla="*/ 1 h 83"/>
                    <a:gd name="T2" fmla="*/ 83 w 87"/>
                    <a:gd name="T3" fmla="*/ 0 h 83"/>
                    <a:gd name="T4" fmla="*/ 79 w 87"/>
                    <a:gd name="T5" fmla="*/ 3 h 83"/>
                    <a:gd name="T6" fmla="*/ 71 w 87"/>
                    <a:gd name="T7" fmla="*/ 3 h 83"/>
                    <a:gd name="T8" fmla="*/ 69 w 87"/>
                    <a:gd name="T9" fmla="*/ 4 h 83"/>
                    <a:gd name="T10" fmla="*/ 68 w 87"/>
                    <a:gd name="T11" fmla="*/ 3 h 83"/>
                    <a:gd name="T12" fmla="*/ 63 w 87"/>
                    <a:gd name="T13" fmla="*/ 6 h 83"/>
                    <a:gd name="T14" fmla="*/ 58 w 87"/>
                    <a:gd name="T15" fmla="*/ 5 h 83"/>
                    <a:gd name="T16" fmla="*/ 53 w 87"/>
                    <a:gd name="T17" fmla="*/ 7 h 83"/>
                    <a:gd name="T18" fmla="*/ 47 w 87"/>
                    <a:gd name="T19" fmla="*/ 2 h 83"/>
                    <a:gd name="T20" fmla="*/ 44 w 87"/>
                    <a:gd name="T21" fmla="*/ 6 h 83"/>
                    <a:gd name="T22" fmla="*/ 48 w 87"/>
                    <a:gd name="T23" fmla="*/ 12 h 83"/>
                    <a:gd name="T24" fmla="*/ 56 w 87"/>
                    <a:gd name="T25" fmla="*/ 16 h 83"/>
                    <a:gd name="T26" fmla="*/ 70 w 87"/>
                    <a:gd name="T27" fmla="*/ 20 h 83"/>
                    <a:gd name="T28" fmla="*/ 63 w 87"/>
                    <a:gd name="T29" fmla="*/ 27 h 83"/>
                    <a:gd name="T30" fmla="*/ 58 w 87"/>
                    <a:gd name="T31" fmla="*/ 33 h 83"/>
                    <a:gd name="T32" fmla="*/ 55 w 87"/>
                    <a:gd name="T33" fmla="*/ 35 h 83"/>
                    <a:gd name="T34" fmla="*/ 48 w 87"/>
                    <a:gd name="T35" fmla="*/ 35 h 83"/>
                    <a:gd name="T36" fmla="*/ 42 w 87"/>
                    <a:gd name="T37" fmla="*/ 38 h 83"/>
                    <a:gd name="T38" fmla="*/ 36 w 87"/>
                    <a:gd name="T39" fmla="*/ 39 h 83"/>
                    <a:gd name="T40" fmla="*/ 32 w 87"/>
                    <a:gd name="T41" fmla="*/ 39 h 83"/>
                    <a:gd name="T42" fmla="*/ 26 w 87"/>
                    <a:gd name="T43" fmla="*/ 42 h 83"/>
                    <a:gd name="T44" fmla="*/ 21 w 87"/>
                    <a:gd name="T45" fmla="*/ 41 h 83"/>
                    <a:gd name="T46" fmla="*/ 16 w 87"/>
                    <a:gd name="T47" fmla="*/ 37 h 83"/>
                    <a:gd name="T48" fmla="*/ 11 w 87"/>
                    <a:gd name="T49" fmla="*/ 37 h 83"/>
                    <a:gd name="T50" fmla="*/ 7 w 87"/>
                    <a:gd name="T51" fmla="*/ 34 h 83"/>
                    <a:gd name="T52" fmla="*/ 0 w 87"/>
                    <a:gd name="T53" fmla="*/ 39 h 83"/>
                    <a:gd name="T54" fmla="*/ 3 w 87"/>
                    <a:gd name="T55" fmla="*/ 41 h 83"/>
                    <a:gd name="T56" fmla="*/ 4 w 87"/>
                    <a:gd name="T57" fmla="*/ 45 h 83"/>
                    <a:gd name="T58" fmla="*/ 3 w 87"/>
                    <a:gd name="T59" fmla="*/ 54 h 83"/>
                    <a:gd name="T60" fmla="*/ 0 w 87"/>
                    <a:gd name="T61" fmla="*/ 58 h 83"/>
                    <a:gd name="T62" fmla="*/ 3 w 87"/>
                    <a:gd name="T63" fmla="*/ 60 h 83"/>
                    <a:gd name="T64" fmla="*/ 1 w 87"/>
                    <a:gd name="T65" fmla="*/ 65 h 83"/>
                    <a:gd name="T66" fmla="*/ 4 w 87"/>
                    <a:gd name="T67" fmla="*/ 66 h 83"/>
                    <a:gd name="T68" fmla="*/ 15 w 87"/>
                    <a:gd name="T69" fmla="*/ 73 h 83"/>
                    <a:gd name="T70" fmla="*/ 19 w 87"/>
                    <a:gd name="T71" fmla="*/ 77 h 83"/>
                    <a:gd name="T72" fmla="*/ 26 w 87"/>
                    <a:gd name="T73" fmla="*/ 83 h 83"/>
                    <a:gd name="T74" fmla="*/ 30 w 87"/>
                    <a:gd name="T75" fmla="*/ 76 h 83"/>
                    <a:gd name="T76" fmla="*/ 33 w 87"/>
                    <a:gd name="T77" fmla="*/ 72 h 83"/>
                    <a:gd name="T78" fmla="*/ 35 w 87"/>
                    <a:gd name="T79" fmla="*/ 69 h 83"/>
                    <a:gd name="T80" fmla="*/ 40 w 87"/>
                    <a:gd name="T81" fmla="*/ 65 h 83"/>
                    <a:gd name="T82" fmla="*/ 59 w 87"/>
                    <a:gd name="T83" fmla="*/ 48 h 83"/>
                    <a:gd name="T84" fmla="*/ 77 w 87"/>
                    <a:gd name="T85" fmla="*/ 24 h 83"/>
                    <a:gd name="T86" fmla="*/ 84 w 87"/>
                    <a:gd name="T87" fmla="*/ 14 h 83"/>
                    <a:gd name="T88" fmla="*/ 86 w 87"/>
                    <a:gd name="T89" fmla="*/ 7 h 83"/>
                    <a:gd name="T90" fmla="*/ 86 w 87"/>
                    <a:gd name="T91" fmla="*/ 1 h 83"/>
                    <a:gd name="T92" fmla="*/ 86 w 87"/>
                    <a:gd name="T93" fmla="*/ 1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87" h="83">
                      <a:moveTo>
                        <a:pt x="86" y="1"/>
                      </a:moveTo>
                      <a:cubicBezTo>
                        <a:pt x="87" y="0"/>
                        <a:pt x="84" y="0"/>
                        <a:pt x="83" y="0"/>
                      </a:cubicBezTo>
                      <a:cubicBezTo>
                        <a:pt x="82" y="1"/>
                        <a:pt x="81" y="2"/>
                        <a:pt x="79" y="3"/>
                      </a:cubicBezTo>
                      <a:cubicBezTo>
                        <a:pt x="77" y="3"/>
                        <a:pt x="74" y="3"/>
                        <a:pt x="71" y="3"/>
                      </a:cubicBezTo>
                      <a:cubicBezTo>
                        <a:pt x="71" y="4"/>
                        <a:pt x="70" y="4"/>
                        <a:pt x="69" y="4"/>
                      </a:cubicBezTo>
                      <a:cubicBezTo>
                        <a:pt x="68" y="4"/>
                        <a:pt x="68" y="3"/>
                        <a:pt x="68" y="3"/>
                      </a:cubicBezTo>
                      <a:cubicBezTo>
                        <a:pt x="66" y="4"/>
                        <a:pt x="65" y="6"/>
                        <a:pt x="63" y="6"/>
                      </a:cubicBezTo>
                      <a:cubicBezTo>
                        <a:pt x="61" y="6"/>
                        <a:pt x="61" y="5"/>
                        <a:pt x="58" y="5"/>
                      </a:cubicBezTo>
                      <a:cubicBezTo>
                        <a:pt x="57" y="6"/>
                        <a:pt x="55" y="8"/>
                        <a:pt x="53" y="7"/>
                      </a:cubicBezTo>
                      <a:cubicBezTo>
                        <a:pt x="50" y="6"/>
                        <a:pt x="49" y="5"/>
                        <a:pt x="47" y="2"/>
                      </a:cubicBezTo>
                      <a:cubicBezTo>
                        <a:pt x="47" y="3"/>
                        <a:pt x="44" y="5"/>
                        <a:pt x="44" y="6"/>
                      </a:cubicBezTo>
                      <a:cubicBezTo>
                        <a:pt x="45" y="8"/>
                        <a:pt x="46" y="10"/>
                        <a:pt x="48" y="12"/>
                      </a:cubicBezTo>
                      <a:cubicBezTo>
                        <a:pt x="50" y="14"/>
                        <a:pt x="53" y="15"/>
                        <a:pt x="56" y="16"/>
                      </a:cubicBezTo>
                      <a:cubicBezTo>
                        <a:pt x="61" y="18"/>
                        <a:pt x="65" y="20"/>
                        <a:pt x="70" y="20"/>
                      </a:cubicBezTo>
                      <a:cubicBezTo>
                        <a:pt x="68" y="22"/>
                        <a:pt x="65" y="25"/>
                        <a:pt x="63" y="27"/>
                      </a:cubicBezTo>
                      <a:cubicBezTo>
                        <a:pt x="61" y="29"/>
                        <a:pt x="59" y="31"/>
                        <a:pt x="58" y="33"/>
                      </a:cubicBezTo>
                      <a:cubicBezTo>
                        <a:pt x="57" y="33"/>
                        <a:pt x="56" y="35"/>
                        <a:pt x="55" y="35"/>
                      </a:cubicBezTo>
                      <a:cubicBezTo>
                        <a:pt x="53" y="36"/>
                        <a:pt x="50" y="34"/>
                        <a:pt x="48" y="35"/>
                      </a:cubicBezTo>
                      <a:cubicBezTo>
                        <a:pt x="46" y="35"/>
                        <a:pt x="44" y="37"/>
                        <a:pt x="42" y="38"/>
                      </a:cubicBezTo>
                      <a:cubicBezTo>
                        <a:pt x="40" y="39"/>
                        <a:pt x="38" y="40"/>
                        <a:pt x="36" y="39"/>
                      </a:cubicBezTo>
                      <a:cubicBezTo>
                        <a:pt x="35" y="39"/>
                        <a:pt x="33" y="38"/>
                        <a:pt x="32" y="39"/>
                      </a:cubicBezTo>
                      <a:cubicBezTo>
                        <a:pt x="29" y="41"/>
                        <a:pt x="29" y="43"/>
                        <a:pt x="26" y="42"/>
                      </a:cubicBezTo>
                      <a:cubicBezTo>
                        <a:pt x="24" y="41"/>
                        <a:pt x="22" y="41"/>
                        <a:pt x="21" y="41"/>
                      </a:cubicBezTo>
                      <a:cubicBezTo>
                        <a:pt x="19" y="40"/>
                        <a:pt x="17" y="38"/>
                        <a:pt x="16" y="37"/>
                      </a:cubicBezTo>
                      <a:cubicBezTo>
                        <a:pt x="15" y="37"/>
                        <a:pt x="12" y="38"/>
                        <a:pt x="11" y="37"/>
                      </a:cubicBezTo>
                      <a:cubicBezTo>
                        <a:pt x="10" y="36"/>
                        <a:pt x="8" y="34"/>
                        <a:pt x="7" y="34"/>
                      </a:cubicBezTo>
                      <a:cubicBezTo>
                        <a:pt x="3" y="35"/>
                        <a:pt x="2" y="36"/>
                        <a:pt x="0" y="39"/>
                      </a:cubicBezTo>
                      <a:cubicBezTo>
                        <a:pt x="0" y="40"/>
                        <a:pt x="3" y="40"/>
                        <a:pt x="3" y="41"/>
                      </a:cubicBezTo>
                      <a:cubicBezTo>
                        <a:pt x="3" y="43"/>
                        <a:pt x="3" y="44"/>
                        <a:pt x="4" y="45"/>
                      </a:cubicBezTo>
                      <a:cubicBezTo>
                        <a:pt x="6" y="47"/>
                        <a:pt x="5" y="52"/>
                        <a:pt x="3" y="54"/>
                      </a:cubicBezTo>
                      <a:cubicBezTo>
                        <a:pt x="2" y="55"/>
                        <a:pt x="1" y="56"/>
                        <a:pt x="0" y="58"/>
                      </a:cubicBezTo>
                      <a:cubicBezTo>
                        <a:pt x="0" y="61"/>
                        <a:pt x="2" y="59"/>
                        <a:pt x="3" y="60"/>
                      </a:cubicBezTo>
                      <a:cubicBezTo>
                        <a:pt x="3" y="60"/>
                        <a:pt x="0" y="64"/>
                        <a:pt x="1" y="65"/>
                      </a:cubicBezTo>
                      <a:cubicBezTo>
                        <a:pt x="2" y="65"/>
                        <a:pt x="3" y="66"/>
                        <a:pt x="4" y="66"/>
                      </a:cubicBezTo>
                      <a:cubicBezTo>
                        <a:pt x="8" y="69"/>
                        <a:pt x="12" y="71"/>
                        <a:pt x="15" y="73"/>
                      </a:cubicBezTo>
                      <a:cubicBezTo>
                        <a:pt x="18" y="74"/>
                        <a:pt x="19" y="74"/>
                        <a:pt x="19" y="77"/>
                      </a:cubicBezTo>
                      <a:cubicBezTo>
                        <a:pt x="19" y="79"/>
                        <a:pt x="25" y="82"/>
                        <a:pt x="26" y="83"/>
                      </a:cubicBezTo>
                      <a:cubicBezTo>
                        <a:pt x="28" y="80"/>
                        <a:pt x="29" y="78"/>
                        <a:pt x="30" y="76"/>
                      </a:cubicBezTo>
                      <a:cubicBezTo>
                        <a:pt x="30" y="74"/>
                        <a:pt x="31" y="72"/>
                        <a:pt x="33" y="72"/>
                      </a:cubicBezTo>
                      <a:cubicBezTo>
                        <a:pt x="34" y="71"/>
                        <a:pt x="34" y="70"/>
                        <a:pt x="35" y="69"/>
                      </a:cubicBezTo>
                      <a:cubicBezTo>
                        <a:pt x="37" y="68"/>
                        <a:pt x="38" y="67"/>
                        <a:pt x="40" y="65"/>
                      </a:cubicBezTo>
                      <a:cubicBezTo>
                        <a:pt x="45" y="57"/>
                        <a:pt x="52" y="53"/>
                        <a:pt x="59" y="48"/>
                      </a:cubicBezTo>
                      <a:cubicBezTo>
                        <a:pt x="68" y="42"/>
                        <a:pt x="73" y="33"/>
                        <a:pt x="77" y="24"/>
                      </a:cubicBezTo>
                      <a:cubicBezTo>
                        <a:pt x="79" y="20"/>
                        <a:pt x="82" y="18"/>
                        <a:pt x="84" y="14"/>
                      </a:cubicBezTo>
                      <a:cubicBezTo>
                        <a:pt x="85" y="12"/>
                        <a:pt x="85" y="9"/>
                        <a:pt x="86" y="7"/>
                      </a:cubicBezTo>
                      <a:cubicBezTo>
                        <a:pt x="86" y="6"/>
                        <a:pt x="85" y="2"/>
                        <a:pt x="86" y="1"/>
                      </a:cubicBezTo>
                      <a:cubicBezTo>
                        <a:pt x="86" y="1"/>
                        <a:pt x="86" y="1"/>
                        <a:pt x="86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53" name="Freeform 748">
                  <a:extLst>
                    <a:ext uri="{FF2B5EF4-FFF2-40B4-BE49-F238E27FC236}">
                      <a16:creationId xmlns:a16="http://schemas.microsoft.com/office/drawing/2014/main" id="{A83D2B0E-9E5F-7940-B67A-B80158D432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48350" y="7547630"/>
                  <a:ext cx="90610" cy="118010"/>
                </a:xfrm>
                <a:custGeom>
                  <a:avLst/>
                  <a:gdLst>
                    <a:gd name="T0" fmla="*/ 3 w 9"/>
                    <a:gd name="T1" fmla="*/ 2 h 11"/>
                    <a:gd name="T2" fmla="*/ 1 w 9"/>
                    <a:gd name="T3" fmla="*/ 5 h 11"/>
                    <a:gd name="T4" fmla="*/ 0 w 9"/>
                    <a:gd name="T5" fmla="*/ 10 h 11"/>
                    <a:gd name="T6" fmla="*/ 8 w 9"/>
                    <a:gd name="T7" fmla="*/ 7 h 11"/>
                    <a:gd name="T8" fmla="*/ 4 w 9"/>
                    <a:gd name="T9" fmla="*/ 6 h 11"/>
                    <a:gd name="T10" fmla="*/ 8 w 9"/>
                    <a:gd name="T11" fmla="*/ 3 h 11"/>
                    <a:gd name="T12" fmla="*/ 3 w 9"/>
                    <a:gd name="T13" fmla="*/ 2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1">
                      <a:moveTo>
                        <a:pt x="3" y="2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5"/>
                        <a:pt x="0" y="9"/>
                        <a:pt x="0" y="10"/>
                      </a:cubicBezTo>
                      <a:cubicBezTo>
                        <a:pt x="2" y="11"/>
                        <a:pt x="7" y="7"/>
                        <a:pt x="8" y="7"/>
                      </a:cubicBezTo>
                      <a:cubicBezTo>
                        <a:pt x="8" y="6"/>
                        <a:pt x="5" y="5"/>
                        <a:pt x="4" y="6"/>
                      </a:cubicBezTo>
                      <a:cubicBezTo>
                        <a:pt x="5" y="5"/>
                        <a:pt x="9" y="4"/>
                        <a:pt x="8" y="3"/>
                      </a:cubicBezTo>
                      <a:cubicBezTo>
                        <a:pt x="7" y="0"/>
                        <a:pt x="5" y="0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54" name="Freeform 749">
                  <a:extLst>
                    <a:ext uri="{FF2B5EF4-FFF2-40B4-BE49-F238E27FC236}">
                      <a16:creationId xmlns:a16="http://schemas.microsoft.com/office/drawing/2014/main" id="{8B2AA8A0-2EE2-6342-9D2D-7B674223B2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34995" y="8023365"/>
                  <a:ext cx="264855" cy="302405"/>
                </a:xfrm>
                <a:custGeom>
                  <a:avLst/>
                  <a:gdLst>
                    <a:gd name="T0" fmla="*/ 22 w 26"/>
                    <a:gd name="T1" fmla="*/ 18 h 28"/>
                    <a:gd name="T2" fmla="*/ 25 w 26"/>
                    <a:gd name="T3" fmla="*/ 14 h 28"/>
                    <a:gd name="T4" fmla="*/ 26 w 26"/>
                    <a:gd name="T5" fmla="*/ 8 h 28"/>
                    <a:gd name="T6" fmla="*/ 24 w 26"/>
                    <a:gd name="T7" fmla="*/ 3 h 28"/>
                    <a:gd name="T8" fmla="*/ 21 w 26"/>
                    <a:gd name="T9" fmla="*/ 0 h 28"/>
                    <a:gd name="T10" fmla="*/ 16 w 26"/>
                    <a:gd name="T11" fmla="*/ 1 h 28"/>
                    <a:gd name="T12" fmla="*/ 12 w 26"/>
                    <a:gd name="T13" fmla="*/ 3 h 28"/>
                    <a:gd name="T14" fmla="*/ 6 w 26"/>
                    <a:gd name="T15" fmla="*/ 2 h 28"/>
                    <a:gd name="T16" fmla="*/ 7 w 26"/>
                    <a:gd name="T17" fmla="*/ 8 h 28"/>
                    <a:gd name="T18" fmla="*/ 6 w 26"/>
                    <a:gd name="T19" fmla="*/ 12 h 28"/>
                    <a:gd name="T20" fmla="*/ 2 w 26"/>
                    <a:gd name="T21" fmla="*/ 16 h 28"/>
                    <a:gd name="T22" fmla="*/ 0 w 26"/>
                    <a:gd name="T23" fmla="*/ 22 h 28"/>
                    <a:gd name="T24" fmla="*/ 0 w 26"/>
                    <a:gd name="T25" fmla="*/ 27 h 28"/>
                    <a:gd name="T26" fmla="*/ 4 w 26"/>
                    <a:gd name="T27" fmla="*/ 26 h 28"/>
                    <a:gd name="T28" fmla="*/ 11 w 26"/>
                    <a:gd name="T29" fmla="*/ 25 h 28"/>
                    <a:gd name="T30" fmla="*/ 14 w 26"/>
                    <a:gd name="T31" fmla="*/ 20 h 28"/>
                    <a:gd name="T32" fmla="*/ 21 w 26"/>
                    <a:gd name="T33" fmla="*/ 20 h 28"/>
                    <a:gd name="T34" fmla="*/ 22 w 26"/>
                    <a:gd name="T35" fmla="*/ 18 h 28"/>
                    <a:gd name="T36" fmla="*/ 22 w 26"/>
                    <a:gd name="T37" fmla="*/ 1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28">
                      <a:moveTo>
                        <a:pt x="22" y="18"/>
                      </a:moveTo>
                      <a:cubicBezTo>
                        <a:pt x="22" y="16"/>
                        <a:pt x="24" y="15"/>
                        <a:pt x="25" y="14"/>
                      </a:cubicBezTo>
                      <a:cubicBezTo>
                        <a:pt x="26" y="13"/>
                        <a:pt x="26" y="10"/>
                        <a:pt x="26" y="8"/>
                      </a:cubicBezTo>
                      <a:cubicBezTo>
                        <a:pt x="26" y="6"/>
                        <a:pt x="24" y="5"/>
                        <a:pt x="24" y="3"/>
                      </a:cubicBezTo>
                      <a:cubicBezTo>
                        <a:pt x="24" y="1"/>
                        <a:pt x="22" y="1"/>
                        <a:pt x="21" y="0"/>
                      </a:cubicBezTo>
                      <a:cubicBezTo>
                        <a:pt x="20" y="1"/>
                        <a:pt x="18" y="0"/>
                        <a:pt x="16" y="1"/>
                      </a:cubicBezTo>
                      <a:cubicBezTo>
                        <a:pt x="15" y="2"/>
                        <a:pt x="13" y="4"/>
                        <a:pt x="12" y="3"/>
                      </a:cubicBezTo>
                      <a:cubicBezTo>
                        <a:pt x="10" y="1"/>
                        <a:pt x="7" y="0"/>
                        <a:pt x="6" y="2"/>
                      </a:cubicBezTo>
                      <a:cubicBezTo>
                        <a:pt x="5" y="4"/>
                        <a:pt x="6" y="7"/>
                        <a:pt x="7" y="8"/>
                      </a:cubicBezTo>
                      <a:cubicBezTo>
                        <a:pt x="8" y="10"/>
                        <a:pt x="7" y="10"/>
                        <a:pt x="6" y="12"/>
                      </a:cubicBezTo>
                      <a:cubicBezTo>
                        <a:pt x="5" y="14"/>
                        <a:pt x="3" y="15"/>
                        <a:pt x="2" y="16"/>
                      </a:cubicBezTo>
                      <a:cubicBezTo>
                        <a:pt x="1" y="18"/>
                        <a:pt x="0" y="19"/>
                        <a:pt x="0" y="22"/>
                      </a:cubicBezTo>
                      <a:cubicBezTo>
                        <a:pt x="0" y="23"/>
                        <a:pt x="1" y="25"/>
                        <a:pt x="0" y="27"/>
                      </a:cubicBezTo>
                      <a:cubicBezTo>
                        <a:pt x="2" y="28"/>
                        <a:pt x="2" y="27"/>
                        <a:pt x="4" y="26"/>
                      </a:cubicBezTo>
                      <a:cubicBezTo>
                        <a:pt x="6" y="25"/>
                        <a:pt x="9" y="25"/>
                        <a:pt x="11" y="25"/>
                      </a:cubicBezTo>
                      <a:cubicBezTo>
                        <a:pt x="10" y="22"/>
                        <a:pt x="12" y="21"/>
                        <a:pt x="14" y="20"/>
                      </a:cubicBezTo>
                      <a:cubicBezTo>
                        <a:pt x="16" y="19"/>
                        <a:pt x="20" y="17"/>
                        <a:pt x="21" y="20"/>
                      </a:cubicBezTo>
                      <a:cubicBezTo>
                        <a:pt x="21" y="19"/>
                        <a:pt x="21" y="18"/>
                        <a:pt x="22" y="18"/>
                      </a:cubicBezTo>
                      <a:cubicBezTo>
                        <a:pt x="22" y="16"/>
                        <a:pt x="21" y="18"/>
                        <a:pt x="22" y="1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55" name="Freeform 750">
                  <a:extLst>
                    <a:ext uri="{FF2B5EF4-FFF2-40B4-BE49-F238E27FC236}">
                      <a16:creationId xmlns:a16="http://schemas.microsoft.com/office/drawing/2014/main" id="{C805DD1E-A6B8-5048-93ED-204F9E2503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03629" y="8370023"/>
                  <a:ext cx="101063" cy="106947"/>
                </a:xfrm>
                <a:custGeom>
                  <a:avLst/>
                  <a:gdLst>
                    <a:gd name="T0" fmla="*/ 1 w 10"/>
                    <a:gd name="T1" fmla="*/ 6 h 10"/>
                    <a:gd name="T2" fmla="*/ 3 w 10"/>
                    <a:gd name="T3" fmla="*/ 10 h 10"/>
                    <a:gd name="T4" fmla="*/ 9 w 10"/>
                    <a:gd name="T5" fmla="*/ 5 h 10"/>
                    <a:gd name="T6" fmla="*/ 8 w 10"/>
                    <a:gd name="T7" fmla="*/ 0 h 10"/>
                    <a:gd name="T8" fmla="*/ 4 w 10"/>
                    <a:gd name="T9" fmla="*/ 1 h 10"/>
                    <a:gd name="T10" fmla="*/ 0 w 10"/>
                    <a:gd name="T11" fmla="*/ 1 h 10"/>
                    <a:gd name="T12" fmla="*/ 1 w 10"/>
                    <a:gd name="T13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10">
                      <a:moveTo>
                        <a:pt x="1" y="6"/>
                      </a:moveTo>
                      <a:cubicBezTo>
                        <a:pt x="2" y="7"/>
                        <a:pt x="2" y="9"/>
                        <a:pt x="3" y="10"/>
                      </a:cubicBezTo>
                      <a:cubicBezTo>
                        <a:pt x="5" y="9"/>
                        <a:pt x="7" y="7"/>
                        <a:pt x="9" y="5"/>
                      </a:cubicBezTo>
                      <a:cubicBezTo>
                        <a:pt x="10" y="3"/>
                        <a:pt x="5" y="4"/>
                        <a:pt x="8" y="0"/>
                      </a:cubicBezTo>
                      <a:cubicBezTo>
                        <a:pt x="7" y="0"/>
                        <a:pt x="3" y="0"/>
                        <a:pt x="4" y="1"/>
                      </a:cubicBezTo>
                      <a:cubicBezTo>
                        <a:pt x="5" y="3"/>
                        <a:pt x="1" y="2"/>
                        <a:pt x="0" y="1"/>
                      </a:cubicBezTo>
                      <a:cubicBezTo>
                        <a:pt x="0" y="3"/>
                        <a:pt x="1" y="4"/>
                        <a:pt x="1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56" name="Freeform 751">
                  <a:extLst>
                    <a:ext uri="{FF2B5EF4-FFF2-40B4-BE49-F238E27FC236}">
                      <a16:creationId xmlns:a16="http://schemas.microsoft.com/office/drawing/2014/main" id="{4D48783D-DC0D-4645-8739-EC9BAC178B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03629" y="8303643"/>
                  <a:ext cx="111517" cy="99573"/>
                </a:xfrm>
                <a:custGeom>
                  <a:avLst/>
                  <a:gdLst>
                    <a:gd name="T0" fmla="*/ 3 w 11"/>
                    <a:gd name="T1" fmla="*/ 1 h 9"/>
                    <a:gd name="T2" fmla="*/ 0 w 11"/>
                    <a:gd name="T3" fmla="*/ 7 h 9"/>
                    <a:gd name="T4" fmla="*/ 4 w 11"/>
                    <a:gd name="T5" fmla="*/ 7 h 9"/>
                    <a:gd name="T6" fmla="*/ 8 w 11"/>
                    <a:gd name="T7" fmla="*/ 6 h 9"/>
                    <a:gd name="T8" fmla="*/ 7 w 11"/>
                    <a:gd name="T9" fmla="*/ 0 h 9"/>
                    <a:gd name="T10" fmla="*/ 3 w 11"/>
                    <a:gd name="T11" fmla="*/ 1 h 9"/>
                    <a:gd name="T12" fmla="*/ 3 w 11"/>
                    <a:gd name="T13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9">
                      <a:moveTo>
                        <a:pt x="3" y="1"/>
                      </a:moveTo>
                      <a:cubicBezTo>
                        <a:pt x="1" y="2"/>
                        <a:pt x="0" y="5"/>
                        <a:pt x="0" y="7"/>
                      </a:cubicBezTo>
                      <a:cubicBezTo>
                        <a:pt x="1" y="8"/>
                        <a:pt x="5" y="9"/>
                        <a:pt x="4" y="7"/>
                      </a:cubicBezTo>
                      <a:cubicBezTo>
                        <a:pt x="3" y="6"/>
                        <a:pt x="7" y="6"/>
                        <a:pt x="8" y="6"/>
                      </a:cubicBezTo>
                      <a:cubicBezTo>
                        <a:pt x="11" y="5"/>
                        <a:pt x="8" y="1"/>
                        <a:pt x="7" y="0"/>
                      </a:cubicBezTo>
                      <a:cubicBezTo>
                        <a:pt x="5" y="1"/>
                        <a:pt x="5" y="2"/>
                        <a:pt x="3" y="1"/>
                      </a:cubicBezTo>
                      <a:cubicBezTo>
                        <a:pt x="2" y="1"/>
                        <a:pt x="4" y="1"/>
                        <a:pt x="3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57" name="Freeform 752">
                  <a:extLst>
                    <a:ext uri="{FF2B5EF4-FFF2-40B4-BE49-F238E27FC236}">
                      <a16:creationId xmlns:a16="http://schemas.microsoft.com/office/drawing/2014/main" id="{18912460-1924-DB48-A5CE-5947F92B2B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24540" y="8270450"/>
                  <a:ext cx="550626" cy="630625"/>
                </a:xfrm>
                <a:custGeom>
                  <a:avLst/>
                  <a:gdLst>
                    <a:gd name="T0" fmla="*/ 41 w 54"/>
                    <a:gd name="T1" fmla="*/ 13 h 58"/>
                    <a:gd name="T2" fmla="*/ 23 w 54"/>
                    <a:gd name="T3" fmla="*/ 3 h 58"/>
                    <a:gd name="T4" fmla="*/ 17 w 54"/>
                    <a:gd name="T5" fmla="*/ 7 h 58"/>
                    <a:gd name="T6" fmla="*/ 21 w 54"/>
                    <a:gd name="T7" fmla="*/ 9 h 58"/>
                    <a:gd name="T8" fmla="*/ 17 w 54"/>
                    <a:gd name="T9" fmla="*/ 9 h 58"/>
                    <a:gd name="T10" fmla="*/ 13 w 54"/>
                    <a:gd name="T11" fmla="*/ 10 h 58"/>
                    <a:gd name="T12" fmla="*/ 11 w 54"/>
                    <a:gd name="T13" fmla="*/ 8 h 58"/>
                    <a:gd name="T14" fmla="*/ 12 w 54"/>
                    <a:gd name="T15" fmla="*/ 4 h 58"/>
                    <a:gd name="T16" fmla="*/ 5 w 54"/>
                    <a:gd name="T17" fmla="*/ 3 h 58"/>
                    <a:gd name="T18" fmla="*/ 7 w 54"/>
                    <a:gd name="T19" fmla="*/ 8 h 58"/>
                    <a:gd name="T20" fmla="*/ 5 w 54"/>
                    <a:gd name="T21" fmla="*/ 12 h 58"/>
                    <a:gd name="T22" fmla="*/ 6 w 54"/>
                    <a:gd name="T23" fmla="*/ 16 h 58"/>
                    <a:gd name="T24" fmla="*/ 2 w 54"/>
                    <a:gd name="T25" fmla="*/ 18 h 58"/>
                    <a:gd name="T26" fmla="*/ 1 w 54"/>
                    <a:gd name="T27" fmla="*/ 21 h 58"/>
                    <a:gd name="T28" fmla="*/ 5 w 54"/>
                    <a:gd name="T29" fmla="*/ 33 h 58"/>
                    <a:gd name="T30" fmla="*/ 12 w 54"/>
                    <a:gd name="T31" fmla="*/ 42 h 58"/>
                    <a:gd name="T32" fmla="*/ 15 w 54"/>
                    <a:gd name="T33" fmla="*/ 43 h 58"/>
                    <a:gd name="T34" fmla="*/ 17 w 54"/>
                    <a:gd name="T35" fmla="*/ 45 h 58"/>
                    <a:gd name="T36" fmla="*/ 24 w 54"/>
                    <a:gd name="T37" fmla="*/ 47 h 58"/>
                    <a:gd name="T38" fmla="*/ 25 w 54"/>
                    <a:gd name="T39" fmla="*/ 53 h 58"/>
                    <a:gd name="T40" fmla="*/ 27 w 54"/>
                    <a:gd name="T41" fmla="*/ 55 h 58"/>
                    <a:gd name="T42" fmla="*/ 30 w 54"/>
                    <a:gd name="T43" fmla="*/ 55 h 58"/>
                    <a:gd name="T44" fmla="*/ 33 w 54"/>
                    <a:gd name="T45" fmla="*/ 56 h 58"/>
                    <a:gd name="T46" fmla="*/ 36 w 54"/>
                    <a:gd name="T47" fmla="*/ 55 h 58"/>
                    <a:gd name="T48" fmla="*/ 42 w 54"/>
                    <a:gd name="T49" fmla="*/ 55 h 58"/>
                    <a:gd name="T50" fmla="*/ 46 w 54"/>
                    <a:gd name="T51" fmla="*/ 54 h 58"/>
                    <a:gd name="T52" fmla="*/ 54 w 54"/>
                    <a:gd name="T53" fmla="*/ 49 h 58"/>
                    <a:gd name="T54" fmla="*/ 49 w 54"/>
                    <a:gd name="T55" fmla="*/ 36 h 58"/>
                    <a:gd name="T56" fmla="*/ 49 w 54"/>
                    <a:gd name="T57" fmla="*/ 32 h 58"/>
                    <a:gd name="T58" fmla="*/ 46 w 54"/>
                    <a:gd name="T59" fmla="*/ 28 h 58"/>
                    <a:gd name="T60" fmla="*/ 48 w 54"/>
                    <a:gd name="T61" fmla="*/ 20 h 58"/>
                    <a:gd name="T62" fmla="*/ 45 w 54"/>
                    <a:gd name="T63" fmla="*/ 18 h 58"/>
                    <a:gd name="T64" fmla="*/ 41 w 54"/>
                    <a:gd name="T65" fmla="*/ 16 h 58"/>
                    <a:gd name="T66" fmla="*/ 41 w 54"/>
                    <a:gd name="T6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54" h="58">
                      <a:moveTo>
                        <a:pt x="41" y="13"/>
                      </a:moveTo>
                      <a:cubicBezTo>
                        <a:pt x="35" y="9"/>
                        <a:pt x="29" y="6"/>
                        <a:pt x="23" y="3"/>
                      </a:cubicBezTo>
                      <a:cubicBezTo>
                        <a:pt x="22" y="5"/>
                        <a:pt x="19" y="7"/>
                        <a:pt x="17" y="7"/>
                      </a:cubicBezTo>
                      <a:cubicBezTo>
                        <a:pt x="17" y="7"/>
                        <a:pt x="21" y="8"/>
                        <a:pt x="21" y="9"/>
                      </a:cubicBezTo>
                      <a:cubicBezTo>
                        <a:pt x="20" y="10"/>
                        <a:pt x="18" y="9"/>
                        <a:pt x="17" y="9"/>
                      </a:cubicBezTo>
                      <a:cubicBezTo>
                        <a:pt x="15" y="8"/>
                        <a:pt x="15" y="9"/>
                        <a:pt x="13" y="10"/>
                      </a:cubicBezTo>
                      <a:cubicBezTo>
                        <a:pt x="13" y="10"/>
                        <a:pt x="11" y="9"/>
                        <a:pt x="11" y="8"/>
                      </a:cubicBezTo>
                      <a:cubicBezTo>
                        <a:pt x="10" y="7"/>
                        <a:pt x="11" y="5"/>
                        <a:pt x="12" y="4"/>
                      </a:cubicBezTo>
                      <a:cubicBezTo>
                        <a:pt x="13" y="0"/>
                        <a:pt x="7" y="2"/>
                        <a:pt x="5" y="3"/>
                      </a:cubicBezTo>
                      <a:cubicBezTo>
                        <a:pt x="6" y="4"/>
                        <a:pt x="8" y="7"/>
                        <a:pt x="7" y="8"/>
                      </a:cubicBezTo>
                      <a:cubicBezTo>
                        <a:pt x="7" y="9"/>
                        <a:pt x="3" y="12"/>
                        <a:pt x="5" y="12"/>
                      </a:cubicBezTo>
                      <a:cubicBezTo>
                        <a:pt x="8" y="13"/>
                        <a:pt x="7" y="14"/>
                        <a:pt x="6" y="16"/>
                      </a:cubicBezTo>
                      <a:cubicBezTo>
                        <a:pt x="5" y="16"/>
                        <a:pt x="3" y="17"/>
                        <a:pt x="2" y="18"/>
                      </a:cubicBezTo>
                      <a:cubicBezTo>
                        <a:pt x="0" y="19"/>
                        <a:pt x="1" y="19"/>
                        <a:pt x="1" y="21"/>
                      </a:cubicBezTo>
                      <a:cubicBezTo>
                        <a:pt x="2" y="26"/>
                        <a:pt x="4" y="29"/>
                        <a:pt x="5" y="33"/>
                      </a:cubicBezTo>
                      <a:cubicBezTo>
                        <a:pt x="5" y="38"/>
                        <a:pt x="9" y="40"/>
                        <a:pt x="12" y="42"/>
                      </a:cubicBezTo>
                      <a:cubicBezTo>
                        <a:pt x="13" y="43"/>
                        <a:pt x="14" y="43"/>
                        <a:pt x="15" y="43"/>
                      </a:cubicBezTo>
                      <a:cubicBezTo>
                        <a:pt x="16" y="43"/>
                        <a:pt x="16" y="44"/>
                        <a:pt x="17" y="45"/>
                      </a:cubicBezTo>
                      <a:cubicBezTo>
                        <a:pt x="19" y="45"/>
                        <a:pt x="22" y="45"/>
                        <a:pt x="24" y="47"/>
                      </a:cubicBezTo>
                      <a:cubicBezTo>
                        <a:pt x="25" y="48"/>
                        <a:pt x="25" y="51"/>
                        <a:pt x="25" y="53"/>
                      </a:cubicBezTo>
                      <a:cubicBezTo>
                        <a:pt x="26" y="54"/>
                        <a:pt x="25" y="55"/>
                        <a:pt x="27" y="55"/>
                      </a:cubicBezTo>
                      <a:cubicBezTo>
                        <a:pt x="28" y="55"/>
                        <a:pt x="29" y="55"/>
                        <a:pt x="30" y="55"/>
                      </a:cubicBezTo>
                      <a:cubicBezTo>
                        <a:pt x="31" y="55"/>
                        <a:pt x="32" y="55"/>
                        <a:pt x="33" y="56"/>
                      </a:cubicBezTo>
                      <a:cubicBezTo>
                        <a:pt x="34" y="57"/>
                        <a:pt x="35" y="56"/>
                        <a:pt x="36" y="55"/>
                      </a:cubicBezTo>
                      <a:cubicBezTo>
                        <a:pt x="38" y="54"/>
                        <a:pt x="40" y="58"/>
                        <a:pt x="42" y="55"/>
                      </a:cubicBezTo>
                      <a:cubicBezTo>
                        <a:pt x="42" y="53"/>
                        <a:pt x="45" y="54"/>
                        <a:pt x="46" y="54"/>
                      </a:cubicBezTo>
                      <a:cubicBezTo>
                        <a:pt x="49" y="53"/>
                        <a:pt x="51" y="51"/>
                        <a:pt x="54" y="49"/>
                      </a:cubicBezTo>
                      <a:cubicBezTo>
                        <a:pt x="49" y="46"/>
                        <a:pt x="49" y="42"/>
                        <a:pt x="49" y="36"/>
                      </a:cubicBezTo>
                      <a:cubicBezTo>
                        <a:pt x="48" y="35"/>
                        <a:pt x="50" y="33"/>
                        <a:pt x="49" y="32"/>
                      </a:cubicBezTo>
                      <a:cubicBezTo>
                        <a:pt x="48" y="31"/>
                        <a:pt x="46" y="30"/>
                        <a:pt x="46" y="28"/>
                      </a:cubicBezTo>
                      <a:cubicBezTo>
                        <a:pt x="46" y="27"/>
                        <a:pt x="48" y="20"/>
                        <a:pt x="48" y="20"/>
                      </a:cubicBezTo>
                      <a:cubicBezTo>
                        <a:pt x="47" y="20"/>
                        <a:pt x="46" y="19"/>
                        <a:pt x="45" y="18"/>
                      </a:cubicBezTo>
                      <a:cubicBezTo>
                        <a:pt x="44" y="17"/>
                        <a:pt x="43" y="17"/>
                        <a:pt x="41" y="16"/>
                      </a:cubicBezTo>
                      <a:cubicBezTo>
                        <a:pt x="41" y="15"/>
                        <a:pt x="41" y="14"/>
                        <a:pt x="41" y="1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58" name="Freeform 753">
                  <a:extLst>
                    <a:ext uri="{FF2B5EF4-FFF2-40B4-BE49-F238E27FC236}">
                      <a16:creationId xmlns:a16="http://schemas.microsoft.com/office/drawing/2014/main" id="{E784687E-723B-2341-92F1-AC23734A1B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24355" y="8119248"/>
                  <a:ext cx="275312" cy="335598"/>
                </a:xfrm>
                <a:custGeom>
                  <a:avLst/>
                  <a:gdLst>
                    <a:gd name="T0" fmla="*/ 15 w 27"/>
                    <a:gd name="T1" fmla="*/ 29 h 31"/>
                    <a:gd name="T2" fmla="*/ 15 w 27"/>
                    <a:gd name="T3" fmla="*/ 24 h 31"/>
                    <a:gd name="T4" fmla="*/ 17 w 27"/>
                    <a:gd name="T5" fmla="*/ 24 h 31"/>
                    <a:gd name="T6" fmla="*/ 19 w 27"/>
                    <a:gd name="T7" fmla="*/ 21 h 31"/>
                    <a:gd name="T8" fmla="*/ 21 w 27"/>
                    <a:gd name="T9" fmla="*/ 24 h 31"/>
                    <a:gd name="T10" fmla="*/ 24 w 27"/>
                    <a:gd name="T11" fmla="*/ 23 h 31"/>
                    <a:gd name="T12" fmla="*/ 26 w 27"/>
                    <a:gd name="T13" fmla="*/ 24 h 31"/>
                    <a:gd name="T14" fmla="*/ 26 w 27"/>
                    <a:gd name="T15" fmla="*/ 21 h 31"/>
                    <a:gd name="T16" fmla="*/ 26 w 27"/>
                    <a:gd name="T17" fmla="*/ 14 h 31"/>
                    <a:gd name="T18" fmla="*/ 25 w 27"/>
                    <a:gd name="T19" fmla="*/ 11 h 31"/>
                    <a:gd name="T20" fmla="*/ 26 w 27"/>
                    <a:gd name="T21" fmla="*/ 6 h 31"/>
                    <a:gd name="T22" fmla="*/ 21 w 27"/>
                    <a:gd name="T23" fmla="*/ 4 h 31"/>
                    <a:gd name="T24" fmla="*/ 19 w 27"/>
                    <a:gd name="T25" fmla="*/ 0 h 31"/>
                    <a:gd name="T26" fmla="*/ 14 w 27"/>
                    <a:gd name="T27" fmla="*/ 0 h 31"/>
                    <a:gd name="T28" fmla="*/ 11 w 27"/>
                    <a:gd name="T29" fmla="*/ 7 h 31"/>
                    <a:gd name="T30" fmla="*/ 5 w 27"/>
                    <a:gd name="T31" fmla="*/ 7 h 31"/>
                    <a:gd name="T32" fmla="*/ 4 w 27"/>
                    <a:gd name="T33" fmla="*/ 7 h 31"/>
                    <a:gd name="T34" fmla="*/ 4 w 27"/>
                    <a:gd name="T35" fmla="*/ 10 h 31"/>
                    <a:gd name="T36" fmla="*/ 0 w 27"/>
                    <a:gd name="T37" fmla="*/ 16 h 31"/>
                    <a:gd name="T38" fmla="*/ 4 w 27"/>
                    <a:gd name="T39" fmla="*/ 23 h 31"/>
                    <a:gd name="T40" fmla="*/ 9 w 27"/>
                    <a:gd name="T41" fmla="*/ 28 h 31"/>
                    <a:gd name="T42" fmla="*/ 11 w 27"/>
                    <a:gd name="T43" fmla="*/ 31 h 31"/>
                    <a:gd name="T44" fmla="*/ 15 w 27"/>
                    <a:gd name="T45" fmla="*/ 29 h 31"/>
                    <a:gd name="T46" fmla="*/ 15 w 27"/>
                    <a:gd name="T47" fmla="*/ 2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7" h="31">
                      <a:moveTo>
                        <a:pt x="15" y="29"/>
                      </a:moveTo>
                      <a:cubicBezTo>
                        <a:pt x="15" y="28"/>
                        <a:pt x="13" y="24"/>
                        <a:pt x="15" y="24"/>
                      </a:cubicBezTo>
                      <a:cubicBezTo>
                        <a:pt x="15" y="24"/>
                        <a:pt x="17" y="24"/>
                        <a:pt x="17" y="24"/>
                      </a:cubicBezTo>
                      <a:cubicBezTo>
                        <a:pt x="18" y="23"/>
                        <a:pt x="18" y="21"/>
                        <a:pt x="19" y="21"/>
                      </a:cubicBezTo>
                      <a:cubicBezTo>
                        <a:pt x="20" y="22"/>
                        <a:pt x="21" y="23"/>
                        <a:pt x="21" y="24"/>
                      </a:cubicBezTo>
                      <a:cubicBezTo>
                        <a:pt x="22" y="25"/>
                        <a:pt x="22" y="23"/>
                        <a:pt x="24" y="23"/>
                      </a:cubicBezTo>
                      <a:cubicBezTo>
                        <a:pt x="24" y="23"/>
                        <a:pt x="26" y="25"/>
                        <a:pt x="26" y="24"/>
                      </a:cubicBezTo>
                      <a:cubicBezTo>
                        <a:pt x="26" y="23"/>
                        <a:pt x="26" y="22"/>
                        <a:pt x="26" y="21"/>
                      </a:cubicBezTo>
                      <a:cubicBezTo>
                        <a:pt x="27" y="19"/>
                        <a:pt x="27" y="16"/>
                        <a:pt x="26" y="14"/>
                      </a:cubicBezTo>
                      <a:cubicBezTo>
                        <a:pt x="25" y="13"/>
                        <a:pt x="25" y="12"/>
                        <a:pt x="25" y="11"/>
                      </a:cubicBezTo>
                      <a:cubicBezTo>
                        <a:pt x="25" y="9"/>
                        <a:pt x="27" y="8"/>
                        <a:pt x="26" y="6"/>
                      </a:cubicBezTo>
                      <a:cubicBezTo>
                        <a:pt x="25" y="3"/>
                        <a:pt x="21" y="7"/>
                        <a:pt x="21" y="4"/>
                      </a:cubicBezTo>
                      <a:cubicBezTo>
                        <a:pt x="21" y="2"/>
                        <a:pt x="22" y="0"/>
                        <a:pt x="19" y="0"/>
                      </a:cubicBezTo>
                      <a:cubicBezTo>
                        <a:pt x="18" y="0"/>
                        <a:pt x="16" y="0"/>
                        <a:pt x="14" y="0"/>
                      </a:cubicBezTo>
                      <a:cubicBezTo>
                        <a:pt x="10" y="0"/>
                        <a:pt x="15" y="7"/>
                        <a:pt x="11" y="7"/>
                      </a:cubicBezTo>
                      <a:cubicBezTo>
                        <a:pt x="9" y="7"/>
                        <a:pt x="7" y="7"/>
                        <a:pt x="5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2" y="9"/>
                        <a:pt x="4" y="9"/>
                        <a:pt x="4" y="10"/>
                      </a:cubicBezTo>
                      <a:cubicBezTo>
                        <a:pt x="4" y="12"/>
                        <a:pt x="0" y="14"/>
                        <a:pt x="0" y="16"/>
                      </a:cubicBezTo>
                      <a:cubicBezTo>
                        <a:pt x="1" y="18"/>
                        <a:pt x="3" y="21"/>
                        <a:pt x="4" y="23"/>
                      </a:cubicBezTo>
                      <a:cubicBezTo>
                        <a:pt x="6" y="24"/>
                        <a:pt x="7" y="26"/>
                        <a:pt x="9" y="28"/>
                      </a:cubicBezTo>
                      <a:cubicBezTo>
                        <a:pt x="10" y="29"/>
                        <a:pt x="11" y="30"/>
                        <a:pt x="11" y="31"/>
                      </a:cubicBezTo>
                      <a:cubicBezTo>
                        <a:pt x="12" y="30"/>
                        <a:pt x="14" y="30"/>
                        <a:pt x="15" y="29"/>
                      </a:cubicBezTo>
                      <a:cubicBezTo>
                        <a:pt x="15" y="29"/>
                        <a:pt x="14" y="30"/>
                        <a:pt x="15" y="2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59" name="Freeform 754">
                  <a:extLst>
                    <a:ext uri="{FF2B5EF4-FFF2-40B4-BE49-F238E27FC236}">
                      <a16:creationId xmlns:a16="http://schemas.microsoft.com/office/drawing/2014/main" id="{16A23CD2-4A09-5043-BE09-3BE16E23D1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41777" y="8119248"/>
                  <a:ext cx="115005" cy="77445"/>
                </a:xfrm>
                <a:custGeom>
                  <a:avLst/>
                  <a:gdLst>
                    <a:gd name="T0" fmla="*/ 11 w 11"/>
                    <a:gd name="T1" fmla="*/ 7 h 7"/>
                    <a:gd name="T2" fmla="*/ 11 w 11"/>
                    <a:gd name="T3" fmla="*/ 0 h 7"/>
                    <a:gd name="T4" fmla="*/ 3 w 11"/>
                    <a:gd name="T5" fmla="*/ 1 h 7"/>
                    <a:gd name="T6" fmla="*/ 0 w 11"/>
                    <a:gd name="T7" fmla="*/ 4 h 7"/>
                    <a:gd name="T8" fmla="*/ 2 w 11"/>
                    <a:gd name="T9" fmla="*/ 7 h 7"/>
                    <a:gd name="T10" fmla="*/ 11 w 11"/>
                    <a:gd name="T11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7">
                      <a:moveTo>
                        <a:pt x="11" y="7"/>
                      </a:moveTo>
                      <a:cubicBezTo>
                        <a:pt x="11" y="5"/>
                        <a:pt x="11" y="2"/>
                        <a:pt x="11" y="0"/>
                      </a:cubicBezTo>
                      <a:cubicBezTo>
                        <a:pt x="8" y="0"/>
                        <a:pt x="6" y="1"/>
                        <a:pt x="3" y="1"/>
                      </a:cubicBezTo>
                      <a:cubicBezTo>
                        <a:pt x="4" y="2"/>
                        <a:pt x="1" y="3"/>
                        <a:pt x="0" y="4"/>
                      </a:cubicBezTo>
                      <a:cubicBezTo>
                        <a:pt x="0" y="5"/>
                        <a:pt x="2" y="6"/>
                        <a:pt x="2" y="7"/>
                      </a:cubicBezTo>
                      <a:lnTo>
                        <a:pt x="11" y="7"/>
                      </a:ln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60" name="Freeform 755">
                  <a:extLst>
                    <a:ext uri="{FF2B5EF4-FFF2-40B4-BE49-F238E27FC236}">
                      <a16:creationId xmlns:a16="http://schemas.microsoft.com/office/drawing/2014/main" id="{CF505720-1C93-A644-9030-FE3ED9F67B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03441" y="7536568"/>
                  <a:ext cx="376377" cy="615873"/>
                </a:xfrm>
                <a:custGeom>
                  <a:avLst/>
                  <a:gdLst>
                    <a:gd name="T0" fmla="*/ 29 w 37"/>
                    <a:gd name="T1" fmla="*/ 55 h 57"/>
                    <a:gd name="T2" fmla="*/ 37 w 37"/>
                    <a:gd name="T3" fmla="*/ 55 h 57"/>
                    <a:gd name="T4" fmla="*/ 33 w 37"/>
                    <a:gd name="T5" fmla="*/ 48 h 57"/>
                    <a:gd name="T6" fmla="*/ 32 w 37"/>
                    <a:gd name="T7" fmla="*/ 44 h 57"/>
                    <a:gd name="T8" fmla="*/ 30 w 37"/>
                    <a:gd name="T9" fmla="*/ 40 h 57"/>
                    <a:gd name="T10" fmla="*/ 32 w 37"/>
                    <a:gd name="T11" fmla="*/ 32 h 57"/>
                    <a:gd name="T12" fmla="*/ 34 w 37"/>
                    <a:gd name="T13" fmla="*/ 27 h 57"/>
                    <a:gd name="T14" fmla="*/ 31 w 37"/>
                    <a:gd name="T15" fmla="*/ 21 h 57"/>
                    <a:gd name="T16" fmla="*/ 28 w 37"/>
                    <a:gd name="T17" fmla="*/ 16 h 57"/>
                    <a:gd name="T18" fmla="*/ 34 w 37"/>
                    <a:gd name="T19" fmla="*/ 16 h 57"/>
                    <a:gd name="T20" fmla="*/ 32 w 37"/>
                    <a:gd name="T21" fmla="*/ 6 h 57"/>
                    <a:gd name="T22" fmla="*/ 30 w 37"/>
                    <a:gd name="T23" fmla="*/ 2 h 57"/>
                    <a:gd name="T24" fmla="*/ 27 w 37"/>
                    <a:gd name="T25" fmla="*/ 0 h 57"/>
                    <a:gd name="T26" fmla="*/ 28 w 37"/>
                    <a:gd name="T27" fmla="*/ 9 h 57"/>
                    <a:gd name="T28" fmla="*/ 23 w 37"/>
                    <a:gd name="T29" fmla="*/ 18 h 57"/>
                    <a:gd name="T30" fmla="*/ 21 w 37"/>
                    <a:gd name="T31" fmla="*/ 22 h 57"/>
                    <a:gd name="T32" fmla="*/ 18 w 37"/>
                    <a:gd name="T33" fmla="*/ 27 h 57"/>
                    <a:gd name="T34" fmla="*/ 15 w 37"/>
                    <a:gd name="T35" fmla="*/ 33 h 57"/>
                    <a:gd name="T36" fmla="*/ 11 w 37"/>
                    <a:gd name="T37" fmla="*/ 31 h 57"/>
                    <a:gd name="T38" fmla="*/ 2 w 37"/>
                    <a:gd name="T39" fmla="*/ 39 h 57"/>
                    <a:gd name="T40" fmla="*/ 1 w 37"/>
                    <a:gd name="T41" fmla="*/ 42 h 57"/>
                    <a:gd name="T42" fmla="*/ 4 w 37"/>
                    <a:gd name="T43" fmla="*/ 45 h 57"/>
                    <a:gd name="T44" fmla="*/ 5 w 37"/>
                    <a:gd name="T45" fmla="*/ 45 h 57"/>
                    <a:gd name="T46" fmla="*/ 7 w 37"/>
                    <a:gd name="T47" fmla="*/ 48 h 57"/>
                    <a:gd name="T48" fmla="*/ 7 w 37"/>
                    <a:gd name="T49" fmla="*/ 55 h 57"/>
                    <a:gd name="T50" fmla="*/ 16 w 37"/>
                    <a:gd name="T51" fmla="*/ 54 h 57"/>
                    <a:gd name="T52" fmla="*/ 29 w 37"/>
                    <a:gd name="T53" fmla="*/ 55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" h="57">
                      <a:moveTo>
                        <a:pt x="29" y="55"/>
                      </a:moveTo>
                      <a:cubicBezTo>
                        <a:pt x="32" y="55"/>
                        <a:pt x="35" y="57"/>
                        <a:pt x="37" y="55"/>
                      </a:cubicBezTo>
                      <a:cubicBezTo>
                        <a:pt x="37" y="51"/>
                        <a:pt x="35" y="50"/>
                        <a:pt x="33" y="48"/>
                      </a:cubicBezTo>
                      <a:cubicBezTo>
                        <a:pt x="32" y="47"/>
                        <a:pt x="32" y="46"/>
                        <a:pt x="32" y="44"/>
                      </a:cubicBezTo>
                      <a:cubicBezTo>
                        <a:pt x="31" y="43"/>
                        <a:pt x="30" y="42"/>
                        <a:pt x="30" y="40"/>
                      </a:cubicBezTo>
                      <a:cubicBezTo>
                        <a:pt x="29" y="36"/>
                        <a:pt x="31" y="35"/>
                        <a:pt x="32" y="32"/>
                      </a:cubicBezTo>
                      <a:cubicBezTo>
                        <a:pt x="33" y="30"/>
                        <a:pt x="34" y="29"/>
                        <a:pt x="34" y="27"/>
                      </a:cubicBezTo>
                      <a:cubicBezTo>
                        <a:pt x="33" y="25"/>
                        <a:pt x="33" y="23"/>
                        <a:pt x="31" y="21"/>
                      </a:cubicBezTo>
                      <a:cubicBezTo>
                        <a:pt x="31" y="21"/>
                        <a:pt x="26" y="18"/>
                        <a:pt x="28" y="16"/>
                      </a:cubicBezTo>
                      <a:cubicBezTo>
                        <a:pt x="29" y="15"/>
                        <a:pt x="32" y="16"/>
                        <a:pt x="34" y="16"/>
                      </a:cubicBezTo>
                      <a:cubicBezTo>
                        <a:pt x="32" y="12"/>
                        <a:pt x="32" y="10"/>
                        <a:pt x="32" y="6"/>
                      </a:cubicBezTo>
                      <a:cubicBezTo>
                        <a:pt x="32" y="5"/>
                        <a:pt x="32" y="3"/>
                        <a:pt x="30" y="2"/>
                      </a:cubicBezTo>
                      <a:cubicBezTo>
                        <a:pt x="30" y="1"/>
                        <a:pt x="27" y="0"/>
                        <a:pt x="27" y="0"/>
                      </a:cubicBezTo>
                      <a:cubicBezTo>
                        <a:pt x="27" y="2"/>
                        <a:pt x="33" y="7"/>
                        <a:pt x="28" y="9"/>
                      </a:cubicBezTo>
                      <a:cubicBezTo>
                        <a:pt x="25" y="11"/>
                        <a:pt x="24" y="14"/>
                        <a:pt x="23" y="18"/>
                      </a:cubicBezTo>
                      <a:cubicBezTo>
                        <a:pt x="22" y="19"/>
                        <a:pt x="22" y="22"/>
                        <a:pt x="21" y="22"/>
                      </a:cubicBezTo>
                      <a:cubicBezTo>
                        <a:pt x="19" y="23"/>
                        <a:pt x="19" y="25"/>
                        <a:pt x="18" y="27"/>
                      </a:cubicBezTo>
                      <a:cubicBezTo>
                        <a:pt x="17" y="29"/>
                        <a:pt x="16" y="31"/>
                        <a:pt x="15" y="33"/>
                      </a:cubicBezTo>
                      <a:cubicBezTo>
                        <a:pt x="13" y="35"/>
                        <a:pt x="12" y="31"/>
                        <a:pt x="11" y="31"/>
                      </a:cubicBezTo>
                      <a:cubicBezTo>
                        <a:pt x="6" y="31"/>
                        <a:pt x="3" y="35"/>
                        <a:pt x="2" y="39"/>
                      </a:cubicBezTo>
                      <a:cubicBezTo>
                        <a:pt x="2" y="40"/>
                        <a:pt x="0" y="41"/>
                        <a:pt x="1" y="42"/>
                      </a:cubicBezTo>
                      <a:cubicBezTo>
                        <a:pt x="2" y="43"/>
                        <a:pt x="3" y="44"/>
                        <a:pt x="4" y="45"/>
                      </a:cubicBezTo>
                      <a:cubicBezTo>
                        <a:pt x="4" y="46"/>
                        <a:pt x="5" y="44"/>
                        <a:pt x="5" y="45"/>
                      </a:cubicBezTo>
                      <a:cubicBezTo>
                        <a:pt x="6" y="46"/>
                        <a:pt x="7" y="47"/>
                        <a:pt x="7" y="48"/>
                      </a:cubicBezTo>
                      <a:cubicBezTo>
                        <a:pt x="8" y="50"/>
                        <a:pt x="7" y="53"/>
                        <a:pt x="7" y="55"/>
                      </a:cubicBezTo>
                      <a:cubicBezTo>
                        <a:pt x="10" y="54"/>
                        <a:pt x="13" y="54"/>
                        <a:pt x="16" y="54"/>
                      </a:cubicBezTo>
                      <a:cubicBezTo>
                        <a:pt x="20" y="54"/>
                        <a:pt x="25" y="55"/>
                        <a:pt x="29" y="5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61" name="Freeform 756">
                  <a:extLst>
                    <a:ext uri="{FF2B5EF4-FFF2-40B4-BE49-F238E27FC236}">
                      <a16:creationId xmlns:a16="http://schemas.microsoft.com/office/drawing/2014/main" id="{4F6BB852-7057-A045-88B2-91EAB9480F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02673" y="7566070"/>
                  <a:ext cx="153338" cy="335598"/>
                </a:xfrm>
                <a:custGeom>
                  <a:avLst/>
                  <a:gdLst>
                    <a:gd name="T0" fmla="*/ 11 w 15"/>
                    <a:gd name="T1" fmla="*/ 0 h 31"/>
                    <a:gd name="T2" fmla="*/ 9 w 15"/>
                    <a:gd name="T3" fmla="*/ 4 h 31"/>
                    <a:gd name="T4" fmla="*/ 4 w 15"/>
                    <a:gd name="T5" fmla="*/ 5 h 31"/>
                    <a:gd name="T6" fmla="*/ 1 w 15"/>
                    <a:gd name="T7" fmla="*/ 8 h 31"/>
                    <a:gd name="T8" fmla="*/ 3 w 15"/>
                    <a:gd name="T9" fmla="*/ 13 h 31"/>
                    <a:gd name="T10" fmla="*/ 6 w 15"/>
                    <a:gd name="T11" fmla="*/ 31 h 31"/>
                    <a:gd name="T12" fmla="*/ 11 w 15"/>
                    <a:gd name="T13" fmla="*/ 30 h 31"/>
                    <a:gd name="T14" fmla="*/ 11 w 15"/>
                    <a:gd name="T15" fmla="*/ 27 h 31"/>
                    <a:gd name="T16" fmla="*/ 11 w 15"/>
                    <a:gd name="T17" fmla="*/ 18 h 31"/>
                    <a:gd name="T18" fmla="*/ 15 w 15"/>
                    <a:gd name="T19" fmla="*/ 9 h 31"/>
                    <a:gd name="T20" fmla="*/ 14 w 15"/>
                    <a:gd name="T21" fmla="*/ 3 h 31"/>
                    <a:gd name="T22" fmla="*/ 11 w 15"/>
                    <a:gd name="T23" fmla="*/ 0 h 31"/>
                    <a:gd name="T24" fmla="*/ 11 w 15"/>
                    <a:gd name="T25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" h="31">
                      <a:moveTo>
                        <a:pt x="11" y="0"/>
                      </a:moveTo>
                      <a:cubicBezTo>
                        <a:pt x="9" y="2"/>
                        <a:pt x="10" y="2"/>
                        <a:pt x="9" y="4"/>
                      </a:cubicBezTo>
                      <a:cubicBezTo>
                        <a:pt x="8" y="6"/>
                        <a:pt x="6" y="5"/>
                        <a:pt x="4" y="5"/>
                      </a:cubicBezTo>
                      <a:cubicBezTo>
                        <a:pt x="4" y="5"/>
                        <a:pt x="2" y="7"/>
                        <a:pt x="1" y="8"/>
                      </a:cubicBezTo>
                      <a:cubicBezTo>
                        <a:pt x="0" y="9"/>
                        <a:pt x="2" y="11"/>
                        <a:pt x="3" y="13"/>
                      </a:cubicBezTo>
                      <a:cubicBezTo>
                        <a:pt x="7" y="18"/>
                        <a:pt x="4" y="25"/>
                        <a:pt x="6" y="31"/>
                      </a:cubicBezTo>
                      <a:cubicBezTo>
                        <a:pt x="7" y="31"/>
                        <a:pt x="9" y="31"/>
                        <a:pt x="11" y="30"/>
                      </a:cubicBezTo>
                      <a:cubicBezTo>
                        <a:pt x="12" y="30"/>
                        <a:pt x="12" y="29"/>
                        <a:pt x="11" y="27"/>
                      </a:cubicBezTo>
                      <a:cubicBezTo>
                        <a:pt x="11" y="24"/>
                        <a:pt x="11" y="21"/>
                        <a:pt x="11" y="18"/>
                      </a:cubicBezTo>
                      <a:cubicBezTo>
                        <a:pt x="11" y="14"/>
                        <a:pt x="14" y="12"/>
                        <a:pt x="15" y="9"/>
                      </a:cubicBezTo>
                      <a:cubicBezTo>
                        <a:pt x="15" y="6"/>
                        <a:pt x="15" y="5"/>
                        <a:pt x="14" y="3"/>
                      </a:cubicBezTo>
                      <a:cubicBezTo>
                        <a:pt x="14" y="3"/>
                        <a:pt x="11" y="0"/>
                        <a:pt x="11" y="0"/>
                      </a:cubicBezTo>
                      <a:cubicBezTo>
                        <a:pt x="10" y="1"/>
                        <a:pt x="11" y="0"/>
                        <a:pt x="1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62" name="Freeform 757">
                  <a:extLst>
                    <a:ext uri="{FF2B5EF4-FFF2-40B4-BE49-F238E27FC236}">
                      <a16:creationId xmlns:a16="http://schemas.microsoft.com/office/drawing/2014/main" id="{B17CF87D-9B9A-0D4C-86D6-A536FBC22E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07223" y="7481245"/>
                  <a:ext cx="602900" cy="553180"/>
                </a:xfrm>
                <a:custGeom>
                  <a:avLst/>
                  <a:gdLst>
                    <a:gd name="T0" fmla="*/ 31 w 59"/>
                    <a:gd name="T1" fmla="*/ 42 h 51"/>
                    <a:gd name="T2" fmla="*/ 37 w 59"/>
                    <a:gd name="T3" fmla="*/ 37 h 51"/>
                    <a:gd name="T4" fmla="*/ 40 w 59"/>
                    <a:gd name="T5" fmla="*/ 36 h 51"/>
                    <a:gd name="T6" fmla="*/ 43 w 59"/>
                    <a:gd name="T7" fmla="*/ 38 h 51"/>
                    <a:gd name="T8" fmla="*/ 47 w 59"/>
                    <a:gd name="T9" fmla="*/ 32 h 51"/>
                    <a:gd name="T10" fmla="*/ 48 w 59"/>
                    <a:gd name="T11" fmla="*/ 28 h 51"/>
                    <a:gd name="T12" fmla="*/ 51 w 59"/>
                    <a:gd name="T13" fmla="*/ 27 h 51"/>
                    <a:gd name="T14" fmla="*/ 56 w 59"/>
                    <a:gd name="T15" fmla="*/ 14 h 51"/>
                    <a:gd name="T16" fmla="*/ 59 w 59"/>
                    <a:gd name="T17" fmla="*/ 11 h 51"/>
                    <a:gd name="T18" fmla="*/ 57 w 59"/>
                    <a:gd name="T19" fmla="*/ 8 h 51"/>
                    <a:gd name="T20" fmla="*/ 56 w 59"/>
                    <a:gd name="T21" fmla="*/ 6 h 51"/>
                    <a:gd name="T22" fmla="*/ 54 w 59"/>
                    <a:gd name="T23" fmla="*/ 1 h 51"/>
                    <a:gd name="T24" fmla="*/ 48 w 59"/>
                    <a:gd name="T25" fmla="*/ 5 h 51"/>
                    <a:gd name="T26" fmla="*/ 40 w 59"/>
                    <a:gd name="T27" fmla="*/ 4 h 51"/>
                    <a:gd name="T28" fmla="*/ 32 w 59"/>
                    <a:gd name="T29" fmla="*/ 6 h 51"/>
                    <a:gd name="T30" fmla="*/ 26 w 59"/>
                    <a:gd name="T31" fmla="*/ 4 h 51"/>
                    <a:gd name="T32" fmla="*/ 19 w 59"/>
                    <a:gd name="T33" fmla="*/ 3 h 51"/>
                    <a:gd name="T34" fmla="*/ 13 w 59"/>
                    <a:gd name="T35" fmla="*/ 1 h 51"/>
                    <a:gd name="T36" fmla="*/ 8 w 59"/>
                    <a:gd name="T37" fmla="*/ 3 h 51"/>
                    <a:gd name="T38" fmla="*/ 7 w 59"/>
                    <a:gd name="T39" fmla="*/ 6 h 51"/>
                    <a:gd name="T40" fmla="*/ 6 w 59"/>
                    <a:gd name="T41" fmla="*/ 10 h 51"/>
                    <a:gd name="T42" fmla="*/ 5 w 59"/>
                    <a:gd name="T43" fmla="*/ 16 h 51"/>
                    <a:gd name="T44" fmla="*/ 1 w 59"/>
                    <a:gd name="T45" fmla="*/ 24 h 51"/>
                    <a:gd name="T46" fmla="*/ 2 w 59"/>
                    <a:gd name="T47" fmla="*/ 38 h 51"/>
                    <a:gd name="T48" fmla="*/ 5 w 59"/>
                    <a:gd name="T49" fmla="*/ 38 h 51"/>
                    <a:gd name="T50" fmla="*/ 9 w 59"/>
                    <a:gd name="T51" fmla="*/ 39 h 51"/>
                    <a:gd name="T52" fmla="*/ 14 w 59"/>
                    <a:gd name="T53" fmla="*/ 43 h 51"/>
                    <a:gd name="T54" fmla="*/ 14 w 59"/>
                    <a:gd name="T55" fmla="*/ 45 h 51"/>
                    <a:gd name="T56" fmla="*/ 16 w 59"/>
                    <a:gd name="T57" fmla="*/ 48 h 51"/>
                    <a:gd name="T58" fmla="*/ 23 w 59"/>
                    <a:gd name="T59" fmla="*/ 47 h 51"/>
                    <a:gd name="T60" fmla="*/ 22 w 59"/>
                    <a:gd name="T61" fmla="*/ 48 h 51"/>
                    <a:gd name="T62" fmla="*/ 27 w 59"/>
                    <a:gd name="T63" fmla="*/ 47 h 51"/>
                    <a:gd name="T64" fmla="*/ 30 w 59"/>
                    <a:gd name="T65" fmla="*/ 47 h 51"/>
                    <a:gd name="T66" fmla="*/ 31 w 59"/>
                    <a:gd name="T67" fmla="*/ 42 h 51"/>
                    <a:gd name="T68" fmla="*/ 31 w 59"/>
                    <a:gd name="T69" fmla="*/ 42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9" h="51">
                      <a:moveTo>
                        <a:pt x="31" y="42"/>
                      </a:moveTo>
                      <a:cubicBezTo>
                        <a:pt x="32" y="40"/>
                        <a:pt x="35" y="37"/>
                        <a:pt x="37" y="37"/>
                      </a:cubicBezTo>
                      <a:cubicBezTo>
                        <a:pt x="38" y="36"/>
                        <a:pt x="40" y="36"/>
                        <a:pt x="40" y="36"/>
                      </a:cubicBezTo>
                      <a:cubicBezTo>
                        <a:pt x="41" y="37"/>
                        <a:pt x="42" y="39"/>
                        <a:pt x="43" y="38"/>
                      </a:cubicBezTo>
                      <a:cubicBezTo>
                        <a:pt x="45" y="37"/>
                        <a:pt x="46" y="34"/>
                        <a:pt x="47" y="32"/>
                      </a:cubicBezTo>
                      <a:cubicBezTo>
                        <a:pt x="47" y="31"/>
                        <a:pt x="48" y="29"/>
                        <a:pt x="48" y="28"/>
                      </a:cubicBezTo>
                      <a:cubicBezTo>
                        <a:pt x="49" y="27"/>
                        <a:pt x="50" y="28"/>
                        <a:pt x="51" y="27"/>
                      </a:cubicBezTo>
                      <a:cubicBezTo>
                        <a:pt x="51" y="25"/>
                        <a:pt x="53" y="14"/>
                        <a:pt x="56" y="14"/>
                      </a:cubicBezTo>
                      <a:cubicBezTo>
                        <a:pt x="58" y="14"/>
                        <a:pt x="59" y="12"/>
                        <a:pt x="59" y="11"/>
                      </a:cubicBezTo>
                      <a:cubicBezTo>
                        <a:pt x="59" y="9"/>
                        <a:pt x="57" y="9"/>
                        <a:pt x="57" y="8"/>
                      </a:cubicBezTo>
                      <a:cubicBezTo>
                        <a:pt x="57" y="7"/>
                        <a:pt x="56" y="7"/>
                        <a:pt x="56" y="6"/>
                      </a:cubicBezTo>
                      <a:cubicBezTo>
                        <a:pt x="55" y="4"/>
                        <a:pt x="55" y="3"/>
                        <a:pt x="54" y="1"/>
                      </a:cubicBezTo>
                      <a:cubicBezTo>
                        <a:pt x="53" y="2"/>
                        <a:pt x="50" y="5"/>
                        <a:pt x="48" y="5"/>
                      </a:cubicBezTo>
                      <a:cubicBezTo>
                        <a:pt x="45" y="4"/>
                        <a:pt x="43" y="4"/>
                        <a:pt x="40" y="4"/>
                      </a:cubicBezTo>
                      <a:cubicBezTo>
                        <a:pt x="37" y="4"/>
                        <a:pt x="35" y="6"/>
                        <a:pt x="32" y="6"/>
                      </a:cubicBezTo>
                      <a:cubicBezTo>
                        <a:pt x="30" y="6"/>
                        <a:pt x="28" y="3"/>
                        <a:pt x="26" y="4"/>
                      </a:cubicBezTo>
                      <a:cubicBezTo>
                        <a:pt x="22" y="6"/>
                        <a:pt x="21" y="5"/>
                        <a:pt x="19" y="3"/>
                      </a:cubicBezTo>
                      <a:cubicBezTo>
                        <a:pt x="18" y="2"/>
                        <a:pt x="15" y="0"/>
                        <a:pt x="13" y="1"/>
                      </a:cubicBezTo>
                      <a:cubicBezTo>
                        <a:pt x="12" y="1"/>
                        <a:pt x="9" y="2"/>
                        <a:pt x="8" y="3"/>
                      </a:cubicBezTo>
                      <a:cubicBezTo>
                        <a:pt x="7" y="4"/>
                        <a:pt x="8" y="5"/>
                        <a:pt x="7" y="6"/>
                      </a:cubicBezTo>
                      <a:cubicBezTo>
                        <a:pt x="7" y="7"/>
                        <a:pt x="6" y="9"/>
                        <a:pt x="6" y="10"/>
                      </a:cubicBezTo>
                      <a:cubicBezTo>
                        <a:pt x="5" y="12"/>
                        <a:pt x="5" y="14"/>
                        <a:pt x="5" y="16"/>
                      </a:cubicBezTo>
                      <a:cubicBezTo>
                        <a:pt x="5" y="19"/>
                        <a:pt x="2" y="21"/>
                        <a:pt x="1" y="24"/>
                      </a:cubicBezTo>
                      <a:cubicBezTo>
                        <a:pt x="0" y="27"/>
                        <a:pt x="1" y="34"/>
                        <a:pt x="2" y="38"/>
                      </a:cubicBezTo>
                      <a:cubicBezTo>
                        <a:pt x="2" y="39"/>
                        <a:pt x="4" y="38"/>
                        <a:pt x="5" y="38"/>
                      </a:cubicBezTo>
                      <a:cubicBezTo>
                        <a:pt x="6" y="38"/>
                        <a:pt x="8" y="39"/>
                        <a:pt x="9" y="39"/>
                      </a:cubicBezTo>
                      <a:cubicBezTo>
                        <a:pt x="10" y="40"/>
                        <a:pt x="14" y="42"/>
                        <a:pt x="14" y="43"/>
                      </a:cubicBezTo>
                      <a:cubicBezTo>
                        <a:pt x="14" y="44"/>
                        <a:pt x="14" y="44"/>
                        <a:pt x="14" y="45"/>
                      </a:cubicBezTo>
                      <a:cubicBezTo>
                        <a:pt x="14" y="46"/>
                        <a:pt x="15" y="47"/>
                        <a:pt x="16" y="48"/>
                      </a:cubicBezTo>
                      <a:cubicBezTo>
                        <a:pt x="18" y="51"/>
                        <a:pt x="21" y="46"/>
                        <a:pt x="23" y="47"/>
                      </a:cubicBezTo>
                      <a:cubicBezTo>
                        <a:pt x="23" y="47"/>
                        <a:pt x="22" y="48"/>
                        <a:pt x="22" y="48"/>
                      </a:cubicBezTo>
                      <a:cubicBezTo>
                        <a:pt x="22" y="47"/>
                        <a:pt x="27" y="47"/>
                        <a:pt x="27" y="47"/>
                      </a:cubicBezTo>
                      <a:cubicBezTo>
                        <a:pt x="29" y="47"/>
                        <a:pt x="29" y="45"/>
                        <a:pt x="30" y="47"/>
                      </a:cubicBezTo>
                      <a:cubicBezTo>
                        <a:pt x="31" y="45"/>
                        <a:pt x="31" y="44"/>
                        <a:pt x="31" y="42"/>
                      </a:cubicBezTo>
                      <a:cubicBezTo>
                        <a:pt x="32" y="41"/>
                        <a:pt x="31" y="43"/>
                        <a:pt x="31" y="4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63" name="Freeform 758">
                  <a:extLst>
                    <a:ext uri="{FF2B5EF4-FFF2-40B4-BE49-F238E27FC236}">
                      <a16:creationId xmlns:a16="http://schemas.microsoft.com/office/drawing/2014/main" id="{773BC65C-3E9B-174D-BD69-BF13BC3D8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75087" y="7414862"/>
                  <a:ext cx="432136" cy="324533"/>
                </a:xfrm>
                <a:custGeom>
                  <a:avLst/>
                  <a:gdLst>
                    <a:gd name="T0" fmla="*/ 35 w 42"/>
                    <a:gd name="T1" fmla="*/ 20 h 30"/>
                    <a:gd name="T2" fmla="*/ 41 w 42"/>
                    <a:gd name="T3" fmla="*/ 17 h 30"/>
                    <a:gd name="T4" fmla="*/ 38 w 42"/>
                    <a:gd name="T5" fmla="*/ 13 h 30"/>
                    <a:gd name="T6" fmla="*/ 33 w 42"/>
                    <a:gd name="T7" fmla="*/ 10 h 30"/>
                    <a:gd name="T8" fmla="*/ 32 w 42"/>
                    <a:gd name="T9" fmla="*/ 7 h 30"/>
                    <a:gd name="T10" fmla="*/ 30 w 42"/>
                    <a:gd name="T11" fmla="*/ 1 h 30"/>
                    <a:gd name="T12" fmla="*/ 26 w 42"/>
                    <a:gd name="T13" fmla="*/ 0 h 30"/>
                    <a:gd name="T14" fmla="*/ 22 w 42"/>
                    <a:gd name="T15" fmla="*/ 2 h 30"/>
                    <a:gd name="T16" fmla="*/ 19 w 42"/>
                    <a:gd name="T17" fmla="*/ 4 h 30"/>
                    <a:gd name="T18" fmla="*/ 17 w 42"/>
                    <a:gd name="T19" fmla="*/ 5 h 30"/>
                    <a:gd name="T20" fmla="*/ 11 w 42"/>
                    <a:gd name="T21" fmla="*/ 10 h 30"/>
                    <a:gd name="T22" fmla="*/ 9 w 42"/>
                    <a:gd name="T23" fmla="*/ 10 h 30"/>
                    <a:gd name="T24" fmla="*/ 7 w 42"/>
                    <a:gd name="T25" fmla="*/ 14 h 30"/>
                    <a:gd name="T26" fmla="*/ 5 w 42"/>
                    <a:gd name="T27" fmla="*/ 16 h 30"/>
                    <a:gd name="T28" fmla="*/ 2 w 42"/>
                    <a:gd name="T29" fmla="*/ 18 h 30"/>
                    <a:gd name="T30" fmla="*/ 1 w 42"/>
                    <a:gd name="T31" fmla="*/ 24 h 30"/>
                    <a:gd name="T32" fmla="*/ 8 w 42"/>
                    <a:gd name="T33" fmla="*/ 28 h 30"/>
                    <a:gd name="T34" fmla="*/ 16 w 42"/>
                    <a:gd name="T35" fmla="*/ 30 h 30"/>
                    <a:gd name="T36" fmla="*/ 15 w 42"/>
                    <a:gd name="T37" fmla="*/ 22 h 30"/>
                    <a:gd name="T38" fmla="*/ 26 w 42"/>
                    <a:gd name="T39" fmla="*/ 22 h 30"/>
                    <a:gd name="T40" fmla="*/ 35 w 42"/>
                    <a:gd name="T41" fmla="*/ 20 h 30"/>
                    <a:gd name="T42" fmla="*/ 35 w 42"/>
                    <a:gd name="T43" fmla="*/ 2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2" h="30">
                      <a:moveTo>
                        <a:pt x="35" y="20"/>
                      </a:moveTo>
                      <a:cubicBezTo>
                        <a:pt x="37" y="17"/>
                        <a:pt x="40" y="20"/>
                        <a:pt x="41" y="17"/>
                      </a:cubicBezTo>
                      <a:cubicBezTo>
                        <a:pt x="42" y="16"/>
                        <a:pt x="39" y="13"/>
                        <a:pt x="38" y="13"/>
                      </a:cubicBezTo>
                      <a:cubicBezTo>
                        <a:pt x="37" y="15"/>
                        <a:pt x="34" y="11"/>
                        <a:pt x="33" y="10"/>
                      </a:cubicBezTo>
                      <a:cubicBezTo>
                        <a:pt x="33" y="9"/>
                        <a:pt x="33" y="8"/>
                        <a:pt x="32" y="7"/>
                      </a:cubicBezTo>
                      <a:cubicBezTo>
                        <a:pt x="30" y="5"/>
                        <a:pt x="30" y="4"/>
                        <a:pt x="30" y="1"/>
                      </a:cubicBezTo>
                      <a:cubicBezTo>
                        <a:pt x="29" y="1"/>
                        <a:pt x="27" y="0"/>
                        <a:pt x="26" y="0"/>
                      </a:cubicBezTo>
                      <a:cubicBezTo>
                        <a:pt x="24" y="1"/>
                        <a:pt x="23" y="2"/>
                        <a:pt x="22" y="2"/>
                      </a:cubicBezTo>
                      <a:cubicBezTo>
                        <a:pt x="21" y="3"/>
                        <a:pt x="20" y="4"/>
                        <a:pt x="19" y="4"/>
                      </a:cubicBezTo>
                      <a:cubicBezTo>
                        <a:pt x="18" y="6"/>
                        <a:pt x="18" y="4"/>
                        <a:pt x="17" y="5"/>
                      </a:cubicBezTo>
                      <a:cubicBezTo>
                        <a:pt x="15" y="6"/>
                        <a:pt x="13" y="11"/>
                        <a:pt x="11" y="10"/>
                      </a:cubicBezTo>
                      <a:cubicBezTo>
                        <a:pt x="10" y="10"/>
                        <a:pt x="9" y="8"/>
                        <a:pt x="9" y="10"/>
                      </a:cubicBezTo>
                      <a:cubicBezTo>
                        <a:pt x="8" y="11"/>
                        <a:pt x="8" y="13"/>
                        <a:pt x="7" y="14"/>
                      </a:cubicBezTo>
                      <a:cubicBezTo>
                        <a:pt x="7" y="15"/>
                        <a:pt x="7" y="16"/>
                        <a:pt x="5" y="16"/>
                      </a:cubicBezTo>
                      <a:cubicBezTo>
                        <a:pt x="5" y="16"/>
                        <a:pt x="1" y="17"/>
                        <a:pt x="2" y="18"/>
                      </a:cubicBezTo>
                      <a:cubicBezTo>
                        <a:pt x="5" y="20"/>
                        <a:pt x="0" y="23"/>
                        <a:pt x="1" y="24"/>
                      </a:cubicBezTo>
                      <a:cubicBezTo>
                        <a:pt x="3" y="25"/>
                        <a:pt x="5" y="30"/>
                        <a:pt x="8" y="28"/>
                      </a:cubicBezTo>
                      <a:cubicBezTo>
                        <a:pt x="11" y="26"/>
                        <a:pt x="13" y="27"/>
                        <a:pt x="16" y="30"/>
                      </a:cubicBezTo>
                      <a:cubicBezTo>
                        <a:pt x="15" y="27"/>
                        <a:pt x="15" y="24"/>
                        <a:pt x="15" y="22"/>
                      </a:cubicBezTo>
                      <a:cubicBezTo>
                        <a:pt x="19" y="22"/>
                        <a:pt x="22" y="22"/>
                        <a:pt x="26" y="22"/>
                      </a:cubicBezTo>
                      <a:cubicBezTo>
                        <a:pt x="29" y="22"/>
                        <a:pt x="34" y="23"/>
                        <a:pt x="35" y="20"/>
                      </a:cubicBezTo>
                      <a:cubicBezTo>
                        <a:pt x="36" y="18"/>
                        <a:pt x="35" y="20"/>
                        <a:pt x="35" y="2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64" name="Freeform 759">
                  <a:extLst>
                    <a:ext uri="{FF2B5EF4-FFF2-40B4-BE49-F238E27FC236}">
                      <a16:creationId xmlns:a16="http://schemas.microsoft.com/office/drawing/2014/main" id="{E5947570-8734-F74B-BF1D-C41845A51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64338" y="7654574"/>
                  <a:ext cx="101063" cy="258152"/>
                </a:xfrm>
                <a:custGeom>
                  <a:avLst/>
                  <a:gdLst>
                    <a:gd name="T0" fmla="*/ 9 w 10"/>
                    <a:gd name="T1" fmla="*/ 10 h 24"/>
                    <a:gd name="T2" fmla="*/ 8 w 10"/>
                    <a:gd name="T3" fmla="*/ 6 h 24"/>
                    <a:gd name="T4" fmla="*/ 5 w 10"/>
                    <a:gd name="T5" fmla="*/ 0 h 24"/>
                    <a:gd name="T6" fmla="*/ 2 w 10"/>
                    <a:gd name="T7" fmla="*/ 0 h 24"/>
                    <a:gd name="T8" fmla="*/ 2 w 10"/>
                    <a:gd name="T9" fmla="*/ 3 h 24"/>
                    <a:gd name="T10" fmla="*/ 2 w 10"/>
                    <a:gd name="T11" fmla="*/ 9 h 24"/>
                    <a:gd name="T12" fmla="*/ 4 w 10"/>
                    <a:gd name="T13" fmla="*/ 15 h 24"/>
                    <a:gd name="T14" fmla="*/ 4 w 10"/>
                    <a:gd name="T15" fmla="*/ 21 h 24"/>
                    <a:gd name="T16" fmla="*/ 6 w 10"/>
                    <a:gd name="T17" fmla="*/ 23 h 24"/>
                    <a:gd name="T18" fmla="*/ 9 w 10"/>
                    <a:gd name="T19" fmla="*/ 23 h 24"/>
                    <a:gd name="T20" fmla="*/ 9 w 10"/>
                    <a:gd name="T21" fmla="*/ 10 h 24"/>
                    <a:gd name="T22" fmla="*/ 9 w 10"/>
                    <a:gd name="T23" fmla="*/ 1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" h="24">
                      <a:moveTo>
                        <a:pt x="9" y="10"/>
                      </a:moveTo>
                      <a:cubicBezTo>
                        <a:pt x="9" y="9"/>
                        <a:pt x="9" y="7"/>
                        <a:pt x="8" y="6"/>
                      </a:cubicBezTo>
                      <a:cubicBezTo>
                        <a:pt x="7" y="5"/>
                        <a:pt x="4" y="1"/>
                        <a:pt x="5" y="0"/>
                      </a:cubicBezTo>
                      <a:cubicBezTo>
                        <a:pt x="4" y="0"/>
                        <a:pt x="3" y="0"/>
                        <a:pt x="2" y="0"/>
                      </a:cubicBezTo>
                      <a:cubicBezTo>
                        <a:pt x="0" y="0"/>
                        <a:pt x="2" y="2"/>
                        <a:pt x="2" y="3"/>
                      </a:cubicBezTo>
                      <a:cubicBezTo>
                        <a:pt x="3" y="5"/>
                        <a:pt x="2" y="7"/>
                        <a:pt x="2" y="9"/>
                      </a:cubicBezTo>
                      <a:cubicBezTo>
                        <a:pt x="1" y="12"/>
                        <a:pt x="3" y="12"/>
                        <a:pt x="4" y="15"/>
                      </a:cubicBezTo>
                      <a:cubicBezTo>
                        <a:pt x="4" y="17"/>
                        <a:pt x="3" y="19"/>
                        <a:pt x="4" y="21"/>
                      </a:cubicBezTo>
                      <a:cubicBezTo>
                        <a:pt x="4" y="22"/>
                        <a:pt x="5" y="23"/>
                        <a:pt x="6" y="23"/>
                      </a:cubicBezTo>
                      <a:cubicBezTo>
                        <a:pt x="7" y="24"/>
                        <a:pt x="10" y="24"/>
                        <a:pt x="9" y="23"/>
                      </a:cubicBezTo>
                      <a:cubicBezTo>
                        <a:pt x="9" y="19"/>
                        <a:pt x="9" y="15"/>
                        <a:pt x="9" y="10"/>
                      </a:cubicBezTo>
                      <a:cubicBezTo>
                        <a:pt x="9" y="7"/>
                        <a:pt x="9" y="13"/>
                        <a:pt x="9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65" name="Freeform 760">
                  <a:extLst>
                    <a:ext uri="{FF2B5EF4-FFF2-40B4-BE49-F238E27FC236}">
                      <a16:creationId xmlns:a16="http://schemas.microsoft.com/office/drawing/2014/main" id="{8C0F1778-9DEF-D442-AC5D-0D7E3B8FD6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25230" y="7665640"/>
                  <a:ext cx="324101" cy="335598"/>
                </a:xfrm>
                <a:custGeom>
                  <a:avLst/>
                  <a:gdLst>
                    <a:gd name="T0" fmla="*/ 26 w 32"/>
                    <a:gd name="T1" fmla="*/ 4 h 31"/>
                    <a:gd name="T2" fmla="*/ 21 w 32"/>
                    <a:gd name="T3" fmla="*/ 5 h 31"/>
                    <a:gd name="T4" fmla="*/ 15 w 32"/>
                    <a:gd name="T5" fmla="*/ 1 h 31"/>
                    <a:gd name="T6" fmla="*/ 13 w 32"/>
                    <a:gd name="T7" fmla="*/ 1 h 31"/>
                    <a:gd name="T8" fmla="*/ 10 w 32"/>
                    <a:gd name="T9" fmla="*/ 2 h 31"/>
                    <a:gd name="T10" fmla="*/ 6 w 32"/>
                    <a:gd name="T11" fmla="*/ 2 h 31"/>
                    <a:gd name="T12" fmla="*/ 4 w 32"/>
                    <a:gd name="T13" fmla="*/ 3 h 31"/>
                    <a:gd name="T14" fmla="*/ 3 w 32"/>
                    <a:gd name="T15" fmla="*/ 6 h 31"/>
                    <a:gd name="T16" fmla="*/ 5 w 32"/>
                    <a:gd name="T17" fmla="*/ 7 h 31"/>
                    <a:gd name="T18" fmla="*/ 3 w 32"/>
                    <a:gd name="T19" fmla="*/ 9 h 31"/>
                    <a:gd name="T20" fmla="*/ 5 w 32"/>
                    <a:gd name="T21" fmla="*/ 12 h 31"/>
                    <a:gd name="T22" fmla="*/ 3 w 32"/>
                    <a:gd name="T23" fmla="*/ 13 h 31"/>
                    <a:gd name="T24" fmla="*/ 2 w 32"/>
                    <a:gd name="T25" fmla="*/ 16 h 31"/>
                    <a:gd name="T26" fmla="*/ 2 w 32"/>
                    <a:gd name="T27" fmla="*/ 19 h 31"/>
                    <a:gd name="T28" fmla="*/ 3 w 32"/>
                    <a:gd name="T29" fmla="*/ 23 h 31"/>
                    <a:gd name="T30" fmla="*/ 7 w 32"/>
                    <a:gd name="T31" fmla="*/ 26 h 31"/>
                    <a:gd name="T32" fmla="*/ 7 w 32"/>
                    <a:gd name="T33" fmla="*/ 31 h 31"/>
                    <a:gd name="T34" fmla="*/ 19 w 32"/>
                    <a:gd name="T35" fmla="*/ 28 h 31"/>
                    <a:gd name="T36" fmla="*/ 26 w 32"/>
                    <a:gd name="T37" fmla="*/ 28 h 31"/>
                    <a:gd name="T38" fmla="*/ 30 w 32"/>
                    <a:gd name="T39" fmla="*/ 26 h 31"/>
                    <a:gd name="T40" fmla="*/ 28 w 32"/>
                    <a:gd name="T41" fmla="*/ 21 h 31"/>
                    <a:gd name="T42" fmla="*/ 30 w 32"/>
                    <a:gd name="T43" fmla="*/ 15 h 31"/>
                    <a:gd name="T44" fmla="*/ 26 w 32"/>
                    <a:gd name="T45" fmla="*/ 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2" h="31">
                      <a:moveTo>
                        <a:pt x="26" y="4"/>
                      </a:moveTo>
                      <a:cubicBezTo>
                        <a:pt x="24" y="4"/>
                        <a:pt x="23" y="6"/>
                        <a:pt x="21" y="5"/>
                      </a:cubicBezTo>
                      <a:cubicBezTo>
                        <a:pt x="19" y="5"/>
                        <a:pt x="17" y="0"/>
                        <a:pt x="15" y="1"/>
                      </a:cubicBezTo>
                      <a:cubicBezTo>
                        <a:pt x="14" y="2"/>
                        <a:pt x="13" y="2"/>
                        <a:pt x="13" y="1"/>
                      </a:cubicBezTo>
                      <a:cubicBezTo>
                        <a:pt x="12" y="0"/>
                        <a:pt x="11" y="2"/>
                        <a:pt x="10" y="2"/>
                      </a:cubicBezTo>
                      <a:cubicBezTo>
                        <a:pt x="8" y="3"/>
                        <a:pt x="7" y="2"/>
                        <a:pt x="6" y="2"/>
                      </a:cubicBezTo>
                      <a:cubicBezTo>
                        <a:pt x="5" y="1"/>
                        <a:pt x="5" y="3"/>
                        <a:pt x="4" y="3"/>
                      </a:cubicBezTo>
                      <a:cubicBezTo>
                        <a:pt x="3" y="3"/>
                        <a:pt x="2" y="5"/>
                        <a:pt x="3" y="6"/>
                      </a:cubicBezTo>
                      <a:cubicBezTo>
                        <a:pt x="3" y="7"/>
                        <a:pt x="5" y="7"/>
                        <a:pt x="5" y="7"/>
                      </a:cubicBezTo>
                      <a:cubicBezTo>
                        <a:pt x="5" y="8"/>
                        <a:pt x="3" y="9"/>
                        <a:pt x="3" y="9"/>
                      </a:cubicBezTo>
                      <a:cubicBezTo>
                        <a:pt x="3" y="10"/>
                        <a:pt x="5" y="11"/>
                        <a:pt x="5" y="12"/>
                      </a:cubicBezTo>
                      <a:cubicBezTo>
                        <a:pt x="5" y="12"/>
                        <a:pt x="3" y="11"/>
                        <a:pt x="3" y="13"/>
                      </a:cubicBezTo>
                      <a:cubicBezTo>
                        <a:pt x="3" y="14"/>
                        <a:pt x="4" y="16"/>
                        <a:pt x="2" y="16"/>
                      </a:cubicBezTo>
                      <a:cubicBezTo>
                        <a:pt x="3" y="17"/>
                        <a:pt x="3" y="18"/>
                        <a:pt x="2" y="19"/>
                      </a:cubicBezTo>
                      <a:cubicBezTo>
                        <a:pt x="2" y="21"/>
                        <a:pt x="0" y="21"/>
                        <a:pt x="3" y="23"/>
                      </a:cubicBezTo>
                      <a:cubicBezTo>
                        <a:pt x="4" y="23"/>
                        <a:pt x="6" y="24"/>
                        <a:pt x="7" y="26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11" y="30"/>
                        <a:pt x="14" y="28"/>
                        <a:pt x="19" y="28"/>
                      </a:cubicBezTo>
                      <a:cubicBezTo>
                        <a:pt x="21" y="27"/>
                        <a:pt x="24" y="28"/>
                        <a:pt x="26" y="28"/>
                      </a:cubicBezTo>
                      <a:cubicBezTo>
                        <a:pt x="28" y="28"/>
                        <a:pt x="31" y="29"/>
                        <a:pt x="30" y="26"/>
                      </a:cubicBezTo>
                      <a:cubicBezTo>
                        <a:pt x="30" y="24"/>
                        <a:pt x="29" y="23"/>
                        <a:pt x="28" y="21"/>
                      </a:cubicBezTo>
                      <a:cubicBezTo>
                        <a:pt x="28" y="19"/>
                        <a:pt x="29" y="17"/>
                        <a:pt x="30" y="15"/>
                      </a:cubicBezTo>
                      <a:cubicBezTo>
                        <a:pt x="31" y="11"/>
                        <a:pt x="32" y="4"/>
                        <a:pt x="26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66" name="Freeform 761">
                  <a:extLst>
                    <a:ext uri="{FF2B5EF4-FFF2-40B4-BE49-F238E27FC236}">
                      <a16:creationId xmlns:a16="http://schemas.microsoft.com/office/drawing/2014/main" id="{F682EA96-3559-BD4D-A490-5595C4A6E5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00544" y="7654574"/>
                  <a:ext cx="233496" cy="324533"/>
                </a:xfrm>
                <a:custGeom>
                  <a:avLst/>
                  <a:gdLst>
                    <a:gd name="T0" fmla="*/ 19 w 23"/>
                    <a:gd name="T1" fmla="*/ 13 h 30"/>
                    <a:gd name="T2" fmla="*/ 18 w 23"/>
                    <a:gd name="T3" fmla="*/ 6 h 30"/>
                    <a:gd name="T4" fmla="*/ 17 w 23"/>
                    <a:gd name="T5" fmla="*/ 0 h 30"/>
                    <a:gd name="T6" fmla="*/ 3 w 23"/>
                    <a:gd name="T7" fmla="*/ 0 h 30"/>
                    <a:gd name="T8" fmla="*/ 4 w 23"/>
                    <a:gd name="T9" fmla="*/ 11 h 30"/>
                    <a:gd name="T10" fmla="*/ 1 w 23"/>
                    <a:gd name="T11" fmla="*/ 22 h 30"/>
                    <a:gd name="T12" fmla="*/ 3 w 23"/>
                    <a:gd name="T13" fmla="*/ 30 h 30"/>
                    <a:gd name="T14" fmla="*/ 10 w 23"/>
                    <a:gd name="T15" fmla="*/ 29 h 30"/>
                    <a:gd name="T16" fmla="*/ 23 w 23"/>
                    <a:gd name="T17" fmla="*/ 24 h 30"/>
                    <a:gd name="T18" fmla="*/ 20 w 23"/>
                    <a:gd name="T19" fmla="*/ 19 h 30"/>
                    <a:gd name="T20" fmla="*/ 19 w 23"/>
                    <a:gd name="T21" fmla="*/ 13 h 30"/>
                    <a:gd name="T22" fmla="*/ 19 w 23"/>
                    <a:gd name="T23" fmla="*/ 13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3" h="30">
                      <a:moveTo>
                        <a:pt x="19" y="13"/>
                      </a:moveTo>
                      <a:cubicBezTo>
                        <a:pt x="17" y="11"/>
                        <a:pt x="18" y="8"/>
                        <a:pt x="18" y="6"/>
                      </a:cubicBezTo>
                      <a:cubicBezTo>
                        <a:pt x="19" y="4"/>
                        <a:pt x="16" y="2"/>
                        <a:pt x="17" y="0"/>
                      </a:cubicBezTo>
                      <a:cubicBezTo>
                        <a:pt x="12" y="0"/>
                        <a:pt x="8" y="0"/>
                        <a:pt x="3" y="0"/>
                      </a:cubicBezTo>
                      <a:cubicBezTo>
                        <a:pt x="3" y="3"/>
                        <a:pt x="4" y="7"/>
                        <a:pt x="4" y="11"/>
                      </a:cubicBezTo>
                      <a:cubicBezTo>
                        <a:pt x="4" y="15"/>
                        <a:pt x="0" y="18"/>
                        <a:pt x="1" y="22"/>
                      </a:cubicBezTo>
                      <a:cubicBezTo>
                        <a:pt x="2" y="25"/>
                        <a:pt x="4" y="26"/>
                        <a:pt x="3" y="30"/>
                      </a:cubicBezTo>
                      <a:cubicBezTo>
                        <a:pt x="6" y="30"/>
                        <a:pt x="7" y="30"/>
                        <a:pt x="10" y="29"/>
                      </a:cubicBezTo>
                      <a:cubicBezTo>
                        <a:pt x="15" y="28"/>
                        <a:pt x="19" y="26"/>
                        <a:pt x="23" y="24"/>
                      </a:cubicBezTo>
                      <a:cubicBezTo>
                        <a:pt x="21" y="23"/>
                        <a:pt x="20" y="21"/>
                        <a:pt x="20" y="19"/>
                      </a:cubicBezTo>
                      <a:cubicBezTo>
                        <a:pt x="20" y="17"/>
                        <a:pt x="20" y="15"/>
                        <a:pt x="19" y="13"/>
                      </a:cubicBezTo>
                      <a:cubicBezTo>
                        <a:pt x="17" y="11"/>
                        <a:pt x="20" y="15"/>
                        <a:pt x="19" y="1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67" name="Freeform 762">
                  <a:extLst>
                    <a:ext uri="{FF2B5EF4-FFF2-40B4-BE49-F238E27FC236}">
                      <a16:creationId xmlns:a16="http://schemas.microsoft.com/office/drawing/2014/main" id="{B33369F9-53C6-EB44-B31B-52E391F2E4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88253" y="7687764"/>
                  <a:ext cx="153338" cy="195458"/>
                </a:xfrm>
                <a:custGeom>
                  <a:avLst/>
                  <a:gdLst>
                    <a:gd name="T0" fmla="*/ 12 w 15"/>
                    <a:gd name="T1" fmla="*/ 14 h 18"/>
                    <a:gd name="T2" fmla="*/ 14 w 15"/>
                    <a:gd name="T3" fmla="*/ 6 h 18"/>
                    <a:gd name="T4" fmla="*/ 5 w 15"/>
                    <a:gd name="T5" fmla="*/ 3 h 18"/>
                    <a:gd name="T6" fmla="*/ 1 w 15"/>
                    <a:gd name="T7" fmla="*/ 8 h 18"/>
                    <a:gd name="T8" fmla="*/ 4 w 15"/>
                    <a:gd name="T9" fmla="*/ 12 h 18"/>
                    <a:gd name="T10" fmla="*/ 7 w 15"/>
                    <a:gd name="T11" fmla="*/ 16 h 18"/>
                    <a:gd name="T12" fmla="*/ 10 w 15"/>
                    <a:gd name="T13" fmla="*/ 16 h 18"/>
                    <a:gd name="T14" fmla="*/ 12 w 15"/>
                    <a:gd name="T15" fmla="*/ 14 h 18"/>
                    <a:gd name="T16" fmla="*/ 12 w 15"/>
                    <a:gd name="T17" fmla="*/ 1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18">
                      <a:moveTo>
                        <a:pt x="12" y="14"/>
                      </a:moveTo>
                      <a:cubicBezTo>
                        <a:pt x="15" y="13"/>
                        <a:pt x="15" y="8"/>
                        <a:pt x="14" y="6"/>
                      </a:cubicBezTo>
                      <a:cubicBezTo>
                        <a:pt x="12" y="2"/>
                        <a:pt x="8" y="0"/>
                        <a:pt x="5" y="3"/>
                      </a:cubicBezTo>
                      <a:cubicBezTo>
                        <a:pt x="3" y="4"/>
                        <a:pt x="0" y="6"/>
                        <a:pt x="1" y="8"/>
                      </a:cubicBezTo>
                      <a:cubicBezTo>
                        <a:pt x="2" y="10"/>
                        <a:pt x="2" y="11"/>
                        <a:pt x="4" y="12"/>
                      </a:cubicBezTo>
                      <a:cubicBezTo>
                        <a:pt x="5" y="14"/>
                        <a:pt x="5" y="15"/>
                        <a:pt x="7" y="16"/>
                      </a:cubicBezTo>
                      <a:cubicBezTo>
                        <a:pt x="8" y="17"/>
                        <a:pt x="9" y="18"/>
                        <a:pt x="10" y="16"/>
                      </a:cubicBezTo>
                      <a:cubicBezTo>
                        <a:pt x="10" y="15"/>
                        <a:pt x="11" y="15"/>
                        <a:pt x="12" y="14"/>
                      </a:cubicBezTo>
                      <a:cubicBezTo>
                        <a:pt x="14" y="13"/>
                        <a:pt x="11" y="15"/>
                        <a:pt x="12" y="1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68" name="Freeform 763">
                  <a:extLst>
                    <a:ext uri="{FF2B5EF4-FFF2-40B4-BE49-F238E27FC236}">
                      <a16:creationId xmlns:a16="http://schemas.microsoft.com/office/drawing/2014/main" id="{88A09C6E-E9F7-E740-AB7F-08F429CAD9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78862" y="7772587"/>
                  <a:ext cx="226522" cy="228650"/>
                </a:xfrm>
                <a:custGeom>
                  <a:avLst/>
                  <a:gdLst>
                    <a:gd name="T0" fmla="*/ 21 w 22"/>
                    <a:gd name="T1" fmla="*/ 17 h 21"/>
                    <a:gd name="T2" fmla="*/ 19 w 22"/>
                    <a:gd name="T3" fmla="*/ 13 h 21"/>
                    <a:gd name="T4" fmla="*/ 16 w 22"/>
                    <a:gd name="T5" fmla="*/ 11 h 21"/>
                    <a:gd name="T6" fmla="*/ 16 w 22"/>
                    <a:gd name="T7" fmla="*/ 6 h 21"/>
                    <a:gd name="T8" fmla="*/ 13 w 22"/>
                    <a:gd name="T9" fmla="*/ 8 h 21"/>
                    <a:gd name="T10" fmla="*/ 9 w 22"/>
                    <a:gd name="T11" fmla="*/ 1 h 21"/>
                    <a:gd name="T12" fmla="*/ 5 w 22"/>
                    <a:gd name="T13" fmla="*/ 4 h 21"/>
                    <a:gd name="T14" fmla="*/ 0 w 22"/>
                    <a:gd name="T15" fmla="*/ 9 h 21"/>
                    <a:gd name="T16" fmla="*/ 12 w 22"/>
                    <a:gd name="T17" fmla="*/ 18 h 21"/>
                    <a:gd name="T18" fmla="*/ 19 w 22"/>
                    <a:gd name="T19" fmla="*/ 21 h 21"/>
                    <a:gd name="T20" fmla="*/ 21 w 22"/>
                    <a:gd name="T21" fmla="*/ 17 h 21"/>
                    <a:gd name="T22" fmla="*/ 21 w 22"/>
                    <a:gd name="T23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21">
                      <a:moveTo>
                        <a:pt x="21" y="17"/>
                      </a:moveTo>
                      <a:cubicBezTo>
                        <a:pt x="22" y="15"/>
                        <a:pt x="20" y="14"/>
                        <a:pt x="19" y="13"/>
                      </a:cubicBezTo>
                      <a:cubicBezTo>
                        <a:pt x="18" y="13"/>
                        <a:pt x="14" y="12"/>
                        <a:pt x="16" y="11"/>
                      </a:cubicBezTo>
                      <a:cubicBezTo>
                        <a:pt x="17" y="10"/>
                        <a:pt x="17" y="7"/>
                        <a:pt x="16" y="6"/>
                      </a:cubicBezTo>
                      <a:cubicBezTo>
                        <a:pt x="15" y="4"/>
                        <a:pt x="14" y="8"/>
                        <a:pt x="13" y="8"/>
                      </a:cubicBezTo>
                      <a:cubicBezTo>
                        <a:pt x="10" y="8"/>
                        <a:pt x="11" y="0"/>
                        <a:pt x="9" y="1"/>
                      </a:cubicBezTo>
                      <a:cubicBezTo>
                        <a:pt x="8" y="2"/>
                        <a:pt x="6" y="3"/>
                        <a:pt x="5" y="4"/>
                      </a:cubicBezTo>
                      <a:cubicBezTo>
                        <a:pt x="4" y="6"/>
                        <a:pt x="2" y="7"/>
                        <a:pt x="0" y="9"/>
                      </a:cubicBezTo>
                      <a:cubicBezTo>
                        <a:pt x="5" y="12"/>
                        <a:pt x="8" y="15"/>
                        <a:pt x="12" y="18"/>
                      </a:cubicBezTo>
                      <a:cubicBezTo>
                        <a:pt x="14" y="20"/>
                        <a:pt x="16" y="21"/>
                        <a:pt x="19" y="21"/>
                      </a:cubicBezTo>
                      <a:cubicBezTo>
                        <a:pt x="22" y="21"/>
                        <a:pt x="20" y="19"/>
                        <a:pt x="21" y="17"/>
                      </a:cubicBezTo>
                      <a:cubicBezTo>
                        <a:pt x="22" y="15"/>
                        <a:pt x="21" y="19"/>
                        <a:pt x="21" y="1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69" name="Freeform 764">
                  <a:extLst>
                    <a:ext uri="{FF2B5EF4-FFF2-40B4-BE49-F238E27FC236}">
                      <a16:creationId xmlns:a16="http://schemas.microsoft.com/office/drawing/2014/main" id="{7543EB48-280C-5747-B18F-F057CB6DD6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8551" y="7555004"/>
                  <a:ext cx="355468" cy="317157"/>
                </a:xfrm>
                <a:custGeom>
                  <a:avLst/>
                  <a:gdLst>
                    <a:gd name="T0" fmla="*/ 10 w 35"/>
                    <a:gd name="T1" fmla="*/ 16 h 29"/>
                    <a:gd name="T2" fmla="*/ 20 w 35"/>
                    <a:gd name="T3" fmla="*/ 17 h 29"/>
                    <a:gd name="T4" fmla="*/ 21 w 35"/>
                    <a:gd name="T5" fmla="*/ 23 h 29"/>
                    <a:gd name="T6" fmla="*/ 25 w 35"/>
                    <a:gd name="T7" fmla="*/ 21 h 29"/>
                    <a:gd name="T8" fmla="*/ 29 w 35"/>
                    <a:gd name="T9" fmla="*/ 27 h 29"/>
                    <a:gd name="T10" fmla="*/ 31 w 35"/>
                    <a:gd name="T11" fmla="*/ 26 h 29"/>
                    <a:gd name="T12" fmla="*/ 33 w 35"/>
                    <a:gd name="T13" fmla="*/ 25 h 29"/>
                    <a:gd name="T14" fmla="*/ 33 w 35"/>
                    <a:gd name="T15" fmla="*/ 23 h 29"/>
                    <a:gd name="T16" fmla="*/ 35 w 35"/>
                    <a:gd name="T17" fmla="*/ 22 h 29"/>
                    <a:gd name="T18" fmla="*/ 34 w 35"/>
                    <a:gd name="T19" fmla="*/ 19 h 29"/>
                    <a:gd name="T20" fmla="*/ 33 w 35"/>
                    <a:gd name="T21" fmla="*/ 16 h 29"/>
                    <a:gd name="T22" fmla="*/ 33 w 35"/>
                    <a:gd name="T23" fmla="*/ 12 h 29"/>
                    <a:gd name="T24" fmla="*/ 32 w 35"/>
                    <a:gd name="T25" fmla="*/ 8 h 29"/>
                    <a:gd name="T26" fmla="*/ 26 w 35"/>
                    <a:gd name="T27" fmla="*/ 2 h 29"/>
                    <a:gd name="T28" fmla="*/ 24 w 35"/>
                    <a:gd name="T29" fmla="*/ 3 h 29"/>
                    <a:gd name="T30" fmla="*/ 22 w 35"/>
                    <a:gd name="T31" fmla="*/ 3 h 29"/>
                    <a:gd name="T32" fmla="*/ 19 w 35"/>
                    <a:gd name="T33" fmla="*/ 3 h 29"/>
                    <a:gd name="T34" fmla="*/ 18 w 35"/>
                    <a:gd name="T35" fmla="*/ 3 h 29"/>
                    <a:gd name="T36" fmla="*/ 15 w 35"/>
                    <a:gd name="T37" fmla="*/ 2 h 29"/>
                    <a:gd name="T38" fmla="*/ 10 w 35"/>
                    <a:gd name="T39" fmla="*/ 1 h 29"/>
                    <a:gd name="T40" fmla="*/ 5 w 35"/>
                    <a:gd name="T41" fmla="*/ 1 h 29"/>
                    <a:gd name="T42" fmla="*/ 5 w 35"/>
                    <a:gd name="T43" fmla="*/ 4 h 29"/>
                    <a:gd name="T44" fmla="*/ 3 w 35"/>
                    <a:gd name="T45" fmla="*/ 6 h 29"/>
                    <a:gd name="T46" fmla="*/ 0 w 35"/>
                    <a:gd name="T47" fmla="*/ 8 h 29"/>
                    <a:gd name="T48" fmla="*/ 3 w 35"/>
                    <a:gd name="T49" fmla="*/ 13 h 29"/>
                    <a:gd name="T50" fmla="*/ 8 w 35"/>
                    <a:gd name="T51" fmla="*/ 19 h 29"/>
                    <a:gd name="T52" fmla="*/ 10 w 35"/>
                    <a:gd name="T53" fmla="*/ 16 h 29"/>
                    <a:gd name="T54" fmla="*/ 10 w 35"/>
                    <a:gd name="T55" fmla="*/ 1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5" h="29">
                      <a:moveTo>
                        <a:pt x="10" y="16"/>
                      </a:moveTo>
                      <a:cubicBezTo>
                        <a:pt x="14" y="14"/>
                        <a:pt x="18" y="12"/>
                        <a:pt x="20" y="17"/>
                      </a:cubicBezTo>
                      <a:cubicBezTo>
                        <a:pt x="22" y="19"/>
                        <a:pt x="21" y="20"/>
                        <a:pt x="21" y="23"/>
                      </a:cubicBezTo>
                      <a:cubicBezTo>
                        <a:pt x="22" y="24"/>
                        <a:pt x="24" y="21"/>
                        <a:pt x="25" y="21"/>
                      </a:cubicBezTo>
                      <a:cubicBezTo>
                        <a:pt x="27" y="20"/>
                        <a:pt x="27" y="29"/>
                        <a:pt x="29" y="27"/>
                      </a:cubicBezTo>
                      <a:cubicBezTo>
                        <a:pt x="30" y="27"/>
                        <a:pt x="30" y="26"/>
                        <a:pt x="31" y="26"/>
                      </a:cubicBezTo>
                      <a:cubicBezTo>
                        <a:pt x="31" y="25"/>
                        <a:pt x="33" y="26"/>
                        <a:pt x="33" y="25"/>
                      </a:cubicBezTo>
                      <a:cubicBezTo>
                        <a:pt x="34" y="24"/>
                        <a:pt x="33" y="23"/>
                        <a:pt x="33" y="23"/>
                      </a:cubicBezTo>
                      <a:cubicBezTo>
                        <a:pt x="33" y="21"/>
                        <a:pt x="35" y="22"/>
                        <a:pt x="35" y="22"/>
                      </a:cubicBezTo>
                      <a:cubicBezTo>
                        <a:pt x="35" y="21"/>
                        <a:pt x="32" y="20"/>
                        <a:pt x="34" y="19"/>
                      </a:cubicBezTo>
                      <a:cubicBezTo>
                        <a:pt x="35" y="18"/>
                        <a:pt x="35" y="17"/>
                        <a:pt x="33" y="16"/>
                      </a:cubicBezTo>
                      <a:cubicBezTo>
                        <a:pt x="32" y="15"/>
                        <a:pt x="34" y="13"/>
                        <a:pt x="33" y="12"/>
                      </a:cubicBezTo>
                      <a:cubicBezTo>
                        <a:pt x="32" y="11"/>
                        <a:pt x="33" y="10"/>
                        <a:pt x="32" y="8"/>
                      </a:cubicBezTo>
                      <a:cubicBezTo>
                        <a:pt x="31" y="7"/>
                        <a:pt x="29" y="0"/>
                        <a:pt x="26" y="2"/>
                      </a:cubicBezTo>
                      <a:cubicBezTo>
                        <a:pt x="26" y="2"/>
                        <a:pt x="25" y="3"/>
                        <a:pt x="24" y="3"/>
                      </a:cubicBezTo>
                      <a:cubicBezTo>
                        <a:pt x="23" y="3"/>
                        <a:pt x="23" y="3"/>
                        <a:pt x="22" y="3"/>
                      </a:cubicBezTo>
                      <a:cubicBezTo>
                        <a:pt x="21" y="4"/>
                        <a:pt x="20" y="3"/>
                        <a:pt x="19" y="3"/>
                      </a:cubicBezTo>
                      <a:cubicBezTo>
                        <a:pt x="18" y="3"/>
                        <a:pt x="18" y="4"/>
                        <a:pt x="18" y="3"/>
                      </a:cubicBezTo>
                      <a:cubicBezTo>
                        <a:pt x="16" y="2"/>
                        <a:pt x="17" y="2"/>
                        <a:pt x="15" y="2"/>
                      </a:cubicBezTo>
                      <a:cubicBezTo>
                        <a:pt x="12" y="3"/>
                        <a:pt x="12" y="1"/>
                        <a:pt x="10" y="1"/>
                      </a:cubicBezTo>
                      <a:cubicBezTo>
                        <a:pt x="8" y="0"/>
                        <a:pt x="6" y="0"/>
                        <a:pt x="5" y="1"/>
                      </a:cubicBezTo>
                      <a:cubicBezTo>
                        <a:pt x="5" y="2"/>
                        <a:pt x="3" y="3"/>
                        <a:pt x="5" y="4"/>
                      </a:cubicBezTo>
                      <a:cubicBezTo>
                        <a:pt x="6" y="5"/>
                        <a:pt x="5" y="6"/>
                        <a:pt x="3" y="6"/>
                      </a:cubicBezTo>
                      <a:cubicBezTo>
                        <a:pt x="1" y="6"/>
                        <a:pt x="0" y="6"/>
                        <a:pt x="0" y="8"/>
                      </a:cubicBezTo>
                      <a:cubicBezTo>
                        <a:pt x="1" y="10"/>
                        <a:pt x="2" y="11"/>
                        <a:pt x="3" y="13"/>
                      </a:cubicBezTo>
                      <a:cubicBezTo>
                        <a:pt x="5" y="15"/>
                        <a:pt x="6" y="16"/>
                        <a:pt x="8" y="19"/>
                      </a:cubicBezTo>
                      <a:cubicBezTo>
                        <a:pt x="9" y="18"/>
                        <a:pt x="9" y="17"/>
                        <a:pt x="10" y="16"/>
                      </a:cubicBezTo>
                      <a:cubicBezTo>
                        <a:pt x="11" y="16"/>
                        <a:pt x="10" y="17"/>
                        <a:pt x="10" y="1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70" name="Freeform 765">
                  <a:extLst>
                    <a:ext uri="{FF2B5EF4-FFF2-40B4-BE49-F238E27FC236}">
                      <a16:creationId xmlns:a16="http://schemas.microsoft.com/office/drawing/2014/main" id="{3F112BE2-2E89-B740-91F1-F5651ED1F7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24459" y="7566069"/>
                  <a:ext cx="163794" cy="77445"/>
                </a:xfrm>
                <a:custGeom>
                  <a:avLst/>
                  <a:gdLst>
                    <a:gd name="T0" fmla="*/ 10 w 16"/>
                    <a:gd name="T1" fmla="*/ 5 h 7"/>
                    <a:gd name="T2" fmla="*/ 14 w 16"/>
                    <a:gd name="T3" fmla="*/ 3 h 7"/>
                    <a:gd name="T4" fmla="*/ 14 w 16"/>
                    <a:gd name="T5" fmla="*/ 0 h 7"/>
                    <a:gd name="T6" fmla="*/ 7 w 16"/>
                    <a:gd name="T7" fmla="*/ 0 h 7"/>
                    <a:gd name="T8" fmla="*/ 4 w 16"/>
                    <a:gd name="T9" fmla="*/ 0 h 7"/>
                    <a:gd name="T10" fmla="*/ 0 w 16"/>
                    <a:gd name="T11" fmla="*/ 1 h 7"/>
                    <a:gd name="T12" fmla="*/ 3 w 16"/>
                    <a:gd name="T13" fmla="*/ 3 h 7"/>
                    <a:gd name="T14" fmla="*/ 7 w 16"/>
                    <a:gd name="T15" fmla="*/ 3 h 7"/>
                    <a:gd name="T16" fmla="*/ 9 w 16"/>
                    <a:gd name="T17" fmla="*/ 7 h 7"/>
                    <a:gd name="T18" fmla="*/ 10 w 16"/>
                    <a:gd name="T1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" h="7">
                      <a:moveTo>
                        <a:pt x="10" y="5"/>
                      </a:moveTo>
                      <a:cubicBezTo>
                        <a:pt x="11" y="5"/>
                        <a:pt x="16" y="5"/>
                        <a:pt x="14" y="3"/>
                      </a:cubicBezTo>
                      <a:cubicBezTo>
                        <a:pt x="12" y="2"/>
                        <a:pt x="14" y="1"/>
                        <a:pt x="14" y="0"/>
                      </a:cubicBezTo>
                      <a:cubicBezTo>
                        <a:pt x="12" y="0"/>
                        <a:pt x="9" y="0"/>
                        <a:pt x="7" y="0"/>
                      </a:cubicBezTo>
                      <a:cubicBezTo>
                        <a:pt x="5" y="0"/>
                        <a:pt x="5" y="1"/>
                        <a:pt x="4" y="0"/>
                      </a:cubicBezTo>
                      <a:cubicBezTo>
                        <a:pt x="2" y="0"/>
                        <a:pt x="2" y="0"/>
                        <a:pt x="0" y="1"/>
                      </a:cubicBezTo>
                      <a:cubicBezTo>
                        <a:pt x="1" y="2"/>
                        <a:pt x="1" y="3"/>
                        <a:pt x="3" y="3"/>
                      </a:cubicBezTo>
                      <a:cubicBezTo>
                        <a:pt x="4" y="3"/>
                        <a:pt x="7" y="3"/>
                        <a:pt x="7" y="3"/>
                      </a:cubicBezTo>
                      <a:cubicBezTo>
                        <a:pt x="5" y="5"/>
                        <a:pt x="7" y="6"/>
                        <a:pt x="9" y="7"/>
                      </a:cubicBezTo>
                      <a:cubicBezTo>
                        <a:pt x="9" y="7"/>
                        <a:pt x="9" y="5"/>
                        <a:pt x="10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71" name="Freeform 766">
                  <a:extLst>
                    <a:ext uri="{FF2B5EF4-FFF2-40B4-BE49-F238E27FC236}">
                      <a16:creationId xmlns:a16="http://schemas.microsoft.com/office/drawing/2014/main" id="{867CB583-FDBE-E045-9AC1-7F35AE8003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4003" y="7492310"/>
                  <a:ext cx="153338" cy="44255"/>
                </a:xfrm>
                <a:custGeom>
                  <a:avLst/>
                  <a:gdLst>
                    <a:gd name="T0" fmla="*/ 4 w 15"/>
                    <a:gd name="T1" fmla="*/ 4 h 4"/>
                    <a:gd name="T2" fmla="*/ 9 w 15"/>
                    <a:gd name="T3" fmla="*/ 3 h 4"/>
                    <a:gd name="T4" fmla="*/ 15 w 15"/>
                    <a:gd name="T5" fmla="*/ 2 h 4"/>
                    <a:gd name="T6" fmla="*/ 8 w 15"/>
                    <a:gd name="T7" fmla="*/ 1 h 4"/>
                    <a:gd name="T8" fmla="*/ 0 w 15"/>
                    <a:gd name="T9" fmla="*/ 4 h 4"/>
                    <a:gd name="T10" fmla="*/ 4 w 15"/>
                    <a:gd name="T11" fmla="*/ 4 h 4"/>
                    <a:gd name="T12" fmla="*/ 4 w 15"/>
                    <a:gd name="T13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4">
                      <a:moveTo>
                        <a:pt x="4" y="4"/>
                      </a:moveTo>
                      <a:cubicBezTo>
                        <a:pt x="6" y="3"/>
                        <a:pt x="7" y="2"/>
                        <a:pt x="9" y="3"/>
                      </a:cubicBezTo>
                      <a:cubicBezTo>
                        <a:pt x="10" y="3"/>
                        <a:pt x="14" y="4"/>
                        <a:pt x="15" y="2"/>
                      </a:cubicBezTo>
                      <a:cubicBezTo>
                        <a:pt x="15" y="3"/>
                        <a:pt x="9" y="0"/>
                        <a:pt x="8" y="1"/>
                      </a:cubicBezTo>
                      <a:cubicBezTo>
                        <a:pt x="5" y="2"/>
                        <a:pt x="1" y="0"/>
                        <a:pt x="0" y="4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5" y="4"/>
                        <a:pt x="4" y="4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72" name="Freeform 767">
                  <a:extLst>
                    <a:ext uri="{FF2B5EF4-FFF2-40B4-BE49-F238E27FC236}">
                      <a16:creationId xmlns:a16="http://schemas.microsoft.com/office/drawing/2014/main" id="{9B0C3292-A46B-5744-854E-DDA91F0EFA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93094" y="6732612"/>
                  <a:ext cx="613353" cy="737570"/>
                </a:xfrm>
                <a:custGeom>
                  <a:avLst/>
                  <a:gdLst>
                    <a:gd name="T0" fmla="*/ 5 w 60"/>
                    <a:gd name="T1" fmla="*/ 57 h 68"/>
                    <a:gd name="T2" fmla="*/ 15 w 60"/>
                    <a:gd name="T3" fmla="*/ 57 h 68"/>
                    <a:gd name="T4" fmla="*/ 18 w 60"/>
                    <a:gd name="T5" fmla="*/ 59 h 68"/>
                    <a:gd name="T6" fmla="*/ 21 w 60"/>
                    <a:gd name="T7" fmla="*/ 63 h 68"/>
                    <a:gd name="T8" fmla="*/ 27 w 60"/>
                    <a:gd name="T9" fmla="*/ 64 h 68"/>
                    <a:gd name="T10" fmla="*/ 32 w 60"/>
                    <a:gd name="T11" fmla="*/ 64 h 68"/>
                    <a:gd name="T12" fmla="*/ 35 w 60"/>
                    <a:gd name="T13" fmla="*/ 62 h 68"/>
                    <a:gd name="T14" fmla="*/ 39 w 60"/>
                    <a:gd name="T15" fmla="*/ 62 h 68"/>
                    <a:gd name="T16" fmla="*/ 44 w 60"/>
                    <a:gd name="T17" fmla="*/ 61 h 68"/>
                    <a:gd name="T18" fmla="*/ 53 w 60"/>
                    <a:gd name="T19" fmla="*/ 61 h 68"/>
                    <a:gd name="T20" fmla="*/ 58 w 60"/>
                    <a:gd name="T21" fmla="*/ 61 h 68"/>
                    <a:gd name="T22" fmla="*/ 58 w 60"/>
                    <a:gd name="T23" fmla="*/ 54 h 68"/>
                    <a:gd name="T24" fmla="*/ 56 w 60"/>
                    <a:gd name="T25" fmla="*/ 38 h 68"/>
                    <a:gd name="T26" fmla="*/ 52 w 60"/>
                    <a:gd name="T27" fmla="*/ 12 h 68"/>
                    <a:gd name="T28" fmla="*/ 60 w 60"/>
                    <a:gd name="T29" fmla="*/ 12 h 68"/>
                    <a:gd name="T30" fmla="*/ 43 w 60"/>
                    <a:gd name="T31" fmla="*/ 0 h 68"/>
                    <a:gd name="T32" fmla="*/ 42 w 60"/>
                    <a:gd name="T33" fmla="*/ 7 h 68"/>
                    <a:gd name="T34" fmla="*/ 37 w 60"/>
                    <a:gd name="T35" fmla="*/ 7 h 68"/>
                    <a:gd name="T36" fmla="*/ 29 w 60"/>
                    <a:gd name="T37" fmla="*/ 7 h 68"/>
                    <a:gd name="T38" fmla="*/ 26 w 60"/>
                    <a:gd name="T39" fmla="*/ 7 h 68"/>
                    <a:gd name="T40" fmla="*/ 26 w 60"/>
                    <a:gd name="T41" fmla="*/ 12 h 68"/>
                    <a:gd name="T42" fmla="*/ 26 w 60"/>
                    <a:gd name="T43" fmla="*/ 19 h 68"/>
                    <a:gd name="T44" fmla="*/ 20 w 60"/>
                    <a:gd name="T45" fmla="*/ 25 h 68"/>
                    <a:gd name="T46" fmla="*/ 20 w 60"/>
                    <a:gd name="T47" fmla="*/ 32 h 68"/>
                    <a:gd name="T48" fmla="*/ 16 w 60"/>
                    <a:gd name="T49" fmla="*/ 32 h 68"/>
                    <a:gd name="T50" fmla="*/ 3 w 60"/>
                    <a:gd name="T51" fmla="*/ 32 h 68"/>
                    <a:gd name="T52" fmla="*/ 1 w 60"/>
                    <a:gd name="T53" fmla="*/ 33 h 68"/>
                    <a:gd name="T54" fmla="*/ 4 w 60"/>
                    <a:gd name="T55" fmla="*/ 36 h 68"/>
                    <a:gd name="T56" fmla="*/ 3 w 60"/>
                    <a:gd name="T57" fmla="*/ 41 h 68"/>
                    <a:gd name="T58" fmla="*/ 6 w 60"/>
                    <a:gd name="T59" fmla="*/ 48 h 68"/>
                    <a:gd name="T60" fmla="*/ 3 w 60"/>
                    <a:gd name="T61" fmla="*/ 58 h 68"/>
                    <a:gd name="T62" fmla="*/ 5 w 60"/>
                    <a:gd name="T63" fmla="*/ 5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60" h="68">
                      <a:moveTo>
                        <a:pt x="5" y="57"/>
                      </a:moveTo>
                      <a:cubicBezTo>
                        <a:pt x="7" y="57"/>
                        <a:pt x="13" y="55"/>
                        <a:pt x="15" y="57"/>
                      </a:cubicBezTo>
                      <a:cubicBezTo>
                        <a:pt x="16" y="58"/>
                        <a:pt x="17" y="58"/>
                        <a:pt x="18" y="59"/>
                      </a:cubicBezTo>
                      <a:cubicBezTo>
                        <a:pt x="19" y="61"/>
                        <a:pt x="20" y="62"/>
                        <a:pt x="21" y="63"/>
                      </a:cubicBezTo>
                      <a:cubicBezTo>
                        <a:pt x="22" y="64"/>
                        <a:pt x="26" y="68"/>
                        <a:pt x="27" y="64"/>
                      </a:cubicBezTo>
                      <a:cubicBezTo>
                        <a:pt x="28" y="58"/>
                        <a:pt x="30" y="65"/>
                        <a:pt x="32" y="64"/>
                      </a:cubicBezTo>
                      <a:cubicBezTo>
                        <a:pt x="33" y="62"/>
                        <a:pt x="33" y="62"/>
                        <a:pt x="35" y="62"/>
                      </a:cubicBezTo>
                      <a:cubicBezTo>
                        <a:pt x="37" y="62"/>
                        <a:pt x="38" y="62"/>
                        <a:pt x="39" y="62"/>
                      </a:cubicBezTo>
                      <a:cubicBezTo>
                        <a:pt x="41" y="61"/>
                        <a:pt x="43" y="61"/>
                        <a:pt x="44" y="61"/>
                      </a:cubicBezTo>
                      <a:cubicBezTo>
                        <a:pt x="47" y="61"/>
                        <a:pt x="50" y="61"/>
                        <a:pt x="53" y="61"/>
                      </a:cubicBezTo>
                      <a:cubicBezTo>
                        <a:pt x="54" y="61"/>
                        <a:pt x="57" y="62"/>
                        <a:pt x="58" y="61"/>
                      </a:cubicBezTo>
                      <a:cubicBezTo>
                        <a:pt x="59" y="61"/>
                        <a:pt x="58" y="55"/>
                        <a:pt x="58" y="54"/>
                      </a:cubicBezTo>
                      <a:cubicBezTo>
                        <a:pt x="57" y="48"/>
                        <a:pt x="56" y="43"/>
                        <a:pt x="56" y="38"/>
                      </a:cubicBezTo>
                      <a:cubicBezTo>
                        <a:pt x="55" y="29"/>
                        <a:pt x="53" y="21"/>
                        <a:pt x="52" y="12"/>
                      </a:cubicBezTo>
                      <a:cubicBezTo>
                        <a:pt x="55" y="12"/>
                        <a:pt x="58" y="12"/>
                        <a:pt x="60" y="12"/>
                      </a:cubicBezTo>
                      <a:cubicBezTo>
                        <a:pt x="54" y="8"/>
                        <a:pt x="48" y="4"/>
                        <a:pt x="43" y="0"/>
                      </a:cubicBezTo>
                      <a:cubicBezTo>
                        <a:pt x="43" y="1"/>
                        <a:pt x="43" y="7"/>
                        <a:pt x="42" y="7"/>
                      </a:cubicBezTo>
                      <a:cubicBezTo>
                        <a:pt x="41" y="7"/>
                        <a:pt x="39" y="7"/>
                        <a:pt x="37" y="7"/>
                      </a:cubicBezTo>
                      <a:cubicBezTo>
                        <a:pt x="35" y="7"/>
                        <a:pt x="32" y="7"/>
                        <a:pt x="29" y="7"/>
                      </a:cubicBezTo>
                      <a:cubicBezTo>
                        <a:pt x="29" y="7"/>
                        <a:pt x="26" y="7"/>
                        <a:pt x="26" y="7"/>
                      </a:cubicBezTo>
                      <a:cubicBezTo>
                        <a:pt x="25" y="8"/>
                        <a:pt x="26" y="11"/>
                        <a:pt x="26" y="12"/>
                      </a:cubicBezTo>
                      <a:cubicBezTo>
                        <a:pt x="26" y="14"/>
                        <a:pt x="26" y="17"/>
                        <a:pt x="26" y="19"/>
                      </a:cubicBezTo>
                      <a:cubicBezTo>
                        <a:pt x="26" y="22"/>
                        <a:pt x="20" y="21"/>
                        <a:pt x="20" y="25"/>
                      </a:cubicBezTo>
                      <a:cubicBezTo>
                        <a:pt x="20" y="26"/>
                        <a:pt x="21" y="31"/>
                        <a:pt x="20" y="32"/>
                      </a:cubicBezTo>
                      <a:cubicBezTo>
                        <a:pt x="20" y="32"/>
                        <a:pt x="17" y="32"/>
                        <a:pt x="16" y="32"/>
                      </a:cubicBezTo>
                      <a:cubicBezTo>
                        <a:pt x="12" y="32"/>
                        <a:pt x="7" y="32"/>
                        <a:pt x="3" y="32"/>
                      </a:cubicBezTo>
                      <a:cubicBezTo>
                        <a:pt x="2" y="32"/>
                        <a:pt x="0" y="31"/>
                        <a:pt x="1" y="33"/>
                      </a:cubicBezTo>
                      <a:cubicBezTo>
                        <a:pt x="2" y="34"/>
                        <a:pt x="3" y="35"/>
                        <a:pt x="4" y="36"/>
                      </a:cubicBezTo>
                      <a:cubicBezTo>
                        <a:pt x="5" y="38"/>
                        <a:pt x="4" y="40"/>
                        <a:pt x="3" y="41"/>
                      </a:cubicBezTo>
                      <a:cubicBezTo>
                        <a:pt x="3" y="44"/>
                        <a:pt x="6" y="45"/>
                        <a:pt x="6" y="48"/>
                      </a:cubicBezTo>
                      <a:cubicBezTo>
                        <a:pt x="7" y="51"/>
                        <a:pt x="4" y="55"/>
                        <a:pt x="3" y="58"/>
                      </a:cubicBezTo>
                      <a:cubicBezTo>
                        <a:pt x="4" y="58"/>
                        <a:pt x="4" y="57"/>
                        <a:pt x="5" y="5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73" name="Freeform 768">
                  <a:extLst>
                    <a:ext uri="{FF2B5EF4-FFF2-40B4-BE49-F238E27FC236}">
                      <a16:creationId xmlns:a16="http://schemas.microsoft.com/office/drawing/2014/main" id="{5C840DB9-28A6-B54A-A8AD-3C31E832BF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93094" y="7341107"/>
                  <a:ext cx="296221" cy="247091"/>
                </a:xfrm>
                <a:custGeom>
                  <a:avLst/>
                  <a:gdLst>
                    <a:gd name="T0" fmla="*/ 8 w 29"/>
                    <a:gd name="T1" fmla="*/ 22 h 23"/>
                    <a:gd name="T2" fmla="*/ 10 w 29"/>
                    <a:gd name="T3" fmla="*/ 21 h 23"/>
                    <a:gd name="T4" fmla="*/ 15 w 29"/>
                    <a:gd name="T5" fmla="*/ 21 h 23"/>
                    <a:gd name="T6" fmla="*/ 23 w 29"/>
                    <a:gd name="T7" fmla="*/ 21 h 23"/>
                    <a:gd name="T8" fmla="*/ 27 w 29"/>
                    <a:gd name="T9" fmla="*/ 22 h 23"/>
                    <a:gd name="T10" fmla="*/ 29 w 29"/>
                    <a:gd name="T11" fmla="*/ 19 h 23"/>
                    <a:gd name="T12" fmla="*/ 25 w 29"/>
                    <a:gd name="T13" fmla="*/ 14 h 23"/>
                    <a:gd name="T14" fmla="*/ 25 w 29"/>
                    <a:gd name="T15" fmla="*/ 10 h 23"/>
                    <a:gd name="T16" fmla="*/ 19 w 29"/>
                    <a:gd name="T17" fmla="*/ 4 h 23"/>
                    <a:gd name="T18" fmla="*/ 9 w 29"/>
                    <a:gd name="T19" fmla="*/ 1 h 23"/>
                    <a:gd name="T20" fmla="*/ 5 w 29"/>
                    <a:gd name="T21" fmla="*/ 1 h 23"/>
                    <a:gd name="T22" fmla="*/ 2 w 29"/>
                    <a:gd name="T23" fmla="*/ 6 h 23"/>
                    <a:gd name="T24" fmla="*/ 1 w 29"/>
                    <a:gd name="T25" fmla="*/ 10 h 23"/>
                    <a:gd name="T26" fmla="*/ 2 w 29"/>
                    <a:gd name="T27" fmla="*/ 12 h 23"/>
                    <a:gd name="T28" fmla="*/ 2 w 29"/>
                    <a:gd name="T29" fmla="*/ 14 h 23"/>
                    <a:gd name="T30" fmla="*/ 4 w 29"/>
                    <a:gd name="T31" fmla="*/ 15 h 23"/>
                    <a:gd name="T32" fmla="*/ 9 w 29"/>
                    <a:gd name="T33" fmla="*/ 15 h 23"/>
                    <a:gd name="T34" fmla="*/ 10 w 29"/>
                    <a:gd name="T35" fmla="*/ 14 h 23"/>
                    <a:gd name="T36" fmla="*/ 17 w 29"/>
                    <a:gd name="T37" fmla="*/ 16 h 23"/>
                    <a:gd name="T38" fmla="*/ 11 w 29"/>
                    <a:gd name="T39" fmla="*/ 17 h 23"/>
                    <a:gd name="T40" fmla="*/ 6 w 29"/>
                    <a:gd name="T41" fmla="*/ 18 h 23"/>
                    <a:gd name="T42" fmla="*/ 3 w 29"/>
                    <a:gd name="T43" fmla="*/ 21 h 23"/>
                    <a:gd name="T44" fmla="*/ 5 w 29"/>
                    <a:gd name="T45" fmla="*/ 21 h 23"/>
                    <a:gd name="T46" fmla="*/ 8 w 29"/>
                    <a:gd name="T47" fmla="*/ 2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9" h="23">
                      <a:moveTo>
                        <a:pt x="8" y="22"/>
                      </a:moveTo>
                      <a:cubicBezTo>
                        <a:pt x="9" y="22"/>
                        <a:pt x="9" y="21"/>
                        <a:pt x="10" y="21"/>
                      </a:cubicBezTo>
                      <a:cubicBezTo>
                        <a:pt x="12" y="21"/>
                        <a:pt x="13" y="21"/>
                        <a:pt x="15" y="21"/>
                      </a:cubicBezTo>
                      <a:cubicBezTo>
                        <a:pt x="17" y="21"/>
                        <a:pt x="20" y="20"/>
                        <a:pt x="23" y="21"/>
                      </a:cubicBezTo>
                      <a:cubicBezTo>
                        <a:pt x="24" y="22"/>
                        <a:pt x="25" y="23"/>
                        <a:pt x="27" y="22"/>
                      </a:cubicBezTo>
                      <a:cubicBezTo>
                        <a:pt x="29" y="22"/>
                        <a:pt x="29" y="21"/>
                        <a:pt x="29" y="19"/>
                      </a:cubicBezTo>
                      <a:cubicBezTo>
                        <a:pt x="29" y="17"/>
                        <a:pt x="25" y="16"/>
                        <a:pt x="25" y="14"/>
                      </a:cubicBezTo>
                      <a:cubicBezTo>
                        <a:pt x="25" y="14"/>
                        <a:pt x="25" y="10"/>
                        <a:pt x="25" y="10"/>
                      </a:cubicBezTo>
                      <a:cubicBezTo>
                        <a:pt x="24" y="10"/>
                        <a:pt x="20" y="5"/>
                        <a:pt x="19" y="4"/>
                      </a:cubicBezTo>
                      <a:cubicBezTo>
                        <a:pt x="16" y="1"/>
                        <a:pt x="13" y="0"/>
                        <a:pt x="9" y="1"/>
                      </a:cubicBezTo>
                      <a:cubicBezTo>
                        <a:pt x="8" y="1"/>
                        <a:pt x="5" y="0"/>
                        <a:pt x="5" y="1"/>
                      </a:cubicBezTo>
                      <a:cubicBezTo>
                        <a:pt x="4" y="2"/>
                        <a:pt x="2" y="4"/>
                        <a:pt x="2" y="6"/>
                      </a:cubicBezTo>
                      <a:cubicBezTo>
                        <a:pt x="3" y="8"/>
                        <a:pt x="3" y="9"/>
                        <a:pt x="1" y="10"/>
                      </a:cubicBezTo>
                      <a:cubicBezTo>
                        <a:pt x="0" y="10"/>
                        <a:pt x="3" y="12"/>
                        <a:pt x="2" y="12"/>
                      </a:cubicBezTo>
                      <a:cubicBezTo>
                        <a:pt x="4" y="13"/>
                        <a:pt x="2" y="13"/>
                        <a:pt x="2" y="14"/>
                      </a:cubicBezTo>
                      <a:cubicBezTo>
                        <a:pt x="2" y="14"/>
                        <a:pt x="3" y="15"/>
                        <a:pt x="4" y="15"/>
                      </a:cubicBezTo>
                      <a:cubicBezTo>
                        <a:pt x="4" y="16"/>
                        <a:pt x="8" y="15"/>
                        <a:pt x="9" y="15"/>
                      </a:cubicBezTo>
                      <a:cubicBezTo>
                        <a:pt x="10" y="15"/>
                        <a:pt x="10" y="14"/>
                        <a:pt x="10" y="14"/>
                      </a:cubicBezTo>
                      <a:cubicBezTo>
                        <a:pt x="11" y="14"/>
                        <a:pt x="17" y="17"/>
                        <a:pt x="17" y="16"/>
                      </a:cubicBezTo>
                      <a:cubicBezTo>
                        <a:pt x="16" y="18"/>
                        <a:pt x="12" y="17"/>
                        <a:pt x="11" y="17"/>
                      </a:cubicBezTo>
                      <a:cubicBezTo>
                        <a:pt x="9" y="16"/>
                        <a:pt x="8" y="18"/>
                        <a:pt x="6" y="18"/>
                      </a:cubicBezTo>
                      <a:cubicBezTo>
                        <a:pt x="3" y="18"/>
                        <a:pt x="1" y="18"/>
                        <a:pt x="3" y="21"/>
                      </a:cubicBezTo>
                      <a:cubicBezTo>
                        <a:pt x="3" y="22"/>
                        <a:pt x="4" y="21"/>
                        <a:pt x="5" y="21"/>
                      </a:cubicBezTo>
                      <a:cubicBezTo>
                        <a:pt x="6" y="21"/>
                        <a:pt x="7" y="22"/>
                        <a:pt x="8" y="2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74" name="Freeform 769">
                  <a:extLst>
                    <a:ext uri="{FF2B5EF4-FFF2-40B4-BE49-F238E27FC236}">
                      <a16:creationId xmlns:a16="http://schemas.microsoft.com/office/drawing/2014/main" id="{77E5DA33-D7AE-F044-AC8E-57BF2851AB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50983" y="6854309"/>
                  <a:ext cx="857301" cy="844522"/>
                </a:xfrm>
                <a:custGeom>
                  <a:avLst/>
                  <a:gdLst>
                    <a:gd name="T0" fmla="*/ 27 w 84"/>
                    <a:gd name="T1" fmla="*/ 1 h 78"/>
                    <a:gd name="T2" fmla="*/ 33 w 84"/>
                    <a:gd name="T3" fmla="*/ 45 h 78"/>
                    <a:gd name="T4" fmla="*/ 32 w 84"/>
                    <a:gd name="T5" fmla="*/ 50 h 78"/>
                    <a:gd name="T6" fmla="*/ 19 w 84"/>
                    <a:gd name="T7" fmla="*/ 50 h 78"/>
                    <a:gd name="T8" fmla="*/ 15 w 84"/>
                    <a:gd name="T9" fmla="*/ 50 h 78"/>
                    <a:gd name="T10" fmla="*/ 12 w 84"/>
                    <a:gd name="T11" fmla="*/ 51 h 78"/>
                    <a:gd name="T12" fmla="*/ 8 w 84"/>
                    <a:gd name="T13" fmla="*/ 51 h 78"/>
                    <a:gd name="T14" fmla="*/ 6 w 84"/>
                    <a:gd name="T15" fmla="*/ 52 h 78"/>
                    <a:gd name="T16" fmla="*/ 3 w 84"/>
                    <a:gd name="T17" fmla="*/ 50 h 78"/>
                    <a:gd name="T18" fmla="*/ 0 w 84"/>
                    <a:gd name="T19" fmla="*/ 55 h 78"/>
                    <a:gd name="T20" fmla="*/ 0 w 84"/>
                    <a:gd name="T21" fmla="*/ 59 h 78"/>
                    <a:gd name="T22" fmla="*/ 3 w 84"/>
                    <a:gd name="T23" fmla="*/ 63 h 78"/>
                    <a:gd name="T24" fmla="*/ 4 w 84"/>
                    <a:gd name="T25" fmla="*/ 67 h 78"/>
                    <a:gd name="T26" fmla="*/ 7 w 84"/>
                    <a:gd name="T27" fmla="*/ 68 h 78"/>
                    <a:gd name="T28" fmla="*/ 11 w 84"/>
                    <a:gd name="T29" fmla="*/ 68 h 78"/>
                    <a:gd name="T30" fmla="*/ 15 w 84"/>
                    <a:gd name="T31" fmla="*/ 66 h 78"/>
                    <a:gd name="T32" fmla="*/ 20 w 84"/>
                    <a:gd name="T33" fmla="*/ 75 h 78"/>
                    <a:gd name="T34" fmla="*/ 20 w 84"/>
                    <a:gd name="T35" fmla="*/ 77 h 78"/>
                    <a:gd name="T36" fmla="*/ 23 w 84"/>
                    <a:gd name="T37" fmla="*/ 77 h 78"/>
                    <a:gd name="T38" fmla="*/ 27 w 84"/>
                    <a:gd name="T39" fmla="*/ 77 h 78"/>
                    <a:gd name="T40" fmla="*/ 30 w 84"/>
                    <a:gd name="T41" fmla="*/ 77 h 78"/>
                    <a:gd name="T42" fmla="*/ 35 w 84"/>
                    <a:gd name="T43" fmla="*/ 71 h 78"/>
                    <a:gd name="T44" fmla="*/ 35 w 84"/>
                    <a:gd name="T45" fmla="*/ 69 h 78"/>
                    <a:gd name="T46" fmla="*/ 39 w 84"/>
                    <a:gd name="T47" fmla="*/ 67 h 78"/>
                    <a:gd name="T48" fmla="*/ 40 w 84"/>
                    <a:gd name="T49" fmla="*/ 63 h 78"/>
                    <a:gd name="T50" fmla="*/ 42 w 84"/>
                    <a:gd name="T51" fmla="*/ 62 h 78"/>
                    <a:gd name="T52" fmla="*/ 49 w 84"/>
                    <a:gd name="T53" fmla="*/ 57 h 78"/>
                    <a:gd name="T54" fmla="*/ 51 w 84"/>
                    <a:gd name="T55" fmla="*/ 57 h 78"/>
                    <a:gd name="T56" fmla="*/ 52 w 84"/>
                    <a:gd name="T57" fmla="*/ 56 h 78"/>
                    <a:gd name="T58" fmla="*/ 55 w 84"/>
                    <a:gd name="T59" fmla="*/ 54 h 78"/>
                    <a:gd name="T60" fmla="*/ 65 w 84"/>
                    <a:gd name="T61" fmla="*/ 53 h 78"/>
                    <a:gd name="T62" fmla="*/ 70 w 84"/>
                    <a:gd name="T63" fmla="*/ 52 h 78"/>
                    <a:gd name="T64" fmla="*/ 78 w 84"/>
                    <a:gd name="T65" fmla="*/ 51 h 78"/>
                    <a:gd name="T66" fmla="*/ 82 w 84"/>
                    <a:gd name="T67" fmla="*/ 31 h 78"/>
                    <a:gd name="T68" fmla="*/ 77 w 84"/>
                    <a:gd name="T69" fmla="*/ 32 h 78"/>
                    <a:gd name="T70" fmla="*/ 77 w 84"/>
                    <a:gd name="T71" fmla="*/ 28 h 78"/>
                    <a:gd name="T72" fmla="*/ 70 w 84"/>
                    <a:gd name="T73" fmla="*/ 26 h 78"/>
                    <a:gd name="T74" fmla="*/ 66 w 84"/>
                    <a:gd name="T75" fmla="*/ 22 h 78"/>
                    <a:gd name="T76" fmla="*/ 63 w 84"/>
                    <a:gd name="T77" fmla="*/ 20 h 78"/>
                    <a:gd name="T78" fmla="*/ 56 w 84"/>
                    <a:gd name="T79" fmla="*/ 14 h 78"/>
                    <a:gd name="T80" fmla="*/ 39 w 84"/>
                    <a:gd name="T81" fmla="*/ 3 h 78"/>
                    <a:gd name="T82" fmla="*/ 35 w 84"/>
                    <a:gd name="T83" fmla="*/ 1 h 78"/>
                    <a:gd name="T84" fmla="*/ 27 w 84"/>
                    <a:gd name="T85" fmla="*/ 1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4" h="78">
                      <a:moveTo>
                        <a:pt x="27" y="1"/>
                      </a:moveTo>
                      <a:cubicBezTo>
                        <a:pt x="29" y="16"/>
                        <a:pt x="31" y="31"/>
                        <a:pt x="33" y="45"/>
                      </a:cubicBezTo>
                      <a:cubicBezTo>
                        <a:pt x="33" y="47"/>
                        <a:pt x="35" y="50"/>
                        <a:pt x="32" y="50"/>
                      </a:cubicBezTo>
                      <a:cubicBezTo>
                        <a:pt x="28" y="50"/>
                        <a:pt x="23" y="50"/>
                        <a:pt x="19" y="50"/>
                      </a:cubicBezTo>
                      <a:cubicBezTo>
                        <a:pt x="17" y="50"/>
                        <a:pt x="16" y="50"/>
                        <a:pt x="15" y="50"/>
                      </a:cubicBezTo>
                      <a:cubicBezTo>
                        <a:pt x="14" y="50"/>
                        <a:pt x="13" y="51"/>
                        <a:pt x="12" y="51"/>
                      </a:cubicBezTo>
                      <a:cubicBezTo>
                        <a:pt x="11" y="52"/>
                        <a:pt x="10" y="51"/>
                        <a:pt x="8" y="51"/>
                      </a:cubicBezTo>
                      <a:cubicBezTo>
                        <a:pt x="7" y="51"/>
                        <a:pt x="7" y="53"/>
                        <a:pt x="6" y="52"/>
                      </a:cubicBezTo>
                      <a:cubicBezTo>
                        <a:pt x="5" y="52"/>
                        <a:pt x="4" y="50"/>
                        <a:pt x="3" y="50"/>
                      </a:cubicBezTo>
                      <a:cubicBezTo>
                        <a:pt x="2" y="50"/>
                        <a:pt x="2" y="56"/>
                        <a:pt x="0" y="55"/>
                      </a:cubicBezTo>
                      <a:cubicBezTo>
                        <a:pt x="0" y="56"/>
                        <a:pt x="0" y="58"/>
                        <a:pt x="0" y="59"/>
                      </a:cubicBezTo>
                      <a:cubicBezTo>
                        <a:pt x="0" y="61"/>
                        <a:pt x="2" y="61"/>
                        <a:pt x="3" y="63"/>
                      </a:cubicBezTo>
                      <a:cubicBezTo>
                        <a:pt x="4" y="64"/>
                        <a:pt x="3" y="66"/>
                        <a:pt x="4" y="67"/>
                      </a:cubicBezTo>
                      <a:cubicBezTo>
                        <a:pt x="5" y="69"/>
                        <a:pt x="6" y="67"/>
                        <a:pt x="7" y="68"/>
                      </a:cubicBezTo>
                      <a:cubicBezTo>
                        <a:pt x="7" y="69"/>
                        <a:pt x="10" y="68"/>
                        <a:pt x="11" y="68"/>
                      </a:cubicBezTo>
                      <a:cubicBezTo>
                        <a:pt x="12" y="68"/>
                        <a:pt x="14" y="66"/>
                        <a:pt x="15" y="66"/>
                      </a:cubicBezTo>
                      <a:cubicBezTo>
                        <a:pt x="17" y="68"/>
                        <a:pt x="18" y="73"/>
                        <a:pt x="20" y="75"/>
                      </a:cubicBezTo>
                      <a:cubicBezTo>
                        <a:pt x="20" y="75"/>
                        <a:pt x="19" y="77"/>
                        <a:pt x="20" y="77"/>
                      </a:cubicBezTo>
                      <a:cubicBezTo>
                        <a:pt x="21" y="78"/>
                        <a:pt x="22" y="76"/>
                        <a:pt x="23" y="77"/>
                      </a:cubicBezTo>
                      <a:cubicBezTo>
                        <a:pt x="24" y="78"/>
                        <a:pt x="26" y="78"/>
                        <a:pt x="27" y="77"/>
                      </a:cubicBezTo>
                      <a:cubicBezTo>
                        <a:pt x="29" y="75"/>
                        <a:pt x="29" y="77"/>
                        <a:pt x="30" y="77"/>
                      </a:cubicBezTo>
                      <a:cubicBezTo>
                        <a:pt x="33" y="77"/>
                        <a:pt x="35" y="73"/>
                        <a:pt x="35" y="71"/>
                      </a:cubicBezTo>
                      <a:cubicBezTo>
                        <a:pt x="35" y="70"/>
                        <a:pt x="33" y="70"/>
                        <a:pt x="35" y="69"/>
                      </a:cubicBezTo>
                      <a:cubicBezTo>
                        <a:pt x="36" y="68"/>
                        <a:pt x="38" y="69"/>
                        <a:pt x="39" y="67"/>
                      </a:cubicBezTo>
                      <a:cubicBezTo>
                        <a:pt x="39" y="66"/>
                        <a:pt x="40" y="64"/>
                        <a:pt x="40" y="63"/>
                      </a:cubicBezTo>
                      <a:cubicBezTo>
                        <a:pt x="41" y="61"/>
                        <a:pt x="41" y="60"/>
                        <a:pt x="42" y="62"/>
                      </a:cubicBezTo>
                      <a:cubicBezTo>
                        <a:pt x="45" y="64"/>
                        <a:pt x="47" y="56"/>
                        <a:pt x="49" y="57"/>
                      </a:cubicBezTo>
                      <a:cubicBezTo>
                        <a:pt x="50" y="57"/>
                        <a:pt x="50" y="57"/>
                        <a:pt x="51" y="57"/>
                      </a:cubicBezTo>
                      <a:cubicBezTo>
                        <a:pt x="51" y="57"/>
                        <a:pt x="52" y="56"/>
                        <a:pt x="52" y="56"/>
                      </a:cubicBezTo>
                      <a:cubicBezTo>
                        <a:pt x="53" y="55"/>
                        <a:pt x="54" y="55"/>
                        <a:pt x="55" y="54"/>
                      </a:cubicBezTo>
                      <a:cubicBezTo>
                        <a:pt x="58" y="51"/>
                        <a:pt x="61" y="54"/>
                        <a:pt x="65" y="53"/>
                      </a:cubicBezTo>
                      <a:cubicBezTo>
                        <a:pt x="67" y="53"/>
                        <a:pt x="68" y="52"/>
                        <a:pt x="70" y="52"/>
                      </a:cubicBezTo>
                      <a:cubicBezTo>
                        <a:pt x="73" y="52"/>
                        <a:pt x="76" y="52"/>
                        <a:pt x="78" y="51"/>
                      </a:cubicBezTo>
                      <a:cubicBezTo>
                        <a:pt x="84" y="49"/>
                        <a:pt x="82" y="36"/>
                        <a:pt x="82" y="31"/>
                      </a:cubicBezTo>
                      <a:cubicBezTo>
                        <a:pt x="81" y="32"/>
                        <a:pt x="78" y="34"/>
                        <a:pt x="77" y="32"/>
                      </a:cubicBezTo>
                      <a:cubicBezTo>
                        <a:pt x="76" y="31"/>
                        <a:pt x="78" y="29"/>
                        <a:pt x="77" y="28"/>
                      </a:cubicBezTo>
                      <a:cubicBezTo>
                        <a:pt x="76" y="26"/>
                        <a:pt x="72" y="27"/>
                        <a:pt x="70" y="26"/>
                      </a:cubicBezTo>
                      <a:cubicBezTo>
                        <a:pt x="68" y="26"/>
                        <a:pt x="67" y="23"/>
                        <a:pt x="66" y="22"/>
                      </a:cubicBezTo>
                      <a:cubicBezTo>
                        <a:pt x="66" y="21"/>
                        <a:pt x="65" y="20"/>
                        <a:pt x="63" y="20"/>
                      </a:cubicBezTo>
                      <a:cubicBezTo>
                        <a:pt x="61" y="18"/>
                        <a:pt x="58" y="16"/>
                        <a:pt x="56" y="14"/>
                      </a:cubicBezTo>
                      <a:cubicBezTo>
                        <a:pt x="50" y="11"/>
                        <a:pt x="44" y="7"/>
                        <a:pt x="39" y="3"/>
                      </a:cubicBezTo>
                      <a:cubicBezTo>
                        <a:pt x="38" y="3"/>
                        <a:pt x="36" y="1"/>
                        <a:pt x="35" y="1"/>
                      </a:cubicBezTo>
                      <a:cubicBezTo>
                        <a:pt x="33" y="0"/>
                        <a:pt x="30" y="1"/>
                        <a:pt x="27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75" name="Freeform 770">
                  <a:extLst>
                    <a:ext uri="{FF2B5EF4-FFF2-40B4-BE49-F238E27FC236}">
                      <a16:creationId xmlns:a16="http://schemas.microsoft.com/office/drawing/2014/main" id="{1B26EA6A-FBEB-1447-B830-AB062E5A27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87562" y="6463395"/>
                  <a:ext cx="564564" cy="582683"/>
                </a:xfrm>
                <a:custGeom>
                  <a:avLst/>
                  <a:gdLst>
                    <a:gd name="T0" fmla="*/ 45 w 55"/>
                    <a:gd name="T1" fmla="*/ 54 h 54"/>
                    <a:gd name="T2" fmla="*/ 48 w 55"/>
                    <a:gd name="T3" fmla="*/ 51 h 54"/>
                    <a:gd name="T4" fmla="*/ 51 w 55"/>
                    <a:gd name="T5" fmla="*/ 48 h 54"/>
                    <a:gd name="T6" fmla="*/ 54 w 55"/>
                    <a:gd name="T7" fmla="*/ 44 h 54"/>
                    <a:gd name="T8" fmla="*/ 55 w 55"/>
                    <a:gd name="T9" fmla="*/ 42 h 54"/>
                    <a:gd name="T10" fmla="*/ 50 w 55"/>
                    <a:gd name="T11" fmla="*/ 36 h 54"/>
                    <a:gd name="T12" fmla="*/ 45 w 55"/>
                    <a:gd name="T13" fmla="*/ 25 h 54"/>
                    <a:gd name="T14" fmla="*/ 40 w 55"/>
                    <a:gd name="T15" fmla="*/ 16 h 54"/>
                    <a:gd name="T16" fmla="*/ 38 w 55"/>
                    <a:gd name="T17" fmla="*/ 8 h 54"/>
                    <a:gd name="T18" fmla="*/ 47 w 55"/>
                    <a:gd name="T19" fmla="*/ 22 h 54"/>
                    <a:gd name="T20" fmla="*/ 49 w 55"/>
                    <a:gd name="T21" fmla="*/ 19 h 54"/>
                    <a:gd name="T22" fmla="*/ 48 w 55"/>
                    <a:gd name="T23" fmla="*/ 14 h 54"/>
                    <a:gd name="T24" fmla="*/ 47 w 55"/>
                    <a:gd name="T25" fmla="*/ 2 h 54"/>
                    <a:gd name="T26" fmla="*/ 38 w 55"/>
                    <a:gd name="T27" fmla="*/ 2 h 54"/>
                    <a:gd name="T28" fmla="*/ 25 w 55"/>
                    <a:gd name="T29" fmla="*/ 3 h 54"/>
                    <a:gd name="T30" fmla="*/ 16 w 55"/>
                    <a:gd name="T31" fmla="*/ 3 h 54"/>
                    <a:gd name="T32" fmla="*/ 4 w 55"/>
                    <a:gd name="T33" fmla="*/ 1 h 54"/>
                    <a:gd name="T34" fmla="*/ 3 w 55"/>
                    <a:gd name="T35" fmla="*/ 0 h 54"/>
                    <a:gd name="T36" fmla="*/ 1 w 55"/>
                    <a:gd name="T37" fmla="*/ 3 h 54"/>
                    <a:gd name="T38" fmla="*/ 2 w 55"/>
                    <a:gd name="T39" fmla="*/ 7 h 54"/>
                    <a:gd name="T40" fmla="*/ 1 w 55"/>
                    <a:gd name="T41" fmla="*/ 11 h 54"/>
                    <a:gd name="T42" fmla="*/ 2 w 55"/>
                    <a:gd name="T43" fmla="*/ 13 h 54"/>
                    <a:gd name="T44" fmla="*/ 2 w 55"/>
                    <a:gd name="T45" fmla="*/ 25 h 54"/>
                    <a:gd name="T46" fmla="*/ 2 w 55"/>
                    <a:gd name="T47" fmla="*/ 52 h 54"/>
                    <a:gd name="T48" fmla="*/ 34 w 55"/>
                    <a:gd name="T49" fmla="*/ 52 h 54"/>
                    <a:gd name="T50" fmla="*/ 40 w 55"/>
                    <a:gd name="T51" fmla="*/ 52 h 54"/>
                    <a:gd name="T52" fmla="*/ 45 w 55"/>
                    <a:gd name="T53" fmla="*/ 5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5" h="54">
                      <a:moveTo>
                        <a:pt x="45" y="54"/>
                      </a:moveTo>
                      <a:cubicBezTo>
                        <a:pt x="46" y="54"/>
                        <a:pt x="46" y="51"/>
                        <a:pt x="48" y="51"/>
                      </a:cubicBezTo>
                      <a:cubicBezTo>
                        <a:pt x="51" y="51"/>
                        <a:pt x="49" y="49"/>
                        <a:pt x="51" y="48"/>
                      </a:cubicBezTo>
                      <a:cubicBezTo>
                        <a:pt x="54" y="47"/>
                        <a:pt x="54" y="47"/>
                        <a:pt x="54" y="44"/>
                      </a:cubicBezTo>
                      <a:cubicBezTo>
                        <a:pt x="53" y="42"/>
                        <a:pt x="53" y="42"/>
                        <a:pt x="55" y="42"/>
                      </a:cubicBezTo>
                      <a:cubicBezTo>
                        <a:pt x="54" y="42"/>
                        <a:pt x="51" y="37"/>
                        <a:pt x="50" y="36"/>
                      </a:cubicBezTo>
                      <a:cubicBezTo>
                        <a:pt x="49" y="32"/>
                        <a:pt x="47" y="28"/>
                        <a:pt x="45" y="25"/>
                      </a:cubicBezTo>
                      <a:cubicBezTo>
                        <a:pt x="43" y="22"/>
                        <a:pt x="42" y="18"/>
                        <a:pt x="40" y="16"/>
                      </a:cubicBezTo>
                      <a:cubicBezTo>
                        <a:pt x="39" y="15"/>
                        <a:pt x="37" y="9"/>
                        <a:pt x="38" y="8"/>
                      </a:cubicBezTo>
                      <a:cubicBezTo>
                        <a:pt x="38" y="8"/>
                        <a:pt x="46" y="22"/>
                        <a:pt x="47" y="22"/>
                      </a:cubicBezTo>
                      <a:cubicBezTo>
                        <a:pt x="48" y="22"/>
                        <a:pt x="49" y="19"/>
                        <a:pt x="49" y="19"/>
                      </a:cubicBezTo>
                      <a:cubicBezTo>
                        <a:pt x="49" y="17"/>
                        <a:pt x="49" y="15"/>
                        <a:pt x="48" y="14"/>
                      </a:cubicBezTo>
                      <a:cubicBezTo>
                        <a:pt x="48" y="10"/>
                        <a:pt x="47" y="6"/>
                        <a:pt x="47" y="2"/>
                      </a:cubicBezTo>
                      <a:cubicBezTo>
                        <a:pt x="45" y="4"/>
                        <a:pt x="40" y="4"/>
                        <a:pt x="38" y="2"/>
                      </a:cubicBezTo>
                      <a:cubicBezTo>
                        <a:pt x="34" y="0"/>
                        <a:pt x="29" y="1"/>
                        <a:pt x="25" y="3"/>
                      </a:cubicBezTo>
                      <a:cubicBezTo>
                        <a:pt x="22" y="5"/>
                        <a:pt x="19" y="4"/>
                        <a:pt x="16" y="3"/>
                      </a:cubicBezTo>
                      <a:cubicBezTo>
                        <a:pt x="12" y="2"/>
                        <a:pt x="8" y="2"/>
                        <a:pt x="4" y="1"/>
                      </a:cubicBezTo>
                      <a:cubicBezTo>
                        <a:pt x="4" y="1"/>
                        <a:pt x="3" y="0"/>
                        <a:pt x="3" y="0"/>
                      </a:cubicBezTo>
                      <a:cubicBezTo>
                        <a:pt x="2" y="1"/>
                        <a:pt x="2" y="2"/>
                        <a:pt x="1" y="3"/>
                      </a:cubicBezTo>
                      <a:cubicBezTo>
                        <a:pt x="0" y="4"/>
                        <a:pt x="3" y="5"/>
                        <a:pt x="2" y="7"/>
                      </a:cubicBezTo>
                      <a:cubicBezTo>
                        <a:pt x="1" y="8"/>
                        <a:pt x="1" y="9"/>
                        <a:pt x="1" y="11"/>
                      </a:cubicBezTo>
                      <a:cubicBezTo>
                        <a:pt x="2" y="11"/>
                        <a:pt x="2" y="12"/>
                        <a:pt x="2" y="13"/>
                      </a:cubicBezTo>
                      <a:cubicBezTo>
                        <a:pt x="2" y="17"/>
                        <a:pt x="2" y="21"/>
                        <a:pt x="2" y="25"/>
                      </a:cubicBezTo>
                      <a:cubicBezTo>
                        <a:pt x="2" y="28"/>
                        <a:pt x="2" y="52"/>
                        <a:pt x="2" y="52"/>
                      </a:cubicBezTo>
                      <a:cubicBezTo>
                        <a:pt x="13" y="52"/>
                        <a:pt x="23" y="52"/>
                        <a:pt x="34" y="52"/>
                      </a:cubicBezTo>
                      <a:cubicBezTo>
                        <a:pt x="36" y="52"/>
                        <a:pt x="38" y="52"/>
                        <a:pt x="40" y="52"/>
                      </a:cubicBezTo>
                      <a:cubicBezTo>
                        <a:pt x="42" y="52"/>
                        <a:pt x="43" y="54"/>
                        <a:pt x="45" y="5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76" name="Freeform 771">
                  <a:extLst>
                    <a:ext uri="{FF2B5EF4-FFF2-40B4-BE49-F238E27FC236}">
                      <a16:creationId xmlns:a16="http://schemas.microsoft.com/office/drawing/2014/main" id="{7778F61E-A650-524B-B44D-860BD24F24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51166" y="6127803"/>
                  <a:ext cx="205617" cy="420417"/>
                </a:xfrm>
                <a:custGeom>
                  <a:avLst/>
                  <a:gdLst>
                    <a:gd name="T0" fmla="*/ 14 w 20"/>
                    <a:gd name="T1" fmla="*/ 34 h 39"/>
                    <a:gd name="T2" fmla="*/ 17 w 20"/>
                    <a:gd name="T3" fmla="*/ 30 h 39"/>
                    <a:gd name="T4" fmla="*/ 20 w 20"/>
                    <a:gd name="T5" fmla="*/ 27 h 39"/>
                    <a:gd name="T6" fmla="*/ 20 w 20"/>
                    <a:gd name="T7" fmla="*/ 24 h 39"/>
                    <a:gd name="T8" fmla="*/ 19 w 20"/>
                    <a:gd name="T9" fmla="*/ 23 h 39"/>
                    <a:gd name="T10" fmla="*/ 17 w 20"/>
                    <a:gd name="T11" fmla="*/ 20 h 39"/>
                    <a:gd name="T12" fmla="*/ 14 w 20"/>
                    <a:gd name="T13" fmla="*/ 20 h 39"/>
                    <a:gd name="T14" fmla="*/ 16 w 20"/>
                    <a:gd name="T15" fmla="*/ 16 h 39"/>
                    <a:gd name="T16" fmla="*/ 17 w 20"/>
                    <a:gd name="T17" fmla="*/ 10 h 39"/>
                    <a:gd name="T18" fmla="*/ 15 w 20"/>
                    <a:gd name="T19" fmla="*/ 6 h 39"/>
                    <a:gd name="T20" fmla="*/ 18 w 20"/>
                    <a:gd name="T21" fmla="*/ 4 h 39"/>
                    <a:gd name="T22" fmla="*/ 18 w 20"/>
                    <a:gd name="T23" fmla="*/ 1 h 39"/>
                    <a:gd name="T24" fmla="*/ 15 w 20"/>
                    <a:gd name="T25" fmla="*/ 3 h 39"/>
                    <a:gd name="T26" fmla="*/ 14 w 20"/>
                    <a:gd name="T27" fmla="*/ 2 h 39"/>
                    <a:gd name="T28" fmla="*/ 11 w 20"/>
                    <a:gd name="T29" fmla="*/ 0 h 39"/>
                    <a:gd name="T30" fmla="*/ 5 w 20"/>
                    <a:gd name="T31" fmla="*/ 4 h 39"/>
                    <a:gd name="T32" fmla="*/ 2 w 20"/>
                    <a:gd name="T33" fmla="*/ 17 h 39"/>
                    <a:gd name="T34" fmla="*/ 1 w 20"/>
                    <a:gd name="T35" fmla="*/ 21 h 39"/>
                    <a:gd name="T36" fmla="*/ 4 w 20"/>
                    <a:gd name="T37" fmla="*/ 26 h 39"/>
                    <a:gd name="T38" fmla="*/ 8 w 20"/>
                    <a:gd name="T39" fmla="*/ 30 h 39"/>
                    <a:gd name="T40" fmla="*/ 10 w 20"/>
                    <a:gd name="T41" fmla="*/ 39 h 39"/>
                    <a:gd name="T42" fmla="*/ 14 w 20"/>
                    <a:gd name="T43" fmla="*/ 34 h 39"/>
                    <a:gd name="T44" fmla="*/ 14 w 20"/>
                    <a:gd name="T45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0" h="39">
                      <a:moveTo>
                        <a:pt x="14" y="34"/>
                      </a:moveTo>
                      <a:cubicBezTo>
                        <a:pt x="12" y="32"/>
                        <a:pt x="16" y="30"/>
                        <a:pt x="17" y="30"/>
                      </a:cubicBezTo>
                      <a:cubicBezTo>
                        <a:pt x="19" y="29"/>
                        <a:pt x="20" y="28"/>
                        <a:pt x="20" y="27"/>
                      </a:cubicBezTo>
                      <a:cubicBezTo>
                        <a:pt x="20" y="26"/>
                        <a:pt x="20" y="25"/>
                        <a:pt x="20" y="24"/>
                      </a:cubicBezTo>
                      <a:cubicBezTo>
                        <a:pt x="20" y="23"/>
                        <a:pt x="19" y="23"/>
                        <a:pt x="19" y="23"/>
                      </a:cubicBezTo>
                      <a:cubicBezTo>
                        <a:pt x="18" y="22"/>
                        <a:pt x="18" y="21"/>
                        <a:pt x="17" y="20"/>
                      </a:cubicBezTo>
                      <a:cubicBezTo>
                        <a:pt x="16" y="20"/>
                        <a:pt x="15" y="21"/>
                        <a:pt x="14" y="20"/>
                      </a:cubicBezTo>
                      <a:cubicBezTo>
                        <a:pt x="11" y="18"/>
                        <a:pt x="14" y="17"/>
                        <a:pt x="16" y="16"/>
                      </a:cubicBezTo>
                      <a:cubicBezTo>
                        <a:pt x="18" y="15"/>
                        <a:pt x="19" y="12"/>
                        <a:pt x="17" y="10"/>
                      </a:cubicBezTo>
                      <a:cubicBezTo>
                        <a:pt x="17" y="9"/>
                        <a:pt x="14" y="7"/>
                        <a:pt x="15" y="6"/>
                      </a:cubicBezTo>
                      <a:cubicBezTo>
                        <a:pt x="16" y="5"/>
                        <a:pt x="17" y="5"/>
                        <a:pt x="18" y="4"/>
                      </a:cubicBezTo>
                      <a:cubicBezTo>
                        <a:pt x="18" y="4"/>
                        <a:pt x="18" y="1"/>
                        <a:pt x="18" y="1"/>
                      </a:cubicBezTo>
                      <a:cubicBezTo>
                        <a:pt x="17" y="1"/>
                        <a:pt x="16" y="4"/>
                        <a:pt x="15" y="3"/>
                      </a:cubicBezTo>
                      <a:cubicBezTo>
                        <a:pt x="15" y="3"/>
                        <a:pt x="14" y="2"/>
                        <a:pt x="14" y="2"/>
                      </a:cubicBezTo>
                      <a:cubicBezTo>
                        <a:pt x="13" y="1"/>
                        <a:pt x="12" y="0"/>
                        <a:pt x="11" y="0"/>
                      </a:cubicBezTo>
                      <a:cubicBezTo>
                        <a:pt x="9" y="1"/>
                        <a:pt x="6" y="2"/>
                        <a:pt x="5" y="4"/>
                      </a:cubicBezTo>
                      <a:cubicBezTo>
                        <a:pt x="3" y="8"/>
                        <a:pt x="5" y="14"/>
                        <a:pt x="2" y="17"/>
                      </a:cubicBezTo>
                      <a:cubicBezTo>
                        <a:pt x="0" y="19"/>
                        <a:pt x="0" y="19"/>
                        <a:pt x="1" y="21"/>
                      </a:cubicBezTo>
                      <a:cubicBezTo>
                        <a:pt x="1" y="23"/>
                        <a:pt x="4" y="24"/>
                        <a:pt x="4" y="26"/>
                      </a:cubicBezTo>
                      <a:cubicBezTo>
                        <a:pt x="5" y="28"/>
                        <a:pt x="8" y="29"/>
                        <a:pt x="8" y="30"/>
                      </a:cubicBezTo>
                      <a:cubicBezTo>
                        <a:pt x="9" y="33"/>
                        <a:pt x="10" y="37"/>
                        <a:pt x="10" y="39"/>
                      </a:cubicBezTo>
                      <a:cubicBezTo>
                        <a:pt x="12" y="39"/>
                        <a:pt x="16" y="37"/>
                        <a:pt x="14" y="34"/>
                      </a:cubicBezTo>
                      <a:cubicBezTo>
                        <a:pt x="13" y="33"/>
                        <a:pt x="15" y="35"/>
                        <a:pt x="14" y="3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77" name="Freeform 772">
                  <a:extLst>
                    <a:ext uri="{FF2B5EF4-FFF2-40B4-BE49-F238E27FC236}">
                      <a16:creationId xmlns:a16="http://schemas.microsoft.com/office/drawing/2014/main" id="{35025DBA-ED2F-D746-846C-A6939576A8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41780" y="6374887"/>
                  <a:ext cx="777151" cy="792893"/>
                </a:xfrm>
                <a:custGeom>
                  <a:avLst/>
                  <a:gdLst>
                    <a:gd name="T0" fmla="*/ 21 w 76"/>
                    <a:gd name="T1" fmla="*/ 55 h 73"/>
                    <a:gd name="T2" fmla="*/ 25 w 76"/>
                    <a:gd name="T3" fmla="*/ 57 h 73"/>
                    <a:gd name="T4" fmla="*/ 28 w 76"/>
                    <a:gd name="T5" fmla="*/ 55 h 73"/>
                    <a:gd name="T6" fmla="*/ 33 w 76"/>
                    <a:gd name="T7" fmla="*/ 53 h 73"/>
                    <a:gd name="T8" fmla="*/ 44 w 76"/>
                    <a:gd name="T9" fmla="*/ 59 h 73"/>
                    <a:gd name="T10" fmla="*/ 70 w 76"/>
                    <a:gd name="T11" fmla="*/ 73 h 73"/>
                    <a:gd name="T12" fmla="*/ 71 w 76"/>
                    <a:gd name="T13" fmla="*/ 71 h 73"/>
                    <a:gd name="T14" fmla="*/ 75 w 76"/>
                    <a:gd name="T15" fmla="*/ 71 h 73"/>
                    <a:gd name="T16" fmla="*/ 75 w 76"/>
                    <a:gd name="T17" fmla="*/ 66 h 73"/>
                    <a:gd name="T18" fmla="*/ 75 w 76"/>
                    <a:gd name="T19" fmla="*/ 44 h 73"/>
                    <a:gd name="T20" fmla="*/ 75 w 76"/>
                    <a:gd name="T21" fmla="*/ 24 h 73"/>
                    <a:gd name="T22" fmla="*/ 75 w 76"/>
                    <a:gd name="T23" fmla="*/ 20 h 73"/>
                    <a:gd name="T24" fmla="*/ 74 w 76"/>
                    <a:gd name="T25" fmla="*/ 17 h 73"/>
                    <a:gd name="T26" fmla="*/ 76 w 76"/>
                    <a:gd name="T27" fmla="*/ 14 h 73"/>
                    <a:gd name="T28" fmla="*/ 74 w 76"/>
                    <a:gd name="T29" fmla="*/ 11 h 73"/>
                    <a:gd name="T30" fmla="*/ 76 w 76"/>
                    <a:gd name="T31" fmla="*/ 8 h 73"/>
                    <a:gd name="T32" fmla="*/ 67 w 76"/>
                    <a:gd name="T33" fmla="*/ 5 h 73"/>
                    <a:gd name="T34" fmla="*/ 61 w 76"/>
                    <a:gd name="T35" fmla="*/ 2 h 73"/>
                    <a:gd name="T36" fmla="*/ 51 w 76"/>
                    <a:gd name="T37" fmla="*/ 6 h 73"/>
                    <a:gd name="T38" fmla="*/ 51 w 76"/>
                    <a:gd name="T39" fmla="*/ 9 h 73"/>
                    <a:gd name="T40" fmla="*/ 50 w 76"/>
                    <a:gd name="T41" fmla="*/ 14 h 73"/>
                    <a:gd name="T42" fmla="*/ 41 w 76"/>
                    <a:gd name="T43" fmla="*/ 13 h 73"/>
                    <a:gd name="T44" fmla="*/ 36 w 76"/>
                    <a:gd name="T45" fmla="*/ 12 h 73"/>
                    <a:gd name="T46" fmla="*/ 31 w 76"/>
                    <a:gd name="T47" fmla="*/ 10 h 73"/>
                    <a:gd name="T48" fmla="*/ 29 w 76"/>
                    <a:gd name="T49" fmla="*/ 6 h 73"/>
                    <a:gd name="T50" fmla="*/ 23 w 76"/>
                    <a:gd name="T51" fmla="*/ 3 h 73"/>
                    <a:gd name="T52" fmla="*/ 17 w 76"/>
                    <a:gd name="T53" fmla="*/ 2 h 73"/>
                    <a:gd name="T54" fmla="*/ 11 w 76"/>
                    <a:gd name="T55" fmla="*/ 0 h 73"/>
                    <a:gd name="T56" fmla="*/ 11 w 76"/>
                    <a:gd name="T57" fmla="*/ 4 h 73"/>
                    <a:gd name="T58" fmla="*/ 9 w 76"/>
                    <a:gd name="T59" fmla="*/ 6 h 73"/>
                    <a:gd name="T60" fmla="*/ 5 w 76"/>
                    <a:gd name="T61" fmla="*/ 8 h 73"/>
                    <a:gd name="T62" fmla="*/ 5 w 76"/>
                    <a:gd name="T63" fmla="*/ 14 h 73"/>
                    <a:gd name="T64" fmla="*/ 1 w 76"/>
                    <a:gd name="T65" fmla="*/ 17 h 73"/>
                    <a:gd name="T66" fmla="*/ 3 w 76"/>
                    <a:gd name="T67" fmla="*/ 21 h 73"/>
                    <a:gd name="T68" fmla="*/ 3 w 76"/>
                    <a:gd name="T69" fmla="*/ 26 h 73"/>
                    <a:gd name="T70" fmla="*/ 3 w 76"/>
                    <a:gd name="T71" fmla="*/ 31 h 73"/>
                    <a:gd name="T72" fmla="*/ 3 w 76"/>
                    <a:gd name="T73" fmla="*/ 34 h 73"/>
                    <a:gd name="T74" fmla="*/ 3 w 76"/>
                    <a:gd name="T75" fmla="*/ 37 h 73"/>
                    <a:gd name="T76" fmla="*/ 1 w 76"/>
                    <a:gd name="T77" fmla="*/ 40 h 73"/>
                    <a:gd name="T78" fmla="*/ 4 w 76"/>
                    <a:gd name="T79" fmla="*/ 46 h 73"/>
                    <a:gd name="T80" fmla="*/ 7 w 76"/>
                    <a:gd name="T81" fmla="*/ 48 h 73"/>
                    <a:gd name="T82" fmla="*/ 11 w 76"/>
                    <a:gd name="T83" fmla="*/ 49 h 73"/>
                    <a:gd name="T84" fmla="*/ 14 w 76"/>
                    <a:gd name="T85" fmla="*/ 53 h 73"/>
                    <a:gd name="T86" fmla="*/ 21 w 76"/>
                    <a:gd name="T87" fmla="*/ 55 h 73"/>
                    <a:gd name="T88" fmla="*/ 21 w 76"/>
                    <a:gd name="T89" fmla="*/ 55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6" h="73">
                      <a:moveTo>
                        <a:pt x="21" y="55"/>
                      </a:moveTo>
                      <a:cubicBezTo>
                        <a:pt x="21" y="56"/>
                        <a:pt x="24" y="58"/>
                        <a:pt x="25" y="57"/>
                      </a:cubicBezTo>
                      <a:cubicBezTo>
                        <a:pt x="26" y="56"/>
                        <a:pt x="27" y="56"/>
                        <a:pt x="28" y="55"/>
                      </a:cubicBezTo>
                      <a:cubicBezTo>
                        <a:pt x="29" y="55"/>
                        <a:pt x="32" y="53"/>
                        <a:pt x="33" y="53"/>
                      </a:cubicBezTo>
                      <a:cubicBezTo>
                        <a:pt x="37" y="55"/>
                        <a:pt x="40" y="57"/>
                        <a:pt x="44" y="59"/>
                      </a:cubicBezTo>
                      <a:cubicBezTo>
                        <a:pt x="53" y="64"/>
                        <a:pt x="61" y="69"/>
                        <a:pt x="70" y="73"/>
                      </a:cubicBezTo>
                      <a:cubicBezTo>
                        <a:pt x="70" y="71"/>
                        <a:pt x="69" y="71"/>
                        <a:pt x="71" y="71"/>
                      </a:cubicBezTo>
                      <a:cubicBezTo>
                        <a:pt x="71" y="71"/>
                        <a:pt x="75" y="71"/>
                        <a:pt x="75" y="71"/>
                      </a:cubicBezTo>
                      <a:cubicBezTo>
                        <a:pt x="75" y="69"/>
                        <a:pt x="75" y="68"/>
                        <a:pt x="75" y="66"/>
                      </a:cubicBezTo>
                      <a:cubicBezTo>
                        <a:pt x="75" y="59"/>
                        <a:pt x="75" y="52"/>
                        <a:pt x="75" y="44"/>
                      </a:cubicBezTo>
                      <a:cubicBezTo>
                        <a:pt x="75" y="37"/>
                        <a:pt x="75" y="30"/>
                        <a:pt x="75" y="24"/>
                      </a:cubicBezTo>
                      <a:cubicBezTo>
                        <a:pt x="75" y="22"/>
                        <a:pt x="75" y="21"/>
                        <a:pt x="75" y="20"/>
                      </a:cubicBezTo>
                      <a:cubicBezTo>
                        <a:pt x="74" y="19"/>
                        <a:pt x="74" y="18"/>
                        <a:pt x="74" y="17"/>
                      </a:cubicBezTo>
                      <a:cubicBezTo>
                        <a:pt x="74" y="16"/>
                        <a:pt x="76" y="15"/>
                        <a:pt x="76" y="14"/>
                      </a:cubicBezTo>
                      <a:cubicBezTo>
                        <a:pt x="76" y="13"/>
                        <a:pt x="74" y="12"/>
                        <a:pt x="74" y="11"/>
                      </a:cubicBezTo>
                      <a:cubicBezTo>
                        <a:pt x="74" y="10"/>
                        <a:pt x="75" y="9"/>
                        <a:pt x="76" y="8"/>
                      </a:cubicBezTo>
                      <a:cubicBezTo>
                        <a:pt x="73" y="6"/>
                        <a:pt x="70" y="7"/>
                        <a:pt x="67" y="5"/>
                      </a:cubicBezTo>
                      <a:cubicBezTo>
                        <a:pt x="65" y="4"/>
                        <a:pt x="64" y="2"/>
                        <a:pt x="61" y="2"/>
                      </a:cubicBezTo>
                      <a:cubicBezTo>
                        <a:pt x="57" y="2"/>
                        <a:pt x="53" y="3"/>
                        <a:pt x="51" y="6"/>
                      </a:cubicBezTo>
                      <a:cubicBezTo>
                        <a:pt x="50" y="7"/>
                        <a:pt x="50" y="8"/>
                        <a:pt x="51" y="9"/>
                      </a:cubicBezTo>
                      <a:cubicBezTo>
                        <a:pt x="52" y="11"/>
                        <a:pt x="51" y="12"/>
                        <a:pt x="50" y="14"/>
                      </a:cubicBezTo>
                      <a:cubicBezTo>
                        <a:pt x="48" y="17"/>
                        <a:pt x="44" y="15"/>
                        <a:pt x="41" y="13"/>
                      </a:cubicBezTo>
                      <a:cubicBezTo>
                        <a:pt x="39" y="13"/>
                        <a:pt x="38" y="12"/>
                        <a:pt x="36" y="12"/>
                      </a:cubicBezTo>
                      <a:cubicBezTo>
                        <a:pt x="34" y="11"/>
                        <a:pt x="32" y="12"/>
                        <a:pt x="31" y="10"/>
                      </a:cubicBezTo>
                      <a:cubicBezTo>
                        <a:pt x="30" y="9"/>
                        <a:pt x="30" y="7"/>
                        <a:pt x="29" y="6"/>
                      </a:cubicBezTo>
                      <a:cubicBezTo>
                        <a:pt x="28" y="4"/>
                        <a:pt x="25" y="4"/>
                        <a:pt x="23" y="3"/>
                      </a:cubicBezTo>
                      <a:cubicBezTo>
                        <a:pt x="21" y="2"/>
                        <a:pt x="19" y="2"/>
                        <a:pt x="17" y="2"/>
                      </a:cubicBezTo>
                      <a:cubicBezTo>
                        <a:pt x="15" y="2"/>
                        <a:pt x="14" y="1"/>
                        <a:pt x="11" y="0"/>
                      </a:cubicBezTo>
                      <a:cubicBezTo>
                        <a:pt x="11" y="1"/>
                        <a:pt x="11" y="2"/>
                        <a:pt x="11" y="4"/>
                      </a:cubicBezTo>
                      <a:cubicBezTo>
                        <a:pt x="11" y="5"/>
                        <a:pt x="11" y="4"/>
                        <a:pt x="9" y="6"/>
                      </a:cubicBezTo>
                      <a:cubicBezTo>
                        <a:pt x="8" y="7"/>
                        <a:pt x="7" y="7"/>
                        <a:pt x="5" y="8"/>
                      </a:cubicBezTo>
                      <a:cubicBezTo>
                        <a:pt x="3" y="10"/>
                        <a:pt x="6" y="12"/>
                        <a:pt x="5" y="14"/>
                      </a:cubicBezTo>
                      <a:cubicBezTo>
                        <a:pt x="4" y="16"/>
                        <a:pt x="1" y="16"/>
                        <a:pt x="1" y="17"/>
                      </a:cubicBezTo>
                      <a:cubicBezTo>
                        <a:pt x="1" y="19"/>
                        <a:pt x="2" y="20"/>
                        <a:pt x="3" y="21"/>
                      </a:cubicBezTo>
                      <a:cubicBezTo>
                        <a:pt x="3" y="23"/>
                        <a:pt x="3" y="25"/>
                        <a:pt x="3" y="26"/>
                      </a:cubicBezTo>
                      <a:cubicBezTo>
                        <a:pt x="3" y="28"/>
                        <a:pt x="4" y="29"/>
                        <a:pt x="3" y="31"/>
                      </a:cubicBezTo>
                      <a:cubicBezTo>
                        <a:pt x="3" y="32"/>
                        <a:pt x="3" y="33"/>
                        <a:pt x="3" y="34"/>
                      </a:cubicBezTo>
                      <a:cubicBezTo>
                        <a:pt x="3" y="35"/>
                        <a:pt x="4" y="36"/>
                        <a:pt x="3" y="37"/>
                      </a:cubicBezTo>
                      <a:cubicBezTo>
                        <a:pt x="3" y="38"/>
                        <a:pt x="0" y="38"/>
                        <a:pt x="1" y="40"/>
                      </a:cubicBezTo>
                      <a:cubicBezTo>
                        <a:pt x="3" y="42"/>
                        <a:pt x="4" y="43"/>
                        <a:pt x="4" y="46"/>
                      </a:cubicBezTo>
                      <a:cubicBezTo>
                        <a:pt x="4" y="48"/>
                        <a:pt x="6" y="47"/>
                        <a:pt x="7" y="48"/>
                      </a:cubicBezTo>
                      <a:cubicBezTo>
                        <a:pt x="9" y="48"/>
                        <a:pt x="10" y="48"/>
                        <a:pt x="11" y="49"/>
                      </a:cubicBezTo>
                      <a:cubicBezTo>
                        <a:pt x="12" y="50"/>
                        <a:pt x="13" y="52"/>
                        <a:pt x="14" y="53"/>
                      </a:cubicBezTo>
                      <a:cubicBezTo>
                        <a:pt x="16" y="54"/>
                        <a:pt x="19" y="53"/>
                        <a:pt x="21" y="55"/>
                      </a:cubicBezTo>
                      <a:cubicBezTo>
                        <a:pt x="22" y="56"/>
                        <a:pt x="20" y="54"/>
                        <a:pt x="21" y="5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78" name="Freeform 773">
                  <a:extLst>
                    <a:ext uri="{FF2B5EF4-FFF2-40B4-BE49-F238E27FC236}">
                      <a16:creationId xmlns:a16="http://schemas.microsoft.com/office/drawing/2014/main" id="{434F9B9E-DF17-7B4C-BFFE-9843AA0757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03550" y="6710485"/>
                  <a:ext cx="428652" cy="368788"/>
                </a:xfrm>
                <a:custGeom>
                  <a:avLst/>
                  <a:gdLst>
                    <a:gd name="T0" fmla="*/ 19 w 42"/>
                    <a:gd name="T1" fmla="*/ 34 h 34"/>
                    <a:gd name="T2" fmla="*/ 20 w 42"/>
                    <a:gd name="T3" fmla="*/ 25 h 34"/>
                    <a:gd name="T4" fmla="*/ 24 w 42"/>
                    <a:gd name="T5" fmla="*/ 22 h 34"/>
                    <a:gd name="T6" fmla="*/ 25 w 42"/>
                    <a:gd name="T7" fmla="*/ 20 h 34"/>
                    <a:gd name="T8" fmla="*/ 25 w 42"/>
                    <a:gd name="T9" fmla="*/ 9 h 34"/>
                    <a:gd name="T10" fmla="*/ 32 w 42"/>
                    <a:gd name="T11" fmla="*/ 9 h 34"/>
                    <a:gd name="T12" fmla="*/ 41 w 42"/>
                    <a:gd name="T13" fmla="*/ 9 h 34"/>
                    <a:gd name="T14" fmla="*/ 42 w 42"/>
                    <a:gd name="T15" fmla="*/ 2 h 34"/>
                    <a:gd name="T16" fmla="*/ 40 w 42"/>
                    <a:gd name="T17" fmla="*/ 0 h 34"/>
                    <a:gd name="T18" fmla="*/ 20 w 42"/>
                    <a:gd name="T19" fmla="*/ 0 h 34"/>
                    <a:gd name="T20" fmla="*/ 15 w 42"/>
                    <a:gd name="T21" fmla="*/ 6 h 34"/>
                    <a:gd name="T22" fmla="*/ 10 w 42"/>
                    <a:gd name="T23" fmla="*/ 17 h 34"/>
                    <a:gd name="T24" fmla="*/ 8 w 42"/>
                    <a:gd name="T25" fmla="*/ 18 h 34"/>
                    <a:gd name="T26" fmla="*/ 4 w 42"/>
                    <a:gd name="T27" fmla="*/ 25 h 34"/>
                    <a:gd name="T28" fmla="*/ 0 w 42"/>
                    <a:gd name="T29" fmla="*/ 34 h 34"/>
                    <a:gd name="T30" fmla="*/ 19 w 42"/>
                    <a:gd name="T31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2" h="34">
                      <a:moveTo>
                        <a:pt x="19" y="34"/>
                      </a:moveTo>
                      <a:cubicBezTo>
                        <a:pt x="19" y="31"/>
                        <a:pt x="18" y="26"/>
                        <a:pt x="20" y="25"/>
                      </a:cubicBezTo>
                      <a:cubicBezTo>
                        <a:pt x="21" y="24"/>
                        <a:pt x="23" y="23"/>
                        <a:pt x="24" y="22"/>
                      </a:cubicBezTo>
                      <a:cubicBezTo>
                        <a:pt x="25" y="22"/>
                        <a:pt x="25" y="20"/>
                        <a:pt x="25" y="20"/>
                      </a:cubicBezTo>
                      <a:cubicBezTo>
                        <a:pt x="25" y="16"/>
                        <a:pt x="25" y="13"/>
                        <a:pt x="25" y="9"/>
                      </a:cubicBezTo>
                      <a:cubicBezTo>
                        <a:pt x="25" y="9"/>
                        <a:pt x="31" y="9"/>
                        <a:pt x="32" y="9"/>
                      </a:cubicBezTo>
                      <a:cubicBezTo>
                        <a:pt x="35" y="9"/>
                        <a:pt x="38" y="9"/>
                        <a:pt x="41" y="9"/>
                      </a:cubicBezTo>
                      <a:cubicBezTo>
                        <a:pt x="42" y="9"/>
                        <a:pt x="42" y="3"/>
                        <a:pt x="42" y="2"/>
                      </a:cubicBezTo>
                      <a:cubicBezTo>
                        <a:pt x="42" y="0"/>
                        <a:pt x="42" y="0"/>
                        <a:pt x="40" y="0"/>
                      </a:cubicBezTo>
                      <a:cubicBezTo>
                        <a:pt x="33" y="0"/>
                        <a:pt x="27" y="0"/>
                        <a:pt x="20" y="0"/>
                      </a:cubicBezTo>
                      <a:cubicBezTo>
                        <a:pt x="18" y="2"/>
                        <a:pt x="17" y="4"/>
                        <a:pt x="15" y="6"/>
                      </a:cubicBezTo>
                      <a:cubicBezTo>
                        <a:pt x="11" y="9"/>
                        <a:pt x="11" y="12"/>
                        <a:pt x="10" y="17"/>
                      </a:cubicBezTo>
                      <a:cubicBezTo>
                        <a:pt x="10" y="17"/>
                        <a:pt x="9" y="18"/>
                        <a:pt x="8" y="18"/>
                      </a:cubicBezTo>
                      <a:cubicBezTo>
                        <a:pt x="6" y="20"/>
                        <a:pt x="5" y="22"/>
                        <a:pt x="4" y="25"/>
                      </a:cubicBezTo>
                      <a:cubicBezTo>
                        <a:pt x="2" y="28"/>
                        <a:pt x="0" y="30"/>
                        <a:pt x="0" y="34"/>
                      </a:cubicBezTo>
                      <a:cubicBezTo>
                        <a:pt x="6" y="34"/>
                        <a:pt x="13" y="34"/>
                        <a:pt x="19" y="3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79" name="Freeform 774">
                  <a:extLst>
                    <a:ext uri="{FF2B5EF4-FFF2-40B4-BE49-F238E27FC236}">
                      <a16:creationId xmlns:a16="http://schemas.microsoft.com/office/drawing/2014/main" id="{88EF9EF3-1384-254D-8DED-5288953E8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09162" y="6190495"/>
                  <a:ext cx="613353" cy="519990"/>
                </a:xfrm>
                <a:custGeom>
                  <a:avLst/>
                  <a:gdLst>
                    <a:gd name="T0" fmla="*/ 22 w 60"/>
                    <a:gd name="T1" fmla="*/ 48 h 48"/>
                    <a:gd name="T2" fmla="*/ 23 w 60"/>
                    <a:gd name="T3" fmla="*/ 41 h 48"/>
                    <a:gd name="T4" fmla="*/ 29 w 60"/>
                    <a:gd name="T5" fmla="*/ 37 h 48"/>
                    <a:gd name="T6" fmla="*/ 33 w 60"/>
                    <a:gd name="T7" fmla="*/ 37 h 48"/>
                    <a:gd name="T8" fmla="*/ 38 w 60"/>
                    <a:gd name="T9" fmla="*/ 35 h 48"/>
                    <a:gd name="T10" fmla="*/ 40 w 60"/>
                    <a:gd name="T11" fmla="*/ 32 h 48"/>
                    <a:gd name="T12" fmla="*/ 45 w 60"/>
                    <a:gd name="T13" fmla="*/ 31 h 48"/>
                    <a:gd name="T14" fmla="*/ 46 w 60"/>
                    <a:gd name="T15" fmla="*/ 28 h 48"/>
                    <a:gd name="T16" fmla="*/ 50 w 60"/>
                    <a:gd name="T17" fmla="*/ 25 h 48"/>
                    <a:gd name="T18" fmla="*/ 53 w 60"/>
                    <a:gd name="T19" fmla="*/ 23 h 48"/>
                    <a:gd name="T20" fmla="*/ 58 w 60"/>
                    <a:gd name="T21" fmla="*/ 24 h 48"/>
                    <a:gd name="T22" fmla="*/ 56 w 60"/>
                    <a:gd name="T23" fmla="*/ 16 h 48"/>
                    <a:gd name="T24" fmla="*/ 56 w 60"/>
                    <a:gd name="T25" fmla="*/ 10 h 48"/>
                    <a:gd name="T26" fmla="*/ 55 w 60"/>
                    <a:gd name="T27" fmla="*/ 7 h 48"/>
                    <a:gd name="T28" fmla="*/ 51 w 60"/>
                    <a:gd name="T29" fmla="*/ 6 h 48"/>
                    <a:gd name="T30" fmla="*/ 47 w 60"/>
                    <a:gd name="T31" fmla="*/ 6 h 48"/>
                    <a:gd name="T32" fmla="*/ 42 w 60"/>
                    <a:gd name="T33" fmla="*/ 6 h 48"/>
                    <a:gd name="T34" fmla="*/ 35 w 60"/>
                    <a:gd name="T35" fmla="*/ 4 h 48"/>
                    <a:gd name="T36" fmla="*/ 30 w 60"/>
                    <a:gd name="T37" fmla="*/ 13 h 48"/>
                    <a:gd name="T38" fmla="*/ 20 w 60"/>
                    <a:gd name="T39" fmla="*/ 19 h 48"/>
                    <a:gd name="T40" fmla="*/ 16 w 60"/>
                    <a:gd name="T41" fmla="*/ 27 h 48"/>
                    <a:gd name="T42" fmla="*/ 16 w 60"/>
                    <a:gd name="T43" fmla="*/ 35 h 48"/>
                    <a:gd name="T44" fmla="*/ 14 w 60"/>
                    <a:gd name="T45" fmla="*/ 39 h 48"/>
                    <a:gd name="T46" fmla="*/ 9 w 60"/>
                    <a:gd name="T47" fmla="*/ 42 h 48"/>
                    <a:gd name="T48" fmla="*/ 5 w 60"/>
                    <a:gd name="T49" fmla="*/ 45 h 48"/>
                    <a:gd name="T50" fmla="*/ 0 w 60"/>
                    <a:gd name="T51" fmla="*/ 48 h 48"/>
                    <a:gd name="T52" fmla="*/ 22 w 60"/>
                    <a:gd name="T53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60" h="48">
                      <a:moveTo>
                        <a:pt x="22" y="48"/>
                      </a:moveTo>
                      <a:cubicBezTo>
                        <a:pt x="22" y="45"/>
                        <a:pt x="21" y="43"/>
                        <a:pt x="23" y="41"/>
                      </a:cubicBezTo>
                      <a:cubicBezTo>
                        <a:pt x="25" y="40"/>
                        <a:pt x="28" y="39"/>
                        <a:pt x="29" y="37"/>
                      </a:cubicBezTo>
                      <a:cubicBezTo>
                        <a:pt x="30" y="37"/>
                        <a:pt x="32" y="37"/>
                        <a:pt x="33" y="37"/>
                      </a:cubicBezTo>
                      <a:cubicBezTo>
                        <a:pt x="34" y="36"/>
                        <a:pt x="36" y="36"/>
                        <a:pt x="38" y="35"/>
                      </a:cubicBezTo>
                      <a:cubicBezTo>
                        <a:pt x="39" y="34"/>
                        <a:pt x="39" y="33"/>
                        <a:pt x="40" y="32"/>
                      </a:cubicBezTo>
                      <a:cubicBezTo>
                        <a:pt x="41" y="31"/>
                        <a:pt x="44" y="32"/>
                        <a:pt x="45" y="31"/>
                      </a:cubicBezTo>
                      <a:cubicBezTo>
                        <a:pt x="46" y="30"/>
                        <a:pt x="46" y="29"/>
                        <a:pt x="46" y="28"/>
                      </a:cubicBezTo>
                      <a:cubicBezTo>
                        <a:pt x="46" y="26"/>
                        <a:pt x="49" y="26"/>
                        <a:pt x="50" y="25"/>
                      </a:cubicBezTo>
                      <a:cubicBezTo>
                        <a:pt x="51" y="24"/>
                        <a:pt x="51" y="23"/>
                        <a:pt x="53" y="23"/>
                      </a:cubicBezTo>
                      <a:cubicBezTo>
                        <a:pt x="54" y="23"/>
                        <a:pt x="57" y="24"/>
                        <a:pt x="58" y="24"/>
                      </a:cubicBezTo>
                      <a:cubicBezTo>
                        <a:pt x="60" y="23"/>
                        <a:pt x="56" y="17"/>
                        <a:pt x="56" y="16"/>
                      </a:cubicBezTo>
                      <a:cubicBezTo>
                        <a:pt x="56" y="14"/>
                        <a:pt x="56" y="12"/>
                        <a:pt x="56" y="10"/>
                      </a:cubicBezTo>
                      <a:cubicBezTo>
                        <a:pt x="55" y="9"/>
                        <a:pt x="55" y="8"/>
                        <a:pt x="55" y="7"/>
                      </a:cubicBezTo>
                      <a:cubicBezTo>
                        <a:pt x="53" y="7"/>
                        <a:pt x="52" y="6"/>
                        <a:pt x="51" y="6"/>
                      </a:cubicBezTo>
                      <a:cubicBezTo>
                        <a:pt x="50" y="5"/>
                        <a:pt x="48" y="6"/>
                        <a:pt x="47" y="6"/>
                      </a:cubicBezTo>
                      <a:cubicBezTo>
                        <a:pt x="46" y="5"/>
                        <a:pt x="44" y="6"/>
                        <a:pt x="42" y="6"/>
                      </a:cubicBezTo>
                      <a:cubicBezTo>
                        <a:pt x="40" y="6"/>
                        <a:pt x="36" y="0"/>
                        <a:pt x="35" y="4"/>
                      </a:cubicBezTo>
                      <a:cubicBezTo>
                        <a:pt x="34" y="7"/>
                        <a:pt x="33" y="10"/>
                        <a:pt x="30" y="13"/>
                      </a:cubicBezTo>
                      <a:cubicBezTo>
                        <a:pt x="27" y="16"/>
                        <a:pt x="23" y="16"/>
                        <a:pt x="20" y="19"/>
                      </a:cubicBezTo>
                      <a:cubicBezTo>
                        <a:pt x="18" y="21"/>
                        <a:pt x="17" y="24"/>
                        <a:pt x="16" y="27"/>
                      </a:cubicBezTo>
                      <a:cubicBezTo>
                        <a:pt x="16" y="29"/>
                        <a:pt x="17" y="32"/>
                        <a:pt x="16" y="35"/>
                      </a:cubicBezTo>
                      <a:cubicBezTo>
                        <a:pt x="15" y="36"/>
                        <a:pt x="14" y="38"/>
                        <a:pt x="14" y="39"/>
                      </a:cubicBezTo>
                      <a:cubicBezTo>
                        <a:pt x="13" y="41"/>
                        <a:pt x="11" y="41"/>
                        <a:pt x="9" y="42"/>
                      </a:cubicBezTo>
                      <a:cubicBezTo>
                        <a:pt x="8" y="43"/>
                        <a:pt x="7" y="44"/>
                        <a:pt x="5" y="45"/>
                      </a:cubicBezTo>
                      <a:cubicBezTo>
                        <a:pt x="4" y="46"/>
                        <a:pt x="2" y="46"/>
                        <a:pt x="0" y="48"/>
                      </a:cubicBezTo>
                      <a:lnTo>
                        <a:pt x="22" y="48"/>
                      </a:ln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80" name="Freeform 775">
                  <a:extLst>
                    <a:ext uri="{FF2B5EF4-FFF2-40B4-BE49-F238E27FC236}">
                      <a16:creationId xmlns:a16="http://schemas.microsoft.com/office/drawing/2014/main" id="{1DC8644B-7278-D241-B7BD-8308A7DCB0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25233" y="6138865"/>
                  <a:ext cx="1059431" cy="1069479"/>
                </a:xfrm>
                <a:custGeom>
                  <a:avLst/>
                  <a:gdLst>
                    <a:gd name="T0" fmla="*/ 35 w 104"/>
                    <a:gd name="T1" fmla="*/ 22 h 99"/>
                    <a:gd name="T2" fmla="*/ 36 w 104"/>
                    <a:gd name="T3" fmla="*/ 29 h 99"/>
                    <a:gd name="T4" fmla="*/ 31 w 104"/>
                    <a:gd name="T5" fmla="*/ 28 h 99"/>
                    <a:gd name="T6" fmla="*/ 29 w 104"/>
                    <a:gd name="T7" fmla="*/ 30 h 99"/>
                    <a:gd name="T8" fmla="*/ 26 w 104"/>
                    <a:gd name="T9" fmla="*/ 31 h 99"/>
                    <a:gd name="T10" fmla="*/ 24 w 104"/>
                    <a:gd name="T11" fmla="*/ 35 h 99"/>
                    <a:gd name="T12" fmla="*/ 20 w 104"/>
                    <a:gd name="T13" fmla="*/ 37 h 99"/>
                    <a:gd name="T14" fmla="*/ 17 w 104"/>
                    <a:gd name="T15" fmla="*/ 40 h 99"/>
                    <a:gd name="T16" fmla="*/ 11 w 104"/>
                    <a:gd name="T17" fmla="*/ 42 h 99"/>
                    <a:gd name="T18" fmla="*/ 8 w 104"/>
                    <a:gd name="T19" fmla="*/ 43 h 99"/>
                    <a:gd name="T20" fmla="*/ 4 w 104"/>
                    <a:gd name="T21" fmla="*/ 45 h 99"/>
                    <a:gd name="T22" fmla="*/ 1 w 104"/>
                    <a:gd name="T23" fmla="*/ 52 h 99"/>
                    <a:gd name="T24" fmla="*/ 2 w 104"/>
                    <a:gd name="T25" fmla="*/ 56 h 99"/>
                    <a:gd name="T26" fmla="*/ 6 w 104"/>
                    <a:gd name="T27" fmla="*/ 59 h 99"/>
                    <a:gd name="T28" fmla="*/ 37 w 104"/>
                    <a:gd name="T29" fmla="*/ 79 h 99"/>
                    <a:gd name="T30" fmla="*/ 48 w 104"/>
                    <a:gd name="T31" fmla="*/ 86 h 99"/>
                    <a:gd name="T32" fmla="*/ 49 w 104"/>
                    <a:gd name="T33" fmla="*/ 87 h 99"/>
                    <a:gd name="T34" fmla="*/ 58 w 104"/>
                    <a:gd name="T35" fmla="*/ 93 h 99"/>
                    <a:gd name="T36" fmla="*/ 61 w 104"/>
                    <a:gd name="T37" fmla="*/ 99 h 99"/>
                    <a:gd name="T38" fmla="*/ 67 w 104"/>
                    <a:gd name="T39" fmla="*/ 97 h 99"/>
                    <a:gd name="T40" fmla="*/ 72 w 104"/>
                    <a:gd name="T41" fmla="*/ 96 h 99"/>
                    <a:gd name="T42" fmla="*/ 85 w 104"/>
                    <a:gd name="T43" fmla="*/ 87 h 99"/>
                    <a:gd name="T44" fmla="*/ 100 w 104"/>
                    <a:gd name="T45" fmla="*/ 77 h 99"/>
                    <a:gd name="T46" fmla="*/ 104 w 104"/>
                    <a:gd name="T47" fmla="*/ 75 h 99"/>
                    <a:gd name="T48" fmla="*/ 97 w 104"/>
                    <a:gd name="T49" fmla="*/ 69 h 99"/>
                    <a:gd name="T50" fmla="*/ 94 w 104"/>
                    <a:gd name="T51" fmla="*/ 69 h 99"/>
                    <a:gd name="T52" fmla="*/ 92 w 104"/>
                    <a:gd name="T53" fmla="*/ 63 h 99"/>
                    <a:gd name="T54" fmla="*/ 92 w 104"/>
                    <a:gd name="T55" fmla="*/ 60 h 99"/>
                    <a:gd name="T56" fmla="*/ 93 w 104"/>
                    <a:gd name="T57" fmla="*/ 55 h 99"/>
                    <a:gd name="T58" fmla="*/ 93 w 104"/>
                    <a:gd name="T59" fmla="*/ 50 h 99"/>
                    <a:gd name="T60" fmla="*/ 93 w 104"/>
                    <a:gd name="T61" fmla="*/ 46 h 99"/>
                    <a:gd name="T62" fmla="*/ 92 w 104"/>
                    <a:gd name="T63" fmla="*/ 42 h 99"/>
                    <a:gd name="T64" fmla="*/ 91 w 104"/>
                    <a:gd name="T65" fmla="*/ 37 h 99"/>
                    <a:gd name="T66" fmla="*/ 87 w 104"/>
                    <a:gd name="T67" fmla="*/ 27 h 99"/>
                    <a:gd name="T68" fmla="*/ 82 w 104"/>
                    <a:gd name="T69" fmla="*/ 20 h 99"/>
                    <a:gd name="T70" fmla="*/ 85 w 104"/>
                    <a:gd name="T71" fmla="*/ 13 h 99"/>
                    <a:gd name="T72" fmla="*/ 86 w 104"/>
                    <a:gd name="T73" fmla="*/ 2 h 99"/>
                    <a:gd name="T74" fmla="*/ 84 w 104"/>
                    <a:gd name="T75" fmla="*/ 1 h 99"/>
                    <a:gd name="T76" fmla="*/ 81 w 104"/>
                    <a:gd name="T77" fmla="*/ 0 h 99"/>
                    <a:gd name="T78" fmla="*/ 79 w 104"/>
                    <a:gd name="T79" fmla="*/ 1 h 99"/>
                    <a:gd name="T80" fmla="*/ 75 w 104"/>
                    <a:gd name="T81" fmla="*/ 0 h 99"/>
                    <a:gd name="T82" fmla="*/ 72 w 104"/>
                    <a:gd name="T83" fmla="*/ 2 h 99"/>
                    <a:gd name="T84" fmla="*/ 68 w 104"/>
                    <a:gd name="T85" fmla="*/ 1 h 99"/>
                    <a:gd name="T86" fmla="*/ 61 w 104"/>
                    <a:gd name="T87" fmla="*/ 2 h 99"/>
                    <a:gd name="T88" fmla="*/ 46 w 104"/>
                    <a:gd name="T89" fmla="*/ 5 h 99"/>
                    <a:gd name="T90" fmla="*/ 43 w 104"/>
                    <a:gd name="T91" fmla="*/ 7 h 99"/>
                    <a:gd name="T92" fmla="*/ 39 w 104"/>
                    <a:gd name="T93" fmla="*/ 8 h 99"/>
                    <a:gd name="T94" fmla="*/ 34 w 104"/>
                    <a:gd name="T95" fmla="*/ 12 h 99"/>
                    <a:gd name="T96" fmla="*/ 35 w 104"/>
                    <a:gd name="T97" fmla="*/ 22 h 99"/>
                    <a:gd name="T98" fmla="*/ 35 w 104"/>
                    <a:gd name="T99" fmla="*/ 22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04" h="99">
                      <a:moveTo>
                        <a:pt x="35" y="22"/>
                      </a:moveTo>
                      <a:cubicBezTo>
                        <a:pt x="36" y="23"/>
                        <a:pt x="40" y="29"/>
                        <a:pt x="36" y="29"/>
                      </a:cubicBezTo>
                      <a:cubicBezTo>
                        <a:pt x="35" y="28"/>
                        <a:pt x="32" y="27"/>
                        <a:pt x="31" y="28"/>
                      </a:cubicBezTo>
                      <a:cubicBezTo>
                        <a:pt x="30" y="29"/>
                        <a:pt x="30" y="29"/>
                        <a:pt x="29" y="30"/>
                      </a:cubicBezTo>
                      <a:cubicBezTo>
                        <a:pt x="28" y="31"/>
                        <a:pt x="27" y="31"/>
                        <a:pt x="26" y="31"/>
                      </a:cubicBezTo>
                      <a:cubicBezTo>
                        <a:pt x="24" y="32"/>
                        <a:pt x="25" y="34"/>
                        <a:pt x="24" y="35"/>
                      </a:cubicBezTo>
                      <a:cubicBezTo>
                        <a:pt x="24" y="37"/>
                        <a:pt x="21" y="36"/>
                        <a:pt x="20" y="37"/>
                      </a:cubicBezTo>
                      <a:cubicBezTo>
                        <a:pt x="18" y="37"/>
                        <a:pt x="18" y="39"/>
                        <a:pt x="17" y="40"/>
                      </a:cubicBezTo>
                      <a:cubicBezTo>
                        <a:pt x="15" y="42"/>
                        <a:pt x="13" y="41"/>
                        <a:pt x="11" y="42"/>
                      </a:cubicBezTo>
                      <a:cubicBezTo>
                        <a:pt x="10" y="42"/>
                        <a:pt x="9" y="42"/>
                        <a:pt x="8" y="43"/>
                      </a:cubicBezTo>
                      <a:cubicBezTo>
                        <a:pt x="7" y="43"/>
                        <a:pt x="5" y="44"/>
                        <a:pt x="4" y="45"/>
                      </a:cubicBezTo>
                      <a:cubicBezTo>
                        <a:pt x="0" y="47"/>
                        <a:pt x="1" y="48"/>
                        <a:pt x="1" y="52"/>
                      </a:cubicBezTo>
                      <a:cubicBezTo>
                        <a:pt x="1" y="55"/>
                        <a:pt x="0" y="55"/>
                        <a:pt x="2" y="56"/>
                      </a:cubicBezTo>
                      <a:cubicBezTo>
                        <a:pt x="3" y="57"/>
                        <a:pt x="5" y="58"/>
                        <a:pt x="6" y="59"/>
                      </a:cubicBezTo>
                      <a:cubicBezTo>
                        <a:pt x="16" y="66"/>
                        <a:pt x="26" y="72"/>
                        <a:pt x="37" y="79"/>
                      </a:cubicBezTo>
                      <a:cubicBezTo>
                        <a:pt x="40" y="81"/>
                        <a:pt x="44" y="84"/>
                        <a:pt x="48" y="86"/>
                      </a:cubicBezTo>
                      <a:cubicBezTo>
                        <a:pt x="48" y="87"/>
                        <a:pt x="49" y="87"/>
                        <a:pt x="49" y="87"/>
                      </a:cubicBezTo>
                      <a:cubicBezTo>
                        <a:pt x="52" y="92"/>
                        <a:pt x="54" y="92"/>
                        <a:pt x="58" y="93"/>
                      </a:cubicBezTo>
                      <a:cubicBezTo>
                        <a:pt x="61" y="94"/>
                        <a:pt x="58" y="98"/>
                        <a:pt x="61" y="99"/>
                      </a:cubicBezTo>
                      <a:cubicBezTo>
                        <a:pt x="62" y="99"/>
                        <a:pt x="65" y="98"/>
                        <a:pt x="67" y="97"/>
                      </a:cubicBezTo>
                      <a:cubicBezTo>
                        <a:pt x="68" y="97"/>
                        <a:pt x="71" y="97"/>
                        <a:pt x="72" y="96"/>
                      </a:cubicBezTo>
                      <a:cubicBezTo>
                        <a:pt x="76" y="93"/>
                        <a:pt x="80" y="90"/>
                        <a:pt x="85" y="87"/>
                      </a:cubicBezTo>
                      <a:cubicBezTo>
                        <a:pt x="90" y="84"/>
                        <a:pt x="95" y="80"/>
                        <a:pt x="100" y="77"/>
                      </a:cubicBezTo>
                      <a:cubicBezTo>
                        <a:pt x="101" y="77"/>
                        <a:pt x="102" y="76"/>
                        <a:pt x="104" y="75"/>
                      </a:cubicBezTo>
                      <a:cubicBezTo>
                        <a:pt x="102" y="71"/>
                        <a:pt x="101" y="70"/>
                        <a:pt x="97" y="69"/>
                      </a:cubicBezTo>
                      <a:cubicBezTo>
                        <a:pt x="96" y="69"/>
                        <a:pt x="94" y="69"/>
                        <a:pt x="94" y="69"/>
                      </a:cubicBezTo>
                      <a:cubicBezTo>
                        <a:pt x="94" y="66"/>
                        <a:pt x="94" y="65"/>
                        <a:pt x="92" y="63"/>
                      </a:cubicBezTo>
                      <a:cubicBezTo>
                        <a:pt x="91" y="61"/>
                        <a:pt x="91" y="61"/>
                        <a:pt x="92" y="60"/>
                      </a:cubicBezTo>
                      <a:cubicBezTo>
                        <a:pt x="94" y="58"/>
                        <a:pt x="93" y="57"/>
                        <a:pt x="93" y="55"/>
                      </a:cubicBezTo>
                      <a:cubicBezTo>
                        <a:pt x="93" y="53"/>
                        <a:pt x="94" y="52"/>
                        <a:pt x="93" y="50"/>
                      </a:cubicBezTo>
                      <a:cubicBezTo>
                        <a:pt x="93" y="49"/>
                        <a:pt x="93" y="48"/>
                        <a:pt x="93" y="46"/>
                      </a:cubicBezTo>
                      <a:cubicBezTo>
                        <a:pt x="93" y="45"/>
                        <a:pt x="93" y="43"/>
                        <a:pt x="92" y="42"/>
                      </a:cubicBezTo>
                      <a:cubicBezTo>
                        <a:pt x="91" y="41"/>
                        <a:pt x="91" y="39"/>
                        <a:pt x="91" y="37"/>
                      </a:cubicBezTo>
                      <a:cubicBezTo>
                        <a:pt x="91" y="34"/>
                        <a:pt x="90" y="30"/>
                        <a:pt x="87" y="27"/>
                      </a:cubicBezTo>
                      <a:cubicBezTo>
                        <a:pt x="85" y="25"/>
                        <a:pt x="83" y="23"/>
                        <a:pt x="82" y="20"/>
                      </a:cubicBezTo>
                      <a:cubicBezTo>
                        <a:pt x="80" y="16"/>
                        <a:pt x="84" y="17"/>
                        <a:pt x="85" y="13"/>
                      </a:cubicBezTo>
                      <a:cubicBezTo>
                        <a:pt x="85" y="9"/>
                        <a:pt x="85" y="6"/>
                        <a:pt x="86" y="2"/>
                      </a:cubicBezTo>
                      <a:cubicBezTo>
                        <a:pt x="85" y="2"/>
                        <a:pt x="85" y="1"/>
                        <a:pt x="84" y="1"/>
                      </a:cubicBezTo>
                      <a:cubicBezTo>
                        <a:pt x="82" y="2"/>
                        <a:pt x="82" y="0"/>
                        <a:pt x="81" y="0"/>
                      </a:cubicBezTo>
                      <a:cubicBezTo>
                        <a:pt x="80" y="0"/>
                        <a:pt x="80" y="1"/>
                        <a:pt x="79" y="1"/>
                      </a:cubicBezTo>
                      <a:cubicBezTo>
                        <a:pt x="77" y="1"/>
                        <a:pt x="77" y="0"/>
                        <a:pt x="75" y="0"/>
                      </a:cubicBezTo>
                      <a:cubicBezTo>
                        <a:pt x="74" y="1"/>
                        <a:pt x="73" y="1"/>
                        <a:pt x="72" y="2"/>
                      </a:cubicBezTo>
                      <a:cubicBezTo>
                        <a:pt x="70" y="3"/>
                        <a:pt x="70" y="2"/>
                        <a:pt x="68" y="1"/>
                      </a:cubicBezTo>
                      <a:cubicBezTo>
                        <a:pt x="66" y="1"/>
                        <a:pt x="63" y="1"/>
                        <a:pt x="61" y="2"/>
                      </a:cubicBezTo>
                      <a:cubicBezTo>
                        <a:pt x="56" y="3"/>
                        <a:pt x="51" y="3"/>
                        <a:pt x="46" y="5"/>
                      </a:cubicBezTo>
                      <a:cubicBezTo>
                        <a:pt x="45" y="6"/>
                        <a:pt x="44" y="7"/>
                        <a:pt x="43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7" y="9"/>
                        <a:pt x="37" y="12"/>
                        <a:pt x="34" y="12"/>
                      </a:cubicBezTo>
                      <a:cubicBezTo>
                        <a:pt x="35" y="15"/>
                        <a:pt x="35" y="18"/>
                        <a:pt x="35" y="22"/>
                      </a:cubicBezTo>
                      <a:cubicBezTo>
                        <a:pt x="36" y="23"/>
                        <a:pt x="35" y="20"/>
                        <a:pt x="35" y="2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</p:grpSp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8247B46F-2055-284A-9A9A-0E1DC459DD43}"/>
                </a:ext>
              </a:extLst>
            </p:cNvPr>
            <p:cNvGrpSpPr/>
            <p:nvPr/>
          </p:nvGrpSpPr>
          <p:grpSpPr>
            <a:xfrm>
              <a:off x="10277851" y="5171803"/>
              <a:ext cx="5666952" cy="6768386"/>
              <a:chOff x="3070403" y="2085909"/>
              <a:chExt cx="7991034" cy="954418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282" name="Freeform 776">
                <a:extLst>
                  <a:ext uri="{FF2B5EF4-FFF2-40B4-BE49-F238E27FC236}">
                    <a16:creationId xmlns:a16="http://schemas.microsoft.com/office/drawing/2014/main" id="{9AC857CF-C106-714E-96AA-67405D3EEC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2389" y="2085909"/>
                <a:ext cx="3119048" cy="2459804"/>
              </a:xfrm>
              <a:custGeom>
                <a:avLst/>
                <a:gdLst>
                  <a:gd name="T0" fmla="*/ 33 w 305"/>
                  <a:gd name="T1" fmla="*/ 54 h 227"/>
                  <a:gd name="T2" fmla="*/ 1 w 305"/>
                  <a:gd name="T3" fmla="*/ 63 h 227"/>
                  <a:gd name="T4" fmla="*/ 19 w 305"/>
                  <a:gd name="T5" fmla="*/ 72 h 227"/>
                  <a:gd name="T6" fmla="*/ 24 w 305"/>
                  <a:gd name="T7" fmla="*/ 75 h 227"/>
                  <a:gd name="T8" fmla="*/ 20 w 305"/>
                  <a:gd name="T9" fmla="*/ 81 h 227"/>
                  <a:gd name="T10" fmla="*/ 36 w 305"/>
                  <a:gd name="T11" fmla="*/ 86 h 227"/>
                  <a:gd name="T12" fmla="*/ 73 w 305"/>
                  <a:gd name="T13" fmla="*/ 93 h 227"/>
                  <a:gd name="T14" fmla="*/ 87 w 305"/>
                  <a:gd name="T15" fmla="*/ 112 h 227"/>
                  <a:gd name="T16" fmla="*/ 88 w 305"/>
                  <a:gd name="T17" fmla="*/ 122 h 227"/>
                  <a:gd name="T18" fmla="*/ 89 w 305"/>
                  <a:gd name="T19" fmla="*/ 131 h 227"/>
                  <a:gd name="T20" fmla="*/ 104 w 305"/>
                  <a:gd name="T21" fmla="*/ 129 h 227"/>
                  <a:gd name="T22" fmla="*/ 106 w 305"/>
                  <a:gd name="T23" fmla="*/ 135 h 227"/>
                  <a:gd name="T24" fmla="*/ 106 w 305"/>
                  <a:gd name="T25" fmla="*/ 144 h 227"/>
                  <a:gd name="T26" fmla="*/ 109 w 305"/>
                  <a:gd name="T27" fmla="*/ 155 h 227"/>
                  <a:gd name="T28" fmla="*/ 106 w 305"/>
                  <a:gd name="T29" fmla="*/ 160 h 227"/>
                  <a:gd name="T30" fmla="*/ 100 w 305"/>
                  <a:gd name="T31" fmla="*/ 162 h 227"/>
                  <a:gd name="T32" fmla="*/ 112 w 305"/>
                  <a:gd name="T33" fmla="*/ 165 h 227"/>
                  <a:gd name="T34" fmla="*/ 112 w 305"/>
                  <a:gd name="T35" fmla="*/ 169 h 227"/>
                  <a:gd name="T36" fmla="*/ 107 w 305"/>
                  <a:gd name="T37" fmla="*/ 172 h 227"/>
                  <a:gd name="T38" fmla="*/ 107 w 305"/>
                  <a:gd name="T39" fmla="*/ 180 h 227"/>
                  <a:gd name="T40" fmla="*/ 110 w 305"/>
                  <a:gd name="T41" fmla="*/ 192 h 227"/>
                  <a:gd name="T42" fmla="*/ 114 w 305"/>
                  <a:gd name="T43" fmla="*/ 193 h 227"/>
                  <a:gd name="T44" fmla="*/ 120 w 305"/>
                  <a:gd name="T45" fmla="*/ 210 h 227"/>
                  <a:gd name="T46" fmla="*/ 138 w 305"/>
                  <a:gd name="T47" fmla="*/ 219 h 227"/>
                  <a:gd name="T48" fmla="*/ 142 w 305"/>
                  <a:gd name="T49" fmla="*/ 224 h 227"/>
                  <a:gd name="T50" fmla="*/ 151 w 305"/>
                  <a:gd name="T51" fmla="*/ 214 h 227"/>
                  <a:gd name="T52" fmla="*/ 156 w 305"/>
                  <a:gd name="T53" fmla="*/ 200 h 227"/>
                  <a:gd name="T54" fmla="*/ 163 w 305"/>
                  <a:gd name="T55" fmla="*/ 192 h 227"/>
                  <a:gd name="T56" fmla="*/ 173 w 305"/>
                  <a:gd name="T57" fmla="*/ 179 h 227"/>
                  <a:gd name="T58" fmla="*/ 193 w 305"/>
                  <a:gd name="T59" fmla="*/ 173 h 227"/>
                  <a:gd name="T60" fmla="*/ 216 w 305"/>
                  <a:gd name="T61" fmla="*/ 160 h 227"/>
                  <a:gd name="T62" fmla="*/ 232 w 305"/>
                  <a:gd name="T63" fmla="*/ 142 h 227"/>
                  <a:gd name="T64" fmla="*/ 234 w 305"/>
                  <a:gd name="T65" fmla="*/ 130 h 227"/>
                  <a:gd name="T66" fmla="*/ 253 w 305"/>
                  <a:gd name="T67" fmla="*/ 129 h 227"/>
                  <a:gd name="T68" fmla="*/ 233 w 305"/>
                  <a:gd name="T69" fmla="*/ 119 h 227"/>
                  <a:gd name="T70" fmla="*/ 238 w 305"/>
                  <a:gd name="T71" fmla="*/ 113 h 227"/>
                  <a:gd name="T72" fmla="*/ 262 w 305"/>
                  <a:gd name="T73" fmla="*/ 112 h 227"/>
                  <a:gd name="T74" fmla="*/ 258 w 305"/>
                  <a:gd name="T75" fmla="*/ 106 h 227"/>
                  <a:gd name="T76" fmla="*/ 266 w 305"/>
                  <a:gd name="T77" fmla="*/ 95 h 227"/>
                  <a:gd name="T78" fmla="*/ 253 w 305"/>
                  <a:gd name="T79" fmla="*/ 80 h 227"/>
                  <a:gd name="T80" fmla="*/ 263 w 305"/>
                  <a:gd name="T81" fmla="*/ 66 h 227"/>
                  <a:gd name="T82" fmla="*/ 268 w 305"/>
                  <a:gd name="T83" fmla="*/ 51 h 227"/>
                  <a:gd name="T84" fmla="*/ 283 w 305"/>
                  <a:gd name="T85" fmla="*/ 38 h 227"/>
                  <a:gd name="T86" fmla="*/ 291 w 305"/>
                  <a:gd name="T87" fmla="*/ 33 h 227"/>
                  <a:gd name="T88" fmla="*/ 259 w 305"/>
                  <a:gd name="T89" fmla="*/ 28 h 227"/>
                  <a:gd name="T90" fmla="*/ 238 w 305"/>
                  <a:gd name="T91" fmla="*/ 21 h 227"/>
                  <a:gd name="T92" fmla="*/ 256 w 305"/>
                  <a:gd name="T93" fmla="*/ 14 h 227"/>
                  <a:gd name="T94" fmla="*/ 206 w 305"/>
                  <a:gd name="T95" fmla="*/ 8 h 227"/>
                  <a:gd name="T96" fmla="*/ 213 w 305"/>
                  <a:gd name="T97" fmla="*/ 0 h 227"/>
                  <a:gd name="T98" fmla="*/ 173 w 305"/>
                  <a:gd name="T99" fmla="*/ 8 h 227"/>
                  <a:gd name="T100" fmla="*/ 155 w 305"/>
                  <a:gd name="T101" fmla="*/ 10 h 227"/>
                  <a:gd name="T102" fmla="*/ 154 w 305"/>
                  <a:gd name="T103" fmla="*/ 11 h 227"/>
                  <a:gd name="T104" fmla="*/ 140 w 305"/>
                  <a:gd name="T105" fmla="*/ 14 h 227"/>
                  <a:gd name="T106" fmla="*/ 111 w 305"/>
                  <a:gd name="T107" fmla="*/ 14 h 227"/>
                  <a:gd name="T108" fmla="*/ 98 w 305"/>
                  <a:gd name="T109" fmla="*/ 23 h 227"/>
                  <a:gd name="T110" fmla="*/ 73 w 305"/>
                  <a:gd name="T111" fmla="*/ 21 h 227"/>
                  <a:gd name="T112" fmla="*/ 55 w 305"/>
                  <a:gd name="T113" fmla="*/ 3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5" h="227">
                    <a:moveTo>
                      <a:pt x="32" y="37"/>
                    </a:moveTo>
                    <a:cubicBezTo>
                      <a:pt x="31" y="38"/>
                      <a:pt x="26" y="40"/>
                      <a:pt x="27" y="41"/>
                    </a:cubicBezTo>
                    <a:cubicBezTo>
                      <a:pt x="28" y="42"/>
                      <a:pt x="30" y="42"/>
                      <a:pt x="32" y="43"/>
                    </a:cubicBezTo>
                    <a:cubicBezTo>
                      <a:pt x="34" y="43"/>
                      <a:pt x="36" y="43"/>
                      <a:pt x="39" y="43"/>
                    </a:cubicBezTo>
                    <a:cubicBezTo>
                      <a:pt x="39" y="43"/>
                      <a:pt x="44" y="42"/>
                      <a:pt x="45" y="42"/>
                    </a:cubicBezTo>
                    <a:cubicBezTo>
                      <a:pt x="44" y="42"/>
                      <a:pt x="42" y="43"/>
                      <a:pt x="41" y="44"/>
                    </a:cubicBezTo>
                    <a:cubicBezTo>
                      <a:pt x="40" y="45"/>
                      <a:pt x="39" y="46"/>
                      <a:pt x="40" y="48"/>
                    </a:cubicBezTo>
                    <a:cubicBezTo>
                      <a:pt x="42" y="50"/>
                      <a:pt x="36" y="55"/>
                      <a:pt x="33" y="54"/>
                    </a:cubicBezTo>
                    <a:cubicBezTo>
                      <a:pt x="32" y="53"/>
                      <a:pt x="30" y="54"/>
                      <a:pt x="28" y="54"/>
                    </a:cubicBezTo>
                    <a:cubicBezTo>
                      <a:pt x="27" y="53"/>
                      <a:pt x="25" y="54"/>
                      <a:pt x="24" y="54"/>
                    </a:cubicBezTo>
                    <a:cubicBezTo>
                      <a:pt x="23" y="54"/>
                      <a:pt x="21" y="54"/>
                      <a:pt x="20" y="56"/>
                    </a:cubicBezTo>
                    <a:cubicBezTo>
                      <a:pt x="19" y="57"/>
                      <a:pt x="18" y="57"/>
                      <a:pt x="16" y="57"/>
                    </a:cubicBezTo>
                    <a:cubicBezTo>
                      <a:pt x="13" y="58"/>
                      <a:pt x="10" y="59"/>
                      <a:pt x="7" y="59"/>
                    </a:cubicBezTo>
                    <a:cubicBezTo>
                      <a:pt x="6" y="59"/>
                      <a:pt x="4" y="58"/>
                      <a:pt x="4" y="59"/>
                    </a:cubicBezTo>
                    <a:cubicBezTo>
                      <a:pt x="3" y="60"/>
                      <a:pt x="0" y="60"/>
                      <a:pt x="0" y="62"/>
                    </a:cubicBezTo>
                    <a:cubicBezTo>
                      <a:pt x="0" y="63"/>
                      <a:pt x="1" y="62"/>
                      <a:pt x="1" y="63"/>
                    </a:cubicBezTo>
                    <a:cubicBezTo>
                      <a:pt x="1" y="63"/>
                      <a:pt x="0" y="64"/>
                      <a:pt x="0" y="64"/>
                    </a:cubicBezTo>
                    <a:cubicBezTo>
                      <a:pt x="0" y="65"/>
                      <a:pt x="2" y="67"/>
                      <a:pt x="3" y="68"/>
                    </a:cubicBezTo>
                    <a:cubicBezTo>
                      <a:pt x="3" y="68"/>
                      <a:pt x="4" y="67"/>
                      <a:pt x="4" y="67"/>
                    </a:cubicBezTo>
                    <a:cubicBezTo>
                      <a:pt x="5" y="66"/>
                      <a:pt x="6" y="67"/>
                      <a:pt x="7" y="68"/>
                    </a:cubicBezTo>
                    <a:cubicBezTo>
                      <a:pt x="8" y="68"/>
                      <a:pt x="13" y="69"/>
                      <a:pt x="13" y="67"/>
                    </a:cubicBezTo>
                    <a:cubicBezTo>
                      <a:pt x="13" y="68"/>
                      <a:pt x="12" y="68"/>
                      <a:pt x="13" y="69"/>
                    </a:cubicBezTo>
                    <a:cubicBezTo>
                      <a:pt x="13" y="70"/>
                      <a:pt x="15" y="71"/>
                      <a:pt x="16" y="71"/>
                    </a:cubicBezTo>
                    <a:cubicBezTo>
                      <a:pt x="17" y="72"/>
                      <a:pt x="18" y="72"/>
                      <a:pt x="19" y="72"/>
                    </a:cubicBezTo>
                    <a:cubicBezTo>
                      <a:pt x="21" y="72"/>
                      <a:pt x="21" y="70"/>
                      <a:pt x="22" y="71"/>
                    </a:cubicBezTo>
                    <a:cubicBezTo>
                      <a:pt x="24" y="71"/>
                      <a:pt x="27" y="71"/>
                      <a:pt x="28" y="71"/>
                    </a:cubicBezTo>
                    <a:cubicBezTo>
                      <a:pt x="29" y="71"/>
                      <a:pt x="29" y="70"/>
                      <a:pt x="30" y="69"/>
                    </a:cubicBezTo>
                    <a:cubicBezTo>
                      <a:pt x="31" y="69"/>
                      <a:pt x="34" y="71"/>
                      <a:pt x="34" y="72"/>
                    </a:cubicBezTo>
                    <a:cubicBezTo>
                      <a:pt x="34" y="73"/>
                      <a:pt x="24" y="72"/>
                      <a:pt x="22" y="73"/>
                    </a:cubicBezTo>
                    <a:cubicBezTo>
                      <a:pt x="20" y="73"/>
                      <a:pt x="23" y="74"/>
                      <a:pt x="24" y="74"/>
                    </a:cubicBezTo>
                    <a:cubicBezTo>
                      <a:pt x="26" y="75"/>
                      <a:pt x="27" y="74"/>
                      <a:pt x="29" y="75"/>
                    </a:cubicBezTo>
                    <a:cubicBezTo>
                      <a:pt x="28" y="74"/>
                      <a:pt x="26" y="75"/>
                      <a:pt x="24" y="75"/>
                    </a:cubicBezTo>
                    <a:cubicBezTo>
                      <a:pt x="21" y="75"/>
                      <a:pt x="18" y="74"/>
                      <a:pt x="15" y="74"/>
                    </a:cubicBezTo>
                    <a:cubicBezTo>
                      <a:pt x="13" y="74"/>
                      <a:pt x="9" y="74"/>
                      <a:pt x="9" y="76"/>
                    </a:cubicBezTo>
                    <a:cubicBezTo>
                      <a:pt x="8" y="77"/>
                      <a:pt x="11" y="78"/>
                      <a:pt x="12" y="78"/>
                    </a:cubicBezTo>
                    <a:cubicBezTo>
                      <a:pt x="13" y="78"/>
                      <a:pt x="15" y="77"/>
                      <a:pt x="15" y="77"/>
                    </a:cubicBezTo>
                    <a:cubicBezTo>
                      <a:pt x="16" y="78"/>
                      <a:pt x="15" y="78"/>
                      <a:pt x="15" y="79"/>
                    </a:cubicBezTo>
                    <a:cubicBezTo>
                      <a:pt x="16" y="80"/>
                      <a:pt x="18" y="80"/>
                      <a:pt x="19" y="80"/>
                    </a:cubicBezTo>
                    <a:cubicBezTo>
                      <a:pt x="21" y="80"/>
                      <a:pt x="23" y="80"/>
                      <a:pt x="25" y="80"/>
                    </a:cubicBezTo>
                    <a:cubicBezTo>
                      <a:pt x="25" y="80"/>
                      <a:pt x="21" y="81"/>
                      <a:pt x="20" y="81"/>
                    </a:cubicBezTo>
                    <a:cubicBezTo>
                      <a:pt x="16" y="82"/>
                      <a:pt x="19" y="84"/>
                      <a:pt x="21" y="85"/>
                    </a:cubicBezTo>
                    <a:cubicBezTo>
                      <a:pt x="23" y="86"/>
                      <a:pt x="25" y="86"/>
                      <a:pt x="27" y="87"/>
                    </a:cubicBezTo>
                    <a:cubicBezTo>
                      <a:pt x="27" y="87"/>
                      <a:pt x="31" y="87"/>
                      <a:pt x="31" y="87"/>
                    </a:cubicBezTo>
                    <a:cubicBezTo>
                      <a:pt x="31" y="87"/>
                      <a:pt x="29" y="86"/>
                      <a:pt x="29" y="85"/>
                    </a:cubicBezTo>
                    <a:cubicBezTo>
                      <a:pt x="29" y="84"/>
                      <a:pt x="31" y="85"/>
                      <a:pt x="31" y="85"/>
                    </a:cubicBezTo>
                    <a:cubicBezTo>
                      <a:pt x="32" y="86"/>
                      <a:pt x="33" y="85"/>
                      <a:pt x="34" y="84"/>
                    </a:cubicBezTo>
                    <a:cubicBezTo>
                      <a:pt x="34" y="84"/>
                      <a:pt x="35" y="83"/>
                      <a:pt x="36" y="83"/>
                    </a:cubicBezTo>
                    <a:cubicBezTo>
                      <a:pt x="37" y="84"/>
                      <a:pt x="36" y="86"/>
                      <a:pt x="36" y="86"/>
                    </a:cubicBezTo>
                    <a:cubicBezTo>
                      <a:pt x="37" y="87"/>
                      <a:pt x="40" y="85"/>
                      <a:pt x="41" y="85"/>
                    </a:cubicBezTo>
                    <a:cubicBezTo>
                      <a:pt x="43" y="84"/>
                      <a:pt x="43" y="84"/>
                      <a:pt x="44" y="85"/>
                    </a:cubicBezTo>
                    <a:cubicBezTo>
                      <a:pt x="45" y="86"/>
                      <a:pt x="46" y="84"/>
                      <a:pt x="47" y="84"/>
                    </a:cubicBezTo>
                    <a:cubicBezTo>
                      <a:pt x="48" y="83"/>
                      <a:pt x="50" y="84"/>
                      <a:pt x="51" y="84"/>
                    </a:cubicBezTo>
                    <a:cubicBezTo>
                      <a:pt x="54" y="84"/>
                      <a:pt x="58" y="85"/>
                      <a:pt x="61" y="86"/>
                    </a:cubicBezTo>
                    <a:cubicBezTo>
                      <a:pt x="63" y="86"/>
                      <a:pt x="65" y="88"/>
                      <a:pt x="67" y="88"/>
                    </a:cubicBezTo>
                    <a:cubicBezTo>
                      <a:pt x="69" y="88"/>
                      <a:pt x="71" y="89"/>
                      <a:pt x="72" y="90"/>
                    </a:cubicBezTo>
                    <a:cubicBezTo>
                      <a:pt x="74" y="91"/>
                      <a:pt x="73" y="92"/>
                      <a:pt x="73" y="93"/>
                    </a:cubicBezTo>
                    <a:cubicBezTo>
                      <a:pt x="73" y="94"/>
                      <a:pt x="75" y="96"/>
                      <a:pt x="76" y="96"/>
                    </a:cubicBezTo>
                    <a:cubicBezTo>
                      <a:pt x="77" y="97"/>
                      <a:pt x="79" y="96"/>
                      <a:pt x="80" y="97"/>
                    </a:cubicBezTo>
                    <a:cubicBezTo>
                      <a:pt x="80" y="99"/>
                      <a:pt x="82" y="100"/>
                      <a:pt x="83" y="101"/>
                    </a:cubicBezTo>
                    <a:cubicBezTo>
                      <a:pt x="84" y="102"/>
                      <a:pt x="83" y="104"/>
                      <a:pt x="84" y="105"/>
                    </a:cubicBezTo>
                    <a:cubicBezTo>
                      <a:pt x="84" y="106"/>
                      <a:pt x="86" y="107"/>
                      <a:pt x="86" y="109"/>
                    </a:cubicBezTo>
                    <a:cubicBezTo>
                      <a:pt x="86" y="110"/>
                      <a:pt x="85" y="110"/>
                      <a:pt x="86" y="111"/>
                    </a:cubicBezTo>
                    <a:cubicBezTo>
                      <a:pt x="86" y="111"/>
                      <a:pt x="87" y="112"/>
                      <a:pt x="87" y="112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8" y="111"/>
                      <a:pt x="90" y="113"/>
                      <a:pt x="89" y="114"/>
                    </a:cubicBezTo>
                    <a:cubicBezTo>
                      <a:pt x="88" y="115"/>
                      <a:pt x="88" y="115"/>
                      <a:pt x="88" y="117"/>
                    </a:cubicBezTo>
                    <a:cubicBezTo>
                      <a:pt x="88" y="116"/>
                      <a:pt x="90" y="115"/>
                      <a:pt x="91" y="117"/>
                    </a:cubicBezTo>
                    <a:cubicBezTo>
                      <a:pt x="91" y="118"/>
                      <a:pt x="91" y="118"/>
                      <a:pt x="91" y="119"/>
                    </a:cubicBezTo>
                    <a:cubicBezTo>
                      <a:pt x="91" y="119"/>
                      <a:pt x="91" y="121"/>
                      <a:pt x="91" y="120"/>
                    </a:cubicBezTo>
                    <a:cubicBezTo>
                      <a:pt x="91" y="121"/>
                      <a:pt x="93" y="121"/>
                      <a:pt x="93" y="121"/>
                    </a:cubicBezTo>
                    <a:cubicBezTo>
                      <a:pt x="92" y="120"/>
                      <a:pt x="89" y="126"/>
                      <a:pt x="90" y="122"/>
                    </a:cubicBezTo>
                    <a:cubicBezTo>
                      <a:pt x="90" y="122"/>
                      <a:pt x="88" y="121"/>
                      <a:pt x="88" y="122"/>
                    </a:cubicBezTo>
                    <a:cubicBezTo>
                      <a:pt x="88" y="122"/>
                      <a:pt x="89" y="122"/>
                      <a:pt x="89" y="122"/>
                    </a:cubicBezTo>
                    <a:cubicBezTo>
                      <a:pt x="89" y="123"/>
                      <a:pt x="86" y="123"/>
                      <a:pt x="87" y="124"/>
                    </a:cubicBezTo>
                    <a:cubicBezTo>
                      <a:pt x="87" y="124"/>
                      <a:pt x="90" y="125"/>
                      <a:pt x="89" y="125"/>
                    </a:cubicBezTo>
                    <a:cubicBezTo>
                      <a:pt x="87" y="127"/>
                      <a:pt x="91" y="127"/>
                      <a:pt x="92" y="126"/>
                    </a:cubicBezTo>
                    <a:cubicBezTo>
                      <a:pt x="91" y="127"/>
                      <a:pt x="90" y="127"/>
                      <a:pt x="88" y="127"/>
                    </a:cubicBezTo>
                    <a:cubicBezTo>
                      <a:pt x="88" y="127"/>
                      <a:pt x="86" y="129"/>
                      <a:pt x="86" y="129"/>
                    </a:cubicBezTo>
                    <a:cubicBezTo>
                      <a:pt x="86" y="129"/>
                      <a:pt x="87" y="130"/>
                      <a:pt x="87" y="130"/>
                    </a:cubicBezTo>
                    <a:cubicBezTo>
                      <a:pt x="89" y="131"/>
                      <a:pt x="88" y="131"/>
                      <a:pt x="89" y="131"/>
                    </a:cubicBezTo>
                    <a:cubicBezTo>
                      <a:pt x="90" y="131"/>
                      <a:pt x="94" y="133"/>
                      <a:pt x="95" y="131"/>
                    </a:cubicBezTo>
                    <a:cubicBezTo>
                      <a:pt x="95" y="128"/>
                      <a:pt x="97" y="129"/>
                      <a:pt x="98" y="128"/>
                    </a:cubicBezTo>
                    <a:cubicBezTo>
                      <a:pt x="98" y="128"/>
                      <a:pt x="96" y="122"/>
                      <a:pt x="96" y="122"/>
                    </a:cubicBezTo>
                    <a:cubicBezTo>
                      <a:pt x="96" y="123"/>
                      <a:pt x="98" y="126"/>
                      <a:pt x="98" y="126"/>
                    </a:cubicBezTo>
                    <a:cubicBezTo>
                      <a:pt x="99" y="128"/>
                      <a:pt x="100" y="126"/>
                      <a:pt x="101" y="126"/>
                    </a:cubicBezTo>
                    <a:cubicBezTo>
                      <a:pt x="101" y="126"/>
                      <a:pt x="98" y="130"/>
                      <a:pt x="98" y="130"/>
                    </a:cubicBezTo>
                    <a:cubicBezTo>
                      <a:pt x="98" y="130"/>
                      <a:pt x="102" y="129"/>
                      <a:pt x="102" y="129"/>
                    </a:cubicBezTo>
                    <a:cubicBezTo>
                      <a:pt x="103" y="129"/>
                      <a:pt x="104" y="129"/>
                      <a:pt x="104" y="129"/>
                    </a:cubicBezTo>
                    <a:cubicBezTo>
                      <a:pt x="105" y="129"/>
                      <a:pt x="106" y="128"/>
                      <a:pt x="107" y="128"/>
                    </a:cubicBezTo>
                    <a:cubicBezTo>
                      <a:pt x="107" y="129"/>
                      <a:pt x="106" y="130"/>
                      <a:pt x="105" y="130"/>
                    </a:cubicBezTo>
                    <a:cubicBezTo>
                      <a:pt x="104" y="130"/>
                      <a:pt x="102" y="130"/>
                      <a:pt x="101" y="131"/>
                    </a:cubicBezTo>
                    <a:cubicBezTo>
                      <a:pt x="100" y="132"/>
                      <a:pt x="103" y="131"/>
                      <a:pt x="103" y="131"/>
                    </a:cubicBezTo>
                    <a:cubicBezTo>
                      <a:pt x="105" y="131"/>
                      <a:pt x="107" y="131"/>
                      <a:pt x="109" y="131"/>
                    </a:cubicBezTo>
                    <a:cubicBezTo>
                      <a:pt x="108" y="131"/>
                      <a:pt x="104" y="131"/>
                      <a:pt x="104" y="132"/>
                    </a:cubicBezTo>
                    <a:cubicBezTo>
                      <a:pt x="104" y="132"/>
                      <a:pt x="106" y="133"/>
                      <a:pt x="106" y="134"/>
                    </a:cubicBezTo>
                    <a:cubicBezTo>
                      <a:pt x="106" y="134"/>
                      <a:pt x="106" y="135"/>
                      <a:pt x="106" y="135"/>
                    </a:cubicBezTo>
                    <a:cubicBezTo>
                      <a:pt x="106" y="136"/>
                      <a:pt x="105" y="136"/>
                      <a:pt x="106" y="137"/>
                    </a:cubicBezTo>
                    <a:cubicBezTo>
                      <a:pt x="106" y="137"/>
                      <a:pt x="108" y="136"/>
                      <a:pt x="109" y="136"/>
                    </a:cubicBezTo>
                    <a:cubicBezTo>
                      <a:pt x="110" y="136"/>
                      <a:pt x="109" y="136"/>
                      <a:pt x="110" y="137"/>
                    </a:cubicBezTo>
                    <a:cubicBezTo>
                      <a:pt x="111" y="138"/>
                      <a:pt x="111" y="139"/>
                      <a:pt x="112" y="140"/>
                    </a:cubicBezTo>
                    <a:cubicBezTo>
                      <a:pt x="112" y="141"/>
                      <a:pt x="109" y="141"/>
                      <a:pt x="109" y="141"/>
                    </a:cubicBezTo>
                    <a:cubicBezTo>
                      <a:pt x="105" y="138"/>
                      <a:pt x="99" y="136"/>
                      <a:pt x="95" y="137"/>
                    </a:cubicBezTo>
                    <a:cubicBezTo>
                      <a:pt x="91" y="137"/>
                      <a:pt x="96" y="140"/>
                      <a:pt x="98" y="140"/>
                    </a:cubicBezTo>
                    <a:cubicBezTo>
                      <a:pt x="101" y="141"/>
                      <a:pt x="103" y="144"/>
                      <a:pt x="106" y="144"/>
                    </a:cubicBezTo>
                    <a:cubicBezTo>
                      <a:pt x="107" y="144"/>
                      <a:pt x="108" y="143"/>
                      <a:pt x="110" y="143"/>
                    </a:cubicBezTo>
                    <a:cubicBezTo>
                      <a:pt x="110" y="144"/>
                      <a:pt x="113" y="144"/>
                      <a:pt x="113" y="144"/>
                    </a:cubicBezTo>
                    <a:cubicBezTo>
                      <a:pt x="114" y="145"/>
                      <a:pt x="113" y="146"/>
                      <a:pt x="113" y="146"/>
                    </a:cubicBezTo>
                    <a:cubicBezTo>
                      <a:pt x="110" y="147"/>
                      <a:pt x="114" y="148"/>
                      <a:pt x="113" y="149"/>
                    </a:cubicBezTo>
                    <a:cubicBezTo>
                      <a:pt x="113" y="150"/>
                      <a:pt x="111" y="149"/>
                      <a:pt x="111" y="151"/>
                    </a:cubicBezTo>
                    <a:cubicBezTo>
                      <a:pt x="111" y="152"/>
                      <a:pt x="113" y="152"/>
                      <a:pt x="113" y="152"/>
                    </a:cubicBezTo>
                    <a:cubicBezTo>
                      <a:pt x="112" y="153"/>
                      <a:pt x="110" y="151"/>
                      <a:pt x="110" y="152"/>
                    </a:cubicBezTo>
                    <a:cubicBezTo>
                      <a:pt x="109" y="153"/>
                      <a:pt x="109" y="154"/>
                      <a:pt x="109" y="155"/>
                    </a:cubicBezTo>
                    <a:cubicBezTo>
                      <a:pt x="109" y="155"/>
                      <a:pt x="111" y="155"/>
                      <a:pt x="111" y="155"/>
                    </a:cubicBezTo>
                    <a:cubicBezTo>
                      <a:pt x="111" y="156"/>
                      <a:pt x="109" y="157"/>
                      <a:pt x="108" y="157"/>
                    </a:cubicBezTo>
                    <a:cubicBezTo>
                      <a:pt x="107" y="157"/>
                      <a:pt x="106" y="157"/>
                      <a:pt x="105" y="157"/>
                    </a:cubicBezTo>
                    <a:cubicBezTo>
                      <a:pt x="104" y="156"/>
                      <a:pt x="103" y="156"/>
                      <a:pt x="102" y="157"/>
                    </a:cubicBezTo>
                    <a:cubicBezTo>
                      <a:pt x="101" y="158"/>
                      <a:pt x="101" y="157"/>
                      <a:pt x="100" y="158"/>
                    </a:cubicBezTo>
                    <a:cubicBezTo>
                      <a:pt x="100" y="158"/>
                      <a:pt x="103" y="161"/>
                      <a:pt x="104" y="161"/>
                    </a:cubicBezTo>
                    <a:cubicBezTo>
                      <a:pt x="104" y="160"/>
                      <a:pt x="104" y="160"/>
                      <a:pt x="103" y="160"/>
                    </a:cubicBezTo>
                    <a:cubicBezTo>
                      <a:pt x="103" y="160"/>
                      <a:pt x="106" y="160"/>
                      <a:pt x="106" y="160"/>
                    </a:cubicBezTo>
                    <a:cubicBezTo>
                      <a:pt x="106" y="160"/>
                      <a:pt x="111" y="158"/>
                      <a:pt x="111" y="159"/>
                    </a:cubicBezTo>
                    <a:cubicBezTo>
                      <a:pt x="110" y="159"/>
                      <a:pt x="109" y="159"/>
                      <a:pt x="108" y="160"/>
                    </a:cubicBezTo>
                    <a:cubicBezTo>
                      <a:pt x="109" y="159"/>
                      <a:pt x="111" y="161"/>
                      <a:pt x="110" y="161"/>
                    </a:cubicBezTo>
                    <a:cubicBezTo>
                      <a:pt x="111" y="161"/>
                      <a:pt x="114" y="162"/>
                      <a:pt x="115" y="162"/>
                    </a:cubicBezTo>
                    <a:cubicBezTo>
                      <a:pt x="114" y="162"/>
                      <a:pt x="112" y="162"/>
                      <a:pt x="112" y="162"/>
                    </a:cubicBezTo>
                    <a:cubicBezTo>
                      <a:pt x="112" y="162"/>
                      <a:pt x="116" y="165"/>
                      <a:pt x="116" y="165"/>
                    </a:cubicBezTo>
                    <a:cubicBezTo>
                      <a:pt x="113" y="165"/>
                      <a:pt x="111" y="161"/>
                      <a:pt x="108" y="161"/>
                    </a:cubicBezTo>
                    <a:cubicBezTo>
                      <a:pt x="106" y="161"/>
                      <a:pt x="101" y="160"/>
                      <a:pt x="100" y="162"/>
                    </a:cubicBezTo>
                    <a:cubicBezTo>
                      <a:pt x="100" y="163"/>
                      <a:pt x="99" y="163"/>
                      <a:pt x="98" y="164"/>
                    </a:cubicBezTo>
                    <a:cubicBezTo>
                      <a:pt x="97" y="164"/>
                      <a:pt x="97" y="166"/>
                      <a:pt x="98" y="165"/>
                    </a:cubicBezTo>
                    <a:cubicBezTo>
                      <a:pt x="100" y="165"/>
                      <a:pt x="102" y="164"/>
                      <a:pt x="103" y="162"/>
                    </a:cubicBezTo>
                    <a:cubicBezTo>
                      <a:pt x="103" y="163"/>
                      <a:pt x="105" y="163"/>
                      <a:pt x="105" y="163"/>
                    </a:cubicBezTo>
                    <a:cubicBezTo>
                      <a:pt x="106" y="163"/>
                      <a:pt x="108" y="166"/>
                      <a:pt x="108" y="163"/>
                    </a:cubicBezTo>
                    <a:cubicBezTo>
                      <a:pt x="108" y="162"/>
                      <a:pt x="110" y="164"/>
                      <a:pt x="110" y="164"/>
                    </a:cubicBezTo>
                    <a:cubicBezTo>
                      <a:pt x="110" y="164"/>
                      <a:pt x="114" y="164"/>
                      <a:pt x="113" y="165"/>
                    </a:cubicBezTo>
                    <a:cubicBezTo>
                      <a:pt x="113" y="165"/>
                      <a:pt x="112" y="165"/>
                      <a:pt x="112" y="165"/>
                    </a:cubicBezTo>
                    <a:cubicBezTo>
                      <a:pt x="112" y="165"/>
                      <a:pt x="114" y="166"/>
                      <a:pt x="114" y="166"/>
                    </a:cubicBezTo>
                    <a:cubicBezTo>
                      <a:pt x="113" y="166"/>
                      <a:pt x="111" y="166"/>
                      <a:pt x="110" y="165"/>
                    </a:cubicBezTo>
                    <a:cubicBezTo>
                      <a:pt x="109" y="164"/>
                      <a:pt x="109" y="165"/>
                      <a:pt x="109" y="166"/>
                    </a:cubicBezTo>
                    <a:cubicBezTo>
                      <a:pt x="109" y="165"/>
                      <a:pt x="103" y="164"/>
                      <a:pt x="102" y="164"/>
                    </a:cubicBezTo>
                    <a:cubicBezTo>
                      <a:pt x="101" y="164"/>
                      <a:pt x="95" y="166"/>
                      <a:pt x="96" y="168"/>
                    </a:cubicBezTo>
                    <a:cubicBezTo>
                      <a:pt x="97" y="169"/>
                      <a:pt x="103" y="167"/>
                      <a:pt x="104" y="167"/>
                    </a:cubicBezTo>
                    <a:cubicBezTo>
                      <a:pt x="105" y="167"/>
                      <a:pt x="107" y="167"/>
                      <a:pt x="108" y="168"/>
                    </a:cubicBezTo>
                    <a:cubicBezTo>
                      <a:pt x="108" y="168"/>
                      <a:pt x="112" y="169"/>
                      <a:pt x="112" y="169"/>
                    </a:cubicBezTo>
                    <a:cubicBezTo>
                      <a:pt x="112" y="170"/>
                      <a:pt x="107" y="168"/>
                      <a:pt x="107" y="168"/>
                    </a:cubicBezTo>
                    <a:cubicBezTo>
                      <a:pt x="105" y="167"/>
                      <a:pt x="102" y="168"/>
                      <a:pt x="100" y="168"/>
                    </a:cubicBezTo>
                    <a:cubicBezTo>
                      <a:pt x="93" y="170"/>
                      <a:pt x="101" y="172"/>
                      <a:pt x="103" y="171"/>
                    </a:cubicBezTo>
                    <a:cubicBezTo>
                      <a:pt x="102" y="172"/>
                      <a:pt x="101" y="173"/>
                      <a:pt x="99" y="173"/>
                    </a:cubicBezTo>
                    <a:cubicBezTo>
                      <a:pt x="96" y="174"/>
                      <a:pt x="101" y="175"/>
                      <a:pt x="101" y="175"/>
                    </a:cubicBezTo>
                    <a:cubicBezTo>
                      <a:pt x="101" y="175"/>
                      <a:pt x="97" y="174"/>
                      <a:pt x="97" y="176"/>
                    </a:cubicBezTo>
                    <a:cubicBezTo>
                      <a:pt x="97" y="179"/>
                      <a:pt x="99" y="177"/>
                      <a:pt x="101" y="176"/>
                    </a:cubicBezTo>
                    <a:cubicBezTo>
                      <a:pt x="103" y="175"/>
                      <a:pt x="105" y="173"/>
                      <a:pt x="107" y="172"/>
                    </a:cubicBezTo>
                    <a:cubicBezTo>
                      <a:pt x="108" y="172"/>
                      <a:pt x="114" y="169"/>
                      <a:pt x="114" y="171"/>
                    </a:cubicBezTo>
                    <a:cubicBezTo>
                      <a:pt x="114" y="171"/>
                      <a:pt x="111" y="171"/>
                      <a:pt x="111" y="171"/>
                    </a:cubicBezTo>
                    <a:cubicBezTo>
                      <a:pt x="111" y="171"/>
                      <a:pt x="113" y="171"/>
                      <a:pt x="114" y="172"/>
                    </a:cubicBezTo>
                    <a:cubicBezTo>
                      <a:pt x="111" y="170"/>
                      <a:pt x="98" y="178"/>
                      <a:pt x="99" y="179"/>
                    </a:cubicBezTo>
                    <a:cubicBezTo>
                      <a:pt x="99" y="180"/>
                      <a:pt x="105" y="178"/>
                      <a:pt x="106" y="178"/>
                    </a:cubicBezTo>
                    <a:cubicBezTo>
                      <a:pt x="106" y="178"/>
                      <a:pt x="102" y="179"/>
                      <a:pt x="101" y="180"/>
                    </a:cubicBezTo>
                    <a:cubicBezTo>
                      <a:pt x="101" y="180"/>
                      <a:pt x="103" y="184"/>
                      <a:pt x="104" y="183"/>
                    </a:cubicBezTo>
                    <a:cubicBezTo>
                      <a:pt x="105" y="182"/>
                      <a:pt x="106" y="180"/>
                      <a:pt x="107" y="180"/>
                    </a:cubicBezTo>
                    <a:cubicBezTo>
                      <a:pt x="108" y="180"/>
                      <a:pt x="112" y="181"/>
                      <a:pt x="112" y="181"/>
                    </a:cubicBezTo>
                    <a:cubicBezTo>
                      <a:pt x="112" y="181"/>
                      <a:pt x="108" y="181"/>
                      <a:pt x="108" y="181"/>
                    </a:cubicBezTo>
                    <a:cubicBezTo>
                      <a:pt x="106" y="181"/>
                      <a:pt x="105" y="182"/>
                      <a:pt x="104" y="183"/>
                    </a:cubicBezTo>
                    <a:cubicBezTo>
                      <a:pt x="104" y="184"/>
                      <a:pt x="104" y="185"/>
                      <a:pt x="104" y="186"/>
                    </a:cubicBezTo>
                    <a:cubicBezTo>
                      <a:pt x="105" y="189"/>
                      <a:pt x="105" y="188"/>
                      <a:pt x="107" y="187"/>
                    </a:cubicBezTo>
                    <a:cubicBezTo>
                      <a:pt x="106" y="188"/>
                      <a:pt x="105" y="192"/>
                      <a:pt x="106" y="193"/>
                    </a:cubicBezTo>
                    <a:cubicBezTo>
                      <a:pt x="106" y="193"/>
                      <a:pt x="109" y="189"/>
                      <a:pt x="110" y="189"/>
                    </a:cubicBezTo>
                    <a:cubicBezTo>
                      <a:pt x="110" y="190"/>
                      <a:pt x="109" y="191"/>
                      <a:pt x="110" y="192"/>
                    </a:cubicBezTo>
                    <a:cubicBezTo>
                      <a:pt x="110" y="193"/>
                      <a:pt x="111" y="191"/>
                      <a:pt x="112" y="191"/>
                    </a:cubicBezTo>
                    <a:cubicBezTo>
                      <a:pt x="114" y="189"/>
                      <a:pt x="110" y="187"/>
                      <a:pt x="110" y="186"/>
                    </a:cubicBezTo>
                    <a:cubicBezTo>
                      <a:pt x="110" y="186"/>
                      <a:pt x="112" y="189"/>
                      <a:pt x="113" y="189"/>
                    </a:cubicBezTo>
                    <a:cubicBezTo>
                      <a:pt x="114" y="190"/>
                      <a:pt x="114" y="189"/>
                      <a:pt x="115" y="188"/>
                    </a:cubicBezTo>
                    <a:cubicBezTo>
                      <a:pt x="114" y="188"/>
                      <a:pt x="117" y="191"/>
                      <a:pt x="116" y="192"/>
                    </a:cubicBezTo>
                    <a:cubicBezTo>
                      <a:pt x="117" y="191"/>
                      <a:pt x="114" y="189"/>
                      <a:pt x="114" y="191"/>
                    </a:cubicBezTo>
                    <a:cubicBezTo>
                      <a:pt x="114" y="193"/>
                      <a:pt x="116" y="195"/>
                      <a:pt x="114" y="196"/>
                    </a:cubicBezTo>
                    <a:cubicBezTo>
                      <a:pt x="114" y="196"/>
                      <a:pt x="114" y="193"/>
                      <a:pt x="114" y="193"/>
                    </a:cubicBezTo>
                    <a:cubicBezTo>
                      <a:pt x="114" y="192"/>
                      <a:pt x="112" y="194"/>
                      <a:pt x="111" y="194"/>
                    </a:cubicBezTo>
                    <a:cubicBezTo>
                      <a:pt x="110" y="194"/>
                      <a:pt x="109" y="196"/>
                      <a:pt x="109" y="197"/>
                    </a:cubicBezTo>
                    <a:cubicBezTo>
                      <a:pt x="108" y="199"/>
                      <a:pt x="111" y="197"/>
                      <a:pt x="111" y="198"/>
                    </a:cubicBezTo>
                    <a:cubicBezTo>
                      <a:pt x="112" y="199"/>
                      <a:pt x="110" y="200"/>
                      <a:pt x="110" y="200"/>
                    </a:cubicBezTo>
                    <a:cubicBezTo>
                      <a:pt x="110" y="200"/>
                      <a:pt x="112" y="199"/>
                      <a:pt x="113" y="201"/>
                    </a:cubicBezTo>
                    <a:cubicBezTo>
                      <a:pt x="113" y="203"/>
                      <a:pt x="115" y="204"/>
                      <a:pt x="115" y="205"/>
                    </a:cubicBezTo>
                    <a:cubicBezTo>
                      <a:pt x="114" y="207"/>
                      <a:pt x="115" y="207"/>
                      <a:pt x="117" y="209"/>
                    </a:cubicBezTo>
                    <a:cubicBezTo>
                      <a:pt x="118" y="210"/>
                      <a:pt x="119" y="212"/>
                      <a:pt x="120" y="210"/>
                    </a:cubicBezTo>
                    <a:cubicBezTo>
                      <a:pt x="120" y="210"/>
                      <a:pt x="121" y="215"/>
                      <a:pt x="122" y="215"/>
                    </a:cubicBezTo>
                    <a:cubicBezTo>
                      <a:pt x="123" y="216"/>
                      <a:pt x="122" y="215"/>
                      <a:pt x="123" y="215"/>
                    </a:cubicBezTo>
                    <a:cubicBezTo>
                      <a:pt x="124" y="216"/>
                      <a:pt x="125" y="217"/>
                      <a:pt x="126" y="218"/>
                    </a:cubicBezTo>
                    <a:cubicBezTo>
                      <a:pt x="128" y="219"/>
                      <a:pt x="130" y="220"/>
                      <a:pt x="132" y="219"/>
                    </a:cubicBezTo>
                    <a:cubicBezTo>
                      <a:pt x="133" y="219"/>
                      <a:pt x="136" y="219"/>
                      <a:pt x="136" y="218"/>
                    </a:cubicBezTo>
                    <a:cubicBezTo>
                      <a:pt x="136" y="218"/>
                      <a:pt x="136" y="221"/>
                      <a:pt x="136" y="221"/>
                    </a:cubicBezTo>
                    <a:cubicBezTo>
                      <a:pt x="136" y="221"/>
                      <a:pt x="138" y="217"/>
                      <a:pt x="138" y="218"/>
                    </a:cubicBezTo>
                    <a:cubicBezTo>
                      <a:pt x="139" y="218"/>
                      <a:pt x="138" y="219"/>
                      <a:pt x="138" y="219"/>
                    </a:cubicBezTo>
                    <a:cubicBezTo>
                      <a:pt x="138" y="220"/>
                      <a:pt x="139" y="220"/>
                      <a:pt x="139" y="220"/>
                    </a:cubicBezTo>
                    <a:cubicBezTo>
                      <a:pt x="139" y="220"/>
                      <a:pt x="136" y="221"/>
                      <a:pt x="137" y="222"/>
                    </a:cubicBezTo>
                    <a:cubicBezTo>
                      <a:pt x="138" y="222"/>
                      <a:pt x="138" y="222"/>
                      <a:pt x="139" y="221"/>
                    </a:cubicBezTo>
                    <a:cubicBezTo>
                      <a:pt x="140" y="222"/>
                      <a:pt x="139" y="223"/>
                      <a:pt x="139" y="223"/>
                    </a:cubicBezTo>
                    <a:cubicBezTo>
                      <a:pt x="139" y="224"/>
                      <a:pt x="142" y="221"/>
                      <a:pt x="142" y="222"/>
                    </a:cubicBezTo>
                    <a:cubicBezTo>
                      <a:pt x="142" y="223"/>
                      <a:pt x="140" y="224"/>
                      <a:pt x="140" y="225"/>
                    </a:cubicBezTo>
                    <a:cubicBezTo>
                      <a:pt x="140" y="224"/>
                      <a:pt x="143" y="223"/>
                      <a:pt x="142" y="225"/>
                    </a:cubicBezTo>
                    <a:cubicBezTo>
                      <a:pt x="142" y="225"/>
                      <a:pt x="142" y="225"/>
                      <a:pt x="142" y="224"/>
                    </a:cubicBezTo>
                    <a:cubicBezTo>
                      <a:pt x="142" y="226"/>
                      <a:pt x="145" y="223"/>
                      <a:pt x="145" y="223"/>
                    </a:cubicBezTo>
                    <a:cubicBezTo>
                      <a:pt x="146" y="224"/>
                      <a:pt x="145" y="226"/>
                      <a:pt x="145" y="227"/>
                    </a:cubicBezTo>
                    <a:cubicBezTo>
                      <a:pt x="144" y="225"/>
                      <a:pt x="153" y="225"/>
                      <a:pt x="147" y="222"/>
                    </a:cubicBezTo>
                    <a:cubicBezTo>
                      <a:pt x="148" y="222"/>
                      <a:pt x="153" y="222"/>
                      <a:pt x="150" y="221"/>
                    </a:cubicBezTo>
                    <a:cubicBezTo>
                      <a:pt x="147" y="219"/>
                      <a:pt x="151" y="220"/>
                      <a:pt x="152" y="218"/>
                    </a:cubicBezTo>
                    <a:cubicBezTo>
                      <a:pt x="152" y="218"/>
                      <a:pt x="149" y="218"/>
                      <a:pt x="149" y="218"/>
                    </a:cubicBezTo>
                    <a:cubicBezTo>
                      <a:pt x="150" y="217"/>
                      <a:pt x="151" y="216"/>
                      <a:pt x="152" y="216"/>
                    </a:cubicBezTo>
                    <a:cubicBezTo>
                      <a:pt x="154" y="214"/>
                      <a:pt x="151" y="215"/>
                      <a:pt x="151" y="214"/>
                    </a:cubicBezTo>
                    <a:cubicBezTo>
                      <a:pt x="151" y="214"/>
                      <a:pt x="154" y="213"/>
                      <a:pt x="154" y="212"/>
                    </a:cubicBezTo>
                    <a:cubicBezTo>
                      <a:pt x="154" y="211"/>
                      <a:pt x="154" y="209"/>
                      <a:pt x="153" y="208"/>
                    </a:cubicBezTo>
                    <a:cubicBezTo>
                      <a:pt x="152" y="208"/>
                      <a:pt x="154" y="207"/>
                      <a:pt x="153" y="206"/>
                    </a:cubicBezTo>
                    <a:cubicBezTo>
                      <a:pt x="153" y="206"/>
                      <a:pt x="151" y="205"/>
                      <a:pt x="151" y="205"/>
                    </a:cubicBezTo>
                    <a:cubicBezTo>
                      <a:pt x="151" y="205"/>
                      <a:pt x="155" y="204"/>
                      <a:pt x="156" y="204"/>
                    </a:cubicBezTo>
                    <a:cubicBezTo>
                      <a:pt x="159" y="204"/>
                      <a:pt x="156" y="203"/>
                      <a:pt x="155" y="202"/>
                    </a:cubicBezTo>
                    <a:cubicBezTo>
                      <a:pt x="155" y="202"/>
                      <a:pt x="160" y="202"/>
                      <a:pt x="160" y="202"/>
                    </a:cubicBezTo>
                    <a:cubicBezTo>
                      <a:pt x="159" y="201"/>
                      <a:pt x="157" y="201"/>
                      <a:pt x="156" y="200"/>
                    </a:cubicBezTo>
                    <a:cubicBezTo>
                      <a:pt x="156" y="200"/>
                      <a:pt x="160" y="201"/>
                      <a:pt x="160" y="200"/>
                    </a:cubicBezTo>
                    <a:cubicBezTo>
                      <a:pt x="161" y="200"/>
                      <a:pt x="160" y="200"/>
                      <a:pt x="160" y="199"/>
                    </a:cubicBezTo>
                    <a:cubicBezTo>
                      <a:pt x="161" y="199"/>
                      <a:pt x="161" y="199"/>
                      <a:pt x="161" y="199"/>
                    </a:cubicBezTo>
                    <a:cubicBezTo>
                      <a:pt x="162" y="198"/>
                      <a:pt x="158" y="197"/>
                      <a:pt x="158" y="197"/>
                    </a:cubicBezTo>
                    <a:cubicBezTo>
                      <a:pt x="158" y="197"/>
                      <a:pt x="163" y="197"/>
                      <a:pt x="162" y="196"/>
                    </a:cubicBezTo>
                    <a:cubicBezTo>
                      <a:pt x="162" y="195"/>
                      <a:pt x="163" y="195"/>
                      <a:pt x="161" y="194"/>
                    </a:cubicBezTo>
                    <a:cubicBezTo>
                      <a:pt x="161" y="194"/>
                      <a:pt x="158" y="194"/>
                      <a:pt x="158" y="193"/>
                    </a:cubicBezTo>
                    <a:cubicBezTo>
                      <a:pt x="158" y="193"/>
                      <a:pt x="163" y="192"/>
                      <a:pt x="163" y="192"/>
                    </a:cubicBezTo>
                    <a:cubicBezTo>
                      <a:pt x="165" y="192"/>
                      <a:pt x="164" y="189"/>
                      <a:pt x="162" y="189"/>
                    </a:cubicBezTo>
                    <a:cubicBezTo>
                      <a:pt x="161" y="188"/>
                      <a:pt x="158" y="187"/>
                      <a:pt x="161" y="186"/>
                    </a:cubicBezTo>
                    <a:cubicBezTo>
                      <a:pt x="163" y="186"/>
                      <a:pt x="166" y="187"/>
                      <a:pt x="167" y="185"/>
                    </a:cubicBezTo>
                    <a:cubicBezTo>
                      <a:pt x="167" y="185"/>
                      <a:pt x="165" y="183"/>
                      <a:pt x="165" y="183"/>
                    </a:cubicBezTo>
                    <a:cubicBezTo>
                      <a:pt x="165" y="182"/>
                      <a:pt x="167" y="182"/>
                      <a:pt x="167" y="182"/>
                    </a:cubicBezTo>
                    <a:cubicBezTo>
                      <a:pt x="168" y="181"/>
                      <a:pt x="170" y="181"/>
                      <a:pt x="172" y="182"/>
                    </a:cubicBezTo>
                    <a:cubicBezTo>
                      <a:pt x="172" y="182"/>
                      <a:pt x="174" y="182"/>
                      <a:pt x="174" y="182"/>
                    </a:cubicBezTo>
                    <a:cubicBezTo>
                      <a:pt x="175" y="181"/>
                      <a:pt x="173" y="180"/>
                      <a:pt x="173" y="179"/>
                    </a:cubicBezTo>
                    <a:cubicBezTo>
                      <a:pt x="174" y="178"/>
                      <a:pt x="177" y="174"/>
                      <a:pt x="179" y="176"/>
                    </a:cubicBezTo>
                    <a:cubicBezTo>
                      <a:pt x="178" y="175"/>
                      <a:pt x="175" y="181"/>
                      <a:pt x="176" y="181"/>
                    </a:cubicBezTo>
                    <a:cubicBezTo>
                      <a:pt x="177" y="182"/>
                      <a:pt x="179" y="179"/>
                      <a:pt x="181" y="179"/>
                    </a:cubicBezTo>
                    <a:cubicBezTo>
                      <a:pt x="181" y="179"/>
                      <a:pt x="183" y="180"/>
                      <a:pt x="183" y="180"/>
                    </a:cubicBezTo>
                    <a:cubicBezTo>
                      <a:pt x="183" y="180"/>
                      <a:pt x="183" y="178"/>
                      <a:pt x="183" y="178"/>
                    </a:cubicBezTo>
                    <a:cubicBezTo>
                      <a:pt x="186" y="179"/>
                      <a:pt x="186" y="178"/>
                      <a:pt x="187" y="177"/>
                    </a:cubicBezTo>
                    <a:cubicBezTo>
                      <a:pt x="188" y="176"/>
                      <a:pt x="189" y="176"/>
                      <a:pt x="190" y="176"/>
                    </a:cubicBezTo>
                    <a:cubicBezTo>
                      <a:pt x="192" y="175"/>
                      <a:pt x="192" y="174"/>
                      <a:pt x="193" y="173"/>
                    </a:cubicBezTo>
                    <a:cubicBezTo>
                      <a:pt x="194" y="172"/>
                      <a:pt x="196" y="170"/>
                      <a:pt x="197" y="168"/>
                    </a:cubicBezTo>
                    <a:cubicBezTo>
                      <a:pt x="199" y="166"/>
                      <a:pt x="199" y="165"/>
                      <a:pt x="201" y="165"/>
                    </a:cubicBezTo>
                    <a:cubicBezTo>
                      <a:pt x="202" y="164"/>
                      <a:pt x="205" y="164"/>
                      <a:pt x="205" y="162"/>
                    </a:cubicBezTo>
                    <a:cubicBezTo>
                      <a:pt x="204" y="162"/>
                      <a:pt x="203" y="157"/>
                      <a:pt x="203" y="157"/>
                    </a:cubicBezTo>
                    <a:cubicBezTo>
                      <a:pt x="204" y="157"/>
                      <a:pt x="207" y="160"/>
                      <a:pt x="208" y="160"/>
                    </a:cubicBezTo>
                    <a:cubicBezTo>
                      <a:pt x="209" y="161"/>
                      <a:pt x="210" y="161"/>
                      <a:pt x="211" y="161"/>
                    </a:cubicBezTo>
                    <a:cubicBezTo>
                      <a:pt x="211" y="161"/>
                      <a:pt x="213" y="160"/>
                      <a:pt x="213" y="160"/>
                    </a:cubicBezTo>
                    <a:cubicBezTo>
                      <a:pt x="214" y="160"/>
                      <a:pt x="215" y="161"/>
                      <a:pt x="216" y="160"/>
                    </a:cubicBezTo>
                    <a:cubicBezTo>
                      <a:pt x="216" y="160"/>
                      <a:pt x="214" y="158"/>
                      <a:pt x="217" y="159"/>
                    </a:cubicBezTo>
                    <a:cubicBezTo>
                      <a:pt x="219" y="159"/>
                      <a:pt x="221" y="159"/>
                      <a:pt x="223" y="158"/>
                    </a:cubicBezTo>
                    <a:cubicBezTo>
                      <a:pt x="228" y="157"/>
                      <a:pt x="232" y="156"/>
                      <a:pt x="237" y="154"/>
                    </a:cubicBezTo>
                    <a:cubicBezTo>
                      <a:pt x="238" y="153"/>
                      <a:pt x="254" y="143"/>
                      <a:pt x="255" y="143"/>
                    </a:cubicBezTo>
                    <a:cubicBezTo>
                      <a:pt x="254" y="143"/>
                      <a:pt x="247" y="143"/>
                      <a:pt x="246" y="143"/>
                    </a:cubicBezTo>
                    <a:cubicBezTo>
                      <a:pt x="244" y="142"/>
                      <a:pt x="242" y="141"/>
                      <a:pt x="240" y="141"/>
                    </a:cubicBezTo>
                    <a:cubicBezTo>
                      <a:pt x="238" y="141"/>
                      <a:pt x="236" y="142"/>
                      <a:pt x="235" y="142"/>
                    </a:cubicBezTo>
                    <a:cubicBezTo>
                      <a:pt x="233" y="143"/>
                      <a:pt x="233" y="141"/>
                      <a:pt x="232" y="142"/>
                    </a:cubicBezTo>
                    <a:cubicBezTo>
                      <a:pt x="231" y="142"/>
                      <a:pt x="230" y="144"/>
                      <a:pt x="229" y="144"/>
                    </a:cubicBezTo>
                    <a:cubicBezTo>
                      <a:pt x="225" y="144"/>
                      <a:pt x="232" y="140"/>
                      <a:pt x="233" y="141"/>
                    </a:cubicBezTo>
                    <a:cubicBezTo>
                      <a:pt x="232" y="140"/>
                      <a:pt x="229" y="141"/>
                      <a:pt x="228" y="141"/>
                    </a:cubicBezTo>
                    <a:cubicBezTo>
                      <a:pt x="225" y="141"/>
                      <a:pt x="223" y="140"/>
                      <a:pt x="221" y="140"/>
                    </a:cubicBezTo>
                    <a:cubicBezTo>
                      <a:pt x="222" y="140"/>
                      <a:pt x="225" y="138"/>
                      <a:pt x="226" y="137"/>
                    </a:cubicBezTo>
                    <a:cubicBezTo>
                      <a:pt x="226" y="134"/>
                      <a:pt x="228" y="135"/>
                      <a:pt x="229" y="136"/>
                    </a:cubicBezTo>
                    <a:cubicBezTo>
                      <a:pt x="231" y="136"/>
                      <a:pt x="239" y="134"/>
                      <a:pt x="240" y="133"/>
                    </a:cubicBezTo>
                    <a:cubicBezTo>
                      <a:pt x="240" y="132"/>
                      <a:pt x="235" y="131"/>
                      <a:pt x="234" y="130"/>
                    </a:cubicBezTo>
                    <a:cubicBezTo>
                      <a:pt x="235" y="131"/>
                      <a:pt x="239" y="132"/>
                      <a:pt x="240" y="132"/>
                    </a:cubicBezTo>
                    <a:cubicBezTo>
                      <a:pt x="241" y="133"/>
                      <a:pt x="245" y="133"/>
                      <a:pt x="245" y="135"/>
                    </a:cubicBezTo>
                    <a:cubicBezTo>
                      <a:pt x="244" y="138"/>
                      <a:pt x="246" y="139"/>
                      <a:pt x="248" y="139"/>
                    </a:cubicBezTo>
                    <a:cubicBezTo>
                      <a:pt x="248" y="139"/>
                      <a:pt x="254" y="139"/>
                      <a:pt x="253" y="138"/>
                    </a:cubicBezTo>
                    <a:cubicBezTo>
                      <a:pt x="253" y="138"/>
                      <a:pt x="253" y="140"/>
                      <a:pt x="254" y="140"/>
                    </a:cubicBezTo>
                    <a:cubicBezTo>
                      <a:pt x="256" y="139"/>
                      <a:pt x="257" y="136"/>
                      <a:pt x="257" y="134"/>
                    </a:cubicBezTo>
                    <a:cubicBezTo>
                      <a:pt x="257" y="133"/>
                      <a:pt x="257" y="129"/>
                      <a:pt x="255" y="130"/>
                    </a:cubicBezTo>
                    <a:cubicBezTo>
                      <a:pt x="253" y="132"/>
                      <a:pt x="254" y="130"/>
                      <a:pt x="253" y="129"/>
                    </a:cubicBezTo>
                    <a:cubicBezTo>
                      <a:pt x="251" y="127"/>
                      <a:pt x="248" y="126"/>
                      <a:pt x="245" y="124"/>
                    </a:cubicBezTo>
                    <a:cubicBezTo>
                      <a:pt x="244" y="123"/>
                      <a:pt x="243" y="123"/>
                      <a:pt x="242" y="122"/>
                    </a:cubicBezTo>
                    <a:cubicBezTo>
                      <a:pt x="242" y="122"/>
                      <a:pt x="238" y="123"/>
                      <a:pt x="238" y="124"/>
                    </a:cubicBezTo>
                    <a:cubicBezTo>
                      <a:pt x="238" y="124"/>
                      <a:pt x="239" y="123"/>
                      <a:pt x="238" y="123"/>
                    </a:cubicBezTo>
                    <a:cubicBezTo>
                      <a:pt x="238" y="123"/>
                      <a:pt x="237" y="122"/>
                      <a:pt x="237" y="122"/>
                    </a:cubicBezTo>
                    <a:cubicBezTo>
                      <a:pt x="237" y="121"/>
                      <a:pt x="241" y="122"/>
                      <a:pt x="241" y="121"/>
                    </a:cubicBezTo>
                    <a:cubicBezTo>
                      <a:pt x="241" y="119"/>
                      <a:pt x="241" y="118"/>
                      <a:pt x="238" y="118"/>
                    </a:cubicBezTo>
                    <a:cubicBezTo>
                      <a:pt x="236" y="119"/>
                      <a:pt x="235" y="121"/>
                      <a:pt x="233" y="119"/>
                    </a:cubicBezTo>
                    <a:cubicBezTo>
                      <a:pt x="233" y="119"/>
                      <a:pt x="229" y="119"/>
                      <a:pt x="229" y="118"/>
                    </a:cubicBezTo>
                    <a:cubicBezTo>
                      <a:pt x="229" y="116"/>
                      <a:pt x="234" y="119"/>
                      <a:pt x="234" y="119"/>
                    </a:cubicBezTo>
                    <a:cubicBezTo>
                      <a:pt x="235" y="119"/>
                      <a:pt x="240" y="118"/>
                      <a:pt x="240" y="117"/>
                    </a:cubicBezTo>
                    <a:cubicBezTo>
                      <a:pt x="241" y="117"/>
                      <a:pt x="236" y="115"/>
                      <a:pt x="235" y="115"/>
                    </a:cubicBezTo>
                    <a:cubicBezTo>
                      <a:pt x="233" y="115"/>
                      <a:pt x="230" y="115"/>
                      <a:pt x="228" y="116"/>
                    </a:cubicBezTo>
                    <a:cubicBezTo>
                      <a:pt x="229" y="116"/>
                      <a:pt x="233" y="113"/>
                      <a:pt x="233" y="114"/>
                    </a:cubicBezTo>
                    <a:cubicBezTo>
                      <a:pt x="233" y="113"/>
                      <a:pt x="229" y="113"/>
                      <a:pt x="229" y="112"/>
                    </a:cubicBezTo>
                    <a:cubicBezTo>
                      <a:pt x="232" y="113"/>
                      <a:pt x="235" y="115"/>
                      <a:pt x="238" y="113"/>
                    </a:cubicBezTo>
                    <a:cubicBezTo>
                      <a:pt x="238" y="113"/>
                      <a:pt x="241" y="112"/>
                      <a:pt x="241" y="111"/>
                    </a:cubicBezTo>
                    <a:cubicBezTo>
                      <a:pt x="240" y="110"/>
                      <a:pt x="238" y="109"/>
                      <a:pt x="238" y="108"/>
                    </a:cubicBezTo>
                    <a:cubicBezTo>
                      <a:pt x="238" y="109"/>
                      <a:pt x="241" y="110"/>
                      <a:pt x="242" y="110"/>
                    </a:cubicBezTo>
                    <a:cubicBezTo>
                      <a:pt x="244" y="111"/>
                      <a:pt x="243" y="109"/>
                      <a:pt x="245" y="109"/>
                    </a:cubicBezTo>
                    <a:cubicBezTo>
                      <a:pt x="246" y="109"/>
                      <a:pt x="254" y="111"/>
                      <a:pt x="254" y="111"/>
                    </a:cubicBezTo>
                    <a:cubicBezTo>
                      <a:pt x="253" y="111"/>
                      <a:pt x="246" y="110"/>
                      <a:pt x="246" y="110"/>
                    </a:cubicBezTo>
                    <a:cubicBezTo>
                      <a:pt x="248" y="114"/>
                      <a:pt x="254" y="113"/>
                      <a:pt x="257" y="113"/>
                    </a:cubicBezTo>
                    <a:cubicBezTo>
                      <a:pt x="258" y="112"/>
                      <a:pt x="261" y="113"/>
                      <a:pt x="262" y="112"/>
                    </a:cubicBezTo>
                    <a:cubicBezTo>
                      <a:pt x="265" y="111"/>
                      <a:pt x="264" y="109"/>
                      <a:pt x="262" y="108"/>
                    </a:cubicBezTo>
                    <a:cubicBezTo>
                      <a:pt x="261" y="107"/>
                      <a:pt x="258" y="106"/>
                      <a:pt x="257" y="106"/>
                    </a:cubicBezTo>
                    <a:cubicBezTo>
                      <a:pt x="256" y="106"/>
                      <a:pt x="257" y="109"/>
                      <a:pt x="257" y="110"/>
                    </a:cubicBezTo>
                    <a:cubicBezTo>
                      <a:pt x="256" y="109"/>
                      <a:pt x="256" y="108"/>
                      <a:pt x="255" y="107"/>
                    </a:cubicBezTo>
                    <a:cubicBezTo>
                      <a:pt x="255" y="106"/>
                      <a:pt x="254" y="107"/>
                      <a:pt x="253" y="106"/>
                    </a:cubicBezTo>
                    <a:cubicBezTo>
                      <a:pt x="254" y="107"/>
                      <a:pt x="256" y="101"/>
                      <a:pt x="256" y="100"/>
                    </a:cubicBezTo>
                    <a:cubicBezTo>
                      <a:pt x="256" y="100"/>
                      <a:pt x="257" y="103"/>
                      <a:pt x="257" y="103"/>
                    </a:cubicBezTo>
                    <a:cubicBezTo>
                      <a:pt x="257" y="105"/>
                      <a:pt x="257" y="106"/>
                      <a:pt x="258" y="106"/>
                    </a:cubicBezTo>
                    <a:cubicBezTo>
                      <a:pt x="261" y="106"/>
                      <a:pt x="263" y="105"/>
                      <a:pt x="265" y="105"/>
                    </a:cubicBezTo>
                    <a:cubicBezTo>
                      <a:pt x="266" y="105"/>
                      <a:pt x="272" y="103"/>
                      <a:pt x="270" y="101"/>
                    </a:cubicBezTo>
                    <a:cubicBezTo>
                      <a:pt x="268" y="100"/>
                      <a:pt x="267" y="102"/>
                      <a:pt x="266" y="101"/>
                    </a:cubicBezTo>
                    <a:cubicBezTo>
                      <a:pt x="266" y="100"/>
                      <a:pt x="266" y="100"/>
                      <a:pt x="266" y="99"/>
                    </a:cubicBezTo>
                    <a:cubicBezTo>
                      <a:pt x="267" y="98"/>
                      <a:pt x="266" y="97"/>
                      <a:pt x="265" y="97"/>
                    </a:cubicBezTo>
                    <a:cubicBezTo>
                      <a:pt x="265" y="96"/>
                      <a:pt x="262" y="96"/>
                      <a:pt x="261" y="96"/>
                    </a:cubicBezTo>
                    <a:cubicBezTo>
                      <a:pt x="259" y="96"/>
                      <a:pt x="258" y="98"/>
                      <a:pt x="256" y="96"/>
                    </a:cubicBezTo>
                    <a:cubicBezTo>
                      <a:pt x="260" y="99"/>
                      <a:pt x="262" y="91"/>
                      <a:pt x="266" y="95"/>
                    </a:cubicBezTo>
                    <a:cubicBezTo>
                      <a:pt x="267" y="97"/>
                      <a:pt x="269" y="94"/>
                      <a:pt x="269" y="92"/>
                    </a:cubicBezTo>
                    <a:cubicBezTo>
                      <a:pt x="269" y="91"/>
                      <a:pt x="266" y="88"/>
                      <a:pt x="266" y="88"/>
                    </a:cubicBezTo>
                    <a:cubicBezTo>
                      <a:pt x="266" y="87"/>
                      <a:pt x="269" y="90"/>
                      <a:pt x="269" y="91"/>
                    </a:cubicBezTo>
                    <a:cubicBezTo>
                      <a:pt x="269" y="92"/>
                      <a:pt x="271" y="90"/>
                      <a:pt x="270" y="88"/>
                    </a:cubicBezTo>
                    <a:cubicBezTo>
                      <a:pt x="269" y="87"/>
                      <a:pt x="267" y="85"/>
                      <a:pt x="266" y="84"/>
                    </a:cubicBezTo>
                    <a:cubicBezTo>
                      <a:pt x="264" y="84"/>
                      <a:pt x="261" y="85"/>
                      <a:pt x="259" y="84"/>
                    </a:cubicBezTo>
                    <a:cubicBezTo>
                      <a:pt x="258" y="83"/>
                      <a:pt x="258" y="81"/>
                      <a:pt x="256" y="81"/>
                    </a:cubicBezTo>
                    <a:cubicBezTo>
                      <a:pt x="256" y="80"/>
                      <a:pt x="252" y="81"/>
                      <a:pt x="253" y="80"/>
                    </a:cubicBezTo>
                    <a:cubicBezTo>
                      <a:pt x="254" y="78"/>
                      <a:pt x="254" y="77"/>
                      <a:pt x="256" y="79"/>
                    </a:cubicBezTo>
                    <a:cubicBezTo>
                      <a:pt x="258" y="81"/>
                      <a:pt x="260" y="78"/>
                      <a:pt x="262" y="77"/>
                    </a:cubicBezTo>
                    <a:cubicBezTo>
                      <a:pt x="265" y="75"/>
                      <a:pt x="271" y="81"/>
                      <a:pt x="274" y="78"/>
                    </a:cubicBezTo>
                    <a:cubicBezTo>
                      <a:pt x="275" y="77"/>
                      <a:pt x="275" y="72"/>
                      <a:pt x="272" y="73"/>
                    </a:cubicBezTo>
                    <a:cubicBezTo>
                      <a:pt x="271" y="73"/>
                      <a:pt x="270" y="74"/>
                      <a:pt x="269" y="73"/>
                    </a:cubicBezTo>
                    <a:cubicBezTo>
                      <a:pt x="267" y="73"/>
                      <a:pt x="265" y="72"/>
                      <a:pt x="263" y="70"/>
                    </a:cubicBezTo>
                    <a:cubicBezTo>
                      <a:pt x="260" y="68"/>
                      <a:pt x="271" y="71"/>
                      <a:pt x="271" y="70"/>
                    </a:cubicBezTo>
                    <a:cubicBezTo>
                      <a:pt x="270" y="68"/>
                      <a:pt x="265" y="67"/>
                      <a:pt x="263" y="66"/>
                    </a:cubicBezTo>
                    <a:cubicBezTo>
                      <a:pt x="260" y="65"/>
                      <a:pt x="260" y="66"/>
                      <a:pt x="259" y="68"/>
                    </a:cubicBezTo>
                    <a:cubicBezTo>
                      <a:pt x="259" y="69"/>
                      <a:pt x="257" y="70"/>
                      <a:pt x="256" y="69"/>
                    </a:cubicBezTo>
                    <a:cubicBezTo>
                      <a:pt x="255" y="69"/>
                      <a:pt x="258" y="65"/>
                      <a:pt x="258" y="64"/>
                    </a:cubicBezTo>
                    <a:cubicBezTo>
                      <a:pt x="258" y="63"/>
                      <a:pt x="259" y="61"/>
                      <a:pt x="260" y="60"/>
                    </a:cubicBezTo>
                    <a:cubicBezTo>
                      <a:pt x="260" y="59"/>
                      <a:pt x="260" y="57"/>
                      <a:pt x="261" y="57"/>
                    </a:cubicBezTo>
                    <a:cubicBezTo>
                      <a:pt x="262" y="57"/>
                      <a:pt x="264" y="57"/>
                      <a:pt x="265" y="56"/>
                    </a:cubicBezTo>
                    <a:cubicBezTo>
                      <a:pt x="265" y="56"/>
                      <a:pt x="270" y="51"/>
                      <a:pt x="270" y="52"/>
                    </a:cubicBezTo>
                    <a:cubicBezTo>
                      <a:pt x="270" y="52"/>
                      <a:pt x="268" y="51"/>
                      <a:pt x="268" y="51"/>
                    </a:cubicBezTo>
                    <a:cubicBezTo>
                      <a:pt x="268" y="50"/>
                      <a:pt x="268" y="49"/>
                      <a:pt x="268" y="48"/>
                    </a:cubicBezTo>
                    <a:cubicBezTo>
                      <a:pt x="268" y="46"/>
                      <a:pt x="269" y="46"/>
                      <a:pt x="271" y="46"/>
                    </a:cubicBezTo>
                    <a:cubicBezTo>
                      <a:pt x="273" y="46"/>
                      <a:pt x="281" y="43"/>
                      <a:pt x="276" y="43"/>
                    </a:cubicBezTo>
                    <a:cubicBezTo>
                      <a:pt x="273" y="43"/>
                      <a:pt x="268" y="42"/>
                      <a:pt x="266" y="44"/>
                    </a:cubicBezTo>
                    <a:cubicBezTo>
                      <a:pt x="265" y="45"/>
                      <a:pt x="265" y="47"/>
                      <a:pt x="263" y="46"/>
                    </a:cubicBezTo>
                    <a:cubicBezTo>
                      <a:pt x="261" y="45"/>
                      <a:pt x="263" y="43"/>
                      <a:pt x="264" y="42"/>
                    </a:cubicBezTo>
                    <a:cubicBezTo>
                      <a:pt x="266" y="39"/>
                      <a:pt x="270" y="41"/>
                      <a:pt x="273" y="41"/>
                    </a:cubicBezTo>
                    <a:cubicBezTo>
                      <a:pt x="277" y="41"/>
                      <a:pt x="281" y="42"/>
                      <a:pt x="283" y="38"/>
                    </a:cubicBezTo>
                    <a:cubicBezTo>
                      <a:pt x="284" y="38"/>
                      <a:pt x="280" y="37"/>
                      <a:pt x="280" y="37"/>
                    </a:cubicBezTo>
                    <a:cubicBezTo>
                      <a:pt x="278" y="36"/>
                      <a:pt x="276" y="37"/>
                      <a:pt x="274" y="37"/>
                    </a:cubicBezTo>
                    <a:cubicBezTo>
                      <a:pt x="272" y="37"/>
                      <a:pt x="271" y="36"/>
                      <a:pt x="269" y="36"/>
                    </a:cubicBezTo>
                    <a:cubicBezTo>
                      <a:pt x="268" y="36"/>
                      <a:pt x="266" y="36"/>
                      <a:pt x="265" y="36"/>
                    </a:cubicBezTo>
                    <a:cubicBezTo>
                      <a:pt x="266" y="37"/>
                      <a:pt x="269" y="36"/>
                      <a:pt x="271" y="36"/>
                    </a:cubicBezTo>
                    <a:cubicBezTo>
                      <a:pt x="274" y="36"/>
                      <a:pt x="276" y="35"/>
                      <a:pt x="279" y="35"/>
                    </a:cubicBezTo>
                    <a:cubicBezTo>
                      <a:pt x="283" y="36"/>
                      <a:pt x="285" y="34"/>
                      <a:pt x="288" y="34"/>
                    </a:cubicBezTo>
                    <a:cubicBezTo>
                      <a:pt x="289" y="34"/>
                      <a:pt x="291" y="34"/>
                      <a:pt x="291" y="33"/>
                    </a:cubicBezTo>
                    <a:cubicBezTo>
                      <a:pt x="291" y="33"/>
                      <a:pt x="289" y="31"/>
                      <a:pt x="290" y="31"/>
                    </a:cubicBezTo>
                    <a:cubicBezTo>
                      <a:pt x="295" y="30"/>
                      <a:pt x="300" y="29"/>
                      <a:pt x="304" y="26"/>
                    </a:cubicBezTo>
                    <a:cubicBezTo>
                      <a:pt x="305" y="25"/>
                      <a:pt x="301" y="24"/>
                      <a:pt x="301" y="24"/>
                    </a:cubicBezTo>
                    <a:cubicBezTo>
                      <a:pt x="298" y="23"/>
                      <a:pt x="295" y="22"/>
                      <a:pt x="293" y="22"/>
                    </a:cubicBezTo>
                    <a:cubicBezTo>
                      <a:pt x="287" y="21"/>
                      <a:pt x="282" y="20"/>
                      <a:pt x="277" y="25"/>
                    </a:cubicBezTo>
                    <a:cubicBezTo>
                      <a:pt x="275" y="28"/>
                      <a:pt x="273" y="26"/>
                      <a:pt x="269" y="26"/>
                    </a:cubicBezTo>
                    <a:cubicBezTo>
                      <a:pt x="268" y="26"/>
                      <a:pt x="264" y="29"/>
                      <a:pt x="265" y="26"/>
                    </a:cubicBezTo>
                    <a:cubicBezTo>
                      <a:pt x="265" y="24"/>
                      <a:pt x="260" y="27"/>
                      <a:pt x="259" y="28"/>
                    </a:cubicBezTo>
                    <a:cubicBezTo>
                      <a:pt x="257" y="29"/>
                      <a:pt x="255" y="30"/>
                      <a:pt x="253" y="31"/>
                    </a:cubicBezTo>
                    <a:cubicBezTo>
                      <a:pt x="252" y="31"/>
                      <a:pt x="244" y="37"/>
                      <a:pt x="244" y="37"/>
                    </a:cubicBezTo>
                    <a:cubicBezTo>
                      <a:pt x="242" y="35"/>
                      <a:pt x="264" y="22"/>
                      <a:pt x="251" y="19"/>
                    </a:cubicBezTo>
                    <a:cubicBezTo>
                      <a:pt x="246" y="19"/>
                      <a:pt x="247" y="22"/>
                      <a:pt x="243" y="24"/>
                    </a:cubicBezTo>
                    <a:cubicBezTo>
                      <a:pt x="240" y="25"/>
                      <a:pt x="238" y="25"/>
                      <a:pt x="235" y="26"/>
                    </a:cubicBezTo>
                    <a:cubicBezTo>
                      <a:pt x="234" y="26"/>
                      <a:pt x="229" y="28"/>
                      <a:pt x="228" y="28"/>
                    </a:cubicBezTo>
                    <a:cubicBezTo>
                      <a:pt x="226" y="25"/>
                      <a:pt x="233" y="24"/>
                      <a:pt x="235" y="24"/>
                    </a:cubicBezTo>
                    <a:cubicBezTo>
                      <a:pt x="235" y="23"/>
                      <a:pt x="241" y="22"/>
                      <a:pt x="238" y="21"/>
                    </a:cubicBezTo>
                    <a:cubicBezTo>
                      <a:pt x="235" y="20"/>
                      <a:pt x="232" y="20"/>
                      <a:pt x="229" y="20"/>
                    </a:cubicBezTo>
                    <a:cubicBezTo>
                      <a:pt x="221" y="20"/>
                      <a:pt x="213" y="21"/>
                      <a:pt x="205" y="23"/>
                    </a:cubicBezTo>
                    <a:cubicBezTo>
                      <a:pt x="205" y="23"/>
                      <a:pt x="202" y="25"/>
                      <a:pt x="201" y="24"/>
                    </a:cubicBezTo>
                    <a:cubicBezTo>
                      <a:pt x="201" y="22"/>
                      <a:pt x="200" y="22"/>
                      <a:pt x="202" y="22"/>
                    </a:cubicBezTo>
                    <a:cubicBezTo>
                      <a:pt x="206" y="20"/>
                      <a:pt x="210" y="19"/>
                      <a:pt x="214" y="18"/>
                    </a:cubicBezTo>
                    <a:cubicBezTo>
                      <a:pt x="221" y="17"/>
                      <a:pt x="229" y="18"/>
                      <a:pt x="237" y="18"/>
                    </a:cubicBezTo>
                    <a:cubicBezTo>
                      <a:pt x="239" y="18"/>
                      <a:pt x="241" y="18"/>
                      <a:pt x="243" y="18"/>
                    </a:cubicBezTo>
                    <a:cubicBezTo>
                      <a:pt x="247" y="16"/>
                      <a:pt x="252" y="16"/>
                      <a:pt x="256" y="14"/>
                    </a:cubicBezTo>
                    <a:cubicBezTo>
                      <a:pt x="258" y="14"/>
                      <a:pt x="259" y="13"/>
                      <a:pt x="256" y="12"/>
                    </a:cubicBezTo>
                    <a:cubicBezTo>
                      <a:pt x="254" y="11"/>
                      <a:pt x="250" y="10"/>
                      <a:pt x="248" y="11"/>
                    </a:cubicBezTo>
                    <a:cubicBezTo>
                      <a:pt x="246" y="11"/>
                      <a:pt x="246" y="10"/>
                      <a:pt x="244" y="9"/>
                    </a:cubicBezTo>
                    <a:cubicBezTo>
                      <a:pt x="242" y="9"/>
                      <a:pt x="240" y="11"/>
                      <a:pt x="238" y="11"/>
                    </a:cubicBezTo>
                    <a:cubicBezTo>
                      <a:pt x="238" y="11"/>
                      <a:pt x="240" y="8"/>
                      <a:pt x="241" y="8"/>
                    </a:cubicBezTo>
                    <a:cubicBezTo>
                      <a:pt x="242" y="6"/>
                      <a:pt x="238" y="6"/>
                      <a:pt x="237" y="6"/>
                    </a:cubicBezTo>
                    <a:cubicBezTo>
                      <a:pt x="231" y="7"/>
                      <a:pt x="226" y="7"/>
                      <a:pt x="220" y="6"/>
                    </a:cubicBezTo>
                    <a:cubicBezTo>
                      <a:pt x="215" y="6"/>
                      <a:pt x="211" y="8"/>
                      <a:pt x="206" y="8"/>
                    </a:cubicBezTo>
                    <a:cubicBezTo>
                      <a:pt x="204" y="8"/>
                      <a:pt x="201" y="8"/>
                      <a:pt x="199" y="8"/>
                    </a:cubicBezTo>
                    <a:cubicBezTo>
                      <a:pt x="197" y="9"/>
                      <a:pt x="194" y="8"/>
                      <a:pt x="193" y="9"/>
                    </a:cubicBezTo>
                    <a:cubicBezTo>
                      <a:pt x="196" y="8"/>
                      <a:pt x="199" y="8"/>
                      <a:pt x="202" y="7"/>
                    </a:cubicBezTo>
                    <a:cubicBezTo>
                      <a:pt x="207" y="7"/>
                      <a:pt x="211" y="6"/>
                      <a:pt x="215" y="6"/>
                    </a:cubicBezTo>
                    <a:cubicBezTo>
                      <a:pt x="217" y="6"/>
                      <a:pt x="237" y="6"/>
                      <a:pt x="237" y="4"/>
                    </a:cubicBezTo>
                    <a:cubicBezTo>
                      <a:pt x="236" y="4"/>
                      <a:pt x="233" y="3"/>
                      <a:pt x="232" y="2"/>
                    </a:cubicBezTo>
                    <a:cubicBezTo>
                      <a:pt x="229" y="2"/>
                      <a:pt x="227" y="2"/>
                      <a:pt x="224" y="2"/>
                    </a:cubicBezTo>
                    <a:cubicBezTo>
                      <a:pt x="220" y="2"/>
                      <a:pt x="216" y="1"/>
                      <a:pt x="213" y="0"/>
                    </a:cubicBezTo>
                    <a:cubicBezTo>
                      <a:pt x="206" y="0"/>
                      <a:pt x="200" y="0"/>
                      <a:pt x="194" y="0"/>
                    </a:cubicBezTo>
                    <a:cubicBezTo>
                      <a:pt x="191" y="1"/>
                      <a:pt x="188" y="1"/>
                      <a:pt x="185" y="1"/>
                    </a:cubicBezTo>
                    <a:cubicBezTo>
                      <a:pt x="184" y="1"/>
                      <a:pt x="183" y="3"/>
                      <a:pt x="183" y="3"/>
                    </a:cubicBezTo>
                    <a:cubicBezTo>
                      <a:pt x="181" y="3"/>
                      <a:pt x="179" y="2"/>
                      <a:pt x="177" y="2"/>
                    </a:cubicBezTo>
                    <a:cubicBezTo>
                      <a:pt x="176" y="2"/>
                      <a:pt x="175" y="3"/>
                      <a:pt x="173" y="3"/>
                    </a:cubicBezTo>
                    <a:cubicBezTo>
                      <a:pt x="171" y="3"/>
                      <a:pt x="171" y="4"/>
                      <a:pt x="173" y="4"/>
                    </a:cubicBezTo>
                    <a:cubicBezTo>
                      <a:pt x="176" y="5"/>
                      <a:pt x="179" y="5"/>
                      <a:pt x="181" y="6"/>
                    </a:cubicBezTo>
                    <a:cubicBezTo>
                      <a:pt x="180" y="5"/>
                      <a:pt x="174" y="7"/>
                      <a:pt x="173" y="8"/>
                    </a:cubicBezTo>
                    <a:cubicBezTo>
                      <a:pt x="173" y="8"/>
                      <a:pt x="170" y="8"/>
                      <a:pt x="170" y="8"/>
                    </a:cubicBezTo>
                    <a:cubicBezTo>
                      <a:pt x="170" y="8"/>
                      <a:pt x="172" y="10"/>
                      <a:pt x="172" y="10"/>
                    </a:cubicBezTo>
                    <a:cubicBezTo>
                      <a:pt x="171" y="10"/>
                      <a:pt x="169" y="9"/>
                      <a:pt x="168" y="8"/>
                    </a:cubicBezTo>
                    <a:cubicBezTo>
                      <a:pt x="167" y="7"/>
                      <a:pt x="164" y="8"/>
                      <a:pt x="163" y="8"/>
                    </a:cubicBezTo>
                    <a:cubicBezTo>
                      <a:pt x="160" y="7"/>
                      <a:pt x="157" y="6"/>
                      <a:pt x="154" y="5"/>
                    </a:cubicBezTo>
                    <a:cubicBezTo>
                      <a:pt x="152" y="4"/>
                      <a:pt x="150" y="6"/>
                      <a:pt x="147" y="6"/>
                    </a:cubicBezTo>
                    <a:cubicBezTo>
                      <a:pt x="146" y="6"/>
                      <a:pt x="140" y="5"/>
                      <a:pt x="140" y="7"/>
                    </a:cubicBezTo>
                    <a:cubicBezTo>
                      <a:pt x="139" y="7"/>
                      <a:pt x="153" y="9"/>
                      <a:pt x="155" y="10"/>
                    </a:cubicBezTo>
                    <a:cubicBezTo>
                      <a:pt x="158" y="10"/>
                      <a:pt x="161" y="10"/>
                      <a:pt x="163" y="11"/>
                    </a:cubicBezTo>
                    <a:cubicBezTo>
                      <a:pt x="164" y="11"/>
                      <a:pt x="165" y="11"/>
                      <a:pt x="166" y="12"/>
                    </a:cubicBezTo>
                    <a:cubicBezTo>
                      <a:pt x="166" y="12"/>
                      <a:pt x="166" y="15"/>
                      <a:pt x="166" y="15"/>
                    </a:cubicBezTo>
                    <a:cubicBezTo>
                      <a:pt x="166" y="16"/>
                      <a:pt x="165" y="14"/>
                      <a:pt x="165" y="13"/>
                    </a:cubicBezTo>
                    <a:cubicBezTo>
                      <a:pt x="164" y="12"/>
                      <a:pt x="161" y="12"/>
                      <a:pt x="160" y="11"/>
                    </a:cubicBezTo>
                    <a:cubicBezTo>
                      <a:pt x="160" y="11"/>
                      <a:pt x="157" y="11"/>
                      <a:pt x="157" y="11"/>
                    </a:cubicBezTo>
                    <a:cubicBezTo>
                      <a:pt x="157" y="12"/>
                      <a:pt x="158" y="14"/>
                      <a:pt x="158" y="14"/>
                    </a:cubicBezTo>
                    <a:cubicBezTo>
                      <a:pt x="156" y="14"/>
                      <a:pt x="155" y="11"/>
                      <a:pt x="154" y="11"/>
                    </a:cubicBezTo>
                    <a:cubicBezTo>
                      <a:pt x="152" y="11"/>
                      <a:pt x="150" y="11"/>
                      <a:pt x="148" y="10"/>
                    </a:cubicBezTo>
                    <a:cubicBezTo>
                      <a:pt x="147" y="10"/>
                      <a:pt x="139" y="10"/>
                      <a:pt x="139" y="10"/>
                    </a:cubicBezTo>
                    <a:cubicBezTo>
                      <a:pt x="138" y="12"/>
                      <a:pt x="151" y="17"/>
                      <a:pt x="151" y="17"/>
                    </a:cubicBezTo>
                    <a:cubicBezTo>
                      <a:pt x="151" y="18"/>
                      <a:pt x="146" y="17"/>
                      <a:pt x="146" y="17"/>
                    </a:cubicBezTo>
                    <a:cubicBezTo>
                      <a:pt x="143" y="17"/>
                      <a:pt x="142" y="16"/>
                      <a:pt x="143" y="19"/>
                    </a:cubicBezTo>
                    <a:cubicBezTo>
                      <a:pt x="142" y="19"/>
                      <a:pt x="141" y="18"/>
                      <a:pt x="140" y="17"/>
                    </a:cubicBezTo>
                    <a:cubicBezTo>
                      <a:pt x="140" y="16"/>
                      <a:pt x="142" y="17"/>
                      <a:pt x="143" y="16"/>
                    </a:cubicBezTo>
                    <a:cubicBezTo>
                      <a:pt x="143" y="16"/>
                      <a:pt x="141" y="14"/>
                      <a:pt x="140" y="14"/>
                    </a:cubicBezTo>
                    <a:cubicBezTo>
                      <a:pt x="138" y="13"/>
                      <a:pt x="136" y="12"/>
                      <a:pt x="133" y="12"/>
                    </a:cubicBezTo>
                    <a:cubicBezTo>
                      <a:pt x="132" y="12"/>
                      <a:pt x="130" y="11"/>
                      <a:pt x="129" y="12"/>
                    </a:cubicBezTo>
                    <a:cubicBezTo>
                      <a:pt x="128" y="12"/>
                      <a:pt x="131" y="15"/>
                      <a:pt x="131" y="15"/>
                    </a:cubicBezTo>
                    <a:cubicBezTo>
                      <a:pt x="134" y="17"/>
                      <a:pt x="138" y="17"/>
                      <a:pt x="142" y="20"/>
                    </a:cubicBezTo>
                    <a:cubicBezTo>
                      <a:pt x="143" y="20"/>
                      <a:pt x="144" y="21"/>
                      <a:pt x="143" y="22"/>
                    </a:cubicBezTo>
                    <a:cubicBezTo>
                      <a:pt x="141" y="24"/>
                      <a:pt x="139" y="22"/>
                      <a:pt x="137" y="21"/>
                    </a:cubicBezTo>
                    <a:cubicBezTo>
                      <a:pt x="132" y="18"/>
                      <a:pt x="126" y="16"/>
                      <a:pt x="120" y="15"/>
                    </a:cubicBezTo>
                    <a:cubicBezTo>
                      <a:pt x="117" y="14"/>
                      <a:pt x="114" y="13"/>
                      <a:pt x="111" y="14"/>
                    </a:cubicBezTo>
                    <a:cubicBezTo>
                      <a:pt x="110" y="14"/>
                      <a:pt x="113" y="17"/>
                      <a:pt x="113" y="18"/>
                    </a:cubicBezTo>
                    <a:cubicBezTo>
                      <a:pt x="113" y="18"/>
                      <a:pt x="117" y="21"/>
                      <a:pt x="117" y="21"/>
                    </a:cubicBezTo>
                    <a:cubicBezTo>
                      <a:pt x="117" y="22"/>
                      <a:pt x="111" y="21"/>
                      <a:pt x="111" y="21"/>
                    </a:cubicBezTo>
                    <a:cubicBezTo>
                      <a:pt x="111" y="23"/>
                      <a:pt x="115" y="22"/>
                      <a:pt x="115" y="24"/>
                    </a:cubicBezTo>
                    <a:cubicBezTo>
                      <a:pt x="115" y="24"/>
                      <a:pt x="111" y="23"/>
                      <a:pt x="110" y="22"/>
                    </a:cubicBezTo>
                    <a:cubicBezTo>
                      <a:pt x="108" y="21"/>
                      <a:pt x="106" y="21"/>
                      <a:pt x="103" y="20"/>
                    </a:cubicBezTo>
                    <a:cubicBezTo>
                      <a:pt x="101" y="19"/>
                      <a:pt x="101" y="20"/>
                      <a:pt x="101" y="22"/>
                    </a:cubicBezTo>
                    <a:cubicBezTo>
                      <a:pt x="100" y="23"/>
                      <a:pt x="99" y="23"/>
                      <a:pt x="98" y="23"/>
                    </a:cubicBezTo>
                    <a:cubicBezTo>
                      <a:pt x="98" y="24"/>
                      <a:pt x="98" y="26"/>
                      <a:pt x="97" y="26"/>
                    </a:cubicBezTo>
                    <a:cubicBezTo>
                      <a:pt x="97" y="27"/>
                      <a:pt x="97" y="24"/>
                      <a:pt x="97" y="23"/>
                    </a:cubicBezTo>
                    <a:cubicBezTo>
                      <a:pt x="97" y="22"/>
                      <a:pt x="98" y="21"/>
                      <a:pt x="98" y="20"/>
                    </a:cubicBezTo>
                    <a:cubicBezTo>
                      <a:pt x="97" y="16"/>
                      <a:pt x="93" y="16"/>
                      <a:pt x="90" y="16"/>
                    </a:cubicBezTo>
                    <a:cubicBezTo>
                      <a:pt x="86" y="17"/>
                      <a:pt x="82" y="18"/>
                      <a:pt x="78" y="18"/>
                    </a:cubicBezTo>
                    <a:cubicBezTo>
                      <a:pt x="77" y="19"/>
                      <a:pt x="75" y="19"/>
                      <a:pt x="74" y="19"/>
                    </a:cubicBezTo>
                    <a:cubicBezTo>
                      <a:pt x="74" y="19"/>
                      <a:pt x="69" y="20"/>
                      <a:pt x="69" y="20"/>
                    </a:cubicBezTo>
                    <a:cubicBezTo>
                      <a:pt x="70" y="21"/>
                      <a:pt x="72" y="21"/>
                      <a:pt x="73" y="21"/>
                    </a:cubicBezTo>
                    <a:cubicBezTo>
                      <a:pt x="74" y="22"/>
                      <a:pt x="75" y="23"/>
                      <a:pt x="77" y="24"/>
                    </a:cubicBezTo>
                    <a:cubicBezTo>
                      <a:pt x="77" y="24"/>
                      <a:pt x="81" y="27"/>
                      <a:pt x="81" y="27"/>
                    </a:cubicBezTo>
                    <a:cubicBezTo>
                      <a:pt x="80" y="27"/>
                      <a:pt x="76" y="25"/>
                      <a:pt x="75" y="25"/>
                    </a:cubicBezTo>
                    <a:cubicBezTo>
                      <a:pt x="73" y="24"/>
                      <a:pt x="72" y="22"/>
                      <a:pt x="70" y="22"/>
                    </a:cubicBezTo>
                    <a:cubicBezTo>
                      <a:pt x="67" y="21"/>
                      <a:pt x="64" y="22"/>
                      <a:pt x="61" y="22"/>
                    </a:cubicBezTo>
                    <a:cubicBezTo>
                      <a:pt x="58" y="23"/>
                      <a:pt x="58" y="22"/>
                      <a:pt x="60" y="25"/>
                    </a:cubicBezTo>
                    <a:cubicBezTo>
                      <a:pt x="60" y="26"/>
                      <a:pt x="60" y="29"/>
                      <a:pt x="60" y="30"/>
                    </a:cubicBezTo>
                    <a:cubicBezTo>
                      <a:pt x="60" y="32"/>
                      <a:pt x="56" y="30"/>
                      <a:pt x="55" y="30"/>
                    </a:cubicBezTo>
                    <a:cubicBezTo>
                      <a:pt x="54" y="30"/>
                      <a:pt x="51" y="28"/>
                      <a:pt x="50" y="30"/>
                    </a:cubicBezTo>
                    <a:cubicBezTo>
                      <a:pt x="49" y="31"/>
                      <a:pt x="50" y="34"/>
                      <a:pt x="50" y="34"/>
                    </a:cubicBezTo>
                    <a:cubicBezTo>
                      <a:pt x="49" y="35"/>
                      <a:pt x="48" y="33"/>
                      <a:pt x="47" y="32"/>
                    </a:cubicBezTo>
                    <a:cubicBezTo>
                      <a:pt x="45" y="31"/>
                      <a:pt x="43" y="31"/>
                      <a:pt x="42" y="32"/>
                    </a:cubicBezTo>
                    <a:cubicBezTo>
                      <a:pt x="39" y="34"/>
                      <a:pt x="36" y="36"/>
                      <a:pt x="32" y="37"/>
                    </a:cubicBezTo>
                    <a:cubicBezTo>
                      <a:pt x="31" y="38"/>
                      <a:pt x="34" y="37"/>
                      <a:pt x="3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58534DD4-B1A4-2648-9129-ABB2F51512A7}"/>
                  </a:ext>
                </a:extLst>
              </p:cNvPr>
              <p:cNvGrpSpPr/>
              <p:nvPr/>
            </p:nvGrpSpPr>
            <p:grpSpPr>
              <a:xfrm>
                <a:off x="3070403" y="2130164"/>
                <a:ext cx="7907395" cy="9499927"/>
                <a:chOff x="3070403" y="2130164"/>
                <a:chExt cx="7907395" cy="9499927"/>
              </a:xfrm>
              <a:grpFill/>
            </p:grpSpPr>
            <p:sp>
              <p:nvSpPr>
                <p:cNvPr id="284" name="Freeform 781">
                  <a:extLst>
                    <a:ext uri="{FF2B5EF4-FFF2-40B4-BE49-F238E27FC236}">
                      <a16:creationId xmlns:a16="http://schemas.microsoft.com/office/drawing/2014/main" id="{32A1BEE3-0F6B-3D4D-A6A5-6C52C1986F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08206" y="2130164"/>
                  <a:ext cx="94095" cy="44255"/>
                </a:xfrm>
                <a:custGeom>
                  <a:avLst/>
                  <a:gdLst>
                    <a:gd name="T0" fmla="*/ 4 w 9"/>
                    <a:gd name="T1" fmla="*/ 3 h 4"/>
                    <a:gd name="T2" fmla="*/ 1 w 9"/>
                    <a:gd name="T3" fmla="*/ 2 h 4"/>
                    <a:gd name="T4" fmla="*/ 5 w 9"/>
                    <a:gd name="T5" fmla="*/ 2 h 4"/>
                    <a:gd name="T6" fmla="*/ 0 w 9"/>
                    <a:gd name="T7" fmla="*/ 0 h 4"/>
                    <a:gd name="T8" fmla="*/ 9 w 9"/>
                    <a:gd name="T9" fmla="*/ 2 h 4"/>
                    <a:gd name="T10" fmla="*/ 5 w 9"/>
                    <a:gd name="T11" fmla="*/ 2 h 4"/>
                    <a:gd name="T12" fmla="*/ 4 w 9"/>
                    <a:gd name="T13" fmla="*/ 3 h 4"/>
                    <a:gd name="T14" fmla="*/ 4 w 9"/>
                    <a:gd name="T15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4">
                      <a:moveTo>
                        <a:pt x="4" y="3"/>
                      </a:moveTo>
                      <a:cubicBezTo>
                        <a:pt x="4" y="3"/>
                        <a:pt x="1" y="2"/>
                        <a:pt x="1" y="2"/>
                      </a:cubicBezTo>
                      <a:cubicBezTo>
                        <a:pt x="1" y="2"/>
                        <a:pt x="4" y="2"/>
                        <a:pt x="5" y="2"/>
                      </a:cubicBezTo>
                      <a:cubicBezTo>
                        <a:pt x="3" y="1"/>
                        <a:pt x="1" y="2"/>
                        <a:pt x="0" y="0"/>
                      </a:cubicBezTo>
                      <a:cubicBezTo>
                        <a:pt x="1" y="1"/>
                        <a:pt x="8" y="0"/>
                        <a:pt x="9" y="2"/>
                      </a:cubicBezTo>
                      <a:cubicBezTo>
                        <a:pt x="9" y="2"/>
                        <a:pt x="6" y="2"/>
                        <a:pt x="5" y="2"/>
                      </a:cubicBezTo>
                      <a:cubicBezTo>
                        <a:pt x="5" y="2"/>
                        <a:pt x="7" y="4"/>
                        <a:pt x="4" y="3"/>
                      </a:cubicBezTo>
                      <a:cubicBezTo>
                        <a:pt x="3" y="3"/>
                        <a:pt x="6" y="4"/>
                        <a:pt x="4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85" name="Freeform 405">
                  <a:extLst>
                    <a:ext uri="{FF2B5EF4-FFF2-40B4-BE49-F238E27FC236}">
                      <a16:creationId xmlns:a16="http://schemas.microsoft.com/office/drawing/2014/main" id="{C56DB51B-2D4B-CE47-9211-6776AEEB8E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27172" y="3959344"/>
                  <a:ext cx="550626" cy="283968"/>
                </a:xfrm>
                <a:custGeom>
                  <a:avLst/>
                  <a:gdLst>
                    <a:gd name="T0" fmla="*/ 53 w 54"/>
                    <a:gd name="T1" fmla="*/ 10 h 26"/>
                    <a:gd name="T2" fmla="*/ 49 w 54"/>
                    <a:gd name="T3" fmla="*/ 9 h 26"/>
                    <a:gd name="T4" fmla="*/ 50 w 54"/>
                    <a:gd name="T5" fmla="*/ 8 h 26"/>
                    <a:gd name="T6" fmla="*/ 48 w 54"/>
                    <a:gd name="T7" fmla="*/ 7 h 26"/>
                    <a:gd name="T8" fmla="*/ 49 w 54"/>
                    <a:gd name="T9" fmla="*/ 6 h 26"/>
                    <a:gd name="T10" fmla="*/ 46 w 54"/>
                    <a:gd name="T11" fmla="*/ 5 h 26"/>
                    <a:gd name="T12" fmla="*/ 48 w 54"/>
                    <a:gd name="T13" fmla="*/ 3 h 26"/>
                    <a:gd name="T14" fmla="*/ 43 w 54"/>
                    <a:gd name="T15" fmla="*/ 3 h 26"/>
                    <a:gd name="T16" fmla="*/ 39 w 54"/>
                    <a:gd name="T17" fmla="*/ 1 h 26"/>
                    <a:gd name="T18" fmla="*/ 39 w 54"/>
                    <a:gd name="T19" fmla="*/ 4 h 26"/>
                    <a:gd name="T20" fmla="*/ 36 w 54"/>
                    <a:gd name="T21" fmla="*/ 5 h 26"/>
                    <a:gd name="T22" fmla="*/ 32 w 54"/>
                    <a:gd name="T23" fmla="*/ 5 h 26"/>
                    <a:gd name="T24" fmla="*/ 32 w 54"/>
                    <a:gd name="T25" fmla="*/ 9 h 26"/>
                    <a:gd name="T26" fmla="*/ 26 w 54"/>
                    <a:gd name="T27" fmla="*/ 5 h 26"/>
                    <a:gd name="T28" fmla="*/ 25 w 54"/>
                    <a:gd name="T29" fmla="*/ 8 h 26"/>
                    <a:gd name="T30" fmla="*/ 21 w 54"/>
                    <a:gd name="T31" fmla="*/ 5 h 26"/>
                    <a:gd name="T32" fmla="*/ 21 w 54"/>
                    <a:gd name="T33" fmla="*/ 9 h 26"/>
                    <a:gd name="T34" fmla="*/ 19 w 54"/>
                    <a:gd name="T35" fmla="*/ 9 h 26"/>
                    <a:gd name="T36" fmla="*/ 17 w 54"/>
                    <a:gd name="T37" fmla="*/ 12 h 26"/>
                    <a:gd name="T38" fmla="*/ 14 w 54"/>
                    <a:gd name="T39" fmla="*/ 8 h 26"/>
                    <a:gd name="T40" fmla="*/ 16 w 54"/>
                    <a:gd name="T41" fmla="*/ 8 h 26"/>
                    <a:gd name="T42" fmla="*/ 14 w 54"/>
                    <a:gd name="T43" fmla="*/ 5 h 26"/>
                    <a:gd name="T44" fmla="*/ 7 w 54"/>
                    <a:gd name="T45" fmla="*/ 2 h 26"/>
                    <a:gd name="T46" fmla="*/ 9 w 54"/>
                    <a:gd name="T47" fmla="*/ 4 h 26"/>
                    <a:gd name="T48" fmla="*/ 8 w 54"/>
                    <a:gd name="T49" fmla="*/ 4 h 26"/>
                    <a:gd name="T50" fmla="*/ 10 w 54"/>
                    <a:gd name="T51" fmla="*/ 8 h 26"/>
                    <a:gd name="T52" fmla="*/ 5 w 54"/>
                    <a:gd name="T53" fmla="*/ 6 h 26"/>
                    <a:gd name="T54" fmla="*/ 3 w 54"/>
                    <a:gd name="T55" fmla="*/ 6 h 26"/>
                    <a:gd name="T56" fmla="*/ 5 w 54"/>
                    <a:gd name="T57" fmla="*/ 7 h 26"/>
                    <a:gd name="T58" fmla="*/ 5 w 54"/>
                    <a:gd name="T59" fmla="*/ 8 h 26"/>
                    <a:gd name="T60" fmla="*/ 2 w 54"/>
                    <a:gd name="T61" fmla="*/ 7 h 26"/>
                    <a:gd name="T62" fmla="*/ 1 w 54"/>
                    <a:gd name="T63" fmla="*/ 9 h 26"/>
                    <a:gd name="T64" fmla="*/ 8 w 54"/>
                    <a:gd name="T65" fmla="*/ 10 h 26"/>
                    <a:gd name="T66" fmla="*/ 13 w 54"/>
                    <a:gd name="T67" fmla="*/ 11 h 26"/>
                    <a:gd name="T68" fmla="*/ 11 w 54"/>
                    <a:gd name="T69" fmla="*/ 12 h 26"/>
                    <a:gd name="T70" fmla="*/ 12 w 54"/>
                    <a:gd name="T71" fmla="*/ 13 h 26"/>
                    <a:gd name="T72" fmla="*/ 8 w 54"/>
                    <a:gd name="T73" fmla="*/ 14 h 26"/>
                    <a:gd name="T74" fmla="*/ 3 w 54"/>
                    <a:gd name="T75" fmla="*/ 15 h 26"/>
                    <a:gd name="T76" fmla="*/ 10 w 54"/>
                    <a:gd name="T77" fmla="*/ 16 h 26"/>
                    <a:gd name="T78" fmla="*/ 12 w 54"/>
                    <a:gd name="T79" fmla="*/ 18 h 26"/>
                    <a:gd name="T80" fmla="*/ 15 w 54"/>
                    <a:gd name="T81" fmla="*/ 17 h 26"/>
                    <a:gd name="T82" fmla="*/ 13 w 54"/>
                    <a:gd name="T83" fmla="*/ 18 h 26"/>
                    <a:gd name="T84" fmla="*/ 15 w 54"/>
                    <a:gd name="T85" fmla="*/ 18 h 26"/>
                    <a:gd name="T86" fmla="*/ 10 w 54"/>
                    <a:gd name="T87" fmla="*/ 23 h 26"/>
                    <a:gd name="T88" fmla="*/ 15 w 54"/>
                    <a:gd name="T89" fmla="*/ 23 h 26"/>
                    <a:gd name="T90" fmla="*/ 21 w 54"/>
                    <a:gd name="T91" fmla="*/ 24 h 26"/>
                    <a:gd name="T92" fmla="*/ 20 w 54"/>
                    <a:gd name="T93" fmla="*/ 24 h 26"/>
                    <a:gd name="T94" fmla="*/ 22 w 54"/>
                    <a:gd name="T95" fmla="*/ 25 h 26"/>
                    <a:gd name="T96" fmla="*/ 29 w 54"/>
                    <a:gd name="T97" fmla="*/ 26 h 26"/>
                    <a:gd name="T98" fmla="*/ 33 w 54"/>
                    <a:gd name="T99" fmla="*/ 25 h 26"/>
                    <a:gd name="T100" fmla="*/ 39 w 54"/>
                    <a:gd name="T101" fmla="*/ 23 h 26"/>
                    <a:gd name="T102" fmla="*/ 46 w 54"/>
                    <a:gd name="T103" fmla="*/ 19 h 26"/>
                    <a:gd name="T104" fmla="*/ 52 w 54"/>
                    <a:gd name="T105" fmla="*/ 16 h 26"/>
                    <a:gd name="T106" fmla="*/ 52 w 54"/>
                    <a:gd name="T107" fmla="*/ 14 h 26"/>
                    <a:gd name="T108" fmla="*/ 54 w 54"/>
                    <a:gd name="T109" fmla="*/ 13 h 26"/>
                    <a:gd name="T110" fmla="*/ 52 w 54"/>
                    <a:gd name="T111" fmla="*/ 12 h 26"/>
                    <a:gd name="T112" fmla="*/ 53 w 54"/>
                    <a:gd name="T113" fmla="*/ 10 h 26"/>
                    <a:gd name="T114" fmla="*/ 53 w 54"/>
                    <a:gd name="T115" fmla="*/ 1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4" h="26">
                      <a:moveTo>
                        <a:pt x="53" y="10"/>
                      </a:moveTo>
                      <a:cubicBezTo>
                        <a:pt x="53" y="10"/>
                        <a:pt x="49" y="9"/>
                        <a:pt x="49" y="9"/>
                      </a:cubicBezTo>
                      <a:cubicBezTo>
                        <a:pt x="49" y="9"/>
                        <a:pt x="50" y="8"/>
                        <a:pt x="50" y="8"/>
                      </a:cubicBezTo>
                      <a:cubicBezTo>
                        <a:pt x="49" y="8"/>
                        <a:pt x="47" y="8"/>
                        <a:pt x="48" y="7"/>
                      </a:cubicBezTo>
                      <a:cubicBezTo>
                        <a:pt x="48" y="7"/>
                        <a:pt x="49" y="6"/>
                        <a:pt x="49" y="6"/>
                      </a:cubicBezTo>
                      <a:cubicBezTo>
                        <a:pt x="48" y="5"/>
                        <a:pt x="46" y="5"/>
                        <a:pt x="46" y="5"/>
                      </a:cubicBezTo>
                      <a:cubicBezTo>
                        <a:pt x="46" y="4"/>
                        <a:pt x="48" y="3"/>
                        <a:pt x="48" y="3"/>
                      </a:cubicBezTo>
                      <a:cubicBezTo>
                        <a:pt x="48" y="3"/>
                        <a:pt x="44" y="4"/>
                        <a:pt x="43" y="3"/>
                      </a:cubicBezTo>
                      <a:cubicBezTo>
                        <a:pt x="42" y="2"/>
                        <a:pt x="41" y="1"/>
                        <a:pt x="39" y="1"/>
                      </a:cubicBezTo>
                      <a:cubicBezTo>
                        <a:pt x="38" y="1"/>
                        <a:pt x="40" y="3"/>
                        <a:pt x="39" y="4"/>
                      </a:cubicBezTo>
                      <a:cubicBezTo>
                        <a:pt x="38" y="5"/>
                        <a:pt x="37" y="4"/>
                        <a:pt x="36" y="5"/>
                      </a:cubicBezTo>
                      <a:cubicBezTo>
                        <a:pt x="35" y="6"/>
                        <a:pt x="34" y="5"/>
                        <a:pt x="32" y="5"/>
                      </a:cubicBezTo>
                      <a:cubicBezTo>
                        <a:pt x="30" y="4"/>
                        <a:pt x="33" y="8"/>
                        <a:pt x="32" y="9"/>
                      </a:cubicBezTo>
                      <a:cubicBezTo>
                        <a:pt x="32" y="9"/>
                        <a:pt x="28" y="2"/>
                        <a:pt x="26" y="5"/>
                      </a:cubicBezTo>
                      <a:cubicBezTo>
                        <a:pt x="25" y="5"/>
                        <a:pt x="26" y="7"/>
                        <a:pt x="25" y="8"/>
                      </a:cubicBezTo>
                      <a:cubicBezTo>
                        <a:pt x="25" y="9"/>
                        <a:pt x="22" y="5"/>
                        <a:pt x="21" y="5"/>
                      </a:cubicBezTo>
                      <a:cubicBezTo>
                        <a:pt x="20" y="5"/>
                        <a:pt x="23" y="9"/>
                        <a:pt x="21" y="9"/>
                      </a:cubicBezTo>
                      <a:cubicBezTo>
                        <a:pt x="20" y="9"/>
                        <a:pt x="20" y="9"/>
                        <a:pt x="19" y="9"/>
                      </a:cubicBezTo>
                      <a:cubicBezTo>
                        <a:pt x="18" y="9"/>
                        <a:pt x="17" y="11"/>
                        <a:pt x="17" y="12"/>
                      </a:cubicBezTo>
                      <a:cubicBezTo>
                        <a:pt x="17" y="11"/>
                        <a:pt x="14" y="9"/>
                        <a:pt x="14" y="8"/>
                      </a:cubicBezTo>
                      <a:cubicBezTo>
                        <a:pt x="14" y="8"/>
                        <a:pt x="16" y="8"/>
                        <a:pt x="16" y="8"/>
                      </a:cubicBezTo>
                      <a:cubicBezTo>
                        <a:pt x="16" y="7"/>
                        <a:pt x="14" y="5"/>
                        <a:pt x="14" y="5"/>
                      </a:cubicBezTo>
                      <a:cubicBezTo>
                        <a:pt x="13" y="5"/>
                        <a:pt x="8" y="0"/>
                        <a:pt x="7" y="2"/>
                      </a:cubicBezTo>
                      <a:cubicBezTo>
                        <a:pt x="7" y="3"/>
                        <a:pt x="10" y="3"/>
                        <a:pt x="9" y="4"/>
                      </a:cubicBezTo>
                      <a:cubicBezTo>
                        <a:pt x="9" y="4"/>
                        <a:pt x="9" y="4"/>
                        <a:pt x="8" y="4"/>
                      </a:cubicBezTo>
                      <a:cubicBezTo>
                        <a:pt x="10" y="3"/>
                        <a:pt x="11" y="7"/>
                        <a:pt x="10" y="8"/>
                      </a:cubicBezTo>
                      <a:cubicBezTo>
                        <a:pt x="10" y="8"/>
                        <a:pt x="2" y="1"/>
                        <a:pt x="5" y="6"/>
                      </a:cubicBezTo>
                      <a:cubicBezTo>
                        <a:pt x="5" y="6"/>
                        <a:pt x="3" y="6"/>
                        <a:pt x="3" y="6"/>
                      </a:cubicBezTo>
                      <a:cubicBezTo>
                        <a:pt x="3" y="7"/>
                        <a:pt x="5" y="7"/>
                        <a:pt x="5" y="7"/>
                      </a:cubicBezTo>
                      <a:cubicBezTo>
                        <a:pt x="5" y="6"/>
                        <a:pt x="5" y="8"/>
                        <a:pt x="5" y="8"/>
                      </a:cubicBezTo>
                      <a:cubicBezTo>
                        <a:pt x="5" y="8"/>
                        <a:pt x="3" y="7"/>
                        <a:pt x="2" y="7"/>
                      </a:cubicBezTo>
                      <a:cubicBezTo>
                        <a:pt x="3" y="7"/>
                        <a:pt x="0" y="10"/>
                        <a:pt x="1" y="9"/>
                      </a:cubicBezTo>
                      <a:cubicBezTo>
                        <a:pt x="0" y="11"/>
                        <a:pt x="8" y="10"/>
                        <a:pt x="8" y="10"/>
                      </a:cubicBezTo>
                      <a:cubicBezTo>
                        <a:pt x="9" y="10"/>
                        <a:pt x="13" y="11"/>
                        <a:pt x="13" y="11"/>
                      </a:cubicBezTo>
                      <a:cubicBezTo>
                        <a:pt x="12" y="11"/>
                        <a:pt x="11" y="11"/>
                        <a:pt x="11" y="12"/>
                      </a:cubicBezTo>
                      <a:cubicBezTo>
                        <a:pt x="11" y="12"/>
                        <a:pt x="12" y="13"/>
                        <a:pt x="12" y="13"/>
                      </a:cubicBezTo>
                      <a:cubicBezTo>
                        <a:pt x="11" y="14"/>
                        <a:pt x="9" y="14"/>
                        <a:pt x="8" y="14"/>
                      </a:cubicBezTo>
                      <a:cubicBezTo>
                        <a:pt x="8" y="14"/>
                        <a:pt x="2" y="15"/>
                        <a:pt x="3" y="15"/>
                      </a:cubicBezTo>
                      <a:cubicBezTo>
                        <a:pt x="5" y="16"/>
                        <a:pt x="8" y="15"/>
                        <a:pt x="10" y="16"/>
                      </a:cubicBezTo>
                      <a:cubicBezTo>
                        <a:pt x="11" y="17"/>
                        <a:pt x="11" y="18"/>
                        <a:pt x="12" y="18"/>
                      </a:cubicBezTo>
                      <a:cubicBezTo>
                        <a:pt x="12" y="18"/>
                        <a:pt x="14" y="17"/>
                        <a:pt x="15" y="17"/>
                      </a:cubicBezTo>
                      <a:cubicBezTo>
                        <a:pt x="14" y="17"/>
                        <a:pt x="13" y="18"/>
                        <a:pt x="13" y="18"/>
                      </a:cubicBezTo>
                      <a:cubicBezTo>
                        <a:pt x="13" y="19"/>
                        <a:pt x="15" y="18"/>
                        <a:pt x="15" y="18"/>
                      </a:cubicBezTo>
                      <a:cubicBezTo>
                        <a:pt x="16" y="19"/>
                        <a:pt x="8" y="23"/>
                        <a:pt x="10" y="23"/>
                      </a:cubicBezTo>
                      <a:cubicBezTo>
                        <a:pt x="12" y="24"/>
                        <a:pt x="14" y="23"/>
                        <a:pt x="15" y="23"/>
                      </a:cubicBezTo>
                      <a:cubicBezTo>
                        <a:pt x="17" y="23"/>
                        <a:pt x="19" y="23"/>
                        <a:pt x="21" y="24"/>
                      </a:cubicBezTo>
                      <a:cubicBezTo>
                        <a:pt x="20" y="23"/>
                        <a:pt x="20" y="24"/>
                        <a:pt x="20" y="24"/>
                      </a:cubicBezTo>
                      <a:cubicBezTo>
                        <a:pt x="21" y="25"/>
                        <a:pt x="22" y="25"/>
                        <a:pt x="22" y="25"/>
                      </a:cubicBezTo>
                      <a:cubicBezTo>
                        <a:pt x="24" y="26"/>
                        <a:pt x="27" y="26"/>
                        <a:pt x="29" y="26"/>
                      </a:cubicBezTo>
                      <a:cubicBezTo>
                        <a:pt x="31" y="26"/>
                        <a:pt x="31" y="25"/>
                        <a:pt x="33" y="25"/>
                      </a:cubicBezTo>
                      <a:cubicBezTo>
                        <a:pt x="35" y="24"/>
                        <a:pt x="37" y="24"/>
                        <a:pt x="39" y="23"/>
                      </a:cubicBezTo>
                      <a:cubicBezTo>
                        <a:pt x="42" y="21"/>
                        <a:pt x="43" y="20"/>
                        <a:pt x="46" y="19"/>
                      </a:cubicBezTo>
                      <a:cubicBezTo>
                        <a:pt x="48" y="19"/>
                        <a:pt x="49" y="16"/>
                        <a:pt x="52" y="16"/>
                      </a:cubicBezTo>
                      <a:cubicBezTo>
                        <a:pt x="52" y="15"/>
                        <a:pt x="53" y="15"/>
                        <a:pt x="52" y="14"/>
                      </a:cubicBezTo>
                      <a:cubicBezTo>
                        <a:pt x="51" y="13"/>
                        <a:pt x="53" y="13"/>
                        <a:pt x="54" y="13"/>
                      </a:cubicBezTo>
                      <a:cubicBezTo>
                        <a:pt x="54" y="13"/>
                        <a:pt x="52" y="12"/>
                        <a:pt x="52" y="12"/>
                      </a:cubicBezTo>
                      <a:cubicBezTo>
                        <a:pt x="52" y="11"/>
                        <a:pt x="54" y="10"/>
                        <a:pt x="53" y="10"/>
                      </a:cubicBezTo>
                      <a:cubicBezTo>
                        <a:pt x="51" y="9"/>
                        <a:pt x="54" y="10"/>
                        <a:pt x="53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86" name="Freeform 512">
                  <a:extLst>
                    <a:ext uri="{FF2B5EF4-FFF2-40B4-BE49-F238E27FC236}">
                      <a16:creationId xmlns:a16="http://schemas.microsoft.com/office/drawing/2014/main" id="{2699E4BB-DA21-B343-9463-F0D6786D91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04054" y="11379319"/>
                  <a:ext cx="121974" cy="66379"/>
                </a:xfrm>
                <a:custGeom>
                  <a:avLst/>
                  <a:gdLst>
                    <a:gd name="T0" fmla="*/ 10 w 12"/>
                    <a:gd name="T1" fmla="*/ 3 h 6"/>
                    <a:gd name="T2" fmla="*/ 8 w 12"/>
                    <a:gd name="T3" fmla="*/ 2 h 6"/>
                    <a:gd name="T4" fmla="*/ 5 w 12"/>
                    <a:gd name="T5" fmla="*/ 2 h 6"/>
                    <a:gd name="T6" fmla="*/ 3 w 12"/>
                    <a:gd name="T7" fmla="*/ 1 h 6"/>
                    <a:gd name="T8" fmla="*/ 0 w 12"/>
                    <a:gd name="T9" fmla="*/ 3 h 6"/>
                    <a:gd name="T10" fmla="*/ 2 w 12"/>
                    <a:gd name="T11" fmla="*/ 5 h 6"/>
                    <a:gd name="T12" fmla="*/ 6 w 12"/>
                    <a:gd name="T13" fmla="*/ 5 h 6"/>
                    <a:gd name="T14" fmla="*/ 11 w 12"/>
                    <a:gd name="T15" fmla="*/ 3 h 6"/>
                    <a:gd name="T16" fmla="*/ 10 w 12"/>
                    <a:gd name="T17" fmla="*/ 3 h 6"/>
                    <a:gd name="T18" fmla="*/ 10 w 12"/>
                    <a:gd name="T19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" h="6">
                      <a:moveTo>
                        <a:pt x="10" y="3"/>
                      </a:moveTo>
                      <a:cubicBezTo>
                        <a:pt x="9" y="3"/>
                        <a:pt x="9" y="2"/>
                        <a:pt x="8" y="2"/>
                      </a:cubicBezTo>
                      <a:cubicBezTo>
                        <a:pt x="7" y="2"/>
                        <a:pt x="6" y="2"/>
                        <a:pt x="5" y="2"/>
                      </a:cubicBezTo>
                      <a:cubicBezTo>
                        <a:pt x="4" y="2"/>
                        <a:pt x="4" y="0"/>
                        <a:pt x="3" y="1"/>
                      </a:cubicBezTo>
                      <a:cubicBezTo>
                        <a:pt x="3" y="1"/>
                        <a:pt x="0" y="3"/>
                        <a:pt x="0" y="3"/>
                      </a:cubicBezTo>
                      <a:cubicBezTo>
                        <a:pt x="0" y="3"/>
                        <a:pt x="2" y="5"/>
                        <a:pt x="2" y="5"/>
                      </a:cubicBezTo>
                      <a:cubicBezTo>
                        <a:pt x="3" y="6"/>
                        <a:pt x="5" y="5"/>
                        <a:pt x="6" y="5"/>
                      </a:cubicBezTo>
                      <a:cubicBezTo>
                        <a:pt x="7" y="5"/>
                        <a:pt x="11" y="4"/>
                        <a:pt x="11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12" y="2"/>
                        <a:pt x="10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87" name="Freeform 513">
                  <a:extLst>
                    <a:ext uri="{FF2B5EF4-FFF2-40B4-BE49-F238E27FC236}">
                      <a16:creationId xmlns:a16="http://schemas.microsoft.com/office/drawing/2014/main" id="{45EBC918-3DAB-5D42-9D2B-82E89B9001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93599" y="11445698"/>
                  <a:ext cx="90610" cy="66379"/>
                </a:xfrm>
                <a:custGeom>
                  <a:avLst/>
                  <a:gdLst>
                    <a:gd name="T0" fmla="*/ 7 w 9"/>
                    <a:gd name="T1" fmla="*/ 3 h 6"/>
                    <a:gd name="T2" fmla="*/ 0 w 9"/>
                    <a:gd name="T3" fmla="*/ 1 h 6"/>
                    <a:gd name="T4" fmla="*/ 2 w 9"/>
                    <a:gd name="T5" fmla="*/ 2 h 6"/>
                    <a:gd name="T6" fmla="*/ 1 w 9"/>
                    <a:gd name="T7" fmla="*/ 5 h 6"/>
                    <a:gd name="T8" fmla="*/ 3 w 9"/>
                    <a:gd name="T9" fmla="*/ 5 h 6"/>
                    <a:gd name="T10" fmla="*/ 4 w 9"/>
                    <a:gd name="T11" fmla="*/ 5 h 6"/>
                    <a:gd name="T12" fmla="*/ 7 w 9"/>
                    <a:gd name="T13" fmla="*/ 3 h 6"/>
                    <a:gd name="T14" fmla="*/ 7 w 9"/>
                    <a:gd name="T15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6">
                      <a:moveTo>
                        <a:pt x="7" y="3"/>
                      </a:moveTo>
                      <a:cubicBezTo>
                        <a:pt x="7" y="2"/>
                        <a:pt x="0" y="0"/>
                        <a:pt x="0" y="1"/>
                      </a:cubicBezTo>
                      <a:cubicBezTo>
                        <a:pt x="0" y="1"/>
                        <a:pt x="2" y="2"/>
                        <a:pt x="2" y="2"/>
                      </a:cubicBezTo>
                      <a:cubicBezTo>
                        <a:pt x="3" y="3"/>
                        <a:pt x="1" y="4"/>
                        <a:pt x="1" y="5"/>
                      </a:cubicBezTo>
                      <a:cubicBezTo>
                        <a:pt x="1" y="6"/>
                        <a:pt x="3" y="5"/>
                        <a:pt x="3" y="5"/>
                      </a:cubicBezTo>
                      <a:cubicBezTo>
                        <a:pt x="4" y="4"/>
                        <a:pt x="3" y="5"/>
                        <a:pt x="4" y="5"/>
                      </a:cubicBezTo>
                      <a:cubicBezTo>
                        <a:pt x="5" y="6"/>
                        <a:pt x="9" y="4"/>
                        <a:pt x="7" y="3"/>
                      </a:cubicBezTo>
                      <a:cubicBezTo>
                        <a:pt x="6" y="2"/>
                        <a:pt x="8" y="3"/>
                        <a:pt x="7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88" name="Freeform 514">
                  <a:extLst>
                    <a:ext uri="{FF2B5EF4-FFF2-40B4-BE49-F238E27FC236}">
                      <a16:creationId xmlns:a16="http://schemas.microsoft.com/office/drawing/2014/main" id="{822C0A55-4BE6-E542-B826-E1064B96C0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3147" y="11360879"/>
                  <a:ext cx="80154" cy="51630"/>
                </a:xfrm>
                <a:custGeom>
                  <a:avLst/>
                  <a:gdLst>
                    <a:gd name="T0" fmla="*/ 6 w 8"/>
                    <a:gd name="T1" fmla="*/ 0 h 5"/>
                    <a:gd name="T2" fmla="*/ 3 w 8"/>
                    <a:gd name="T3" fmla="*/ 1 h 5"/>
                    <a:gd name="T4" fmla="*/ 0 w 8"/>
                    <a:gd name="T5" fmla="*/ 1 h 5"/>
                    <a:gd name="T6" fmla="*/ 0 w 8"/>
                    <a:gd name="T7" fmla="*/ 3 h 5"/>
                    <a:gd name="T8" fmla="*/ 5 w 8"/>
                    <a:gd name="T9" fmla="*/ 2 h 5"/>
                    <a:gd name="T10" fmla="*/ 6 w 8"/>
                    <a:gd name="T11" fmla="*/ 0 h 5"/>
                    <a:gd name="T12" fmla="*/ 6 w 8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">
                      <a:moveTo>
                        <a:pt x="6" y="0"/>
                      </a:moveTo>
                      <a:cubicBezTo>
                        <a:pt x="5" y="0"/>
                        <a:pt x="4" y="1"/>
                        <a:pt x="3" y="1"/>
                      </a:cubicBezTo>
                      <a:cubicBezTo>
                        <a:pt x="2" y="0"/>
                        <a:pt x="0" y="1"/>
                        <a:pt x="0" y="1"/>
                      </a:cubicBezTo>
                      <a:cubicBezTo>
                        <a:pt x="1" y="0"/>
                        <a:pt x="0" y="4"/>
                        <a:pt x="0" y="3"/>
                      </a:cubicBezTo>
                      <a:cubicBezTo>
                        <a:pt x="1" y="5"/>
                        <a:pt x="4" y="3"/>
                        <a:pt x="5" y="2"/>
                      </a:cubicBezTo>
                      <a:cubicBezTo>
                        <a:pt x="6" y="2"/>
                        <a:pt x="8" y="0"/>
                        <a:pt x="6" y="0"/>
                      </a:cubicBezTo>
                      <a:cubicBezTo>
                        <a:pt x="5" y="0"/>
                        <a:pt x="8" y="0"/>
                        <a:pt x="6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89" name="Freeform 515">
                  <a:extLst>
                    <a:ext uri="{FF2B5EF4-FFF2-40B4-BE49-F238E27FC236}">
                      <a16:creationId xmlns:a16="http://schemas.microsoft.com/office/drawing/2014/main" id="{4D4E5058-4194-C34D-9B46-1F3A965BFE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41327" y="11401446"/>
                  <a:ext cx="83638" cy="55320"/>
                </a:xfrm>
                <a:custGeom>
                  <a:avLst/>
                  <a:gdLst>
                    <a:gd name="T0" fmla="*/ 7 w 8"/>
                    <a:gd name="T1" fmla="*/ 4 h 5"/>
                    <a:gd name="T2" fmla="*/ 1 w 8"/>
                    <a:gd name="T3" fmla="*/ 1 h 5"/>
                    <a:gd name="T4" fmla="*/ 7 w 8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5">
                      <a:moveTo>
                        <a:pt x="7" y="4"/>
                      </a:moveTo>
                      <a:cubicBezTo>
                        <a:pt x="6" y="3"/>
                        <a:pt x="0" y="0"/>
                        <a:pt x="1" y="1"/>
                      </a:cubicBezTo>
                      <a:cubicBezTo>
                        <a:pt x="2" y="2"/>
                        <a:pt x="8" y="5"/>
                        <a:pt x="7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90" name="Freeform 516">
                  <a:extLst>
                    <a:ext uri="{FF2B5EF4-FFF2-40B4-BE49-F238E27FC236}">
                      <a16:creationId xmlns:a16="http://schemas.microsoft.com/office/drawing/2014/main" id="{0AD52EE9-EE9F-1F4C-B113-871D2625E3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20416" y="11327686"/>
                  <a:ext cx="31364" cy="33190"/>
                </a:xfrm>
                <a:custGeom>
                  <a:avLst/>
                  <a:gdLst>
                    <a:gd name="T0" fmla="*/ 2 w 3"/>
                    <a:gd name="T1" fmla="*/ 2 h 3"/>
                    <a:gd name="T2" fmla="*/ 0 w 3"/>
                    <a:gd name="T3" fmla="*/ 1 h 3"/>
                    <a:gd name="T4" fmla="*/ 2 w 3"/>
                    <a:gd name="T5" fmla="*/ 2 h 3"/>
                    <a:gd name="T6" fmla="*/ 2 w 3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3">
                      <a:moveTo>
                        <a:pt x="2" y="2"/>
                      </a:moveTo>
                      <a:cubicBezTo>
                        <a:pt x="2" y="3"/>
                        <a:pt x="1" y="2"/>
                        <a:pt x="0" y="1"/>
                      </a:cubicBezTo>
                      <a:cubicBezTo>
                        <a:pt x="0" y="0"/>
                        <a:pt x="3" y="0"/>
                        <a:pt x="2" y="2"/>
                      </a:cubicBezTo>
                      <a:cubicBezTo>
                        <a:pt x="2" y="3"/>
                        <a:pt x="2" y="1"/>
                        <a:pt x="2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91" name="Freeform 517">
                  <a:extLst>
                    <a:ext uri="{FF2B5EF4-FFF2-40B4-BE49-F238E27FC236}">
                      <a16:creationId xmlns:a16="http://schemas.microsoft.com/office/drawing/2014/main" id="{C09B61B8-CAE1-2C43-8BAB-95151CE735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20416" y="11239179"/>
                  <a:ext cx="73184" cy="77445"/>
                </a:xfrm>
                <a:custGeom>
                  <a:avLst/>
                  <a:gdLst>
                    <a:gd name="T0" fmla="*/ 5 w 7"/>
                    <a:gd name="T1" fmla="*/ 2 h 7"/>
                    <a:gd name="T2" fmla="*/ 4 w 7"/>
                    <a:gd name="T3" fmla="*/ 0 h 7"/>
                    <a:gd name="T4" fmla="*/ 2 w 7"/>
                    <a:gd name="T5" fmla="*/ 1 h 7"/>
                    <a:gd name="T6" fmla="*/ 0 w 7"/>
                    <a:gd name="T7" fmla="*/ 1 h 7"/>
                    <a:gd name="T8" fmla="*/ 2 w 7"/>
                    <a:gd name="T9" fmla="*/ 4 h 7"/>
                    <a:gd name="T10" fmla="*/ 0 w 7"/>
                    <a:gd name="T11" fmla="*/ 6 h 7"/>
                    <a:gd name="T12" fmla="*/ 3 w 7"/>
                    <a:gd name="T13" fmla="*/ 5 h 7"/>
                    <a:gd name="T14" fmla="*/ 4 w 7"/>
                    <a:gd name="T15" fmla="*/ 2 h 7"/>
                    <a:gd name="T16" fmla="*/ 4 w 7"/>
                    <a:gd name="T17" fmla="*/ 4 h 7"/>
                    <a:gd name="T18" fmla="*/ 6 w 7"/>
                    <a:gd name="T19" fmla="*/ 2 h 7"/>
                    <a:gd name="T20" fmla="*/ 5 w 7"/>
                    <a:gd name="T21" fmla="*/ 2 h 7"/>
                    <a:gd name="T22" fmla="*/ 5 w 7"/>
                    <a:gd name="T23" fmla="*/ 2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" h="7">
                      <a:moveTo>
                        <a:pt x="5" y="2"/>
                      </a:moveTo>
                      <a:cubicBezTo>
                        <a:pt x="5" y="1"/>
                        <a:pt x="4" y="1"/>
                        <a:pt x="4" y="0"/>
                      </a:cubicBezTo>
                      <a:cubicBezTo>
                        <a:pt x="3" y="0"/>
                        <a:pt x="1" y="0"/>
                        <a:pt x="2" y="1"/>
                      </a:cubicBezTo>
                      <a:cubicBezTo>
                        <a:pt x="4" y="3"/>
                        <a:pt x="1" y="2"/>
                        <a:pt x="0" y="1"/>
                      </a:cubicBezTo>
                      <a:cubicBezTo>
                        <a:pt x="1" y="3"/>
                        <a:pt x="2" y="3"/>
                        <a:pt x="2" y="4"/>
                      </a:cubicBezTo>
                      <a:cubicBezTo>
                        <a:pt x="3" y="6"/>
                        <a:pt x="1" y="5"/>
                        <a:pt x="0" y="6"/>
                      </a:cubicBezTo>
                      <a:cubicBezTo>
                        <a:pt x="0" y="7"/>
                        <a:pt x="4" y="6"/>
                        <a:pt x="3" y="5"/>
                      </a:cubicBezTo>
                      <a:cubicBezTo>
                        <a:pt x="3" y="5"/>
                        <a:pt x="4" y="3"/>
                        <a:pt x="4" y="2"/>
                      </a:cubicBezTo>
                      <a:cubicBezTo>
                        <a:pt x="4" y="2"/>
                        <a:pt x="4" y="3"/>
                        <a:pt x="4" y="4"/>
                      </a:cubicBezTo>
                      <a:cubicBezTo>
                        <a:pt x="4" y="3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5" y="2"/>
                      </a:cubicBezTo>
                      <a:cubicBezTo>
                        <a:pt x="5" y="1"/>
                        <a:pt x="7" y="2"/>
                        <a:pt x="5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92" name="Freeform 518">
                  <a:extLst>
                    <a:ext uri="{FF2B5EF4-FFF2-40B4-BE49-F238E27FC236}">
                      <a16:creationId xmlns:a16="http://schemas.microsoft.com/office/drawing/2014/main" id="{FFB9A2C5-7BF8-5449-A88F-5A6E330143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09960" y="11099041"/>
                  <a:ext cx="52274" cy="118010"/>
                </a:xfrm>
                <a:custGeom>
                  <a:avLst/>
                  <a:gdLst>
                    <a:gd name="T0" fmla="*/ 5 w 5"/>
                    <a:gd name="T1" fmla="*/ 7 h 11"/>
                    <a:gd name="T2" fmla="*/ 2 w 5"/>
                    <a:gd name="T3" fmla="*/ 2 h 11"/>
                    <a:gd name="T4" fmla="*/ 1 w 5"/>
                    <a:gd name="T5" fmla="*/ 6 h 11"/>
                    <a:gd name="T6" fmla="*/ 0 w 5"/>
                    <a:gd name="T7" fmla="*/ 9 h 11"/>
                    <a:gd name="T8" fmla="*/ 2 w 5"/>
                    <a:gd name="T9" fmla="*/ 7 h 11"/>
                    <a:gd name="T10" fmla="*/ 5 w 5"/>
                    <a:gd name="T11" fmla="*/ 7 h 11"/>
                    <a:gd name="T12" fmla="*/ 5 w 5"/>
                    <a:gd name="T13" fmla="*/ 7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11">
                      <a:moveTo>
                        <a:pt x="5" y="7"/>
                      </a:moveTo>
                      <a:cubicBezTo>
                        <a:pt x="5" y="6"/>
                        <a:pt x="4" y="0"/>
                        <a:pt x="2" y="2"/>
                      </a:cubicBezTo>
                      <a:cubicBezTo>
                        <a:pt x="2" y="3"/>
                        <a:pt x="3" y="6"/>
                        <a:pt x="1" y="6"/>
                      </a:cubicBezTo>
                      <a:cubicBezTo>
                        <a:pt x="0" y="6"/>
                        <a:pt x="0" y="7"/>
                        <a:pt x="0" y="9"/>
                      </a:cubicBezTo>
                      <a:cubicBezTo>
                        <a:pt x="1" y="9"/>
                        <a:pt x="2" y="7"/>
                        <a:pt x="2" y="7"/>
                      </a:cubicBezTo>
                      <a:cubicBezTo>
                        <a:pt x="1" y="7"/>
                        <a:pt x="5" y="11"/>
                        <a:pt x="5" y="7"/>
                      </a:cubicBezTo>
                      <a:cubicBezTo>
                        <a:pt x="5" y="6"/>
                        <a:pt x="5" y="8"/>
                        <a:pt x="5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93" name="Freeform 519">
                  <a:extLst>
                    <a:ext uri="{FF2B5EF4-FFF2-40B4-BE49-F238E27FC236}">
                      <a16:creationId xmlns:a16="http://schemas.microsoft.com/office/drawing/2014/main" id="{2A3DDC69-7E6E-A94B-9B22-5856D047CE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99507" y="11194924"/>
                  <a:ext cx="31364" cy="66379"/>
                </a:xfrm>
                <a:custGeom>
                  <a:avLst/>
                  <a:gdLst>
                    <a:gd name="T0" fmla="*/ 3 w 3"/>
                    <a:gd name="T1" fmla="*/ 2 h 6"/>
                    <a:gd name="T2" fmla="*/ 1 w 3"/>
                    <a:gd name="T3" fmla="*/ 6 h 6"/>
                    <a:gd name="T4" fmla="*/ 3 w 3"/>
                    <a:gd name="T5" fmla="*/ 2 h 6"/>
                    <a:gd name="T6" fmla="*/ 3 w 3"/>
                    <a:gd name="T7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6">
                      <a:moveTo>
                        <a:pt x="3" y="2"/>
                      </a:moveTo>
                      <a:cubicBezTo>
                        <a:pt x="2" y="0"/>
                        <a:pt x="0" y="5"/>
                        <a:pt x="1" y="6"/>
                      </a:cubicBezTo>
                      <a:cubicBezTo>
                        <a:pt x="0" y="5"/>
                        <a:pt x="3" y="3"/>
                        <a:pt x="3" y="2"/>
                      </a:cubicBezTo>
                      <a:cubicBezTo>
                        <a:pt x="2" y="1"/>
                        <a:pt x="3" y="2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94" name="Freeform 520">
                  <a:extLst>
                    <a:ext uri="{FF2B5EF4-FFF2-40B4-BE49-F238E27FC236}">
                      <a16:creationId xmlns:a16="http://schemas.microsoft.com/office/drawing/2014/main" id="{C93B4D3E-E3B4-8944-BE84-1A29376DE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99507" y="11054786"/>
                  <a:ext cx="52274" cy="77445"/>
                </a:xfrm>
                <a:custGeom>
                  <a:avLst/>
                  <a:gdLst>
                    <a:gd name="T0" fmla="*/ 4 w 5"/>
                    <a:gd name="T1" fmla="*/ 2 h 7"/>
                    <a:gd name="T2" fmla="*/ 3 w 5"/>
                    <a:gd name="T3" fmla="*/ 0 h 7"/>
                    <a:gd name="T4" fmla="*/ 2 w 5"/>
                    <a:gd name="T5" fmla="*/ 3 h 7"/>
                    <a:gd name="T6" fmla="*/ 1 w 5"/>
                    <a:gd name="T7" fmla="*/ 2 h 7"/>
                    <a:gd name="T8" fmla="*/ 0 w 5"/>
                    <a:gd name="T9" fmla="*/ 5 h 7"/>
                    <a:gd name="T10" fmla="*/ 2 w 5"/>
                    <a:gd name="T11" fmla="*/ 7 h 7"/>
                    <a:gd name="T12" fmla="*/ 5 w 5"/>
                    <a:gd name="T13" fmla="*/ 5 h 7"/>
                    <a:gd name="T14" fmla="*/ 4 w 5"/>
                    <a:gd name="T15" fmla="*/ 2 h 7"/>
                    <a:gd name="T16" fmla="*/ 4 w 5"/>
                    <a:gd name="T17" fmla="*/ 2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7">
                      <a:moveTo>
                        <a:pt x="4" y="2"/>
                      </a:moveTo>
                      <a:cubicBezTo>
                        <a:pt x="3" y="3"/>
                        <a:pt x="3" y="0"/>
                        <a:pt x="3" y="0"/>
                      </a:cubicBezTo>
                      <a:cubicBezTo>
                        <a:pt x="3" y="0"/>
                        <a:pt x="3" y="3"/>
                        <a:pt x="2" y="3"/>
                      </a:cubicBezTo>
                      <a:cubicBezTo>
                        <a:pt x="2" y="3"/>
                        <a:pt x="2" y="2"/>
                        <a:pt x="1" y="2"/>
                      </a:cubicBezTo>
                      <a:cubicBezTo>
                        <a:pt x="2" y="2"/>
                        <a:pt x="0" y="5"/>
                        <a:pt x="0" y="5"/>
                      </a:cubicBezTo>
                      <a:cubicBezTo>
                        <a:pt x="0" y="4"/>
                        <a:pt x="4" y="5"/>
                        <a:pt x="2" y="7"/>
                      </a:cubicBezTo>
                      <a:cubicBezTo>
                        <a:pt x="3" y="6"/>
                        <a:pt x="5" y="6"/>
                        <a:pt x="5" y="5"/>
                      </a:cubicBezTo>
                      <a:cubicBezTo>
                        <a:pt x="5" y="4"/>
                        <a:pt x="4" y="1"/>
                        <a:pt x="4" y="2"/>
                      </a:cubicBezTo>
                      <a:cubicBezTo>
                        <a:pt x="3" y="3"/>
                        <a:pt x="4" y="1"/>
                        <a:pt x="4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95" name="Freeform 521">
                  <a:extLst>
                    <a:ext uri="{FF2B5EF4-FFF2-40B4-BE49-F238E27FC236}">
                      <a16:creationId xmlns:a16="http://schemas.microsoft.com/office/drawing/2014/main" id="{17E7E666-3430-C74C-81EC-70E8F41C90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51783" y="10840889"/>
                  <a:ext cx="52274" cy="51630"/>
                </a:xfrm>
                <a:custGeom>
                  <a:avLst/>
                  <a:gdLst>
                    <a:gd name="T0" fmla="*/ 3 w 5"/>
                    <a:gd name="T1" fmla="*/ 4 h 5"/>
                    <a:gd name="T2" fmla="*/ 3 w 5"/>
                    <a:gd name="T3" fmla="*/ 0 h 5"/>
                    <a:gd name="T4" fmla="*/ 0 w 5"/>
                    <a:gd name="T5" fmla="*/ 0 h 5"/>
                    <a:gd name="T6" fmla="*/ 2 w 5"/>
                    <a:gd name="T7" fmla="*/ 1 h 5"/>
                    <a:gd name="T8" fmla="*/ 3 w 5"/>
                    <a:gd name="T9" fmla="*/ 4 h 5"/>
                    <a:gd name="T10" fmla="*/ 3 w 5"/>
                    <a:gd name="T11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5">
                      <a:moveTo>
                        <a:pt x="3" y="4"/>
                      </a:moveTo>
                      <a:cubicBezTo>
                        <a:pt x="5" y="2"/>
                        <a:pt x="2" y="2"/>
                        <a:pt x="3" y="0"/>
                      </a:cubicBezTo>
                      <a:cubicBezTo>
                        <a:pt x="3" y="0"/>
                        <a:pt x="1" y="0"/>
                        <a:pt x="0" y="0"/>
                      </a:cubicBezTo>
                      <a:cubicBezTo>
                        <a:pt x="0" y="0"/>
                        <a:pt x="2" y="1"/>
                        <a:pt x="2" y="1"/>
                      </a:cubicBezTo>
                      <a:cubicBezTo>
                        <a:pt x="2" y="2"/>
                        <a:pt x="3" y="4"/>
                        <a:pt x="3" y="4"/>
                      </a:cubicBezTo>
                      <a:cubicBezTo>
                        <a:pt x="4" y="3"/>
                        <a:pt x="2" y="5"/>
                        <a:pt x="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96" name="Freeform 522">
                  <a:extLst>
                    <a:ext uri="{FF2B5EF4-FFF2-40B4-BE49-F238E27FC236}">
                      <a16:creationId xmlns:a16="http://schemas.microsoft.com/office/drawing/2014/main" id="{C22BD638-E252-2242-8A54-FFE669A809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2238" y="10645434"/>
                  <a:ext cx="62727" cy="118010"/>
                </a:xfrm>
                <a:custGeom>
                  <a:avLst/>
                  <a:gdLst>
                    <a:gd name="T0" fmla="*/ 3 w 6"/>
                    <a:gd name="T1" fmla="*/ 10 h 11"/>
                    <a:gd name="T2" fmla="*/ 0 w 6"/>
                    <a:gd name="T3" fmla="*/ 9 h 11"/>
                    <a:gd name="T4" fmla="*/ 1 w 6"/>
                    <a:gd name="T5" fmla="*/ 2 h 11"/>
                    <a:gd name="T6" fmla="*/ 4 w 6"/>
                    <a:gd name="T7" fmla="*/ 3 h 11"/>
                    <a:gd name="T8" fmla="*/ 3 w 6"/>
                    <a:gd name="T9" fmla="*/ 10 h 11"/>
                    <a:gd name="T10" fmla="*/ 3 w 6"/>
                    <a:gd name="T11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11">
                      <a:moveTo>
                        <a:pt x="3" y="10"/>
                      </a:moveTo>
                      <a:cubicBezTo>
                        <a:pt x="1" y="11"/>
                        <a:pt x="0" y="11"/>
                        <a:pt x="0" y="9"/>
                      </a:cubicBezTo>
                      <a:cubicBezTo>
                        <a:pt x="1" y="7"/>
                        <a:pt x="1" y="4"/>
                        <a:pt x="1" y="2"/>
                      </a:cubicBezTo>
                      <a:cubicBezTo>
                        <a:pt x="1" y="0"/>
                        <a:pt x="5" y="0"/>
                        <a:pt x="4" y="3"/>
                      </a:cubicBezTo>
                      <a:cubicBezTo>
                        <a:pt x="4" y="5"/>
                        <a:pt x="6" y="8"/>
                        <a:pt x="3" y="10"/>
                      </a:cubicBezTo>
                      <a:cubicBezTo>
                        <a:pt x="2" y="10"/>
                        <a:pt x="4" y="9"/>
                        <a:pt x="3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97" name="Freeform 523">
                  <a:extLst>
                    <a:ext uri="{FF2B5EF4-FFF2-40B4-BE49-F238E27FC236}">
                      <a16:creationId xmlns:a16="http://schemas.microsoft.com/office/drawing/2014/main" id="{E9E5F6CC-CDE0-B444-96F0-907BF18988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67848" y="7577132"/>
                  <a:ext cx="48790" cy="44255"/>
                </a:xfrm>
                <a:custGeom>
                  <a:avLst/>
                  <a:gdLst>
                    <a:gd name="T0" fmla="*/ 3 w 5"/>
                    <a:gd name="T1" fmla="*/ 3 h 4"/>
                    <a:gd name="T2" fmla="*/ 1 w 5"/>
                    <a:gd name="T3" fmla="*/ 1 h 4"/>
                    <a:gd name="T4" fmla="*/ 3 w 5"/>
                    <a:gd name="T5" fmla="*/ 3 h 4"/>
                    <a:gd name="T6" fmla="*/ 3 w 5"/>
                    <a:gd name="T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4">
                      <a:moveTo>
                        <a:pt x="3" y="3"/>
                      </a:moveTo>
                      <a:cubicBezTo>
                        <a:pt x="2" y="4"/>
                        <a:pt x="0" y="3"/>
                        <a:pt x="1" y="1"/>
                      </a:cubicBezTo>
                      <a:cubicBezTo>
                        <a:pt x="1" y="0"/>
                        <a:pt x="5" y="2"/>
                        <a:pt x="3" y="3"/>
                      </a:cubicBezTo>
                      <a:cubicBezTo>
                        <a:pt x="2" y="4"/>
                        <a:pt x="5" y="2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98" name="Freeform 524">
                  <a:extLst>
                    <a:ext uri="{FF2B5EF4-FFF2-40B4-BE49-F238E27FC236}">
                      <a16:creationId xmlns:a16="http://schemas.microsoft.com/office/drawing/2014/main" id="{E114B258-5B96-DF40-AF09-3866BE8D1A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06955" y="7643515"/>
                  <a:ext cx="59243" cy="84822"/>
                </a:xfrm>
                <a:custGeom>
                  <a:avLst/>
                  <a:gdLst>
                    <a:gd name="T0" fmla="*/ 1 w 6"/>
                    <a:gd name="T1" fmla="*/ 5 h 8"/>
                    <a:gd name="T2" fmla="*/ 2 w 6"/>
                    <a:gd name="T3" fmla="*/ 4 h 8"/>
                    <a:gd name="T4" fmla="*/ 4 w 6"/>
                    <a:gd name="T5" fmla="*/ 2 h 8"/>
                    <a:gd name="T6" fmla="*/ 1 w 6"/>
                    <a:gd name="T7" fmla="*/ 5 h 8"/>
                    <a:gd name="T8" fmla="*/ 1 w 6"/>
                    <a:gd name="T9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8">
                      <a:moveTo>
                        <a:pt x="1" y="5"/>
                      </a:moveTo>
                      <a:cubicBezTo>
                        <a:pt x="0" y="4"/>
                        <a:pt x="2" y="4"/>
                        <a:pt x="2" y="4"/>
                      </a:cubicBezTo>
                      <a:cubicBezTo>
                        <a:pt x="3" y="4"/>
                        <a:pt x="3" y="0"/>
                        <a:pt x="4" y="2"/>
                      </a:cubicBezTo>
                      <a:cubicBezTo>
                        <a:pt x="6" y="4"/>
                        <a:pt x="2" y="8"/>
                        <a:pt x="1" y="5"/>
                      </a:cubicBezTo>
                      <a:cubicBezTo>
                        <a:pt x="0" y="4"/>
                        <a:pt x="1" y="6"/>
                        <a:pt x="1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99" name="Freeform 525">
                  <a:extLst>
                    <a:ext uri="{FF2B5EF4-FFF2-40B4-BE49-F238E27FC236}">
                      <a16:creationId xmlns:a16="http://schemas.microsoft.com/office/drawing/2014/main" id="{E1B51C10-EA0C-1D43-A344-BD7BE5B575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68037" y="8229885"/>
                  <a:ext cx="142883" cy="140138"/>
                </a:xfrm>
                <a:custGeom>
                  <a:avLst/>
                  <a:gdLst>
                    <a:gd name="T0" fmla="*/ 12 w 14"/>
                    <a:gd name="T1" fmla="*/ 4 h 13"/>
                    <a:gd name="T2" fmla="*/ 10 w 14"/>
                    <a:gd name="T3" fmla="*/ 3 h 13"/>
                    <a:gd name="T4" fmla="*/ 6 w 14"/>
                    <a:gd name="T5" fmla="*/ 1 h 13"/>
                    <a:gd name="T6" fmla="*/ 2 w 14"/>
                    <a:gd name="T7" fmla="*/ 1 h 13"/>
                    <a:gd name="T8" fmla="*/ 1 w 14"/>
                    <a:gd name="T9" fmla="*/ 2 h 13"/>
                    <a:gd name="T10" fmla="*/ 2 w 14"/>
                    <a:gd name="T11" fmla="*/ 4 h 13"/>
                    <a:gd name="T12" fmla="*/ 1 w 14"/>
                    <a:gd name="T13" fmla="*/ 7 h 13"/>
                    <a:gd name="T14" fmla="*/ 2 w 14"/>
                    <a:gd name="T15" fmla="*/ 10 h 13"/>
                    <a:gd name="T16" fmla="*/ 4 w 14"/>
                    <a:gd name="T17" fmla="*/ 10 h 13"/>
                    <a:gd name="T18" fmla="*/ 7 w 14"/>
                    <a:gd name="T19" fmla="*/ 12 h 13"/>
                    <a:gd name="T20" fmla="*/ 10 w 14"/>
                    <a:gd name="T21" fmla="*/ 10 h 13"/>
                    <a:gd name="T22" fmla="*/ 12 w 14"/>
                    <a:gd name="T23" fmla="*/ 4 h 13"/>
                    <a:gd name="T24" fmla="*/ 12 w 14"/>
                    <a:gd name="T25" fmla="*/ 4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3">
                      <a:moveTo>
                        <a:pt x="12" y="4"/>
                      </a:move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2"/>
                        <a:pt x="8" y="1"/>
                        <a:pt x="6" y="1"/>
                      </a:cubicBezTo>
                      <a:cubicBezTo>
                        <a:pt x="5" y="0"/>
                        <a:pt x="3" y="0"/>
                        <a:pt x="2" y="1"/>
                      </a:cubicBezTo>
                      <a:cubicBezTo>
                        <a:pt x="2" y="1"/>
                        <a:pt x="2" y="2"/>
                        <a:pt x="1" y="2"/>
                      </a:cubicBezTo>
                      <a:cubicBezTo>
                        <a:pt x="0" y="4"/>
                        <a:pt x="1" y="3"/>
                        <a:pt x="2" y="4"/>
                      </a:cubicBezTo>
                      <a:cubicBezTo>
                        <a:pt x="2" y="4"/>
                        <a:pt x="1" y="7"/>
                        <a:pt x="1" y="7"/>
                      </a:cubicBezTo>
                      <a:cubicBezTo>
                        <a:pt x="1" y="9"/>
                        <a:pt x="1" y="9"/>
                        <a:pt x="2" y="10"/>
                      </a:cubicBezTo>
                      <a:cubicBezTo>
                        <a:pt x="3" y="11"/>
                        <a:pt x="3" y="10"/>
                        <a:pt x="4" y="10"/>
                      </a:cubicBezTo>
                      <a:cubicBezTo>
                        <a:pt x="6" y="10"/>
                        <a:pt x="5" y="12"/>
                        <a:pt x="7" y="12"/>
                      </a:cubicBezTo>
                      <a:cubicBezTo>
                        <a:pt x="9" y="13"/>
                        <a:pt x="8" y="11"/>
                        <a:pt x="10" y="10"/>
                      </a:cubicBezTo>
                      <a:cubicBezTo>
                        <a:pt x="12" y="8"/>
                        <a:pt x="14" y="7"/>
                        <a:pt x="12" y="4"/>
                      </a:cubicBezTo>
                      <a:cubicBezTo>
                        <a:pt x="12" y="2"/>
                        <a:pt x="14" y="8"/>
                        <a:pt x="12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00" name="Freeform 526">
                  <a:extLst>
                    <a:ext uri="{FF2B5EF4-FFF2-40B4-BE49-F238E27FC236}">
                      <a16:creationId xmlns:a16="http://schemas.microsoft.com/office/drawing/2014/main" id="{977DD694-D5C9-534B-A2D3-632C2D30BF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31643" y="7230476"/>
                  <a:ext cx="101063" cy="44255"/>
                </a:xfrm>
                <a:custGeom>
                  <a:avLst/>
                  <a:gdLst>
                    <a:gd name="T0" fmla="*/ 9 w 10"/>
                    <a:gd name="T1" fmla="*/ 2 h 4"/>
                    <a:gd name="T2" fmla="*/ 4 w 10"/>
                    <a:gd name="T3" fmla="*/ 0 h 4"/>
                    <a:gd name="T4" fmla="*/ 1 w 10"/>
                    <a:gd name="T5" fmla="*/ 3 h 4"/>
                    <a:gd name="T6" fmla="*/ 9 w 10"/>
                    <a:gd name="T7" fmla="*/ 2 h 4"/>
                    <a:gd name="T8" fmla="*/ 9 w 10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4">
                      <a:moveTo>
                        <a:pt x="9" y="2"/>
                      </a:moveTo>
                      <a:cubicBezTo>
                        <a:pt x="7" y="1"/>
                        <a:pt x="6" y="0"/>
                        <a:pt x="4" y="0"/>
                      </a:cubicBezTo>
                      <a:cubicBezTo>
                        <a:pt x="3" y="0"/>
                        <a:pt x="0" y="1"/>
                        <a:pt x="1" y="3"/>
                      </a:cubicBezTo>
                      <a:cubicBezTo>
                        <a:pt x="2" y="4"/>
                        <a:pt x="9" y="2"/>
                        <a:pt x="9" y="2"/>
                      </a:cubicBezTo>
                      <a:cubicBezTo>
                        <a:pt x="6" y="1"/>
                        <a:pt x="10" y="3"/>
                        <a:pt x="9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01" name="Freeform 527">
                  <a:extLst>
                    <a:ext uri="{FF2B5EF4-FFF2-40B4-BE49-F238E27FC236}">
                      <a16:creationId xmlns:a16="http://schemas.microsoft.com/office/drawing/2014/main" id="{4F7CB469-DD24-4B47-B2BE-24D46883C4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56622" y="7219410"/>
                  <a:ext cx="115005" cy="55320"/>
                </a:xfrm>
                <a:custGeom>
                  <a:avLst/>
                  <a:gdLst>
                    <a:gd name="T0" fmla="*/ 10 w 11"/>
                    <a:gd name="T1" fmla="*/ 4 h 5"/>
                    <a:gd name="T2" fmla="*/ 0 w 11"/>
                    <a:gd name="T3" fmla="*/ 2 h 5"/>
                    <a:gd name="T4" fmla="*/ 5 w 11"/>
                    <a:gd name="T5" fmla="*/ 5 h 5"/>
                    <a:gd name="T6" fmla="*/ 10 w 11"/>
                    <a:gd name="T7" fmla="*/ 4 h 5"/>
                    <a:gd name="T8" fmla="*/ 10 w 11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5">
                      <a:moveTo>
                        <a:pt x="10" y="4"/>
                      </a:moveTo>
                      <a:cubicBezTo>
                        <a:pt x="10" y="1"/>
                        <a:pt x="2" y="0"/>
                        <a:pt x="0" y="2"/>
                      </a:cubicBezTo>
                      <a:cubicBezTo>
                        <a:pt x="0" y="2"/>
                        <a:pt x="4" y="5"/>
                        <a:pt x="5" y="5"/>
                      </a:cubicBezTo>
                      <a:cubicBezTo>
                        <a:pt x="6" y="5"/>
                        <a:pt x="11" y="4"/>
                        <a:pt x="10" y="4"/>
                      </a:cubicBezTo>
                      <a:cubicBezTo>
                        <a:pt x="10" y="3"/>
                        <a:pt x="11" y="5"/>
                        <a:pt x="10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02" name="Freeform 528">
                  <a:extLst>
                    <a:ext uri="{FF2B5EF4-FFF2-40B4-BE49-F238E27FC236}">
                      <a16:creationId xmlns:a16="http://schemas.microsoft.com/office/drawing/2014/main" id="{4C4F5CA7-80DA-104B-9E0E-6A96D65CFF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42978" y="6972326"/>
                  <a:ext cx="529716" cy="195458"/>
                </a:xfrm>
                <a:custGeom>
                  <a:avLst/>
                  <a:gdLst>
                    <a:gd name="T0" fmla="*/ 52 w 52"/>
                    <a:gd name="T1" fmla="*/ 16 h 18"/>
                    <a:gd name="T2" fmla="*/ 41 w 52"/>
                    <a:gd name="T3" fmla="*/ 17 h 18"/>
                    <a:gd name="T4" fmla="*/ 35 w 52"/>
                    <a:gd name="T5" fmla="*/ 17 h 18"/>
                    <a:gd name="T6" fmla="*/ 37 w 52"/>
                    <a:gd name="T7" fmla="*/ 14 h 18"/>
                    <a:gd name="T8" fmla="*/ 32 w 52"/>
                    <a:gd name="T9" fmla="*/ 11 h 18"/>
                    <a:gd name="T10" fmla="*/ 28 w 52"/>
                    <a:gd name="T11" fmla="*/ 8 h 18"/>
                    <a:gd name="T12" fmla="*/ 20 w 52"/>
                    <a:gd name="T13" fmla="*/ 5 h 18"/>
                    <a:gd name="T14" fmla="*/ 14 w 52"/>
                    <a:gd name="T15" fmla="*/ 5 h 18"/>
                    <a:gd name="T16" fmla="*/ 16 w 52"/>
                    <a:gd name="T17" fmla="*/ 3 h 18"/>
                    <a:gd name="T18" fmla="*/ 8 w 52"/>
                    <a:gd name="T19" fmla="*/ 3 h 18"/>
                    <a:gd name="T20" fmla="*/ 0 w 52"/>
                    <a:gd name="T21" fmla="*/ 6 h 18"/>
                    <a:gd name="T22" fmla="*/ 6 w 52"/>
                    <a:gd name="T23" fmla="*/ 2 h 18"/>
                    <a:gd name="T24" fmla="*/ 16 w 52"/>
                    <a:gd name="T25" fmla="*/ 0 h 18"/>
                    <a:gd name="T26" fmla="*/ 24 w 52"/>
                    <a:gd name="T27" fmla="*/ 1 h 18"/>
                    <a:gd name="T28" fmla="*/ 31 w 52"/>
                    <a:gd name="T29" fmla="*/ 4 h 18"/>
                    <a:gd name="T30" fmla="*/ 32 w 52"/>
                    <a:gd name="T31" fmla="*/ 4 h 18"/>
                    <a:gd name="T32" fmla="*/ 34 w 52"/>
                    <a:gd name="T33" fmla="*/ 5 h 18"/>
                    <a:gd name="T34" fmla="*/ 38 w 52"/>
                    <a:gd name="T35" fmla="*/ 8 h 18"/>
                    <a:gd name="T36" fmla="*/ 45 w 52"/>
                    <a:gd name="T37" fmla="*/ 11 h 18"/>
                    <a:gd name="T38" fmla="*/ 52 w 52"/>
                    <a:gd name="T39" fmla="*/ 1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2" h="18">
                      <a:moveTo>
                        <a:pt x="52" y="16"/>
                      </a:moveTo>
                      <a:cubicBezTo>
                        <a:pt x="52" y="17"/>
                        <a:pt x="42" y="17"/>
                        <a:pt x="41" y="17"/>
                      </a:cubicBezTo>
                      <a:cubicBezTo>
                        <a:pt x="39" y="17"/>
                        <a:pt x="37" y="18"/>
                        <a:pt x="35" y="17"/>
                      </a:cubicBezTo>
                      <a:cubicBezTo>
                        <a:pt x="34" y="16"/>
                        <a:pt x="41" y="15"/>
                        <a:pt x="37" y="14"/>
                      </a:cubicBezTo>
                      <a:cubicBezTo>
                        <a:pt x="35" y="13"/>
                        <a:pt x="33" y="13"/>
                        <a:pt x="32" y="11"/>
                      </a:cubicBezTo>
                      <a:cubicBezTo>
                        <a:pt x="30" y="9"/>
                        <a:pt x="31" y="8"/>
                        <a:pt x="28" y="8"/>
                      </a:cubicBezTo>
                      <a:cubicBezTo>
                        <a:pt x="24" y="9"/>
                        <a:pt x="23" y="6"/>
                        <a:pt x="20" y="5"/>
                      </a:cubicBezTo>
                      <a:cubicBezTo>
                        <a:pt x="19" y="5"/>
                        <a:pt x="15" y="6"/>
                        <a:pt x="14" y="5"/>
                      </a:cubicBezTo>
                      <a:cubicBezTo>
                        <a:pt x="14" y="4"/>
                        <a:pt x="16" y="4"/>
                        <a:pt x="16" y="3"/>
                      </a:cubicBezTo>
                      <a:cubicBezTo>
                        <a:pt x="16" y="2"/>
                        <a:pt x="9" y="3"/>
                        <a:pt x="8" y="3"/>
                      </a:cubicBezTo>
                      <a:cubicBezTo>
                        <a:pt x="8" y="4"/>
                        <a:pt x="0" y="7"/>
                        <a:pt x="0" y="6"/>
                      </a:cubicBezTo>
                      <a:cubicBezTo>
                        <a:pt x="0" y="4"/>
                        <a:pt x="4" y="2"/>
                        <a:pt x="6" y="2"/>
                      </a:cubicBezTo>
                      <a:cubicBezTo>
                        <a:pt x="9" y="0"/>
                        <a:pt x="12" y="0"/>
                        <a:pt x="16" y="0"/>
                      </a:cubicBezTo>
                      <a:cubicBezTo>
                        <a:pt x="18" y="0"/>
                        <a:pt x="22" y="0"/>
                        <a:pt x="24" y="1"/>
                      </a:cubicBezTo>
                      <a:cubicBezTo>
                        <a:pt x="26" y="2"/>
                        <a:pt x="28" y="4"/>
                        <a:pt x="31" y="4"/>
                      </a:cubicBezTo>
                      <a:cubicBezTo>
                        <a:pt x="31" y="4"/>
                        <a:pt x="31" y="3"/>
                        <a:pt x="32" y="4"/>
                      </a:cubicBezTo>
                      <a:cubicBezTo>
                        <a:pt x="33" y="5"/>
                        <a:pt x="33" y="5"/>
                        <a:pt x="34" y="5"/>
                      </a:cubicBezTo>
                      <a:cubicBezTo>
                        <a:pt x="35" y="6"/>
                        <a:pt x="37" y="7"/>
                        <a:pt x="38" y="8"/>
                      </a:cubicBezTo>
                      <a:cubicBezTo>
                        <a:pt x="40" y="9"/>
                        <a:pt x="44" y="9"/>
                        <a:pt x="45" y="11"/>
                      </a:cubicBezTo>
                      <a:cubicBezTo>
                        <a:pt x="47" y="13"/>
                        <a:pt x="52" y="13"/>
                        <a:pt x="52" y="1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03" name="Freeform 529">
                  <a:extLst>
                    <a:ext uri="{FF2B5EF4-FFF2-40B4-BE49-F238E27FC236}">
                      <a16:creationId xmlns:a16="http://schemas.microsoft.com/office/drawing/2014/main" id="{C755E90C-863F-4A44-AA8F-7CCDAE26E1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56622" y="6854313"/>
                  <a:ext cx="41820" cy="40568"/>
                </a:xfrm>
                <a:custGeom>
                  <a:avLst/>
                  <a:gdLst>
                    <a:gd name="T0" fmla="*/ 2 w 4"/>
                    <a:gd name="T1" fmla="*/ 4 h 4"/>
                    <a:gd name="T2" fmla="*/ 1 w 4"/>
                    <a:gd name="T3" fmla="*/ 0 h 4"/>
                    <a:gd name="T4" fmla="*/ 2 w 4"/>
                    <a:gd name="T5" fmla="*/ 4 h 4"/>
                    <a:gd name="T6" fmla="*/ 2 w 4"/>
                    <a:gd name="T7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4">
                      <a:moveTo>
                        <a:pt x="2" y="4"/>
                      </a:moveTo>
                      <a:cubicBezTo>
                        <a:pt x="0" y="4"/>
                        <a:pt x="1" y="1"/>
                        <a:pt x="1" y="0"/>
                      </a:cubicBezTo>
                      <a:cubicBezTo>
                        <a:pt x="2" y="0"/>
                        <a:pt x="4" y="4"/>
                        <a:pt x="2" y="4"/>
                      </a:cubicBezTo>
                      <a:cubicBezTo>
                        <a:pt x="1" y="4"/>
                        <a:pt x="4" y="4"/>
                        <a:pt x="2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04" name="Freeform 530">
                  <a:extLst>
                    <a:ext uri="{FF2B5EF4-FFF2-40B4-BE49-F238E27FC236}">
                      <a16:creationId xmlns:a16="http://schemas.microsoft.com/office/drawing/2014/main" id="{64339662-BF83-5E4C-A4FC-C1FBAB427B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14511" y="7079273"/>
                  <a:ext cx="20911" cy="22128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0"/>
                        <a:pt x="0" y="0"/>
                        <a:pt x="0" y="1"/>
                      </a:cubicBezTo>
                      <a:cubicBezTo>
                        <a:pt x="0" y="1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05" name="Freeform 531">
                  <a:extLst>
                    <a:ext uri="{FF2B5EF4-FFF2-40B4-BE49-F238E27FC236}">
                      <a16:creationId xmlns:a16="http://schemas.microsoft.com/office/drawing/2014/main" id="{7FD95771-C667-2545-8CDF-D0413709C4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27864" y="5486118"/>
                  <a:ext cx="59243" cy="110635"/>
                </a:xfrm>
                <a:custGeom>
                  <a:avLst/>
                  <a:gdLst>
                    <a:gd name="T0" fmla="*/ 3 w 6"/>
                    <a:gd name="T1" fmla="*/ 8 h 10"/>
                    <a:gd name="T2" fmla="*/ 0 w 6"/>
                    <a:gd name="T3" fmla="*/ 7 h 10"/>
                    <a:gd name="T4" fmla="*/ 4 w 6"/>
                    <a:gd name="T5" fmla="*/ 2 h 10"/>
                    <a:gd name="T6" fmla="*/ 6 w 6"/>
                    <a:gd name="T7" fmla="*/ 4 h 10"/>
                    <a:gd name="T8" fmla="*/ 3 w 6"/>
                    <a:gd name="T9" fmla="*/ 8 h 10"/>
                    <a:gd name="T10" fmla="*/ 3 w 6"/>
                    <a:gd name="T11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10">
                      <a:moveTo>
                        <a:pt x="3" y="8"/>
                      </a:moveTo>
                      <a:cubicBezTo>
                        <a:pt x="2" y="10"/>
                        <a:pt x="0" y="9"/>
                        <a:pt x="0" y="7"/>
                      </a:cubicBezTo>
                      <a:cubicBezTo>
                        <a:pt x="1" y="6"/>
                        <a:pt x="3" y="3"/>
                        <a:pt x="4" y="2"/>
                      </a:cubicBezTo>
                      <a:cubicBezTo>
                        <a:pt x="6" y="0"/>
                        <a:pt x="6" y="3"/>
                        <a:pt x="6" y="4"/>
                      </a:cubicBezTo>
                      <a:cubicBezTo>
                        <a:pt x="6" y="6"/>
                        <a:pt x="3" y="6"/>
                        <a:pt x="3" y="8"/>
                      </a:cubicBezTo>
                      <a:cubicBezTo>
                        <a:pt x="2" y="10"/>
                        <a:pt x="3" y="8"/>
                        <a:pt x="3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06" name="Freeform 532">
                  <a:extLst>
                    <a:ext uri="{FF2B5EF4-FFF2-40B4-BE49-F238E27FC236}">
                      <a16:creationId xmlns:a16="http://schemas.microsoft.com/office/drawing/2014/main" id="{84A30A4B-9CEE-2749-9D5B-ED95F27BD8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55745" y="5541436"/>
                  <a:ext cx="73184" cy="44255"/>
                </a:xfrm>
                <a:custGeom>
                  <a:avLst/>
                  <a:gdLst>
                    <a:gd name="T0" fmla="*/ 3 w 7"/>
                    <a:gd name="T1" fmla="*/ 4 h 4"/>
                    <a:gd name="T2" fmla="*/ 5 w 7"/>
                    <a:gd name="T3" fmla="*/ 1 h 4"/>
                    <a:gd name="T4" fmla="*/ 3 w 7"/>
                    <a:gd name="T5" fmla="*/ 4 h 4"/>
                    <a:gd name="T6" fmla="*/ 3 w 7"/>
                    <a:gd name="T7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4">
                      <a:moveTo>
                        <a:pt x="3" y="4"/>
                      </a:moveTo>
                      <a:cubicBezTo>
                        <a:pt x="0" y="4"/>
                        <a:pt x="3" y="0"/>
                        <a:pt x="5" y="1"/>
                      </a:cubicBezTo>
                      <a:cubicBezTo>
                        <a:pt x="7" y="1"/>
                        <a:pt x="4" y="4"/>
                        <a:pt x="3" y="4"/>
                      </a:cubicBezTo>
                      <a:cubicBezTo>
                        <a:pt x="2" y="4"/>
                        <a:pt x="4" y="4"/>
                        <a:pt x="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07" name="Freeform 533">
                  <a:extLst>
                    <a:ext uri="{FF2B5EF4-FFF2-40B4-BE49-F238E27FC236}">
                      <a16:creationId xmlns:a16="http://schemas.microsoft.com/office/drawing/2014/main" id="{4E502250-F17F-654C-99A2-750E7F9F5A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53614" y="5497180"/>
                  <a:ext cx="153338" cy="77445"/>
                </a:xfrm>
                <a:custGeom>
                  <a:avLst/>
                  <a:gdLst>
                    <a:gd name="T0" fmla="*/ 11 w 15"/>
                    <a:gd name="T1" fmla="*/ 6 h 7"/>
                    <a:gd name="T2" fmla="*/ 10 w 15"/>
                    <a:gd name="T3" fmla="*/ 5 h 7"/>
                    <a:gd name="T4" fmla="*/ 7 w 15"/>
                    <a:gd name="T5" fmla="*/ 5 h 7"/>
                    <a:gd name="T6" fmla="*/ 3 w 15"/>
                    <a:gd name="T7" fmla="*/ 0 h 7"/>
                    <a:gd name="T8" fmla="*/ 6 w 15"/>
                    <a:gd name="T9" fmla="*/ 2 h 7"/>
                    <a:gd name="T10" fmla="*/ 8 w 15"/>
                    <a:gd name="T11" fmla="*/ 3 h 7"/>
                    <a:gd name="T12" fmla="*/ 15 w 15"/>
                    <a:gd name="T13" fmla="*/ 3 h 7"/>
                    <a:gd name="T14" fmla="*/ 11 w 15"/>
                    <a:gd name="T15" fmla="*/ 6 h 7"/>
                    <a:gd name="T16" fmla="*/ 11 w 15"/>
                    <a:gd name="T17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7">
                      <a:moveTo>
                        <a:pt x="11" y="6"/>
                      </a:moveTo>
                      <a:cubicBezTo>
                        <a:pt x="10" y="6"/>
                        <a:pt x="10" y="6"/>
                        <a:pt x="10" y="5"/>
                      </a:cubicBezTo>
                      <a:cubicBezTo>
                        <a:pt x="10" y="5"/>
                        <a:pt x="8" y="6"/>
                        <a:pt x="7" y="5"/>
                      </a:cubicBezTo>
                      <a:cubicBezTo>
                        <a:pt x="7" y="4"/>
                        <a:pt x="0" y="1"/>
                        <a:pt x="3" y="0"/>
                      </a:cubicBezTo>
                      <a:cubicBezTo>
                        <a:pt x="4" y="0"/>
                        <a:pt x="5" y="2"/>
                        <a:pt x="6" y="2"/>
                      </a:cubicBezTo>
                      <a:cubicBezTo>
                        <a:pt x="7" y="3"/>
                        <a:pt x="7" y="2"/>
                        <a:pt x="8" y="3"/>
                      </a:cubicBezTo>
                      <a:cubicBezTo>
                        <a:pt x="9" y="4"/>
                        <a:pt x="13" y="2"/>
                        <a:pt x="15" y="3"/>
                      </a:cubicBezTo>
                      <a:cubicBezTo>
                        <a:pt x="14" y="3"/>
                        <a:pt x="12" y="6"/>
                        <a:pt x="11" y="6"/>
                      </a:cubicBezTo>
                      <a:cubicBezTo>
                        <a:pt x="9" y="7"/>
                        <a:pt x="12" y="6"/>
                        <a:pt x="11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08" name="Freeform 534">
                  <a:extLst>
                    <a:ext uri="{FF2B5EF4-FFF2-40B4-BE49-F238E27FC236}">
                      <a16:creationId xmlns:a16="http://schemas.microsoft.com/office/drawing/2014/main" id="{E14BDE91-4563-B044-AA44-1C22963A02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84983" y="5283283"/>
                  <a:ext cx="160306" cy="84822"/>
                </a:xfrm>
                <a:custGeom>
                  <a:avLst/>
                  <a:gdLst>
                    <a:gd name="T0" fmla="*/ 13 w 16"/>
                    <a:gd name="T1" fmla="*/ 6 h 8"/>
                    <a:gd name="T2" fmla="*/ 0 w 16"/>
                    <a:gd name="T3" fmla="*/ 2 h 8"/>
                    <a:gd name="T4" fmla="*/ 13 w 16"/>
                    <a:gd name="T5" fmla="*/ 6 h 8"/>
                    <a:gd name="T6" fmla="*/ 13 w 16"/>
                    <a:gd name="T7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8">
                      <a:moveTo>
                        <a:pt x="13" y="6"/>
                      </a:moveTo>
                      <a:cubicBezTo>
                        <a:pt x="11" y="8"/>
                        <a:pt x="1" y="4"/>
                        <a:pt x="0" y="2"/>
                      </a:cubicBezTo>
                      <a:cubicBezTo>
                        <a:pt x="0" y="0"/>
                        <a:pt x="16" y="4"/>
                        <a:pt x="13" y="6"/>
                      </a:cubicBezTo>
                      <a:cubicBezTo>
                        <a:pt x="12" y="7"/>
                        <a:pt x="14" y="5"/>
                        <a:pt x="13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09" name="Freeform 535">
                  <a:extLst>
                    <a:ext uri="{FF2B5EF4-FFF2-40B4-BE49-F238E27FC236}">
                      <a16:creationId xmlns:a16="http://schemas.microsoft.com/office/drawing/2014/main" id="{ABEE041D-5839-734B-B8FE-7650E69198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39385" y="5172648"/>
                  <a:ext cx="327588" cy="335595"/>
                </a:xfrm>
                <a:custGeom>
                  <a:avLst/>
                  <a:gdLst>
                    <a:gd name="T0" fmla="*/ 19 w 32"/>
                    <a:gd name="T1" fmla="*/ 1 h 31"/>
                    <a:gd name="T2" fmla="*/ 17 w 32"/>
                    <a:gd name="T3" fmla="*/ 0 h 31"/>
                    <a:gd name="T4" fmla="*/ 14 w 32"/>
                    <a:gd name="T5" fmla="*/ 2 h 31"/>
                    <a:gd name="T6" fmla="*/ 11 w 32"/>
                    <a:gd name="T7" fmla="*/ 5 h 31"/>
                    <a:gd name="T8" fmla="*/ 9 w 32"/>
                    <a:gd name="T9" fmla="*/ 7 h 31"/>
                    <a:gd name="T10" fmla="*/ 7 w 32"/>
                    <a:gd name="T11" fmla="*/ 13 h 31"/>
                    <a:gd name="T12" fmla="*/ 5 w 32"/>
                    <a:gd name="T13" fmla="*/ 17 h 31"/>
                    <a:gd name="T14" fmla="*/ 2 w 32"/>
                    <a:gd name="T15" fmla="*/ 19 h 31"/>
                    <a:gd name="T16" fmla="*/ 4 w 32"/>
                    <a:gd name="T17" fmla="*/ 21 h 31"/>
                    <a:gd name="T18" fmla="*/ 0 w 32"/>
                    <a:gd name="T19" fmla="*/ 25 h 31"/>
                    <a:gd name="T20" fmla="*/ 4 w 32"/>
                    <a:gd name="T21" fmla="*/ 25 h 31"/>
                    <a:gd name="T22" fmla="*/ 10 w 32"/>
                    <a:gd name="T23" fmla="*/ 26 h 31"/>
                    <a:gd name="T24" fmla="*/ 19 w 32"/>
                    <a:gd name="T25" fmla="*/ 27 h 31"/>
                    <a:gd name="T26" fmla="*/ 22 w 32"/>
                    <a:gd name="T27" fmla="*/ 26 h 31"/>
                    <a:gd name="T28" fmla="*/ 19 w 32"/>
                    <a:gd name="T29" fmla="*/ 30 h 31"/>
                    <a:gd name="T30" fmla="*/ 22 w 32"/>
                    <a:gd name="T31" fmla="*/ 28 h 31"/>
                    <a:gd name="T32" fmla="*/ 27 w 32"/>
                    <a:gd name="T33" fmla="*/ 26 h 31"/>
                    <a:gd name="T34" fmla="*/ 32 w 32"/>
                    <a:gd name="T35" fmla="*/ 20 h 31"/>
                    <a:gd name="T36" fmla="*/ 29 w 32"/>
                    <a:gd name="T37" fmla="*/ 20 h 31"/>
                    <a:gd name="T38" fmla="*/ 26 w 32"/>
                    <a:gd name="T39" fmla="*/ 18 h 31"/>
                    <a:gd name="T40" fmla="*/ 29 w 32"/>
                    <a:gd name="T41" fmla="*/ 15 h 31"/>
                    <a:gd name="T42" fmla="*/ 26 w 32"/>
                    <a:gd name="T43" fmla="*/ 15 h 31"/>
                    <a:gd name="T44" fmla="*/ 24 w 32"/>
                    <a:gd name="T45" fmla="*/ 13 h 31"/>
                    <a:gd name="T46" fmla="*/ 21 w 32"/>
                    <a:gd name="T47" fmla="*/ 16 h 31"/>
                    <a:gd name="T48" fmla="*/ 18 w 32"/>
                    <a:gd name="T49" fmla="*/ 13 h 31"/>
                    <a:gd name="T50" fmla="*/ 19 w 32"/>
                    <a:gd name="T51" fmla="*/ 11 h 31"/>
                    <a:gd name="T52" fmla="*/ 16 w 32"/>
                    <a:gd name="T53" fmla="*/ 9 h 31"/>
                    <a:gd name="T54" fmla="*/ 14 w 32"/>
                    <a:gd name="T55" fmla="*/ 12 h 31"/>
                    <a:gd name="T56" fmla="*/ 16 w 32"/>
                    <a:gd name="T57" fmla="*/ 7 h 31"/>
                    <a:gd name="T58" fmla="*/ 18 w 32"/>
                    <a:gd name="T59" fmla="*/ 4 h 31"/>
                    <a:gd name="T60" fmla="*/ 18 w 32"/>
                    <a:gd name="T61" fmla="*/ 2 h 31"/>
                    <a:gd name="T62" fmla="*/ 19 w 32"/>
                    <a:gd name="T63" fmla="*/ 1 h 31"/>
                    <a:gd name="T64" fmla="*/ 19 w 32"/>
                    <a:gd name="T65" fmla="*/ 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" h="31">
                      <a:moveTo>
                        <a:pt x="19" y="1"/>
                      </a:moveTo>
                      <a:cubicBezTo>
                        <a:pt x="20" y="0"/>
                        <a:pt x="17" y="0"/>
                        <a:pt x="17" y="0"/>
                      </a:cubicBezTo>
                      <a:cubicBezTo>
                        <a:pt x="16" y="0"/>
                        <a:pt x="15" y="1"/>
                        <a:pt x="14" y="2"/>
                      </a:cubicBezTo>
                      <a:cubicBezTo>
                        <a:pt x="13" y="3"/>
                        <a:pt x="12" y="4"/>
                        <a:pt x="11" y="5"/>
                      </a:cubicBezTo>
                      <a:cubicBezTo>
                        <a:pt x="11" y="6"/>
                        <a:pt x="10" y="7"/>
                        <a:pt x="9" y="7"/>
                      </a:cubicBezTo>
                      <a:cubicBezTo>
                        <a:pt x="9" y="9"/>
                        <a:pt x="8" y="11"/>
                        <a:pt x="7" y="13"/>
                      </a:cubicBezTo>
                      <a:cubicBezTo>
                        <a:pt x="7" y="15"/>
                        <a:pt x="6" y="16"/>
                        <a:pt x="5" y="17"/>
                      </a:cubicBezTo>
                      <a:cubicBezTo>
                        <a:pt x="4" y="18"/>
                        <a:pt x="2" y="19"/>
                        <a:pt x="2" y="19"/>
                      </a:cubicBezTo>
                      <a:cubicBezTo>
                        <a:pt x="2" y="20"/>
                        <a:pt x="4" y="20"/>
                        <a:pt x="4" y="21"/>
                      </a:cubicBezTo>
                      <a:cubicBezTo>
                        <a:pt x="4" y="22"/>
                        <a:pt x="0" y="24"/>
                        <a:pt x="0" y="25"/>
                      </a:cubicBezTo>
                      <a:cubicBezTo>
                        <a:pt x="0" y="27"/>
                        <a:pt x="3" y="26"/>
                        <a:pt x="4" y="25"/>
                      </a:cubicBezTo>
                      <a:cubicBezTo>
                        <a:pt x="6" y="25"/>
                        <a:pt x="8" y="26"/>
                        <a:pt x="10" y="26"/>
                      </a:cubicBezTo>
                      <a:cubicBezTo>
                        <a:pt x="13" y="27"/>
                        <a:pt x="16" y="26"/>
                        <a:pt x="19" y="27"/>
                      </a:cubicBezTo>
                      <a:cubicBezTo>
                        <a:pt x="19" y="27"/>
                        <a:pt x="22" y="25"/>
                        <a:pt x="22" y="26"/>
                      </a:cubicBezTo>
                      <a:cubicBezTo>
                        <a:pt x="22" y="27"/>
                        <a:pt x="19" y="30"/>
                        <a:pt x="19" y="30"/>
                      </a:cubicBezTo>
                      <a:cubicBezTo>
                        <a:pt x="20" y="31"/>
                        <a:pt x="22" y="28"/>
                        <a:pt x="22" y="28"/>
                      </a:cubicBezTo>
                      <a:cubicBezTo>
                        <a:pt x="24" y="27"/>
                        <a:pt x="26" y="27"/>
                        <a:pt x="27" y="26"/>
                      </a:cubicBezTo>
                      <a:cubicBezTo>
                        <a:pt x="27" y="25"/>
                        <a:pt x="32" y="20"/>
                        <a:pt x="32" y="20"/>
                      </a:cubicBezTo>
                      <a:cubicBezTo>
                        <a:pt x="31" y="19"/>
                        <a:pt x="30" y="20"/>
                        <a:pt x="29" y="20"/>
                      </a:cubicBezTo>
                      <a:cubicBezTo>
                        <a:pt x="29" y="20"/>
                        <a:pt x="26" y="18"/>
                        <a:pt x="26" y="18"/>
                      </a:cubicBezTo>
                      <a:cubicBezTo>
                        <a:pt x="26" y="17"/>
                        <a:pt x="30" y="16"/>
                        <a:pt x="29" y="15"/>
                      </a:cubicBezTo>
                      <a:cubicBezTo>
                        <a:pt x="29" y="14"/>
                        <a:pt x="27" y="15"/>
                        <a:pt x="26" y="15"/>
                      </a:cubicBezTo>
                      <a:cubicBezTo>
                        <a:pt x="25" y="15"/>
                        <a:pt x="25" y="13"/>
                        <a:pt x="24" y="13"/>
                      </a:cubicBezTo>
                      <a:cubicBezTo>
                        <a:pt x="24" y="13"/>
                        <a:pt x="21" y="16"/>
                        <a:pt x="21" y="16"/>
                      </a:cubicBezTo>
                      <a:cubicBezTo>
                        <a:pt x="20" y="14"/>
                        <a:pt x="20" y="14"/>
                        <a:pt x="18" y="13"/>
                      </a:cubicBezTo>
                      <a:cubicBezTo>
                        <a:pt x="16" y="12"/>
                        <a:pt x="19" y="12"/>
                        <a:pt x="19" y="11"/>
                      </a:cubicBezTo>
                      <a:cubicBezTo>
                        <a:pt x="19" y="11"/>
                        <a:pt x="17" y="9"/>
                        <a:pt x="16" y="9"/>
                      </a:cubicBezTo>
                      <a:cubicBezTo>
                        <a:pt x="16" y="10"/>
                        <a:pt x="14" y="13"/>
                        <a:pt x="14" y="12"/>
                      </a:cubicBezTo>
                      <a:cubicBezTo>
                        <a:pt x="12" y="11"/>
                        <a:pt x="15" y="7"/>
                        <a:pt x="16" y="7"/>
                      </a:cubicBezTo>
                      <a:cubicBezTo>
                        <a:pt x="17" y="6"/>
                        <a:pt x="17" y="5"/>
                        <a:pt x="18" y="4"/>
                      </a:cubicBezTo>
                      <a:cubicBezTo>
                        <a:pt x="18" y="3"/>
                        <a:pt x="18" y="2"/>
                        <a:pt x="18" y="2"/>
                      </a:cubicBezTo>
                      <a:cubicBezTo>
                        <a:pt x="18" y="2"/>
                        <a:pt x="19" y="1"/>
                        <a:pt x="19" y="1"/>
                      </a:cubicBezTo>
                      <a:cubicBezTo>
                        <a:pt x="20" y="0"/>
                        <a:pt x="19" y="1"/>
                        <a:pt x="19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10" name="Freeform 536">
                  <a:extLst>
                    <a:ext uri="{FF2B5EF4-FFF2-40B4-BE49-F238E27FC236}">
                      <a16:creationId xmlns:a16="http://schemas.microsoft.com/office/drawing/2014/main" id="{757BD9E2-FCFC-FB48-8836-C82CE14610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04243" y="5412358"/>
                  <a:ext cx="83638" cy="106947"/>
                </a:xfrm>
                <a:custGeom>
                  <a:avLst/>
                  <a:gdLst>
                    <a:gd name="T0" fmla="*/ 6 w 8"/>
                    <a:gd name="T1" fmla="*/ 1 h 10"/>
                    <a:gd name="T2" fmla="*/ 1 w 8"/>
                    <a:gd name="T3" fmla="*/ 9 h 10"/>
                    <a:gd name="T4" fmla="*/ 4 w 8"/>
                    <a:gd name="T5" fmla="*/ 7 h 10"/>
                    <a:gd name="T6" fmla="*/ 3 w 8"/>
                    <a:gd name="T7" fmla="*/ 10 h 10"/>
                    <a:gd name="T8" fmla="*/ 6 w 8"/>
                    <a:gd name="T9" fmla="*/ 8 h 10"/>
                    <a:gd name="T10" fmla="*/ 8 w 8"/>
                    <a:gd name="T11" fmla="*/ 4 h 10"/>
                    <a:gd name="T12" fmla="*/ 5 w 8"/>
                    <a:gd name="T13" fmla="*/ 4 h 10"/>
                    <a:gd name="T14" fmla="*/ 6 w 8"/>
                    <a:gd name="T15" fmla="*/ 1 h 10"/>
                    <a:gd name="T16" fmla="*/ 6 w 8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10">
                      <a:moveTo>
                        <a:pt x="6" y="1"/>
                      </a:moveTo>
                      <a:cubicBezTo>
                        <a:pt x="5" y="2"/>
                        <a:pt x="0" y="6"/>
                        <a:pt x="1" y="9"/>
                      </a:cubicBezTo>
                      <a:cubicBezTo>
                        <a:pt x="1" y="9"/>
                        <a:pt x="3" y="6"/>
                        <a:pt x="4" y="7"/>
                      </a:cubicBezTo>
                      <a:cubicBezTo>
                        <a:pt x="4" y="7"/>
                        <a:pt x="3" y="10"/>
                        <a:pt x="3" y="10"/>
                      </a:cubicBezTo>
                      <a:cubicBezTo>
                        <a:pt x="4" y="10"/>
                        <a:pt x="6" y="9"/>
                        <a:pt x="6" y="8"/>
                      </a:cubicBezTo>
                      <a:cubicBezTo>
                        <a:pt x="6" y="7"/>
                        <a:pt x="7" y="6"/>
                        <a:pt x="8" y="4"/>
                      </a:cubicBezTo>
                      <a:cubicBezTo>
                        <a:pt x="8" y="2"/>
                        <a:pt x="6" y="4"/>
                        <a:pt x="5" y="4"/>
                      </a:cubicBezTo>
                      <a:cubicBezTo>
                        <a:pt x="6" y="4"/>
                        <a:pt x="6" y="0"/>
                        <a:pt x="6" y="1"/>
                      </a:cubicBezTo>
                      <a:cubicBezTo>
                        <a:pt x="5" y="1"/>
                        <a:pt x="7" y="0"/>
                        <a:pt x="6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11" name="Freeform 537">
                  <a:extLst>
                    <a:ext uri="{FF2B5EF4-FFF2-40B4-BE49-F238E27FC236}">
                      <a16:creationId xmlns:a16="http://schemas.microsoft.com/office/drawing/2014/main" id="{67980A48-71EF-5046-9052-D4D929C9F2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32710" y="4372381"/>
                  <a:ext cx="31364" cy="62692"/>
                </a:xfrm>
                <a:custGeom>
                  <a:avLst/>
                  <a:gdLst>
                    <a:gd name="T0" fmla="*/ 3 w 3"/>
                    <a:gd name="T1" fmla="*/ 4 h 6"/>
                    <a:gd name="T2" fmla="*/ 1 w 3"/>
                    <a:gd name="T3" fmla="*/ 1 h 6"/>
                    <a:gd name="T4" fmla="*/ 1 w 3"/>
                    <a:gd name="T5" fmla="*/ 2 h 6"/>
                    <a:gd name="T6" fmla="*/ 0 w 3"/>
                    <a:gd name="T7" fmla="*/ 2 h 6"/>
                    <a:gd name="T8" fmla="*/ 3 w 3"/>
                    <a:gd name="T9" fmla="*/ 4 h 6"/>
                    <a:gd name="T10" fmla="*/ 3 w 3"/>
                    <a:gd name="T11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6">
                      <a:moveTo>
                        <a:pt x="3" y="4"/>
                      </a:moveTo>
                      <a:cubicBezTo>
                        <a:pt x="3" y="3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0" y="2"/>
                        <a:pt x="3" y="6"/>
                        <a:pt x="3" y="4"/>
                      </a:cubicBezTo>
                      <a:cubicBezTo>
                        <a:pt x="3" y="3"/>
                        <a:pt x="3" y="6"/>
                        <a:pt x="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12" name="Freeform 538">
                  <a:extLst>
                    <a:ext uri="{FF2B5EF4-FFF2-40B4-BE49-F238E27FC236}">
                      <a16:creationId xmlns:a16="http://schemas.microsoft.com/office/drawing/2014/main" id="{FBE7946F-9A27-474E-8C82-6471E10F76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79372" y="4479332"/>
                  <a:ext cx="31364" cy="33190"/>
                </a:xfrm>
                <a:custGeom>
                  <a:avLst/>
                  <a:gdLst>
                    <a:gd name="T0" fmla="*/ 2 w 3"/>
                    <a:gd name="T1" fmla="*/ 1 h 3"/>
                    <a:gd name="T2" fmla="*/ 0 w 3"/>
                    <a:gd name="T3" fmla="*/ 2 h 3"/>
                    <a:gd name="T4" fmla="*/ 2 w 3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0"/>
                        <a:pt x="0" y="2"/>
                        <a:pt x="0" y="2"/>
                      </a:cubicBezTo>
                      <a:cubicBezTo>
                        <a:pt x="1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13" name="Freeform 539">
                  <a:extLst>
                    <a:ext uri="{FF2B5EF4-FFF2-40B4-BE49-F238E27FC236}">
                      <a16:creationId xmlns:a16="http://schemas.microsoft.com/office/drawing/2014/main" id="{540F053B-363B-0D4D-BE77-55ACFE29BE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75405" y="5054638"/>
                  <a:ext cx="69700" cy="44255"/>
                </a:xfrm>
                <a:custGeom>
                  <a:avLst/>
                  <a:gdLst>
                    <a:gd name="T0" fmla="*/ 7 w 7"/>
                    <a:gd name="T1" fmla="*/ 3 h 4"/>
                    <a:gd name="T2" fmla="*/ 1 w 7"/>
                    <a:gd name="T3" fmla="*/ 1 h 4"/>
                    <a:gd name="T4" fmla="*/ 7 w 7"/>
                    <a:gd name="T5" fmla="*/ 3 h 4"/>
                    <a:gd name="T6" fmla="*/ 7 w 7"/>
                    <a:gd name="T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4">
                      <a:moveTo>
                        <a:pt x="7" y="3"/>
                      </a:moveTo>
                      <a:cubicBezTo>
                        <a:pt x="7" y="0"/>
                        <a:pt x="3" y="0"/>
                        <a:pt x="1" y="1"/>
                      </a:cubicBezTo>
                      <a:cubicBezTo>
                        <a:pt x="0" y="1"/>
                        <a:pt x="7" y="4"/>
                        <a:pt x="7" y="3"/>
                      </a:cubicBezTo>
                      <a:cubicBezTo>
                        <a:pt x="7" y="0"/>
                        <a:pt x="7" y="4"/>
                        <a:pt x="7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14" name="Freeform 540">
                  <a:extLst>
                    <a:ext uri="{FF2B5EF4-FFF2-40B4-BE49-F238E27FC236}">
                      <a16:creationId xmlns:a16="http://schemas.microsoft.com/office/drawing/2014/main" id="{860AE964-CA41-C34F-9C42-4362A24EB1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86922" y="4792800"/>
                  <a:ext cx="62727" cy="66379"/>
                </a:xfrm>
                <a:custGeom>
                  <a:avLst/>
                  <a:gdLst>
                    <a:gd name="T0" fmla="*/ 3 w 6"/>
                    <a:gd name="T1" fmla="*/ 5 h 6"/>
                    <a:gd name="T2" fmla="*/ 0 w 6"/>
                    <a:gd name="T3" fmla="*/ 3 h 6"/>
                    <a:gd name="T4" fmla="*/ 4 w 6"/>
                    <a:gd name="T5" fmla="*/ 2 h 6"/>
                    <a:gd name="T6" fmla="*/ 3 w 6"/>
                    <a:gd name="T7" fmla="*/ 5 h 6"/>
                    <a:gd name="T8" fmla="*/ 3 w 6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3" y="5"/>
                      </a:moveTo>
                      <a:cubicBezTo>
                        <a:pt x="2" y="4"/>
                        <a:pt x="1" y="4"/>
                        <a:pt x="0" y="3"/>
                      </a:cubicBezTo>
                      <a:cubicBezTo>
                        <a:pt x="1" y="3"/>
                        <a:pt x="3" y="0"/>
                        <a:pt x="4" y="2"/>
                      </a:cubicBezTo>
                      <a:cubicBezTo>
                        <a:pt x="6" y="3"/>
                        <a:pt x="5" y="6"/>
                        <a:pt x="3" y="5"/>
                      </a:cubicBezTo>
                      <a:cubicBezTo>
                        <a:pt x="2" y="4"/>
                        <a:pt x="4" y="6"/>
                        <a:pt x="3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15" name="Freeform 541">
                  <a:extLst>
                    <a:ext uri="{FF2B5EF4-FFF2-40B4-BE49-F238E27FC236}">
                      <a16:creationId xmlns:a16="http://schemas.microsoft.com/office/drawing/2014/main" id="{025C268B-BF16-D648-BA34-D4EAF38CB3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5559" y="4328126"/>
                  <a:ext cx="62727" cy="77445"/>
                </a:xfrm>
                <a:custGeom>
                  <a:avLst/>
                  <a:gdLst>
                    <a:gd name="T0" fmla="*/ 3 w 6"/>
                    <a:gd name="T1" fmla="*/ 6 h 7"/>
                    <a:gd name="T2" fmla="*/ 4 w 6"/>
                    <a:gd name="T3" fmla="*/ 1 h 7"/>
                    <a:gd name="T4" fmla="*/ 3 w 6"/>
                    <a:gd name="T5" fmla="*/ 6 h 7"/>
                    <a:gd name="T6" fmla="*/ 3 w 6"/>
                    <a:gd name="T7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7">
                      <a:moveTo>
                        <a:pt x="3" y="6"/>
                      </a:moveTo>
                      <a:cubicBezTo>
                        <a:pt x="0" y="7"/>
                        <a:pt x="1" y="0"/>
                        <a:pt x="4" y="1"/>
                      </a:cubicBezTo>
                      <a:cubicBezTo>
                        <a:pt x="6" y="1"/>
                        <a:pt x="5" y="6"/>
                        <a:pt x="3" y="6"/>
                      </a:cubicBezTo>
                      <a:cubicBezTo>
                        <a:pt x="2" y="6"/>
                        <a:pt x="6" y="6"/>
                        <a:pt x="3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16" name="Freeform 542">
                  <a:extLst>
                    <a:ext uri="{FF2B5EF4-FFF2-40B4-BE49-F238E27FC236}">
                      <a16:creationId xmlns:a16="http://schemas.microsoft.com/office/drawing/2014/main" id="{4C70D828-32CC-484E-89DD-77B5D0CC67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81310" y="4283873"/>
                  <a:ext cx="121974" cy="66379"/>
                </a:xfrm>
                <a:custGeom>
                  <a:avLst/>
                  <a:gdLst>
                    <a:gd name="T0" fmla="*/ 4 w 12"/>
                    <a:gd name="T1" fmla="*/ 6 h 6"/>
                    <a:gd name="T2" fmla="*/ 1 w 12"/>
                    <a:gd name="T3" fmla="*/ 3 h 6"/>
                    <a:gd name="T4" fmla="*/ 8 w 12"/>
                    <a:gd name="T5" fmla="*/ 0 h 6"/>
                    <a:gd name="T6" fmla="*/ 4 w 12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6">
                      <a:moveTo>
                        <a:pt x="4" y="6"/>
                      </a:moveTo>
                      <a:cubicBezTo>
                        <a:pt x="2" y="6"/>
                        <a:pt x="0" y="5"/>
                        <a:pt x="1" y="3"/>
                      </a:cubicBezTo>
                      <a:cubicBezTo>
                        <a:pt x="2" y="1"/>
                        <a:pt x="5" y="1"/>
                        <a:pt x="8" y="0"/>
                      </a:cubicBezTo>
                      <a:cubicBezTo>
                        <a:pt x="12" y="0"/>
                        <a:pt x="6" y="6"/>
                        <a:pt x="4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17" name="Freeform 543">
                  <a:extLst>
                    <a:ext uri="{FF2B5EF4-FFF2-40B4-BE49-F238E27FC236}">
                      <a16:creationId xmlns:a16="http://schemas.microsoft.com/office/drawing/2014/main" id="{9887600A-A89C-214B-9244-D92497F8E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39197" y="4243306"/>
                  <a:ext cx="69700" cy="29502"/>
                </a:xfrm>
                <a:custGeom>
                  <a:avLst/>
                  <a:gdLst>
                    <a:gd name="T0" fmla="*/ 5 w 7"/>
                    <a:gd name="T1" fmla="*/ 3 h 3"/>
                    <a:gd name="T2" fmla="*/ 3 w 7"/>
                    <a:gd name="T3" fmla="*/ 0 h 3"/>
                    <a:gd name="T4" fmla="*/ 7 w 7"/>
                    <a:gd name="T5" fmla="*/ 1 h 3"/>
                    <a:gd name="T6" fmla="*/ 5 w 7"/>
                    <a:gd name="T7" fmla="*/ 3 h 3"/>
                    <a:gd name="T8" fmla="*/ 5 w 7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3">
                      <a:moveTo>
                        <a:pt x="5" y="3"/>
                      </a:moveTo>
                      <a:cubicBezTo>
                        <a:pt x="4" y="3"/>
                        <a:pt x="0" y="0"/>
                        <a:pt x="3" y="0"/>
                      </a:cubicBezTo>
                      <a:cubicBezTo>
                        <a:pt x="4" y="0"/>
                        <a:pt x="6" y="0"/>
                        <a:pt x="7" y="1"/>
                      </a:cubicBezTo>
                      <a:cubicBezTo>
                        <a:pt x="7" y="1"/>
                        <a:pt x="6" y="3"/>
                        <a:pt x="5" y="3"/>
                      </a:cubicBezTo>
                      <a:cubicBezTo>
                        <a:pt x="4" y="3"/>
                        <a:pt x="7" y="3"/>
                        <a:pt x="5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18" name="Freeform 544">
                  <a:extLst>
                    <a:ext uri="{FF2B5EF4-FFF2-40B4-BE49-F238E27FC236}">
                      <a16:creationId xmlns:a16="http://schemas.microsoft.com/office/drawing/2014/main" id="{5CFE84CE-A86A-4E49-BEBF-93564EFD2F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07060" y="4025723"/>
                  <a:ext cx="348498" cy="258152"/>
                </a:xfrm>
                <a:custGeom>
                  <a:avLst/>
                  <a:gdLst>
                    <a:gd name="T0" fmla="*/ 31 w 34"/>
                    <a:gd name="T1" fmla="*/ 21 h 24"/>
                    <a:gd name="T2" fmla="*/ 25 w 34"/>
                    <a:gd name="T3" fmla="*/ 18 h 24"/>
                    <a:gd name="T4" fmla="*/ 24 w 34"/>
                    <a:gd name="T5" fmla="*/ 16 h 24"/>
                    <a:gd name="T6" fmla="*/ 22 w 34"/>
                    <a:gd name="T7" fmla="*/ 17 h 24"/>
                    <a:gd name="T8" fmla="*/ 18 w 34"/>
                    <a:gd name="T9" fmla="*/ 16 h 24"/>
                    <a:gd name="T10" fmla="*/ 16 w 34"/>
                    <a:gd name="T11" fmla="*/ 19 h 24"/>
                    <a:gd name="T12" fmla="*/ 11 w 34"/>
                    <a:gd name="T13" fmla="*/ 23 h 24"/>
                    <a:gd name="T14" fmla="*/ 8 w 34"/>
                    <a:gd name="T15" fmla="*/ 19 h 24"/>
                    <a:gd name="T16" fmla="*/ 2 w 34"/>
                    <a:gd name="T17" fmla="*/ 19 h 24"/>
                    <a:gd name="T18" fmla="*/ 4 w 34"/>
                    <a:gd name="T19" fmla="*/ 16 h 24"/>
                    <a:gd name="T20" fmla="*/ 5 w 34"/>
                    <a:gd name="T21" fmla="*/ 10 h 24"/>
                    <a:gd name="T22" fmla="*/ 6 w 34"/>
                    <a:gd name="T23" fmla="*/ 3 h 24"/>
                    <a:gd name="T24" fmla="*/ 11 w 34"/>
                    <a:gd name="T25" fmla="*/ 3 h 24"/>
                    <a:gd name="T26" fmla="*/ 12 w 34"/>
                    <a:gd name="T27" fmla="*/ 5 h 24"/>
                    <a:gd name="T28" fmla="*/ 14 w 34"/>
                    <a:gd name="T29" fmla="*/ 4 h 24"/>
                    <a:gd name="T30" fmla="*/ 17 w 34"/>
                    <a:gd name="T31" fmla="*/ 6 h 24"/>
                    <a:gd name="T32" fmla="*/ 20 w 34"/>
                    <a:gd name="T33" fmla="*/ 7 h 24"/>
                    <a:gd name="T34" fmla="*/ 25 w 34"/>
                    <a:gd name="T35" fmla="*/ 10 h 24"/>
                    <a:gd name="T36" fmla="*/ 28 w 34"/>
                    <a:gd name="T37" fmla="*/ 15 h 24"/>
                    <a:gd name="T38" fmla="*/ 30 w 34"/>
                    <a:gd name="T39" fmla="*/ 15 h 24"/>
                    <a:gd name="T40" fmla="*/ 33 w 34"/>
                    <a:gd name="T41" fmla="*/ 17 h 24"/>
                    <a:gd name="T42" fmla="*/ 34 w 34"/>
                    <a:gd name="T43" fmla="*/ 18 h 24"/>
                    <a:gd name="T44" fmla="*/ 31 w 34"/>
                    <a:gd name="T45" fmla="*/ 21 h 24"/>
                    <a:gd name="T46" fmla="*/ 31 w 34"/>
                    <a:gd name="T47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4" h="24">
                      <a:moveTo>
                        <a:pt x="31" y="21"/>
                      </a:moveTo>
                      <a:cubicBezTo>
                        <a:pt x="30" y="20"/>
                        <a:pt x="27" y="19"/>
                        <a:pt x="25" y="18"/>
                      </a:cubicBezTo>
                      <a:cubicBezTo>
                        <a:pt x="24" y="18"/>
                        <a:pt x="25" y="17"/>
                        <a:pt x="24" y="16"/>
                      </a:cubicBezTo>
                      <a:cubicBezTo>
                        <a:pt x="24" y="16"/>
                        <a:pt x="22" y="17"/>
                        <a:pt x="22" y="17"/>
                      </a:cubicBezTo>
                      <a:cubicBezTo>
                        <a:pt x="20" y="17"/>
                        <a:pt x="20" y="15"/>
                        <a:pt x="18" y="16"/>
                      </a:cubicBezTo>
                      <a:cubicBezTo>
                        <a:pt x="18" y="17"/>
                        <a:pt x="17" y="18"/>
                        <a:pt x="16" y="19"/>
                      </a:cubicBezTo>
                      <a:cubicBezTo>
                        <a:pt x="14" y="20"/>
                        <a:pt x="13" y="22"/>
                        <a:pt x="11" y="23"/>
                      </a:cubicBezTo>
                      <a:cubicBezTo>
                        <a:pt x="8" y="24"/>
                        <a:pt x="10" y="20"/>
                        <a:pt x="8" y="19"/>
                      </a:cubicBezTo>
                      <a:cubicBezTo>
                        <a:pt x="8" y="18"/>
                        <a:pt x="3" y="19"/>
                        <a:pt x="2" y="19"/>
                      </a:cubicBezTo>
                      <a:cubicBezTo>
                        <a:pt x="0" y="19"/>
                        <a:pt x="4" y="16"/>
                        <a:pt x="4" y="16"/>
                      </a:cubicBezTo>
                      <a:cubicBezTo>
                        <a:pt x="6" y="14"/>
                        <a:pt x="5" y="12"/>
                        <a:pt x="5" y="10"/>
                      </a:cubicBezTo>
                      <a:cubicBezTo>
                        <a:pt x="5" y="8"/>
                        <a:pt x="5" y="5"/>
                        <a:pt x="6" y="3"/>
                      </a:cubicBezTo>
                      <a:cubicBezTo>
                        <a:pt x="7" y="0"/>
                        <a:pt x="10" y="0"/>
                        <a:pt x="11" y="3"/>
                      </a:cubicBezTo>
                      <a:cubicBezTo>
                        <a:pt x="11" y="4"/>
                        <a:pt x="11" y="6"/>
                        <a:pt x="12" y="5"/>
                      </a:cubicBezTo>
                      <a:cubicBezTo>
                        <a:pt x="13" y="5"/>
                        <a:pt x="13" y="4"/>
                        <a:pt x="14" y="4"/>
                      </a:cubicBezTo>
                      <a:cubicBezTo>
                        <a:pt x="15" y="5"/>
                        <a:pt x="16" y="6"/>
                        <a:pt x="17" y="6"/>
                      </a:cubicBezTo>
                      <a:cubicBezTo>
                        <a:pt x="18" y="7"/>
                        <a:pt x="19" y="7"/>
                        <a:pt x="20" y="7"/>
                      </a:cubicBezTo>
                      <a:cubicBezTo>
                        <a:pt x="21" y="8"/>
                        <a:pt x="23" y="9"/>
                        <a:pt x="25" y="10"/>
                      </a:cubicBezTo>
                      <a:cubicBezTo>
                        <a:pt x="28" y="11"/>
                        <a:pt x="28" y="12"/>
                        <a:pt x="28" y="15"/>
                      </a:cubicBezTo>
                      <a:cubicBezTo>
                        <a:pt x="28" y="16"/>
                        <a:pt x="30" y="16"/>
                        <a:pt x="30" y="15"/>
                      </a:cubicBezTo>
                      <a:cubicBezTo>
                        <a:pt x="32" y="15"/>
                        <a:pt x="32" y="16"/>
                        <a:pt x="33" y="17"/>
                      </a:cubicBezTo>
                      <a:cubicBezTo>
                        <a:pt x="34" y="17"/>
                        <a:pt x="34" y="17"/>
                        <a:pt x="34" y="18"/>
                      </a:cubicBezTo>
                      <a:cubicBezTo>
                        <a:pt x="33" y="19"/>
                        <a:pt x="33" y="21"/>
                        <a:pt x="31" y="21"/>
                      </a:cubicBezTo>
                      <a:cubicBezTo>
                        <a:pt x="30" y="20"/>
                        <a:pt x="33" y="21"/>
                        <a:pt x="31" y="2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19" name="Freeform 545">
                  <a:extLst>
                    <a:ext uri="{FF2B5EF4-FFF2-40B4-BE49-F238E27FC236}">
                      <a16:creationId xmlns:a16="http://schemas.microsoft.com/office/drawing/2014/main" id="{166C6944-B542-B04D-823F-AD175CA191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42978" y="4003593"/>
                  <a:ext cx="69700" cy="55320"/>
                </a:xfrm>
                <a:custGeom>
                  <a:avLst/>
                  <a:gdLst>
                    <a:gd name="T0" fmla="*/ 5 w 7"/>
                    <a:gd name="T1" fmla="*/ 4 h 5"/>
                    <a:gd name="T2" fmla="*/ 1 w 7"/>
                    <a:gd name="T3" fmla="*/ 0 h 5"/>
                    <a:gd name="T4" fmla="*/ 5 w 7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5">
                      <a:moveTo>
                        <a:pt x="5" y="4"/>
                      </a:moveTo>
                      <a:cubicBezTo>
                        <a:pt x="3" y="5"/>
                        <a:pt x="0" y="0"/>
                        <a:pt x="1" y="0"/>
                      </a:cubicBezTo>
                      <a:cubicBezTo>
                        <a:pt x="2" y="1"/>
                        <a:pt x="7" y="3"/>
                        <a:pt x="5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20" name="Freeform 546">
                  <a:extLst>
                    <a:ext uri="{FF2B5EF4-FFF2-40B4-BE49-F238E27FC236}">
                      <a16:creationId xmlns:a16="http://schemas.microsoft.com/office/drawing/2014/main" id="{851AACB6-C6BE-8047-87A6-7C7B257C0E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22065" y="4014659"/>
                  <a:ext cx="38336" cy="55320"/>
                </a:xfrm>
                <a:custGeom>
                  <a:avLst/>
                  <a:gdLst>
                    <a:gd name="T0" fmla="*/ 3 w 4"/>
                    <a:gd name="T1" fmla="*/ 4 h 5"/>
                    <a:gd name="T2" fmla="*/ 0 w 4"/>
                    <a:gd name="T3" fmla="*/ 1 h 5"/>
                    <a:gd name="T4" fmla="*/ 3 w 4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5">
                      <a:moveTo>
                        <a:pt x="3" y="4"/>
                      </a:moveTo>
                      <a:cubicBezTo>
                        <a:pt x="1" y="5"/>
                        <a:pt x="0" y="2"/>
                        <a:pt x="0" y="1"/>
                      </a:cubicBezTo>
                      <a:cubicBezTo>
                        <a:pt x="1" y="0"/>
                        <a:pt x="4" y="3"/>
                        <a:pt x="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21" name="Freeform 547">
                  <a:extLst>
                    <a:ext uri="{FF2B5EF4-FFF2-40B4-BE49-F238E27FC236}">
                      <a16:creationId xmlns:a16="http://schemas.microsoft.com/office/drawing/2014/main" id="{4EC6F9E2-F6D2-F344-84D5-F41BD46C51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27970" y="3808141"/>
                  <a:ext cx="31364" cy="66379"/>
                </a:xfrm>
                <a:custGeom>
                  <a:avLst/>
                  <a:gdLst>
                    <a:gd name="T0" fmla="*/ 3 w 3"/>
                    <a:gd name="T1" fmla="*/ 5 h 6"/>
                    <a:gd name="T2" fmla="*/ 3 w 3"/>
                    <a:gd name="T3" fmla="*/ 2 h 6"/>
                    <a:gd name="T4" fmla="*/ 1 w 3"/>
                    <a:gd name="T5" fmla="*/ 1 h 6"/>
                    <a:gd name="T6" fmla="*/ 1 w 3"/>
                    <a:gd name="T7" fmla="*/ 4 h 6"/>
                    <a:gd name="T8" fmla="*/ 3 w 3"/>
                    <a:gd name="T9" fmla="*/ 5 h 6"/>
                    <a:gd name="T10" fmla="*/ 3 w 3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6">
                      <a:moveTo>
                        <a:pt x="3" y="5"/>
                      </a:moveTo>
                      <a:cubicBezTo>
                        <a:pt x="3" y="4"/>
                        <a:pt x="3" y="3"/>
                        <a:pt x="3" y="2"/>
                      </a:cubicBezTo>
                      <a:cubicBezTo>
                        <a:pt x="3" y="2"/>
                        <a:pt x="1" y="0"/>
                        <a:pt x="1" y="1"/>
                      </a:cubicBezTo>
                      <a:cubicBezTo>
                        <a:pt x="1" y="2"/>
                        <a:pt x="0" y="4"/>
                        <a:pt x="1" y="4"/>
                      </a:cubicBezTo>
                      <a:cubicBezTo>
                        <a:pt x="1" y="5"/>
                        <a:pt x="2" y="6"/>
                        <a:pt x="3" y="5"/>
                      </a:cubicBezTo>
                      <a:cubicBezTo>
                        <a:pt x="3" y="4"/>
                        <a:pt x="2" y="6"/>
                        <a:pt x="3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22" name="Freeform 548">
                  <a:extLst>
                    <a:ext uri="{FF2B5EF4-FFF2-40B4-BE49-F238E27FC236}">
                      <a16:creationId xmlns:a16="http://schemas.microsoft.com/office/drawing/2014/main" id="{3AD11AD9-283A-8C49-86A0-BECEAB5CC5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74632" y="3243899"/>
                  <a:ext cx="1470658" cy="1139547"/>
                </a:xfrm>
                <a:custGeom>
                  <a:avLst/>
                  <a:gdLst>
                    <a:gd name="T0" fmla="*/ 63 w 144"/>
                    <a:gd name="T1" fmla="*/ 86 h 105"/>
                    <a:gd name="T2" fmla="*/ 81 w 144"/>
                    <a:gd name="T3" fmla="*/ 76 h 105"/>
                    <a:gd name="T4" fmla="*/ 91 w 144"/>
                    <a:gd name="T5" fmla="*/ 67 h 105"/>
                    <a:gd name="T6" fmla="*/ 103 w 144"/>
                    <a:gd name="T7" fmla="*/ 68 h 105"/>
                    <a:gd name="T8" fmla="*/ 87 w 144"/>
                    <a:gd name="T9" fmla="*/ 66 h 105"/>
                    <a:gd name="T10" fmla="*/ 80 w 144"/>
                    <a:gd name="T11" fmla="*/ 48 h 105"/>
                    <a:gd name="T12" fmla="*/ 67 w 144"/>
                    <a:gd name="T13" fmla="*/ 49 h 105"/>
                    <a:gd name="T14" fmla="*/ 64 w 144"/>
                    <a:gd name="T15" fmla="*/ 40 h 105"/>
                    <a:gd name="T16" fmla="*/ 54 w 144"/>
                    <a:gd name="T17" fmla="*/ 32 h 105"/>
                    <a:gd name="T18" fmla="*/ 53 w 144"/>
                    <a:gd name="T19" fmla="*/ 38 h 105"/>
                    <a:gd name="T20" fmla="*/ 52 w 144"/>
                    <a:gd name="T21" fmla="*/ 39 h 105"/>
                    <a:gd name="T22" fmla="*/ 37 w 144"/>
                    <a:gd name="T23" fmla="*/ 38 h 105"/>
                    <a:gd name="T24" fmla="*/ 5 w 144"/>
                    <a:gd name="T25" fmla="*/ 32 h 105"/>
                    <a:gd name="T26" fmla="*/ 8 w 144"/>
                    <a:gd name="T27" fmla="*/ 26 h 105"/>
                    <a:gd name="T28" fmla="*/ 16 w 144"/>
                    <a:gd name="T29" fmla="*/ 2 h 105"/>
                    <a:gd name="T30" fmla="*/ 18 w 144"/>
                    <a:gd name="T31" fmla="*/ 18 h 105"/>
                    <a:gd name="T32" fmla="*/ 26 w 144"/>
                    <a:gd name="T33" fmla="*/ 29 h 105"/>
                    <a:gd name="T34" fmla="*/ 20 w 144"/>
                    <a:gd name="T35" fmla="*/ 19 h 105"/>
                    <a:gd name="T36" fmla="*/ 22 w 144"/>
                    <a:gd name="T37" fmla="*/ 13 h 105"/>
                    <a:gd name="T38" fmla="*/ 25 w 144"/>
                    <a:gd name="T39" fmla="*/ 7 h 105"/>
                    <a:gd name="T40" fmla="*/ 34 w 144"/>
                    <a:gd name="T41" fmla="*/ 3 h 105"/>
                    <a:gd name="T42" fmla="*/ 43 w 144"/>
                    <a:gd name="T43" fmla="*/ 16 h 105"/>
                    <a:gd name="T44" fmla="*/ 52 w 144"/>
                    <a:gd name="T45" fmla="*/ 16 h 105"/>
                    <a:gd name="T46" fmla="*/ 54 w 144"/>
                    <a:gd name="T47" fmla="*/ 15 h 105"/>
                    <a:gd name="T48" fmla="*/ 66 w 144"/>
                    <a:gd name="T49" fmla="*/ 13 h 105"/>
                    <a:gd name="T50" fmla="*/ 70 w 144"/>
                    <a:gd name="T51" fmla="*/ 21 h 105"/>
                    <a:gd name="T52" fmla="*/ 76 w 144"/>
                    <a:gd name="T53" fmla="*/ 22 h 105"/>
                    <a:gd name="T54" fmla="*/ 81 w 144"/>
                    <a:gd name="T55" fmla="*/ 23 h 105"/>
                    <a:gd name="T56" fmla="*/ 86 w 144"/>
                    <a:gd name="T57" fmla="*/ 23 h 105"/>
                    <a:gd name="T58" fmla="*/ 92 w 144"/>
                    <a:gd name="T59" fmla="*/ 28 h 105"/>
                    <a:gd name="T60" fmla="*/ 94 w 144"/>
                    <a:gd name="T61" fmla="*/ 31 h 105"/>
                    <a:gd name="T62" fmla="*/ 100 w 144"/>
                    <a:gd name="T63" fmla="*/ 29 h 105"/>
                    <a:gd name="T64" fmla="*/ 99 w 144"/>
                    <a:gd name="T65" fmla="*/ 38 h 105"/>
                    <a:gd name="T66" fmla="*/ 104 w 144"/>
                    <a:gd name="T67" fmla="*/ 38 h 105"/>
                    <a:gd name="T68" fmla="*/ 109 w 144"/>
                    <a:gd name="T69" fmla="*/ 40 h 105"/>
                    <a:gd name="T70" fmla="*/ 106 w 144"/>
                    <a:gd name="T71" fmla="*/ 45 h 105"/>
                    <a:gd name="T72" fmla="*/ 118 w 144"/>
                    <a:gd name="T73" fmla="*/ 54 h 105"/>
                    <a:gd name="T74" fmla="*/ 124 w 144"/>
                    <a:gd name="T75" fmla="*/ 55 h 105"/>
                    <a:gd name="T76" fmla="*/ 128 w 144"/>
                    <a:gd name="T77" fmla="*/ 60 h 105"/>
                    <a:gd name="T78" fmla="*/ 141 w 144"/>
                    <a:gd name="T79" fmla="*/ 64 h 105"/>
                    <a:gd name="T80" fmla="*/ 139 w 144"/>
                    <a:gd name="T81" fmla="*/ 69 h 105"/>
                    <a:gd name="T82" fmla="*/ 133 w 144"/>
                    <a:gd name="T83" fmla="*/ 73 h 105"/>
                    <a:gd name="T84" fmla="*/ 128 w 144"/>
                    <a:gd name="T85" fmla="*/ 77 h 105"/>
                    <a:gd name="T86" fmla="*/ 125 w 144"/>
                    <a:gd name="T87" fmla="*/ 74 h 105"/>
                    <a:gd name="T88" fmla="*/ 120 w 144"/>
                    <a:gd name="T89" fmla="*/ 72 h 105"/>
                    <a:gd name="T90" fmla="*/ 113 w 144"/>
                    <a:gd name="T91" fmla="*/ 67 h 105"/>
                    <a:gd name="T92" fmla="*/ 108 w 144"/>
                    <a:gd name="T93" fmla="*/ 70 h 105"/>
                    <a:gd name="T94" fmla="*/ 118 w 144"/>
                    <a:gd name="T95" fmla="*/ 80 h 105"/>
                    <a:gd name="T96" fmla="*/ 123 w 144"/>
                    <a:gd name="T97" fmla="*/ 82 h 105"/>
                    <a:gd name="T98" fmla="*/ 128 w 144"/>
                    <a:gd name="T99" fmla="*/ 93 h 105"/>
                    <a:gd name="T100" fmla="*/ 126 w 144"/>
                    <a:gd name="T101" fmla="*/ 95 h 105"/>
                    <a:gd name="T102" fmla="*/ 118 w 144"/>
                    <a:gd name="T103" fmla="*/ 96 h 105"/>
                    <a:gd name="T104" fmla="*/ 110 w 144"/>
                    <a:gd name="T105" fmla="*/ 93 h 105"/>
                    <a:gd name="T106" fmla="*/ 109 w 144"/>
                    <a:gd name="T107" fmla="*/ 94 h 105"/>
                    <a:gd name="T108" fmla="*/ 103 w 144"/>
                    <a:gd name="T109" fmla="*/ 99 h 105"/>
                    <a:gd name="T110" fmla="*/ 91 w 144"/>
                    <a:gd name="T111" fmla="*/ 90 h 105"/>
                    <a:gd name="T112" fmla="*/ 77 w 144"/>
                    <a:gd name="T113" fmla="*/ 83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44" h="105">
                      <a:moveTo>
                        <a:pt x="77" y="83"/>
                      </a:moveTo>
                      <a:cubicBezTo>
                        <a:pt x="76" y="86"/>
                        <a:pt x="74" y="83"/>
                        <a:pt x="71" y="84"/>
                      </a:cubicBezTo>
                      <a:cubicBezTo>
                        <a:pt x="70" y="84"/>
                        <a:pt x="69" y="85"/>
                        <a:pt x="68" y="86"/>
                      </a:cubicBezTo>
                      <a:cubicBezTo>
                        <a:pt x="66" y="87"/>
                        <a:pt x="65" y="86"/>
                        <a:pt x="63" y="86"/>
                      </a:cubicBezTo>
                      <a:cubicBezTo>
                        <a:pt x="60" y="85"/>
                        <a:pt x="56" y="83"/>
                        <a:pt x="60" y="80"/>
                      </a:cubicBezTo>
                      <a:cubicBezTo>
                        <a:pt x="62" y="78"/>
                        <a:pt x="62" y="76"/>
                        <a:pt x="65" y="76"/>
                      </a:cubicBezTo>
                      <a:cubicBezTo>
                        <a:pt x="68" y="77"/>
                        <a:pt x="71" y="78"/>
                        <a:pt x="75" y="77"/>
                      </a:cubicBezTo>
                      <a:cubicBezTo>
                        <a:pt x="77" y="77"/>
                        <a:pt x="79" y="76"/>
                        <a:pt x="81" y="76"/>
                      </a:cubicBezTo>
                      <a:cubicBezTo>
                        <a:pt x="82" y="76"/>
                        <a:pt x="81" y="75"/>
                        <a:pt x="81" y="74"/>
                      </a:cubicBezTo>
                      <a:cubicBezTo>
                        <a:pt x="78" y="72"/>
                        <a:pt x="77" y="71"/>
                        <a:pt x="80" y="69"/>
                      </a:cubicBezTo>
                      <a:cubicBezTo>
                        <a:pt x="82" y="66"/>
                        <a:pt x="84" y="66"/>
                        <a:pt x="87" y="66"/>
                      </a:cubicBezTo>
                      <a:cubicBezTo>
                        <a:pt x="88" y="66"/>
                        <a:pt x="90" y="66"/>
                        <a:pt x="91" y="67"/>
                      </a:cubicBezTo>
                      <a:cubicBezTo>
                        <a:pt x="93" y="68"/>
                        <a:pt x="93" y="69"/>
                        <a:pt x="93" y="71"/>
                      </a:cubicBezTo>
                      <a:cubicBezTo>
                        <a:pt x="94" y="73"/>
                        <a:pt x="95" y="70"/>
                        <a:pt x="96" y="70"/>
                      </a:cubicBezTo>
                      <a:cubicBezTo>
                        <a:pt x="96" y="69"/>
                        <a:pt x="99" y="70"/>
                        <a:pt x="99" y="70"/>
                      </a:cubicBezTo>
                      <a:cubicBezTo>
                        <a:pt x="100" y="70"/>
                        <a:pt x="103" y="70"/>
                        <a:pt x="103" y="68"/>
                      </a:cubicBezTo>
                      <a:cubicBezTo>
                        <a:pt x="103" y="67"/>
                        <a:pt x="100" y="66"/>
                        <a:pt x="99" y="66"/>
                      </a:cubicBezTo>
                      <a:cubicBezTo>
                        <a:pt x="97" y="65"/>
                        <a:pt x="96" y="64"/>
                        <a:pt x="95" y="63"/>
                      </a:cubicBezTo>
                      <a:cubicBezTo>
                        <a:pt x="94" y="63"/>
                        <a:pt x="93" y="65"/>
                        <a:pt x="93" y="66"/>
                      </a:cubicBezTo>
                      <a:cubicBezTo>
                        <a:pt x="92" y="67"/>
                        <a:pt x="88" y="66"/>
                        <a:pt x="87" y="66"/>
                      </a:cubicBezTo>
                      <a:cubicBezTo>
                        <a:pt x="81" y="65"/>
                        <a:pt x="89" y="63"/>
                        <a:pt x="88" y="61"/>
                      </a:cubicBezTo>
                      <a:cubicBezTo>
                        <a:pt x="87" y="58"/>
                        <a:pt x="86" y="54"/>
                        <a:pt x="84" y="52"/>
                      </a:cubicBezTo>
                      <a:cubicBezTo>
                        <a:pt x="83" y="52"/>
                        <a:pt x="81" y="53"/>
                        <a:pt x="81" y="52"/>
                      </a:cubicBezTo>
                      <a:cubicBezTo>
                        <a:pt x="81" y="51"/>
                        <a:pt x="81" y="49"/>
                        <a:pt x="80" y="48"/>
                      </a:cubicBezTo>
                      <a:cubicBezTo>
                        <a:pt x="79" y="47"/>
                        <a:pt x="78" y="53"/>
                        <a:pt x="79" y="53"/>
                      </a:cubicBezTo>
                      <a:cubicBezTo>
                        <a:pt x="78" y="53"/>
                        <a:pt x="75" y="46"/>
                        <a:pt x="75" y="46"/>
                      </a:cubicBezTo>
                      <a:cubicBezTo>
                        <a:pt x="73" y="46"/>
                        <a:pt x="72" y="47"/>
                        <a:pt x="71" y="48"/>
                      </a:cubicBezTo>
                      <a:cubicBezTo>
                        <a:pt x="70" y="48"/>
                        <a:pt x="67" y="50"/>
                        <a:pt x="67" y="49"/>
                      </a:cubicBezTo>
                      <a:cubicBezTo>
                        <a:pt x="67" y="46"/>
                        <a:pt x="66" y="46"/>
                        <a:pt x="69" y="46"/>
                      </a:cubicBezTo>
                      <a:cubicBezTo>
                        <a:pt x="70" y="46"/>
                        <a:pt x="71" y="45"/>
                        <a:pt x="71" y="44"/>
                      </a:cubicBezTo>
                      <a:cubicBezTo>
                        <a:pt x="72" y="43"/>
                        <a:pt x="69" y="43"/>
                        <a:pt x="69" y="43"/>
                      </a:cubicBezTo>
                      <a:cubicBezTo>
                        <a:pt x="68" y="42"/>
                        <a:pt x="64" y="40"/>
                        <a:pt x="64" y="40"/>
                      </a:cubicBezTo>
                      <a:cubicBezTo>
                        <a:pt x="64" y="37"/>
                        <a:pt x="63" y="39"/>
                        <a:pt x="62" y="39"/>
                      </a:cubicBezTo>
                      <a:cubicBezTo>
                        <a:pt x="61" y="39"/>
                        <a:pt x="62" y="34"/>
                        <a:pt x="60" y="35"/>
                      </a:cubicBezTo>
                      <a:cubicBezTo>
                        <a:pt x="59" y="35"/>
                        <a:pt x="59" y="36"/>
                        <a:pt x="57" y="34"/>
                      </a:cubicBezTo>
                      <a:cubicBezTo>
                        <a:pt x="56" y="34"/>
                        <a:pt x="55" y="32"/>
                        <a:pt x="54" y="32"/>
                      </a:cubicBezTo>
                      <a:cubicBezTo>
                        <a:pt x="54" y="32"/>
                        <a:pt x="55" y="33"/>
                        <a:pt x="55" y="33"/>
                      </a:cubicBezTo>
                      <a:cubicBezTo>
                        <a:pt x="55" y="33"/>
                        <a:pt x="52" y="33"/>
                        <a:pt x="52" y="34"/>
                      </a:cubicBezTo>
                      <a:cubicBezTo>
                        <a:pt x="53" y="35"/>
                        <a:pt x="55" y="34"/>
                        <a:pt x="56" y="36"/>
                      </a:cubicBezTo>
                      <a:cubicBezTo>
                        <a:pt x="56" y="38"/>
                        <a:pt x="54" y="38"/>
                        <a:pt x="53" y="38"/>
                      </a:cubicBezTo>
                      <a:cubicBezTo>
                        <a:pt x="51" y="39"/>
                        <a:pt x="46" y="35"/>
                        <a:pt x="44" y="37"/>
                      </a:cubicBezTo>
                      <a:cubicBezTo>
                        <a:pt x="43" y="37"/>
                        <a:pt x="45" y="38"/>
                        <a:pt x="46" y="39"/>
                      </a:cubicBezTo>
                      <a:cubicBezTo>
                        <a:pt x="46" y="40"/>
                        <a:pt x="47" y="39"/>
                        <a:pt x="48" y="39"/>
                      </a:cubicBezTo>
                      <a:cubicBezTo>
                        <a:pt x="49" y="39"/>
                        <a:pt x="52" y="38"/>
                        <a:pt x="52" y="39"/>
                      </a:cubicBezTo>
                      <a:cubicBezTo>
                        <a:pt x="52" y="40"/>
                        <a:pt x="51" y="41"/>
                        <a:pt x="50" y="42"/>
                      </a:cubicBezTo>
                      <a:cubicBezTo>
                        <a:pt x="50" y="42"/>
                        <a:pt x="39" y="35"/>
                        <a:pt x="37" y="36"/>
                      </a:cubicBezTo>
                      <a:cubicBezTo>
                        <a:pt x="38" y="36"/>
                        <a:pt x="39" y="37"/>
                        <a:pt x="40" y="37"/>
                      </a:cubicBezTo>
                      <a:cubicBezTo>
                        <a:pt x="42" y="39"/>
                        <a:pt x="37" y="38"/>
                        <a:pt x="37" y="38"/>
                      </a:cubicBezTo>
                      <a:cubicBezTo>
                        <a:pt x="34" y="36"/>
                        <a:pt x="30" y="38"/>
                        <a:pt x="27" y="37"/>
                      </a:cubicBezTo>
                      <a:cubicBezTo>
                        <a:pt x="23" y="36"/>
                        <a:pt x="20" y="37"/>
                        <a:pt x="17" y="34"/>
                      </a:cubicBezTo>
                      <a:cubicBezTo>
                        <a:pt x="14" y="32"/>
                        <a:pt x="12" y="35"/>
                        <a:pt x="9" y="34"/>
                      </a:cubicBezTo>
                      <a:cubicBezTo>
                        <a:pt x="8" y="33"/>
                        <a:pt x="6" y="33"/>
                        <a:pt x="5" y="32"/>
                      </a:cubicBezTo>
                      <a:cubicBezTo>
                        <a:pt x="5" y="31"/>
                        <a:pt x="2" y="28"/>
                        <a:pt x="4" y="28"/>
                      </a:cubicBezTo>
                      <a:cubicBezTo>
                        <a:pt x="7" y="28"/>
                        <a:pt x="11" y="31"/>
                        <a:pt x="14" y="29"/>
                      </a:cubicBezTo>
                      <a:cubicBezTo>
                        <a:pt x="15" y="28"/>
                        <a:pt x="13" y="27"/>
                        <a:pt x="13" y="27"/>
                      </a:cubicBezTo>
                      <a:cubicBezTo>
                        <a:pt x="11" y="26"/>
                        <a:pt x="9" y="26"/>
                        <a:pt x="8" y="26"/>
                      </a:cubicBezTo>
                      <a:cubicBezTo>
                        <a:pt x="5" y="26"/>
                        <a:pt x="0" y="26"/>
                        <a:pt x="0" y="23"/>
                      </a:cubicBezTo>
                      <a:cubicBezTo>
                        <a:pt x="0" y="19"/>
                        <a:pt x="0" y="16"/>
                        <a:pt x="2" y="12"/>
                      </a:cubicBezTo>
                      <a:cubicBezTo>
                        <a:pt x="3" y="9"/>
                        <a:pt x="6" y="7"/>
                        <a:pt x="9" y="5"/>
                      </a:cubicBezTo>
                      <a:cubicBezTo>
                        <a:pt x="11" y="3"/>
                        <a:pt x="13" y="3"/>
                        <a:pt x="16" y="2"/>
                      </a:cubicBezTo>
                      <a:cubicBezTo>
                        <a:pt x="18" y="2"/>
                        <a:pt x="24" y="0"/>
                        <a:pt x="25" y="3"/>
                      </a:cubicBezTo>
                      <a:cubicBezTo>
                        <a:pt x="25" y="2"/>
                        <a:pt x="20" y="7"/>
                        <a:pt x="19" y="7"/>
                      </a:cubicBezTo>
                      <a:cubicBezTo>
                        <a:pt x="17" y="9"/>
                        <a:pt x="15" y="11"/>
                        <a:pt x="17" y="13"/>
                      </a:cubicBezTo>
                      <a:cubicBezTo>
                        <a:pt x="19" y="15"/>
                        <a:pt x="17" y="16"/>
                        <a:pt x="18" y="18"/>
                      </a:cubicBezTo>
                      <a:cubicBezTo>
                        <a:pt x="18" y="20"/>
                        <a:pt x="20" y="21"/>
                        <a:pt x="21" y="22"/>
                      </a:cubicBezTo>
                      <a:cubicBezTo>
                        <a:pt x="22" y="23"/>
                        <a:pt x="24" y="24"/>
                        <a:pt x="25" y="25"/>
                      </a:cubicBezTo>
                      <a:cubicBezTo>
                        <a:pt x="26" y="26"/>
                        <a:pt x="22" y="26"/>
                        <a:pt x="22" y="27"/>
                      </a:cubicBezTo>
                      <a:cubicBezTo>
                        <a:pt x="22" y="26"/>
                        <a:pt x="26" y="29"/>
                        <a:pt x="26" y="29"/>
                      </a:cubicBezTo>
                      <a:cubicBezTo>
                        <a:pt x="27" y="28"/>
                        <a:pt x="26" y="26"/>
                        <a:pt x="26" y="25"/>
                      </a:cubicBezTo>
                      <a:cubicBezTo>
                        <a:pt x="26" y="25"/>
                        <a:pt x="28" y="24"/>
                        <a:pt x="27" y="23"/>
                      </a:cubicBezTo>
                      <a:cubicBezTo>
                        <a:pt x="26" y="22"/>
                        <a:pt x="22" y="21"/>
                        <a:pt x="21" y="20"/>
                      </a:cubicBezTo>
                      <a:cubicBezTo>
                        <a:pt x="20" y="20"/>
                        <a:pt x="19" y="19"/>
                        <a:pt x="20" y="19"/>
                      </a:cubicBezTo>
                      <a:cubicBezTo>
                        <a:pt x="22" y="19"/>
                        <a:pt x="22" y="18"/>
                        <a:pt x="23" y="17"/>
                      </a:cubicBezTo>
                      <a:cubicBezTo>
                        <a:pt x="25" y="16"/>
                        <a:pt x="28" y="18"/>
                        <a:pt x="29" y="19"/>
                      </a:cubicBezTo>
                      <a:cubicBezTo>
                        <a:pt x="28" y="18"/>
                        <a:pt x="27" y="17"/>
                        <a:pt x="27" y="16"/>
                      </a:cubicBezTo>
                      <a:cubicBezTo>
                        <a:pt x="27" y="14"/>
                        <a:pt x="22" y="15"/>
                        <a:pt x="22" y="13"/>
                      </a:cubicBezTo>
                      <a:cubicBezTo>
                        <a:pt x="20" y="7"/>
                        <a:pt x="29" y="12"/>
                        <a:pt x="29" y="12"/>
                      </a:cubicBezTo>
                      <a:cubicBezTo>
                        <a:pt x="29" y="11"/>
                        <a:pt x="23" y="9"/>
                        <a:pt x="23" y="9"/>
                      </a:cubicBezTo>
                      <a:cubicBezTo>
                        <a:pt x="23" y="8"/>
                        <a:pt x="28" y="9"/>
                        <a:pt x="28" y="9"/>
                      </a:cubicBezTo>
                      <a:cubicBezTo>
                        <a:pt x="28" y="8"/>
                        <a:pt x="25" y="7"/>
                        <a:pt x="25" y="7"/>
                      </a:cubicBezTo>
                      <a:cubicBezTo>
                        <a:pt x="24" y="6"/>
                        <a:pt x="25" y="6"/>
                        <a:pt x="26" y="6"/>
                      </a:cubicBezTo>
                      <a:cubicBezTo>
                        <a:pt x="27" y="7"/>
                        <a:pt x="27" y="6"/>
                        <a:pt x="28" y="6"/>
                      </a:cubicBezTo>
                      <a:cubicBezTo>
                        <a:pt x="30" y="5"/>
                        <a:pt x="30" y="6"/>
                        <a:pt x="32" y="6"/>
                      </a:cubicBezTo>
                      <a:cubicBezTo>
                        <a:pt x="29" y="5"/>
                        <a:pt x="33" y="3"/>
                        <a:pt x="34" y="3"/>
                      </a:cubicBezTo>
                      <a:cubicBezTo>
                        <a:pt x="36" y="2"/>
                        <a:pt x="42" y="2"/>
                        <a:pt x="43" y="4"/>
                      </a:cubicBezTo>
                      <a:cubicBezTo>
                        <a:pt x="44" y="5"/>
                        <a:pt x="44" y="6"/>
                        <a:pt x="44" y="7"/>
                      </a:cubicBezTo>
                      <a:cubicBezTo>
                        <a:pt x="45" y="8"/>
                        <a:pt x="46" y="9"/>
                        <a:pt x="47" y="10"/>
                      </a:cubicBezTo>
                      <a:cubicBezTo>
                        <a:pt x="48" y="12"/>
                        <a:pt x="43" y="16"/>
                        <a:pt x="43" y="16"/>
                      </a:cubicBezTo>
                      <a:cubicBezTo>
                        <a:pt x="44" y="17"/>
                        <a:pt x="46" y="14"/>
                        <a:pt x="47" y="14"/>
                      </a:cubicBezTo>
                      <a:cubicBezTo>
                        <a:pt x="47" y="14"/>
                        <a:pt x="45" y="20"/>
                        <a:pt x="46" y="19"/>
                      </a:cubicBezTo>
                      <a:cubicBezTo>
                        <a:pt x="47" y="19"/>
                        <a:pt x="47" y="17"/>
                        <a:pt x="48" y="17"/>
                      </a:cubicBezTo>
                      <a:cubicBezTo>
                        <a:pt x="50" y="17"/>
                        <a:pt x="50" y="18"/>
                        <a:pt x="52" y="16"/>
                      </a:cubicBezTo>
                      <a:cubicBezTo>
                        <a:pt x="53" y="15"/>
                        <a:pt x="53" y="16"/>
                        <a:pt x="54" y="17"/>
                      </a:cubicBezTo>
                      <a:cubicBezTo>
                        <a:pt x="55" y="18"/>
                        <a:pt x="54" y="18"/>
                        <a:pt x="54" y="19"/>
                      </a:cubicBezTo>
                      <a:cubicBezTo>
                        <a:pt x="54" y="20"/>
                        <a:pt x="59" y="21"/>
                        <a:pt x="60" y="21"/>
                      </a:cubicBezTo>
                      <a:cubicBezTo>
                        <a:pt x="60" y="21"/>
                        <a:pt x="55" y="16"/>
                        <a:pt x="54" y="15"/>
                      </a:cubicBezTo>
                      <a:cubicBezTo>
                        <a:pt x="54" y="15"/>
                        <a:pt x="63" y="18"/>
                        <a:pt x="63" y="17"/>
                      </a:cubicBezTo>
                      <a:cubicBezTo>
                        <a:pt x="63" y="17"/>
                        <a:pt x="57" y="16"/>
                        <a:pt x="57" y="14"/>
                      </a:cubicBezTo>
                      <a:cubicBezTo>
                        <a:pt x="57" y="13"/>
                        <a:pt x="60" y="12"/>
                        <a:pt x="61" y="12"/>
                      </a:cubicBezTo>
                      <a:cubicBezTo>
                        <a:pt x="63" y="11"/>
                        <a:pt x="64" y="12"/>
                        <a:pt x="66" y="13"/>
                      </a:cubicBezTo>
                      <a:cubicBezTo>
                        <a:pt x="69" y="14"/>
                        <a:pt x="73" y="13"/>
                        <a:pt x="74" y="17"/>
                      </a:cubicBezTo>
                      <a:cubicBezTo>
                        <a:pt x="74" y="17"/>
                        <a:pt x="67" y="17"/>
                        <a:pt x="68" y="20"/>
                      </a:cubicBezTo>
                      <a:cubicBezTo>
                        <a:pt x="68" y="19"/>
                        <a:pt x="71" y="18"/>
                        <a:pt x="71" y="18"/>
                      </a:cubicBezTo>
                      <a:cubicBezTo>
                        <a:pt x="73" y="18"/>
                        <a:pt x="70" y="20"/>
                        <a:pt x="70" y="21"/>
                      </a:cubicBezTo>
                      <a:cubicBezTo>
                        <a:pt x="70" y="21"/>
                        <a:pt x="73" y="19"/>
                        <a:pt x="73" y="19"/>
                      </a:cubicBezTo>
                      <a:cubicBezTo>
                        <a:pt x="73" y="18"/>
                        <a:pt x="77" y="18"/>
                        <a:pt x="78" y="19"/>
                      </a:cubicBezTo>
                      <a:cubicBezTo>
                        <a:pt x="82" y="19"/>
                        <a:pt x="73" y="22"/>
                        <a:pt x="74" y="23"/>
                      </a:cubicBezTo>
                      <a:cubicBezTo>
                        <a:pt x="74" y="23"/>
                        <a:pt x="76" y="21"/>
                        <a:pt x="76" y="22"/>
                      </a:cubicBezTo>
                      <a:cubicBezTo>
                        <a:pt x="76" y="23"/>
                        <a:pt x="74" y="25"/>
                        <a:pt x="75" y="26"/>
                      </a:cubicBezTo>
                      <a:cubicBezTo>
                        <a:pt x="74" y="25"/>
                        <a:pt x="78" y="21"/>
                        <a:pt x="79" y="22"/>
                      </a:cubicBezTo>
                      <a:cubicBezTo>
                        <a:pt x="79" y="24"/>
                        <a:pt x="78" y="26"/>
                        <a:pt x="79" y="27"/>
                      </a:cubicBezTo>
                      <a:cubicBezTo>
                        <a:pt x="79" y="27"/>
                        <a:pt x="79" y="23"/>
                        <a:pt x="81" y="23"/>
                      </a:cubicBezTo>
                      <a:cubicBezTo>
                        <a:pt x="83" y="24"/>
                        <a:pt x="80" y="27"/>
                        <a:pt x="81" y="28"/>
                      </a:cubicBezTo>
                      <a:cubicBezTo>
                        <a:pt x="81" y="28"/>
                        <a:pt x="82" y="25"/>
                        <a:pt x="83" y="25"/>
                      </a:cubicBezTo>
                      <a:cubicBezTo>
                        <a:pt x="83" y="25"/>
                        <a:pt x="82" y="28"/>
                        <a:pt x="83" y="28"/>
                      </a:cubicBezTo>
                      <a:cubicBezTo>
                        <a:pt x="82" y="28"/>
                        <a:pt x="85" y="24"/>
                        <a:pt x="86" y="23"/>
                      </a:cubicBezTo>
                      <a:cubicBezTo>
                        <a:pt x="87" y="22"/>
                        <a:pt x="90" y="23"/>
                        <a:pt x="91" y="24"/>
                      </a:cubicBezTo>
                      <a:cubicBezTo>
                        <a:pt x="93" y="25"/>
                        <a:pt x="94" y="27"/>
                        <a:pt x="91" y="27"/>
                      </a:cubicBezTo>
                      <a:cubicBezTo>
                        <a:pt x="90" y="27"/>
                        <a:pt x="86" y="27"/>
                        <a:pt x="86" y="30"/>
                      </a:cubicBezTo>
                      <a:cubicBezTo>
                        <a:pt x="86" y="29"/>
                        <a:pt x="92" y="27"/>
                        <a:pt x="92" y="28"/>
                      </a:cubicBezTo>
                      <a:cubicBezTo>
                        <a:pt x="92" y="28"/>
                        <a:pt x="88" y="30"/>
                        <a:pt x="88" y="31"/>
                      </a:cubicBezTo>
                      <a:cubicBezTo>
                        <a:pt x="88" y="30"/>
                        <a:pt x="92" y="30"/>
                        <a:pt x="92" y="30"/>
                      </a:cubicBezTo>
                      <a:cubicBezTo>
                        <a:pt x="93" y="29"/>
                        <a:pt x="95" y="26"/>
                        <a:pt x="96" y="27"/>
                      </a:cubicBezTo>
                      <a:cubicBezTo>
                        <a:pt x="97" y="29"/>
                        <a:pt x="96" y="31"/>
                        <a:pt x="94" y="31"/>
                      </a:cubicBezTo>
                      <a:cubicBezTo>
                        <a:pt x="93" y="32"/>
                        <a:pt x="92" y="33"/>
                        <a:pt x="91" y="34"/>
                      </a:cubicBezTo>
                      <a:cubicBezTo>
                        <a:pt x="91" y="34"/>
                        <a:pt x="93" y="32"/>
                        <a:pt x="94" y="32"/>
                      </a:cubicBezTo>
                      <a:cubicBezTo>
                        <a:pt x="94" y="32"/>
                        <a:pt x="93" y="36"/>
                        <a:pt x="93" y="36"/>
                      </a:cubicBezTo>
                      <a:cubicBezTo>
                        <a:pt x="92" y="34"/>
                        <a:pt x="99" y="27"/>
                        <a:pt x="100" y="29"/>
                      </a:cubicBezTo>
                      <a:cubicBezTo>
                        <a:pt x="101" y="30"/>
                        <a:pt x="99" y="31"/>
                        <a:pt x="98" y="31"/>
                      </a:cubicBezTo>
                      <a:cubicBezTo>
                        <a:pt x="99" y="31"/>
                        <a:pt x="102" y="31"/>
                        <a:pt x="103" y="31"/>
                      </a:cubicBezTo>
                      <a:cubicBezTo>
                        <a:pt x="104" y="31"/>
                        <a:pt x="106" y="31"/>
                        <a:pt x="107" y="32"/>
                      </a:cubicBezTo>
                      <a:cubicBezTo>
                        <a:pt x="108" y="35"/>
                        <a:pt x="98" y="35"/>
                        <a:pt x="99" y="38"/>
                      </a:cubicBezTo>
                      <a:cubicBezTo>
                        <a:pt x="99" y="38"/>
                        <a:pt x="102" y="35"/>
                        <a:pt x="103" y="35"/>
                      </a:cubicBezTo>
                      <a:cubicBezTo>
                        <a:pt x="104" y="35"/>
                        <a:pt x="106" y="35"/>
                        <a:pt x="106" y="36"/>
                      </a:cubicBezTo>
                      <a:cubicBezTo>
                        <a:pt x="107" y="37"/>
                        <a:pt x="101" y="39"/>
                        <a:pt x="101" y="39"/>
                      </a:cubicBezTo>
                      <a:cubicBezTo>
                        <a:pt x="101" y="39"/>
                        <a:pt x="104" y="38"/>
                        <a:pt x="104" y="38"/>
                      </a:cubicBezTo>
                      <a:cubicBezTo>
                        <a:pt x="105" y="38"/>
                        <a:pt x="107" y="37"/>
                        <a:pt x="108" y="36"/>
                      </a:cubicBezTo>
                      <a:cubicBezTo>
                        <a:pt x="109" y="36"/>
                        <a:pt x="108" y="35"/>
                        <a:pt x="109" y="34"/>
                      </a:cubicBezTo>
                      <a:cubicBezTo>
                        <a:pt x="110" y="34"/>
                        <a:pt x="112" y="36"/>
                        <a:pt x="112" y="37"/>
                      </a:cubicBezTo>
                      <a:cubicBezTo>
                        <a:pt x="116" y="40"/>
                        <a:pt x="112" y="39"/>
                        <a:pt x="109" y="40"/>
                      </a:cubicBezTo>
                      <a:cubicBezTo>
                        <a:pt x="109" y="40"/>
                        <a:pt x="102" y="42"/>
                        <a:pt x="102" y="41"/>
                      </a:cubicBezTo>
                      <a:cubicBezTo>
                        <a:pt x="102" y="42"/>
                        <a:pt x="118" y="42"/>
                        <a:pt x="117" y="44"/>
                      </a:cubicBezTo>
                      <a:cubicBezTo>
                        <a:pt x="116" y="45"/>
                        <a:pt x="111" y="45"/>
                        <a:pt x="110" y="44"/>
                      </a:cubicBezTo>
                      <a:cubicBezTo>
                        <a:pt x="110" y="44"/>
                        <a:pt x="106" y="45"/>
                        <a:pt x="106" y="45"/>
                      </a:cubicBezTo>
                      <a:cubicBezTo>
                        <a:pt x="107" y="46"/>
                        <a:pt x="110" y="45"/>
                        <a:pt x="110" y="46"/>
                      </a:cubicBezTo>
                      <a:cubicBezTo>
                        <a:pt x="111" y="46"/>
                        <a:pt x="107" y="47"/>
                        <a:pt x="107" y="48"/>
                      </a:cubicBezTo>
                      <a:cubicBezTo>
                        <a:pt x="107" y="50"/>
                        <a:pt x="111" y="51"/>
                        <a:pt x="112" y="51"/>
                      </a:cubicBezTo>
                      <a:cubicBezTo>
                        <a:pt x="114" y="52"/>
                        <a:pt x="117" y="52"/>
                        <a:pt x="118" y="54"/>
                      </a:cubicBezTo>
                      <a:cubicBezTo>
                        <a:pt x="119" y="55"/>
                        <a:pt x="119" y="56"/>
                        <a:pt x="120" y="56"/>
                      </a:cubicBezTo>
                      <a:cubicBezTo>
                        <a:pt x="120" y="56"/>
                        <a:pt x="122" y="55"/>
                        <a:pt x="122" y="55"/>
                      </a:cubicBezTo>
                      <a:cubicBezTo>
                        <a:pt x="122" y="55"/>
                        <a:pt x="122" y="57"/>
                        <a:pt x="123" y="57"/>
                      </a:cubicBezTo>
                      <a:cubicBezTo>
                        <a:pt x="123" y="57"/>
                        <a:pt x="123" y="55"/>
                        <a:pt x="124" y="55"/>
                      </a:cubicBezTo>
                      <a:cubicBezTo>
                        <a:pt x="124" y="55"/>
                        <a:pt x="124" y="57"/>
                        <a:pt x="124" y="57"/>
                      </a:cubicBezTo>
                      <a:cubicBezTo>
                        <a:pt x="124" y="58"/>
                        <a:pt x="126" y="57"/>
                        <a:pt x="127" y="57"/>
                      </a:cubicBezTo>
                      <a:cubicBezTo>
                        <a:pt x="127" y="57"/>
                        <a:pt x="129" y="58"/>
                        <a:pt x="129" y="59"/>
                      </a:cubicBezTo>
                      <a:cubicBezTo>
                        <a:pt x="129" y="60"/>
                        <a:pt x="128" y="59"/>
                        <a:pt x="128" y="60"/>
                      </a:cubicBezTo>
                      <a:cubicBezTo>
                        <a:pt x="129" y="59"/>
                        <a:pt x="138" y="62"/>
                        <a:pt x="138" y="62"/>
                      </a:cubicBezTo>
                      <a:cubicBezTo>
                        <a:pt x="137" y="63"/>
                        <a:pt x="137" y="63"/>
                        <a:pt x="137" y="63"/>
                      </a:cubicBezTo>
                      <a:cubicBezTo>
                        <a:pt x="137" y="64"/>
                        <a:pt x="139" y="63"/>
                        <a:pt x="139" y="63"/>
                      </a:cubicBezTo>
                      <a:cubicBezTo>
                        <a:pt x="140" y="62"/>
                        <a:pt x="140" y="63"/>
                        <a:pt x="141" y="64"/>
                      </a:cubicBezTo>
                      <a:cubicBezTo>
                        <a:pt x="142" y="64"/>
                        <a:pt x="144" y="66"/>
                        <a:pt x="143" y="67"/>
                      </a:cubicBezTo>
                      <a:cubicBezTo>
                        <a:pt x="143" y="67"/>
                        <a:pt x="141" y="67"/>
                        <a:pt x="141" y="67"/>
                      </a:cubicBezTo>
                      <a:cubicBezTo>
                        <a:pt x="141" y="68"/>
                        <a:pt x="143" y="68"/>
                        <a:pt x="142" y="69"/>
                      </a:cubicBezTo>
                      <a:cubicBezTo>
                        <a:pt x="142" y="69"/>
                        <a:pt x="139" y="69"/>
                        <a:pt x="139" y="69"/>
                      </a:cubicBezTo>
                      <a:cubicBezTo>
                        <a:pt x="137" y="70"/>
                        <a:pt x="139" y="70"/>
                        <a:pt x="139" y="71"/>
                      </a:cubicBezTo>
                      <a:cubicBezTo>
                        <a:pt x="140" y="73"/>
                        <a:pt x="136" y="71"/>
                        <a:pt x="135" y="71"/>
                      </a:cubicBezTo>
                      <a:cubicBezTo>
                        <a:pt x="136" y="72"/>
                        <a:pt x="138" y="73"/>
                        <a:pt x="137" y="74"/>
                      </a:cubicBezTo>
                      <a:cubicBezTo>
                        <a:pt x="136" y="74"/>
                        <a:pt x="132" y="74"/>
                        <a:pt x="133" y="73"/>
                      </a:cubicBezTo>
                      <a:cubicBezTo>
                        <a:pt x="132" y="74"/>
                        <a:pt x="135" y="76"/>
                        <a:pt x="134" y="77"/>
                      </a:cubicBezTo>
                      <a:cubicBezTo>
                        <a:pt x="133" y="77"/>
                        <a:pt x="133" y="75"/>
                        <a:pt x="132" y="76"/>
                      </a:cubicBezTo>
                      <a:cubicBezTo>
                        <a:pt x="131" y="77"/>
                        <a:pt x="135" y="82"/>
                        <a:pt x="131" y="79"/>
                      </a:cubicBezTo>
                      <a:cubicBezTo>
                        <a:pt x="131" y="79"/>
                        <a:pt x="128" y="77"/>
                        <a:pt x="128" y="77"/>
                      </a:cubicBezTo>
                      <a:cubicBezTo>
                        <a:pt x="127" y="78"/>
                        <a:pt x="127" y="79"/>
                        <a:pt x="126" y="79"/>
                      </a:cubicBezTo>
                      <a:cubicBezTo>
                        <a:pt x="126" y="78"/>
                        <a:pt x="127" y="77"/>
                        <a:pt x="127" y="76"/>
                      </a:cubicBezTo>
                      <a:cubicBezTo>
                        <a:pt x="127" y="77"/>
                        <a:pt x="125" y="77"/>
                        <a:pt x="125" y="77"/>
                      </a:cubicBezTo>
                      <a:cubicBezTo>
                        <a:pt x="124" y="76"/>
                        <a:pt x="126" y="75"/>
                        <a:pt x="125" y="74"/>
                      </a:cubicBezTo>
                      <a:cubicBezTo>
                        <a:pt x="125" y="74"/>
                        <a:pt x="123" y="75"/>
                        <a:pt x="123" y="75"/>
                      </a:cubicBezTo>
                      <a:cubicBezTo>
                        <a:pt x="122" y="74"/>
                        <a:pt x="123" y="72"/>
                        <a:pt x="123" y="72"/>
                      </a:cubicBezTo>
                      <a:cubicBezTo>
                        <a:pt x="124" y="72"/>
                        <a:pt x="128" y="70"/>
                        <a:pt x="127" y="70"/>
                      </a:cubicBezTo>
                      <a:cubicBezTo>
                        <a:pt x="126" y="69"/>
                        <a:pt x="122" y="73"/>
                        <a:pt x="120" y="72"/>
                      </a:cubicBezTo>
                      <a:cubicBezTo>
                        <a:pt x="120" y="72"/>
                        <a:pt x="123" y="69"/>
                        <a:pt x="122" y="69"/>
                      </a:cubicBezTo>
                      <a:cubicBezTo>
                        <a:pt x="121" y="69"/>
                        <a:pt x="120" y="71"/>
                        <a:pt x="119" y="70"/>
                      </a:cubicBezTo>
                      <a:cubicBezTo>
                        <a:pt x="118" y="69"/>
                        <a:pt x="117" y="69"/>
                        <a:pt x="116" y="68"/>
                      </a:cubicBezTo>
                      <a:cubicBezTo>
                        <a:pt x="115" y="67"/>
                        <a:pt x="114" y="66"/>
                        <a:pt x="113" y="67"/>
                      </a:cubicBezTo>
                      <a:cubicBezTo>
                        <a:pt x="113" y="68"/>
                        <a:pt x="113" y="68"/>
                        <a:pt x="113" y="69"/>
                      </a:cubicBezTo>
                      <a:cubicBezTo>
                        <a:pt x="113" y="69"/>
                        <a:pt x="112" y="69"/>
                        <a:pt x="112" y="69"/>
                      </a:cubicBezTo>
                      <a:cubicBezTo>
                        <a:pt x="112" y="70"/>
                        <a:pt x="116" y="72"/>
                        <a:pt x="112" y="72"/>
                      </a:cubicBezTo>
                      <a:cubicBezTo>
                        <a:pt x="111" y="72"/>
                        <a:pt x="107" y="71"/>
                        <a:pt x="108" y="70"/>
                      </a:cubicBezTo>
                      <a:cubicBezTo>
                        <a:pt x="107" y="72"/>
                        <a:pt x="111" y="74"/>
                        <a:pt x="112" y="75"/>
                      </a:cubicBezTo>
                      <a:cubicBezTo>
                        <a:pt x="114" y="75"/>
                        <a:pt x="114" y="78"/>
                        <a:pt x="115" y="79"/>
                      </a:cubicBezTo>
                      <a:cubicBezTo>
                        <a:pt x="116" y="80"/>
                        <a:pt x="116" y="81"/>
                        <a:pt x="117" y="81"/>
                      </a:cubicBezTo>
                      <a:cubicBezTo>
                        <a:pt x="118" y="81"/>
                        <a:pt x="117" y="80"/>
                        <a:pt x="118" y="80"/>
                      </a:cubicBezTo>
                      <a:cubicBezTo>
                        <a:pt x="118" y="80"/>
                        <a:pt x="119" y="81"/>
                        <a:pt x="119" y="82"/>
                      </a:cubicBezTo>
                      <a:cubicBezTo>
                        <a:pt x="120" y="83"/>
                        <a:pt x="120" y="82"/>
                        <a:pt x="121" y="81"/>
                      </a:cubicBezTo>
                      <a:cubicBezTo>
                        <a:pt x="122" y="81"/>
                        <a:pt x="121" y="85"/>
                        <a:pt x="122" y="84"/>
                      </a:cubicBezTo>
                      <a:cubicBezTo>
                        <a:pt x="123" y="84"/>
                        <a:pt x="122" y="83"/>
                        <a:pt x="123" y="82"/>
                      </a:cubicBezTo>
                      <a:cubicBezTo>
                        <a:pt x="123" y="82"/>
                        <a:pt x="123" y="84"/>
                        <a:pt x="123" y="85"/>
                      </a:cubicBezTo>
                      <a:cubicBezTo>
                        <a:pt x="123" y="86"/>
                        <a:pt x="123" y="86"/>
                        <a:pt x="124" y="87"/>
                      </a:cubicBezTo>
                      <a:cubicBezTo>
                        <a:pt x="125" y="87"/>
                        <a:pt x="126" y="88"/>
                        <a:pt x="126" y="89"/>
                      </a:cubicBezTo>
                      <a:cubicBezTo>
                        <a:pt x="127" y="89"/>
                        <a:pt x="128" y="93"/>
                        <a:pt x="128" y="93"/>
                      </a:cubicBezTo>
                      <a:cubicBezTo>
                        <a:pt x="127" y="92"/>
                        <a:pt x="127" y="91"/>
                        <a:pt x="127" y="91"/>
                      </a:cubicBezTo>
                      <a:cubicBezTo>
                        <a:pt x="126" y="91"/>
                        <a:pt x="127" y="95"/>
                        <a:pt x="127" y="95"/>
                      </a:cubicBezTo>
                      <a:cubicBezTo>
                        <a:pt x="127" y="95"/>
                        <a:pt x="125" y="91"/>
                        <a:pt x="124" y="90"/>
                      </a:cubicBezTo>
                      <a:cubicBezTo>
                        <a:pt x="124" y="90"/>
                        <a:pt x="125" y="94"/>
                        <a:pt x="126" y="95"/>
                      </a:cubicBezTo>
                      <a:cubicBezTo>
                        <a:pt x="126" y="98"/>
                        <a:pt x="124" y="95"/>
                        <a:pt x="124" y="96"/>
                      </a:cubicBezTo>
                      <a:cubicBezTo>
                        <a:pt x="123" y="97"/>
                        <a:pt x="128" y="99"/>
                        <a:pt x="128" y="100"/>
                      </a:cubicBezTo>
                      <a:cubicBezTo>
                        <a:pt x="128" y="101"/>
                        <a:pt x="119" y="95"/>
                        <a:pt x="118" y="95"/>
                      </a:cubicBezTo>
                      <a:cubicBezTo>
                        <a:pt x="118" y="95"/>
                        <a:pt x="118" y="96"/>
                        <a:pt x="118" y="96"/>
                      </a:cubicBezTo>
                      <a:cubicBezTo>
                        <a:pt x="118" y="97"/>
                        <a:pt x="116" y="93"/>
                        <a:pt x="115" y="93"/>
                      </a:cubicBezTo>
                      <a:cubicBezTo>
                        <a:pt x="115" y="93"/>
                        <a:pt x="116" y="95"/>
                        <a:pt x="116" y="95"/>
                      </a:cubicBezTo>
                      <a:cubicBezTo>
                        <a:pt x="115" y="96"/>
                        <a:pt x="113" y="92"/>
                        <a:pt x="112" y="91"/>
                      </a:cubicBezTo>
                      <a:cubicBezTo>
                        <a:pt x="111" y="90"/>
                        <a:pt x="111" y="92"/>
                        <a:pt x="110" y="93"/>
                      </a:cubicBezTo>
                      <a:cubicBezTo>
                        <a:pt x="110" y="94"/>
                        <a:pt x="108" y="90"/>
                        <a:pt x="108" y="90"/>
                      </a:cubicBezTo>
                      <a:cubicBezTo>
                        <a:pt x="108" y="90"/>
                        <a:pt x="105" y="90"/>
                        <a:pt x="105" y="90"/>
                      </a:cubicBezTo>
                      <a:cubicBezTo>
                        <a:pt x="105" y="91"/>
                        <a:pt x="106" y="92"/>
                        <a:pt x="107" y="92"/>
                      </a:cubicBezTo>
                      <a:cubicBezTo>
                        <a:pt x="108" y="93"/>
                        <a:pt x="108" y="93"/>
                        <a:pt x="109" y="94"/>
                      </a:cubicBezTo>
                      <a:cubicBezTo>
                        <a:pt x="110" y="95"/>
                        <a:pt x="112" y="96"/>
                        <a:pt x="114" y="97"/>
                      </a:cubicBezTo>
                      <a:cubicBezTo>
                        <a:pt x="116" y="99"/>
                        <a:pt x="117" y="100"/>
                        <a:pt x="118" y="102"/>
                      </a:cubicBezTo>
                      <a:cubicBezTo>
                        <a:pt x="120" y="105"/>
                        <a:pt x="120" y="105"/>
                        <a:pt x="117" y="104"/>
                      </a:cubicBezTo>
                      <a:cubicBezTo>
                        <a:pt x="113" y="102"/>
                        <a:pt x="106" y="103"/>
                        <a:pt x="103" y="99"/>
                      </a:cubicBezTo>
                      <a:cubicBezTo>
                        <a:pt x="102" y="97"/>
                        <a:pt x="99" y="99"/>
                        <a:pt x="97" y="97"/>
                      </a:cubicBezTo>
                      <a:cubicBezTo>
                        <a:pt x="96" y="96"/>
                        <a:pt x="90" y="94"/>
                        <a:pt x="90" y="93"/>
                      </a:cubicBezTo>
                      <a:cubicBezTo>
                        <a:pt x="90" y="92"/>
                        <a:pt x="93" y="93"/>
                        <a:pt x="93" y="92"/>
                      </a:cubicBezTo>
                      <a:cubicBezTo>
                        <a:pt x="94" y="91"/>
                        <a:pt x="91" y="90"/>
                        <a:pt x="91" y="90"/>
                      </a:cubicBezTo>
                      <a:cubicBezTo>
                        <a:pt x="88" y="89"/>
                        <a:pt x="86" y="87"/>
                        <a:pt x="84" y="86"/>
                      </a:cubicBezTo>
                      <a:cubicBezTo>
                        <a:pt x="83" y="85"/>
                        <a:pt x="84" y="84"/>
                        <a:pt x="82" y="84"/>
                      </a:cubicBezTo>
                      <a:cubicBezTo>
                        <a:pt x="82" y="83"/>
                        <a:pt x="77" y="83"/>
                        <a:pt x="77" y="83"/>
                      </a:cubicBezTo>
                      <a:cubicBezTo>
                        <a:pt x="77" y="84"/>
                        <a:pt x="78" y="82"/>
                        <a:pt x="77" y="8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23" name="Freeform 549">
                  <a:extLst>
                    <a:ext uri="{FF2B5EF4-FFF2-40B4-BE49-F238E27FC236}">
                      <a16:creationId xmlns:a16="http://schemas.microsoft.com/office/drawing/2014/main" id="{BA5A9D70-6710-8447-A15C-04C18FEF97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26028" y="4306004"/>
                  <a:ext cx="62727" cy="22128"/>
                </a:xfrm>
                <a:custGeom>
                  <a:avLst/>
                  <a:gdLst>
                    <a:gd name="T0" fmla="*/ 5 w 6"/>
                    <a:gd name="T1" fmla="*/ 1 h 2"/>
                    <a:gd name="T2" fmla="*/ 1 w 6"/>
                    <a:gd name="T3" fmla="*/ 0 h 2"/>
                    <a:gd name="T4" fmla="*/ 5 w 6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2">
                      <a:moveTo>
                        <a:pt x="5" y="1"/>
                      </a:moveTo>
                      <a:cubicBezTo>
                        <a:pt x="5" y="2"/>
                        <a:pt x="0" y="0"/>
                        <a:pt x="1" y="0"/>
                      </a:cubicBezTo>
                      <a:cubicBezTo>
                        <a:pt x="3" y="0"/>
                        <a:pt x="6" y="0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24" name="Freeform 550">
                  <a:extLst>
                    <a:ext uri="{FF2B5EF4-FFF2-40B4-BE49-F238E27FC236}">
                      <a16:creationId xmlns:a16="http://schemas.microsoft.com/office/drawing/2014/main" id="{A5A01414-9498-5043-BA0A-8DA665BD5D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41327" y="3830269"/>
                  <a:ext cx="83638" cy="22128"/>
                </a:xfrm>
                <a:custGeom>
                  <a:avLst/>
                  <a:gdLst>
                    <a:gd name="T0" fmla="*/ 7 w 8"/>
                    <a:gd name="T1" fmla="*/ 1 h 2"/>
                    <a:gd name="T2" fmla="*/ 2 w 8"/>
                    <a:gd name="T3" fmla="*/ 2 h 2"/>
                    <a:gd name="T4" fmla="*/ 3 w 8"/>
                    <a:gd name="T5" fmla="*/ 0 h 2"/>
                    <a:gd name="T6" fmla="*/ 7 w 8"/>
                    <a:gd name="T7" fmla="*/ 1 h 2"/>
                    <a:gd name="T8" fmla="*/ 7 w 8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2">
                      <a:moveTo>
                        <a:pt x="7" y="1"/>
                      </a:moveTo>
                      <a:cubicBezTo>
                        <a:pt x="8" y="2"/>
                        <a:pt x="3" y="2"/>
                        <a:pt x="2" y="2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5" y="0"/>
                        <a:pt x="7" y="0"/>
                        <a:pt x="7" y="1"/>
                      </a:cubicBezTo>
                      <a:cubicBezTo>
                        <a:pt x="8" y="2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25" name="Freeform 551">
                  <a:extLst>
                    <a:ext uri="{FF2B5EF4-FFF2-40B4-BE49-F238E27FC236}">
                      <a16:creationId xmlns:a16="http://schemas.microsoft.com/office/drawing/2014/main" id="{B5C28BAA-8CF2-E74B-A2E9-EEC1601CE5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19353" y="3808141"/>
                  <a:ext cx="121974" cy="106947"/>
                </a:xfrm>
                <a:custGeom>
                  <a:avLst/>
                  <a:gdLst>
                    <a:gd name="T0" fmla="*/ 10 w 12"/>
                    <a:gd name="T1" fmla="*/ 7 h 10"/>
                    <a:gd name="T2" fmla="*/ 3 w 12"/>
                    <a:gd name="T3" fmla="*/ 9 h 10"/>
                    <a:gd name="T4" fmla="*/ 2 w 12"/>
                    <a:gd name="T5" fmla="*/ 2 h 10"/>
                    <a:gd name="T6" fmla="*/ 9 w 12"/>
                    <a:gd name="T7" fmla="*/ 0 h 10"/>
                    <a:gd name="T8" fmla="*/ 10 w 12"/>
                    <a:gd name="T9" fmla="*/ 7 h 10"/>
                    <a:gd name="T10" fmla="*/ 10 w 12"/>
                    <a:gd name="T11" fmla="*/ 7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0">
                      <a:moveTo>
                        <a:pt x="10" y="7"/>
                      </a:moveTo>
                      <a:cubicBezTo>
                        <a:pt x="8" y="8"/>
                        <a:pt x="6" y="10"/>
                        <a:pt x="3" y="9"/>
                      </a:cubicBezTo>
                      <a:cubicBezTo>
                        <a:pt x="0" y="7"/>
                        <a:pt x="0" y="4"/>
                        <a:pt x="2" y="2"/>
                      </a:cubicBezTo>
                      <a:cubicBezTo>
                        <a:pt x="3" y="0"/>
                        <a:pt x="7" y="0"/>
                        <a:pt x="9" y="0"/>
                      </a:cubicBezTo>
                      <a:cubicBezTo>
                        <a:pt x="11" y="0"/>
                        <a:pt x="12" y="5"/>
                        <a:pt x="10" y="7"/>
                      </a:cubicBezTo>
                      <a:cubicBezTo>
                        <a:pt x="9" y="8"/>
                        <a:pt x="12" y="6"/>
                        <a:pt x="10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26" name="Freeform 552">
                  <a:extLst>
                    <a:ext uri="{FF2B5EF4-FFF2-40B4-BE49-F238E27FC236}">
                      <a16:creationId xmlns:a16="http://schemas.microsoft.com/office/drawing/2014/main" id="{40601244-2A8F-004D-9113-C07DEFE16A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7833" y="3712256"/>
                  <a:ext cx="69700" cy="40568"/>
                </a:xfrm>
                <a:custGeom>
                  <a:avLst/>
                  <a:gdLst>
                    <a:gd name="T0" fmla="*/ 1 w 7"/>
                    <a:gd name="T1" fmla="*/ 4 h 4"/>
                    <a:gd name="T2" fmla="*/ 5 w 7"/>
                    <a:gd name="T3" fmla="*/ 0 h 4"/>
                    <a:gd name="T4" fmla="*/ 1 w 7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4">
                      <a:moveTo>
                        <a:pt x="1" y="4"/>
                      </a:moveTo>
                      <a:cubicBezTo>
                        <a:pt x="0" y="4"/>
                        <a:pt x="4" y="0"/>
                        <a:pt x="5" y="0"/>
                      </a:cubicBezTo>
                      <a:cubicBezTo>
                        <a:pt x="7" y="1"/>
                        <a:pt x="3" y="4"/>
                        <a:pt x="1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27" name="Freeform 553">
                  <a:extLst>
                    <a:ext uri="{FF2B5EF4-FFF2-40B4-BE49-F238E27FC236}">
                      <a16:creationId xmlns:a16="http://schemas.microsoft.com/office/drawing/2014/main" id="{0C4E3155-1610-FC47-8BA8-99C71D18B0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8899" y="3701191"/>
                  <a:ext cx="62727" cy="33190"/>
                </a:xfrm>
                <a:custGeom>
                  <a:avLst/>
                  <a:gdLst>
                    <a:gd name="T0" fmla="*/ 2 w 6"/>
                    <a:gd name="T1" fmla="*/ 3 h 3"/>
                    <a:gd name="T2" fmla="*/ 2 w 6"/>
                    <a:gd name="T3" fmla="*/ 1 h 3"/>
                    <a:gd name="T4" fmla="*/ 2 w 6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3">
                      <a:moveTo>
                        <a:pt x="2" y="3"/>
                      </a:moveTo>
                      <a:cubicBezTo>
                        <a:pt x="2" y="3"/>
                        <a:pt x="0" y="1"/>
                        <a:pt x="2" y="1"/>
                      </a:cubicBezTo>
                      <a:cubicBezTo>
                        <a:pt x="3" y="0"/>
                        <a:pt x="6" y="3"/>
                        <a:pt x="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28" name="Freeform 554">
                  <a:extLst>
                    <a:ext uri="{FF2B5EF4-FFF2-40B4-BE49-F238E27FC236}">
                      <a16:creationId xmlns:a16="http://schemas.microsoft.com/office/drawing/2014/main" id="{359DD766-6050-6748-9C6A-953FCF4D2F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9653" y="3679066"/>
                  <a:ext cx="48790" cy="22128"/>
                </a:xfrm>
                <a:custGeom>
                  <a:avLst/>
                  <a:gdLst>
                    <a:gd name="T0" fmla="*/ 0 w 5"/>
                    <a:gd name="T1" fmla="*/ 1 h 2"/>
                    <a:gd name="T2" fmla="*/ 4 w 5"/>
                    <a:gd name="T3" fmla="*/ 0 h 2"/>
                    <a:gd name="T4" fmla="*/ 0 w 5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2">
                      <a:moveTo>
                        <a:pt x="0" y="1"/>
                      </a:moveTo>
                      <a:cubicBezTo>
                        <a:pt x="2" y="2"/>
                        <a:pt x="5" y="1"/>
                        <a:pt x="4" y="0"/>
                      </a:cubicBezTo>
                      <a:cubicBezTo>
                        <a:pt x="2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29" name="Freeform 555">
                  <a:extLst>
                    <a:ext uri="{FF2B5EF4-FFF2-40B4-BE49-F238E27FC236}">
                      <a16:creationId xmlns:a16="http://schemas.microsoft.com/office/drawing/2014/main" id="{8550971C-C0F6-C845-AAFD-279444E70D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24195" y="3266024"/>
                  <a:ext cx="268342" cy="121701"/>
                </a:xfrm>
                <a:custGeom>
                  <a:avLst/>
                  <a:gdLst>
                    <a:gd name="T0" fmla="*/ 25 w 26"/>
                    <a:gd name="T1" fmla="*/ 9 h 11"/>
                    <a:gd name="T2" fmla="*/ 18 w 26"/>
                    <a:gd name="T3" fmla="*/ 8 h 11"/>
                    <a:gd name="T4" fmla="*/ 10 w 26"/>
                    <a:gd name="T5" fmla="*/ 10 h 11"/>
                    <a:gd name="T6" fmla="*/ 3 w 26"/>
                    <a:gd name="T7" fmla="*/ 6 h 11"/>
                    <a:gd name="T8" fmla="*/ 2 w 26"/>
                    <a:gd name="T9" fmla="*/ 1 h 11"/>
                    <a:gd name="T10" fmla="*/ 8 w 26"/>
                    <a:gd name="T11" fmla="*/ 2 h 11"/>
                    <a:gd name="T12" fmla="*/ 17 w 26"/>
                    <a:gd name="T13" fmla="*/ 2 h 11"/>
                    <a:gd name="T14" fmla="*/ 22 w 26"/>
                    <a:gd name="T15" fmla="*/ 5 h 11"/>
                    <a:gd name="T16" fmla="*/ 25 w 26"/>
                    <a:gd name="T17" fmla="*/ 9 h 11"/>
                    <a:gd name="T18" fmla="*/ 25 w 26"/>
                    <a:gd name="T19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6" h="11">
                      <a:moveTo>
                        <a:pt x="25" y="9"/>
                      </a:moveTo>
                      <a:cubicBezTo>
                        <a:pt x="22" y="9"/>
                        <a:pt x="20" y="8"/>
                        <a:pt x="18" y="8"/>
                      </a:cubicBezTo>
                      <a:cubicBezTo>
                        <a:pt x="15" y="8"/>
                        <a:pt x="13" y="10"/>
                        <a:pt x="10" y="10"/>
                      </a:cubicBezTo>
                      <a:cubicBezTo>
                        <a:pt x="7" y="11"/>
                        <a:pt x="6" y="7"/>
                        <a:pt x="3" y="6"/>
                      </a:cubicBezTo>
                      <a:cubicBezTo>
                        <a:pt x="2" y="5"/>
                        <a:pt x="0" y="3"/>
                        <a:pt x="2" y="1"/>
                      </a:cubicBezTo>
                      <a:cubicBezTo>
                        <a:pt x="3" y="0"/>
                        <a:pt x="7" y="2"/>
                        <a:pt x="8" y="2"/>
                      </a:cubicBezTo>
                      <a:cubicBezTo>
                        <a:pt x="11" y="3"/>
                        <a:pt x="14" y="1"/>
                        <a:pt x="17" y="2"/>
                      </a:cubicBezTo>
                      <a:cubicBezTo>
                        <a:pt x="19" y="2"/>
                        <a:pt x="20" y="4"/>
                        <a:pt x="22" y="5"/>
                      </a:cubicBezTo>
                      <a:cubicBezTo>
                        <a:pt x="22" y="6"/>
                        <a:pt x="25" y="9"/>
                        <a:pt x="25" y="9"/>
                      </a:cubicBezTo>
                      <a:cubicBezTo>
                        <a:pt x="23" y="9"/>
                        <a:pt x="26" y="9"/>
                        <a:pt x="25" y="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30" name="Freeform 556">
                  <a:extLst>
                    <a:ext uri="{FF2B5EF4-FFF2-40B4-BE49-F238E27FC236}">
                      <a16:creationId xmlns:a16="http://schemas.microsoft.com/office/drawing/2014/main" id="{A86DDD12-5395-5247-872C-73484A1CE8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2594" y="5227968"/>
                  <a:ext cx="296221" cy="206523"/>
                </a:xfrm>
                <a:custGeom>
                  <a:avLst/>
                  <a:gdLst>
                    <a:gd name="T0" fmla="*/ 27 w 29"/>
                    <a:gd name="T1" fmla="*/ 16 h 19"/>
                    <a:gd name="T2" fmla="*/ 24 w 29"/>
                    <a:gd name="T3" fmla="*/ 12 h 19"/>
                    <a:gd name="T4" fmla="*/ 19 w 29"/>
                    <a:gd name="T5" fmla="*/ 10 h 19"/>
                    <a:gd name="T6" fmla="*/ 14 w 29"/>
                    <a:gd name="T7" fmla="*/ 3 h 19"/>
                    <a:gd name="T8" fmla="*/ 8 w 29"/>
                    <a:gd name="T9" fmla="*/ 2 h 19"/>
                    <a:gd name="T10" fmla="*/ 2 w 29"/>
                    <a:gd name="T11" fmla="*/ 0 h 19"/>
                    <a:gd name="T12" fmla="*/ 3 w 29"/>
                    <a:gd name="T13" fmla="*/ 2 h 19"/>
                    <a:gd name="T14" fmla="*/ 5 w 29"/>
                    <a:gd name="T15" fmla="*/ 3 h 19"/>
                    <a:gd name="T16" fmla="*/ 6 w 29"/>
                    <a:gd name="T17" fmla="*/ 4 h 19"/>
                    <a:gd name="T18" fmla="*/ 4 w 29"/>
                    <a:gd name="T19" fmla="*/ 2 h 19"/>
                    <a:gd name="T20" fmla="*/ 4 w 29"/>
                    <a:gd name="T21" fmla="*/ 4 h 19"/>
                    <a:gd name="T22" fmla="*/ 7 w 29"/>
                    <a:gd name="T23" fmla="*/ 6 h 19"/>
                    <a:gd name="T24" fmla="*/ 12 w 29"/>
                    <a:gd name="T25" fmla="*/ 9 h 19"/>
                    <a:gd name="T26" fmla="*/ 10 w 29"/>
                    <a:gd name="T27" fmla="*/ 10 h 19"/>
                    <a:gd name="T28" fmla="*/ 14 w 29"/>
                    <a:gd name="T29" fmla="*/ 10 h 19"/>
                    <a:gd name="T30" fmla="*/ 14 w 29"/>
                    <a:gd name="T31" fmla="*/ 12 h 19"/>
                    <a:gd name="T32" fmla="*/ 19 w 29"/>
                    <a:gd name="T33" fmla="*/ 12 h 19"/>
                    <a:gd name="T34" fmla="*/ 27 w 29"/>
                    <a:gd name="T35" fmla="*/ 16 h 19"/>
                    <a:gd name="T36" fmla="*/ 27 w 29"/>
                    <a:gd name="T37" fmla="*/ 1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9" h="19">
                      <a:moveTo>
                        <a:pt x="27" y="16"/>
                      </a:moveTo>
                      <a:cubicBezTo>
                        <a:pt x="26" y="15"/>
                        <a:pt x="25" y="13"/>
                        <a:pt x="24" y="12"/>
                      </a:cubicBezTo>
                      <a:cubicBezTo>
                        <a:pt x="23" y="10"/>
                        <a:pt x="21" y="10"/>
                        <a:pt x="19" y="10"/>
                      </a:cubicBezTo>
                      <a:cubicBezTo>
                        <a:pt x="17" y="8"/>
                        <a:pt x="17" y="4"/>
                        <a:pt x="14" y="3"/>
                      </a:cubicBezTo>
                      <a:cubicBezTo>
                        <a:pt x="13" y="3"/>
                        <a:pt x="10" y="3"/>
                        <a:pt x="8" y="2"/>
                      </a:cubicBezTo>
                      <a:cubicBezTo>
                        <a:pt x="7" y="1"/>
                        <a:pt x="5" y="0"/>
                        <a:pt x="2" y="0"/>
                      </a:cubicBezTo>
                      <a:cubicBezTo>
                        <a:pt x="0" y="0"/>
                        <a:pt x="1" y="2"/>
                        <a:pt x="3" y="2"/>
                      </a:cubicBezTo>
                      <a:cubicBezTo>
                        <a:pt x="4" y="2"/>
                        <a:pt x="4" y="2"/>
                        <a:pt x="5" y="3"/>
                      </a:cubicBezTo>
                      <a:cubicBezTo>
                        <a:pt x="5" y="3"/>
                        <a:pt x="6" y="4"/>
                        <a:pt x="6" y="4"/>
                      </a:cubicBezTo>
                      <a:cubicBezTo>
                        <a:pt x="5" y="4"/>
                        <a:pt x="4" y="3"/>
                        <a:pt x="4" y="2"/>
                      </a:cubicBezTo>
                      <a:cubicBezTo>
                        <a:pt x="4" y="2"/>
                        <a:pt x="4" y="4"/>
                        <a:pt x="4" y="4"/>
                      </a:cubicBezTo>
                      <a:cubicBezTo>
                        <a:pt x="4" y="6"/>
                        <a:pt x="6" y="6"/>
                        <a:pt x="7" y="6"/>
                      </a:cubicBezTo>
                      <a:cubicBezTo>
                        <a:pt x="7" y="6"/>
                        <a:pt x="12" y="9"/>
                        <a:pt x="12" y="9"/>
                      </a:cubicBezTo>
                      <a:cubicBezTo>
                        <a:pt x="12" y="9"/>
                        <a:pt x="11" y="9"/>
                        <a:pt x="10" y="10"/>
                      </a:cubicBezTo>
                      <a:cubicBezTo>
                        <a:pt x="10" y="10"/>
                        <a:pt x="14" y="10"/>
                        <a:pt x="14" y="10"/>
                      </a:cubicBezTo>
                      <a:cubicBezTo>
                        <a:pt x="16" y="11"/>
                        <a:pt x="14" y="12"/>
                        <a:pt x="14" y="12"/>
                      </a:cubicBezTo>
                      <a:cubicBezTo>
                        <a:pt x="15" y="13"/>
                        <a:pt x="18" y="12"/>
                        <a:pt x="19" y="12"/>
                      </a:cubicBezTo>
                      <a:cubicBezTo>
                        <a:pt x="14" y="13"/>
                        <a:pt x="29" y="19"/>
                        <a:pt x="27" y="16"/>
                      </a:cubicBezTo>
                      <a:cubicBezTo>
                        <a:pt x="26" y="15"/>
                        <a:pt x="28" y="18"/>
                        <a:pt x="27" y="1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31" name="Freeform 557">
                  <a:extLst>
                    <a:ext uri="{FF2B5EF4-FFF2-40B4-BE49-F238E27FC236}">
                      <a16:creationId xmlns:a16="http://schemas.microsoft.com/office/drawing/2014/main" id="{BBD60AC4-EDC6-2B48-9917-46173495BA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9104" y="4988256"/>
                  <a:ext cx="132428" cy="151203"/>
                </a:xfrm>
                <a:custGeom>
                  <a:avLst/>
                  <a:gdLst>
                    <a:gd name="T0" fmla="*/ 11 w 13"/>
                    <a:gd name="T1" fmla="*/ 14 h 14"/>
                    <a:gd name="T2" fmla="*/ 11 w 13"/>
                    <a:gd name="T3" fmla="*/ 14 h 14"/>
                    <a:gd name="T4" fmla="*/ 8 w 13"/>
                    <a:gd name="T5" fmla="*/ 11 h 14"/>
                    <a:gd name="T6" fmla="*/ 7 w 13"/>
                    <a:gd name="T7" fmla="*/ 7 h 14"/>
                    <a:gd name="T8" fmla="*/ 6 w 13"/>
                    <a:gd name="T9" fmla="*/ 5 h 14"/>
                    <a:gd name="T10" fmla="*/ 7 w 13"/>
                    <a:gd name="T11" fmla="*/ 2 h 14"/>
                    <a:gd name="T12" fmla="*/ 4 w 13"/>
                    <a:gd name="T13" fmla="*/ 4 h 14"/>
                    <a:gd name="T14" fmla="*/ 6 w 13"/>
                    <a:gd name="T15" fmla="*/ 1 h 14"/>
                    <a:gd name="T16" fmla="*/ 1 w 13"/>
                    <a:gd name="T17" fmla="*/ 0 h 14"/>
                    <a:gd name="T18" fmla="*/ 3 w 13"/>
                    <a:gd name="T19" fmla="*/ 6 h 14"/>
                    <a:gd name="T20" fmla="*/ 11 w 13"/>
                    <a:gd name="T21" fmla="*/ 14 h 14"/>
                    <a:gd name="T22" fmla="*/ 11 w 13"/>
                    <a:gd name="T2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" h="14">
                      <a:moveTo>
                        <a:pt x="11" y="14"/>
                      </a:move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3"/>
                        <a:pt x="9" y="11"/>
                        <a:pt x="8" y="11"/>
                      </a:cubicBezTo>
                      <a:cubicBezTo>
                        <a:pt x="7" y="9"/>
                        <a:pt x="8" y="8"/>
                        <a:pt x="7" y="7"/>
                      </a:cubicBezTo>
                      <a:cubicBezTo>
                        <a:pt x="6" y="6"/>
                        <a:pt x="6" y="6"/>
                        <a:pt x="6" y="5"/>
                      </a:cubicBezTo>
                      <a:cubicBezTo>
                        <a:pt x="5" y="3"/>
                        <a:pt x="6" y="3"/>
                        <a:pt x="7" y="2"/>
                      </a:cubicBezTo>
                      <a:cubicBezTo>
                        <a:pt x="9" y="0"/>
                        <a:pt x="3" y="3"/>
                        <a:pt x="4" y="4"/>
                      </a:cubicBezTo>
                      <a:cubicBezTo>
                        <a:pt x="3" y="3"/>
                        <a:pt x="6" y="1"/>
                        <a:pt x="6" y="1"/>
                      </a:cubicBezTo>
                      <a:cubicBezTo>
                        <a:pt x="5" y="0"/>
                        <a:pt x="1" y="0"/>
                        <a:pt x="1" y="0"/>
                      </a:cubicBezTo>
                      <a:cubicBezTo>
                        <a:pt x="0" y="1"/>
                        <a:pt x="2" y="5"/>
                        <a:pt x="3" y="6"/>
                      </a:cubicBezTo>
                      <a:cubicBezTo>
                        <a:pt x="5" y="8"/>
                        <a:pt x="8" y="13"/>
                        <a:pt x="11" y="14"/>
                      </a:cubicBezTo>
                      <a:cubicBezTo>
                        <a:pt x="13" y="14"/>
                        <a:pt x="8" y="13"/>
                        <a:pt x="11" y="1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32" name="Freeform 558">
                  <a:extLst>
                    <a:ext uri="{FF2B5EF4-FFF2-40B4-BE49-F238E27FC236}">
                      <a16:creationId xmlns:a16="http://schemas.microsoft.com/office/drawing/2014/main" id="{48520394-BAE7-C64D-8FC6-BCA2207F5F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9559" y="4814926"/>
                  <a:ext cx="41820" cy="44255"/>
                </a:xfrm>
                <a:custGeom>
                  <a:avLst/>
                  <a:gdLst>
                    <a:gd name="T0" fmla="*/ 3 w 4"/>
                    <a:gd name="T1" fmla="*/ 3 h 4"/>
                    <a:gd name="T2" fmla="*/ 2 w 4"/>
                    <a:gd name="T3" fmla="*/ 1 h 4"/>
                    <a:gd name="T4" fmla="*/ 3 w 4"/>
                    <a:gd name="T5" fmla="*/ 3 h 4"/>
                    <a:gd name="T6" fmla="*/ 3 w 4"/>
                    <a:gd name="T7" fmla="*/ 3 h 4"/>
                    <a:gd name="T8" fmla="*/ 3 w 4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3" y="3"/>
                      </a:moveTo>
                      <a:cubicBezTo>
                        <a:pt x="2" y="2"/>
                        <a:pt x="0" y="2"/>
                        <a:pt x="2" y="1"/>
                      </a:cubicBezTo>
                      <a:cubicBezTo>
                        <a:pt x="3" y="0"/>
                        <a:pt x="4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2" y="2"/>
                        <a:pt x="4" y="4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33" name="Freeform 559">
                  <a:extLst>
                    <a:ext uri="{FF2B5EF4-FFF2-40B4-BE49-F238E27FC236}">
                      <a16:creationId xmlns:a16="http://schemas.microsoft.com/office/drawing/2014/main" id="{19BCC55E-6512-2B46-9271-6633EE8E0E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7282" y="4763299"/>
                  <a:ext cx="62727" cy="62692"/>
                </a:xfrm>
                <a:custGeom>
                  <a:avLst/>
                  <a:gdLst>
                    <a:gd name="T0" fmla="*/ 5 w 6"/>
                    <a:gd name="T1" fmla="*/ 2 h 6"/>
                    <a:gd name="T2" fmla="*/ 0 w 6"/>
                    <a:gd name="T3" fmla="*/ 1 h 6"/>
                    <a:gd name="T4" fmla="*/ 1 w 6"/>
                    <a:gd name="T5" fmla="*/ 3 h 6"/>
                    <a:gd name="T6" fmla="*/ 1 w 6"/>
                    <a:gd name="T7" fmla="*/ 6 h 6"/>
                    <a:gd name="T8" fmla="*/ 5 w 6"/>
                    <a:gd name="T9" fmla="*/ 5 h 6"/>
                    <a:gd name="T10" fmla="*/ 3 w 6"/>
                    <a:gd name="T11" fmla="*/ 3 h 6"/>
                    <a:gd name="T12" fmla="*/ 5 w 6"/>
                    <a:gd name="T13" fmla="*/ 2 h 6"/>
                    <a:gd name="T14" fmla="*/ 5 w 6"/>
                    <a:gd name="T15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6">
                      <a:moveTo>
                        <a:pt x="5" y="2"/>
                      </a:moveTo>
                      <a:cubicBezTo>
                        <a:pt x="4" y="2"/>
                        <a:pt x="1" y="0"/>
                        <a:pt x="0" y="1"/>
                      </a:cubicBezTo>
                      <a:cubicBezTo>
                        <a:pt x="1" y="0"/>
                        <a:pt x="2" y="4"/>
                        <a:pt x="1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ubicBezTo>
                        <a:pt x="1" y="5"/>
                        <a:pt x="5" y="4"/>
                        <a:pt x="5" y="5"/>
                      </a:cubicBezTo>
                      <a:cubicBezTo>
                        <a:pt x="5" y="4"/>
                        <a:pt x="4" y="4"/>
                        <a:pt x="3" y="3"/>
                      </a:cubicBezTo>
                      <a:cubicBezTo>
                        <a:pt x="4" y="4"/>
                        <a:pt x="6" y="2"/>
                        <a:pt x="5" y="2"/>
                      </a:cubicBezTo>
                      <a:cubicBezTo>
                        <a:pt x="4" y="2"/>
                        <a:pt x="6" y="2"/>
                        <a:pt x="5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34" name="Freeform 560">
                  <a:extLst>
                    <a:ext uri="{FF2B5EF4-FFF2-40B4-BE49-F238E27FC236}">
                      <a16:creationId xmlns:a16="http://schemas.microsoft.com/office/drawing/2014/main" id="{5488FFAC-4775-B248-9660-57757840CF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9403" y="4781736"/>
                  <a:ext cx="38336" cy="66379"/>
                </a:xfrm>
                <a:custGeom>
                  <a:avLst/>
                  <a:gdLst>
                    <a:gd name="T0" fmla="*/ 2 w 4"/>
                    <a:gd name="T1" fmla="*/ 0 h 6"/>
                    <a:gd name="T2" fmla="*/ 2 w 4"/>
                    <a:gd name="T3" fmla="*/ 2 h 6"/>
                    <a:gd name="T4" fmla="*/ 2 w 4"/>
                    <a:gd name="T5" fmla="*/ 5 h 6"/>
                    <a:gd name="T6" fmla="*/ 3 w 4"/>
                    <a:gd name="T7" fmla="*/ 3 h 6"/>
                    <a:gd name="T8" fmla="*/ 2 w 4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6">
                      <a:moveTo>
                        <a:pt x="2" y="0"/>
                      </a:moveTo>
                      <a:cubicBezTo>
                        <a:pt x="0" y="0"/>
                        <a:pt x="2" y="1"/>
                        <a:pt x="2" y="2"/>
                      </a:cubicBezTo>
                      <a:cubicBezTo>
                        <a:pt x="2" y="3"/>
                        <a:pt x="1" y="5"/>
                        <a:pt x="2" y="5"/>
                      </a:cubicBezTo>
                      <a:cubicBezTo>
                        <a:pt x="3" y="6"/>
                        <a:pt x="3" y="3"/>
                        <a:pt x="3" y="3"/>
                      </a:cubicBezTo>
                      <a:cubicBezTo>
                        <a:pt x="3" y="2"/>
                        <a:pt x="4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35" name="Freeform 561">
                  <a:extLst>
                    <a:ext uri="{FF2B5EF4-FFF2-40B4-BE49-F238E27FC236}">
                      <a16:creationId xmlns:a16="http://schemas.microsoft.com/office/drawing/2014/main" id="{4617BE90-C41C-0D4D-B9EA-D42956C91E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46673" y="4719040"/>
                  <a:ext cx="52274" cy="118010"/>
                </a:xfrm>
                <a:custGeom>
                  <a:avLst/>
                  <a:gdLst>
                    <a:gd name="T0" fmla="*/ 4 w 5"/>
                    <a:gd name="T1" fmla="*/ 10 h 11"/>
                    <a:gd name="T2" fmla="*/ 2 w 5"/>
                    <a:gd name="T3" fmla="*/ 6 h 11"/>
                    <a:gd name="T4" fmla="*/ 1 w 5"/>
                    <a:gd name="T5" fmla="*/ 3 h 11"/>
                    <a:gd name="T6" fmla="*/ 5 w 5"/>
                    <a:gd name="T7" fmla="*/ 5 h 11"/>
                    <a:gd name="T8" fmla="*/ 4 w 5"/>
                    <a:gd name="T9" fmla="*/ 10 h 11"/>
                    <a:gd name="T10" fmla="*/ 4 w 5"/>
                    <a:gd name="T11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1">
                      <a:moveTo>
                        <a:pt x="4" y="10"/>
                      </a:moveTo>
                      <a:cubicBezTo>
                        <a:pt x="4" y="9"/>
                        <a:pt x="2" y="6"/>
                        <a:pt x="2" y="6"/>
                      </a:cubicBezTo>
                      <a:cubicBezTo>
                        <a:pt x="4" y="4"/>
                        <a:pt x="0" y="4"/>
                        <a:pt x="1" y="3"/>
                      </a:cubicBezTo>
                      <a:cubicBezTo>
                        <a:pt x="2" y="0"/>
                        <a:pt x="5" y="5"/>
                        <a:pt x="5" y="5"/>
                      </a:cubicBezTo>
                      <a:cubicBezTo>
                        <a:pt x="5" y="6"/>
                        <a:pt x="5" y="11"/>
                        <a:pt x="4" y="10"/>
                      </a:cubicBezTo>
                      <a:cubicBezTo>
                        <a:pt x="4" y="9"/>
                        <a:pt x="5" y="11"/>
                        <a:pt x="4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36" name="Freeform 562">
                  <a:extLst>
                    <a:ext uri="{FF2B5EF4-FFF2-40B4-BE49-F238E27FC236}">
                      <a16:creationId xmlns:a16="http://schemas.microsoft.com/office/drawing/2014/main" id="{170E32C5-B40A-C54B-BC81-8C246EDF37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4853" y="4674786"/>
                  <a:ext cx="73184" cy="77445"/>
                </a:xfrm>
                <a:custGeom>
                  <a:avLst/>
                  <a:gdLst>
                    <a:gd name="T0" fmla="*/ 4 w 7"/>
                    <a:gd name="T1" fmla="*/ 6 h 7"/>
                    <a:gd name="T2" fmla="*/ 2 w 7"/>
                    <a:gd name="T3" fmla="*/ 3 h 7"/>
                    <a:gd name="T4" fmla="*/ 0 w 7"/>
                    <a:gd name="T5" fmla="*/ 2 h 7"/>
                    <a:gd name="T6" fmla="*/ 5 w 7"/>
                    <a:gd name="T7" fmla="*/ 1 h 7"/>
                    <a:gd name="T8" fmla="*/ 4 w 7"/>
                    <a:gd name="T9" fmla="*/ 3 h 7"/>
                    <a:gd name="T10" fmla="*/ 7 w 7"/>
                    <a:gd name="T11" fmla="*/ 4 h 7"/>
                    <a:gd name="T12" fmla="*/ 5 w 7"/>
                    <a:gd name="T13" fmla="*/ 5 h 7"/>
                    <a:gd name="T14" fmla="*/ 4 w 7"/>
                    <a:gd name="T15" fmla="*/ 6 h 7"/>
                    <a:gd name="T16" fmla="*/ 4 w 7"/>
                    <a:gd name="T17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7">
                      <a:moveTo>
                        <a:pt x="4" y="6"/>
                      </a:moveTo>
                      <a:cubicBezTo>
                        <a:pt x="2" y="4"/>
                        <a:pt x="1" y="4"/>
                        <a:pt x="2" y="3"/>
                      </a:cubicBezTo>
                      <a:cubicBezTo>
                        <a:pt x="2" y="2"/>
                        <a:pt x="0" y="2"/>
                        <a:pt x="0" y="2"/>
                      </a:cubicBezTo>
                      <a:cubicBezTo>
                        <a:pt x="0" y="1"/>
                        <a:pt x="4" y="0"/>
                        <a:pt x="5" y="1"/>
                      </a:cubicBezTo>
                      <a:cubicBezTo>
                        <a:pt x="5" y="1"/>
                        <a:pt x="3" y="2"/>
                        <a:pt x="4" y="3"/>
                      </a:cubicBezTo>
                      <a:cubicBezTo>
                        <a:pt x="5" y="3"/>
                        <a:pt x="7" y="4"/>
                        <a:pt x="7" y="4"/>
                      </a:cubicBezTo>
                      <a:cubicBezTo>
                        <a:pt x="7" y="5"/>
                        <a:pt x="5" y="5"/>
                        <a:pt x="5" y="5"/>
                      </a:cubicBezTo>
                      <a:cubicBezTo>
                        <a:pt x="4" y="5"/>
                        <a:pt x="5" y="7"/>
                        <a:pt x="4" y="6"/>
                      </a:cubicBezTo>
                      <a:cubicBezTo>
                        <a:pt x="2" y="5"/>
                        <a:pt x="4" y="6"/>
                        <a:pt x="4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37" name="Freeform 563">
                  <a:extLst>
                    <a:ext uri="{FF2B5EF4-FFF2-40B4-BE49-F238E27FC236}">
                      <a16:creationId xmlns:a16="http://schemas.microsoft.com/office/drawing/2014/main" id="{31020BB7-FE28-3345-82E6-C1BFC4BDE6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8038" y="4674786"/>
                  <a:ext cx="69700" cy="99573"/>
                </a:xfrm>
                <a:custGeom>
                  <a:avLst/>
                  <a:gdLst>
                    <a:gd name="T0" fmla="*/ 3 w 7"/>
                    <a:gd name="T1" fmla="*/ 8 h 9"/>
                    <a:gd name="T2" fmla="*/ 4 w 7"/>
                    <a:gd name="T3" fmla="*/ 6 h 9"/>
                    <a:gd name="T4" fmla="*/ 2 w 7"/>
                    <a:gd name="T5" fmla="*/ 4 h 9"/>
                    <a:gd name="T6" fmla="*/ 3 w 7"/>
                    <a:gd name="T7" fmla="*/ 1 h 9"/>
                    <a:gd name="T8" fmla="*/ 6 w 7"/>
                    <a:gd name="T9" fmla="*/ 5 h 9"/>
                    <a:gd name="T10" fmla="*/ 3 w 7"/>
                    <a:gd name="T11" fmla="*/ 8 h 9"/>
                    <a:gd name="T12" fmla="*/ 3 w 7"/>
                    <a:gd name="T13" fmla="*/ 8 h 9"/>
                    <a:gd name="T14" fmla="*/ 3 w 7"/>
                    <a:gd name="T15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" h="9">
                      <a:moveTo>
                        <a:pt x="3" y="8"/>
                      </a:moveTo>
                      <a:cubicBezTo>
                        <a:pt x="4" y="7"/>
                        <a:pt x="5" y="7"/>
                        <a:pt x="4" y="6"/>
                      </a:cubicBezTo>
                      <a:cubicBezTo>
                        <a:pt x="4" y="5"/>
                        <a:pt x="2" y="5"/>
                        <a:pt x="2" y="4"/>
                      </a:cubicBezTo>
                      <a:cubicBezTo>
                        <a:pt x="3" y="3"/>
                        <a:pt x="0" y="0"/>
                        <a:pt x="3" y="1"/>
                      </a:cubicBezTo>
                      <a:cubicBezTo>
                        <a:pt x="6" y="2"/>
                        <a:pt x="6" y="3"/>
                        <a:pt x="6" y="5"/>
                      </a:cubicBezTo>
                      <a:cubicBezTo>
                        <a:pt x="7" y="7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4" y="7"/>
                        <a:pt x="2" y="9"/>
                        <a:pt x="3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38" name="Freeform 564">
                  <a:extLst>
                    <a:ext uri="{FF2B5EF4-FFF2-40B4-BE49-F238E27FC236}">
                      <a16:creationId xmlns:a16="http://schemas.microsoft.com/office/drawing/2014/main" id="{0715D8A8-670B-274E-ADF8-FF7E7822FA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7126" y="4696914"/>
                  <a:ext cx="31364" cy="11063"/>
                </a:xfrm>
                <a:custGeom>
                  <a:avLst/>
                  <a:gdLst>
                    <a:gd name="T0" fmla="*/ 2 w 3"/>
                    <a:gd name="T1" fmla="*/ 1 h 1"/>
                    <a:gd name="T2" fmla="*/ 0 w 3"/>
                    <a:gd name="T3" fmla="*/ 0 h 1"/>
                    <a:gd name="T4" fmla="*/ 3 w 3"/>
                    <a:gd name="T5" fmla="*/ 0 h 1"/>
                    <a:gd name="T6" fmla="*/ 2 w 3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3" y="0"/>
                      </a:cubicBezTo>
                      <a:cubicBezTo>
                        <a:pt x="3" y="0"/>
                        <a:pt x="2" y="1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39" name="Freeform 565">
                  <a:extLst>
                    <a:ext uri="{FF2B5EF4-FFF2-40B4-BE49-F238E27FC236}">
                      <a16:creationId xmlns:a16="http://schemas.microsoft.com/office/drawing/2014/main" id="{417B3011-171F-C148-8248-DD971B2162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74367" y="4707979"/>
                  <a:ext cx="135912" cy="73757"/>
                </a:xfrm>
                <a:custGeom>
                  <a:avLst/>
                  <a:gdLst>
                    <a:gd name="T0" fmla="*/ 10 w 13"/>
                    <a:gd name="T1" fmla="*/ 1 h 7"/>
                    <a:gd name="T2" fmla="*/ 7 w 13"/>
                    <a:gd name="T3" fmla="*/ 1 h 7"/>
                    <a:gd name="T4" fmla="*/ 5 w 13"/>
                    <a:gd name="T5" fmla="*/ 1 h 7"/>
                    <a:gd name="T6" fmla="*/ 5 w 13"/>
                    <a:gd name="T7" fmla="*/ 4 h 7"/>
                    <a:gd name="T8" fmla="*/ 1 w 13"/>
                    <a:gd name="T9" fmla="*/ 3 h 7"/>
                    <a:gd name="T10" fmla="*/ 1 w 13"/>
                    <a:gd name="T11" fmla="*/ 6 h 7"/>
                    <a:gd name="T12" fmla="*/ 11 w 13"/>
                    <a:gd name="T13" fmla="*/ 4 h 7"/>
                    <a:gd name="T14" fmla="*/ 9 w 13"/>
                    <a:gd name="T15" fmla="*/ 3 h 7"/>
                    <a:gd name="T16" fmla="*/ 12 w 13"/>
                    <a:gd name="T17" fmla="*/ 3 h 7"/>
                    <a:gd name="T18" fmla="*/ 10 w 13"/>
                    <a:gd name="T19" fmla="*/ 1 h 7"/>
                    <a:gd name="T20" fmla="*/ 10 w 13"/>
                    <a:gd name="T21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" h="7">
                      <a:moveTo>
                        <a:pt x="10" y="1"/>
                      </a:moveTo>
                      <a:cubicBezTo>
                        <a:pt x="9" y="1"/>
                        <a:pt x="8" y="1"/>
                        <a:pt x="7" y="1"/>
                      </a:cubicBezTo>
                      <a:cubicBezTo>
                        <a:pt x="6" y="1"/>
                        <a:pt x="6" y="1"/>
                        <a:pt x="5" y="1"/>
                      </a:cubicBezTo>
                      <a:cubicBezTo>
                        <a:pt x="3" y="2"/>
                        <a:pt x="4" y="4"/>
                        <a:pt x="5" y="4"/>
                      </a:cubicBezTo>
                      <a:cubicBezTo>
                        <a:pt x="4" y="4"/>
                        <a:pt x="2" y="1"/>
                        <a:pt x="1" y="3"/>
                      </a:cubicBezTo>
                      <a:cubicBezTo>
                        <a:pt x="0" y="4"/>
                        <a:pt x="0" y="5"/>
                        <a:pt x="1" y="6"/>
                      </a:cubicBezTo>
                      <a:cubicBezTo>
                        <a:pt x="2" y="7"/>
                        <a:pt x="10" y="5"/>
                        <a:pt x="11" y="4"/>
                      </a:cubicBezTo>
                      <a:cubicBezTo>
                        <a:pt x="11" y="4"/>
                        <a:pt x="10" y="3"/>
                        <a:pt x="9" y="3"/>
                      </a:cubicBezTo>
                      <a:cubicBezTo>
                        <a:pt x="10" y="3"/>
                        <a:pt x="12" y="3"/>
                        <a:pt x="12" y="3"/>
                      </a:cubicBezTo>
                      <a:cubicBezTo>
                        <a:pt x="13" y="2"/>
                        <a:pt x="11" y="0"/>
                        <a:pt x="10" y="1"/>
                      </a:cubicBezTo>
                      <a:cubicBezTo>
                        <a:pt x="9" y="1"/>
                        <a:pt x="11" y="0"/>
                        <a:pt x="10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40" name="Freeform 566">
                  <a:extLst>
                    <a:ext uri="{FF2B5EF4-FFF2-40B4-BE49-F238E27FC236}">
                      <a16:creationId xmlns:a16="http://schemas.microsoft.com/office/drawing/2014/main" id="{64377C39-E020-CC40-AD11-A9C1986C8B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6641" y="4641596"/>
                  <a:ext cx="83638" cy="77445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4 h 7"/>
                    <a:gd name="T4" fmla="*/ 8 w 8"/>
                    <a:gd name="T5" fmla="*/ 4 h 7"/>
                    <a:gd name="T6" fmla="*/ 5 w 8"/>
                    <a:gd name="T7" fmla="*/ 2 h 7"/>
                    <a:gd name="T8" fmla="*/ 2 w 8"/>
                    <a:gd name="T9" fmla="*/ 6 h 7"/>
                    <a:gd name="T10" fmla="*/ 2 w 8"/>
                    <a:gd name="T11" fmla="*/ 6 h 7"/>
                    <a:gd name="T12" fmla="*/ 2 w 8"/>
                    <a:gd name="T13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5"/>
                        <a:pt x="4" y="5"/>
                        <a:pt x="5" y="4"/>
                      </a:cubicBezTo>
                      <a:cubicBezTo>
                        <a:pt x="6" y="4"/>
                        <a:pt x="8" y="4"/>
                        <a:pt x="8" y="4"/>
                      </a:cubicBezTo>
                      <a:cubicBezTo>
                        <a:pt x="8" y="4"/>
                        <a:pt x="7" y="0"/>
                        <a:pt x="5" y="2"/>
                      </a:cubicBezTo>
                      <a:cubicBezTo>
                        <a:pt x="5" y="2"/>
                        <a:pt x="1" y="5"/>
                        <a:pt x="2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4" y="5"/>
                        <a:pt x="0" y="7"/>
                        <a:pt x="2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41" name="Freeform 567">
                  <a:extLst>
                    <a:ext uri="{FF2B5EF4-FFF2-40B4-BE49-F238E27FC236}">
                      <a16:creationId xmlns:a16="http://schemas.microsoft.com/office/drawing/2014/main" id="{4D10A86E-8E68-C242-98A9-85AE3A53E2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4651" y="4936623"/>
                  <a:ext cx="101063" cy="40568"/>
                </a:xfrm>
                <a:custGeom>
                  <a:avLst/>
                  <a:gdLst>
                    <a:gd name="T0" fmla="*/ 9 w 10"/>
                    <a:gd name="T1" fmla="*/ 2 h 4"/>
                    <a:gd name="T2" fmla="*/ 9 w 10"/>
                    <a:gd name="T3" fmla="*/ 1 h 4"/>
                    <a:gd name="T4" fmla="*/ 6 w 10"/>
                    <a:gd name="T5" fmla="*/ 0 h 4"/>
                    <a:gd name="T6" fmla="*/ 2 w 10"/>
                    <a:gd name="T7" fmla="*/ 2 h 4"/>
                    <a:gd name="T8" fmla="*/ 3 w 10"/>
                    <a:gd name="T9" fmla="*/ 4 h 4"/>
                    <a:gd name="T10" fmla="*/ 9 w 10"/>
                    <a:gd name="T11" fmla="*/ 2 h 4"/>
                    <a:gd name="T12" fmla="*/ 9 w 10"/>
                    <a:gd name="T13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4">
                      <a:moveTo>
                        <a:pt x="9" y="2"/>
                      </a:moveTo>
                      <a:cubicBezTo>
                        <a:pt x="10" y="2"/>
                        <a:pt x="8" y="1"/>
                        <a:pt x="9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5" y="1"/>
                        <a:pt x="3" y="1"/>
                        <a:pt x="2" y="2"/>
                      </a:cubicBezTo>
                      <a:cubicBezTo>
                        <a:pt x="0" y="3"/>
                        <a:pt x="2" y="4"/>
                        <a:pt x="3" y="4"/>
                      </a:cubicBezTo>
                      <a:cubicBezTo>
                        <a:pt x="5" y="4"/>
                        <a:pt x="7" y="1"/>
                        <a:pt x="9" y="2"/>
                      </a:cubicBezTo>
                      <a:cubicBezTo>
                        <a:pt x="10" y="2"/>
                        <a:pt x="7" y="1"/>
                        <a:pt x="9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42" name="Freeform 568">
                  <a:extLst>
                    <a:ext uri="{FF2B5EF4-FFF2-40B4-BE49-F238E27FC236}">
                      <a16:creationId xmlns:a16="http://schemas.microsoft.com/office/drawing/2014/main" id="{AC6FF187-DF98-4344-8F9C-0F19D070DC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2677" y="4999318"/>
                  <a:ext cx="59243" cy="55320"/>
                </a:xfrm>
                <a:custGeom>
                  <a:avLst/>
                  <a:gdLst>
                    <a:gd name="T0" fmla="*/ 6 w 6"/>
                    <a:gd name="T1" fmla="*/ 2 h 5"/>
                    <a:gd name="T2" fmla="*/ 3 w 6"/>
                    <a:gd name="T3" fmla="*/ 2 h 5"/>
                    <a:gd name="T4" fmla="*/ 3 w 6"/>
                    <a:gd name="T5" fmla="*/ 4 h 5"/>
                    <a:gd name="T6" fmla="*/ 0 w 6"/>
                    <a:gd name="T7" fmla="*/ 5 h 5"/>
                    <a:gd name="T8" fmla="*/ 6 w 6"/>
                    <a:gd name="T9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5">
                      <a:moveTo>
                        <a:pt x="6" y="2"/>
                      </a:moveTo>
                      <a:cubicBezTo>
                        <a:pt x="6" y="0"/>
                        <a:pt x="4" y="1"/>
                        <a:pt x="3" y="2"/>
                      </a:cubicBezTo>
                      <a:cubicBezTo>
                        <a:pt x="3" y="2"/>
                        <a:pt x="3" y="3"/>
                        <a:pt x="3" y="4"/>
                      </a:cubicBezTo>
                      <a:cubicBezTo>
                        <a:pt x="2" y="4"/>
                        <a:pt x="0" y="5"/>
                        <a:pt x="0" y="5"/>
                      </a:cubicBezTo>
                      <a:cubicBezTo>
                        <a:pt x="0" y="5"/>
                        <a:pt x="6" y="5"/>
                        <a:pt x="6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43" name="Freeform 569">
                  <a:extLst>
                    <a:ext uri="{FF2B5EF4-FFF2-40B4-BE49-F238E27FC236}">
                      <a16:creationId xmlns:a16="http://schemas.microsoft.com/office/drawing/2014/main" id="{CE0DBB0B-B438-7547-B9F2-1C1E46D1DD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97191" y="3656936"/>
                  <a:ext cx="212583" cy="140138"/>
                </a:xfrm>
                <a:custGeom>
                  <a:avLst/>
                  <a:gdLst>
                    <a:gd name="T0" fmla="*/ 19 w 21"/>
                    <a:gd name="T1" fmla="*/ 9 h 13"/>
                    <a:gd name="T2" fmla="*/ 18 w 21"/>
                    <a:gd name="T3" fmla="*/ 7 h 13"/>
                    <a:gd name="T4" fmla="*/ 14 w 21"/>
                    <a:gd name="T5" fmla="*/ 4 h 13"/>
                    <a:gd name="T6" fmla="*/ 8 w 21"/>
                    <a:gd name="T7" fmla="*/ 1 h 13"/>
                    <a:gd name="T8" fmla="*/ 5 w 21"/>
                    <a:gd name="T9" fmla="*/ 6 h 13"/>
                    <a:gd name="T10" fmla="*/ 0 w 21"/>
                    <a:gd name="T11" fmla="*/ 8 h 13"/>
                    <a:gd name="T12" fmla="*/ 7 w 21"/>
                    <a:gd name="T13" fmla="*/ 11 h 13"/>
                    <a:gd name="T14" fmla="*/ 15 w 21"/>
                    <a:gd name="T15" fmla="*/ 12 h 13"/>
                    <a:gd name="T16" fmla="*/ 20 w 21"/>
                    <a:gd name="T17" fmla="*/ 9 h 13"/>
                    <a:gd name="T18" fmla="*/ 19 w 21"/>
                    <a:gd name="T19" fmla="*/ 9 h 13"/>
                    <a:gd name="T20" fmla="*/ 19 w 21"/>
                    <a:gd name="T21" fmla="*/ 9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" h="13">
                      <a:moveTo>
                        <a:pt x="19" y="9"/>
                      </a:moveTo>
                      <a:cubicBezTo>
                        <a:pt x="15" y="10"/>
                        <a:pt x="19" y="8"/>
                        <a:pt x="18" y="7"/>
                      </a:cubicBezTo>
                      <a:cubicBezTo>
                        <a:pt x="17" y="7"/>
                        <a:pt x="15" y="4"/>
                        <a:pt x="14" y="4"/>
                      </a:cubicBezTo>
                      <a:cubicBezTo>
                        <a:pt x="12" y="4"/>
                        <a:pt x="10" y="1"/>
                        <a:pt x="8" y="1"/>
                      </a:cubicBezTo>
                      <a:cubicBezTo>
                        <a:pt x="6" y="0"/>
                        <a:pt x="6" y="5"/>
                        <a:pt x="5" y="6"/>
                      </a:cubicBezTo>
                      <a:cubicBezTo>
                        <a:pt x="4" y="6"/>
                        <a:pt x="0" y="6"/>
                        <a:pt x="0" y="8"/>
                      </a:cubicBezTo>
                      <a:cubicBezTo>
                        <a:pt x="1" y="10"/>
                        <a:pt x="6" y="11"/>
                        <a:pt x="7" y="11"/>
                      </a:cubicBezTo>
                      <a:cubicBezTo>
                        <a:pt x="9" y="12"/>
                        <a:pt x="13" y="13"/>
                        <a:pt x="15" y="12"/>
                      </a:cubicBezTo>
                      <a:cubicBezTo>
                        <a:pt x="15" y="12"/>
                        <a:pt x="20" y="10"/>
                        <a:pt x="20" y="9"/>
                      </a:cubicBezTo>
                      <a:cubicBezTo>
                        <a:pt x="20" y="9"/>
                        <a:pt x="19" y="9"/>
                        <a:pt x="19" y="9"/>
                      </a:cubicBezTo>
                      <a:cubicBezTo>
                        <a:pt x="18" y="10"/>
                        <a:pt x="21" y="9"/>
                        <a:pt x="19" y="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44" name="Freeform 570">
                  <a:extLst>
                    <a:ext uri="{FF2B5EF4-FFF2-40B4-BE49-F238E27FC236}">
                      <a16:creationId xmlns:a16="http://schemas.microsoft.com/office/drawing/2014/main" id="{B9F1005A-B0C7-ED47-BEA3-7BD67AC39B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24009" y="3723319"/>
                  <a:ext cx="52274" cy="40568"/>
                </a:xfrm>
                <a:custGeom>
                  <a:avLst/>
                  <a:gdLst>
                    <a:gd name="T0" fmla="*/ 2 w 5"/>
                    <a:gd name="T1" fmla="*/ 4 h 4"/>
                    <a:gd name="T2" fmla="*/ 4 w 5"/>
                    <a:gd name="T3" fmla="*/ 1 h 4"/>
                    <a:gd name="T4" fmla="*/ 2 w 5"/>
                    <a:gd name="T5" fmla="*/ 4 h 4"/>
                    <a:gd name="T6" fmla="*/ 2 w 5"/>
                    <a:gd name="T7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4">
                      <a:moveTo>
                        <a:pt x="2" y="4"/>
                      </a:moveTo>
                      <a:cubicBezTo>
                        <a:pt x="0" y="4"/>
                        <a:pt x="4" y="0"/>
                        <a:pt x="4" y="1"/>
                      </a:cubicBezTo>
                      <a:cubicBezTo>
                        <a:pt x="5" y="1"/>
                        <a:pt x="3" y="4"/>
                        <a:pt x="2" y="4"/>
                      </a:cubicBezTo>
                      <a:cubicBezTo>
                        <a:pt x="1" y="4"/>
                        <a:pt x="4" y="4"/>
                        <a:pt x="2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45" name="Freeform 571">
                  <a:extLst>
                    <a:ext uri="{FF2B5EF4-FFF2-40B4-BE49-F238E27FC236}">
                      <a16:creationId xmlns:a16="http://schemas.microsoft.com/office/drawing/2014/main" id="{36A50211-9F1A-7F48-8254-ECFCD093BB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278" y="3763883"/>
                  <a:ext cx="20911" cy="22128"/>
                </a:xfrm>
                <a:custGeom>
                  <a:avLst/>
                  <a:gdLst>
                    <a:gd name="T0" fmla="*/ 1 w 2"/>
                    <a:gd name="T1" fmla="*/ 2 h 2"/>
                    <a:gd name="T2" fmla="*/ 1 w 2"/>
                    <a:gd name="T3" fmla="*/ 0 h 2"/>
                    <a:gd name="T4" fmla="*/ 1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2"/>
                      </a:moveTo>
                      <a:cubicBezTo>
                        <a:pt x="0" y="2"/>
                        <a:pt x="0" y="1"/>
                        <a:pt x="1" y="0"/>
                      </a:cubicBezTo>
                      <a:cubicBezTo>
                        <a:pt x="2" y="0"/>
                        <a:pt x="2" y="2"/>
                        <a:pt x="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46" name="Freeform 572">
                  <a:extLst>
                    <a:ext uri="{FF2B5EF4-FFF2-40B4-BE49-F238E27FC236}">
                      <a16:creationId xmlns:a16="http://schemas.microsoft.com/office/drawing/2014/main" id="{1441A335-9D71-344D-9C1C-FAF4CA6100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83064" y="3310279"/>
                  <a:ext cx="940942" cy="486798"/>
                </a:xfrm>
                <a:custGeom>
                  <a:avLst/>
                  <a:gdLst>
                    <a:gd name="T0" fmla="*/ 76 w 92"/>
                    <a:gd name="T1" fmla="*/ 41 h 45"/>
                    <a:gd name="T2" fmla="*/ 71 w 92"/>
                    <a:gd name="T3" fmla="*/ 39 h 45"/>
                    <a:gd name="T4" fmla="*/ 61 w 92"/>
                    <a:gd name="T5" fmla="*/ 38 h 45"/>
                    <a:gd name="T6" fmla="*/ 45 w 92"/>
                    <a:gd name="T7" fmla="*/ 43 h 45"/>
                    <a:gd name="T8" fmla="*/ 29 w 92"/>
                    <a:gd name="T9" fmla="*/ 41 h 45"/>
                    <a:gd name="T10" fmla="*/ 21 w 92"/>
                    <a:gd name="T11" fmla="*/ 38 h 45"/>
                    <a:gd name="T12" fmla="*/ 10 w 92"/>
                    <a:gd name="T13" fmla="*/ 31 h 45"/>
                    <a:gd name="T14" fmla="*/ 40 w 92"/>
                    <a:gd name="T15" fmla="*/ 29 h 45"/>
                    <a:gd name="T16" fmla="*/ 9 w 92"/>
                    <a:gd name="T17" fmla="*/ 26 h 45"/>
                    <a:gd name="T18" fmla="*/ 16 w 92"/>
                    <a:gd name="T19" fmla="*/ 19 h 45"/>
                    <a:gd name="T20" fmla="*/ 14 w 92"/>
                    <a:gd name="T21" fmla="*/ 18 h 45"/>
                    <a:gd name="T22" fmla="*/ 7 w 92"/>
                    <a:gd name="T23" fmla="*/ 17 h 45"/>
                    <a:gd name="T24" fmla="*/ 4 w 92"/>
                    <a:gd name="T25" fmla="*/ 11 h 45"/>
                    <a:gd name="T26" fmla="*/ 8 w 92"/>
                    <a:gd name="T27" fmla="*/ 7 h 45"/>
                    <a:gd name="T28" fmla="*/ 24 w 92"/>
                    <a:gd name="T29" fmla="*/ 1 h 45"/>
                    <a:gd name="T30" fmla="*/ 29 w 92"/>
                    <a:gd name="T31" fmla="*/ 7 h 45"/>
                    <a:gd name="T32" fmla="*/ 39 w 92"/>
                    <a:gd name="T33" fmla="*/ 6 h 45"/>
                    <a:gd name="T34" fmla="*/ 43 w 92"/>
                    <a:gd name="T35" fmla="*/ 8 h 45"/>
                    <a:gd name="T36" fmla="*/ 47 w 92"/>
                    <a:gd name="T37" fmla="*/ 9 h 45"/>
                    <a:gd name="T38" fmla="*/ 43 w 92"/>
                    <a:gd name="T39" fmla="*/ 4 h 45"/>
                    <a:gd name="T40" fmla="*/ 54 w 92"/>
                    <a:gd name="T41" fmla="*/ 10 h 45"/>
                    <a:gd name="T42" fmla="*/ 60 w 92"/>
                    <a:gd name="T43" fmla="*/ 14 h 45"/>
                    <a:gd name="T44" fmla="*/ 59 w 92"/>
                    <a:gd name="T45" fmla="*/ 1 h 45"/>
                    <a:gd name="T46" fmla="*/ 69 w 92"/>
                    <a:gd name="T47" fmla="*/ 6 h 45"/>
                    <a:gd name="T48" fmla="*/ 74 w 92"/>
                    <a:gd name="T49" fmla="*/ 19 h 45"/>
                    <a:gd name="T50" fmla="*/ 82 w 92"/>
                    <a:gd name="T51" fmla="*/ 26 h 45"/>
                    <a:gd name="T52" fmla="*/ 92 w 92"/>
                    <a:gd name="T53" fmla="*/ 33 h 45"/>
                    <a:gd name="T54" fmla="*/ 83 w 92"/>
                    <a:gd name="T55" fmla="*/ 35 h 45"/>
                    <a:gd name="T56" fmla="*/ 81 w 92"/>
                    <a:gd name="T57" fmla="*/ 36 h 45"/>
                    <a:gd name="T58" fmla="*/ 85 w 92"/>
                    <a:gd name="T59" fmla="*/ 36 h 45"/>
                    <a:gd name="T60" fmla="*/ 89 w 92"/>
                    <a:gd name="T61" fmla="*/ 39 h 45"/>
                    <a:gd name="T62" fmla="*/ 83 w 92"/>
                    <a:gd name="T63" fmla="*/ 41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2" h="45">
                      <a:moveTo>
                        <a:pt x="83" y="41"/>
                      </a:moveTo>
                      <a:cubicBezTo>
                        <a:pt x="81" y="41"/>
                        <a:pt x="79" y="41"/>
                        <a:pt x="76" y="41"/>
                      </a:cubicBezTo>
                      <a:cubicBezTo>
                        <a:pt x="75" y="41"/>
                        <a:pt x="74" y="41"/>
                        <a:pt x="73" y="41"/>
                      </a:cubicBezTo>
                      <a:cubicBezTo>
                        <a:pt x="72" y="41"/>
                        <a:pt x="72" y="40"/>
                        <a:pt x="71" y="39"/>
                      </a:cubicBezTo>
                      <a:cubicBezTo>
                        <a:pt x="70" y="39"/>
                        <a:pt x="66" y="40"/>
                        <a:pt x="65" y="38"/>
                      </a:cubicBezTo>
                      <a:cubicBezTo>
                        <a:pt x="65" y="35"/>
                        <a:pt x="63" y="37"/>
                        <a:pt x="61" y="38"/>
                      </a:cubicBezTo>
                      <a:cubicBezTo>
                        <a:pt x="58" y="40"/>
                        <a:pt x="56" y="39"/>
                        <a:pt x="54" y="40"/>
                      </a:cubicBezTo>
                      <a:cubicBezTo>
                        <a:pt x="51" y="41"/>
                        <a:pt x="48" y="42"/>
                        <a:pt x="45" y="43"/>
                      </a:cubicBezTo>
                      <a:cubicBezTo>
                        <a:pt x="41" y="43"/>
                        <a:pt x="35" y="45"/>
                        <a:pt x="31" y="43"/>
                      </a:cubicBezTo>
                      <a:cubicBezTo>
                        <a:pt x="31" y="43"/>
                        <a:pt x="29" y="42"/>
                        <a:pt x="29" y="41"/>
                      </a:cubicBezTo>
                      <a:cubicBezTo>
                        <a:pt x="29" y="40"/>
                        <a:pt x="29" y="38"/>
                        <a:pt x="27" y="38"/>
                      </a:cubicBezTo>
                      <a:cubicBezTo>
                        <a:pt x="25" y="38"/>
                        <a:pt x="23" y="38"/>
                        <a:pt x="21" y="38"/>
                      </a:cubicBezTo>
                      <a:cubicBezTo>
                        <a:pt x="19" y="38"/>
                        <a:pt x="17" y="38"/>
                        <a:pt x="15" y="36"/>
                      </a:cubicBezTo>
                      <a:cubicBezTo>
                        <a:pt x="14" y="36"/>
                        <a:pt x="9" y="32"/>
                        <a:pt x="10" y="31"/>
                      </a:cubicBezTo>
                      <a:cubicBezTo>
                        <a:pt x="16" y="28"/>
                        <a:pt x="23" y="29"/>
                        <a:pt x="28" y="29"/>
                      </a:cubicBezTo>
                      <a:cubicBezTo>
                        <a:pt x="29" y="29"/>
                        <a:pt x="40" y="29"/>
                        <a:pt x="40" y="29"/>
                      </a:cubicBezTo>
                      <a:cubicBezTo>
                        <a:pt x="40" y="27"/>
                        <a:pt x="26" y="25"/>
                        <a:pt x="25" y="25"/>
                      </a:cubicBezTo>
                      <a:cubicBezTo>
                        <a:pt x="20" y="25"/>
                        <a:pt x="14" y="28"/>
                        <a:pt x="9" y="26"/>
                      </a:cubicBezTo>
                      <a:cubicBezTo>
                        <a:pt x="7" y="25"/>
                        <a:pt x="3" y="23"/>
                        <a:pt x="7" y="21"/>
                      </a:cubicBezTo>
                      <a:cubicBezTo>
                        <a:pt x="10" y="20"/>
                        <a:pt x="13" y="19"/>
                        <a:pt x="16" y="19"/>
                      </a:cubicBezTo>
                      <a:cubicBezTo>
                        <a:pt x="18" y="18"/>
                        <a:pt x="20" y="18"/>
                        <a:pt x="21" y="18"/>
                      </a:cubicBezTo>
                      <a:cubicBezTo>
                        <a:pt x="19" y="19"/>
                        <a:pt x="16" y="18"/>
                        <a:pt x="14" y="18"/>
                      </a:cubicBezTo>
                      <a:cubicBezTo>
                        <a:pt x="13" y="18"/>
                        <a:pt x="7" y="19"/>
                        <a:pt x="6" y="18"/>
                      </a:cubicBezTo>
                      <a:cubicBezTo>
                        <a:pt x="6" y="18"/>
                        <a:pt x="7" y="17"/>
                        <a:pt x="7" y="17"/>
                      </a:cubicBezTo>
                      <a:cubicBezTo>
                        <a:pt x="7" y="16"/>
                        <a:pt x="0" y="17"/>
                        <a:pt x="1" y="15"/>
                      </a:cubicBezTo>
                      <a:cubicBezTo>
                        <a:pt x="2" y="14"/>
                        <a:pt x="3" y="12"/>
                        <a:pt x="4" y="11"/>
                      </a:cubicBezTo>
                      <a:cubicBezTo>
                        <a:pt x="8" y="10"/>
                        <a:pt x="4" y="10"/>
                        <a:pt x="4" y="9"/>
                      </a:cubicBezTo>
                      <a:cubicBezTo>
                        <a:pt x="4" y="9"/>
                        <a:pt x="7" y="7"/>
                        <a:pt x="8" y="7"/>
                      </a:cubicBezTo>
                      <a:cubicBezTo>
                        <a:pt x="10" y="6"/>
                        <a:pt x="11" y="5"/>
                        <a:pt x="13" y="4"/>
                      </a:cubicBezTo>
                      <a:cubicBezTo>
                        <a:pt x="17" y="2"/>
                        <a:pt x="20" y="1"/>
                        <a:pt x="24" y="1"/>
                      </a:cubicBezTo>
                      <a:cubicBezTo>
                        <a:pt x="29" y="1"/>
                        <a:pt x="24" y="7"/>
                        <a:pt x="24" y="7"/>
                      </a:cubicBezTo>
                      <a:cubicBezTo>
                        <a:pt x="26" y="8"/>
                        <a:pt x="28" y="8"/>
                        <a:pt x="29" y="7"/>
                      </a:cubicBezTo>
                      <a:cubicBezTo>
                        <a:pt x="30" y="7"/>
                        <a:pt x="30" y="4"/>
                        <a:pt x="31" y="4"/>
                      </a:cubicBezTo>
                      <a:cubicBezTo>
                        <a:pt x="33" y="4"/>
                        <a:pt x="37" y="4"/>
                        <a:pt x="39" y="6"/>
                      </a:cubicBezTo>
                      <a:cubicBezTo>
                        <a:pt x="42" y="8"/>
                        <a:pt x="35" y="11"/>
                        <a:pt x="40" y="10"/>
                      </a:cubicBezTo>
                      <a:cubicBezTo>
                        <a:pt x="41" y="10"/>
                        <a:pt x="42" y="9"/>
                        <a:pt x="43" y="8"/>
                      </a:cubicBezTo>
                      <a:cubicBezTo>
                        <a:pt x="44" y="8"/>
                        <a:pt x="44" y="8"/>
                        <a:pt x="45" y="8"/>
                      </a:cubicBezTo>
                      <a:cubicBezTo>
                        <a:pt x="46" y="8"/>
                        <a:pt x="46" y="8"/>
                        <a:pt x="47" y="9"/>
                      </a:cubicBezTo>
                      <a:cubicBezTo>
                        <a:pt x="48" y="9"/>
                        <a:pt x="48" y="7"/>
                        <a:pt x="48" y="6"/>
                      </a:cubicBezTo>
                      <a:cubicBezTo>
                        <a:pt x="47" y="6"/>
                        <a:pt x="44" y="4"/>
                        <a:pt x="43" y="4"/>
                      </a:cubicBezTo>
                      <a:cubicBezTo>
                        <a:pt x="45" y="3"/>
                        <a:pt x="49" y="5"/>
                        <a:pt x="50" y="6"/>
                      </a:cubicBezTo>
                      <a:cubicBezTo>
                        <a:pt x="53" y="7"/>
                        <a:pt x="53" y="8"/>
                        <a:pt x="54" y="10"/>
                      </a:cubicBezTo>
                      <a:cubicBezTo>
                        <a:pt x="54" y="11"/>
                        <a:pt x="54" y="16"/>
                        <a:pt x="56" y="16"/>
                      </a:cubicBezTo>
                      <a:cubicBezTo>
                        <a:pt x="57" y="16"/>
                        <a:pt x="61" y="16"/>
                        <a:pt x="60" y="14"/>
                      </a:cubicBezTo>
                      <a:cubicBezTo>
                        <a:pt x="59" y="10"/>
                        <a:pt x="57" y="7"/>
                        <a:pt x="56" y="3"/>
                      </a:cubicBezTo>
                      <a:cubicBezTo>
                        <a:pt x="55" y="0"/>
                        <a:pt x="58" y="1"/>
                        <a:pt x="59" y="1"/>
                      </a:cubicBezTo>
                      <a:cubicBezTo>
                        <a:pt x="62" y="2"/>
                        <a:pt x="62" y="0"/>
                        <a:pt x="64" y="1"/>
                      </a:cubicBezTo>
                      <a:cubicBezTo>
                        <a:pt x="66" y="3"/>
                        <a:pt x="69" y="4"/>
                        <a:pt x="69" y="6"/>
                      </a:cubicBezTo>
                      <a:cubicBezTo>
                        <a:pt x="70" y="9"/>
                        <a:pt x="71" y="11"/>
                        <a:pt x="73" y="13"/>
                      </a:cubicBezTo>
                      <a:cubicBezTo>
                        <a:pt x="74" y="16"/>
                        <a:pt x="75" y="17"/>
                        <a:pt x="74" y="19"/>
                      </a:cubicBezTo>
                      <a:cubicBezTo>
                        <a:pt x="73" y="22"/>
                        <a:pt x="76" y="25"/>
                        <a:pt x="78" y="26"/>
                      </a:cubicBezTo>
                      <a:cubicBezTo>
                        <a:pt x="79" y="26"/>
                        <a:pt x="81" y="26"/>
                        <a:pt x="82" y="26"/>
                      </a:cubicBezTo>
                      <a:cubicBezTo>
                        <a:pt x="83" y="27"/>
                        <a:pt x="84" y="28"/>
                        <a:pt x="85" y="28"/>
                      </a:cubicBezTo>
                      <a:cubicBezTo>
                        <a:pt x="88" y="29"/>
                        <a:pt x="92" y="29"/>
                        <a:pt x="92" y="33"/>
                      </a:cubicBezTo>
                      <a:cubicBezTo>
                        <a:pt x="92" y="35"/>
                        <a:pt x="83" y="32"/>
                        <a:pt x="83" y="32"/>
                      </a:cubicBezTo>
                      <a:cubicBezTo>
                        <a:pt x="83" y="33"/>
                        <a:pt x="83" y="34"/>
                        <a:pt x="83" y="35"/>
                      </a:cubicBezTo>
                      <a:cubicBezTo>
                        <a:pt x="83" y="35"/>
                        <a:pt x="80" y="35"/>
                        <a:pt x="80" y="35"/>
                      </a:cubicBezTo>
                      <a:cubicBezTo>
                        <a:pt x="81" y="35"/>
                        <a:pt x="81" y="36"/>
                        <a:pt x="81" y="36"/>
                      </a:cubicBezTo>
                      <a:cubicBezTo>
                        <a:pt x="81" y="37"/>
                        <a:pt x="81" y="38"/>
                        <a:pt x="81" y="38"/>
                      </a:cubicBezTo>
                      <a:cubicBezTo>
                        <a:pt x="81" y="38"/>
                        <a:pt x="85" y="36"/>
                        <a:pt x="85" y="36"/>
                      </a:cubicBezTo>
                      <a:cubicBezTo>
                        <a:pt x="87" y="36"/>
                        <a:pt x="86" y="37"/>
                        <a:pt x="86" y="38"/>
                      </a:cubicBezTo>
                      <a:cubicBezTo>
                        <a:pt x="86" y="38"/>
                        <a:pt x="88" y="38"/>
                        <a:pt x="89" y="39"/>
                      </a:cubicBezTo>
                      <a:cubicBezTo>
                        <a:pt x="89" y="39"/>
                        <a:pt x="83" y="41"/>
                        <a:pt x="83" y="41"/>
                      </a:cubicBezTo>
                      <a:cubicBezTo>
                        <a:pt x="81" y="41"/>
                        <a:pt x="86" y="41"/>
                        <a:pt x="83" y="4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47" name="Freeform 573">
                  <a:extLst>
                    <a:ext uri="{FF2B5EF4-FFF2-40B4-BE49-F238E27FC236}">
                      <a16:creationId xmlns:a16="http://schemas.microsoft.com/office/drawing/2014/main" id="{8F2AF558-B223-B24B-A027-CA49165ED8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6877" y="3266024"/>
                  <a:ext cx="142883" cy="99573"/>
                </a:xfrm>
                <a:custGeom>
                  <a:avLst/>
                  <a:gdLst>
                    <a:gd name="T0" fmla="*/ 9 w 14"/>
                    <a:gd name="T1" fmla="*/ 8 h 9"/>
                    <a:gd name="T2" fmla="*/ 5 w 14"/>
                    <a:gd name="T3" fmla="*/ 5 h 9"/>
                    <a:gd name="T4" fmla="*/ 0 w 14"/>
                    <a:gd name="T5" fmla="*/ 3 h 9"/>
                    <a:gd name="T6" fmla="*/ 4 w 14"/>
                    <a:gd name="T7" fmla="*/ 0 h 9"/>
                    <a:gd name="T8" fmla="*/ 10 w 14"/>
                    <a:gd name="T9" fmla="*/ 1 h 9"/>
                    <a:gd name="T10" fmla="*/ 12 w 14"/>
                    <a:gd name="T11" fmla="*/ 4 h 9"/>
                    <a:gd name="T12" fmla="*/ 9 w 14"/>
                    <a:gd name="T13" fmla="*/ 8 h 9"/>
                    <a:gd name="T14" fmla="*/ 9 w 14"/>
                    <a:gd name="T15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" h="9">
                      <a:moveTo>
                        <a:pt x="9" y="8"/>
                      </a:moveTo>
                      <a:cubicBezTo>
                        <a:pt x="7" y="8"/>
                        <a:pt x="6" y="5"/>
                        <a:pt x="5" y="5"/>
                      </a:cubicBezTo>
                      <a:cubicBezTo>
                        <a:pt x="4" y="4"/>
                        <a:pt x="0" y="3"/>
                        <a:pt x="0" y="3"/>
                      </a:cubicBezTo>
                      <a:cubicBezTo>
                        <a:pt x="1" y="2"/>
                        <a:pt x="3" y="1"/>
                        <a:pt x="4" y="0"/>
                      </a:cubicBezTo>
                      <a:cubicBezTo>
                        <a:pt x="6" y="0"/>
                        <a:pt x="8" y="0"/>
                        <a:pt x="10" y="1"/>
                      </a:cubicBezTo>
                      <a:cubicBezTo>
                        <a:pt x="12" y="2"/>
                        <a:pt x="14" y="2"/>
                        <a:pt x="12" y="4"/>
                      </a:cubicBezTo>
                      <a:cubicBezTo>
                        <a:pt x="11" y="5"/>
                        <a:pt x="10" y="9"/>
                        <a:pt x="9" y="8"/>
                      </a:cubicBezTo>
                      <a:cubicBezTo>
                        <a:pt x="8" y="8"/>
                        <a:pt x="9" y="8"/>
                        <a:pt x="9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48" name="Freeform 574">
                  <a:extLst>
                    <a:ext uri="{FF2B5EF4-FFF2-40B4-BE49-F238E27FC236}">
                      <a16:creationId xmlns:a16="http://schemas.microsoft.com/office/drawing/2014/main" id="{7DF72B8B-A3BF-054A-8AFF-05A8A14ABC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33399" y="3221769"/>
                  <a:ext cx="324101" cy="317157"/>
                </a:xfrm>
                <a:custGeom>
                  <a:avLst/>
                  <a:gdLst>
                    <a:gd name="T0" fmla="*/ 18 w 32"/>
                    <a:gd name="T1" fmla="*/ 27 h 29"/>
                    <a:gd name="T2" fmla="*/ 10 w 32"/>
                    <a:gd name="T3" fmla="*/ 19 h 29"/>
                    <a:gd name="T4" fmla="*/ 1 w 32"/>
                    <a:gd name="T5" fmla="*/ 15 h 29"/>
                    <a:gd name="T6" fmla="*/ 0 w 32"/>
                    <a:gd name="T7" fmla="*/ 13 h 29"/>
                    <a:gd name="T8" fmla="*/ 4 w 32"/>
                    <a:gd name="T9" fmla="*/ 12 h 29"/>
                    <a:gd name="T10" fmla="*/ 11 w 32"/>
                    <a:gd name="T11" fmla="*/ 14 h 29"/>
                    <a:gd name="T12" fmla="*/ 11 w 32"/>
                    <a:gd name="T13" fmla="*/ 12 h 29"/>
                    <a:gd name="T14" fmla="*/ 13 w 32"/>
                    <a:gd name="T15" fmla="*/ 11 h 29"/>
                    <a:gd name="T16" fmla="*/ 7 w 32"/>
                    <a:gd name="T17" fmla="*/ 8 h 29"/>
                    <a:gd name="T18" fmla="*/ 7 w 32"/>
                    <a:gd name="T19" fmla="*/ 6 h 29"/>
                    <a:gd name="T20" fmla="*/ 10 w 32"/>
                    <a:gd name="T21" fmla="*/ 7 h 29"/>
                    <a:gd name="T22" fmla="*/ 11 w 32"/>
                    <a:gd name="T23" fmla="*/ 5 h 29"/>
                    <a:gd name="T24" fmla="*/ 8 w 32"/>
                    <a:gd name="T25" fmla="*/ 4 h 29"/>
                    <a:gd name="T26" fmla="*/ 10 w 32"/>
                    <a:gd name="T27" fmla="*/ 3 h 29"/>
                    <a:gd name="T28" fmla="*/ 14 w 32"/>
                    <a:gd name="T29" fmla="*/ 4 h 29"/>
                    <a:gd name="T30" fmla="*/ 13 w 32"/>
                    <a:gd name="T31" fmla="*/ 3 h 29"/>
                    <a:gd name="T32" fmla="*/ 19 w 32"/>
                    <a:gd name="T33" fmla="*/ 5 h 29"/>
                    <a:gd name="T34" fmla="*/ 18 w 32"/>
                    <a:gd name="T35" fmla="*/ 3 h 29"/>
                    <a:gd name="T36" fmla="*/ 19 w 32"/>
                    <a:gd name="T37" fmla="*/ 3 h 29"/>
                    <a:gd name="T38" fmla="*/ 17 w 32"/>
                    <a:gd name="T39" fmla="*/ 2 h 29"/>
                    <a:gd name="T40" fmla="*/ 25 w 32"/>
                    <a:gd name="T41" fmla="*/ 1 h 29"/>
                    <a:gd name="T42" fmla="*/ 23 w 32"/>
                    <a:gd name="T43" fmla="*/ 3 h 29"/>
                    <a:gd name="T44" fmla="*/ 28 w 32"/>
                    <a:gd name="T45" fmla="*/ 4 h 29"/>
                    <a:gd name="T46" fmla="*/ 27 w 32"/>
                    <a:gd name="T47" fmla="*/ 7 h 29"/>
                    <a:gd name="T48" fmla="*/ 26 w 32"/>
                    <a:gd name="T49" fmla="*/ 8 h 29"/>
                    <a:gd name="T50" fmla="*/ 23 w 32"/>
                    <a:gd name="T51" fmla="*/ 10 h 29"/>
                    <a:gd name="T52" fmla="*/ 21 w 32"/>
                    <a:gd name="T53" fmla="*/ 13 h 29"/>
                    <a:gd name="T54" fmla="*/ 24 w 32"/>
                    <a:gd name="T55" fmla="*/ 11 h 29"/>
                    <a:gd name="T56" fmla="*/ 26 w 32"/>
                    <a:gd name="T57" fmla="*/ 13 h 29"/>
                    <a:gd name="T58" fmla="*/ 29 w 32"/>
                    <a:gd name="T59" fmla="*/ 13 h 29"/>
                    <a:gd name="T60" fmla="*/ 28 w 32"/>
                    <a:gd name="T61" fmla="*/ 10 h 29"/>
                    <a:gd name="T62" fmla="*/ 30 w 32"/>
                    <a:gd name="T63" fmla="*/ 11 h 29"/>
                    <a:gd name="T64" fmla="*/ 30 w 32"/>
                    <a:gd name="T65" fmla="*/ 14 h 29"/>
                    <a:gd name="T66" fmla="*/ 31 w 32"/>
                    <a:gd name="T67" fmla="*/ 17 h 29"/>
                    <a:gd name="T68" fmla="*/ 28 w 32"/>
                    <a:gd name="T69" fmla="*/ 23 h 29"/>
                    <a:gd name="T70" fmla="*/ 22 w 32"/>
                    <a:gd name="T71" fmla="*/ 23 h 29"/>
                    <a:gd name="T72" fmla="*/ 21 w 32"/>
                    <a:gd name="T73" fmla="*/ 23 h 29"/>
                    <a:gd name="T74" fmla="*/ 23 w 32"/>
                    <a:gd name="T75" fmla="*/ 26 h 29"/>
                    <a:gd name="T76" fmla="*/ 18 w 32"/>
                    <a:gd name="T77" fmla="*/ 27 h 29"/>
                    <a:gd name="T78" fmla="*/ 18 w 32"/>
                    <a:gd name="T79" fmla="*/ 27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32" h="29">
                      <a:moveTo>
                        <a:pt x="18" y="27"/>
                      </a:moveTo>
                      <a:cubicBezTo>
                        <a:pt x="15" y="25"/>
                        <a:pt x="13" y="21"/>
                        <a:pt x="10" y="19"/>
                      </a:cubicBezTo>
                      <a:cubicBezTo>
                        <a:pt x="7" y="18"/>
                        <a:pt x="4" y="16"/>
                        <a:pt x="1" y="15"/>
                      </a:cubicBezTo>
                      <a:cubicBezTo>
                        <a:pt x="0" y="14"/>
                        <a:pt x="0" y="14"/>
                        <a:pt x="0" y="13"/>
                      </a:cubicBezTo>
                      <a:cubicBezTo>
                        <a:pt x="0" y="10"/>
                        <a:pt x="2" y="11"/>
                        <a:pt x="4" y="12"/>
                      </a:cubicBezTo>
                      <a:cubicBezTo>
                        <a:pt x="6" y="13"/>
                        <a:pt x="8" y="15"/>
                        <a:pt x="11" y="14"/>
                      </a:cubicBezTo>
                      <a:cubicBezTo>
                        <a:pt x="12" y="14"/>
                        <a:pt x="11" y="12"/>
                        <a:pt x="11" y="12"/>
                      </a:cubicBezTo>
                      <a:cubicBezTo>
                        <a:pt x="11" y="11"/>
                        <a:pt x="13" y="12"/>
                        <a:pt x="13" y="11"/>
                      </a:cubicBezTo>
                      <a:cubicBezTo>
                        <a:pt x="14" y="10"/>
                        <a:pt x="7" y="8"/>
                        <a:pt x="7" y="8"/>
                      </a:cubicBezTo>
                      <a:cubicBezTo>
                        <a:pt x="5" y="7"/>
                        <a:pt x="6" y="6"/>
                        <a:pt x="7" y="6"/>
                      </a:cubicBezTo>
                      <a:cubicBezTo>
                        <a:pt x="9" y="5"/>
                        <a:pt x="9" y="6"/>
                        <a:pt x="10" y="7"/>
                      </a:cubicBezTo>
                      <a:cubicBezTo>
                        <a:pt x="10" y="7"/>
                        <a:pt x="11" y="5"/>
                        <a:pt x="11" y="5"/>
                      </a:cubicBezTo>
                      <a:cubicBezTo>
                        <a:pt x="12" y="5"/>
                        <a:pt x="8" y="4"/>
                        <a:pt x="8" y="4"/>
                      </a:cubicBezTo>
                      <a:cubicBezTo>
                        <a:pt x="8" y="4"/>
                        <a:pt x="10" y="3"/>
                        <a:pt x="10" y="3"/>
                      </a:cubicBezTo>
                      <a:cubicBezTo>
                        <a:pt x="11" y="3"/>
                        <a:pt x="13" y="4"/>
                        <a:pt x="14" y="4"/>
                      </a:cubicBezTo>
                      <a:cubicBezTo>
                        <a:pt x="14" y="4"/>
                        <a:pt x="13" y="3"/>
                        <a:pt x="13" y="3"/>
                      </a:cubicBezTo>
                      <a:cubicBezTo>
                        <a:pt x="14" y="2"/>
                        <a:pt x="18" y="5"/>
                        <a:pt x="19" y="5"/>
                      </a:cubicBezTo>
                      <a:cubicBezTo>
                        <a:pt x="20" y="4"/>
                        <a:pt x="18" y="4"/>
                        <a:pt x="18" y="3"/>
                      </a:cubicBezTo>
                      <a:cubicBezTo>
                        <a:pt x="18" y="3"/>
                        <a:pt x="19" y="3"/>
                        <a:pt x="19" y="3"/>
                      </a:cubicBezTo>
                      <a:cubicBezTo>
                        <a:pt x="19" y="3"/>
                        <a:pt x="17" y="3"/>
                        <a:pt x="17" y="2"/>
                      </a:cubicBezTo>
                      <a:cubicBezTo>
                        <a:pt x="17" y="2"/>
                        <a:pt x="24" y="0"/>
                        <a:pt x="25" y="1"/>
                      </a:cubicBezTo>
                      <a:cubicBezTo>
                        <a:pt x="26" y="1"/>
                        <a:pt x="23" y="2"/>
                        <a:pt x="23" y="3"/>
                      </a:cubicBezTo>
                      <a:cubicBezTo>
                        <a:pt x="24" y="4"/>
                        <a:pt x="27" y="3"/>
                        <a:pt x="28" y="4"/>
                      </a:cubicBezTo>
                      <a:cubicBezTo>
                        <a:pt x="28" y="5"/>
                        <a:pt x="24" y="7"/>
                        <a:pt x="27" y="7"/>
                      </a:cubicBezTo>
                      <a:cubicBezTo>
                        <a:pt x="28" y="7"/>
                        <a:pt x="27" y="8"/>
                        <a:pt x="26" y="8"/>
                      </a:cubicBezTo>
                      <a:cubicBezTo>
                        <a:pt x="25" y="8"/>
                        <a:pt x="24" y="8"/>
                        <a:pt x="23" y="10"/>
                      </a:cubicBezTo>
                      <a:cubicBezTo>
                        <a:pt x="23" y="10"/>
                        <a:pt x="21" y="13"/>
                        <a:pt x="21" y="13"/>
                      </a:cubicBezTo>
                      <a:cubicBezTo>
                        <a:pt x="22" y="13"/>
                        <a:pt x="23" y="11"/>
                        <a:pt x="24" y="11"/>
                      </a:cubicBezTo>
                      <a:cubicBezTo>
                        <a:pt x="25" y="11"/>
                        <a:pt x="25" y="12"/>
                        <a:pt x="26" y="13"/>
                      </a:cubicBezTo>
                      <a:cubicBezTo>
                        <a:pt x="27" y="13"/>
                        <a:pt x="30" y="17"/>
                        <a:pt x="29" y="13"/>
                      </a:cubicBezTo>
                      <a:cubicBezTo>
                        <a:pt x="29" y="12"/>
                        <a:pt x="27" y="11"/>
                        <a:pt x="28" y="10"/>
                      </a:cubicBezTo>
                      <a:cubicBezTo>
                        <a:pt x="29" y="10"/>
                        <a:pt x="30" y="10"/>
                        <a:pt x="30" y="11"/>
                      </a:cubicBezTo>
                      <a:cubicBezTo>
                        <a:pt x="30" y="12"/>
                        <a:pt x="29" y="13"/>
                        <a:pt x="30" y="14"/>
                      </a:cubicBezTo>
                      <a:cubicBezTo>
                        <a:pt x="31" y="15"/>
                        <a:pt x="32" y="16"/>
                        <a:pt x="31" y="17"/>
                      </a:cubicBezTo>
                      <a:cubicBezTo>
                        <a:pt x="29" y="19"/>
                        <a:pt x="32" y="22"/>
                        <a:pt x="28" y="23"/>
                      </a:cubicBezTo>
                      <a:cubicBezTo>
                        <a:pt x="28" y="23"/>
                        <a:pt x="21" y="25"/>
                        <a:pt x="22" y="23"/>
                      </a:cubicBezTo>
                      <a:cubicBezTo>
                        <a:pt x="22" y="22"/>
                        <a:pt x="21" y="22"/>
                        <a:pt x="21" y="23"/>
                      </a:cubicBezTo>
                      <a:cubicBezTo>
                        <a:pt x="22" y="24"/>
                        <a:pt x="22" y="25"/>
                        <a:pt x="23" y="26"/>
                      </a:cubicBezTo>
                      <a:cubicBezTo>
                        <a:pt x="23" y="28"/>
                        <a:pt x="19" y="27"/>
                        <a:pt x="18" y="27"/>
                      </a:cubicBezTo>
                      <a:cubicBezTo>
                        <a:pt x="17" y="26"/>
                        <a:pt x="22" y="29"/>
                        <a:pt x="18" y="2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49" name="Freeform 575">
                  <a:extLst>
                    <a:ext uri="{FF2B5EF4-FFF2-40B4-BE49-F238E27FC236}">
                      <a16:creationId xmlns:a16="http://schemas.microsoft.com/office/drawing/2014/main" id="{991BDB6D-6441-9E4C-872A-330CE6C8F1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78410" y="3221769"/>
                  <a:ext cx="285766" cy="239710"/>
                </a:xfrm>
                <a:custGeom>
                  <a:avLst/>
                  <a:gdLst>
                    <a:gd name="T0" fmla="*/ 7 w 28"/>
                    <a:gd name="T1" fmla="*/ 22 h 22"/>
                    <a:gd name="T2" fmla="*/ 3 w 28"/>
                    <a:gd name="T3" fmla="*/ 19 h 22"/>
                    <a:gd name="T4" fmla="*/ 1 w 28"/>
                    <a:gd name="T5" fmla="*/ 11 h 22"/>
                    <a:gd name="T6" fmla="*/ 1 w 28"/>
                    <a:gd name="T7" fmla="*/ 4 h 22"/>
                    <a:gd name="T8" fmla="*/ 6 w 28"/>
                    <a:gd name="T9" fmla="*/ 4 h 22"/>
                    <a:gd name="T10" fmla="*/ 5 w 28"/>
                    <a:gd name="T11" fmla="*/ 1 h 22"/>
                    <a:gd name="T12" fmla="*/ 16 w 28"/>
                    <a:gd name="T13" fmla="*/ 2 h 22"/>
                    <a:gd name="T14" fmla="*/ 25 w 28"/>
                    <a:gd name="T15" fmla="*/ 3 h 22"/>
                    <a:gd name="T16" fmla="*/ 23 w 28"/>
                    <a:gd name="T17" fmla="*/ 8 h 22"/>
                    <a:gd name="T18" fmla="*/ 19 w 28"/>
                    <a:gd name="T19" fmla="*/ 13 h 22"/>
                    <a:gd name="T20" fmla="*/ 12 w 28"/>
                    <a:gd name="T21" fmla="*/ 13 h 22"/>
                    <a:gd name="T22" fmla="*/ 10 w 28"/>
                    <a:gd name="T23" fmla="*/ 14 h 22"/>
                    <a:gd name="T24" fmla="*/ 11 w 28"/>
                    <a:gd name="T25" fmla="*/ 17 h 22"/>
                    <a:gd name="T26" fmla="*/ 7 w 28"/>
                    <a:gd name="T27" fmla="*/ 22 h 22"/>
                    <a:gd name="T28" fmla="*/ 7 w 28"/>
                    <a:gd name="T29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" h="22">
                      <a:moveTo>
                        <a:pt x="7" y="22"/>
                      </a:moveTo>
                      <a:cubicBezTo>
                        <a:pt x="5" y="21"/>
                        <a:pt x="3" y="21"/>
                        <a:pt x="3" y="19"/>
                      </a:cubicBezTo>
                      <a:cubicBezTo>
                        <a:pt x="3" y="16"/>
                        <a:pt x="0" y="14"/>
                        <a:pt x="1" y="11"/>
                      </a:cubicBezTo>
                      <a:cubicBezTo>
                        <a:pt x="1" y="9"/>
                        <a:pt x="0" y="6"/>
                        <a:pt x="1" y="4"/>
                      </a:cubicBezTo>
                      <a:cubicBezTo>
                        <a:pt x="2" y="4"/>
                        <a:pt x="6" y="5"/>
                        <a:pt x="6" y="4"/>
                      </a:cubicBezTo>
                      <a:cubicBezTo>
                        <a:pt x="6" y="3"/>
                        <a:pt x="0" y="3"/>
                        <a:pt x="5" y="1"/>
                      </a:cubicBezTo>
                      <a:cubicBezTo>
                        <a:pt x="9" y="0"/>
                        <a:pt x="12" y="1"/>
                        <a:pt x="16" y="2"/>
                      </a:cubicBezTo>
                      <a:cubicBezTo>
                        <a:pt x="19" y="2"/>
                        <a:pt x="22" y="2"/>
                        <a:pt x="25" y="3"/>
                      </a:cubicBezTo>
                      <a:cubicBezTo>
                        <a:pt x="28" y="4"/>
                        <a:pt x="25" y="6"/>
                        <a:pt x="23" y="8"/>
                      </a:cubicBezTo>
                      <a:cubicBezTo>
                        <a:pt x="22" y="10"/>
                        <a:pt x="21" y="12"/>
                        <a:pt x="19" y="13"/>
                      </a:cubicBezTo>
                      <a:cubicBezTo>
                        <a:pt x="18" y="15"/>
                        <a:pt x="14" y="13"/>
                        <a:pt x="12" y="13"/>
                      </a:cubicBezTo>
                      <a:cubicBezTo>
                        <a:pt x="12" y="13"/>
                        <a:pt x="9" y="13"/>
                        <a:pt x="10" y="14"/>
                      </a:cubicBezTo>
                      <a:cubicBezTo>
                        <a:pt x="10" y="15"/>
                        <a:pt x="12" y="15"/>
                        <a:pt x="11" y="17"/>
                      </a:cubicBezTo>
                      <a:cubicBezTo>
                        <a:pt x="10" y="17"/>
                        <a:pt x="8" y="22"/>
                        <a:pt x="7" y="22"/>
                      </a:cubicBezTo>
                      <a:cubicBezTo>
                        <a:pt x="5" y="21"/>
                        <a:pt x="8" y="22"/>
                        <a:pt x="7" y="2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50" name="Freeform 576">
                  <a:extLst>
                    <a:ext uri="{FF2B5EF4-FFF2-40B4-BE49-F238E27FC236}">
                      <a16:creationId xmlns:a16="http://schemas.microsoft.com/office/drawing/2014/main" id="{8A137757-1E4F-1544-BA59-4ED3378308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48509" y="3192266"/>
                  <a:ext cx="550626" cy="357723"/>
                </a:xfrm>
                <a:custGeom>
                  <a:avLst/>
                  <a:gdLst>
                    <a:gd name="T0" fmla="*/ 52 w 54"/>
                    <a:gd name="T1" fmla="*/ 10 h 33"/>
                    <a:gd name="T2" fmla="*/ 45 w 54"/>
                    <a:gd name="T3" fmla="*/ 4 h 33"/>
                    <a:gd name="T4" fmla="*/ 41 w 54"/>
                    <a:gd name="T5" fmla="*/ 3 h 33"/>
                    <a:gd name="T6" fmla="*/ 35 w 54"/>
                    <a:gd name="T7" fmla="*/ 4 h 33"/>
                    <a:gd name="T8" fmla="*/ 32 w 54"/>
                    <a:gd name="T9" fmla="*/ 3 h 33"/>
                    <a:gd name="T10" fmla="*/ 27 w 54"/>
                    <a:gd name="T11" fmla="*/ 1 h 33"/>
                    <a:gd name="T12" fmla="*/ 20 w 54"/>
                    <a:gd name="T13" fmla="*/ 0 h 33"/>
                    <a:gd name="T14" fmla="*/ 11 w 54"/>
                    <a:gd name="T15" fmla="*/ 1 h 33"/>
                    <a:gd name="T16" fmla="*/ 8 w 54"/>
                    <a:gd name="T17" fmla="*/ 3 h 33"/>
                    <a:gd name="T18" fmla="*/ 7 w 54"/>
                    <a:gd name="T19" fmla="*/ 11 h 33"/>
                    <a:gd name="T20" fmla="*/ 7 w 54"/>
                    <a:gd name="T21" fmla="*/ 15 h 33"/>
                    <a:gd name="T22" fmla="*/ 4 w 54"/>
                    <a:gd name="T23" fmla="*/ 18 h 33"/>
                    <a:gd name="T24" fmla="*/ 0 w 54"/>
                    <a:gd name="T25" fmla="*/ 24 h 33"/>
                    <a:gd name="T26" fmla="*/ 7 w 54"/>
                    <a:gd name="T27" fmla="*/ 26 h 33"/>
                    <a:gd name="T28" fmla="*/ 15 w 54"/>
                    <a:gd name="T29" fmla="*/ 32 h 33"/>
                    <a:gd name="T30" fmla="*/ 19 w 54"/>
                    <a:gd name="T31" fmla="*/ 30 h 33"/>
                    <a:gd name="T32" fmla="*/ 25 w 54"/>
                    <a:gd name="T33" fmla="*/ 29 h 33"/>
                    <a:gd name="T34" fmla="*/ 28 w 54"/>
                    <a:gd name="T35" fmla="*/ 26 h 33"/>
                    <a:gd name="T36" fmla="*/ 31 w 54"/>
                    <a:gd name="T37" fmla="*/ 21 h 33"/>
                    <a:gd name="T38" fmla="*/ 37 w 54"/>
                    <a:gd name="T39" fmla="*/ 17 h 33"/>
                    <a:gd name="T40" fmla="*/ 46 w 54"/>
                    <a:gd name="T41" fmla="*/ 13 h 33"/>
                    <a:gd name="T42" fmla="*/ 52 w 54"/>
                    <a:gd name="T43" fmla="*/ 10 h 33"/>
                    <a:gd name="T44" fmla="*/ 52 w 54"/>
                    <a:gd name="T45" fmla="*/ 1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4" h="33">
                      <a:moveTo>
                        <a:pt x="52" y="10"/>
                      </a:moveTo>
                      <a:cubicBezTo>
                        <a:pt x="50" y="8"/>
                        <a:pt x="48" y="6"/>
                        <a:pt x="45" y="4"/>
                      </a:cubicBezTo>
                      <a:cubicBezTo>
                        <a:pt x="44" y="4"/>
                        <a:pt x="42" y="3"/>
                        <a:pt x="41" y="3"/>
                      </a:cubicBezTo>
                      <a:cubicBezTo>
                        <a:pt x="38" y="2"/>
                        <a:pt x="37" y="3"/>
                        <a:pt x="35" y="4"/>
                      </a:cubicBezTo>
                      <a:cubicBezTo>
                        <a:pt x="34" y="4"/>
                        <a:pt x="33" y="3"/>
                        <a:pt x="32" y="3"/>
                      </a:cubicBezTo>
                      <a:cubicBezTo>
                        <a:pt x="31" y="2"/>
                        <a:pt x="29" y="2"/>
                        <a:pt x="27" y="1"/>
                      </a:cubicBezTo>
                      <a:cubicBezTo>
                        <a:pt x="25" y="1"/>
                        <a:pt x="22" y="0"/>
                        <a:pt x="20" y="0"/>
                      </a:cubicBezTo>
                      <a:cubicBezTo>
                        <a:pt x="17" y="0"/>
                        <a:pt x="14" y="1"/>
                        <a:pt x="11" y="1"/>
                      </a:cubicBezTo>
                      <a:cubicBezTo>
                        <a:pt x="9" y="2"/>
                        <a:pt x="6" y="1"/>
                        <a:pt x="8" y="3"/>
                      </a:cubicBezTo>
                      <a:cubicBezTo>
                        <a:pt x="10" y="7"/>
                        <a:pt x="10" y="8"/>
                        <a:pt x="7" y="11"/>
                      </a:cubicBezTo>
                      <a:cubicBezTo>
                        <a:pt x="5" y="13"/>
                        <a:pt x="7" y="14"/>
                        <a:pt x="7" y="15"/>
                      </a:cubicBezTo>
                      <a:cubicBezTo>
                        <a:pt x="6" y="16"/>
                        <a:pt x="4" y="16"/>
                        <a:pt x="4" y="18"/>
                      </a:cubicBezTo>
                      <a:cubicBezTo>
                        <a:pt x="3" y="20"/>
                        <a:pt x="1" y="22"/>
                        <a:pt x="0" y="24"/>
                      </a:cubicBezTo>
                      <a:cubicBezTo>
                        <a:pt x="0" y="25"/>
                        <a:pt x="6" y="26"/>
                        <a:pt x="7" y="26"/>
                      </a:cubicBezTo>
                      <a:cubicBezTo>
                        <a:pt x="10" y="28"/>
                        <a:pt x="12" y="32"/>
                        <a:pt x="15" y="32"/>
                      </a:cubicBezTo>
                      <a:cubicBezTo>
                        <a:pt x="16" y="33"/>
                        <a:pt x="18" y="31"/>
                        <a:pt x="19" y="30"/>
                      </a:cubicBezTo>
                      <a:cubicBezTo>
                        <a:pt x="21" y="29"/>
                        <a:pt x="23" y="30"/>
                        <a:pt x="25" y="29"/>
                      </a:cubicBezTo>
                      <a:cubicBezTo>
                        <a:pt x="27" y="29"/>
                        <a:pt x="27" y="28"/>
                        <a:pt x="28" y="26"/>
                      </a:cubicBezTo>
                      <a:cubicBezTo>
                        <a:pt x="28" y="24"/>
                        <a:pt x="28" y="23"/>
                        <a:pt x="31" y="21"/>
                      </a:cubicBezTo>
                      <a:cubicBezTo>
                        <a:pt x="33" y="20"/>
                        <a:pt x="34" y="18"/>
                        <a:pt x="37" y="17"/>
                      </a:cubicBezTo>
                      <a:cubicBezTo>
                        <a:pt x="40" y="15"/>
                        <a:pt x="43" y="14"/>
                        <a:pt x="46" y="13"/>
                      </a:cubicBezTo>
                      <a:cubicBezTo>
                        <a:pt x="46" y="13"/>
                        <a:pt x="53" y="10"/>
                        <a:pt x="52" y="10"/>
                      </a:cubicBezTo>
                      <a:cubicBezTo>
                        <a:pt x="51" y="9"/>
                        <a:pt x="54" y="11"/>
                        <a:pt x="52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51" name="Freeform 577">
                  <a:extLst>
                    <a:ext uri="{FF2B5EF4-FFF2-40B4-BE49-F238E27FC236}">
                      <a16:creationId xmlns:a16="http://schemas.microsoft.com/office/drawing/2014/main" id="{83E64179-467A-0F49-9822-49470AAC31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8395" y="3092694"/>
                  <a:ext cx="73184" cy="44255"/>
                </a:xfrm>
                <a:custGeom>
                  <a:avLst/>
                  <a:gdLst>
                    <a:gd name="T0" fmla="*/ 4 w 7"/>
                    <a:gd name="T1" fmla="*/ 4 h 4"/>
                    <a:gd name="T2" fmla="*/ 1 w 7"/>
                    <a:gd name="T3" fmla="*/ 3 h 4"/>
                    <a:gd name="T4" fmla="*/ 3 w 7"/>
                    <a:gd name="T5" fmla="*/ 0 h 4"/>
                    <a:gd name="T6" fmla="*/ 4 w 7"/>
                    <a:gd name="T7" fmla="*/ 4 h 4"/>
                    <a:gd name="T8" fmla="*/ 4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4" y="4"/>
                      </a:moveTo>
                      <a:cubicBezTo>
                        <a:pt x="3" y="4"/>
                        <a:pt x="1" y="4"/>
                        <a:pt x="1" y="3"/>
                      </a:cubicBezTo>
                      <a:cubicBezTo>
                        <a:pt x="0" y="2"/>
                        <a:pt x="3" y="0"/>
                        <a:pt x="3" y="0"/>
                      </a:cubicBezTo>
                      <a:cubicBezTo>
                        <a:pt x="6" y="0"/>
                        <a:pt x="7" y="4"/>
                        <a:pt x="4" y="4"/>
                      </a:cubicBezTo>
                      <a:cubicBezTo>
                        <a:pt x="1" y="3"/>
                        <a:pt x="6" y="4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52" name="Freeform 578">
                  <a:extLst>
                    <a:ext uri="{FF2B5EF4-FFF2-40B4-BE49-F238E27FC236}">
                      <a16:creationId xmlns:a16="http://schemas.microsoft.com/office/drawing/2014/main" id="{D7DDA6DF-CE81-DE48-B380-1DBF8F40A4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87616" y="2897239"/>
                  <a:ext cx="613353" cy="306092"/>
                </a:xfrm>
                <a:custGeom>
                  <a:avLst/>
                  <a:gdLst>
                    <a:gd name="T0" fmla="*/ 50 w 60"/>
                    <a:gd name="T1" fmla="*/ 22 h 28"/>
                    <a:gd name="T2" fmla="*/ 48 w 60"/>
                    <a:gd name="T3" fmla="*/ 21 h 28"/>
                    <a:gd name="T4" fmla="*/ 46 w 60"/>
                    <a:gd name="T5" fmla="*/ 23 h 28"/>
                    <a:gd name="T6" fmla="*/ 43 w 60"/>
                    <a:gd name="T7" fmla="*/ 22 h 28"/>
                    <a:gd name="T8" fmla="*/ 40 w 60"/>
                    <a:gd name="T9" fmla="*/ 23 h 28"/>
                    <a:gd name="T10" fmla="*/ 24 w 60"/>
                    <a:gd name="T11" fmla="*/ 27 h 28"/>
                    <a:gd name="T12" fmla="*/ 19 w 60"/>
                    <a:gd name="T13" fmla="*/ 28 h 28"/>
                    <a:gd name="T14" fmla="*/ 17 w 60"/>
                    <a:gd name="T15" fmla="*/ 24 h 28"/>
                    <a:gd name="T16" fmla="*/ 24 w 60"/>
                    <a:gd name="T17" fmla="*/ 22 h 28"/>
                    <a:gd name="T18" fmla="*/ 29 w 60"/>
                    <a:gd name="T19" fmla="*/ 22 h 28"/>
                    <a:gd name="T20" fmla="*/ 31 w 60"/>
                    <a:gd name="T21" fmla="*/ 20 h 28"/>
                    <a:gd name="T22" fmla="*/ 24 w 60"/>
                    <a:gd name="T23" fmla="*/ 20 h 28"/>
                    <a:gd name="T24" fmla="*/ 19 w 60"/>
                    <a:gd name="T25" fmla="*/ 21 h 28"/>
                    <a:gd name="T26" fmla="*/ 19 w 60"/>
                    <a:gd name="T27" fmla="*/ 19 h 28"/>
                    <a:gd name="T28" fmla="*/ 12 w 60"/>
                    <a:gd name="T29" fmla="*/ 21 h 28"/>
                    <a:gd name="T30" fmla="*/ 11 w 60"/>
                    <a:gd name="T31" fmla="*/ 22 h 28"/>
                    <a:gd name="T32" fmla="*/ 9 w 60"/>
                    <a:gd name="T33" fmla="*/ 23 h 28"/>
                    <a:gd name="T34" fmla="*/ 5 w 60"/>
                    <a:gd name="T35" fmla="*/ 21 h 28"/>
                    <a:gd name="T36" fmla="*/ 0 w 60"/>
                    <a:gd name="T37" fmla="*/ 20 h 28"/>
                    <a:gd name="T38" fmla="*/ 4 w 60"/>
                    <a:gd name="T39" fmla="*/ 18 h 28"/>
                    <a:gd name="T40" fmla="*/ 9 w 60"/>
                    <a:gd name="T41" fmla="*/ 17 h 28"/>
                    <a:gd name="T42" fmla="*/ 11 w 60"/>
                    <a:gd name="T43" fmla="*/ 16 h 28"/>
                    <a:gd name="T44" fmla="*/ 5 w 60"/>
                    <a:gd name="T45" fmla="*/ 16 h 28"/>
                    <a:gd name="T46" fmla="*/ 4 w 60"/>
                    <a:gd name="T47" fmla="*/ 14 h 28"/>
                    <a:gd name="T48" fmla="*/ 12 w 60"/>
                    <a:gd name="T49" fmla="*/ 13 h 28"/>
                    <a:gd name="T50" fmla="*/ 4 w 60"/>
                    <a:gd name="T51" fmla="*/ 12 h 28"/>
                    <a:gd name="T52" fmla="*/ 13 w 60"/>
                    <a:gd name="T53" fmla="*/ 10 h 28"/>
                    <a:gd name="T54" fmla="*/ 9 w 60"/>
                    <a:gd name="T55" fmla="*/ 8 h 28"/>
                    <a:gd name="T56" fmla="*/ 14 w 60"/>
                    <a:gd name="T57" fmla="*/ 6 h 28"/>
                    <a:gd name="T58" fmla="*/ 17 w 60"/>
                    <a:gd name="T59" fmla="*/ 10 h 28"/>
                    <a:gd name="T60" fmla="*/ 25 w 60"/>
                    <a:gd name="T61" fmla="*/ 11 h 28"/>
                    <a:gd name="T62" fmla="*/ 29 w 60"/>
                    <a:gd name="T63" fmla="*/ 14 h 28"/>
                    <a:gd name="T64" fmla="*/ 32 w 60"/>
                    <a:gd name="T65" fmla="*/ 17 h 28"/>
                    <a:gd name="T66" fmla="*/ 39 w 60"/>
                    <a:gd name="T67" fmla="*/ 16 h 28"/>
                    <a:gd name="T68" fmla="*/ 37 w 60"/>
                    <a:gd name="T69" fmla="*/ 13 h 28"/>
                    <a:gd name="T70" fmla="*/ 38 w 60"/>
                    <a:gd name="T71" fmla="*/ 9 h 28"/>
                    <a:gd name="T72" fmla="*/ 36 w 60"/>
                    <a:gd name="T73" fmla="*/ 8 h 28"/>
                    <a:gd name="T74" fmla="*/ 38 w 60"/>
                    <a:gd name="T75" fmla="*/ 5 h 28"/>
                    <a:gd name="T76" fmla="*/ 43 w 60"/>
                    <a:gd name="T77" fmla="*/ 3 h 28"/>
                    <a:gd name="T78" fmla="*/ 44 w 60"/>
                    <a:gd name="T79" fmla="*/ 7 h 28"/>
                    <a:gd name="T80" fmla="*/ 45 w 60"/>
                    <a:gd name="T81" fmla="*/ 9 h 28"/>
                    <a:gd name="T82" fmla="*/ 44 w 60"/>
                    <a:gd name="T83" fmla="*/ 10 h 28"/>
                    <a:gd name="T84" fmla="*/ 47 w 60"/>
                    <a:gd name="T85" fmla="*/ 11 h 28"/>
                    <a:gd name="T86" fmla="*/ 51 w 60"/>
                    <a:gd name="T87" fmla="*/ 14 h 28"/>
                    <a:gd name="T88" fmla="*/ 53 w 60"/>
                    <a:gd name="T89" fmla="*/ 13 h 28"/>
                    <a:gd name="T90" fmla="*/ 57 w 60"/>
                    <a:gd name="T91" fmla="*/ 12 h 28"/>
                    <a:gd name="T92" fmla="*/ 59 w 60"/>
                    <a:gd name="T93" fmla="*/ 15 h 28"/>
                    <a:gd name="T94" fmla="*/ 58 w 60"/>
                    <a:gd name="T95" fmla="*/ 20 h 28"/>
                    <a:gd name="T96" fmla="*/ 50 w 60"/>
                    <a:gd name="T97" fmla="*/ 22 h 28"/>
                    <a:gd name="T98" fmla="*/ 50 w 60"/>
                    <a:gd name="T99" fmla="*/ 22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0" h="28">
                      <a:moveTo>
                        <a:pt x="50" y="22"/>
                      </a:moveTo>
                      <a:cubicBezTo>
                        <a:pt x="49" y="22"/>
                        <a:pt x="49" y="21"/>
                        <a:pt x="48" y="21"/>
                      </a:cubicBezTo>
                      <a:cubicBezTo>
                        <a:pt x="48" y="21"/>
                        <a:pt x="46" y="22"/>
                        <a:pt x="46" y="23"/>
                      </a:cubicBezTo>
                      <a:cubicBezTo>
                        <a:pt x="45" y="23"/>
                        <a:pt x="44" y="23"/>
                        <a:pt x="43" y="22"/>
                      </a:cubicBezTo>
                      <a:cubicBezTo>
                        <a:pt x="42" y="22"/>
                        <a:pt x="41" y="22"/>
                        <a:pt x="40" y="23"/>
                      </a:cubicBezTo>
                      <a:cubicBezTo>
                        <a:pt x="35" y="25"/>
                        <a:pt x="30" y="26"/>
                        <a:pt x="24" y="27"/>
                      </a:cubicBezTo>
                      <a:cubicBezTo>
                        <a:pt x="23" y="27"/>
                        <a:pt x="20" y="28"/>
                        <a:pt x="19" y="28"/>
                      </a:cubicBezTo>
                      <a:cubicBezTo>
                        <a:pt x="17" y="27"/>
                        <a:pt x="13" y="26"/>
                        <a:pt x="17" y="24"/>
                      </a:cubicBezTo>
                      <a:cubicBezTo>
                        <a:pt x="19" y="24"/>
                        <a:pt x="22" y="22"/>
                        <a:pt x="24" y="22"/>
                      </a:cubicBezTo>
                      <a:cubicBezTo>
                        <a:pt x="26" y="22"/>
                        <a:pt x="28" y="22"/>
                        <a:pt x="29" y="22"/>
                      </a:cubicBezTo>
                      <a:cubicBezTo>
                        <a:pt x="29" y="22"/>
                        <a:pt x="32" y="20"/>
                        <a:pt x="31" y="20"/>
                      </a:cubicBezTo>
                      <a:cubicBezTo>
                        <a:pt x="30" y="19"/>
                        <a:pt x="25" y="20"/>
                        <a:pt x="24" y="20"/>
                      </a:cubicBezTo>
                      <a:cubicBezTo>
                        <a:pt x="22" y="21"/>
                        <a:pt x="21" y="21"/>
                        <a:pt x="19" y="21"/>
                      </a:cubicBezTo>
                      <a:cubicBezTo>
                        <a:pt x="17" y="21"/>
                        <a:pt x="19" y="20"/>
                        <a:pt x="19" y="19"/>
                      </a:cubicBezTo>
                      <a:cubicBezTo>
                        <a:pt x="19" y="16"/>
                        <a:pt x="13" y="21"/>
                        <a:pt x="12" y="21"/>
                      </a:cubicBezTo>
                      <a:cubicBezTo>
                        <a:pt x="12" y="21"/>
                        <a:pt x="11" y="22"/>
                        <a:pt x="11" y="22"/>
                      </a:cubicBezTo>
                      <a:cubicBezTo>
                        <a:pt x="9" y="20"/>
                        <a:pt x="9" y="22"/>
                        <a:pt x="9" y="23"/>
                      </a:cubicBezTo>
                      <a:cubicBezTo>
                        <a:pt x="9" y="23"/>
                        <a:pt x="6" y="21"/>
                        <a:pt x="5" y="21"/>
                      </a:cubicBezTo>
                      <a:cubicBezTo>
                        <a:pt x="4" y="21"/>
                        <a:pt x="0" y="22"/>
                        <a:pt x="0" y="20"/>
                      </a:cubicBezTo>
                      <a:cubicBezTo>
                        <a:pt x="0" y="18"/>
                        <a:pt x="2" y="19"/>
                        <a:pt x="4" y="18"/>
                      </a:cubicBezTo>
                      <a:cubicBezTo>
                        <a:pt x="6" y="18"/>
                        <a:pt x="8" y="18"/>
                        <a:pt x="9" y="17"/>
                      </a:cubicBezTo>
                      <a:cubicBezTo>
                        <a:pt x="9" y="17"/>
                        <a:pt x="12" y="16"/>
                        <a:pt x="11" y="16"/>
                      </a:cubicBezTo>
                      <a:cubicBezTo>
                        <a:pt x="9" y="15"/>
                        <a:pt x="6" y="16"/>
                        <a:pt x="5" y="16"/>
                      </a:cubicBezTo>
                      <a:cubicBezTo>
                        <a:pt x="2" y="16"/>
                        <a:pt x="0" y="14"/>
                        <a:pt x="4" y="14"/>
                      </a:cubicBezTo>
                      <a:cubicBezTo>
                        <a:pt x="6" y="14"/>
                        <a:pt x="10" y="13"/>
                        <a:pt x="12" y="13"/>
                      </a:cubicBezTo>
                      <a:cubicBezTo>
                        <a:pt x="11" y="13"/>
                        <a:pt x="4" y="14"/>
                        <a:pt x="4" y="12"/>
                      </a:cubicBezTo>
                      <a:cubicBezTo>
                        <a:pt x="3" y="10"/>
                        <a:pt x="12" y="11"/>
                        <a:pt x="13" y="10"/>
                      </a:cubicBezTo>
                      <a:cubicBezTo>
                        <a:pt x="13" y="10"/>
                        <a:pt x="9" y="9"/>
                        <a:pt x="9" y="8"/>
                      </a:cubicBezTo>
                      <a:cubicBezTo>
                        <a:pt x="8" y="7"/>
                        <a:pt x="14" y="6"/>
                        <a:pt x="14" y="6"/>
                      </a:cubicBezTo>
                      <a:cubicBezTo>
                        <a:pt x="17" y="6"/>
                        <a:pt x="15" y="10"/>
                        <a:pt x="17" y="10"/>
                      </a:cubicBezTo>
                      <a:cubicBezTo>
                        <a:pt x="20" y="10"/>
                        <a:pt x="22" y="10"/>
                        <a:pt x="25" y="11"/>
                      </a:cubicBezTo>
                      <a:cubicBezTo>
                        <a:pt x="26" y="12"/>
                        <a:pt x="28" y="13"/>
                        <a:pt x="29" y="14"/>
                      </a:cubicBezTo>
                      <a:cubicBezTo>
                        <a:pt x="31" y="16"/>
                        <a:pt x="30" y="17"/>
                        <a:pt x="32" y="17"/>
                      </a:cubicBezTo>
                      <a:cubicBezTo>
                        <a:pt x="35" y="17"/>
                        <a:pt x="37" y="17"/>
                        <a:pt x="39" y="16"/>
                      </a:cubicBezTo>
                      <a:cubicBezTo>
                        <a:pt x="43" y="15"/>
                        <a:pt x="37" y="14"/>
                        <a:pt x="37" y="13"/>
                      </a:cubicBezTo>
                      <a:cubicBezTo>
                        <a:pt x="37" y="13"/>
                        <a:pt x="45" y="12"/>
                        <a:pt x="38" y="9"/>
                      </a:cubicBezTo>
                      <a:cubicBezTo>
                        <a:pt x="37" y="9"/>
                        <a:pt x="35" y="9"/>
                        <a:pt x="36" y="8"/>
                      </a:cubicBezTo>
                      <a:cubicBezTo>
                        <a:pt x="37" y="7"/>
                        <a:pt x="38" y="6"/>
                        <a:pt x="38" y="5"/>
                      </a:cubicBezTo>
                      <a:cubicBezTo>
                        <a:pt x="39" y="4"/>
                        <a:pt x="43" y="0"/>
                        <a:pt x="43" y="3"/>
                      </a:cubicBezTo>
                      <a:cubicBezTo>
                        <a:pt x="43" y="4"/>
                        <a:pt x="44" y="5"/>
                        <a:pt x="44" y="7"/>
                      </a:cubicBezTo>
                      <a:cubicBezTo>
                        <a:pt x="45" y="7"/>
                        <a:pt x="45" y="8"/>
                        <a:pt x="45" y="9"/>
                      </a:cubicBezTo>
                      <a:cubicBezTo>
                        <a:pt x="46" y="10"/>
                        <a:pt x="44" y="9"/>
                        <a:pt x="44" y="10"/>
                      </a:cubicBezTo>
                      <a:cubicBezTo>
                        <a:pt x="44" y="12"/>
                        <a:pt x="47" y="10"/>
                        <a:pt x="47" y="11"/>
                      </a:cubicBezTo>
                      <a:cubicBezTo>
                        <a:pt x="47" y="13"/>
                        <a:pt x="50" y="14"/>
                        <a:pt x="51" y="14"/>
                      </a:cubicBezTo>
                      <a:cubicBezTo>
                        <a:pt x="53" y="14"/>
                        <a:pt x="53" y="15"/>
                        <a:pt x="53" y="13"/>
                      </a:cubicBezTo>
                      <a:cubicBezTo>
                        <a:pt x="53" y="11"/>
                        <a:pt x="55" y="11"/>
                        <a:pt x="57" y="12"/>
                      </a:cubicBezTo>
                      <a:cubicBezTo>
                        <a:pt x="58" y="12"/>
                        <a:pt x="60" y="14"/>
                        <a:pt x="59" y="15"/>
                      </a:cubicBezTo>
                      <a:cubicBezTo>
                        <a:pt x="59" y="16"/>
                        <a:pt x="58" y="19"/>
                        <a:pt x="58" y="20"/>
                      </a:cubicBezTo>
                      <a:cubicBezTo>
                        <a:pt x="57" y="21"/>
                        <a:pt x="51" y="22"/>
                        <a:pt x="50" y="22"/>
                      </a:cubicBezTo>
                      <a:cubicBezTo>
                        <a:pt x="48" y="21"/>
                        <a:pt x="51" y="22"/>
                        <a:pt x="50" y="2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53" name="Freeform 579">
                  <a:extLst>
                    <a:ext uri="{FF2B5EF4-FFF2-40B4-BE49-F238E27FC236}">
                      <a16:creationId xmlns:a16="http://schemas.microsoft.com/office/drawing/2014/main" id="{4B9169B6-1B6C-7B49-BE78-1D12DB9A2B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83064" y="3018939"/>
                  <a:ext cx="104549" cy="73757"/>
                </a:xfrm>
                <a:custGeom>
                  <a:avLst/>
                  <a:gdLst>
                    <a:gd name="T0" fmla="*/ 9 w 10"/>
                    <a:gd name="T1" fmla="*/ 1 h 7"/>
                    <a:gd name="T2" fmla="*/ 0 w 10"/>
                    <a:gd name="T3" fmla="*/ 5 h 7"/>
                    <a:gd name="T4" fmla="*/ 6 w 10"/>
                    <a:gd name="T5" fmla="*/ 5 h 7"/>
                    <a:gd name="T6" fmla="*/ 9 w 10"/>
                    <a:gd name="T7" fmla="*/ 1 h 7"/>
                    <a:gd name="T8" fmla="*/ 9 w 10"/>
                    <a:gd name="T9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9" y="1"/>
                      </a:moveTo>
                      <a:cubicBezTo>
                        <a:pt x="8" y="1"/>
                        <a:pt x="0" y="5"/>
                        <a:pt x="0" y="5"/>
                      </a:cubicBezTo>
                      <a:cubicBezTo>
                        <a:pt x="2" y="6"/>
                        <a:pt x="5" y="7"/>
                        <a:pt x="6" y="5"/>
                      </a:cubicBezTo>
                      <a:cubicBezTo>
                        <a:pt x="7" y="4"/>
                        <a:pt x="9" y="0"/>
                        <a:pt x="9" y="1"/>
                      </a:cubicBezTo>
                      <a:cubicBezTo>
                        <a:pt x="7" y="1"/>
                        <a:pt x="10" y="0"/>
                        <a:pt x="9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54" name="Freeform 580">
                  <a:extLst>
                    <a:ext uri="{FF2B5EF4-FFF2-40B4-BE49-F238E27FC236}">
                      <a16:creationId xmlns:a16="http://schemas.microsoft.com/office/drawing/2014/main" id="{8BEEE2AE-CD52-4B4D-82EE-99540123E5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1847" y="2856674"/>
                  <a:ext cx="376377" cy="184395"/>
                </a:xfrm>
                <a:custGeom>
                  <a:avLst/>
                  <a:gdLst>
                    <a:gd name="T0" fmla="*/ 30 w 37"/>
                    <a:gd name="T1" fmla="*/ 12 h 17"/>
                    <a:gd name="T2" fmla="*/ 27 w 37"/>
                    <a:gd name="T3" fmla="*/ 13 h 17"/>
                    <a:gd name="T4" fmla="*/ 26 w 37"/>
                    <a:gd name="T5" fmla="*/ 10 h 17"/>
                    <a:gd name="T6" fmla="*/ 23 w 37"/>
                    <a:gd name="T7" fmla="*/ 8 h 17"/>
                    <a:gd name="T8" fmla="*/ 22 w 37"/>
                    <a:gd name="T9" fmla="*/ 10 h 17"/>
                    <a:gd name="T10" fmla="*/ 21 w 37"/>
                    <a:gd name="T11" fmla="*/ 9 h 17"/>
                    <a:gd name="T12" fmla="*/ 20 w 37"/>
                    <a:gd name="T13" fmla="*/ 13 h 17"/>
                    <a:gd name="T14" fmla="*/ 17 w 37"/>
                    <a:gd name="T15" fmla="*/ 14 h 17"/>
                    <a:gd name="T16" fmla="*/ 16 w 37"/>
                    <a:gd name="T17" fmla="*/ 16 h 17"/>
                    <a:gd name="T18" fmla="*/ 12 w 37"/>
                    <a:gd name="T19" fmla="*/ 17 h 17"/>
                    <a:gd name="T20" fmla="*/ 10 w 37"/>
                    <a:gd name="T21" fmla="*/ 15 h 17"/>
                    <a:gd name="T22" fmla="*/ 5 w 37"/>
                    <a:gd name="T23" fmla="*/ 16 h 17"/>
                    <a:gd name="T24" fmla="*/ 1 w 37"/>
                    <a:gd name="T25" fmla="*/ 17 h 17"/>
                    <a:gd name="T26" fmla="*/ 2 w 37"/>
                    <a:gd name="T27" fmla="*/ 13 h 17"/>
                    <a:gd name="T28" fmla="*/ 0 w 37"/>
                    <a:gd name="T29" fmla="*/ 14 h 17"/>
                    <a:gd name="T30" fmla="*/ 6 w 37"/>
                    <a:gd name="T31" fmla="*/ 12 h 17"/>
                    <a:gd name="T32" fmla="*/ 9 w 37"/>
                    <a:gd name="T33" fmla="*/ 10 h 17"/>
                    <a:gd name="T34" fmla="*/ 13 w 37"/>
                    <a:gd name="T35" fmla="*/ 7 h 17"/>
                    <a:gd name="T36" fmla="*/ 18 w 37"/>
                    <a:gd name="T37" fmla="*/ 3 h 17"/>
                    <a:gd name="T38" fmla="*/ 24 w 37"/>
                    <a:gd name="T39" fmla="*/ 3 h 17"/>
                    <a:gd name="T40" fmla="*/ 30 w 37"/>
                    <a:gd name="T41" fmla="*/ 3 h 17"/>
                    <a:gd name="T42" fmla="*/ 32 w 37"/>
                    <a:gd name="T43" fmla="*/ 0 h 17"/>
                    <a:gd name="T44" fmla="*/ 36 w 37"/>
                    <a:gd name="T45" fmla="*/ 2 h 17"/>
                    <a:gd name="T46" fmla="*/ 34 w 37"/>
                    <a:gd name="T47" fmla="*/ 4 h 17"/>
                    <a:gd name="T48" fmla="*/ 34 w 37"/>
                    <a:gd name="T49" fmla="*/ 7 h 17"/>
                    <a:gd name="T50" fmla="*/ 35 w 37"/>
                    <a:gd name="T51" fmla="*/ 9 h 17"/>
                    <a:gd name="T52" fmla="*/ 31 w 37"/>
                    <a:gd name="T53" fmla="*/ 10 h 17"/>
                    <a:gd name="T54" fmla="*/ 30 w 37"/>
                    <a:gd name="T55" fmla="*/ 12 h 17"/>
                    <a:gd name="T56" fmla="*/ 30 w 37"/>
                    <a:gd name="T57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7" h="17">
                      <a:moveTo>
                        <a:pt x="30" y="12"/>
                      </a:moveTo>
                      <a:cubicBezTo>
                        <a:pt x="29" y="13"/>
                        <a:pt x="27" y="13"/>
                        <a:pt x="27" y="13"/>
                      </a:cubicBezTo>
                      <a:cubicBezTo>
                        <a:pt x="24" y="13"/>
                        <a:pt x="25" y="11"/>
                        <a:pt x="26" y="10"/>
                      </a:cubicBezTo>
                      <a:cubicBezTo>
                        <a:pt x="27" y="8"/>
                        <a:pt x="24" y="7"/>
                        <a:pt x="23" y="8"/>
                      </a:cubicBezTo>
                      <a:cubicBezTo>
                        <a:pt x="23" y="9"/>
                        <a:pt x="23" y="10"/>
                        <a:pt x="22" y="10"/>
                      </a:cubicBezTo>
                      <a:cubicBezTo>
                        <a:pt x="22" y="10"/>
                        <a:pt x="21" y="10"/>
                        <a:pt x="21" y="9"/>
                      </a:cubicBezTo>
                      <a:cubicBezTo>
                        <a:pt x="20" y="10"/>
                        <a:pt x="21" y="12"/>
                        <a:pt x="20" y="13"/>
                      </a:cubicBezTo>
                      <a:cubicBezTo>
                        <a:pt x="19" y="15"/>
                        <a:pt x="18" y="13"/>
                        <a:pt x="17" y="14"/>
                      </a:cubicBezTo>
                      <a:cubicBezTo>
                        <a:pt x="16" y="14"/>
                        <a:pt x="17" y="16"/>
                        <a:pt x="16" y="16"/>
                      </a:cubicBezTo>
                      <a:cubicBezTo>
                        <a:pt x="16" y="17"/>
                        <a:pt x="13" y="17"/>
                        <a:pt x="12" y="17"/>
                      </a:cubicBezTo>
                      <a:cubicBezTo>
                        <a:pt x="11" y="16"/>
                        <a:pt x="11" y="14"/>
                        <a:pt x="10" y="15"/>
                      </a:cubicBezTo>
                      <a:cubicBezTo>
                        <a:pt x="8" y="16"/>
                        <a:pt x="7" y="16"/>
                        <a:pt x="5" y="16"/>
                      </a:cubicBezTo>
                      <a:cubicBezTo>
                        <a:pt x="4" y="16"/>
                        <a:pt x="2" y="17"/>
                        <a:pt x="1" y="17"/>
                      </a:cubicBezTo>
                      <a:cubicBezTo>
                        <a:pt x="0" y="17"/>
                        <a:pt x="3" y="14"/>
                        <a:pt x="2" y="13"/>
                      </a:cubicBezTo>
                      <a:cubicBezTo>
                        <a:pt x="2" y="13"/>
                        <a:pt x="1" y="14"/>
                        <a:pt x="0" y="14"/>
                      </a:cubicBezTo>
                      <a:cubicBezTo>
                        <a:pt x="0" y="13"/>
                        <a:pt x="5" y="12"/>
                        <a:pt x="6" y="12"/>
                      </a:cubicBezTo>
                      <a:cubicBezTo>
                        <a:pt x="8" y="12"/>
                        <a:pt x="8" y="11"/>
                        <a:pt x="9" y="10"/>
                      </a:cubicBezTo>
                      <a:cubicBezTo>
                        <a:pt x="11" y="8"/>
                        <a:pt x="12" y="8"/>
                        <a:pt x="13" y="7"/>
                      </a:cubicBezTo>
                      <a:cubicBezTo>
                        <a:pt x="15" y="5"/>
                        <a:pt x="16" y="3"/>
                        <a:pt x="18" y="3"/>
                      </a:cubicBezTo>
                      <a:cubicBezTo>
                        <a:pt x="20" y="2"/>
                        <a:pt x="22" y="2"/>
                        <a:pt x="24" y="3"/>
                      </a:cubicBezTo>
                      <a:cubicBezTo>
                        <a:pt x="26" y="3"/>
                        <a:pt x="29" y="4"/>
                        <a:pt x="30" y="3"/>
                      </a:cubicBezTo>
                      <a:cubicBezTo>
                        <a:pt x="31" y="2"/>
                        <a:pt x="30" y="0"/>
                        <a:pt x="32" y="0"/>
                      </a:cubicBezTo>
                      <a:cubicBezTo>
                        <a:pt x="32" y="0"/>
                        <a:pt x="36" y="1"/>
                        <a:pt x="36" y="2"/>
                      </a:cubicBezTo>
                      <a:cubicBezTo>
                        <a:pt x="37" y="2"/>
                        <a:pt x="34" y="3"/>
                        <a:pt x="34" y="4"/>
                      </a:cubicBezTo>
                      <a:cubicBezTo>
                        <a:pt x="34" y="5"/>
                        <a:pt x="37" y="6"/>
                        <a:pt x="34" y="7"/>
                      </a:cubicBezTo>
                      <a:cubicBezTo>
                        <a:pt x="33" y="8"/>
                        <a:pt x="36" y="9"/>
                        <a:pt x="35" y="9"/>
                      </a:cubicBezTo>
                      <a:cubicBezTo>
                        <a:pt x="33" y="10"/>
                        <a:pt x="32" y="10"/>
                        <a:pt x="31" y="10"/>
                      </a:cubicBezTo>
                      <a:cubicBezTo>
                        <a:pt x="31" y="11"/>
                        <a:pt x="31" y="11"/>
                        <a:pt x="30" y="12"/>
                      </a:cubicBezTo>
                      <a:cubicBezTo>
                        <a:pt x="29" y="13"/>
                        <a:pt x="31" y="11"/>
                        <a:pt x="30" y="1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55" name="Freeform 581">
                  <a:extLst>
                    <a:ext uri="{FF2B5EF4-FFF2-40B4-BE49-F238E27FC236}">
                      <a16:creationId xmlns:a16="http://schemas.microsoft.com/office/drawing/2014/main" id="{D71997DC-414C-6A49-A83E-8D12CF5173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09589" y="2930426"/>
                  <a:ext cx="80154" cy="22128"/>
                </a:xfrm>
                <a:custGeom>
                  <a:avLst/>
                  <a:gdLst>
                    <a:gd name="T0" fmla="*/ 6 w 8"/>
                    <a:gd name="T1" fmla="*/ 2 h 2"/>
                    <a:gd name="T2" fmla="*/ 3 w 8"/>
                    <a:gd name="T3" fmla="*/ 0 h 2"/>
                    <a:gd name="T4" fmla="*/ 6 w 8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2">
                      <a:moveTo>
                        <a:pt x="6" y="2"/>
                      </a:moveTo>
                      <a:cubicBezTo>
                        <a:pt x="4" y="2"/>
                        <a:pt x="0" y="1"/>
                        <a:pt x="3" y="0"/>
                      </a:cubicBezTo>
                      <a:cubicBezTo>
                        <a:pt x="5" y="0"/>
                        <a:pt x="8" y="2"/>
                        <a:pt x="6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56" name="Freeform 582">
                  <a:extLst>
                    <a:ext uri="{FF2B5EF4-FFF2-40B4-BE49-F238E27FC236}">
                      <a16:creationId xmlns:a16="http://schemas.microsoft.com/office/drawing/2014/main" id="{9F7E6DEA-0244-444B-B3B8-5A31685D1E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79289" y="2779230"/>
                  <a:ext cx="216069" cy="106947"/>
                </a:xfrm>
                <a:custGeom>
                  <a:avLst/>
                  <a:gdLst>
                    <a:gd name="T0" fmla="*/ 7 w 21"/>
                    <a:gd name="T1" fmla="*/ 9 h 10"/>
                    <a:gd name="T2" fmla="*/ 2 w 21"/>
                    <a:gd name="T3" fmla="*/ 4 h 10"/>
                    <a:gd name="T4" fmla="*/ 9 w 21"/>
                    <a:gd name="T5" fmla="*/ 2 h 10"/>
                    <a:gd name="T6" fmla="*/ 17 w 21"/>
                    <a:gd name="T7" fmla="*/ 0 h 10"/>
                    <a:gd name="T8" fmla="*/ 19 w 21"/>
                    <a:gd name="T9" fmla="*/ 2 h 10"/>
                    <a:gd name="T10" fmla="*/ 14 w 21"/>
                    <a:gd name="T11" fmla="*/ 4 h 10"/>
                    <a:gd name="T12" fmla="*/ 15 w 21"/>
                    <a:gd name="T13" fmla="*/ 7 h 10"/>
                    <a:gd name="T14" fmla="*/ 7 w 21"/>
                    <a:gd name="T15" fmla="*/ 9 h 10"/>
                    <a:gd name="T16" fmla="*/ 7 w 21"/>
                    <a:gd name="T17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" h="10">
                      <a:moveTo>
                        <a:pt x="7" y="9"/>
                      </a:moveTo>
                      <a:cubicBezTo>
                        <a:pt x="6" y="9"/>
                        <a:pt x="0" y="6"/>
                        <a:pt x="2" y="4"/>
                      </a:cubicBezTo>
                      <a:cubicBezTo>
                        <a:pt x="4" y="2"/>
                        <a:pt x="7" y="2"/>
                        <a:pt x="9" y="2"/>
                      </a:cubicBezTo>
                      <a:cubicBezTo>
                        <a:pt x="12" y="1"/>
                        <a:pt x="15" y="0"/>
                        <a:pt x="17" y="0"/>
                      </a:cubicBezTo>
                      <a:cubicBezTo>
                        <a:pt x="18" y="0"/>
                        <a:pt x="21" y="1"/>
                        <a:pt x="19" y="2"/>
                      </a:cubicBezTo>
                      <a:cubicBezTo>
                        <a:pt x="18" y="3"/>
                        <a:pt x="15" y="2"/>
                        <a:pt x="14" y="4"/>
                      </a:cubicBezTo>
                      <a:cubicBezTo>
                        <a:pt x="14" y="4"/>
                        <a:pt x="19" y="6"/>
                        <a:pt x="15" y="7"/>
                      </a:cubicBezTo>
                      <a:cubicBezTo>
                        <a:pt x="13" y="8"/>
                        <a:pt x="10" y="10"/>
                        <a:pt x="7" y="9"/>
                      </a:cubicBezTo>
                      <a:cubicBezTo>
                        <a:pt x="5" y="9"/>
                        <a:pt x="9" y="10"/>
                        <a:pt x="7" y="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57" name="Freeform 583">
                  <a:extLst>
                    <a:ext uri="{FF2B5EF4-FFF2-40B4-BE49-F238E27FC236}">
                      <a16:creationId xmlns:a16="http://schemas.microsoft.com/office/drawing/2014/main" id="{376AC55C-BD62-4645-BCDF-5D0C597352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88678" y="2801354"/>
                  <a:ext cx="80154" cy="44255"/>
                </a:xfrm>
                <a:custGeom>
                  <a:avLst/>
                  <a:gdLst>
                    <a:gd name="T0" fmla="*/ 6 w 8"/>
                    <a:gd name="T1" fmla="*/ 4 h 4"/>
                    <a:gd name="T2" fmla="*/ 3 w 8"/>
                    <a:gd name="T3" fmla="*/ 0 h 4"/>
                    <a:gd name="T4" fmla="*/ 6 w 8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4">
                      <a:moveTo>
                        <a:pt x="6" y="4"/>
                      </a:moveTo>
                      <a:cubicBezTo>
                        <a:pt x="4" y="4"/>
                        <a:pt x="0" y="0"/>
                        <a:pt x="3" y="0"/>
                      </a:cubicBezTo>
                      <a:cubicBezTo>
                        <a:pt x="6" y="0"/>
                        <a:pt x="8" y="3"/>
                        <a:pt x="6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58" name="Freeform 584">
                  <a:extLst>
                    <a:ext uri="{FF2B5EF4-FFF2-40B4-BE49-F238E27FC236}">
                      <a16:creationId xmlns:a16="http://schemas.microsoft.com/office/drawing/2014/main" id="{22F41F97-B9E7-9343-B7C5-7D5A5DE9B7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00199" y="2701782"/>
                  <a:ext cx="216069" cy="77445"/>
                </a:xfrm>
                <a:custGeom>
                  <a:avLst/>
                  <a:gdLst>
                    <a:gd name="T0" fmla="*/ 1 w 21"/>
                    <a:gd name="T1" fmla="*/ 5 h 7"/>
                    <a:gd name="T2" fmla="*/ 4 w 21"/>
                    <a:gd name="T3" fmla="*/ 4 h 7"/>
                    <a:gd name="T4" fmla="*/ 9 w 21"/>
                    <a:gd name="T5" fmla="*/ 1 h 7"/>
                    <a:gd name="T6" fmla="*/ 18 w 21"/>
                    <a:gd name="T7" fmla="*/ 3 h 7"/>
                    <a:gd name="T8" fmla="*/ 11 w 21"/>
                    <a:gd name="T9" fmla="*/ 6 h 7"/>
                    <a:gd name="T10" fmla="*/ 6 w 21"/>
                    <a:gd name="T11" fmla="*/ 6 h 7"/>
                    <a:gd name="T12" fmla="*/ 1 w 21"/>
                    <a:gd name="T13" fmla="*/ 5 h 7"/>
                    <a:gd name="T14" fmla="*/ 1 w 21"/>
                    <a:gd name="T15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" h="7">
                      <a:moveTo>
                        <a:pt x="1" y="5"/>
                      </a:moveTo>
                      <a:cubicBezTo>
                        <a:pt x="0" y="5"/>
                        <a:pt x="3" y="4"/>
                        <a:pt x="4" y="4"/>
                      </a:cubicBezTo>
                      <a:cubicBezTo>
                        <a:pt x="6" y="3"/>
                        <a:pt x="7" y="2"/>
                        <a:pt x="9" y="1"/>
                      </a:cubicBezTo>
                      <a:cubicBezTo>
                        <a:pt x="12" y="0"/>
                        <a:pt x="15" y="1"/>
                        <a:pt x="18" y="3"/>
                      </a:cubicBezTo>
                      <a:cubicBezTo>
                        <a:pt x="21" y="6"/>
                        <a:pt x="12" y="6"/>
                        <a:pt x="11" y="6"/>
                      </a:cubicBezTo>
                      <a:cubicBezTo>
                        <a:pt x="9" y="6"/>
                        <a:pt x="8" y="7"/>
                        <a:pt x="6" y="6"/>
                      </a:cubicBezTo>
                      <a:cubicBezTo>
                        <a:pt x="4" y="5"/>
                        <a:pt x="2" y="6"/>
                        <a:pt x="1" y="5"/>
                      </a:cubicBezTo>
                      <a:cubicBezTo>
                        <a:pt x="0" y="4"/>
                        <a:pt x="2" y="6"/>
                        <a:pt x="1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59" name="Freeform 585">
                  <a:extLst>
                    <a:ext uri="{FF2B5EF4-FFF2-40B4-BE49-F238E27FC236}">
                      <a16:creationId xmlns:a16="http://schemas.microsoft.com/office/drawing/2014/main" id="{4EBD56FD-5F4D-4444-BD5E-0540A1A09D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22942" y="2930426"/>
                  <a:ext cx="285766" cy="206523"/>
                </a:xfrm>
                <a:custGeom>
                  <a:avLst/>
                  <a:gdLst>
                    <a:gd name="T0" fmla="*/ 22 w 28"/>
                    <a:gd name="T1" fmla="*/ 19 h 19"/>
                    <a:gd name="T2" fmla="*/ 15 w 28"/>
                    <a:gd name="T3" fmla="*/ 19 h 19"/>
                    <a:gd name="T4" fmla="*/ 15 w 28"/>
                    <a:gd name="T5" fmla="*/ 17 h 19"/>
                    <a:gd name="T6" fmla="*/ 12 w 28"/>
                    <a:gd name="T7" fmla="*/ 15 h 19"/>
                    <a:gd name="T8" fmla="*/ 17 w 28"/>
                    <a:gd name="T9" fmla="*/ 13 h 19"/>
                    <a:gd name="T10" fmla="*/ 16 w 28"/>
                    <a:gd name="T11" fmla="*/ 12 h 19"/>
                    <a:gd name="T12" fmla="*/ 9 w 28"/>
                    <a:gd name="T13" fmla="*/ 13 h 19"/>
                    <a:gd name="T14" fmla="*/ 2 w 28"/>
                    <a:gd name="T15" fmla="*/ 13 h 19"/>
                    <a:gd name="T16" fmla="*/ 1 w 28"/>
                    <a:gd name="T17" fmla="*/ 12 h 19"/>
                    <a:gd name="T18" fmla="*/ 7 w 28"/>
                    <a:gd name="T19" fmla="*/ 10 h 19"/>
                    <a:gd name="T20" fmla="*/ 4 w 28"/>
                    <a:gd name="T21" fmla="*/ 8 h 19"/>
                    <a:gd name="T22" fmla="*/ 7 w 28"/>
                    <a:gd name="T23" fmla="*/ 6 h 19"/>
                    <a:gd name="T24" fmla="*/ 3 w 28"/>
                    <a:gd name="T25" fmla="*/ 6 h 19"/>
                    <a:gd name="T26" fmla="*/ 7 w 28"/>
                    <a:gd name="T27" fmla="*/ 4 h 19"/>
                    <a:gd name="T28" fmla="*/ 13 w 28"/>
                    <a:gd name="T29" fmla="*/ 8 h 19"/>
                    <a:gd name="T30" fmla="*/ 16 w 28"/>
                    <a:gd name="T31" fmla="*/ 9 h 19"/>
                    <a:gd name="T32" fmla="*/ 13 w 28"/>
                    <a:gd name="T33" fmla="*/ 7 h 19"/>
                    <a:gd name="T34" fmla="*/ 14 w 28"/>
                    <a:gd name="T35" fmla="*/ 5 h 19"/>
                    <a:gd name="T36" fmla="*/ 11 w 28"/>
                    <a:gd name="T37" fmla="*/ 4 h 19"/>
                    <a:gd name="T38" fmla="*/ 11 w 28"/>
                    <a:gd name="T39" fmla="*/ 2 h 19"/>
                    <a:gd name="T40" fmla="*/ 7 w 28"/>
                    <a:gd name="T41" fmla="*/ 3 h 19"/>
                    <a:gd name="T42" fmla="*/ 13 w 28"/>
                    <a:gd name="T43" fmla="*/ 1 h 19"/>
                    <a:gd name="T44" fmla="*/ 12 w 28"/>
                    <a:gd name="T45" fmla="*/ 2 h 19"/>
                    <a:gd name="T46" fmla="*/ 15 w 28"/>
                    <a:gd name="T47" fmla="*/ 3 h 19"/>
                    <a:gd name="T48" fmla="*/ 21 w 28"/>
                    <a:gd name="T49" fmla="*/ 2 h 19"/>
                    <a:gd name="T50" fmla="*/ 26 w 28"/>
                    <a:gd name="T51" fmla="*/ 8 h 19"/>
                    <a:gd name="T52" fmla="*/ 27 w 28"/>
                    <a:gd name="T53" fmla="*/ 12 h 19"/>
                    <a:gd name="T54" fmla="*/ 26 w 28"/>
                    <a:gd name="T55" fmla="*/ 14 h 19"/>
                    <a:gd name="T56" fmla="*/ 26 w 28"/>
                    <a:gd name="T57" fmla="*/ 17 h 19"/>
                    <a:gd name="T58" fmla="*/ 22 w 28"/>
                    <a:gd name="T5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8" h="19">
                      <a:moveTo>
                        <a:pt x="22" y="19"/>
                      </a:moveTo>
                      <a:cubicBezTo>
                        <a:pt x="20" y="19"/>
                        <a:pt x="17" y="19"/>
                        <a:pt x="15" y="19"/>
                      </a:cubicBezTo>
                      <a:cubicBezTo>
                        <a:pt x="12" y="19"/>
                        <a:pt x="15" y="18"/>
                        <a:pt x="15" y="17"/>
                      </a:cubicBezTo>
                      <a:cubicBezTo>
                        <a:pt x="16" y="16"/>
                        <a:pt x="11" y="16"/>
                        <a:pt x="12" y="15"/>
                      </a:cubicBezTo>
                      <a:cubicBezTo>
                        <a:pt x="13" y="14"/>
                        <a:pt x="15" y="13"/>
                        <a:pt x="17" y="13"/>
                      </a:cubicBezTo>
                      <a:cubicBezTo>
                        <a:pt x="18" y="12"/>
                        <a:pt x="17" y="12"/>
                        <a:pt x="16" y="12"/>
                      </a:cubicBezTo>
                      <a:cubicBezTo>
                        <a:pt x="14" y="11"/>
                        <a:pt x="12" y="12"/>
                        <a:pt x="9" y="13"/>
                      </a:cubicBezTo>
                      <a:cubicBezTo>
                        <a:pt x="7" y="13"/>
                        <a:pt x="5" y="13"/>
                        <a:pt x="2" y="13"/>
                      </a:cubicBezTo>
                      <a:cubicBezTo>
                        <a:pt x="2" y="14"/>
                        <a:pt x="0" y="14"/>
                        <a:pt x="1" y="12"/>
                      </a:cubicBezTo>
                      <a:cubicBezTo>
                        <a:pt x="3" y="10"/>
                        <a:pt x="5" y="11"/>
                        <a:pt x="7" y="10"/>
                      </a:cubicBezTo>
                      <a:cubicBezTo>
                        <a:pt x="11" y="9"/>
                        <a:pt x="4" y="9"/>
                        <a:pt x="4" y="8"/>
                      </a:cubicBezTo>
                      <a:cubicBezTo>
                        <a:pt x="3" y="8"/>
                        <a:pt x="7" y="6"/>
                        <a:pt x="7" y="6"/>
                      </a:cubicBezTo>
                      <a:cubicBezTo>
                        <a:pt x="7" y="6"/>
                        <a:pt x="4" y="6"/>
                        <a:pt x="3" y="6"/>
                      </a:cubicBezTo>
                      <a:cubicBezTo>
                        <a:pt x="3" y="5"/>
                        <a:pt x="6" y="4"/>
                        <a:pt x="7" y="4"/>
                      </a:cubicBezTo>
                      <a:cubicBezTo>
                        <a:pt x="9" y="4"/>
                        <a:pt x="11" y="7"/>
                        <a:pt x="13" y="8"/>
                      </a:cubicBezTo>
                      <a:cubicBezTo>
                        <a:pt x="14" y="8"/>
                        <a:pt x="15" y="10"/>
                        <a:pt x="16" y="9"/>
                      </a:cubicBezTo>
                      <a:cubicBezTo>
                        <a:pt x="19" y="7"/>
                        <a:pt x="13" y="7"/>
                        <a:pt x="13" y="7"/>
                      </a:cubicBezTo>
                      <a:cubicBezTo>
                        <a:pt x="14" y="7"/>
                        <a:pt x="18" y="6"/>
                        <a:pt x="14" y="5"/>
                      </a:cubicBezTo>
                      <a:cubicBezTo>
                        <a:pt x="13" y="5"/>
                        <a:pt x="12" y="5"/>
                        <a:pt x="11" y="4"/>
                      </a:cubicBezTo>
                      <a:cubicBezTo>
                        <a:pt x="9" y="3"/>
                        <a:pt x="11" y="3"/>
                        <a:pt x="11" y="2"/>
                      </a:cubicBezTo>
                      <a:cubicBezTo>
                        <a:pt x="10" y="2"/>
                        <a:pt x="7" y="3"/>
                        <a:pt x="7" y="3"/>
                      </a:cubicBezTo>
                      <a:cubicBezTo>
                        <a:pt x="6" y="2"/>
                        <a:pt x="13" y="1"/>
                        <a:pt x="13" y="1"/>
                      </a:cubicBezTo>
                      <a:cubicBezTo>
                        <a:pt x="13" y="1"/>
                        <a:pt x="12" y="2"/>
                        <a:pt x="12" y="2"/>
                      </a:cubicBezTo>
                      <a:cubicBezTo>
                        <a:pt x="11" y="3"/>
                        <a:pt x="14" y="3"/>
                        <a:pt x="15" y="3"/>
                      </a:cubicBezTo>
                      <a:cubicBezTo>
                        <a:pt x="18" y="4"/>
                        <a:pt x="19" y="4"/>
                        <a:pt x="21" y="2"/>
                      </a:cubicBezTo>
                      <a:cubicBezTo>
                        <a:pt x="24" y="0"/>
                        <a:pt x="27" y="6"/>
                        <a:pt x="26" y="8"/>
                      </a:cubicBezTo>
                      <a:cubicBezTo>
                        <a:pt x="26" y="10"/>
                        <a:pt x="26" y="11"/>
                        <a:pt x="27" y="12"/>
                      </a:cubicBezTo>
                      <a:cubicBezTo>
                        <a:pt x="28" y="14"/>
                        <a:pt x="28" y="15"/>
                        <a:pt x="26" y="14"/>
                      </a:cubicBezTo>
                      <a:cubicBezTo>
                        <a:pt x="24" y="12"/>
                        <a:pt x="25" y="16"/>
                        <a:pt x="26" y="17"/>
                      </a:cubicBezTo>
                      <a:cubicBezTo>
                        <a:pt x="27" y="18"/>
                        <a:pt x="23" y="19"/>
                        <a:pt x="22" y="1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60" name="Freeform 586">
                  <a:extLst>
                    <a:ext uri="{FF2B5EF4-FFF2-40B4-BE49-F238E27FC236}">
                      <a16:creationId xmlns:a16="http://schemas.microsoft.com/office/drawing/2014/main" id="{F26A5A7B-80CA-494A-88BD-09B509BB44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91579" y="3030002"/>
                  <a:ext cx="90610" cy="29502"/>
                </a:xfrm>
                <a:custGeom>
                  <a:avLst/>
                  <a:gdLst>
                    <a:gd name="T0" fmla="*/ 1 w 9"/>
                    <a:gd name="T1" fmla="*/ 3 h 3"/>
                    <a:gd name="T2" fmla="*/ 7 w 9"/>
                    <a:gd name="T3" fmla="*/ 0 h 3"/>
                    <a:gd name="T4" fmla="*/ 1 w 9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" h="3">
                      <a:moveTo>
                        <a:pt x="1" y="3"/>
                      </a:moveTo>
                      <a:cubicBezTo>
                        <a:pt x="4" y="2"/>
                        <a:pt x="9" y="0"/>
                        <a:pt x="7" y="0"/>
                      </a:cubicBezTo>
                      <a:cubicBezTo>
                        <a:pt x="4" y="0"/>
                        <a:pt x="0" y="3"/>
                        <a:pt x="1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61" name="Freeform 587">
                  <a:extLst>
                    <a:ext uri="{FF2B5EF4-FFF2-40B4-BE49-F238E27FC236}">
                      <a16:creationId xmlns:a16="http://schemas.microsoft.com/office/drawing/2014/main" id="{A130A060-D78A-F444-B5CB-D5D1512900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70669" y="3018939"/>
                  <a:ext cx="83638" cy="22128"/>
                </a:xfrm>
                <a:custGeom>
                  <a:avLst/>
                  <a:gdLst>
                    <a:gd name="T0" fmla="*/ 1 w 8"/>
                    <a:gd name="T1" fmla="*/ 2 h 2"/>
                    <a:gd name="T2" fmla="*/ 6 w 8"/>
                    <a:gd name="T3" fmla="*/ 0 h 2"/>
                    <a:gd name="T4" fmla="*/ 1 w 8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2">
                      <a:moveTo>
                        <a:pt x="1" y="2"/>
                      </a:moveTo>
                      <a:cubicBezTo>
                        <a:pt x="0" y="2"/>
                        <a:pt x="4" y="0"/>
                        <a:pt x="6" y="0"/>
                      </a:cubicBezTo>
                      <a:cubicBezTo>
                        <a:pt x="8" y="0"/>
                        <a:pt x="4" y="2"/>
                        <a:pt x="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62" name="Freeform 588">
                  <a:extLst>
                    <a:ext uri="{FF2B5EF4-FFF2-40B4-BE49-F238E27FC236}">
                      <a16:creationId xmlns:a16="http://schemas.microsoft.com/office/drawing/2014/main" id="{F93F843B-A26F-114C-9E38-555CDE20A4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28849" y="2985746"/>
                  <a:ext cx="104549" cy="55320"/>
                </a:xfrm>
                <a:custGeom>
                  <a:avLst/>
                  <a:gdLst>
                    <a:gd name="T0" fmla="*/ 2 w 10"/>
                    <a:gd name="T1" fmla="*/ 3 h 5"/>
                    <a:gd name="T2" fmla="*/ 10 w 10"/>
                    <a:gd name="T3" fmla="*/ 1 h 5"/>
                    <a:gd name="T4" fmla="*/ 2 w 10"/>
                    <a:gd name="T5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5">
                      <a:moveTo>
                        <a:pt x="2" y="3"/>
                      </a:moveTo>
                      <a:cubicBezTo>
                        <a:pt x="0" y="2"/>
                        <a:pt x="10" y="0"/>
                        <a:pt x="10" y="1"/>
                      </a:cubicBezTo>
                      <a:cubicBezTo>
                        <a:pt x="10" y="2"/>
                        <a:pt x="6" y="5"/>
                        <a:pt x="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63" name="Freeform 589">
                  <a:extLst>
                    <a:ext uri="{FF2B5EF4-FFF2-40B4-BE49-F238E27FC236}">
                      <a16:creationId xmlns:a16="http://schemas.microsoft.com/office/drawing/2014/main" id="{B3B689AB-9278-3F41-947B-7F43D73BA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9306" y="2941494"/>
                  <a:ext cx="73184" cy="55320"/>
                </a:xfrm>
                <a:custGeom>
                  <a:avLst/>
                  <a:gdLst>
                    <a:gd name="T0" fmla="*/ 1 w 7"/>
                    <a:gd name="T1" fmla="*/ 5 h 5"/>
                    <a:gd name="T2" fmla="*/ 0 w 7"/>
                    <a:gd name="T3" fmla="*/ 1 h 5"/>
                    <a:gd name="T4" fmla="*/ 4 w 7"/>
                    <a:gd name="T5" fmla="*/ 2 h 5"/>
                    <a:gd name="T6" fmla="*/ 7 w 7"/>
                    <a:gd name="T7" fmla="*/ 4 h 5"/>
                    <a:gd name="T8" fmla="*/ 1 w 7"/>
                    <a:gd name="T9" fmla="*/ 5 h 5"/>
                    <a:gd name="T10" fmla="*/ 1 w 7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5">
                      <a:moveTo>
                        <a:pt x="1" y="5"/>
                      </a:moveTo>
                      <a:cubicBezTo>
                        <a:pt x="0" y="4"/>
                        <a:pt x="0" y="2"/>
                        <a:pt x="0" y="1"/>
                      </a:cubicBezTo>
                      <a:cubicBezTo>
                        <a:pt x="1" y="0"/>
                        <a:pt x="3" y="1"/>
                        <a:pt x="4" y="2"/>
                      </a:cubicBezTo>
                      <a:cubicBezTo>
                        <a:pt x="4" y="2"/>
                        <a:pt x="7" y="3"/>
                        <a:pt x="7" y="4"/>
                      </a:cubicBezTo>
                      <a:cubicBezTo>
                        <a:pt x="7" y="4"/>
                        <a:pt x="2" y="5"/>
                        <a:pt x="1" y="5"/>
                      </a:cubicBezTo>
                      <a:cubicBezTo>
                        <a:pt x="0" y="4"/>
                        <a:pt x="4" y="5"/>
                        <a:pt x="1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64" name="Freeform 590">
                  <a:extLst>
                    <a:ext uri="{FF2B5EF4-FFF2-40B4-BE49-F238E27FC236}">
                      <a16:creationId xmlns:a16="http://schemas.microsoft.com/office/drawing/2014/main" id="{885AF22C-6F14-7F41-B244-513664A5D3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38241" y="2812416"/>
                  <a:ext cx="121974" cy="95888"/>
                </a:xfrm>
                <a:custGeom>
                  <a:avLst/>
                  <a:gdLst>
                    <a:gd name="T0" fmla="*/ 8 w 12"/>
                    <a:gd name="T1" fmla="*/ 8 h 9"/>
                    <a:gd name="T2" fmla="*/ 3 w 12"/>
                    <a:gd name="T3" fmla="*/ 1 h 9"/>
                    <a:gd name="T4" fmla="*/ 8 w 12"/>
                    <a:gd name="T5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" h="9">
                      <a:moveTo>
                        <a:pt x="8" y="8"/>
                      </a:moveTo>
                      <a:cubicBezTo>
                        <a:pt x="6" y="9"/>
                        <a:pt x="0" y="0"/>
                        <a:pt x="3" y="1"/>
                      </a:cubicBezTo>
                      <a:cubicBezTo>
                        <a:pt x="6" y="3"/>
                        <a:pt x="12" y="8"/>
                        <a:pt x="8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65" name="Freeform 591">
                  <a:extLst>
                    <a:ext uri="{FF2B5EF4-FFF2-40B4-BE49-F238E27FC236}">
                      <a16:creationId xmlns:a16="http://schemas.microsoft.com/office/drawing/2014/main" id="{3A2B5568-41F0-3044-BF3B-5C82FE0549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33399" y="2801354"/>
                  <a:ext cx="90610" cy="33190"/>
                </a:xfrm>
                <a:custGeom>
                  <a:avLst/>
                  <a:gdLst>
                    <a:gd name="T0" fmla="*/ 2 w 9"/>
                    <a:gd name="T1" fmla="*/ 1 h 3"/>
                    <a:gd name="T2" fmla="*/ 8 w 9"/>
                    <a:gd name="T3" fmla="*/ 2 h 3"/>
                    <a:gd name="T4" fmla="*/ 2 w 9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" h="3">
                      <a:moveTo>
                        <a:pt x="2" y="1"/>
                      </a:moveTo>
                      <a:cubicBezTo>
                        <a:pt x="5" y="0"/>
                        <a:pt x="9" y="2"/>
                        <a:pt x="8" y="2"/>
                      </a:cubicBezTo>
                      <a:cubicBezTo>
                        <a:pt x="3" y="3"/>
                        <a:pt x="0" y="2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66" name="Freeform 592">
                  <a:extLst>
                    <a:ext uri="{FF2B5EF4-FFF2-40B4-BE49-F238E27FC236}">
                      <a16:creationId xmlns:a16="http://schemas.microsoft.com/office/drawing/2014/main" id="{345C00CD-77EC-8B40-85FE-195F19B0F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149" y="2628024"/>
                  <a:ext cx="365922" cy="206523"/>
                </a:xfrm>
                <a:custGeom>
                  <a:avLst/>
                  <a:gdLst>
                    <a:gd name="T0" fmla="*/ 28 w 36"/>
                    <a:gd name="T1" fmla="*/ 17 h 19"/>
                    <a:gd name="T2" fmla="*/ 27 w 36"/>
                    <a:gd name="T3" fmla="*/ 15 h 19"/>
                    <a:gd name="T4" fmla="*/ 22 w 36"/>
                    <a:gd name="T5" fmla="*/ 13 h 19"/>
                    <a:gd name="T6" fmla="*/ 14 w 36"/>
                    <a:gd name="T7" fmla="*/ 14 h 19"/>
                    <a:gd name="T8" fmla="*/ 18 w 36"/>
                    <a:gd name="T9" fmla="*/ 12 h 19"/>
                    <a:gd name="T10" fmla="*/ 8 w 36"/>
                    <a:gd name="T11" fmla="*/ 12 h 19"/>
                    <a:gd name="T12" fmla="*/ 13 w 36"/>
                    <a:gd name="T13" fmla="*/ 10 h 19"/>
                    <a:gd name="T14" fmla="*/ 12 w 36"/>
                    <a:gd name="T15" fmla="*/ 9 h 19"/>
                    <a:gd name="T16" fmla="*/ 13 w 36"/>
                    <a:gd name="T17" fmla="*/ 8 h 19"/>
                    <a:gd name="T18" fmla="*/ 11 w 36"/>
                    <a:gd name="T19" fmla="*/ 8 h 19"/>
                    <a:gd name="T20" fmla="*/ 10 w 36"/>
                    <a:gd name="T21" fmla="*/ 6 h 19"/>
                    <a:gd name="T22" fmla="*/ 6 w 36"/>
                    <a:gd name="T23" fmla="*/ 6 h 19"/>
                    <a:gd name="T24" fmla="*/ 3 w 36"/>
                    <a:gd name="T25" fmla="*/ 5 h 19"/>
                    <a:gd name="T26" fmla="*/ 9 w 36"/>
                    <a:gd name="T27" fmla="*/ 2 h 19"/>
                    <a:gd name="T28" fmla="*/ 16 w 36"/>
                    <a:gd name="T29" fmla="*/ 1 h 19"/>
                    <a:gd name="T30" fmla="*/ 18 w 36"/>
                    <a:gd name="T31" fmla="*/ 5 h 19"/>
                    <a:gd name="T32" fmla="*/ 22 w 36"/>
                    <a:gd name="T33" fmla="*/ 4 h 19"/>
                    <a:gd name="T34" fmla="*/ 25 w 36"/>
                    <a:gd name="T35" fmla="*/ 7 h 19"/>
                    <a:gd name="T36" fmla="*/ 30 w 36"/>
                    <a:gd name="T37" fmla="*/ 7 h 19"/>
                    <a:gd name="T38" fmla="*/ 33 w 36"/>
                    <a:gd name="T39" fmla="*/ 12 h 19"/>
                    <a:gd name="T40" fmla="*/ 34 w 36"/>
                    <a:gd name="T41" fmla="*/ 16 h 19"/>
                    <a:gd name="T42" fmla="*/ 28 w 36"/>
                    <a:gd name="T43" fmla="*/ 17 h 19"/>
                    <a:gd name="T44" fmla="*/ 28 w 36"/>
                    <a:gd name="T45" fmla="*/ 17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6" h="19">
                      <a:moveTo>
                        <a:pt x="28" y="17"/>
                      </a:moveTo>
                      <a:cubicBezTo>
                        <a:pt x="27" y="17"/>
                        <a:pt x="27" y="16"/>
                        <a:pt x="27" y="15"/>
                      </a:cubicBezTo>
                      <a:cubicBezTo>
                        <a:pt x="26" y="14"/>
                        <a:pt x="23" y="13"/>
                        <a:pt x="22" y="13"/>
                      </a:cubicBezTo>
                      <a:cubicBezTo>
                        <a:pt x="21" y="13"/>
                        <a:pt x="14" y="15"/>
                        <a:pt x="14" y="14"/>
                      </a:cubicBezTo>
                      <a:cubicBezTo>
                        <a:pt x="14" y="14"/>
                        <a:pt x="18" y="12"/>
                        <a:pt x="18" y="12"/>
                      </a:cubicBezTo>
                      <a:cubicBezTo>
                        <a:pt x="15" y="11"/>
                        <a:pt x="11" y="14"/>
                        <a:pt x="8" y="12"/>
                      </a:cubicBezTo>
                      <a:cubicBezTo>
                        <a:pt x="2" y="9"/>
                        <a:pt x="13" y="10"/>
                        <a:pt x="13" y="10"/>
                      </a:cubicBezTo>
                      <a:cubicBezTo>
                        <a:pt x="13" y="10"/>
                        <a:pt x="12" y="9"/>
                        <a:pt x="12" y="9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4" y="7"/>
                        <a:pt x="11" y="8"/>
                        <a:pt x="11" y="8"/>
                      </a:cubicBezTo>
                      <a:cubicBezTo>
                        <a:pt x="10" y="7"/>
                        <a:pt x="12" y="6"/>
                        <a:pt x="10" y="6"/>
                      </a:cubicBezTo>
                      <a:cubicBezTo>
                        <a:pt x="9" y="6"/>
                        <a:pt x="7" y="7"/>
                        <a:pt x="6" y="6"/>
                      </a:cubicBezTo>
                      <a:cubicBezTo>
                        <a:pt x="6" y="5"/>
                        <a:pt x="4" y="6"/>
                        <a:pt x="3" y="5"/>
                      </a:cubicBezTo>
                      <a:cubicBezTo>
                        <a:pt x="0" y="0"/>
                        <a:pt x="7" y="2"/>
                        <a:pt x="9" y="2"/>
                      </a:cubicBezTo>
                      <a:cubicBezTo>
                        <a:pt x="11" y="1"/>
                        <a:pt x="14" y="0"/>
                        <a:pt x="16" y="1"/>
                      </a:cubicBezTo>
                      <a:cubicBezTo>
                        <a:pt x="19" y="2"/>
                        <a:pt x="14" y="7"/>
                        <a:pt x="18" y="5"/>
                      </a:cubicBezTo>
                      <a:cubicBezTo>
                        <a:pt x="19" y="5"/>
                        <a:pt x="21" y="3"/>
                        <a:pt x="22" y="4"/>
                      </a:cubicBezTo>
                      <a:cubicBezTo>
                        <a:pt x="23" y="5"/>
                        <a:pt x="24" y="7"/>
                        <a:pt x="25" y="7"/>
                      </a:cubicBezTo>
                      <a:cubicBezTo>
                        <a:pt x="26" y="7"/>
                        <a:pt x="29" y="6"/>
                        <a:pt x="30" y="7"/>
                      </a:cubicBezTo>
                      <a:cubicBezTo>
                        <a:pt x="32" y="8"/>
                        <a:pt x="32" y="11"/>
                        <a:pt x="33" y="12"/>
                      </a:cubicBezTo>
                      <a:cubicBezTo>
                        <a:pt x="34" y="14"/>
                        <a:pt x="36" y="15"/>
                        <a:pt x="34" y="16"/>
                      </a:cubicBezTo>
                      <a:cubicBezTo>
                        <a:pt x="33" y="18"/>
                        <a:pt x="30" y="18"/>
                        <a:pt x="28" y="17"/>
                      </a:cubicBezTo>
                      <a:cubicBezTo>
                        <a:pt x="27" y="16"/>
                        <a:pt x="31" y="19"/>
                        <a:pt x="28" y="1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67" name="Freeform 593">
                  <a:extLst>
                    <a:ext uri="{FF2B5EF4-FFF2-40B4-BE49-F238E27FC236}">
                      <a16:creationId xmlns:a16="http://schemas.microsoft.com/office/drawing/2014/main" id="{A6185A03-A4DD-8B41-801E-96EAE79D93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4916" y="2528452"/>
                  <a:ext cx="111517" cy="55320"/>
                </a:xfrm>
                <a:custGeom>
                  <a:avLst/>
                  <a:gdLst>
                    <a:gd name="T0" fmla="*/ 8 w 11"/>
                    <a:gd name="T1" fmla="*/ 5 h 5"/>
                    <a:gd name="T2" fmla="*/ 4 w 11"/>
                    <a:gd name="T3" fmla="*/ 4 h 5"/>
                    <a:gd name="T4" fmla="*/ 2 w 11"/>
                    <a:gd name="T5" fmla="*/ 3 h 5"/>
                    <a:gd name="T6" fmla="*/ 7 w 11"/>
                    <a:gd name="T7" fmla="*/ 2 h 5"/>
                    <a:gd name="T8" fmla="*/ 8 w 1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5">
                      <a:moveTo>
                        <a:pt x="8" y="5"/>
                      </a:moveTo>
                      <a:cubicBezTo>
                        <a:pt x="6" y="5"/>
                        <a:pt x="6" y="4"/>
                        <a:pt x="4" y="4"/>
                      </a:cubicBezTo>
                      <a:cubicBezTo>
                        <a:pt x="4" y="4"/>
                        <a:pt x="0" y="4"/>
                        <a:pt x="2" y="3"/>
                      </a:cubicBezTo>
                      <a:cubicBezTo>
                        <a:pt x="3" y="1"/>
                        <a:pt x="6" y="0"/>
                        <a:pt x="7" y="2"/>
                      </a:cubicBezTo>
                      <a:cubicBezTo>
                        <a:pt x="9" y="3"/>
                        <a:pt x="11" y="5"/>
                        <a:pt x="8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68" name="Freeform 594">
                  <a:extLst>
                    <a:ext uri="{FF2B5EF4-FFF2-40B4-BE49-F238E27FC236}">
                      <a16:creationId xmlns:a16="http://schemas.microsoft.com/office/drawing/2014/main" id="{A9D933E9-A97B-6447-8778-30810CA2B5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35526" y="2701782"/>
                  <a:ext cx="205612" cy="121701"/>
                </a:xfrm>
                <a:custGeom>
                  <a:avLst/>
                  <a:gdLst>
                    <a:gd name="T0" fmla="*/ 8 w 20"/>
                    <a:gd name="T1" fmla="*/ 7 h 11"/>
                    <a:gd name="T2" fmla="*/ 3 w 20"/>
                    <a:gd name="T3" fmla="*/ 5 h 11"/>
                    <a:gd name="T4" fmla="*/ 4 w 20"/>
                    <a:gd name="T5" fmla="*/ 3 h 11"/>
                    <a:gd name="T6" fmla="*/ 1 w 20"/>
                    <a:gd name="T7" fmla="*/ 1 h 11"/>
                    <a:gd name="T8" fmla="*/ 6 w 20"/>
                    <a:gd name="T9" fmla="*/ 1 h 11"/>
                    <a:gd name="T10" fmla="*/ 12 w 20"/>
                    <a:gd name="T11" fmla="*/ 3 h 11"/>
                    <a:gd name="T12" fmla="*/ 16 w 20"/>
                    <a:gd name="T13" fmla="*/ 3 h 11"/>
                    <a:gd name="T14" fmla="*/ 19 w 20"/>
                    <a:gd name="T15" fmla="*/ 4 h 11"/>
                    <a:gd name="T16" fmla="*/ 18 w 20"/>
                    <a:gd name="T17" fmla="*/ 8 h 11"/>
                    <a:gd name="T18" fmla="*/ 15 w 20"/>
                    <a:gd name="T19" fmla="*/ 10 h 11"/>
                    <a:gd name="T20" fmla="*/ 9 w 20"/>
                    <a:gd name="T21" fmla="*/ 11 h 11"/>
                    <a:gd name="T22" fmla="*/ 4 w 20"/>
                    <a:gd name="T23" fmla="*/ 8 h 11"/>
                    <a:gd name="T24" fmla="*/ 8 w 20"/>
                    <a:gd name="T25" fmla="*/ 7 h 11"/>
                    <a:gd name="T26" fmla="*/ 8 w 20"/>
                    <a:gd name="T27" fmla="*/ 7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" h="11">
                      <a:moveTo>
                        <a:pt x="8" y="7"/>
                      </a:moveTo>
                      <a:cubicBezTo>
                        <a:pt x="6" y="7"/>
                        <a:pt x="4" y="6"/>
                        <a:pt x="3" y="5"/>
                      </a:cubicBezTo>
                      <a:cubicBezTo>
                        <a:pt x="0" y="4"/>
                        <a:pt x="4" y="3"/>
                        <a:pt x="4" y="3"/>
                      </a:cubicBezTo>
                      <a:cubicBezTo>
                        <a:pt x="4" y="2"/>
                        <a:pt x="2" y="1"/>
                        <a:pt x="1" y="1"/>
                      </a:cubicBezTo>
                      <a:cubicBezTo>
                        <a:pt x="1" y="0"/>
                        <a:pt x="6" y="1"/>
                        <a:pt x="6" y="1"/>
                      </a:cubicBezTo>
                      <a:cubicBezTo>
                        <a:pt x="8" y="1"/>
                        <a:pt x="10" y="2"/>
                        <a:pt x="12" y="3"/>
                      </a:cubicBezTo>
                      <a:cubicBezTo>
                        <a:pt x="14" y="3"/>
                        <a:pt x="15" y="3"/>
                        <a:pt x="16" y="3"/>
                      </a:cubicBezTo>
                      <a:cubicBezTo>
                        <a:pt x="17" y="3"/>
                        <a:pt x="20" y="4"/>
                        <a:pt x="19" y="4"/>
                      </a:cubicBezTo>
                      <a:cubicBezTo>
                        <a:pt x="17" y="6"/>
                        <a:pt x="16" y="5"/>
                        <a:pt x="18" y="8"/>
                      </a:cubicBezTo>
                      <a:cubicBezTo>
                        <a:pt x="19" y="9"/>
                        <a:pt x="16" y="9"/>
                        <a:pt x="15" y="10"/>
                      </a:cubicBezTo>
                      <a:cubicBezTo>
                        <a:pt x="13" y="10"/>
                        <a:pt x="11" y="11"/>
                        <a:pt x="9" y="11"/>
                      </a:cubicBezTo>
                      <a:cubicBezTo>
                        <a:pt x="8" y="10"/>
                        <a:pt x="4" y="9"/>
                        <a:pt x="4" y="8"/>
                      </a:cubicBezTo>
                      <a:cubicBezTo>
                        <a:pt x="4" y="8"/>
                        <a:pt x="10" y="7"/>
                        <a:pt x="8" y="7"/>
                      </a:cubicBezTo>
                      <a:cubicBezTo>
                        <a:pt x="5" y="6"/>
                        <a:pt x="10" y="7"/>
                        <a:pt x="8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69" name="Freeform 595">
                  <a:extLst>
                    <a:ext uri="{FF2B5EF4-FFF2-40B4-BE49-F238E27FC236}">
                      <a16:creationId xmlns:a16="http://schemas.microsoft.com/office/drawing/2014/main" id="{C08702B8-86CF-8E45-AB14-7AE1AB7E32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50531" y="2812416"/>
                  <a:ext cx="181217" cy="55320"/>
                </a:xfrm>
                <a:custGeom>
                  <a:avLst/>
                  <a:gdLst>
                    <a:gd name="T0" fmla="*/ 14 w 18"/>
                    <a:gd name="T1" fmla="*/ 5 h 5"/>
                    <a:gd name="T2" fmla="*/ 16 w 18"/>
                    <a:gd name="T3" fmla="*/ 2 h 5"/>
                    <a:gd name="T4" fmla="*/ 13 w 18"/>
                    <a:gd name="T5" fmla="*/ 1 h 5"/>
                    <a:gd name="T6" fmla="*/ 3 w 18"/>
                    <a:gd name="T7" fmla="*/ 1 h 5"/>
                    <a:gd name="T8" fmla="*/ 4 w 18"/>
                    <a:gd name="T9" fmla="*/ 4 h 5"/>
                    <a:gd name="T10" fmla="*/ 14 w 18"/>
                    <a:gd name="T11" fmla="*/ 5 h 5"/>
                    <a:gd name="T12" fmla="*/ 14 w 18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" h="5">
                      <a:moveTo>
                        <a:pt x="14" y="5"/>
                      </a:moveTo>
                      <a:cubicBezTo>
                        <a:pt x="14" y="4"/>
                        <a:pt x="18" y="2"/>
                        <a:pt x="16" y="2"/>
                      </a:cubicBezTo>
                      <a:cubicBezTo>
                        <a:pt x="15" y="1"/>
                        <a:pt x="14" y="1"/>
                        <a:pt x="13" y="1"/>
                      </a:cubicBezTo>
                      <a:cubicBezTo>
                        <a:pt x="10" y="1"/>
                        <a:pt x="6" y="0"/>
                        <a:pt x="3" y="1"/>
                      </a:cubicBezTo>
                      <a:cubicBezTo>
                        <a:pt x="0" y="1"/>
                        <a:pt x="1" y="4"/>
                        <a:pt x="4" y="4"/>
                      </a:cubicBezTo>
                      <a:cubicBezTo>
                        <a:pt x="7" y="4"/>
                        <a:pt x="11" y="5"/>
                        <a:pt x="14" y="5"/>
                      </a:cubicBezTo>
                      <a:cubicBezTo>
                        <a:pt x="16" y="4"/>
                        <a:pt x="12" y="5"/>
                        <a:pt x="14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70" name="Freeform 596">
                  <a:extLst>
                    <a:ext uri="{FF2B5EF4-FFF2-40B4-BE49-F238E27FC236}">
                      <a16:creationId xmlns:a16="http://schemas.microsoft.com/office/drawing/2014/main" id="{E86CC435-4D44-594F-98A0-3AC77ED136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40078" y="3059504"/>
                  <a:ext cx="170762" cy="121701"/>
                </a:xfrm>
                <a:custGeom>
                  <a:avLst/>
                  <a:gdLst>
                    <a:gd name="T0" fmla="*/ 7 w 17"/>
                    <a:gd name="T1" fmla="*/ 1 h 11"/>
                    <a:gd name="T2" fmla="*/ 1 w 17"/>
                    <a:gd name="T3" fmla="*/ 6 h 11"/>
                    <a:gd name="T4" fmla="*/ 10 w 17"/>
                    <a:gd name="T5" fmla="*/ 10 h 11"/>
                    <a:gd name="T6" fmla="*/ 15 w 17"/>
                    <a:gd name="T7" fmla="*/ 10 h 11"/>
                    <a:gd name="T8" fmla="*/ 15 w 17"/>
                    <a:gd name="T9" fmla="*/ 8 h 11"/>
                    <a:gd name="T10" fmla="*/ 16 w 17"/>
                    <a:gd name="T11" fmla="*/ 6 h 11"/>
                    <a:gd name="T12" fmla="*/ 7 w 17"/>
                    <a:gd name="T13" fmla="*/ 1 h 11"/>
                    <a:gd name="T14" fmla="*/ 7 w 17"/>
                    <a:gd name="T15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11">
                      <a:moveTo>
                        <a:pt x="7" y="1"/>
                      </a:moveTo>
                      <a:cubicBezTo>
                        <a:pt x="5" y="0"/>
                        <a:pt x="2" y="4"/>
                        <a:pt x="1" y="6"/>
                      </a:cubicBezTo>
                      <a:cubicBezTo>
                        <a:pt x="0" y="8"/>
                        <a:pt x="8" y="10"/>
                        <a:pt x="10" y="10"/>
                      </a:cubicBezTo>
                      <a:cubicBezTo>
                        <a:pt x="11" y="11"/>
                        <a:pt x="14" y="11"/>
                        <a:pt x="15" y="10"/>
                      </a:cubicBezTo>
                      <a:cubicBezTo>
                        <a:pt x="16" y="10"/>
                        <a:pt x="15" y="9"/>
                        <a:pt x="15" y="8"/>
                      </a:cubicBezTo>
                      <a:cubicBezTo>
                        <a:pt x="15" y="7"/>
                        <a:pt x="15" y="6"/>
                        <a:pt x="16" y="6"/>
                      </a:cubicBezTo>
                      <a:cubicBezTo>
                        <a:pt x="17" y="4"/>
                        <a:pt x="9" y="1"/>
                        <a:pt x="7" y="1"/>
                      </a:cubicBezTo>
                      <a:cubicBezTo>
                        <a:pt x="5" y="0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71" name="Freeform 597">
                  <a:extLst>
                    <a:ext uri="{FF2B5EF4-FFF2-40B4-BE49-F238E27FC236}">
                      <a16:creationId xmlns:a16="http://schemas.microsoft.com/office/drawing/2014/main" id="{0EE97E7D-F9C6-0A4D-9471-D02EFA57F7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20230" y="3030002"/>
                  <a:ext cx="41820" cy="29502"/>
                </a:xfrm>
                <a:custGeom>
                  <a:avLst/>
                  <a:gdLst>
                    <a:gd name="T0" fmla="*/ 3 w 4"/>
                    <a:gd name="T1" fmla="*/ 2 h 3"/>
                    <a:gd name="T2" fmla="*/ 1 w 4"/>
                    <a:gd name="T3" fmla="*/ 1 h 3"/>
                    <a:gd name="T4" fmla="*/ 3 w 4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3">
                      <a:moveTo>
                        <a:pt x="3" y="2"/>
                      </a:moveTo>
                      <a:cubicBezTo>
                        <a:pt x="1" y="3"/>
                        <a:pt x="0" y="1"/>
                        <a:pt x="1" y="1"/>
                      </a:cubicBezTo>
                      <a:cubicBezTo>
                        <a:pt x="2" y="0"/>
                        <a:pt x="4" y="2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72" name="Freeform 598">
                  <a:extLst>
                    <a:ext uri="{FF2B5EF4-FFF2-40B4-BE49-F238E27FC236}">
                      <a16:creationId xmlns:a16="http://schemas.microsoft.com/office/drawing/2014/main" id="{E1E6D42D-5547-F040-80A9-0ACE6829A2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04933" y="2834544"/>
                  <a:ext cx="90610" cy="62692"/>
                </a:xfrm>
                <a:custGeom>
                  <a:avLst/>
                  <a:gdLst>
                    <a:gd name="T0" fmla="*/ 1 w 9"/>
                    <a:gd name="T1" fmla="*/ 5 h 6"/>
                    <a:gd name="T2" fmla="*/ 1 w 9"/>
                    <a:gd name="T3" fmla="*/ 1 h 6"/>
                    <a:gd name="T4" fmla="*/ 5 w 9"/>
                    <a:gd name="T5" fmla="*/ 1 h 6"/>
                    <a:gd name="T6" fmla="*/ 9 w 9"/>
                    <a:gd name="T7" fmla="*/ 3 h 6"/>
                    <a:gd name="T8" fmla="*/ 5 w 9"/>
                    <a:gd name="T9" fmla="*/ 5 h 6"/>
                    <a:gd name="T10" fmla="*/ 1 w 9"/>
                    <a:gd name="T11" fmla="*/ 5 h 6"/>
                    <a:gd name="T12" fmla="*/ 1 w 9"/>
                    <a:gd name="T13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6">
                      <a:moveTo>
                        <a:pt x="1" y="5"/>
                      </a:moveTo>
                      <a:cubicBezTo>
                        <a:pt x="1" y="5"/>
                        <a:pt x="2" y="2"/>
                        <a:pt x="1" y="1"/>
                      </a:cubicBezTo>
                      <a:cubicBezTo>
                        <a:pt x="1" y="0"/>
                        <a:pt x="4" y="1"/>
                        <a:pt x="5" y="1"/>
                      </a:cubicBezTo>
                      <a:cubicBezTo>
                        <a:pt x="6" y="1"/>
                        <a:pt x="9" y="2"/>
                        <a:pt x="9" y="3"/>
                      </a:cubicBezTo>
                      <a:cubicBezTo>
                        <a:pt x="8" y="4"/>
                        <a:pt x="6" y="5"/>
                        <a:pt x="5" y="5"/>
                      </a:cubicBezTo>
                      <a:cubicBezTo>
                        <a:pt x="3" y="6"/>
                        <a:pt x="3" y="6"/>
                        <a:pt x="1" y="5"/>
                      </a:cubicBezTo>
                      <a:cubicBezTo>
                        <a:pt x="0" y="4"/>
                        <a:pt x="2" y="6"/>
                        <a:pt x="1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73" name="Freeform 599">
                  <a:extLst>
                    <a:ext uri="{FF2B5EF4-FFF2-40B4-BE49-F238E27FC236}">
                      <a16:creationId xmlns:a16="http://schemas.microsoft.com/office/drawing/2014/main" id="{836E8619-07EC-DB41-8DCE-5A621986BF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53722" y="2930426"/>
                  <a:ext cx="31364" cy="44255"/>
                </a:xfrm>
                <a:custGeom>
                  <a:avLst/>
                  <a:gdLst>
                    <a:gd name="T0" fmla="*/ 2 w 3"/>
                    <a:gd name="T1" fmla="*/ 1 h 4"/>
                    <a:gd name="T2" fmla="*/ 1 w 3"/>
                    <a:gd name="T3" fmla="*/ 3 h 4"/>
                    <a:gd name="T4" fmla="*/ 2 w 3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4">
                      <a:moveTo>
                        <a:pt x="2" y="1"/>
                      </a:moveTo>
                      <a:cubicBezTo>
                        <a:pt x="0" y="0"/>
                        <a:pt x="0" y="3"/>
                        <a:pt x="1" y="3"/>
                      </a:cubicBezTo>
                      <a:cubicBezTo>
                        <a:pt x="2" y="4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74" name="Freeform 600">
                  <a:extLst>
                    <a:ext uri="{FF2B5EF4-FFF2-40B4-BE49-F238E27FC236}">
                      <a16:creationId xmlns:a16="http://schemas.microsoft.com/office/drawing/2014/main" id="{2D9A2F52-994C-5D4A-A909-3117143EF2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19165" y="2897239"/>
                  <a:ext cx="909578" cy="295030"/>
                </a:xfrm>
                <a:custGeom>
                  <a:avLst/>
                  <a:gdLst>
                    <a:gd name="T0" fmla="*/ 17 w 89"/>
                    <a:gd name="T1" fmla="*/ 7 h 27"/>
                    <a:gd name="T2" fmla="*/ 19 w 89"/>
                    <a:gd name="T3" fmla="*/ 4 h 27"/>
                    <a:gd name="T4" fmla="*/ 15 w 89"/>
                    <a:gd name="T5" fmla="*/ 2 h 27"/>
                    <a:gd name="T6" fmla="*/ 12 w 89"/>
                    <a:gd name="T7" fmla="*/ 2 h 27"/>
                    <a:gd name="T8" fmla="*/ 4 w 89"/>
                    <a:gd name="T9" fmla="*/ 1 h 27"/>
                    <a:gd name="T10" fmla="*/ 4 w 89"/>
                    <a:gd name="T11" fmla="*/ 3 h 27"/>
                    <a:gd name="T12" fmla="*/ 0 w 89"/>
                    <a:gd name="T13" fmla="*/ 4 h 27"/>
                    <a:gd name="T14" fmla="*/ 5 w 89"/>
                    <a:gd name="T15" fmla="*/ 5 h 27"/>
                    <a:gd name="T16" fmla="*/ 7 w 89"/>
                    <a:gd name="T17" fmla="*/ 6 h 27"/>
                    <a:gd name="T18" fmla="*/ 6 w 89"/>
                    <a:gd name="T19" fmla="*/ 7 h 27"/>
                    <a:gd name="T20" fmla="*/ 24 w 89"/>
                    <a:gd name="T21" fmla="*/ 13 h 27"/>
                    <a:gd name="T22" fmla="*/ 25 w 89"/>
                    <a:gd name="T23" fmla="*/ 16 h 27"/>
                    <a:gd name="T24" fmla="*/ 24 w 89"/>
                    <a:gd name="T25" fmla="*/ 21 h 27"/>
                    <a:gd name="T26" fmla="*/ 27 w 89"/>
                    <a:gd name="T27" fmla="*/ 25 h 27"/>
                    <a:gd name="T28" fmla="*/ 30 w 89"/>
                    <a:gd name="T29" fmla="*/ 24 h 27"/>
                    <a:gd name="T30" fmla="*/ 33 w 89"/>
                    <a:gd name="T31" fmla="*/ 26 h 27"/>
                    <a:gd name="T32" fmla="*/ 38 w 89"/>
                    <a:gd name="T33" fmla="*/ 26 h 27"/>
                    <a:gd name="T34" fmla="*/ 42 w 89"/>
                    <a:gd name="T35" fmla="*/ 23 h 27"/>
                    <a:gd name="T36" fmla="*/ 45 w 89"/>
                    <a:gd name="T37" fmla="*/ 26 h 27"/>
                    <a:gd name="T38" fmla="*/ 52 w 89"/>
                    <a:gd name="T39" fmla="*/ 27 h 27"/>
                    <a:gd name="T40" fmla="*/ 62 w 89"/>
                    <a:gd name="T41" fmla="*/ 27 h 27"/>
                    <a:gd name="T42" fmla="*/ 65 w 89"/>
                    <a:gd name="T43" fmla="*/ 27 h 27"/>
                    <a:gd name="T44" fmla="*/ 67 w 89"/>
                    <a:gd name="T45" fmla="*/ 24 h 27"/>
                    <a:gd name="T46" fmla="*/ 70 w 89"/>
                    <a:gd name="T47" fmla="*/ 25 h 27"/>
                    <a:gd name="T48" fmla="*/ 76 w 89"/>
                    <a:gd name="T49" fmla="*/ 27 h 27"/>
                    <a:gd name="T50" fmla="*/ 82 w 89"/>
                    <a:gd name="T51" fmla="*/ 26 h 27"/>
                    <a:gd name="T52" fmla="*/ 85 w 89"/>
                    <a:gd name="T53" fmla="*/ 24 h 27"/>
                    <a:gd name="T54" fmla="*/ 85 w 89"/>
                    <a:gd name="T55" fmla="*/ 22 h 27"/>
                    <a:gd name="T56" fmla="*/ 82 w 89"/>
                    <a:gd name="T57" fmla="*/ 22 h 27"/>
                    <a:gd name="T58" fmla="*/ 85 w 89"/>
                    <a:gd name="T59" fmla="*/ 17 h 27"/>
                    <a:gd name="T60" fmla="*/ 80 w 89"/>
                    <a:gd name="T61" fmla="*/ 16 h 27"/>
                    <a:gd name="T62" fmla="*/ 78 w 89"/>
                    <a:gd name="T63" fmla="*/ 14 h 27"/>
                    <a:gd name="T64" fmla="*/ 70 w 89"/>
                    <a:gd name="T65" fmla="*/ 14 h 27"/>
                    <a:gd name="T66" fmla="*/ 65 w 89"/>
                    <a:gd name="T67" fmla="*/ 14 h 27"/>
                    <a:gd name="T68" fmla="*/ 55 w 89"/>
                    <a:gd name="T69" fmla="*/ 17 h 27"/>
                    <a:gd name="T70" fmla="*/ 56 w 89"/>
                    <a:gd name="T71" fmla="*/ 18 h 27"/>
                    <a:gd name="T72" fmla="*/ 52 w 89"/>
                    <a:gd name="T73" fmla="*/ 18 h 27"/>
                    <a:gd name="T74" fmla="*/ 49 w 89"/>
                    <a:gd name="T75" fmla="*/ 16 h 27"/>
                    <a:gd name="T76" fmla="*/ 46 w 89"/>
                    <a:gd name="T77" fmla="*/ 17 h 27"/>
                    <a:gd name="T78" fmla="*/ 42 w 89"/>
                    <a:gd name="T79" fmla="*/ 16 h 27"/>
                    <a:gd name="T80" fmla="*/ 41 w 89"/>
                    <a:gd name="T81" fmla="*/ 18 h 27"/>
                    <a:gd name="T82" fmla="*/ 38 w 89"/>
                    <a:gd name="T83" fmla="*/ 16 h 27"/>
                    <a:gd name="T84" fmla="*/ 39 w 89"/>
                    <a:gd name="T85" fmla="*/ 14 h 27"/>
                    <a:gd name="T86" fmla="*/ 34 w 89"/>
                    <a:gd name="T87" fmla="*/ 12 h 27"/>
                    <a:gd name="T88" fmla="*/ 30 w 89"/>
                    <a:gd name="T89" fmla="*/ 13 h 27"/>
                    <a:gd name="T90" fmla="*/ 32 w 89"/>
                    <a:gd name="T91" fmla="*/ 12 h 27"/>
                    <a:gd name="T92" fmla="*/ 28 w 89"/>
                    <a:gd name="T93" fmla="*/ 9 h 27"/>
                    <a:gd name="T94" fmla="*/ 38 w 89"/>
                    <a:gd name="T95" fmla="*/ 10 h 27"/>
                    <a:gd name="T96" fmla="*/ 33 w 89"/>
                    <a:gd name="T97" fmla="*/ 7 h 27"/>
                    <a:gd name="T98" fmla="*/ 28 w 89"/>
                    <a:gd name="T99" fmla="*/ 7 h 27"/>
                    <a:gd name="T100" fmla="*/ 32 w 89"/>
                    <a:gd name="T101" fmla="*/ 6 h 27"/>
                    <a:gd name="T102" fmla="*/ 27 w 89"/>
                    <a:gd name="T103" fmla="*/ 5 h 27"/>
                    <a:gd name="T104" fmla="*/ 17 w 89"/>
                    <a:gd name="T105" fmla="*/ 7 h 27"/>
                    <a:gd name="T106" fmla="*/ 17 w 89"/>
                    <a:gd name="T107" fmla="*/ 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9" h="27">
                      <a:moveTo>
                        <a:pt x="17" y="7"/>
                      </a:moveTo>
                      <a:cubicBezTo>
                        <a:pt x="18" y="7"/>
                        <a:pt x="20" y="5"/>
                        <a:pt x="19" y="4"/>
                      </a:cubicBezTo>
                      <a:cubicBezTo>
                        <a:pt x="18" y="3"/>
                        <a:pt x="16" y="2"/>
                        <a:pt x="15" y="2"/>
                      </a:cubicBezTo>
                      <a:cubicBezTo>
                        <a:pt x="14" y="2"/>
                        <a:pt x="13" y="2"/>
                        <a:pt x="12" y="2"/>
                      </a:cubicBezTo>
                      <a:cubicBezTo>
                        <a:pt x="9" y="1"/>
                        <a:pt x="7" y="0"/>
                        <a:pt x="4" y="1"/>
                      </a:cubicBezTo>
                      <a:cubicBezTo>
                        <a:pt x="0" y="2"/>
                        <a:pt x="3" y="2"/>
                        <a:pt x="4" y="3"/>
                      </a:cubicBezTo>
                      <a:cubicBezTo>
                        <a:pt x="4" y="3"/>
                        <a:pt x="0" y="3"/>
                        <a:pt x="0" y="4"/>
                      </a:cubicBezTo>
                      <a:cubicBezTo>
                        <a:pt x="0" y="5"/>
                        <a:pt x="4" y="5"/>
                        <a:pt x="5" y="5"/>
                      </a:cubicBezTo>
                      <a:cubicBezTo>
                        <a:pt x="5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6" y="7"/>
                      </a:cubicBezTo>
                      <a:cubicBezTo>
                        <a:pt x="12" y="11"/>
                        <a:pt x="21" y="5"/>
                        <a:pt x="24" y="13"/>
                      </a:cubicBezTo>
                      <a:cubicBezTo>
                        <a:pt x="24" y="14"/>
                        <a:pt x="26" y="15"/>
                        <a:pt x="25" y="16"/>
                      </a:cubicBezTo>
                      <a:cubicBezTo>
                        <a:pt x="24" y="18"/>
                        <a:pt x="23" y="19"/>
                        <a:pt x="24" y="21"/>
                      </a:cubicBezTo>
                      <a:cubicBezTo>
                        <a:pt x="24" y="21"/>
                        <a:pt x="26" y="25"/>
                        <a:pt x="27" y="25"/>
                      </a:cubicBezTo>
                      <a:cubicBezTo>
                        <a:pt x="28" y="26"/>
                        <a:pt x="30" y="23"/>
                        <a:pt x="30" y="24"/>
                      </a:cubicBezTo>
                      <a:cubicBezTo>
                        <a:pt x="31" y="24"/>
                        <a:pt x="32" y="26"/>
                        <a:pt x="33" y="26"/>
                      </a:cubicBezTo>
                      <a:cubicBezTo>
                        <a:pt x="35" y="27"/>
                        <a:pt x="37" y="26"/>
                        <a:pt x="38" y="26"/>
                      </a:cubicBezTo>
                      <a:cubicBezTo>
                        <a:pt x="39" y="25"/>
                        <a:pt x="41" y="23"/>
                        <a:pt x="42" y="23"/>
                      </a:cubicBezTo>
                      <a:cubicBezTo>
                        <a:pt x="42" y="23"/>
                        <a:pt x="44" y="26"/>
                        <a:pt x="45" y="26"/>
                      </a:cubicBezTo>
                      <a:cubicBezTo>
                        <a:pt x="47" y="27"/>
                        <a:pt x="50" y="27"/>
                        <a:pt x="52" y="27"/>
                      </a:cubicBezTo>
                      <a:cubicBezTo>
                        <a:pt x="56" y="27"/>
                        <a:pt x="59" y="27"/>
                        <a:pt x="62" y="27"/>
                      </a:cubicBezTo>
                      <a:cubicBezTo>
                        <a:pt x="63" y="27"/>
                        <a:pt x="64" y="27"/>
                        <a:pt x="65" y="27"/>
                      </a:cubicBezTo>
                      <a:cubicBezTo>
                        <a:pt x="67" y="26"/>
                        <a:pt x="66" y="24"/>
                        <a:pt x="67" y="24"/>
                      </a:cubicBezTo>
                      <a:cubicBezTo>
                        <a:pt x="68" y="23"/>
                        <a:pt x="69" y="24"/>
                        <a:pt x="70" y="25"/>
                      </a:cubicBezTo>
                      <a:cubicBezTo>
                        <a:pt x="71" y="26"/>
                        <a:pt x="74" y="27"/>
                        <a:pt x="76" y="27"/>
                      </a:cubicBezTo>
                      <a:cubicBezTo>
                        <a:pt x="78" y="27"/>
                        <a:pt x="80" y="27"/>
                        <a:pt x="82" y="26"/>
                      </a:cubicBezTo>
                      <a:cubicBezTo>
                        <a:pt x="84" y="26"/>
                        <a:pt x="83" y="24"/>
                        <a:pt x="85" y="24"/>
                      </a:cubicBezTo>
                      <a:cubicBezTo>
                        <a:pt x="86" y="24"/>
                        <a:pt x="87" y="21"/>
                        <a:pt x="85" y="22"/>
                      </a:cubicBezTo>
                      <a:cubicBezTo>
                        <a:pt x="85" y="22"/>
                        <a:pt x="83" y="22"/>
                        <a:pt x="82" y="22"/>
                      </a:cubicBezTo>
                      <a:cubicBezTo>
                        <a:pt x="82" y="22"/>
                        <a:pt x="89" y="18"/>
                        <a:pt x="85" y="17"/>
                      </a:cubicBezTo>
                      <a:cubicBezTo>
                        <a:pt x="84" y="17"/>
                        <a:pt x="82" y="16"/>
                        <a:pt x="80" y="16"/>
                      </a:cubicBezTo>
                      <a:cubicBezTo>
                        <a:pt x="78" y="16"/>
                        <a:pt x="80" y="14"/>
                        <a:pt x="78" y="14"/>
                      </a:cubicBezTo>
                      <a:cubicBezTo>
                        <a:pt x="75" y="14"/>
                        <a:pt x="73" y="14"/>
                        <a:pt x="70" y="14"/>
                      </a:cubicBezTo>
                      <a:cubicBezTo>
                        <a:pt x="68" y="14"/>
                        <a:pt x="67" y="13"/>
                        <a:pt x="65" y="14"/>
                      </a:cubicBezTo>
                      <a:cubicBezTo>
                        <a:pt x="64" y="14"/>
                        <a:pt x="55" y="16"/>
                        <a:pt x="55" y="17"/>
                      </a:cubicBezTo>
                      <a:cubicBezTo>
                        <a:pt x="55" y="17"/>
                        <a:pt x="56" y="17"/>
                        <a:pt x="56" y="18"/>
                      </a:cubicBezTo>
                      <a:cubicBezTo>
                        <a:pt x="56" y="18"/>
                        <a:pt x="53" y="18"/>
                        <a:pt x="52" y="18"/>
                      </a:cubicBezTo>
                      <a:cubicBezTo>
                        <a:pt x="51" y="18"/>
                        <a:pt x="50" y="17"/>
                        <a:pt x="49" y="16"/>
                      </a:cubicBezTo>
                      <a:cubicBezTo>
                        <a:pt x="48" y="16"/>
                        <a:pt x="47" y="17"/>
                        <a:pt x="46" y="17"/>
                      </a:cubicBezTo>
                      <a:cubicBezTo>
                        <a:pt x="45" y="17"/>
                        <a:pt x="43" y="16"/>
                        <a:pt x="42" y="16"/>
                      </a:cubicBezTo>
                      <a:cubicBezTo>
                        <a:pt x="41" y="16"/>
                        <a:pt x="42" y="18"/>
                        <a:pt x="41" y="18"/>
                      </a:cubicBezTo>
                      <a:cubicBezTo>
                        <a:pt x="40" y="18"/>
                        <a:pt x="39" y="16"/>
                        <a:pt x="38" y="16"/>
                      </a:cubicBezTo>
                      <a:cubicBezTo>
                        <a:pt x="35" y="16"/>
                        <a:pt x="39" y="15"/>
                        <a:pt x="39" y="14"/>
                      </a:cubicBezTo>
                      <a:cubicBezTo>
                        <a:pt x="39" y="13"/>
                        <a:pt x="35" y="12"/>
                        <a:pt x="34" y="12"/>
                      </a:cubicBezTo>
                      <a:cubicBezTo>
                        <a:pt x="34" y="12"/>
                        <a:pt x="30" y="13"/>
                        <a:pt x="30" y="13"/>
                      </a:cubicBezTo>
                      <a:cubicBezTo>
                        <a:pt x="30" y="12"/>
                        <a:pt x="32" y="12"/>
                        <a:pt x="32" y="12"/>
                      </a:cubicBezTo>
                      <a:cubicBezTo>
                        <a:pt x="32" y="11"/>
                        <a:pt x="27" y="10"/>
                        <a:pt x="28" y="9"/>
                      </a:cubicBezTo>
                      <a:cubicBezTo>
                        <a:pt x="28" y="9"/>
                        <a:pt x="38" y="10"/>
                        <a:pt x="38" y="10"/>
                      </a:cubicBezTo>
                      <a:cubicBezTo>
                        <a:pt x="38" y="9"/>
                        <a:pt x="34" y="8"/>
                        <a:pt x="33" y="7"/>
                      </a:cubicBezTo>
                      <a:cubicBezTo>
                        <a:pt x="32" y="7"/>
                        <a:pt x="30" y="7"/>
                        <a:pt x="28" y="7"/>
                      </a:cubicBezTo>
                      <a:cubicBezTo>
                        <a:pt x="29" y="7"/>
                        <a:pt x="31" y="7"/>
                        <a:pt x="32" y="6"/>
                      </a:cubicBezTo>
                      <a:cubicBezTo>
                        <a:pt x="32" y="5"/>
                        <a:pt x="27" y="5"/>
                        <a:pt x="27" y="5"/>
                      </a:cubicBezTo>
                      <a:cubicBezTo>
                        <a:pt x="23" y="5"/>
                        <a:pt x="21" y="6"/>
                        <a:pt x="17" y="7"/>
                      </a:cubicBezTo>
                      <a:cubicBezTo>
                        <a:pt x="17" y="7"/>
                        <a:pt x="18" y="7"/>
                        <a:pt x="17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75" name="Freeform 601">
                  <a:extLst>
                    <a:ext uri="{FF2B5EF4-FFF2-40B4-BE49-F238E27FC236}">
                      <a16:creationId xmlns:a16="http://schemas.microsoft.com/office/drawing/2014/main" id="{076A1EDD-FC68-BD4E-B8F0-3C00C5135F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40078" y="2388314"/>
                  <a:ext cx="602900" cy="401977"/>
                </a:xfrm>
                <a:custGeom>
                  <a:avLst/>
                  <a:gdLst>
                    <a:gd name="T0" fmla="*/ 55 w 59"/>
                    <a:gd name="T1" fmla="*/ 21 h 37"/>
                    <a:gd name="T2" fmla="*/ 46 w 59"/>
                    <a:gd name="T3" fmla="*/ 20 h 37"/>
                    <a:gd name="T4" fmla="*/ 46 w 59"/>
                    <a:gd name="T5" fmla="*/ 18 h 37"/>
                    <a:gd name="T6" fmla="*/ 44 w 59"/>
                    <a:gd name="T7" fmla="*/ 15 h 37"/>
                    <a:gd name="T8" fmla="*/ 44 w 59"/>
                    <a:gd name="T9" fmla="*/ 11 h 37"/>
                    <a:gd name="T10" fmla="*/ 43 w 59"/>
                    <a:gd name="T11" fmla="*/ 15 h 37"/>
                    <a:gd name="T12" fmla="*/ 35 w 59"/>
                    <a:gd name="T13" fmla="*/ 10 h 37"/>
                    <a:gd name="T14" fmla="*/ 24 w 59"/>
                    <a:gd name="T15" fmla="*/ 2 h 37"/>
                    <a:gd name="T16" fmla="*/ 12 w 59"/>
                    <a:gd name="T17" fmla="*/ 1 h 37"/>
                    <a:gd name="T18" fmla="*/ 12 w 59"/>
                    <a:gd name="T19" fmla="*/ 3 h 37"/>
                    <a:gd name="T20" fmla="*/ 6 w 59"/>
                    <a:gd name="T21" fmla="*/ 5 h 37"/>
                    <a:gd name="T22" fmla="*/ 11 w 59"/>
                    <a:gd name="T23" fmla="*/ 9 h 37"/>
                    <a:gd name="T24" fmla="*/ 6 w 59"/>
                    <a:gd name="T25" fmla="*/ 9 h 37"/>
                    <a:gd name="T26" fmla="*/ 5 w 59"/>
                    <a:gd name="T27" fmla="*/ 11 h 37"/>
                    <a:gd name="T28" fmla="*/ 6 w 59"/>
                    <a:gd name="T29" fmla="*/ 14 h 37"/>
                    <a:gd name="T30" fmla="*/ 10 w 59"/>
                    <a:gd name="T31" fmla="*/ 14 h 37"/>
                    <a:gd name="T32" fmla="*/ 0 w 59"/>
                    <a:gd name="T33" fmla="*/ 15 h 37"/>
                    <a:gd name="T34" fmla="*/ 7 w 59"/>
                    <a:gd name="T35" fmla="*/ 20 h 37"/>
                    <a:gd name="T36" fmla="*/ 8 w 59"/>
                    <a:gd name="T37" fmla="*/ 23 h 37"/>
                    <a:gd name="T38" fmla="*/ 14 w 59"/>
                    <a:gd name="T39" fmla="*/ 23 h 37"/>
                    <a:gd name="T40" fmla="*/ 26 w 59"/>
                    <a:gd name="T41" fmla="*/ 23 h 37"/>
                    <a:gd name="T42" fmla="*/ 28 w 59"/>
                    <a:gd name="T43" fmla="*/ 24 h 37"/>
                    <a:gd name="T44" fmla="*/ 16 w 59"/>
                    <a:gd name="T45" fmla="*/ 25 h 37"/>
                    <a:gd name="T46" fmla="*/ 16 w 59"/>
                    <a:gd name="T47" fmla="*/ 30 h 37"/>
                    <a:gd name="T48" fmla="*/ 19 w 59"/>
                    <a:gd name="T49" fmla="*/ 33 h 37"/>
                    <a:gd name="T50" fmla="*/ 32 w 59"/>
                    <a:gd name="T51" fmla="*/ 35 h 37"/>
                    <a:gd name="T52" fmla="*/ 34 w 59"/>
                    <a:gd name="T53" fmla="*/ 36 h 37"/>
                    <a:gd name="T54" fmla="*/ 40 w 59"/>
                    <a:gd name="T55" fmla="*/ 35 h 37"/>
                    <a:gd name="T56" fmla="*/ 41 w 59"/>
                    <a:gd name="T57" fmla="*/ 35 h 37"/>
                    <a:gd name="T58" fmla="*/ 41 w 59"/>
                    <a:gd name="T59" fmla="*/ 29 h 37"/>
                    <a:gd name="T60" fmla="*/ 46 w 59"/>
                    <a:gd name="T61" fmla="*/ 30 h 37"/>
                    <a:gd name="T62" fmla="*/ 51 w 59"/>
                    <a:gd name="T63" fmla="*/ 28 h 37"/>
                    <a:gd name="T64" fmla="*/ 54 w 59"/>
                    <a:gd name="T65" fmla="*/ 26 h 37"/>
                    <a:gd name="T66" fmla="*/ 58 w 59"/>
                    <a:gd name="T67" fmla="*/ 2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59" h="37">
                      <a:moveTo>
                        <a:pt x="58" y="24"/>
                      </a:moveTo>
                      <a:cubicBezTo>
                        <a:pt x="58" y="22"/>
                        <a:pt x="56" y="22"/>
                        <a:pt x="55" y="21"/>
                      </a:cubicBezTo>
                      <a:cubicBezTo>
                        <a:pt x="54" y="20"/>
                        <a:pt x="53" y="22"/>
                        <a:pt x="52" y="21"/>
                      </a:cubicBezTo>
                      <a:cubicBezTo>
                        <a:pt x="50" y="19"/>
                        <a:pt x="48" y="21"/>
                        <a:pt x="46" y="20"/>
                      </a:cubicBezTo>
                      <a:cubicBezTo>
                        <a:pt x="46" y="20"/>
                        <a:pt x="48" y="19"/>
                        <a:pt x="48" y="18"/>
                      </a:cubicBezTo>
                      <a:cubicBezTo>
                        <a:pt x="48" y="18"/>
                        <a:pt x="46" y="18"/>
                        <a:pt x="46" y="18"/>
                      </a:cubicBezTo>
                      <a:cubicBezTo>
                        <a:pt x="46" y="17"/>
                        <a:pt x="47" y="17"/>
                        <a:pt x="47" y="16"/>
                      </a:cubicBezTo>
                      <a:cubicBezTo>
                        <a:pt x="47" y="15"/>
                        <a:pt x="44" y="16"/>
                        <a:pt x="44" y="15"/>
                      </a:cubicBezTo>
                      <a:cubicBezTo>
                        <a:pt x="43" y="15"/>
                        <a:pt x="45" y="14"/>
                        <a:pt x="45" y="14"/>
                      </a:cubicBezTo>
                      <a:cubicBezTo>
                        <a:pt x="46" y="13"/>
                        <a:pt x="44" y="12"/>
                        <a:pt x="44" y="11"/>
                      </a:cubicBezTo>
                      <a:cubicBezTo>
                        <a:pt x="43" y="10"/>
                        <a:pt x="38" y="11"/>
                        <a:pt x="38" y="11"/>
                      </a:cubicBezTo>
                      <a:cubicBezTo>
                        <a:pt x="38" y="12"/>
                        <a:pt x="43" y="14"/>
                        <a:pt x="43" y="15"/>
                      </a:cubicBezTo>
                      <a:cubicBezTo>
                        <a:pt x="42" y="16"/>
                        <a:pt x="39" y="14"/>
                        <a:pt x="38" y="13"/>
                      </a:cubicBezTo>
                      <a:cubicBezTo>
                        <a:pt x="36" y="12"/>
                        <a:pt x="39" y="10"/>
                        <a:pt x="35" y="10"/>
                      </a:cubicBezTo>
                      <a:cubicBezTo>
                        <a:pt x="33" y="10"/>
                        <a:pt x="30" y="10"/>
                        <a:pt x="29" y="8"/>
                      </a:cubicBezTo>
                      <a:cubicBezTo>
                        <a:pt x="28" y="6"/>
                        <a:pt x="26" y="3"/>
                        <a:pt x="24" y="2"/>
                      </a:cubicBezTo>
                      <a:cubicBezTo>
                        <a:pt x="21" y="1"/>
                        <a:pt x="18" y="0"/>
                        <a:pt x="16" y="0"/>
                      </a:cubicBezTo>
                      <a:cubicBezTo>
                        <a:pt x="15" y="0"/>
                        <a:pt x="10" y="0"/>
                        <a:pt x="12" y="1"/>
                      </a:cubicBezTo>
                      <a:cubicBezTo>
                        <a:pt x="13" y="1"/>
                        <a:pt x="17" y="2"/>
                        <a:pt x="17" y="2"/>
                      </a:cubicBezTo>
                      <a:cubicBezTo>
                        <a:pt x="17" y="4"/>
                        <a:pt x="13" y="3"/>
                        <a:pt x="12" y="3"/>
                      </a:cubicBezTo>
                      <a:cubicBezTo>
                        <a:pt x="12" y="3"/>
                        <a:pt x="13" y="4"/>
                        <a:pt x="13" y="4"/>
                      </a:cubicBezTo>
                      <a:cubicBezTo>
                        <a:pt x="13" y="5"/>
                        <a:pt x="7" y="2"/>
                        <a:pt x="6" y="5"/>
                      </a:cubicBezTo>
                      <a:cubicBezTo>
                        <a:pt x="6" y="5"/>
                        <a:pt x="11" y="7"/>
                        <a:pt x="12" y="7"/>
                      </a:cubicBezTo>
                      <a:cubicBezTo>
                        <a:pt x="10" y="6"/>
                        <a:pt x="11" y="9"/>
                        <a:pt x="11" y="9"/>
                      </a:cubicBezTo>
                      <a:cubicBezTo>
                        <a:pt x="11" y="10"/>
                        <a:pt x="4" y="7"/>
                        <a:pt x="3" y="8"/>
                      </a:cubicBezTo>
                      <a:cubicBezTo>
                        <a:pt x="3" y="7"/>
                        <a:pt x="6" y="8"/>
                        <a:pt x="6" y="9"/>
                      </a:cubicBezTo>
                      <a:cubicBezTo>
                        <a:pt x="6" y="8"/>
                        <a:pt x="4" y="9"/>
                        <a:pt x="4" y="9"/>
                      </a:cubicBezTo>
                      <a:cubicBezTo>
                        <a:pt x="3" y="10"/>
                        <a:pt x="5" y="11"/>
                        <a:pt x="5" y="11"/>
                      </a:cubicBezTo>
                      <a:cubicBezTo>
                        <a:pt x="6" y="12"/>
                        <a:pt x="2" y="12"/>
                        <a:pt x="1" y="12"/>
                      </a:cubicBezTo>
                      <a:cubicBezTo>
                        <a:pt x="2" y="12"/>
                        <a:pt x="4" y="13"/>
                        <a:pt x="6" y="14"/>
                      </a:cubicBezTo>
                      <a:cubicBezTo>
                        <a:pt x="8" y="14"/>
                        <a:pt x="10" y="13"/>
                        <a:pt x="12" y="13"/>
                      </a:cubicBezTo>
                      <a:cubicBezTo>
                        <a:pt x="12" y="13"/>
                        <a:pt x="10" y="14"/>
                        <a:pt x="10" y="14"/>
                      </a:cubicBezTo>
                      <a:cubicBezTo>
                        <a:pt x="10" y="15"/>
                        <a:pt x="11" y="15"/>
                        <a:pt x="11" y="15"/>
                      </a:cubicBezTo>
                      <a:cubicBezTo>
                        <a:pt x="11" y="16"/>
                        <a:pt x="0" y="15"/>
                        <a:pt x="0" y="15"/>
                      </a:cubicBezTo>
                      <a:cubicBezTo>
                        <a:pt x="0" y="15"/>
                        <a:pt x="2" y="18"/>
                        <a:pt x="2" y="18"/>
                      </a:cubicBezTo>
                      <a:cubicBezTo>
                        <a:pt x="3" y="19"/>
                        <a:pt x="7" y="21"/>
                        <a:pt x="7" y="20"/>
                      </a:cubicBezTo>
                      <a:cubicBezTo>
                        <a:pt x="7" y="21"/>
                        <a:pt x="5" y="20"/>
                        <a:pt x="6" y="22"/>
                      </a:cubicBezTo>
                      <a:cubicBezTo>
                        <a:pt x="6" y="22"/>
                        <a:pt x="7" y="23"/>
                        <a:pt x="8" y="23"/>
                      </a:cubicBezTo>
                      <a:cubicBezTo>
                        <a:pt x="9" y="24"/>
                        <a:pt x="10" y="23"/>
                        <a:pt x="11" y="23"/>
                      </a:cubicBezTo>
                      <a:cubicBezTo>
                        <a:pt x="12" y="22"/>
                        <a:pt x="13" y="24"/>
                        <a:pt x="14" y="23"/>
                      </a:cubicBezTo>
                      <a:cubicBezTo>
                        <a:pt x="17" y="22"/>
                        <a:pt x="19" y="21"/>
                        <a:pt x="21" y="22"/>
                      </a:cubicBezTo>
                      <a:cubicBezTo>
                        <a:pt x="23" y="23"/>
                        <a:pt x="24" y="23"/>
                        <a:pt x="26" y="23"/>
                      </a:cubicBezTo>
                      <a:cubicBezTo>
                        <a:pt x="25" y="23"/>
                        <a:pt x="23" y="23"/>
                        <a:pt x="21" y="23"/>
                      </a:cubicBezTo>
                      <a:cubicBezTo>
                        <a:pt x="23" y="23"/>
                        <a:pt x="27" y="23"/>
                        <a:pt x="28" y="24"/>
                      </a:cubicBezTo>
                      <a:cubicBezTo>
                        <a:pt x="28" y="24"/>
                        <a:pt x="23" y="25"/>
                        <a:pt x="23" y="25"/>
                      </a:cubicBezTo>
                      <a:cubicBezTo>
                        <a:pt x="21" y="25"/>
                        <a:pt x="18" y="25"/>
                        <a:pt x="16" y="25"/>
                      </a:cubicBezTo>
                      <a:cubicBezTo>
                        <a:pt x="16" y="26"/>
                        <a:pt x="12" y="27"/>
                        <a:pt x="13" y="27"/>
                      </a:cubicBezTo>
                      <a:cubicBezTo>
                        <a:pt x="14" y="28"/>
                        <a:pt x="15" y="28"/>
                        <a:pt x="16" y="30"/>
                      </a:cubicBezTo>
                      <a:cubicBezTo>
                        <a:pt x="16" y="32"/>
                        <a:pt x="22" y="30"/>
                        <a:pt x="23" y="32"/>
                      </a:cubicBezTo>
                      <a:cubicBezTo>
                        <a:pt x="23" y="32"/>
                        <a:pt x="19" y="32"/>
                        <a:pt x="19" y="33"/>
                      </a:cubicBezTo>
                      <a:cubicBezTo>
                        <a:pt x="20" y="34"/>
                        <a:pt x="25" y="36"/>
                        <a:pt x="26" y="36"/>
                      </a:cubicBezTo>
                      <a:cubicBezTo>
                        <a:pt x="26" y="36"/>
                        <a:pt x="32" y="36"/>
                        <a:pt x="32" y="35"/>
                      </a:cubicBezTo>
                      <a:cubicBezTo>
                        <a:pt x="32" y="35"/>
                        <a:pt x="31" y="35"/>
                        <a:pt x="31" y="35"/>
                      </a:cubicBezTo>
                      <a:cubicBezTo>
                        <a:pt x="31" y="33"/>
                        <a:pt x="35" y="36"/>
                        <a:pt x="34" y="36"/>
                      </a:cubicBezTo>
                      <a:cubicBezTo>
                        <a:pt x="35" y="36"/>
                        <a:pt x="33" y="33"/>
                        <a:pt x="33" y="32"/>
                      </a:cubicBezTo>
                      <a:cubicBezTo>
                        <a:pt x="35" y="31"/>
                        <a:pt x="37" y="37"/>
                        <a:pt x="40" y="35"/>
                      </a:cubicBezTo>
                      <a:cubicBezTo>
                        <a:pt x="41" y="34"/>
                        <a:pt x="39" y="32"/>
                        <a:pt x="40" y="32"/>
                      </a:cubicBezTo>
                      <a:cubicBezTo>
                        <a:pt x="41" y="32"/>
                        <a:pt x="41" y="34"/>
                        <a:pt x="41" y="35"/>
                      </a:cubicBezTo>
                      <a:cubicBezTo>
                        <a:pt x="42" y="35"/>
                        <a:pt x="43" y="31"/>
                        <a:pt x="42" y="31"/>
                      </a:cubicBezTo>
                      <a:cubicBezTo>
                        <a:pt x="42" y="30"/>
                        <a:pt x="42" y="29"/>
                        <a:pt x="41" y="29"/>
                      </a:cubicBezTo>
                      <a:cubicBezTo>
                        <a:pt x="41" y="28"/>
                        <a:pt x="42" y="26"/>
                        <a:pt x="43" y="27"/>
                      </a:cubicBezTo>
                      <a:cubicBezTo>
                        <a:pt x="44" y="28"/>
                        <a:pt x="43" y="32"/>
                        <a:pt x="46" y="30"/>
                      </a:cubicBezTo>
                      <a:cubicBezTo>
                        <a:pt x="47" y="29"/>
                        <a:pt x="50" y="25"/>
                        <a:pt x="52" y="27"/>
                      </a:cubicBezTo>
                      <a:cubicBezTo>
                        <a:pt x="53" y="27"/>
                        <a:pt x="51" y="28"/>
                        <a:pt x="51" y="28"/>
                      </a:cubicBezTo>
                      <a:cubicBezTo>
                        <a:pt x="51" y="28"/>
                        <a:pt x="56" y="27"/>
                        <a:pt x="56" y="27"/>
                      </a:cubicBezTo>
                      <a:cubicBezTo>
                        <a:pt x="56" y="27"/>
                        <a:pt x="54" y="27"/>
                        <a:pt x="54" y="26"/>
                      </a:cubicBezTo>
                      <a:cubicBezTo>
                        <a:pt x="54" y="25"/>
                        <a:pt x="59" y="25"/>
                        <a:pt x="58" y="24"/>
                      </a:cubicBezTo>
                      <a:cubicBezTo>
                        <a:pt x="58" y="22"/>
                        <a:pt x="58" y="25"/>
                        <a:pt x="58" y="2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76" name="Freeform 602">
                  <a:extLst>
                    <a:ext uri="{FF2B5EF4-FFF2-40B4-BE49-F238E27FC236}">
                      <a16:creationId xmlns:a16="http://schemas.microsoft.com/office/drawing/2014/main" id="{5CC04EFC-7B2E-3441-BAAF-4044D54B1D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84022" y="2141229"/>
                  <a:ext cx="1592632" cy="877710"/>
                </a:xfrm>
                <a:custGeom>
                  <a:avLst/>
                  <a:gdLst>
                    <a:gd name="T0" fmla="*/ 15 w 156"/>
                    <a:gd name="T1" fmla="*/ 77 h 81"/>
                    <a:gd name="T2" fmla="*/ 27 w 156"/>
                    <a:gd name="T3" fmla="*/ 76 h 81"/>
                    <a:gd name="T4" fmla="*/ 37 w 156"/>
                    <a:gd name="T5" fmla="*/ 78 h 81"/>
                    <a:gd name="T6" fmla="*/ 48 w 156"/>
                    <a:gd name="T7" fmla="*/ 77 h 81"/>
                    <a:gd name="T8" fmla="*/ 65 w 156"/>
                    <a:gd name="T9" fmla="*/ 76 h 81"/>
                    <a:gd name="T10" fmla="*/ 59 w 156"/>
                    <a:gd name="T11" fmla="*/ 70 h 81"/>
                    <a:gd name="T12" fmla="*/ 50 w 156"/>
                    <a:gd name="T13" fmla="*/ 65 h 81"/>
                    <a:gd name="T14" fmla="*/ 73 w 156"/>
                    <a:gd name="T15" fmla="*/ 61 h 81"/>
                    <a:gd name="T16" fmla="*/ 76 w 156"/>
                    <a:gd name="T17" fmla="*/ 55 h 81"/>
                    <a:gd name="T18" fmla="*/ 71 w 156"/>
                    <a:gd name="T19" fmla="*/ 50 h 81"/>
                    <a:gd name="T20" fmla="*/ 72 w 156"/>
                    <a:gd name="T21" fmla="*/ 48 h 81"/>
                    <a:gd name="T22" fmla="*/ 78 w 156"/>
                    <a:gd name="T23" fmla="*/ 45 h 81"/>
                    <a:gd name="T24" fmla="*/ 90 w 156"/>
                    <a:gd name="T25" fmla="*/ 44 h 81"/>
                    <a:gd name="T26" fmla="*/ 105 w 156"/>
                    <a:gd name="T27" fmla="*/ 37 h 81"/>
                    <a:gd name="T28" fmla="*/ 105 w 156"/>
                    <a:gd name="T29" fmla="*/ 32 h 81"/>
                    <a:gd name="T30" fmla="*/ 136 w 156"/>
                    <a:gd name="T31" fmla="*/ 21 h 81"/>
                    <a:gd name="T32" fmla="*/ 115 w 156"/>
                    <a:gd name="T33" fmla="*/ 23 h 81"/>
                    <a:gd name="T34" fmla="*/ 134 w 156"/>
                    <a:gd name="T35" fmla="*/ 18 h 81"/>
                    <a:gd name="T36" fmla="*/ 146 w 156"/>
                    <a:gd name="T37" fmla="*/ 10 h 81"/>
                    <a:gd name="T38" fmla="*/ 133 w 156"/>
                    <a:gd name="T39" fmla="*/ 5 h 81"/>
                    <a:gd name="T40" fmla="*/ 121 w 156"/>
                    <a:gd name="T41" fmla="*/ 5 h 81"/>
                    <a:gd name="T42" fmla="*/ 100 w 156"/>
                    <a:gd name="T43" fmla="*/ 2 h 81"/>
                    <a:gd name="T44" fmla="*/ 91 w 156"/>
                    <a:gd name="T45" fmla="*/ 5 h 81"/>
                    <a:gd name="T46" fmla="*/ 80 w 156"/>
                    <a:gd name="T47" fmla="*/ 8 h 81"/>
                    <a:gd name="T48" fmla="*/ 58 w 156"/>
                    <a:gd name="T49" fmla="*/ 4 h 81"/>
                    <a:gd name="T50" fmla="*/ 52 w 156"/>
                    <a:gd name="T51" fmla="*/ 5 h 81"/>
                    <a:gd name="T52" fmla="*/ 46 w 156"/>
                    <a:gd name="T53" fmla="*/ 10 h 81"/>
                    <a:gd name="T54" fmla="*/ 45 w 156"/>
                    <a:gd name="T55" fmla="*/ 12 h 81"/>
                    <a:gd name="T56" fmla="*/ 31 w 156"/>
                    <a:gd name="T57" fmla="*/ 10 h 81"/>
                    <a:gd name="T58" fmla="*/ 34 w 156"/>
                    <a:gd name="T59" fmla="*/ 16 h 81"/>
                    <a:gd name="T60" fmla="*/ 23 w 156"/>
                    <a:gd name="T61" fmla="*/ 16 h 81"/>
                    <a:gd name="T62" fmla="*/ 5 w 156"/>
                    <a:gd name="T63" fmla="*/ 17 h 81"/>
                    <a:gd name="T64" fmla="*/ 11 w 156"/>
                    <a:gd name="T65" fmla="*/ 21 h 81"/>
                    <a:gd name="T66" fmla="*/ 13 w 156"/>
                    <a:gd name="T67" fmla="*/ 26 h 81"/>
                    <a:gd name="T68" fmla="*/ 23 w 156"/>
                    <a:gd name="T69" fmla="*/ 27 h 81"/>
                    <a:gd name="T70" fmla="*/ 20 w 156"/>
                    <a:gd name="T71" fmla="*/ 31 h 81"/>
                    <a:gd name="T72" fmla="*/ 26 w 156"/>
                    <a:gd name="T73" fmla="*/ 30 h 81"/>
                    <a:gd name="T74" fmla="*/ 42 w 156"/>
                    <a:gd name="T75" fmla="*/ 30 h 81"/>
                    <a:gd name="T76" fmla="*/ 52 w 156"/>
                    <a:gd name="T77" fmla="*/ 31 h 81"/>
                    <a:gd name="T78" fmla="*/ 73 w 156"/>
                    <a:gd name="T79" fmla="*/ 21 h 81"/>
                    <a:gd name="T80" fmla="*/ 60 w 156"/>
                    <a:gd name="T81" fmla="*/ 31 h 81"/>
                    <a:gd name="T82" fmla="*/ 44 w 156"/>
                    <a:gd name="T83" fmla="*/ 35 h 81"/>
                    <a:gd name="T84" fmla="*/ 58 w 156"/>
                    <a:gd name="T85" fmla="*/ 42 h 81"/>
                    <a:gd name="T86" fmla="*/ 32 w 156"/>
                    <a:gd name="T87" fmla="*/ 39 h 81"/>
                    <a:gd name="T88" fmla="*/ 42 w 156"/>
                    <a:gd name="T89" fmla="*/ 50 h 81"/>
                    <a:gd name="T90" fmla="*/ 44 w 156"/>
                    <a:gd name="T91" fmla="*/ 52 h 81"/>
                    <a:gd name="T92" fmla="*/ 30 w 156"/>
                    <a:gd name="T93" fmla="*/ 52 h 81"/>
                    <a:gd name="T94" fmla="*/ 27 w 156"/>
                    <a:gd name="T95" fmla="*/ 59 h 81"/>
                    <a:gd name="T96" fmla="*/ 36 w 156"/>
                    <a:gd name="T97" fmla="*/ 57 h 81"/>
                    <a:gd name="T98" fmla="*/ 34 w 156"/>
                    <a:gd name="T99" fmla="*/ 60 h 81"/>
                    <a:gd name="T100" fmla="*/ 37 w 156"/>
                    <a:gd name="T101" fmla="*/ 65 h 81"/>
                    <a:gd name="T102" fmla="*/ 38 w 156"/>
                    <a:gd name="T103" fmla="*/ 68 h 81"/>
                    <a:gd name="T104" fmla="*/ 19 w 156"/>
                    <a:gd name="T105" fmla="*/ 65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56" h="81">
                      <a:moveTo>
                        <a:pt x="26" y="70"/>
                      </a:moveTo>
                      <a:cubicBezTo>
                        <a:pt x="22" y="70"/>
                        <a:pt x="17" y="70"/>
                        <a:pt x="13" y="71"/>
                      </a:cubicBezTo>
                      <a:cubicBezTo>
                        <a:pt x="11" y="72"/>
                        <a:pt x="11" y="75"/>
                        <a:pt x="12" y="76"/>
                      </a:cubicBezTo>
                      <a:cubicBezTo>
                        <a:pt x="13" y="77"/>
                        <a:pt x="15" y="78"/>
                        <a:pt x="15" y="77"/>
                      </a:cubicBezTo>
                      <a:cubicBezTo>
                        <a:pt x="17" y="77"/>
                        <a:pt x="16" y="76"/>
                        <a:pt x="17" y="75"/>
                      </a:cubicBezTo>
                      <a:cubicBezTo>
                        <a:pt x="17" y="75"/>
                        <a:pt x="17" y="78"/>
                        <a:pt x="17" y="78"/>
                      </a:cubicBezTo>
                      <a:cubicBezTo>
                        <a:pt x="19" y="78"/>
                        <a:pt x="22" y="78"/>
                        <a:pt x="24" y="78"/>
                      </a:cubicBezTo>
                      <a:cubicBezTo>
                        <a:pt x="26" y="78"/>
                        <a:pt x="26" y="76"/>
                        <a:pt x="27" y="76"/>
                      </a:cubicBezTo>
                      <a:cubicBezTo>
                        <a:pt x="29" y="76"/>
                        <a:pt x="27" y="78"/>
                        <a:pt x="27" y="78"/>
                      </a:cubicBezTo>
                      <a:cubicBezTo>
                        <a:pt x="27" y="78"/>
                        <a:pt x="37" y="79"/>
                        <a:pt x="37" y="78"/>
                      </a:cubicBezTo>
                      <a:cubicBezTo>
                        <a:pt x="37" y="78"/>
                        <a:pt x="35" y="77"/>
                        <a:pt x="34" y="76"/>
                      </a:cubicBezTo>
                      <a:cubicBezTo>
                        <a:pt x="34" y="76"/>
                        <a:pt x="38" y="77"/>
                        <a:pt x="37" y="78"/>
                      </a:cubicBezTo>
                      <a:cubicBezTo>
                        <a:pt x="38" y="77"/>
                        <a:pt x="37" y="76"/>
                        <a:pt x="38" y="76"/>
                      </a:cubicBezTo>
                      <a:cubicBezTo>
                        <a:pt x="38" y="76"/>
                        <a:pt x="40" y="77"/>
                        <a:pt x="41" y="77"/>
                      </a:cubicBezTo>
                      <a:cubicBezTo>
                        <a:pt x="43" y="79"/>
                        <a:pt x="41" y="76"/>
                        <a:pt x="42" y="75"/>
                      </a:cubicBezTo>
                      <a:cubicBezTo>
                        <a:pt x="42" y="75"/>
                        <a:pt x="48" y="78"/>
                        <a:pt x="48" y="77"/>
                      </a:cubicBezTo>
                      <a:cubicBezTo>
                        <a:pt x="48" y="76"/>
                        <a:pt x="46" y="76"/>
                        <a:pt x="46" y="75"/>
                      </a:cubicBezTo>
                      <a:cubicBezTo>
                        <a:pt x="46" y="75"/>
                        <a:pt x="53" y="76"/>
                        <a:pt x="53" y="76"/>
                      </a:cubicBezTo>
                      <a:cubicBezTo>
                        <a:pt x="57" y="76"/>
                        <a:pt x="52" y="79"/>
                        <a:pt x="52" y="80"/>
                      </a:cubicBezTo>
                      <a:cubicBezTo>
                        <a:pt x="52" y="81"/>
                        <a:pt x="64" y="76"/>
                        <a:pt x="65" y="76"/>
                      </a:cubicBezTo>
                      <a:cubicBezTo>
                        <a:pt x="67" y="76"/>
                        <a:pt x="72" y="73"/>
                        <a:pt x="68" y="72"/>
                      </a:cubicBezTo>
                      <a:cubicBezTo>
                        <a:pt x="66" y="71"/>
                        <a:pt x="63" y="73"/>
                        <a:pt x="61" y="72"/>
                      </a:cubicBezTo>
                      <a:cubicBezTo>
                        <a:pt x="61" y="72"/>
                        <a:pt x="63" y="70"/>
                        <a:pt x="63" y="70"/>
                      </a:cubicBezTo>
                      <a:cubicBezTo>
                        <a:pt x="63" y="69"/>
                        <a:pt x="60" y="70"/>
                        <a:pt x="59" y="70"/>
                      </a:cubicBezTo>
                      <a:cubicBezTo>
                        <a:pt x="57" y="70"/>
                        <a:pt x="56" y="68"/>
                        <a:pt x="54" y="68"/>
                      </a:cubicBezTo>
                      <a:cubicBezTo>
                        <a:pt x="53" y="69"/>
                        <a:pt x="50" y="70"/>
                        <a:pt x="48" y="69"/>
                      </a:cubicBezTo>
                      <a:cubicBezTo>
                        <a:pt x="49" y="69"/>
                        <a:pt x="50" y="69"/>
                        <a:pt x="51" y="69"/>
                      </a:cubicBezTo>
                      <a:cubicBezTo>
                        <a:pt x="52" y="68"/>
                        <a:pt x="50" y="66"/>
                        <a:pt x="50" y="65"/>
                      </a:cubicBezTo>
                      <a:cubicBezTo>
                        <a:pt x="50" y="67"/>
                        <a:pt x="59" y="68"/>
                        <a:pt x="60" y="68"/>
                      </a:cubicBezTo>
                      <a:cubicBezTo>
                        <a:pt x="61" y="68"/>
                        <a:pt x="63" y="68"/>
                        <a:pt x="65" y="68"/>
                      </a:cubicBezTo>
                      <a:cubicBezTo>
                        <a:pt x="67" y="68"/>
                        <a:pt x="69" y="65"/>
                        <a:pt x="68" y="64"/>
                      </a:cubicBezTo>
                      <a:cubicBezTo>
                        <a:pt x="65" y="61"/>
                        <a:pt x="71" y="61"/>
                        <a:pt x="73" y="61"/>
                      </a:cubicBezTo>
                      <a:cubicBezTo>
                        <a:pt x="74" y="61"/>
                        <a:pt x="79" y="61"/>
                        <a:pt x="80" y="60"/>
                      </a:cubicBezTo>
                      <a:cubicBezTo>
                        <a:pt x="80" y="60"/>
                        <a:pt x="75" y="58"/>
                        <a:pt x="75" y="58"/>
                      </a:cubicBezTo>
                      <a:cubicBezTo>
                        <a:pt x="77" y="57"/>
                        <a:pt x="81" y="59"/>
                        <a:pt x="82" y="57"/>
                      </a:cubicBezTo>
                      <a:cubicBezTo>
                        <a:pt x="83" y="56"/>
                        <a:pt x="77" y="55"/>
                        <a:pt x="76" y="55"/>
                      </a:cubicBezTo>
                      <a:cubicBezTo>
                        <a:pt x="77" y="55"/>
                        <a:pt x="84" y="54"/>
                        <a:pt x="85" y="53"/>
                      </a:cubicBezTo>
                      <a:cubicBezTo>
                        <a:pt x="87" y="52"/>
                        <a:pt x="77" y="50"/>
                        <a:pt x="77" y="51"/>
                      </a:cubicBezTo>
                      <a:cubicBezTo>
                        <a:pt x="77" y="50"/>
                        <a:pt x="79" y="50"/>
                        <a:pt x="79" y="50"/>
                      </a:cubicBezTo>
                      <a:cubicBezTo>
                        <a:pt x="79" y="49"/>
                        <a:pt x="72" y="50"/>
                        <a:pt x="71" y="50"/>
                      </a:cubicBezTo>
                      <a:cubicBezTo>
                        <a:pt x="69" y="50"/>
                        <a:pt x="68" y="51"/>
                        <a:pt x="66" y="52"/>
                      </a:cubicBezTo>
                      <a:cubicBezTo>
                        <a:pt x="67" y="52"/>
                        <a:pt x="70" y="49"/>
                        <a:pt x="68" y="49"/>
                      </a:cubicBezTo>
                      <a:cubicBezTo>
                        <a:pt x="68" y="49"/>
                        <a:pt x="64" y="49"/>
                        <a:pt x="64" y="48"/>
                      </a:cubicBezTo>
                      <a:cubicBezTo>
                        <a:pt x="64" y="48"/>
                        <a:pt x="71" y="48"/>
                        <a:pt x="72" y="48"/>
                      </a:cubicBezTo>
                      <a:cubicBezTo>
                        <a:pt x="71" y="48"/>
                        <a:pt x="68" y="47"/>
                        <a:pt x="68" y="47"/>
                      </a:cubicBezTo>
                      <a:cubicBezTo>
                        <a:pt x="69" y="46"/>
                        <a:pt x="72" y="48"/>
                        <a:pt x="74" y="47"/>
                      </a:cubicBezTo>
                      <a:cubicBezTo>
                        <a:pt x="73" y="47"/>
                        <a:pt x="69" y="46"/>
                        <a:pt x="69" y="46"/>
                      </a:cubicBezTo>
                      <a:cubicBezTo>
                        <a:pt x="69" y="45"/>
                        <a:pt x="77" y="46"/>
                        <a:pt x="78" y="45"/>
                      </a:cubicBezTo>
                      <a:cubicBezTo>
                        <a:pt x="78" y="45"/>
                        <a:pt x="75" y="44"/>
                        <a:pt x="75" y="44"/>
                      </a:cubicBezTo>
                      <a:cubicBezTo>
                        <a:pt x="74" y="44"/>
                        <a:pt x="77" y="44"/>
                        <a:pt x="77" y="44"/>
                      </a:cubicBezTo>
                      <a:cubicBezTo>
                        <a:pt x="79" y="45"/>
                        <a:pt x="80" y="46"/>
                        <a:pt x="82" y="46"/>
                      </a:cubicBezTo>
                      <a:cubicBezTo>
                        <a:pt x="84" y="46"/>
                        <a:pt x="87" y="45"/>
                        <a:pt x="90" y="44"/>
                      </a:cubicBezTo>
                      <a:cubicBezTo>
                        <a:pt x="98" y="43"/>
                        <a:pt x="85" y="42"/>
                        <a:pt x="84" y="40"/>
                      </a:cubicBezTo>
                      <a:cubicBezTo>
                        <a:pt x="84" y="39"/>
                        <a:pt x="93" y="40"/>
                        <a:pt x="94" y="41"/>
                      </a:cubicBezTo>
                      <a:cubicBezTo>
                        <a:pt x="96" y="42"/>
                        <a:pt x="97" y="42"/>
                        <a:pt x="100" y="41"/>
                      </a:cubicBezTo>
                      <a:cubicBezTo>
                        <a:pt x="101" y="41"/>
                        <a:pt x="106" y="39"/>
                        <a:pt x="105" y="37"/>
                      </a:cubicBezTo>
                      <a:cubicBezTo>
                        <a:pt x="105" y="36"/>
                        <a:pt x="94" y="41"/>
                        <a:pt x="97" y="36"/>
                      </a:cubicBezTo>
                      <a:cubicBezTo>
                        <a:pt x="96" y="37"/>
                        <a:pt x="101" y="37"/>
                        <a:pt x="101" y="37"/>
                      </a:cubicBezTo>
                      <a:cubicBezTo>
                        <a:pt x="104" y="37"/>
                        <a:pt x="106" y="36"/>
                        <a:pt x="108" y="36"/>
                      </a:cubicBezTo>
                      <a:cubicBezTo>
                        <a:pt x="108" y="35"/>
                        <a:pt x="105" y="32"/>
                        <a:pt x="105" y="32"/>
                      </a:cubicBezTo>
                      <a:cubicBezTo>
                        <a:pt x="106" y="32"/>
                        <a:pt x="107" y="33"/>
                        <a:pt x="107" y="34"/>
                      </a:cubicBezTo>
                      <a:cubicBezTo>
                        <a:pt x="108" y="35"/>
                        <a:pt x="110" y="34"/>
                        <a:pt x="111" y="34"/>
                      </a:cubicBezTo>
                      <a:cubicBezTo>
                        <a:pt x="114" y="32"/>
                        <a:pt x="116" y="30"/>
                        <a:pt x="119" y="29"/>
                      </a:cubicBezTo>
                      <a:cubicBezTo>
                        <a:pt x="121" y="28"/>
                        <a:pt x="136" y="22"/>
                        <a:pt x="136" y="21"/>
                      </a:cubicBezTo>
                      <a:cubicBezTo>
                        <a:pt x="136" y="20"/>
                        <a:pt x="123" y="23"/>
                        <a:pt x="122" y="23"/>
                      </a:cubicBezTo>
                      <a:cubicBezTo>
                        <a:pt x="119" y="24"/>
                        <a:pt x="116" y="24"/>
                        <a:pt x="112" y="25"/>
                      </a:cubicBezTo>
                      <a:cubicBezTo>
                        <a:pt x="112" y="25"/>
                        <a:pt x="108" y="25"/>
                        <a:pt x="108" y="25"/>
                      </a:cubicBezTo>
                      <a:cubicBezTo>
                        <a:pt x="108" y="24"/>
                        <a:pt x="114" y="24"/>
                        <a:pt x="115" y="23"/>
                      </a:cubicBezTo>
                      <a:cubicBezTo>
                        <a:pt x="116" y="23"/>
                        <a:pt x="123" y="22"/>
                        <a:pt x="123" y="21"/>
                      </a:cubicBezTo>
                      <a:cubicBezTo>
                        <a:pt x="123" y="22"/>
                        <a:pt x="113" y="20"/>
                        <a:pt x="114" y="19"/>
                      </a:cubicBezTo>
                      <a:cubicBezTo>
                        <a:pt x="114" y="19"/>
                        <a:pt x="126" y="20"/>
                        <a:pt x="127" y="19"/>
                      </a:cubicBezTo>
                      <a:cubicBezTo>
                        <a:pt x="129" y="19"/>
                        <a:pt x="132" y="18"/>
                        <a:pt x="134" y="18"/>
                      </a:cubicBezTo>
                      <a:cubicBezTo>
                        <a:pt x="135" y="18"/>
                        <a:pt x="137" y="18"/>
                        <a:pt x="138" y="18"/>
                      </a:cubicBezTo>
                      <a:cubicBezTo>
                        <a:pt x="142" y="17"/>
                        <a:pt x="146" y="16"/>
                        <a:pt x="149" y="15"/>
                      </a:cubicBezTo>
                      <a:cubicBezTo>
                        <a:pt x="149" y="15"/>
                        <a:pt x="156" y="11"/>
                        <a:pt x="153" y="10"/>
                      </a:cubicBezTo>
                      <a:cubicBezTo>
                        <a:pt x="151" y="10"/>
                        <a:pt x="148" y="10"/>
                        <a:pt x="146" y="10"/>
                      </a:cubicBezTo>
                      <a:cubicBezTo>
                        <a:pt x="145" y="9"/>
                        <a:pt x="143" y="10"/>
                        <a:pt x="143" y="9"/>
                      </a:cubicBezTo>
                      <a:cubicBezTo>
                        <a:pt x="143" y="7"/>
                        <a:pt x="141" y="7"/>
                        <a:pt x="141" y="5"/>
                      </a:cubicBezTo>
                      <a:cubicBezTo>
                        <a:pt x="141" y="5"/>
                        <a:pt x="137" y="6"/>
                        <a:pt x="136" y="6"/>
                      </a:cubicBezTo>
                      <a:cubicBezTo>
                        <a:pt x="135" y="5"/>
                        <a:pt x="134" y="3"/>
                        <a:pt x="133" y="5"/>
                      </a:cubicBezTo>
                      <a:cubicBezTo>
                        <a:pt x="133" y="5"/>
                        <a:pt x="127" y="6"/>
                        <a:pt x="126" y="6"/>
                      </a:cubicBezTo>
                      <a:cubicBezTo>
                        <a:pt x="124" y="7"/>
                        <a:pt x="122" y="7"/>
                        <a:pt x="120" y="7"/>
                      </a:cubicBezTo>
                      <a:cubicBezTo>
                        <a:pt x="120" y="7"/>
                        <a:pt x="116" y="7"/>
                        <a:pt x="116" y="7"/>
                      </a:cubicBezTo>
                      <a:cubicBezTo>
                        <a:pt x="116" y="6"/>
                        <a:pt x="120" y="6"/>
                        <a:pt x="121" y="5"/>
                      </a:cubicBezTo>
                      <a:cubicBezTo>
                        <a:pt x="123" y="5"/>
                        <a:pt x="125" y="4"/>
                        <a:pt x="126" y="3"/>
                      </a:cubicBezTo>
                      <a:cubicBezTo>
                        <a:pt x="124" y="6"/>
                        <a:pt x="103" y="0"/>
                        <a:pt x="102" y="2"/>
                      </a:cubicBezTo>
                      <a:cubicBezTo>
                        <a:pt x="102" y="3"/>
                        <a:pt x="104" y="3"/>
                        <a:pt x="105" y="4"/>
                      </a:cubicBezTo>
                      <a:cubicBezTo>
                        <a:pt x="105" y="5"/>
                        <a:pt x="100" y="2"/>
                        <a:pt x="100" y="2"/>
                      </a:cubicBezTo>
                      <a:cubicBezTo>
                        <a:pt x="98" y="1"/>
                        <a:pt x="95" y="2"/>
                        <a:pt x="94" y="2"/>
                      </a:cubicBezTo>
                      <a:cubicBezTo>
                        <a:pt x="93" y="2"/>
                        <a:pt x="90" y="2"/>
                        <a:pt x="91" y="3"/>
                      </a:cubicBezTo>
                      <a:cubicBezTo>
                        <a:pt x="92" y="4"/>
                        <a:pt x="94" y="7"/>
                        <a:pt x="95" y="6"/>
                      </a:cubicBezTo>
                      <a:cubicBezTo>
                        <a:pt x="95" y="7"/>
                        <a:pt x="91" y="6"/>
                        <a:pt x="91" y="5"/>
                      </a:cubicBezTo>
                      <a:cubicBezTo>
                        <a:pt x="88" y="5"/>
                        <a:pt x="87" y="2"/>
                        <a:pt x="85" y="2"/>
                      </a:cubicBezTo>
                      <a:cubicBezTo>
                        <a:pt x="81" y="2"/>
                        <a:pt x="78" y="2"/>
                        <a:pt x="75" y="2"/>
                      </a:cubicBezTo>
                      <a:cubicBezTo>
                        <a:pt x="70" y="3"/>
                        <a:pt x="73" y="4"/>
                        <a:pt x="76" y="5"/>
                      </a:cubicBezTo>
                      <a:cubicBezTo>
                        <a:pt x="77" y="6"/>
                        <a:pt x="79" y="7"/>
                        <a:pt x="80" y="8"/>
                      </a:cubicBezTo>
                      <a:cubicBezTo>
                        <a:pt x="80" y="8"/>
                        <a:pt x="77" y="10"/>
                        <a:pt x="77" y="10"/>
                      </a:cubicBezTo>
                      <a:cubicBezTo>
                        <a:pt x="76" y="10"/>
                        <a:pt x="78" y="9"/>
                        <a:pt x="78" y="9"/>
                      </a:cubicBezTo>
                      <a:cubicBezTo>
                        <a:pt x="78" y="8"/>
                        <a:pt x="71" y="4"/>
                        <a:pt x="70" y="4"/>
                      </a:cubicBezTo>
                      <a:cubicBezTo>
                        <a:pt x="66" y="4"/>
                        <a:pt x="62" y="3"/>
                        <a:pt x="58" y="4"/>
                      </a:cubicBezTo>
                      <a:cubicBezTo>
                        <a:pt x="58" y="4"/>
                        <a:pt x="60" y="6"/>
                        <a:pt x="61" y="6"/>
                      </a:cubicBezTo>
                      <a:cubicBezTo>
                        <a:pt x="62" y="6"/>
                        <a:pt x="64" y="7"/>
                        <a:pt x="66" y="6"/>
                      </a:cubicBezTo>
                      <a:cubicBezTo>
                        <a:pt x="64" y="7"/>
                        <a:pt x="61" y="8"/>
                        <a:pt x="59" y="7"/>
                      </a:cubicBezTo>
                      <a:cubicBezTo>
                        <a:pt x="58" y="7"/>
                        <a:pt x="51" y="4"/>
                        <a:pt x="52" y="5"/>
                      </a:cubicBezTo>
                      <a:cubicBezTo>
                        <a:pt x="52" y="4"/>
                        <a:pt x="57" y="10"/>
                        <a:pt x="53" y="9"/>
                      </a:cubicBezTo>
                      <a:cubicBezTo>
                        <a:pt x="52" y="8"/>
                        <a:pt x="49" y="7"/>
                        <a:pt x="47" y="8"/>
                      </a:cubicBezTo>
                      <a:cubicBezTo>
                        <a:pt x="48" y="8"/>
                        <a:pt x="51" y="9"/>
                        <a:pt x="51" y="9"/>
                      </a:cubicBezTo>
                      <a:cubicBezTo>
                        <a:pt x="50" y="10"/>
                        <a:pt x="46" y="8"/>
                        <a:pt x="46" y="10"/>
                      </a:cubicBezTo>
                      <a:cubicBezTo>
                        <a:pt x="46" y="11"/>
                        <a:pt x="50" y="12"/>
                        <a:pt x="51" y="13"/>
                      </a:cubicBezTo>
                      <a:cubicBezTo>
                        <a:pt x="54" y="13"/>
                        <a:pt x="61" y="14"/>
                        <a:pt x="61" y="17"/>
                      </a:cubicBezTo>
                      <a:cubicBezTo>
                        <a:pt x="61" y="16"/>
                        <a:pt x="54" y="15"/>
                        <a:pt x="52" y="14"/>
                      </a:cubicBezTo>
                      <a:cubicBezTo>
                        <a:pt x="50" y="14"/>
                        <a:pt x="47" y="11"/>
                        <a:pt x="45" y="12"/>
                      </a:cubicBezTo>
                      <a:cubicBezTo>
                        <a:pt x="45" y="12"/>
                        <a:pt x="48" y="14"/>
                        <a:pt x="48" y="14"/>
                      </a:cubicBezTo>
                      <a:cubicBezTo>
                        <a:pt x="48" y="14"/>
                        <a:pt x="45" y="15"/>
                        <a:pt x="45" y="14"/>
                      </a:cubicBezTo>
                      <a:cubicBezTo>
                        <a:pt x="43" y="13"/>
                        <a:pt x="42" y="12"/>
                        <a:pt x="40" y="11"/>
                      </a:cubicBezTo>
                      <a:cubicBezTo>
                        <a:pt x="39" y="10"/>
                        <a:pt x="31" y="10"/>
                        <a:pt x="31" y="10"/>
                      </a:cubicBezTo>
                      <a:cubicBezTo>
                        <a:pt x="31" y="11"/>
                        <a:pt x="34" y="11"/>
                        <a:pt x="31" y="12"/>
                      </a:cubicBezTo>
                      <a:cubicBezTo>
                        <a:pt x="30" y="12"/>
                        <a:pt x="25" y="14"/>
                        <a:pt x="25" y="14"/>
                      </a:cubicBezTo>
                      <a:cubicBezTo>
                        <a:pt x="26" y="14"/>
                        <a:pt x="29" y="13"/>
                        <a:pt x="29" y="13"/>
                      </a:cubicBezTo>
                      <a:cubicBezTo>
                        <a:pt x="30" y="14"/>
                        <a:pt x="34" y="16"/>
                        <a:pt x="34" y="16"/>
                      </a:cubicBezTo>
                      <a:cubicBezTo>
                        <a:pt x="34" y="16"/>
                        <a:pt x="31" y="15"/>
                        <a:pt x="31" y="16"/>
                      </a:cubicBezTo>
                      <a:cubicBezTo>
                        <a:pt x="31" y="16"/>
                        <a:pt x="32" y="19"/>
                        <a:pt x="30" y="17"/>
                      </a:cubicBezTo>
                      <a:cubicBezTo>
                        <a:pt x="29" y="16"/>
                        <a:pt x="28" y="14"/>
                        <a:pt x="26" y="15"/>
                      </a:cubicBezTo>
                      <a:cubicBezTo>
                        <a:pt x="25" y="15"/>
                        <a:pt x="24" y="17"/>
                        <a:pt x="23" y="16"/>
                      </a:cubicBezTo>
                      <a:cubicBezTo>
                        <a:pt x="22" y="15"/>
                        <a:pt x="21" y="14"/>
                        <a:pt x="19" y="14"/>
                      </a:cubicBezTo>
                      <a:cubicBezTo>
                        <a:pt x="18" y="14"/>
                        <a:pt x="15" y="15"/>
                        <a:pt x="14" y="16"/>
                      </a:cubicBezTo>
                      <a:cubicBezTo>
                        <a:pt x="12" y="17"/>
                        <a:pt x="13" y="18"/>
                        <a:pt x="10" y="17"/>
                      </a:cubicBezTo>
                      <a:cubicBezTo>
                        <a:pt x="8" y="16"/>
                        <a:pt x="7" y="17"/>
                        <a:pt x="5" y="17"/>
                      </a:cubicBezTo>
                      <a:cubicBezTo>
                        <a:pt x="4" y="18"/>
                        <a:pt x="0" y="18"/>
                        <a:pt x="0" y="19"/>
                      </a:cubicBezTo>
                      <a:cubicBezTo>
                        <a:pt x="0" y="21"/>
                        <a:pt x="9" y="19"/>
                        <a:pt x="9" y="20"/>
                      </a:cubicBezTo>
                      <a:cubicBezTo>
                        <a:pt x="9" y="21"/>
                        <a:pt x="6" y="21"/>
                        <a:pt x="5" y="22"/>
                      </a:cubicBezTo>
                      <a:cubicBezTo>
                        <a:pt x="5" y="21"/>
                        <a:pt x="10" y="21"/>
                        <a:pt x="11" y="21"/>
                      </a:cubicBezTo>
                      <a:cubicBezTo>
                        <a:pt x="12" y="21"/>
                        <a:pt x="17" y="21"/>
                        <a:pt x="17" y="21"/>
                      </a:cubicBezTo>
                      <a:cubicBezTo>
                        <a:pt x="17" y="21"/>
                        <a:pt x="15" y="22"/>
                        <a:pt x="14" y="22"/>
                      </a:cubicBezTo>
                      <a:cubicBezTo>
                        <a:pt x="12" y="22"/>
                        <a:pt x="11" y="22"/>
                        <a:pt x="9" y="24"/>
                      </a:cubicBezTo>
                      <a:cubicBezTo>
                        <a:pt x="5" y="26"/>
                        <a:pt x="12" y="26"/>
                        <a:pt x="13" y="26"/>
                      </a:cubicBezTo>
                      <a:cubicBezTo>
                        <a:pt x="17" y="27"/>
                        <a:pt x="20" y="27"/>
                        <a:pt x="24" y="26"/>
                      </a:cubicBezTo>
                      <a:cubicBezTo>
                        <a:pt x="26" y="25"/>
                        <a:pt x="31" y="22"/>
                        <a:pt x="34" y="24"/>
                      </a:cubicBezTo>
                      <a:cubicBezTo>
                        <a:pt x="34" y="24"/>
                        <a:pt x="29" y="26"/>
                        <a:pt x="29" y="26"/>
                      </a:cubicBezTo>
                      <a:cubicBezTo>
                        <a:pt x="27" y="26"/>
                        <a:pt x="25" y="26"/>
                        <a:pt x="23" y="27"/>
                      </a:cubicBezTo>
                      <a:cubicBezTo>
                        <a:pt x="22" y="27"/>
                        <a:pt x="20" y="27"/>
                        <a:pt x="18" y="27"/>
                      </a:cubicBezTo>
                      <a:cubicBezTo>
                        <a:pt x="16" y="28"/>
                        <a:pt x="14" y="27"/>
                        <a:pt x="12" y="28"/>
                      </a:cubicBezTo>
                      <a:cubicBezTo>
                        <a:pt x="13" y="28"/>
                        <a:pt x="16" y="29"/>
                        <a:pt x="16" y="29"/>
                      </a:cubicBezTo>
                      <a:cubicBezTo>
                        <a:pt x="17" y="30"/>
                        <a:pt x="18" y="31"/>
                        <a:pt x="20" y="31"/>
                      </a:cubicBezTo>
                      <a:cubicBezTo>
                        <a:pt x="24" y="31"/>
                        <a:pt x="26" y="28"/>
                        <a:pt x="30" y="27"/>
                      </a:cubicBezTo>
                      <a:cubicBezTo>
                        <a:pt x="31" y="27"/>
                        <a:pt x="44" y="26"/>
                        <a:pt x="44" y="25"/>
                      </a:cubicBezTo>
                      <a:cubicBezTo>
                        <a:pt x="44" y="26"/>
                        <a:pt x="38" y="26"/>
                        <a:pt x="37" y="26"/>
                      </a:cubicBezTo>
                      <a:cubicBezTo>
                        <a:pt x="34" y="27"/>
                        <a:pt x="29" y="28"/>
                        <a:pt x="26" y="30"/>
                      </a:cubicBezTo>
                      <a:cubicBezTo>
                        <a:pt x="23" y="33"/>
                        <a:pt x="32" y="32"/>
                        <a:pt x="33" y="32"/>
                      </a:cubicBezTo>
                      <a:cubicBezTo>
                        <a:pt x="35" y="32"/>
                        <a:pt x="37" y="33"/>
                        <a:pt x="39" y="31"/>
                      </a:cubicBezTo>
                      <a:cubicBezTo>
                        <a:pt x="40" y="31"/>
                        <a:pt x="40" y="30"/>
                        <a:pt x="40" y="29"/>
                      </a:cubicBezTo>
                      <a:cubicBezTo>
                        <a:pt x="41" y="29"/>
                        <a:pt x="42" y="29"/>
                        <a:pt x="42" y="30"/>
                      </a:cubicBezTo>
                      <a:cubicBezTo>
                        <a:pt x="42" y="30"/>
                        <a:pt x="42" y="30"/>
                        <a:pt x="41" y="30"/>
                      </a:cubicBezTo>
                      <a:cubicBezTo>
                        <a:pt x="43" y="30"/>
                        <a:pt x="48" y="28"/>
                        <a:pt x="50" y="29"/>
                      </a:cubicBezTo>
                      <a:cubicBezTo>
                        <a:pt x="49" y="28"/>
                        <a:pt x="44" y="32"/>
                        <a:pt x="43" y="32"/>
                      </a:cubicBezTo>
                      <a:cubicBezTo>
                        <a:pt x="44" y="33"/>
                        <a:pt x="50" y="31"/>
                        <a:pt x="52" y="31"/>
                      </a:cubicBezTo>
                      <a:cubicBezTo>
                        <a:pt x="55" y="31"/>
                        <a:pt x="58" y="30"/>
                        <a:pt x="61" y="28"/>
                      </a:cubicBezTo>
                      <a:cubicBezTo>
                        <a:pt x="62" y="27"/>
                        <a:pt x="62" y="25"/>
                        <a:pt x="62" y="25"/>
                      </a:cubicBezTo>
                      <a:cubicBezTo>
                        <a:pt x="64" y="25"/>
                        <a:pt x="64" y="25"/>
                        <a:pt x="65" y="24"/>
                      </a:cubicBezTo>
                      <a:cubicBezTo>
                        <a:pt x="66" y="24"/>
                        <a:pt x="73" y="20"/>
                        <a:pt x="73" y="21"/>
                      </a:cubicBezTo>
                      <a:cubicBezTo>
                        <a:pt x="73" y="21"/>
                        <a:pt x="69" y="24"/>
                        <a:pt x="69" y="24"/>
                      </a:cubicBezTo>
                      <a:cubicBezTo>
                        <a:pt x="68" y="25"/>
                        <a:pt x="64" y="27"/>
                        <a:pt x="64" y="28"/>
                      </a:cubicBezTo>
                      <a:cubicBezTo>
                        <a:pt x="64" y="29"/>
                        <a:pt x="75" y="28"/>
                        <a:pt x="75" y="29"/>
                      </a:cubicBezTo>
                      <a:cubicBezTo>
                        <a:pt x="75" y="28"/>
                        <a:pt x="60" y="32"/>
                        <a:pt x="60" y="31"/>
                      </a:cubicBezTo>
                      <a:cubicBezTo>
                        <a:pt x="60" y="31"/>
                        <a:pt x="69" y="32"/>
                        <a:pt x="68" y="32"/>
                      </a:cubicBezTo>
                      <a:cubicBezTo>
                        <a:pt x="68" y="33"/>
                        <a:pt x="64" y="33"/>
                        <a:pt x="63" y="33"/>
                      </a:cubicBezTo>
                      <a:cubicBezTo>
                        <a:pt x="61" y="33"/>
                        <a:pt x="58" y="33"/>
                        <a:pt x="56" y="34"/>
                      </a:cubicBezTo>
                      <a:cubicBezTo>
                        <a:pt x="52" y="34"/>
                        <a:pt x="48" y="34"/>
                        <a:pt x="44" y="35"/>
                      </a:cubicBezTo>
                      <a:cubicBezTo>
                        <a:pt x="43" y="35"/>
                        <a:pt x="43" y="36"/>
                        <a:pt x="45" y="36"/>
                      </a:cubicBezTo>
                      <a:cubicBezTo>
                        <a:pt x="46" y="37"/>
                        <a:pt x="49" y="38"/>
                        <a:pt x="50" y="39"/>
                      </a:cubicBezTo>
                      <a:cubicBezTo>
                        <a:pt x="52" y="41"/>
                        <a:pt x="50" y="43"/>
                        <a:pt x="53" y="43"/>
                      </a:cubicBezTo>
                      <a:cubicBezTo>
                        <a:pt x="54" y="42"/>
                        <a:pt x="57" y="43"/>
                        <a:pt x="58" y="42"/>
                      </a:cubicBezTo>
                      <a:cubicBezTo>
                        <a:pt x="49" y="47"/>
                        <a:pt x="44" y="36"/>
                        <a:pt x="37" y="36"/>
                      </a:cubicBezTo>
                      <a:cubicBezTo>
                        <a:pt x="35" y="36"/>
                        <a:pt x="26" y="34"/>
                        <a:pt x="26" y="36"/>
                      </a:cubicBezTo>
                      <a:cubicBezTo>
                        <a:pt x="26" y="36"/>
                        <a:pt x="25" y="38"/>
                        <a:pt x="25" y="38"/>
                      </a:cubicBezTo>
                      <a:cubicBezTo>
                        <a:pt x="26" y="38"/>
                        <a:pt x="32" y="38"/>
                        <a:pt x="32" y="39"/>
                      </a:cubicBezTo>
                      <a:cubicBezTo>
                        <a:pt x="32" y="39"/>
                        <a:pt x="26" y="39"/>
                        <a:pt x="26" y="41"/>
                      </a:cubicBezTo>
                      <a:cubicBezTo>
                        <a:pt x="26" y="42"/>
                        <a:pt x="32" y="42"/>
                        <a:pt x="34" y="43"/>
                      </a:cubicBezTo>
                      <a:cubicBezTo>
                        <a:pt x="35" y="44"/>
                        <a:pt x="36" y="45"/>
                        <a:pt x="37" y="46"/>
                      </a:cubicBezTo>
                      <a:cubicBezTo>
                        <a:pt x="38" y="48"/>
                        <a:pt x="40" y="49"/>
                        <a:pt x="42" y="50"/>
                      </a:cubicBezTo>
                      <a:cubicBezTo>
                        <a:pt x="44" y="51"/>
                        <a:pt x="45" y="51"/>
                        <a:pt x="47" y="50"/>
                      </a:cubicBezTo>
                      <a:cubicBezTo>
                        <a:pt x="48" y="50"/>
                        <a:pt x="50" y="49"/>
                        <a:pt x="51" y="50"/>
                      </a:cubicBezTo>
                      <a:cubicBezTo>
                        <a:pt x="51" y="50"/>
                        <a:pt x="50" y="52"/>
                        <a:pt x="50" y="52"/>
                      </a:cubicBezTo>
                      <a:cubicBezTo>
                        <a:pt x="48" y="52"/>
                        <a:pt x="45" y="51"/>
                        <a:pt x="44" y="52"/>
                      </a:cubicBezTo>
                      <a:cubicBezTo>
                        <a:pt x="44" y="51"/>
                        <a:pt x="48" y="54"/>
                        <a:pt x="48" y="54"/>
                      </a:cubicBezTo>
                      <a:cubicBezTo>
                        <a:pt x="48" y="55"/>
                        <a:pt x="43" y="53"/>
                        <a:pt x="43" y="53"/>
                      </a:cubicBezTo>
                      <a:cubicBezTo>
                        <a:pt x="40" y="51"/>
                        <a:pt x="38" y="51"/>
                        <a:pt x="35" y="51"/>
                      </a:cubicBezTo>
                      <a:cubicBezTo>
                        <a:pt x="33" y="51"/>
                        <a:pt x="32" y="51"/>
                        <a:pt x="30" y="52"/>
                      </a:cubicBezTo>
                      <a:cubicBezTo>
                        <a:pt x="28" y="53"/>
                        <a:pt x="27" y="52"/>
                        <a:pt x="26" y="53"/>
                      </a:cubicBezTo>
                      <a:cubicBezTo>
                        <a:pt x="25" y="54"/>
                        <a:pt x="25" y="55"/>
                        <a:pt x="23" y="55"/>
                      </a:cubicBezTo>
                      <a:cubicBezTo>
                        <a:pt x="22" y="56"/>
                        <a:pt x="21" y="59"/>
                        <a:pt x="23" y="59"/>
                      </a:cubicBezTo>
                      <a:cubicBezTo>
                        <a:pt x="25" y="59"/>
                        <a:pt x="27" y="58"/>
                        <a:pt x="27" y="59"/>
                      </a:cubicBezTo>
                      <a:cubicBezTo>
                        <a:pt x="28" y="61"/>
                        <a:pt x="32" y="60"/>
                        <a:pt x="32" y="59"/>
                      </a:cubicBezTo>
                      <a:cubicBezTo>
                        <a:pt x="33" y="59"/>
                        <a:pt x="35" y="56"/>
                        <a:pt x="35" y="55"/>
                      </a:cubicBezTo>
                      <a:cubicBezTo>
                        <a:pt x="35" y="56"/>
                        <a:pt x="35" y="56"/>
                        <a:pt x="35" y="57"/>
                      </a:cubicBezTo>
                      <a:cubicBezTo>
                        <a:pt x="35" y="57"/>
                        <a:pt x="36" y="57"/>
                        <a:pt x="36" y="57"/>
                      </a:cubicBezTo>
                      <a:cubicBezTo>
                        <a:pt x="36" y="57"/>
                        <a:pt x="35" y="58"/>
                        <a:pt x="35" y="59"/>
                      </a:cubicBezTo>
                      <a:cubicBezTo>
                        <a:pt x="35" y="59"/>
                        <a:pt x="35" y="59"/>
                        <a:pt x="36" y="59"/>
                      </a:cubicBezTo>
                      <a:cubicBezTo>
                        <a:pt x="36" y="59"/>
                        <a:pt x="33" y="60"/>
                        <a:pt x="34" y="60"/>
                      </a:cubicBezTo>
                      <a:cubicBezTo>
                        <a:pt x="34" y="60"/>
                        <a:pt x="34" y="60"/>
                        <a:pt x="34" y="60"/>
                      </a:cubicBezTo>
                      <a:cubicBezTo>
                        <a:pt x="34" y="61"/>
                        <a:pt x="31" y="60"/>
                        <a:pt x="30" y="61"/>
                      </a:cubicBezTo>
                      <a:cubicBezTo>
                        <a:pt x="31" y="61"/>
                        <a:pt x="35" y="61"/>
                        <a:pt x="36" y="62"/>
                      </a:cubicBezTo>
                      <a:cubicBezTo>
                        <a:pt x="36" y="62"/>
                        <a:pt x="31" y="65"/>
                        <a:pt x="32" y="65"/>
                      </a:cubicBezTo>
                      <a:cubicBezTo>
                        <a:pt x="32" y="66"/>
                        <a:pt x="37" y="65"/>
                        <a:pt x="37" y="65"/>
                      </a:cubicBezTo>
                      <a:cubicBezTo>
                        <a:pt x="37" y="65"/>
                        <a:pt x="36" y="65"/>
                        <a:pt x="36" y="65"/>
                      </a:cubicBezTo>
                      <a:cubicBezTo>
                        <a:pt x="36" y="66"/>
                        <a:pt x="41" y="65"/>
                        <a:pt x="42" y="64"/>
                      </a:cubicBezTo>
                      <a:cubicBezTo>
                        <a:pt x="42" y="64"/>
                        <a:pt x="46" y="59"/>
                        <a:pt x="47" y="60"/>
                      </a:cubicBezTo>
                      <a:cubicBezTo>
                        <a:pt x="48" y="61"/>
                        <a:pt x="40" y="67"/>
                        <a:pt x="38" y="68"/>
                      </a:cubicBezTo>
                      <a:cubicBezTo>
                        <a:pt x="35" y="68"/>
                        <a:pt x="33" y="68"/>
                        <a:pt x="30" y="66"/>
                      </a:cubicBezTo>
                      <a:cubicBezTo>
                        <a:pt x="28" y="65"/>
                        <a:pt x="28" y="63"/>
                        <a:pt x="26" y="63"/>
                      </a:cubicBezTo>
                      <a:cubicBezTo>
                        <a:pt x="24" y="62"/>
                        <a:pt x="22" y="62"/>
                        <a:pt x="20" y="62"/>
                      </a:cubicBezTo>
                      <a:cubicBezTo>
                        <a:pt x="17" y="62"/>
                        <a:pt x="17" y="63"/>
                        <a:pt x="19" y="65"/>
                      </a:cubicBezTo>
                      <a:cubicBezTo>
                        <a:pt x="20" y="66"/>
                        <a:pt x="20" y="67"/>
                        <a:pt x="22" y="67"/>
                      </a:cubicBezTo>
                      <a:cubicBezTo>
                        <a:pt x="25" y="67"/>
                        <a:pt x="22" y="67"/>
                        <a:pt x="22" y="68"/>
                      </a:cubicBezTo>
                      <a:cubicBezTo>
                        <a:pt x="22" y="68"/>
                        <a:pt x="26" y="70"/>
                        <a:pt x="26" y="7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77" name="Freeform 604">
                  <a:extLst>
                    <a:ext uri="{FF2B5EF4-FFF2-40B4-BE49-F238E27FC236}">
                      <a16:creationId xmlns:a16="http://schemas.microsoft.com/office/drawing/2014/main" id="{E4ED2FBA-2FC2-2B45-AE56-075F5D7573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9809" y="2628024"/>
                  <a:ext cx="142883" cy="55320"/>
                </a:xfrm>
                <a:custGeom>
                  <a:avLst/>
                  <a:gdLst>
                    <a:gd name="T0" fmla="*/ 13 w 14"/>
                    <a:gd name="T1" fmla="*/ 4 h 5"/>
                    <a:gd name="T2" fmla="*/ 11 w 14"/>
                    <a:gd name="T3" fmla="*/ 2 h 5"/>
                    <a:gd name="T4" fmla="*/ 8 w 14"/>
                    <a:gd name="T5" fmla="*/ 2 h 5"/>
                    <a:gd name="T6" fmla="*/ 1 w 14"/>
                    <a:gd name="T7" fmla="*/ 1 h 5"/>
                    <a:gd name="T8" fmla="*/ 2 w 14"/>
                    <a:gd name="T9" fmla="*/ 2 h 5"/>
                    <a:gd name="T10" fmla="*/ 0 w 14"/>
                    <a:gd name="T11" fmla="*/ 3 h 5"/>
                    <a:gd name="T12" fmla="*/ 3 w 14"/>
                    <a:gd name="T13" fmla="*/ 3 h 5"/>
                    <a:gd name="T14" fmla="*/ 8 w 14"/>
                    <a:gd name="T15" fmla="*/ 4 h 5"/>
                    <a:gd name="T16" fmla="*/ 13 w 14"/>
                    <a:gd name="T17" fmla="*/ 4 h 5"/>
                    <a:gd name="T18" fmla="*/ 13 w 14"/>
                    <a:gd name="T1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5">
                      <a:moveTo>
                        <a:pt x="13" y="4"/>
                      </a:moveTo>
                      <a:cubicBezTo>
                        <a:pt x="12" y="3"/>
                        <a:pt x="13" y="3"/>
                        <a:pt x="11" y="2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7" y="2"/>
                        <a:pt x="2" y="0"/>
                        <a:pt x="1" y="1"/>
                      </a:cubicBezTo>
                      <a:cubicBezTo>
                        <a:pt x="1" y="1"/>
                        <a:pt x="3" y="2"/>
                        <a:pt x="2" y="2"/>
                      </a:cubicBezTo>
                      <a:cubicBezTo>
                        <a:pt x="2" y="3"/>
                        <a:pt x="0" y="4"/>
                        <a:pt x="0" y="3"/>
                      </a:cubicBezTo>
                      <a:cubicBezTo>
                        <a:pt x="0" y="4"/>
                        <a:pt x="2" y="3"/>
                        <a:pt x="3" y="3"/>
                      </a:cubicBezTo>
                      <a:cubicBezTo>
                        <a:pt x="4" y="3"/>
                        <a:pt x="6" y="4"/>
                        <a:pt x="8" y="4"/>
                      </a:cubicBezTo>
                      <a:cubicBezTo>
                        <a:pt x="9" y="4"/>
                        <a:pt x="13" y="4"/>
                        <a:pt x="13" y="4"/>
                      </a:cubicBezTo>
                      <a:cubicBezTo>
                        <a:pt x="12" y="3"/>
                        <a:pt x="14" y="5"/>
                        <a:pt x="1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78" name="Freeform 605">
                  <a:extLst>
                    <a:ext uri="{FF2B5EF4-FFF2-40B4-BE49-F238E27FC236}">
                      <a16:creationId xmlns:a16="http://schemas.microsoft.com/office/drawing/2014/main" id="{00F7C1B6-448C-8F4F-B069-E6CFE2E6D3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32522" y="2672276"/>
                  <a:ext cx="59247" cy="22128"/>
                </a:xfrm>
                <a:custGeom>
                  <a:avLst/>
                  <a:gdLst>
                    <a:gd name="T0" fmla="*/ 5 w 6"/>
                    <a:gd name="T1" fmla="*/ 1 h 2"/>
                    <a:gd name="T2" fmla="*/ 2 w 6"/>
                    <a:gd name="T3" fmla="*/ 0 h 2"/>
                    <a:gd name="T4" fmla="*/ 5 w 6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2">
                      <a:moveTo>
                        <a:pt x="5" y="1"/>
                      </a:moveTo>
                      <a:cubicBezTo>
                        <a:pt x="4" y="2"/>
                        <a:pt x="0" y="0"/>
                        <a:pt x="2" y="0"/>
                      </a:cubicBezTo>
                      <a:cubicBezTo>
                        <a:pt x="3" y="0"/>
                        <a:pt x="6" y="1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79" name="Freeform 606">
                  <a:extLst>
                    <a:ext uri="{FF2B5EF4-FFF2-40B4-BE49-F238E27FC236}">
                      <a16:creationId xmlns:a16="http://schemas.microsoft.com/office/drawing/2014/main" id="{194098E8-A5AD-7948-9F8E-668F052464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7379" y="3007874"/>
                  <a:ext cx="59247" cy="33193"/>
                </a:xfrm>
                <a:custGeom>
                  <a:avLst/>
                  <a:gdLst>
                    <a:gd name="T0" fmla="*/ 4 w 6"/>
                    <a:gd name="T1" fmla="*/ 1 h 3"/>
                    <a:gd name="T2" fmla="*/ 1 w 6"/>
                    <a:gd name="T3" fmla="*/ 2 h 3"/>
                    <a:gd name="T4" fmla="*/ 4 w 6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3">
                      <a:moveTo>
                        <a:pt x="4" y="1"/>
                      </a:moveTo>
                      <a:cubicBezTo>
                        <a:pt x="3" y="0"/>
                        <a:pt x="0" y="2"/>
                        <a:pt x="1" y="2"/>
                      </a:cubicBezTo>
                      <a:cubicBezTo>
                        <a:pt x="2" y="3"/>
                        <a:pt x="6" y="1"/>
                        <a:pt x="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80" name="Freeform 607">
                  <a:extLst>
                    <a:ext uri="{FF2B5EF4-FFF2-40B4-BE49-F238E27FC236}">
                      <a16:creationId xmlns:a16="http://schemas.microsoft.com/office/drawing/2014/main" id="{4F69A250-F7C5-964A-95E0-C978379336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2862" y="4512521"/>
                  <a:ext cx="52274" cy="44255"/>
                </a:xfrm>
                <a:custGeom>
                  <a:avLst/>
                  <a:gdLst>
                    <a:gd name="T0" fmla="*/ 4 w 5"/>
                    <a:gd name="T1" fmla="*/ 1 h 4"/>
                    <a:gd name="T2" fmla="*/ 1 w 5"/>
                    <a:gd name="T3" fmla="*/ 4 h 4"/>
                    <a:gd name="T4" fmla="*/ 4 w 5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4">
                      <a:moveTo>
                        <a:pt x="4" y="1"/>
                      </a:moveTo>
                      <a:cubicBezTo>
                        <a:pt x="3" y="0"/>
                        <a:pt x="0" y="4"/>
                        <a:pt x="1" y="4"/>
                      </a:cubicBezTo>
                      <a:cubicBezTo>
                        <a:pt x="1" y="4"/>
                        <a:pt x="5" y="1"/>
                        <a:pt x="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81" name="Freeform 608">
                  <a:extLst>
                    <a:ext uri="{FF2B5EF4-FFF2-40B4-BE49-F238E27FC236}">
                      <a16:creationId xmlns:a16="http://schemas.microsoft.com/office/drawing/2014/main" id="{9B2DF61B-746D-DE4D-B8E3-32AA002B98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6050" y="4501456"/>
                  <a:ext cx="10457" cy="11065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82" name="Freeform 609">
                  <a:extLst>
                    <a:ext uri="{FF2B5EF4-FFF2-40B4-BE49-F238E27FC236}">
                      <a16:creationId xmlns:a16="http://schemas.microsoft.com/office/drawing/2014/main" id="{166BAA4C-93D9-EE41-ACDD-5AF4D0BA25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4041" y="4512521"/>
                  <a:ext cx="69700" cy="66379"/>
                </a:xfrm>
                <a:custGeom>
                  <a:avLst/>
                  <a:gdLst>
                    <a:gd name="T0" fmla="*/ 5 w 7"/>
                    <a:gd name="T1" fmla="*/ 2 h 6"/>
                    <a:gd name="T2" fmla="*/ 1 w 7"/>
                    <a:gd name="T3" fmla="*/ 2 h 6"/>
                    <a:gd name="T4" fmla="*/ 5 w 7"/>
                    <a:gd name="T5" fmla="*/ 2 h 6"/>
                    <a:gd name="T6" fmla="*/ 5 w 7"/>
                    <a:gd name="T7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6">
                      <a:moveTo>
                        <a:pt x="5" y="2"/>
                      </a:moveTo>
                      <a:cubicBezTo>
                        <a:pt x="7" y="0"/>
                        <a:pt x="2" y="0"/>
                        <a:pt x="1" y="2"/>
                      </a:cubicBezTo>
                      <a:cubicBezTo>
                        <a:pt x="0" y="3"/>
                        <a:pt x="4" y="5"/>
                        <a:pt x="5" y="2"/>
                      </a:cubicBezTo>
                      <a:cubicBezTo>
                        <a:pt x="6" y="1"/>
                        <a:pt x="3" y="6"/>
                        <a:pt x="5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83" name="Freeform 614">
                  <a:extLst>
                    <a:ext uri="{FF2B5EF4-FFF2-40B4-BE49-F238E27FC236}">
                      <a16:creationId xmlns:a16="http://schemas.microsoft.com/office/drawing/2014/main" id="{4DCB7B06-9719-0E44-A4F6-AC1FE69B70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94850" y="9941052"/>
                  <a:ext cx="104549" cy="95888"/>
                </a:xfrm>
                <a:custGeom>
                  <a:avLst/>
                  <a:gdLst>
                    <a:gd name="T0" fmla="*/ 4 w 10"/>
                    <a:gd name="T1" fmla="*/ 4 h 9"/>
                    <a:gd name="T2" fmla="*/ 0 w 10"/>
                    <a:gd name="T3" fmla="*/ 8 h 9"/>
                    <a:gd name="T4" fmla="*/ 2 w 10"/>
                    <a:gd name="T5" fmla="*/ 8 h 9"/>
                    <a:gd name="T6" fmla="*/ 5 w 10"/>
                    <a:gd name="T7" fmla="*/ 5 h 9"/>
                    <a:gd name="T8" fmla="*/ 8 w 10"/>
                    <a:gd name="T9" fmla="*/ 0 h 9"/>
                    <a:gd name="T10" fmla="*/ 4 w 10"/>
                    <a:gd name="T11" fmla="*/ 4 h 9"/>
                    <a:gd name="T12" fmla="*/ 4 w 10"/>
                    <a:gd name="T13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9">
                      <a:moveTo>
                        <a:pt x="4" y="4"/>
                      </a:moveTo>
                      <a:cubicBezTo>
                        <a:pt x="4" y="5"/>
                        <a:pt x="1" y="7"/>
                        <a:pt x="0" y="8"/>
                      </a:cubicBezTo>
                      <a:cubicBezTo>
                        <a:pt x="0" y="9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6" y="4"/>
                        <a:pt x="10" y="0"/>
                        <a:pt x="8" y="0"/>
                      </a:cubicBezTo>
                      <a:cubicBezTo>
                        <a:pt x="7" y="0"/>
                        <a:pt x="4" y="3"/>
                        <a:pt x="4" y="4"/>
                      </a:cubicBezTo>
                      <a:cubicBezTo>
                        <a:pt x="4" y="5"/>
                        <a:pt x="4" y="3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84" name="Freeform 615">
                  <a:extLst>
                    <a:ext uri="{FF2B5EF4-FFF2-40B4-BE49-F238E27FC236}">
                      <a16:creationId xmlns:a16="http://schemas.microsoft.com/office/drawing/2014/main" id="{3F698F3B-C2C1-2240-B2DF-DC82A70D44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23131" y="5574626"/>
                  <a:ext cx="73184" cy="33193"/>
                </a:xfrm>
                <a:custGeom>
                  <a:avLst/>
                  <a:gdLst>
                    <a:gd name="T0" fmla="*/ 7 w 7"/>
                    <a:gd name="T1" fmla="*/ 1 h 3"/>
                    <a:gd name="T2" fmla="*/ 1 w 7"/>
                    <a:gd name="T3" fmla="*/ 0 h 3"/>
                    <a:gd name="T4" fmla="*/ 7 w 7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3">
                      <a:moveTo>
                        <a:pt x="7" y="1"/>
                      </a:moveTo>
                      <a:cubicBezTo>
                        <a:pt x="7" y="0"/>
                        <a:pt x="0" y="0"/>
                        <a:pt x="1" y="0"/>
                      </a:cubicBezTo>
                      <a:cubicBezTo>
                        <a:pt x="2" y="0"/>
                        <a:pt x="6" y="3"/>
                        <a:pt x="7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85" name="Freeform 616">
                  <a:extLst>
                    <a:ext uri="{FF2B5EF4-FFF2-40B4-BE49-F238E27FC236}">
                      <a16:creationId xmlns:a16="http://schemas.microsoft.com/office/drawing/2014/main" id="{EAB781D2-5725-FE4B-85AF-0FF8D526FB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8002" y="11401441"/>
                  <a:ext cx="184705" cy="173330"/>
                </a:xfrm>
                <a:custGeom>
                  <a:avLst/>
                  <a:gdLst>
                    <a:gd name="T0" fmla="*/ 17 w 18"/>
                    <a:gd name="T1" fmla="*/ 14 h 16"/>
                    <a:gd name="T2" fmla="*/ 8 w 18"/>
                    <a:gd name="T3" fmla="*/ 9 h 16"/>
                    <a:gd name="T4" fmla="*/ 4 w 18"/>
                    <a:gd name="T5" fmla="*/ 5 h 16"/>
                    <a:gd name="T6" fmla="*/ 1 w 18"/>
                    <a:gd name="T7" fmla="*/ 3 h 16"/>
                    <a:gd name="T8" fmla="*/ 2 w 18"/>
                    <a:gd name="T9" fmla="*/ 2 h 16"/>
                    <a:gd name="T10" fmla="*/ 0 w 18"/>
                    <a:gd name="T11" fmla="*/ 0 h 16"/>
                    <a:gd name="T12" fmla="*/ 0 w 18"/>
                    <a:gd name="T13" fmla="*/ 14 h 16"/>
                    <a:gd name="T14" fmla="*/ 7 w 18"/>
                    <a:gd name="T15" fmla="*/ 15 h 16"/>
                    <a:gd name="T16" fmla="*/ 10 w 18"/>
                    <a:gd name="T17" fmla="*/ 16 h 16"/>
                    <a:gd name="T18" fmla="*/ 13 w 18"/>
                    <a:gd name="T19" fmla="*/ 15 h 16"/>
                    <a:gd name="T20" fmla="*/ 18 w 18"/>
                    <a:gd name="T21" fmla="*/ 14 h 16"/>
                    <a:gd name="T22" fmla="*/ 17 w 18"/>
                    <a:gd name="T23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" h="16">
                      <a:moveTo>
                        <a:pt x="17" y="14"/>
                      </a:moveTo>
                      <a:cubicBezTo>
                        <a:pt x="13" y="14"/>
                        <a:pt x="11" y="11"/>
                        <a:pt x="8" y="9"/>
                      </a:cubicBezTo>
                      <a:cubicBezTo>
                        <a:pt x="7" y="7"/>
                        <a:pt x="5" y="6"/>
                        <a:pt x="4" y="5"/>
                      </a:cubicBezTo>
                      <a:cubicBezTo>
                        <a:pt x="3" y="5"/>
                        <a:pt x="1" y="4"/>
                        <a:pt x="1" y="3"/>
                      </a:cubicBezTo>
                      <a:cubicBezTo>
                        <a:pt x="1" y="3"/>
                        <a:pt x="2" y="3"/>
                        <a:pt x="2" y="2"/>
                      </a:cubicBezTo>
                      <a:cubicBezTo>
                        <a:pt x="3" y="2"/>
                        <a:pt x="1" y="0"/>
                        <a:pt x="0" y="0"/>
                      </a:cubicBezTo>
                      <a:cubicBezTo>
                        <a:pt x="0" y="5"/>
                        <a:pt x="0" y="10"/>
                        <a:pt x="0" y="14"/>
                      </a:cubicBezTo>
                      <a:cubicBezTo>
                        <a:pt x="0" y="15"/>
                        <a:pt x="6" y="15"/>
                        <a:pt x="7" y="15"/>
                      </a:cubicBezTo>
                      <a:cubicBezTo>
                        <a:pt x="8" y="15"/>
                        <a:pt x="9" y="15"/>
                        <a:pt x="10" y="16"/>
                      </a:cubicBezTo>
                      <a:cubicBezTo>
                        <a:pt x="12" y="16"/>
                        <a:pt x="12" y="16"/>
                        <a:pt x="13" y="15"/>
                      </a:cubicBezTo>
                      <a:cubicBezTo>
                        <a:pt x="14" y="15"/>
                        <a:pt x="18" y="15"/>
                        <a:pt x="18" y="14"/>
                      </a:cubicBezTo>
                      <a:cubicBezTo>
                        <a:pt x="18" y="14"/>
                        <a:pt x="18" y="13"/>
                        <a:pt x="17" y="1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86" name="Freeform 617">
                  <a:extLst>
                    <a:ext uri="{FF2B5EF4-FFF2-40B4-BE49-F238E27FC236}">
                      <a16:creationId xmlns:a16="http://schemas.microsoft.com/office/drawing/2014/main" id="{2FEF37E9-5556-3642-9DF8-982E3D8EDE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52847" y="11379319"/>
                  <a:ext cx="306678" cy="250772"/>
                </a:xfrm>
                <a:custGeom>
                  <a:avLst/>
                  <a:gdLst>
                    <a:gd name="T0" fmla="*/ 19 w 30"/>
                    <a:gd name="T1" fmla="*/ 17 h 23"/>
                    <a:gd name="T2" fmla="*/ 19 w 30"/>
                    <a:gd name="T3" fmla="*/ 7 h 23"/>
                    <a:gd name="T4" fmla="*/ 19 w 30"/>
                    <a:gd name="T5" fmla="*/ 3 h 23"/>
                    <a:gd name="T6" fmla="*/ 15 w 30"/>
                    <a:gd name="T7" fmla="*/ 1 h 23"/>
                    <a:gd name="T8" fmla="*/ 12 w 30"/>
                    <a:gd name="T9" fmla="*/ 3 h 23"/>
                    <a:gd name="T10" fmla="*/ 13 w 30"/>
                    <a:gd name="T11" fmla="*/ 6 h 23"/>
                    <a:gd name="T12" fmla="*/ 15 w 30"/>
                    <a:gd name="T13" fmla="*/ 6 h 23"/>
                    <a:gd name="T14" fmla="*/ 14 w 30"/>
                    <a:gd name="T15" fmla="*/ 8 h 23"/>
                    <a:gd name="T16" fmla="*/ 13 w 30"/>
                    <a:gd name="T17" fmla="*/ 11 h 23"/>
                    <a:gd name="T18" fmla="*/ 16 w 30"/>
                    <a:gd name="T19" fmla="*/ 13 h 23"/>
                    <a:gd name="T20" fmla="*/ 12 w 30"/>
                    <a:gd name="T21" fmla="*/ 13 h 23"/>
                    <a:gd name="T22" fmla="*/ 9 w 30"/>
                    <a:gd name="T23" fmla="*/ 12 h 23"/>
                    <a:gd name="T24" fmla="*/ 10 w 30"/>
                    <a:gd name="T25" fmla="*/ 12 h 23"/>
                    <a:gd name="T26" fmla="*/ 10 w 30"/>
                    <a:gd name="T27" fmla="*/ 9 h 23"/>
                    <a:gd name="T28" fmla="*/ 8 w 30"/>
                    <a:gd name="T29" fmla="*/ 11 h 23"/>
                    <a:gd name="T30" fmla="*/ 5 w 30"/>
                    <a:gd name="T31" fmla="*/ 11 h 23"/>
                    <a:gd name="T32" fmla="*/ 0 w 30"/>
                    <a:gd name="T33" fmla="*/ 12 h 23"/>
                    <a:gd name="T34" fmla="*/ 2 w 30"/>
                    <a:gd name="T35" fmla="*/ 12 h 23"/>
                    <a:gd name="T36" fmla="*/ 3 w 30"/>
                    <a:gd name="T37" fmla="*/ 12 h 23"/>
                    <a:gd name="T38" fmla="*/ 5 w 30"/>
                    <a:gd name="T39" fmla="*/ 12 h 23"/>
                    <a:gd name="T40" fmla="*/ 6 w 30"/>
                    <a:gd name="T41" fmla="*/ 13 h 23"/>
                    <a:gd name="T42" fmla="*/ 4 w 30"/>
                    <a:gd name="T43" fmla="*/ 15 h 23"/>
                    <a:gd name="T44" fmla="*/ 6 w 30"/>
                    <a:gd name="T45" fmla="*/ 15 h 23"/>
                    <a:gd name="T46" fmla="*/ 8 w 30"/>
                    <a:gd name="T47" fmla="*/ 16 h 23"/>
                    <a:gd name="T48" fmla="*/ 7 w 30"/>
                    <a:gd name="T49" fmla="*/ 16 h 23"/>
                    <a:gd name="T50" fmla="*/ 10 w 30"/>
                    <a:gd name="T51" fmla="*/ 17 h 23"/>
                    <a:gd name="T52" fmla="*/ 12 w 30"/>
                    <a:gd name="T53" fmla="*/ 17 h 23"/>
                    <a:gd name="T54" fmla="*/ 17 w 30"/>
                    <a:gd name="T55" fmla="*/ 21 h 23"/>
                    <a:gd name="T56" fmla="*/ 16 w 30"/>
                    <a:gd name="T57" fmla="*/ 20 h 23"/>
                    <a:gd name="T58" fmla="*/ 23 w 30"/>
                    <a:gd name="T59" fmla="*/ 23 h 23"/>
                    <a:gd name="T60" fmla="*/ 19 w 30"/>
                    <a:gd name="T61" fmla="*/ 18 h 23"/>
                    <a:gd name="T62" fmla="*/ 24 w 30"/>
                    <a:gd name="T63" fmla="*/ 19 h 23"/>
                    <a:gd name="T64" fmla="*/ 30 w 30"/>
                    <a:gd name="T65" fmla="*/ 18 h 23"/>
                    <a:gd name="T66" fmla="*/ 19 w 30"/>
                    <a:gd name="T6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0" h="23">
                      <a:moveTo>
                        <a:pt x="19" y="17"/>
                      </a:moveTo>
                      <a:cubicBezTo>
                        <a:pt x="19" y="13"/>
                        <a:pt x="19" y="10"/>
                        <a:pt x="19" y="7"/>
                      </a:cubicBezTo>
                      <a:cubicBezTo>
                        <a:pt x="19" y="6"/>
                        <a:pt x="19" y="4"/>
                        <a:pt x="19" y="3"/>
                      </a:cubicBezTo>
                      <a:cubicBezTo>
                        <a:pt x="19" y="2"/>
                        <a:pt x="16" y="0"/>
                        <a:pt x="15" y="1"/>
                      </a:cubicBezTo>
                      <a:cubicBezTo>
                        <a:pt x="14" y="2"/>
                        <a:pt x="12" y="1"/>
                        <a:pt x="12" y="3"/>
                      </a:cubicBezTo>
                      <a:cubicBezTo>
                        <a:pt x="11" y="5"/>
                        <a:pt x="9" y="7"/>
                        <a:pt x="13" y="6"/>
                      </a:cubicBezTo>
                      <a:cubicBezTo>
                        <a:pt x="13" y="6"/>
                        <a:pt x="15" y="6"/>
                        <a:pt x="15" y="6"/>
                      </a:cubicBezTo>
                      <a:cubicBezTo>
                        <a:pt x="16" y="6"/>
                        <a:pt x="14" y="8"/>
                        <a:pt x="14" y="8"/>
                      </a:cubicBezTo>
                      <a:cubicBezTo>
                        <a:pt x="13" y="8"/>
                        <a:pt x="11" y="10"/>
                        <a:pt x="13" y="11"/>
                      </a:cubicBezTo>
                      <a:cubicBezTo>
                        <a:pt x="13" y="12"/>
                        <a:pt x="16" y="12"/>
                        <a:pt x="16" y="13"/>
                      </a:cubicBezTo>
                      <a:cubicBezTo>
                        <a:pt x="16" y="13"/>
                        <a:pt x="12" y="13"/>
                        <a:pt x="12" y="13"/>
                      </a:cubicBezTo>
                      <a:cubicBezTo>
                        <a:pt x="11" y="13"/>
                        <a:pt x="9" y="12"/>
                        <a:pt x="9" y="12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ubicBezTo>
                        <a:pt x="10" y="11"/>
                        <a:pt x="11" y="10"/>
                        <a:pt x="10" y="9"/>
                      </a:cubicBezTo>
                      <a:cubicBezTo>
                        <a:pt x="10" y="9"/>
                        <a:pt x="8" y="11"/>
                        <a:pt x="8" y="11"/>
                      </a:cubicBezTo>
                      <a:cubicBezTo>
                        <a:pt x="7" y="12"/>
                        <a:pt x="6" y="11"/>
                        <a:pt x="5" y="11"/>
                      </a:cubicBezTo>
                      <a:cubicBezTo>
                        <a:pt x="4" y="11"/>
                        <a:pt x="0" y="10"/>
                        <a:pt x="0" y="12"/>
                      </a:cubicBezTo>
                      <a:cubicBezTo>
                        <a:pt x="0" y="13"/>
                        <a:pt x="2" y="12"/>
                        <a:pt x="2" y="12"/>
                      </a:cubicBezTo>
                      <a:cubicBezTo>
                        <a:pt x="3" y="11"/>
                        <a:pt x="2" y="12"/>
                        <a:pt x="3" y="12"/>
                      </a:cubicBezTo>
                      <a:cubicBezTo>
                        <a:pt x="4" y="13"/>
                        <a:pt x="4" y="11"/>
                        <a:pt x="5" y="12"/>
                      </a:cubicBezTo>
                      <a:cubicBezTo>
                        <a:pt x="5" y="12"/>
                        <a:pt x="6" y="13"/>
                        <a:pt x="6" y="13"/>
                      </a:cubicBezTo>
                      <a:cubicBezTo>
                        <a:pt x="6" y="13"/>
                        <a:pt x="2" y="14"/>
                        <a:pt x="4" y="15"/>
                      </a:cubicBezTo>
                      <a:cubicBezTo>
                        <a:pt x="5" y="16"/>
                        <a:pt x="6" y="14"/>
                        <a:pt x="6" y="15"/>
                      </a:cubicBezTo>
                      <a:cubicBezTo>
                        <a:pt x="7" y="15"/>
                        <a:pt x="8" y="16"/>
                        <a:pt x="8" y="16"/>
                      </a:cubicBezTo>
                      <a:cubicBezTo>
                        <a:pt x="8" y="16"/>
                        <a:pt x="8" y="16"/>
                        <a:pt x="7" y="16"/>
                      </a:cubicBezTo>
                      <a:cubicBezTo>
                        <a:pt x="7" y="17"/>
                        <a:pt x="9" y="17"/>
                        <a:pt x="10" y="17"/>
                      </a:cubicBezTo>
                      <a:cubicBezTo>
                        <a:pt x="11" y="17"/>
                        <a:pt x="11" y="15"/>
                        <a:pt x="12" y="17"/>
                      </a:cubicBezTo>
                      <a:cubicBezTo>
                        <a:pt x="12" y="17"/>
                        <a:pt x="16" y="22"/>
                        <a:pt x="17" y="21"/>
                      </a:cubicBezTo>
                      <a:cubicBezTo>
                        <a:pt x="17" y="21"/>
                        <a:pt x="16" y="20"/>
                        <a:pt x="16" y="20"/>
                      </a:cubicBezTo>
                      <a:cubicBezTo>
                        <a:pt x="16" y="19"/>
                        <a:pt x="22" y="23"/>
                        <a:pt x="23" y="23"/>
                      </a:cubicBezTo>
                      <a:cubicBezTo>
                        <a:pt x="23" y="22"/>
                        <a:pt x="19" y="19"/>
                        <a:pt x="19" y="18"/>
                      </a:cubicBezTo>
                      <a:cubicBezTo>
                        <a:pt x="20" y="18"/>
                        <a:pt x="24" y="19"/>
                        <a:pt x="24" y="19"/>
                      </a:cubicBezTo>
                      <a:cubicBezTo>
                        <a:pt x="26" y="19"/>
                        <a:pt x="28" y="19"/>
                        <a:pt x="30" y="18"/>
                      </a:cubicBezTo>
                      <a:cubicBezTo>
                        <a:pt x="27" y="16"/>
                        <a:pt x="23" y="17"/>
                        <a:pt x="19" y="1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87" name="Freeform 618">
                  <a:extLst>
                    <a:ext uri="{FF2B5EF4-FFF2-40B4-BE49-F238E27FC236}">
                      <a16:creationId xmlns:a16="http://schemas.microsoft.com/office/drawing/2014/main" id="{28EBFE1E-2206-4D48-86BB-EFAEA8A6A1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04054" y="7621385"/>
                  <a:ext cx="777151" cy="597432"/>
                </a:xfrm>
                <a:custGeom>
                  <a:avLst/>
                  <a:gdLst>
                    <a:gd name="T0" fmla="*/ 63 w 76"/>
                    <a:gd name="T1" fmla="*/ 28 h 55"/>
                    <a:gd name="T2" fmla="*/ 66 w 76"/>
                    <a:gd name="T3" fmla="*/ 24 h 55"/>
                    <a:gd name="T4" fmla="*/ 67 w 76"/>
                    <a:gd name="T5" fmla="*/ 22 h 55"/>
                    <a:gd name="T6" fmla="*/ 67 w 76"/>
                    <a:gd name="T7" fmla="*/ 18 h 55"/>
                    <a:gd name="T8" fmla="*/ 61 w 76"/>
                    <a:gd name="T9" fmla="*/ 15 h 55"/>
                    <a:gd name="T10" fmla="*/ 63 w 76"/>
                    <a:gd name="T11" fmla="*/ 14 h 55"/>
                    <a:gd name="T12" fmla="*/ 64 w 76"/>
                    <a:gd name="T13" fmla="*/ 11 h 55"/>
                    <a:gd name="T14" fmla="*/ 60 w 76"/>
                    <a:gd name="T15" fmla="*/ 9 h 55"/>
                    <a:gd name="T16" fmla="*/ 59 w 76"/>
                    <a:gd name="T17" fmla="*/ 8 h 55"/>
                    <a:gd name="T18" fmla="*/ 57 w 76"/>
                    <a:gd name="T19" fmla="*/ 9 h 55"/>
                    <a:gd name="T20" fmla="*/ 57 w 76"/>
                    <a:gd name="T21" fmla="*/ 7 h 55"/>
                    <a:gd name="T22" fmla="*/ 54 w 76"/>
                    <a:gd name="T23" fmla="*/ 8 h 55"/>
                    <a:gd name="T24" fmla="*/ 54 w 76"/>
                    <a:gd name="T25" fmla="*/ 6 h 55"/>
                    <a:gd name="T26" fmla="*/ 58 w 76"/>
                    <a:gd name="T27" fmla="*/ 5 h 55"/>
                    <a:gd name="T28" fmla="*/ 55 w 76"/>
                    <a:gd name="T29" fmla="*/ 4 h 55"/>
                    <a:gd name="T30" fmla="*/ 49 w 76"/>
                    <a:gd name="T31" fmla="*/ 4 h 55"/>
                    <a:gd name="T32" fmla="*/ 44 w 76"/>
                    <a:gd name="T33" fmla="*/ 7 h 55"/>
                    <a:gd name="T34" fmla="*/ 38 w 76"/>
                    <a:gd name="T35" fmla="*/ 5 h 55"/>
                    <a:gd name="T36" fmla="*/ 29 w 76"/>
                    <a:gd name="T37" fmla="*/ 5 h 55"/>
                    <a:gd name="T38" fmla="*/ 26 w 76"/>
                    <a:gd name="T39" fmla="*/ 2 h 55"/>
                    <a:gd name="T40" fmla="*/ 20 w 76"/>
                    <a:gd name="T41" fmla="*/ 0 h 55"/>
                    <a:gd name="T42" fmla="*/ 11 w 76"/>
                    <a:gd name="T43" fmla="*/ 4 h 55"/>
                    <a:gd name="T44" fmla="*/ 13 w 76"/>
                    <a:gd name="T45" fmla="*/ 12 h 55"/>
                    <a:gd name="T46" fmla="*/ 8 w 76"/>
                    <a:gd name="T47" fmla="*/ 8 h 55"/>
                    <a:gd name="T48" fmla="*/ 10 w 76"/>
                    <a:gd name="T49" fmla="*/ 5 h 55"/>
                    <a:gd name="T50" fmla="*/ 8 w 76"/>
                    <a:gd name="T51" fmla="*/ 1 h 55"/>
                    <a:gd name="T52" fmla="*/ 4 w 76"/>
                    <a:gd name="T53" fmla="*/ 7 h 55"/>
                    <a:gd name="T54" fmla="*/ 3 w 76"/>
                    <a:gd name="T55" fmla="*/ 12 h 55"/>
                    <a:gd name="T56" fmla="*/ 5 w 76"/>
                    <a:gd name="T57" fmla="*/ 13 h 55"/>
                    <a:gd name="T58" fmla="*/ 7 w 76"/>
                    <a:gd name="T59" fmla="*/ 16 h 55"/>
                    <a:gd name="T60" fmla="*/ 10 w 76"/>
                    <a:gd name="T61" fmla="*/ 23 h 55"/>
                    <a:gd name="T62" fmla="*/ 13 w 76"/>
                    <a:gd name="T63" fmla="*/ 23 h 55"/>
                    <a:gd name="T64" fmla="*/ 15 w 76"/>
                    <a:gd name="T65" fmla="*/ 22 h 55"/>
                    <a:gd name="T66" fmla="*/ 21 w 76"/>
                    <a:gd name="T67" fmla="*/ 27 h 55"/>
                    <a:gd name="T68" fmla="*/ 23 w 76"/>
                    <a:gd name="T69" fmla="*/ 27 h 55"/>
                    <a:gd name="T70" fmla="*/ 26 w 76"/>
                    <a:gd name="T71" fmla="*/ 27 h 55"/>
                    <a:gd name="T72" fmla="*/ 31 w 76"/>
                    <a:gd name="T73" fmla="*/ 29 h 55"/>
                    <a:gd name="T74" fmla="*/ 31 w 76"/>
                    <a:gd name="T75" fmla="*/ 38 h 55"/>
                    <a:gd name="T76" fmla="*/ 32 w 76"/>
                    <a:gd name="T77" fmla="*/ 41 h 55"/>
                    <a:gd name="T78" fmla="*/ 30 w 76"/>
                    <a:gd name="T79" fmla="*/ 44 h 55"/>
                    <a:gd name="T80" fmla="*/ 40 w 76"/>
                    <a:gd name="T81" fmla="*/ 53 h 55"/>
                    <a:gd name="T82" fmla="*/ 42 w 76"/>
                    <a:gd name="T83" fmla="*/ 54 h 55"/>
                    <a:gd name="T84" fmla="*/ 45 w 76"/>
                    <a:gd name="T85" fmla="*/ 52 h 55"/>
                    <a:gd name="T86" fmla="*/ 51 w 76"/>
                    <a:gd name="T87" fmla="*/ 47 h 55"/>
                    <a:gd name="T88" fmla="*/ 49 w 76"/>
                    <a:gd name="T89" fmla="*/ 44 h 55"/>
                    <a:gd name="T90" fmla="*/ 48 w 76"/>
                    <a:gd name="T91" fmla="*/ 41 h 55"/>
                    <a:gd name="T92" fmla="*/ 45 w 76"/>
                    <a:gd name="T93" fmla="*/ 38 h 55"/>
                    <a:gd name="T94" fmla="*/ 52 w 76"/>
                    <a:gd name="T95" fmla="*/ 38 h 55"/>
                    <a:gd name="T96" fmla="*/ 54 w 76"/>
                    <a:gd name="T97" fmla="*/ 40 h 55"/>
                    <a:gd name="T98" fmla="*/ 56 w 76"/>
                    <a:gd name="T99" fmla="*/ 38 h 55"/>
                    <a:gd name="T100" fmla="*/ 62 w 76"/>
                    <a:gd name="T101" fmla="*/ 36 h 55"/>
                    <a:gd name="T102" fmla="*/ 67 w 76"/>
                    <a:gd name="T103" fmla="*/ 33 h 55"/>
                    <a:gd name="T104" fmla="*/ 63 w 76"/>
                    <a:gd name="T105" fmla="*/ 28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6" h="55">
                      <a:moveTo>
                        <a:pt x="63" y="28"/>
                      </a:moveTo>
                      <a:cubicBezTo>
                        <a:pt x="63" y="26"/>
                        <a:pt x="63" y="25"/>
                        <a:pt x="66" y="24"/>
                      </a:cubicBezTo>
                      <a:cubicBezTo>
                        <a:pt x="66" y="23"/>
                        <a:pt x="68" y="23"/>
                        <a:pt x="67" y="22"/>
                      </a:cubicBezTo>
                      <a:cubicBezTo>
                        <a:pt x="66" y="21"/>
                        <a:pt x="65" y="19"/>
                        <a:pt x="67" y="18"/>
                      </a:cubicBezTo>
                      <a:cubicBezTo>
                        <a:pt x="76" y="14"/>
                        <a:pt x="61" y="15"/>
                        <a:pt x="61" y="15"/>
                      </a:cubicBezTo>
                      <a:cubicBezTo>
                        <a:pt x="61" y="14"/>
                        <a:pt x="62" y="14"/>
                        <a:pt x="63" y="14"/>
                      </a:cubicBezTo>
                      <a:cubicBezTo>
                        <a:pt x="64" y="14"/>
                        <a:pt x="64" y="12"/>
                        <a:pt x="64" y="11"/>
                      </a:cubicBezTo>
                      <a:cubicBezTo>
                        <a:pt x="64" y="10"/>
                        <a:pt x="60" y="8"/>
                        <a:pt x="60" y="9"/>
                      </a:cubicBezTo>
                      <a:cubicBezTo>
                        <a:pt x="60" y="10"/>
                        <a:pt x="59" y="8"/>
                        <a:pt x="59" y="8"/>
                      </a:cubicBezTo>
                      <a:cubicBezTo>
                        <a:pt x="58" y="8"/>
                        <a:pt x="58" y="10"/>
                        <a:pt x="57" y="9"/>
                      </a:cubicBezTo>
                      <a:cubicBezTo>
                        <a:pt x="57" y="9"/>
                        <a:pt x="57" y="8"/>
                        <a:pt x="57" y="7"/>
                      </a:cubicBezTo>
                      <a:cubicBezTo>
                        <a:pt x="56" y="6"/>
                        <a:pt x="55" y="8"/>
                        <a:pt x="54" y="8"/>
                      </a:cubicBezTo>
                      <a:cubicBezTo>
                        <a:pt x="54" y="8"/>
                        <a:pt x="54" y="6"/>
                        <a:pt x="54" y="6"/>
                      </a:cubicBezTo>
                      <a:cubicBezTo>
                        <a:pt x="54" y="4"/>
                        <a:pt x="57" y="5"/>
                        <a:pt x="58" y="5"/>
                      </a:cubicBezTo>
                      <a:cubicBezTo>
                        <a:pt x="59" y="4"/>
                        <a:pt x="55" y="4"/>
                        <a:pt x="55" y="4"/>
                      </a:cubicBezTo>
                      <a:cubicBezTo>
                        <a:pt x="53" y="4"/>
                        <a:pt x="51" y="3"/>
                        <a:pt x="49" y="4"/>
                      </a:cubicBezTo>
                      <a:cubicBezTo>
                        <a:pt x="47" y="5"/>
                        <a:pt x="46" y="8"/>
                        <a:pt x="44" y="7"/>
                      </a:cubicBezTo>
                      <a:cubicBezTo>
                        <a:pt x="41" y="7"/>
                        <a:pt x="40" y="7"/>
                        <a:pt x="38" y="5"/>
                      </a:cubicBezTo>
                      <a:cubicBezTo>
                        <a:pt x="36" y="3"/>
                        <a:pt x="32" y="5"/>
                        <a:pt x="29" y="5"/>
                      </a:cubicBezTo>
                      <a:cubicBezTo>
                        <a:pt x="27" y="5"/>
                        <a:pt x="27" y="4"/>
                        <a:pt x="26" y="2"/>
                      </a:cubicBezTo>
                      <a:cubicBezTo>
                        <a:pt x="25" y="0"/>
                        <a:pt x="23" y="0"/>
                        <a:pt x="20" y="0"/>
                      </a:cubicBezTo>
                      <a:cubicBezTo>
                        <a:pt x="19" y="0"/>
                        <a:pt x="11" y="1"/>
                        <a:pt x="11" y="4"/>
                      </a:cubicBezTo>
                      <a:cubicBezTo>
                        <a:pt x="11" y="7"/>
                        <a:pt x="15" y="8"/>
                        <a:pt x="13" y="12"/>
                      </a:cubicBezTo>
                      <a:cubicBezTo>
                        <a:pt x="11" y="14"/>
                        <a:pt x="7" y="10"/>
                        <a:pt x="8" y="8"/>
                      </a:cubicBezTo>
                      <a:cubicBezTo>
                        <a:pt x="8" y="7"/>
                        <a:pt x="10" y="6"/>
                        <a:pt x="10" y="5"/>
                      </a:cubicBezTo>
                      <a:cubicBezTo>
                        <a:pt x="11" y="3"/>
                        <a:pt x="8" y="2"/>
                        <a:pt x="8" y="1"/>
                      </a:cubicBezTo>
                      <a:cubicBezTo>
                        <a:pt x="5" y="3"/>
                        <a:pt x="4" y="4"/>
                        <a:pt x="4" y="7"/>
                      </a:cubicBezTo>
                      <a:cubicBezTo>
                        <a:pt x="3" y="8"/>
                        <a:pt x="0" y="12"/>
                        <a:pt x="3" y="12"/>
                      </a:cubicBezTo>
                      <a:cubicBezTo>
                        <a:pt x="3" y="12"/>
                        <a:pt x="4" y="12"/>
                        <a:pt x="5" y="13"/>
                      </a:cubicBezTo>
                      <a:cubicBezTo>
                        <a:pt x="5" y="14"/>
                        <a:pt x="6" y="15"/>
                        <a:pt x="7" y="16"/>
                      </a:cubicBezTo>
                      <a:cubicBezTo>
                        <a:pt x="9" y="18"/>
                        <a:pt x="5" y="22"/>
                        <a:pt x="10" y="23"/>
                      </a:cubicBezTo>
                      <a:cubicBezTo>
                        <a:pt x="10" y="23"/>
                        <a:pt x="12" y="23"/>
                        <a:pt x="13" y="23"/>
                      </a:cubicBezTo>
                      <a:cubicBezTo>
                        <a:pt x="14" y="23"/>
                        <a:pt x="14" y="22"/>
                        <a:pt x="15" y="22"/>
                      </a:cubicBezTo>
                      <a:cubicBezTo>
                        <a:pt x="18" y="22"/>
                        <a:pt x="19" y="25"/>
                        <a:pt x="21" y="27"/>
                      </a:cubicBezTo>
                      <a:cubicBezTo>
                        <a:pt x="21" y="27"/>
                        <a:pt x="22" y="28"/>
                        <a:pt x="23" y="27"/>
                      </a:cubicBezTo>
                      <a:cubicBezTo>
                        <a:pt x="23" y="26"/>
                        <a:pt x="24" y="27"/>
                        <a:pt x="26" y="27"/>
                      </a:cubicBezTo>
                      <a:cubicBezTo>
                        <a:pt x="28" y="28"/>
                        <a:pt x="33" y="25"/>
                        <a:pt x="31" y="29"/>
                      </a:cubicBezTo>
                      <a:cubicBezTo>
                        <a:pt x="29" y="32"/>
                        <a:pt x="29" y="35"/>
                        <a:pt x="31" y="38"/>
                      </a:cubicBezTo>
                      <a:cubicBezTo>
                        <a:pt x="31" y="39"/>
                        <a:pt x="32" y="40"/>
                        <a:pt x="32" y="41"/>
                      </a:cubicBezTo>
                      <a:cubicBezTo>
                        <a:pt x="32" y="42"/>
                        <a:pt x="29" y="43"/>
                        <a:pt x="30" y="44"/>
                      </a:cubicBezTo>
                      <a:cubicBezTo>
                        <a:pt x="33" y="47"/>
                        <a:pt x="34" y="55"/>
                        <a:pt x="40" y="53"/>
                      </a:cubicBezTo>
                      <a:cubicBezTo>
                        <a:pt x="41" y="53"/>
                        <a:pt x="41" y="54"/>
                        <a:pt x="42" y="54"/>
                      </a:cubicBezTo>
                      <a:cubicBezTo>
                        <a:pt x="43" y="54"/>
                        <a:pt x="44" y="53"/>
                        <a:pt x="45" y="52"/>
                      </a:cubicBezTo>
                      <a:cubicBezTo>
                        <a:pt x="47" y="51"/>
                        <a:pt x="48" y="49"/>
                        <a:pt x="51" y="47"/>
                      </a:cubicBezTo>
                      <a:cubicBezTo>
                        <a:pt x="53" y="46"/>
                        <a:pt x="49" y="46"/>
                        <a:pt x="49" y="44"/>
                      </a:cubicBezTo>
                      <a:cubicBezTo>
                        <a:pt x="49" y="43"/>
                        <a:pt x="48" y="42"/>
                        <a:pt x="48" y="41"/>
                      </a:cubicBezTo>
                      <a:cubicBezTo>
                        <a:pt x="48" y="40"/>
                        <a:pt x="45" y="39"/>
                        <a:pt x="45" y="38"/>
                      </a:cubicBezTo>
                      <a:cubicBezTo>
                        <a:pt x="45" y="37"/>
                        <a:pt x="51" y="38"/>
                        <a:pt x="52" y="38"/>
                      </a:cubicBezTo>
                      <a:cubicBezTo>
                        <a:pt x="54" y="38"/>
                        <a:pt x="53" y="39"/>
                        <a:pt x="54" y="40"/>
                      </a:cubicBezTo>
                      <a:cubicBezTo>
                        <a:pt x="55" y="40"/>
                        <a:pt x="55" y="38"/>
                        <a:pt x="56" y="38"/>
                      </a:cubicBezTo>
                      <a:cubicBezTo>
                        <a:pt x="57" y="37"/>
                        <a:pt x="60" y="37"/>
                        <a:pt x="62" y="36"/>
                      </a:cubicBezTo>
                      <a:cubicBezTo>
                        <a:pt x="63" y="35"/>
                        <a:pt x="65" y="34"/>
                        <a:pt x="67" y="33"/>
                      </a:cubicBezTo>
                      <a:cubicBezTo>
                        <a:pt x="66" y="31"/>
                        <a:pt x="63" y="30"/>
                        <a:pt x="63" y="2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88" name="Freeform 619">
                  <a:extLst>
                    <a:ext uri="{FF2B5EF4-FFF2-40B4-BE49-F238E27FC236}">
                      <a16:creationId xmlns:a16="http://schemas.microsoft.com/office/drawing/2014/main" id="{2184EE90-EEEB-1141-B0DE-0463441591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27864" y="7783652"/>
                  <a:ext cx="264855" cy="413040"/>
                </a:xfrm>
                <a:custGeom>
                  <a:avLst/>
                  <a:gdLst>
                    <a:gd name="T0" fmla="*/ 22 w 26"/>
                    <a:gd name="T1" fmla="*/ 29 h 38"/>
                    <a:gd name="T2" fmla="*/ 18 w 26"/>
                    <a:gd name="T3" fmla="*/ 21 h 38"/>
                    <a:gd name="T4" fmla="*/ 20 w 26"/>
                    <a:gd name="T5" fmla="*/ 18 h 38"/>
                    <a:gd name="T6" fmla="*/ 22 w 26"/>
                    <a:gd name="T7" fmla="*/ 15 h 38"/>
                    <a:gd name="T8" fmla="*/ 22 w 26"/>
                    <a:gd name="T9" fmla="*/ 13 h 38"/>
                    <a:gd name="T10" fmla="*/ 20 w 26"/>
                    <a:gd name="T11" fmla="*/ 11 h 38"/>
                    <a:gd name="T12" fmla="*/ 16 w 26"/>
                    <a:gd name="T13" fmla="*/ 7 h 38"/>
                    <a:gd name="T14" fmla="*/ 9 w 26"/>
                    <a:gd name="T15" fmla="*/ 0 h 38"/>
                    <a:gd name="T16" fmla="*/ 5 w 26"/>
                    <a:gd name="T17" fmla="*/ 5 h 38"/>
                    <a:gd name="T18" fmla="*/ 6 w 26"/>
                    <a:gd name="T19" fmla="*/ 8 h 38"/>
                    <a:gd name="T20" fmla="*/ 3 w 26"/>
                    <a:gd name="T21" fmla="*/ 10 h 38"/>
                    <a:gd name="T22" fmla="*/ 4 w 26"/>
                    <a:gd name="T23" fmla="*/ 16 h 38"/>
                    <a:gd name="T24" fmla="*/ 7 w 26"/>
                    <a:gd name="T25" fmla="*/ 18 h 38"/>
                    <a:gd name="T26" fmla="*/ 8 w 26"/>
                    <a:gd name="T27" fmla="*/ 20 h 38"/>
                    <a:gd name="T28" fmla="*/ 8 w 26"/>
                    <a:gd name="T29" fmla="*/ 27 h 38"/>
                    <a:gd name="T30" fmla="*/ 11 w 26"/>
                    <a:gd name="T31" fmla="*/ 35 h 38"/>
                    <a:gd name="T32" fmla="*/ 17 w 26"/>
                    <a:gd name="T33" fmla="*/ 35 h 38"/>
                    <a:gd name="T34" fmla="*/ 21 w 26"/>
                    <a:gd name="T35" fmla="*/ 34 h 38"/>
                    <a:gd name="T36" fmla="*/ 26 w 26"/>
                    <a:gd name="T37" fmla="*/ 34 h 38"/>
                    <a:gd name="T38" fmla="*/ 22 w 26"/>
                    <a:gd name="T39" fmla="*/ 29 h 38"/>
                    <a:gd name="T40" fmla="*/ 22 w 26"/>
                    <a:gd name="T41" fmla="*/ 29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6" h="38">
                      <a:moveTo>
                        <a:pt x="22" y="29"/>
                      </a:moveTo>
                      <a:cubicBezTo>
                        <a:pt x="22" y="28"/>
                        <a:pt x="17" y="22"/>
                        <a:pt x="18" y="21"/>
                      </a:cubicBezTo>
                      <a:cubicBezTo>
                        <a:pt x="19" y="20"/>
                        <a:pt x="18" y="19"/>
                        <a:pt x="20" y="18"/>
                      </a:cubicBezTo>
                      <a:cubicBezTo>
                        <a:pt x="23" y="18"/>
                        <a:pt x="22" y="16"/>
                        <a:pt x="22" y="15"/>
                      </a:cubicBezTo>
                      <a:cubicBezTo>
                        <a:pt x="22" y="14"/>
                        <a:pt x="22" y="13"/>
                        <a:pt x="22" y="13"/>
                      </a:cubicBezTo>
                      <a:cubicBezTo>
                        <a:pt x="22" y="12"/>
                        <a:pt x="21" y="12"/>
                        <a:pt x="20" y="11"/>
                      </a:cubicBezTo>
                      <a:cubicBezTo>
                        <a:pt x="19" y="9"/>
                        <a:pt x="16" y="9"/>
                        <a:pt x="16" y="7"/>
                      </a:cubicBezTo>
                      <a:cubicBezTo>
                        <a:pt x="15" y="4"/>
                        <a:pt x="11" y="1"/>
                        <a:pt x="9" y="0"/>
                      </a:cubicBezTo>
                      <a:cubicBezTo>
                        <a:pt x="9" y="3"/>
                        <a:pt x="4" y="3"/>
                        <a:pt x="5" y="5"/>
                      </a:cubicBezTo>
                      <a:cubicBezTo>
                        <a:pt x="5" y="6"/>
                        <a:pt x="7" y="7"/>
                        <a:pt x="6" y="8"/>
                      </a:cubicBezTo>
                      <a:cubicBezTo>
                        <a:pt x="5" y="8"/>
                        <a:pt x="3" y="9"/>
                        <a:pt x="3" y="10"/>
                      </a:cubicBezTo>
                      <a:cubicBezTo>
                        <a:pt x="0" y="11"/>
                        <a:pt x="2" y="14"/>
                        <a:pt x="4" y="16"/>
                      </a:cubicBezTo>
                      <a:cubicBezTo>
                        <a:pt x="5" y="17"/>
                        <a:pt x="5" y="18"/>
                        <a:pt x="7" y="18"/>
                      </a:cubicBezTo>
                      <a:cubicBezTo>
                        <a:pt x="8" y="18"/>
                        <a:pt x="7" y="19"/>
                        <a:pt x="8" y="20"/>
                      </a:cubicBezTo>
                      <a:cubicBezTo>
                        <a:pt x="10" y="23"/>
                        <a:pt x="9" y="24"/>
                        <a:pt x="8" y="27"/>
                      </a:cubicBezTo>
                      <a:cubicBezTo>
                        <a:pt x="8" y="30"/>
                        <a:pt x="10" y="33"/>
                        <a:pt x="11" y="35"/>
                      </a:cubicBezTo>
                      <a:cubicBezTo>
                        <a:pt x="14" y="38"/>
                        <a:pt x="15" y="35"/>
                        <a:pt x="17" y="35"/>
                      </a:cubicBezTo>
                      <a:cubicBezTo>
                        <a:pt x="19" y="35"/>
                        <a:pt x="20" y="34"/>
                        <a:pt x="21" y="34"/>
                      </a:cubicBezTo>
                      <a:cubicBezTo>
                        <a:pt x="23" y="33"/>
                        <a:pt x="24" y="33"/>
                        <a:pt x="26" y="34"/>
                      </a:cubicBezTo>
                      <a:cubicBezTo>
                        <a:pt x="25" y="32"/>
                        <a:pt x="24" y="30"/>
                        <a:pt x="22" y="29"/>
                      </a:cubicBezTo>
                      <a:cubicBezTo>
                        <a:pt x="21" y="27"/>
                        <a:pt x="23" y="29"/>
                        <a:pt x="22" y="2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89" name="Freeform 620">
                  <a:extLst>
                    <a:ext uri="{FF2B5EF4-FFF2-40B4-BE49-F238E27FC236}">
                      <a16:creationId xmlns:a16="http://schemas.microsoft.com/office/drawing/2014/main" id="{6FBFD3A8-D931-0B42-88AB-CF3CBF3FB5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98628" y="7912727"/>
                  <a:ext cx="226522" cy="250772"/>
                </a:xfrm>
                <a:custGeom>
                  <a:avLst/>
                  <a:gdLst>
                    <a:gd name="T0" fmla="*/ 19 w 22"/>
                    <a:gd name="T1" fmla="*/ 7 h 23"/>
                    <a:gd name="T2" fmla="*/ 22 w 22"/>
                    <a:gd name="T3" fmla="*/ 2 h 23"/>
                    <a:gd name="T4" fmla="*/ 12 w 22"/>
                    <a:gd name="T5" fmla="*/ 2 h 23"/>
                    <a:gd name="T6" fmla="*/ 9 w 22"/>
                    <a:gd name="T7" fmla="*/ 0 h 23"/>
                    <a:gd name="T8" fmla="*/ 5 w 22"/>
                    <a:gd name="T9" fmla="*/ 1 h 23"/>
                    <a:gd name="T10" fmla="*/ 4 w 22"/>
                    <a:gd name="T11" fmla="*/ 6 h 23"/>
                    <a:gd name="T12" fmla="*/ 1 w 22"/>
                    <a:gd name="T13" fmla="*/ 10 h 23"/>
                    <a:gd name="T14" fmla="*/ 4 w 22"/>
                    <a:gd name="T15" fmla="*/ 15 h 23"/>
                    <a:gd name="T16" fmla="*/ 9 w 22"/>
                    <a:gd name="T17" fmla="*/ 22 h 23"/>
                    <a:gd name="T18" fmla="*/ 12 w 22"/>
                    <a:gd name="T19" fmla="*/ 19 h 23"/>
                    <a:gd name="T20" fmla="*/ 16 w 22"/>
                    <a:gd name="T21" fmla="*/ 18 h 23"/>
                    <a:gd name="T22" fmla="*/ 19 w 22"/>
                    <a:gd name="T23" fmla="*/ 19 h 23"/>
                    <a:gd name="T24" fmla="*/ 20 w 22"/>
                    <a:gd name="T25" fmla="*/ 14 h 23"/>
                    <a:gd name="T26" fmla="*/ 19 w 22"/>
                    <a:gd name="T27" fmla="*/ 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" h="23">
                      <a:moveTo>
                        <a:pt x="19" y="7"/>
                      </a:moveTo>
                      <a:cubicBezTo>
                        <a:pt x="19" y="5"/>
                        <a:pt x="21" y="3"/>
                        <a:pt x="22" y="2"/>
                      </a:cubicBezTo>
                      <a:cubicBezTo>
                        <a:pt x="19" y="1"/>
                        <a:pt x="14" y="0"/>
                        <a:pt x="12" y="2"/>
                      </a:cubicBezTo>
                      <a:cubicBezTo>
                        <a:pt x="10" y="3"/>
                        <a:pt x="9" y="1"/>
                        <a:pt x="9" y="0"/>
                      </a:cubicBezTo>
                      <a:cubicBezTo>
                        <a:pt x="8" y="0"/>
                        <a:pt x="7" y="2"/>
                        <a:pt x="5" y="1"/>
                      </a:cubicBezTo>
                      <a:cubicBezTo>
                        <a:pt x="5" y="2"/>
                        <a:pt x="7" y="6"/>
                        <a:pt x="4" y="6"/>
                      </a:cubicBezTo>
                      <a:cubicBezTo>
                        <a:pt x="2" y="7"/>
                        <a:pt x="0" y="8"/>
                        <a:pt x="1" y="10"/>
                      </a:cubicBezTo>
                      <a:cubicBezTo>
                        <a:pt x="2" y="12"/>
                        <a:pt x="3" y="13"/>
                        <a:pt x="4" y="15"/>
                      </a:cubicBezTo>
                      <a:cubicBezTo>
                        <a:pt x="5" y="17"/>
                        <a:pt x="7" y="19"/>
                        <a:pt x="9" y="22"/>
                      </a:cubicBezTo>
                      <a:cubicBezTo>
                        <a:pt x="12" y="23"/>
                        <a:pt x="10" y="19"/>
                        <a:pt x="12" y="19"/>
                      </a:cubicBezTo>
                      <a:cubicBezTo>
                        <a:pt x="14" y="19"/>
                        <a:pt x="15" y="19"/>
                        <a:pt x="16" y="18"/>
                      </a:cubicBezTo>
                      <a:cubicBezTo>
                        <a:pt x="17" y="18"/>
                        <a:pt x="17" y="20"/>
                        <a:pt x="19" y="19"/>
                      </a:cubicBezTo>
                      <a:cubicBezTo>
                        <a:pt x="20" y="17"/>
                        <a:pt x="21" y="16"/>
                        <a:pt x="20" y="14"/>
                      </a:cubicBezTo>
                      <a:cubicBezTo>
                        <a:pt x="20" y="12"/>
                        <a:pt x="19" y="9"/>
                        <a:pt x="19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90" name="Freeform 621">
                  <a:extLst>
                    <a:ext uri="{FF2B5EF4-FFF2-40B4-BE49-F238E27FC236}">
                      <a16:creationId xmlns:a16="http://schemas.microsoft.com/office/drawing/2014/main" id="{43F33B24-B0A7-F247-854D-7A6D7B92FC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83333" y="7934858"/>
                  <a:ext cx="163794" cy="195460"/>
                </a:xfrm>
                <a:custGeom>
                  <a:avLst/>
                  <a:gdLst>
                    <a:gd name="T0" fmla="*/ 12 w 16"/>
                    <a:gd name="T1" fmla="*/ 5 h 18"/>
                    <a:gd name="T2" fmla="*/ 5 w 16"/>
                    <a:gd name="T3" fmla="*/ 1 h 18"/>
                    <a:gd name="T4" fmla="*/ 1 w 16"/>
                    <a:gd name="T5" fmla="*/ 6 h 18"/>
                    <a:gd name="T6" fmla="*/ 2 w 16"/>
                    <a:gd name="T7" fmla="*/ 12 h 18"/>
                    <a:gd name="T8" fmla="*/ 0 w 16"/>
                    <a:gd name="T9" fmla="*/ 17 h 18"/>
                    <a:gd name="T10" fmla="*/ 4 w 16"/>
                    <a:gd name="T11" fmla="*/ 17 h 18"/>
                    <a:gd name="T12" fmla="*/ 9 w 16"/>
                    <a:gd name="T13" fmla="*/ 17 h 18"/>
                    <a:gd name="T14" fmla="*/ 16 w 16"/>
                    <a:gd name="T15" fmla="*/ 8 h 18"/>
                    <a:gd name="T16" fmla="*/ 12 w 16"/>
                    <a:gd name="T17" fmla="*/ 5 h 18"/>
                    <a:gd name="T18" fmla="*/ 12 w 16"/>
                    <a:gd name="T19" fmla="*/ 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" h="18">
                      <a:moveTo>
                        <a:pt x="12" y="5"/>
                      </a:moveTo>
                      <a:cubicBezTo>
                        <a:pt x="10" y="3"/>
                        <a:pt x="8" y="1"/>
                        <a:pt x="5" y="1"/>
                      </a:cubicBezTo>
                      <a:cubicBezTo>
                        <a:pt x="3" y="0"/>
                        <a:pt x="0" y="4"/>
                        <a:pt x="1" y="6"/>
                      </a:cubicBezTo>
                      <a:cubicBezTo>
                        <a:pt x="1" y="8"/>
                        <a:pt x="2" y="10"/>
                        <a:pt x="2" y="12"/>
                      </a:cubicBezTo>
                      <a:cubicBezTo>
                        <a:pt x="3" y="14"/>
                        <a:pt x="1" y="16"/>
                        <a:pt x="0" y="17"/>
                      </a:cubicBezTo>
                      <a:cubicBezTo>
                        <a:pt x="1" y="18"/>
                        <a:pt x="3" y="17"/>
                        <a:pt x="4" y="17"/>
                      </a:cubicBezTo>
                      <a:cubicBezTo>
                        <a:pt x="6" y="17"/>
                        <a:pt x="7" y="18"/>
                        <a:pt x="9" y="17"/>
                      </a:cubicBezTo>
                      <a:cubicBezTo>
                        <a:pt x="12" y="16"/>
                        <a:pt x="13" y="10"/>
                        <a:pt x="16" y="8"/>
                      </a:cubicBezTo>
                      <a:cubicBezTo>
                        <a:pt x="14" y="7"/>
                        <a:pt x="13" y="6"/>
                        <a:pt x="12" y="5"/>
                      </a:cubicBezTo>
                      <a:cubicBezTo>
                        <a:pt x="10" y="4"/>
                        <a:pt x="13" y="6"/>
                        <a:pt x="12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91" name="Freeform 622">
                  <a:extLst>
                    <a:ext uri="{FF2B5EF4-FFF2-40B4-BE49-F238E27FC236}">
                      <a16:creationId xmlns:a16="http://schemas.microsoft.com/office/drawing/2014/main" id="{3F5E1230-4306-2A43-8839-4D07DF7B0F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23131" y="7566069"/>
                  <a:ext cx="825940" cy="910903"/>
                </a:xfrm>
                <a:custGeom>
                  <a:avLst/>
                  <a:gdLst>
                    <a:gd name="T0" fmla="*/ 76 w 81"/>
                    <a:gd name="T1" fmla="*/ 39 h 84"/>
                    <a:gd name="T2" fmla="*/ 74 w 81"/>
                    <a:gd name="T3" fmla="*/ 32 h 84"/>
                    <a:gd name="T4" fmla="*/ 69 w 81"/>
                    <a:gd name="T5" fmla="*/ 33 h 84"/>
                    <a:gd name="T6" fmla="*/ 58 w 81"/>
                    <a:gd name="T7" fmla="*/ 28 h 84"/>
                    <a:gd name="T8" fmla="*/ 53 w 81"/>
                    <a:gd name="T9" fmla="*/ 20 h 84"/>
                    <a:gd name="T10" fmla="*/ 50 w 81"/>
                    <a:gd name="T11" fmla="*/ 15 h 84"/>
                    <a:gd name="T12" fmla="*/ 56 w 81"/>
                    <a:gd name="T13" fmla="*/ 5 h 84"/>
                    <a:gd name="T14" fmla="*/ 56 w 81"/>
                    <a:gd name="T15" fmla="*/ 1 h 84"/>
                    <a:gd name="T16" fmla="*/ 44 w 81"/>
                    <a:gd name="T17" fmla="*/ 8 h 84"/>
                    <a:gd name="T18" fmla="*/ 36 w 81"/>
                    <a:gd name="T19" fmla="*/ 16 h 84"/>
                    <a:gd name="T20" fmla="*/ 31 w 81"/>
                    <a:gd name="T21" fmla="*/ 23 h 84"/>
                    <a:gd name="T22" fmla="*/ 25 w 81"/>
                    <a:gd name="T23" fmla="*/ 17 h 84"/>
                    <a:gd name="T24" fmla="*/ 7 w 81"/>
                    <a:gd name="T25" fmla="*/ 18 h 84"/>
                    <a:gd name="T26" fmla="*/ 1 w 81"/>
                    <a:gd name="T27" fmla="*/ 16 h 84"/>
                    <a:gd name="T28" fmla="*/ 1 w 81"/>
                    <a:gd name="T29" fmla="*/ 21 h 84"/>
                    <a:gd name="T30" fmla="*/ 8 w 81"/>
                    <a:gd name="T31" fmla="*/ 24 h 84"/>
                    <a:gd name="T32" fmla="*/ 11 w 81"/>
                    <a:gd name="T33" fmla="*/ 26 h 84"/>
                    <a:gd name="T34" fmla="*/ 13 w 81"/>
                    <a:gd name="T35" fmla="*/ 23 h 84"/>
                    <a:gd name="T36" fmla="*/ 20 w 81"/>
                    <a:gd name="T37" fmla="*/ 18 h 84"/>
                    <a:gd name="T38" fmla="*/ 24 w 81"/>
                    <a:gd name="T39" fmla="*/ 20 h 84"/>
                    <a:gd name="T40" fmla="*/ 25 w 81"/>
                    <a:gd name="T41" fmla="*/ 26 h 84"/>
                    <a:gd name="T42" fmla="*/ 28 w 81"/>
                    <a:gd name="T43" fmla="*/ 42 h 84"/>
                    <a:gd name="T44" fmla="*/ 28 w 81"/>
                    <a:gd name="T45" fmla="*/ 47 h 84"/>
                    <a:gd name="T46" fmla="*/ 22 w 81"/>
                    <a:gd name="T47" fmla="*/ 53 h 84"/>
                    <a:gd name="T48" fmla="*/ 26 w 81"/>
                    <a:gd name="T49" fmla="*/ 58 h 84"/>
                    <a:gd name="T50" fmla="*/ 34 w 81"/>
                    <a:gd name="T51" fmla="*/ 61 h 84"/>
                    <a:gd name="T52" fmla="*/ 41 w 81"/>
                    <a:gd name="T53" fmla="*/ 64 h 84"/>
                    <a:gd name="T54" fmla="*/ 54 w 81"/>
                    <a:gd name="T55" fmla="*/ 76 h 84"/>
                    <a:gd name="T56" fmla="*/ 60 w 81"/>
                    <a:gd name="T57" fmla="*/ 75 h 84"/>
                    <a:gd name="T58" fmla="*/ 64 w 81"/>
                    <a:gd name="T59" fmla="*/ 80 h 84"/>
                    <a:gd name="T60" fmla="*/ 65 w 81"/>
                    <a:gd name="T61" fmla="*/ 84 h 84"/>
                    <a:gd name="T62" fmla="*/ 65 w 81"/>
                    <a:gd name="T63" fmla="*/ 63 h 84"/>
                    <a:gd name="T64" fmla="*/ 70 w 81"/>
                    <a:gd name="T65" fmla="*/ 58 h 84"/>
                    <a:gd name="T66" fmla="*/ 66 w 81"/>
                    <a:gd name="T67" fmla="*/ 55 h 84"/>
                    <a:gd name="T68" fmla="*/ 79 w 81"/>
                    <a:gd name="T69" fmla="*/ 53 h 84"/>
                    <a:gd name="T70" fmla="*/ 77 w 81"/>
                    <a:gd name="T71" fmla="*/ 48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81" h="84">
                      <a:moveTo>
                        <a:pt x="77" y="48"/>
                      </a:moveTo>
                      <a:cubicBezTo>
                        <a:pt x="81" y="45"/>
                        <a:pt x="76" y="42"/>
                        <a:pt x="76" y="39"/>
                      </a:cubicBezTo>
                      <a:cubicBezTo>
                        <a:pt x="76" y="37"/>
                        <a:pt x="78" y="35"/>
                        <a:pt x="78" y="33"/>
                      </a:cubicBezTo>
                      <a:cubicBezTo>
                        <a:pt x="79" y="30"/>
                        <a:pt x="75" y="32"/>
                        <a:pt x="74" y="32"/>
                      </a:cubicBezTo>
                      <a:cubicBezTo>
                        <a:pt x="73" y="32"/>
                        <a:pt x="72" y="32"/>
                        <a:pt x="71" y="32"/>
                      </a:cubicBezTo>
                      <a:cubicBezTo>
                        <a:pt x="70" y="32"/>
                        <a:pt x="70" y="33"/>
                        <a:pt x="69" y="33"/>
                      </a:cubicBezTo>
                      <a:cubicBezTo>
                        <a:pt x="68" y="33"/>
                        <a:pt x="67" y="30"/>
                        <a:pt x="66" y="30"/>
                      </a:cubicBezTo>
                      <a:cubicBezTo>
                        <a:pt x="64" y="26"/>
                        <a:pt x="62" y="28"/>
                        <a:pt x="58" y="28"/>
                      </a:cubicBezTo>
                      <a:cubicBezTo>
                        <a:pt x="56" y="28"/>
                        <a:pt x="55" y="28"/>
                        <a:pt x="54" y="26"/>
                      </a:cubicBezTo>
                      <a:cubicBezTo>
                        <a:pt x="53" y="24"/>
                        <a:pt x="56" y="22"/>
                        <a:pt x="53" y="20"/>
                      </a:cubicBezTo>
                      <a:cubicBezTo>
                        <a:pt x="52" y="19"/>
                        <a:pt x="52" y="17"/>
                        <a:pt x="50" y="17"/>
                      </a:cubicBezTo>
                      <a:cubicBezTo>
                        <a:pt x="48" y="17"/>
                        <a:pt x="49" y="17"/>
                        <a:pt x="50" y="15"/>
                      </a:cubicBezTo>
                      <a:cubicBezTo>
                        <a:pt x="51" y="13"/>
                        <a:pt x="50" y="11"/>
                        <a:pt x="51" y="9"/>
                      </a:cubicBezTo>
                      <a:cubicBezTo>
                        <a:pt x="52" y="7"/>
                        <a:pt x="54" y="6"/>
                        <a:pt x="56" y="5"/>
                      </a:cubicBezTo>
                      <a:cubicBezTo>
                        <a:pt x="57" y="4"/>
                        <a:pt x="59" y="4"/>
                        <a:pt x="60" y="2"/>
                      </a:cubicBezTo>
                      <a:cubicBezTo>
                        <a:pt x="60" y="0"/>
                        <a:pt x="56" y="0"/>
                        <a:pt x="56" y="1"/>
                      </a:cubicBezTo>
                      <a:cubicBezTo>
                        <a:pt x="54" y="3"/>
                        <a:pt x="51" y="6"/>
                        <a:pt x="48" y="6"/>
                      </a:cubicBezTo>
                      <a:cubicBezTo>
                        <a:pt x="45" y="6"/>
                        <a:pt x="45" y="6"/>
                        <a:pt x="44" y="8"/>
                      </a:cubicBezTo>
                      <a:cubicBezTo>
                        <a:pt x="43" y="10"/>
                        <a:pt x="43" y="7"/>
                        <a:pt x="41" y="7"/>
                      </a:cubicBezTo>
                      <a:cubicBezTo>
                        <a:pt x="37" y="8"/>
                        <a:pt x="39" y="14"/>
                        <a:pt x="36" y="16"/>
                      </a:cubicBezTo>
                      <a:cubicBezTo>
                        <a:pt x="35" y="17"/>
                        <a:pt x="33" y="18"/>
                        <a:pt x="32" y="20"/>
                      </a:cubicBezTo>
                      <a:cubicBezTo>
                        <a:pt x="32" y="20"/>
                        <a:pt x="32" y="23"/>
                        <a:pt x="31" y="23"/>
                      </a:cubicBezTo>
                      <a:cubicBezTo>
                        <a:pt x="30" y="21"/>
                        <a:pt x="29" y="20"/>
                        <a:pt x="28" y="19"/>
                      </a:cubicBezTo>
                      <a:cubicBezTo>
                        <a:pt x="27" y="17"/>
                        <a:pt x="26" y="17"/>
                        <a:pt x="25" y="17"/>
                      </a:cubicBezTo>
                      <a:cubicBezTo>
                        <a:pt x="21" y="16"/>
                        <a:pt x="19" y="13"/>
                        <a:pt x="15" y="16"/>
                      </a:cubicBezTo>
                      <a:cubicBezTo>
                        <a:pt x="13" y="17"/>
                        <a:pt x="9" y="20"/>
                        <a:pt x="7" y="18"/>
                      </a:cubicBezTo>
                      <a:cubicBezTo>
                        <a:pt x="6" y="17"/>
                        <a:pt x="5" y="17"/>
                        <a:pt x="4" y="16"/>
                      </a:cubicBezTo>
                      <a:cubicBezTo>
                        <a:pt x="2" y="16"/>
                        <a:pt x="3" y="14"/>
                        <a:pt x="1" y="16"/>
                      </a:cubicBezTo>
                      <a:cubicBezTo>
                        <a:pt x="0" y="17"/>
                        <a:pt x="1" y="17"/>
                        <a:pt x="2" y="18"/>
                      </a:cubicBezTo>
                      <a:cubicBezTo>
                        <a:pt x="2" y="19"/>
                        <a:pt x="1" y="20"/>
                        <a:pt x="1" y="21"/>
                      </a:cubicBezTo>
                      <a:cubicBezTo>
                        <a:pt x="3" y="21"/>
                        <a:pt x="5" y="22"/>
                        <a:pt x="6" y="22"/>
                      </a:cubicBezTo>
                      <a:cubicBezTo>
                        <a:pt x="7" y="23"/>
                        <a:pt x="8" y="23"/>
                        <a:pt x="8" y="24"/>
                      </a:cubicBezTo>
                      <a:cubicBezTo>
                        <a:pt x="9" y="25"/>
                        <a:pt x="9" y="24"/>
                        <a:pt x="10" y="24"/>
                      </a:cubicBezTo>
                      <a:cubicBezTo>
                        <a:pt x="10" y="23"/>
                        <a:pt x="10" y="26"/>
                        <a:pt x="11" y="26"/>
                      </a:cubicBezTo>
                      <a:cubicBezTo>
                        <a:pt x="12" y="27"/>
                        <a:pt x="13" y="26"/>
                        <a:pt x="15" y="25"/>
                      </a:cubicBezTo>
                      <a:cubicBezTo>
                        <a:pt x="16" y="25"/>
                        <a:pt x="13" y="23"/>
                        <a:pt x="13" y="23"/>
                      </a:cubicBezTo>
                      <a:cubicBezTo>
                        <a:pt x="13" y="22"/>
                        <a:pt x="16" y="20"/>
                        <a:pt x="16" y="19"/>
                      </a:cubicBezTo>
                      <a:cubicBezTo>
                        <a:pt x="17" y="18"/>
                        <a:pt x="19" y="17"/>
                        <a:pt x="20" y="18"/>
                      </a:cubicBezTo>
                      <a:cubicBezTo>
                        <a:pt x="21" y="18"/>
                        <a:pt x="23" y="19"/>
                        <a:pt x="23" y="19"/>
                      </a:cubicBezTo>
                      <a:cubicBezTo>
                        <a:pt x="23" y="20"/>
                        <a:pt x="23" y="20"/>
                        <a:pt x="24" y="20"/>
                      </a:cubicBezTo>
                      <a:cubicBezTo>
                        <a:pt x="24" y="21"/>
                        <a:pt x="23" y="22"/>
                        <a:pt x="23" y="22"/>
                      </a:cubicBezTo>
                      <a:cubicBezTo>
                        <a:pt x="23" y="23"/>
                        <a:pt x="25" y="25"/>
                        <a:pt x="25" y="26"/>
                      </a:cubicBezTo>
                      <a:cubicBezTo>
                        <a:pt x="27" y="29"/>
                        <a:pt x="29" y="29"/>
                        <a:pt x="29" y="33"/>
                      </a:cubicBezTo>
                      <a:cubicBezTo>
                        <a:pt x="29" y="36"/>
                        <a:pt x="29" y="39"/>
                        <a:pt x="28" y="42"/>
                      </a:cubicBezTo>
                      <a:cubicBezTo>
                        <a:pt x="28" y="43"/>
                        <a:pt x="30" y="43"/>
                        <a:pt x="30" y="44"/>
                      </a:cubicBezTo>
                      <a:cubicBezTo>
                        <a:pt x="29" y="45"/>
                        <a:pt x="28" y="46"/>
                        <a:pt x="28" y="47"/>
                      </a:cubicBezTo>
                      <a:cubicBezTo>
                        <a:pt x="27" y="48"/>
                        <a:pt x="27" y="50"/>
                        <a:pt x="26" y="50"/>
                      </a:cubicBezTo>
                      <a:cubicBezTo>
                        <a:pt x="24" y="51"/>
                        <a:pt x="22" y="50"/>
                        <a:pt x="22" y="53"/>
                      </a:cubicBezTo>
                      <a:cubicBezTo>
                        <a:pt x="22" y="55"/>
                        <a:pt x="19" y="55"/>
                        <a:pt x="22" y="56"/>
                      </a:cubicBezTo>
                      <a:cubicBezTo>
                        <a:pt x="23" y="57"/>
                        <a:pt x="24" y="57"/>
                        <a:pt x="26" y="58"/>
                      </a:cubicBezTo>
                      <a:cubicBezTo>
                        <a:pt x="27" y="59"/>
                        <a:pt x="28" y="60"/>
                        <a:pt x="29" y="61"/>
                      </a:cubicBezTo>
                      <a:cubicBezTo>
                        <a:pt x="31" y="62"/>
                        <a:pt x="32" y="61"/>
                        <a:pt x="34" y="61"/>
                      </a:cubicBezTo>
                      <a:cubicBezTo>
                        <a:pt x="35" y="61"/>
                        <a:pt x="36" y="62"/>
                        <a:pt x="38" y="63"/>
                      </a:cubicBezTo>
                      <a:cubicBezTo>
                        <a:pt x="39" y="63"/>
                        <a:pt x="40" y="63"/>
                        <a:pt x="41" y="64"/>
                      </a:cubicBezTo>
                      <a:cubicBezTo>
                        <a:pt x="44" y="66"/>
                        <a:pt x="46" y="68"/>
                        <a:pt x="48" y="71"/>
                      </a:cubicBezTo>
                      <a:cubicBezTo>
                        <a:pt x="49" y="74"/>
                        <a:pt x="50" y="75"/>
                        <a:pt x="54" y="76"/>
                      </a:cubicBezTo>
                      <a:cubicBezTo>
                        <a:pt x="55" y="76"/>
                        <a:pt x="56" y="75"/>
                        <a:pt x="57" y="74"/>
                      </a:cubicBezTo>
                      <a:cubicBezTo>
                        <a:pt x="58" y="74"/>
                        <a:pt x="59" y="76"/>
                        <a:pt x="60" y="75"/>
                      </a:cubicBezTo>
                      <a:cubicBezTo>
                        <a:pt x="62" y="74"/>
                        <a:pt x="64" y="75"/>
                        <a:pt x="65" y="76"/>
                      </a:cubicBezTo>
                      <a:cubicBezTo>
                        <a:pt x="65" y="77"/>
                        <a:pt x="64" y="79"/>
                        <a:pt x="64" y="80"/>
                      </a:cubicBezTo>
                      <a:cubicBezTo>
                        <a:pt x="63" y="81"/>
                        <a:pt x="62" y="81"/>
                        <a:pt x="64" y="82"/>
                      </a:cubicBezTo>
                      <a:cubicBezTo>
                        <a:pt x="64" y="82"/>
                        <a:pt x="66" y="84"/>
                        <a:pt x="65" y="84"/>
                      </a:cubicBezTo>
                      <a:cubicBezTo>
                        <a:pt x="67" y="84"/>
                        <a:pt x="68" y="73"/>
                        <a:pt x="69" y="71"/>
                      </a:cubicBezTo>
                      <a:cubicBezTo>
                        <a:pt x="69" y="67"/>
                        <a:pt x="66" y="66"/>
                        <a:pt x="65" y="63"/>
                      </a:cubicBezTo>
                      <a:cubicBezTo>
                        <a:pt x="65" y="61"/>
                        <a:pt x="65" y="60"/>
                        <a:pt x="66" y="60"/>
                      </a:cubicBezTo>
                      <a:cubicBezTo>
                        <a:pt x="67" y="60"/>
                        <a:pt x="70" y="59"/>
                        <a:pt x="70" y="58"/>
                      </a:cubicBezTo>
                      <a:cubicBezTo>
                        <a:pt x="69" y="58"/>
                        <a:pt x="67" y="58"/>
                        <a:pt x="67" y="57"/>
                      </a:cubicBezTo>
                      <a:cubicBezTo>
                        <a:pt x="66" y="57"/>
                        <a:pt x="66" y="55"/>
                        <a:pt x="66" y="55"/>
                      </a:cubicBezTo>
                      <a:cubicBezTo>
                        <a:pt x="68" y="55"/>
                        <a:pt x="70" y="55"/>
                        <a:pt x="72" y="55"/>
                      </a:cubicBezTo>
                      <a:cubicBezTo>
                        <a:pt x="73" y="55"/>
                        <a:pt x="79" y="52"/>
                        <a:pt x="79" y="53"/>
                      </a:cubicBezTo>
                      <a:cubicBezTo>
                        <a:pt x="79" y="51"/>
                        <a:pt x="76" y="48"/>
                        <a:pt x="77" y="48"/>
                      </a:cubicBezTo>
                      <a:cubicBezTo>
                        <a:pt x="78" y="47"/>
                        <a:pt x="76" y="48"/>
                        <a:pt x="77" y="4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92" name="Freeform 623">
                  <a:extLst>
                    <a:ext uri="{FF2B5EF4-FFF2-40B4-BE49-F238E27FC236}">
                      <a16:creationId xmlns:a16="http://schemas.microsoft.com/office/drawing/2014/main" id="{4877687D-E570-C141-9A05-C0249F0C54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34648" y="8174565"/>
                  <a:ext cx="285766" cy="357725"/>
                </a:xfrm>
                <a:custGeom>
                  <a:avLst/>
                  <a:gdLst>
                    <a:gd name="T0" fmla="*/ 20 w 28"/>
                    <a:gd name="T1" fmla="*/ 6 h 33"/>
                    <a:gd name="T2" fmla="*/ 15 w 28"/>
                    <a:gd name="T3" fmla="*/ 3 h 33"/>
                    <a:gd name="T4" fmla="*/ 10 w 28"/>
                    <a:gd name="T5" fmla="*/ 0 h 33"/>
                    <a:gd name="T6" fmla="*/ 4 w 28"/>
                    <a:gd name="T7" fmla="*/ 4 h 33"/>
                    <a:gd name="T8" fmla="*/ 3 w 28"/>
                    <a:gd name="T9" fmla="*/ 7 h 33"/>
                    <a:gd name="T10" fmla="*/ 2 w 28"/>
                    <a:gd name="T11" fmla="*/ 10 h 33"/>
                    <a:gd name="T12" fmla="*/ 0 w 28"/>
                    <a:gd name="T13" fmla="*/ 13 h 33"/>
                    <a:gd name="T14" fmla="*/ 0 w 28"/>
                    <a:gd name="T15" fmla="*/ 15 h 33"/>
                    <a:gd name="T16" fmla="*/ 0 w 28"/>
                    <a:gd name="T17" fmla="*/ 18 h 33"/>
                    <a:gd name="T18" fmla="*/ 2 w 28"/>
                    <a:gd name="T19" fmla="*/ 20 h 33"/>
                    <a:gd name="T20" fmla="*/ 5 w 28"/>
                    <a:gd name="T21" fmla="*/ 18 h 33"/>
                    <a:gd name="T22" fmla="*/ 5 w 28"/>
                    <a:gd name="T23" fmla="*/ 20 h 33"/>
                    <a:gd name="T24" fmla="*/ 3 w 28"/>
                    <a:gd name="T25" fmla="*/ 24 h 33"/>
                    <a:gd name="T26" fmla="*/ 3 w 28"/>
                    <a:gd name="T27" fmla="*/ 26 h 33"/>
                    <a:gd name="T28" fmla="*/ 3 w 28"/>
                    <a:gd name="T29" fmla="*/ 28 h 33"/>
                    <a:gd name="T30" fmla="*/ 8 w 28"/>
                    <a:gd name="T31" fmla="*/ 32 h 33"/>
                    <a:gd name="T32" fmla="*/ 11 w 28"/>
                    <a:gd name="T33" fmla="*/ 29 h 33"/>
                    <a:gd name="T34" fmla="*/ 16 w 28"/>
                    <a:gd name="T35" fmla="*/ 22 h 33"/>
                    <a:gd name="T36" fmla="*/ 22 w 28"/>
                    <a:gd name="T37" fmla="*/ 19 h 33"/>
                    <a:gd name="T38" fmla="*/ 27 w 28"/>
                    <a:gd name="T39" fmla="*/ 13 h 33"/>
                    <a:gd name="T40" fmla="*/ 27 w 28"/>
                    <a:gd name="T41" fmla="*/ 8 h 33"/>
                    <a:gd name="T42" fmla="*/ 24 w 28"/>
                    <a:gd name="T43" fmla="*/ 5 h 33"/>
                    <a:gd name="T44" fmla="*/ 20 w 28"/>
                    <a:gd name="T45" fmla="*/ 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8" h="33">
                      <a:moveTo>
                        <a:pt x="20" y="6"/>
                      </a:moveTo>
                      <a:cubicBezTo>
                        <a:pt x="18" y="6"/>
                        <a:pt x="17" y="4"/>
                        <a:pt x="15" y="3"/>
                      </a:cubicBezTo>
                      <a:cubicBezTo>
                        <a:pt x="14" y="2"/>
                        <a:pt x="12" y="0"/>
                        <a:pt x="10" y="0"/>
                      </a:cubicBezTo>
                      <a:cubicBezTo>
                        <a:pt x="10" y="3"/>
                        <a:pt x="4" y="1"/>
                        <a:pt x="4" y="4"/>
                      </a:cubicBezTo>
                      <a:cubicBezTo>
                        <a:pt x="4" y="6"/>
                        <a:pt x="4" y="6"/>
                        <a:pt x="3" y="7"/>
                      </a:cubicBezTo>
                      <a:cubicBezTo>
                        <a:pt x="1" y="8"/>
                        <a:pt x="2" y="9"/>
                        <a:pt x="2" y="10"/>
                      </a:cubicBezTo>
                      <a:cubicBezTo>
                        <a:pt x="2" y="11"/>
                        <a:pt x="1" y="12"/>
                        <a:pt x="0" y="13"/>
                      </a:cubicBezTo>
                      <a:cubicBezTo>
                        <a:pt x="0" y="13"/>
                        <a:pt x="0" y="14"/>
                        <a:pt x="0" y="15"/>
                      </a:cubicBezTo>
                      <a:cubicBezTo>
                        <a:pt x="1" y="16"/>
                        <a:pt x="0" y="17"/>
                        <a:pt x="0" y="18"/>
                      </a:cubicBezTo>
                      <a:cubicBezTo>
                        <a:pt x="0" y="18"/>
                        <a:pt x="1" y="21"/>
                        <a:pt x="2" y="20"/>
                      </a:cubicBezTo>
                      <a:cubicBezTo>
                        <a:pt x="4" y="20"/>
                        <a:pt x="4" y="18"/>
                        <a:pt x="5" y="18"/>
                      </a:cubicBezTo>
                      <a:cubicBezTo>
                        <a:pt x="4" y="18"/>
                        <a:pt x="6" y="20"/>
                        <a:pt x="5" y="20"/>
                      </a:cubicBezTo>
                      <a:cubicBezTo>
                        <a:pt x="5" y="22"/>
                        <a:pt x="5" y="23"/>
                        <a:pt x="3" y="24"/>
                      </a:cubicBezTo>
                      <a:cubicBezTo>
                        <a:pt x="3" y="24"/>
                        <a:pt x="4" y="26"/>
                        <a:pt x="3" y="26"/>
                      </a:cubicBezTo>
                      <a:cubicBezTo>
                        <a:pt x="3" y="27"/>
                        <a:pt x="2" y="27"/>
                        <a:pt x="3" y="28"/>
                      </a:cubicBezTo>
                      <a:cubicBezTo>
                        <a:pt x="5" y="29"/>
                        <a:pt x="6" y="29"/>
                        <a:pt x="8" y="32"/>
                      </a:cubicBezTo>
                      <a:cubicBezTo>
                        <a:pt x="9" y="33"/>
                        <a:pt x="10" y="29"/>
                        <a:pt x="11" y="29"/>
                      </a:cubicBezTo>
                      <a:cubicBezTo>
                        <a:pt x="12" y="26"/>
                        <a:pt x="13" y="23"/>
                        <a:pt x="16" y="22"/>
                      </a:cubicBezTo>
                      <a:cubicBezTo>
                        <a:pt x="18" y="21"/>
                        <a:pt x="20" y="21"/>
                        <a:pt x="22" y="19"/>
                      </a:cubicBezTo>
                      <a:cubicBezTo>
                        <a:pt x="24" y="18"/>
                        <a:pt x="26" y="16"/>
                        <a:pt x="27" y="13"/>
                      </a:cubicBezTo>
                      <a:cubicBezTo>
                        <a:pt x="27" y="11"/>
                        <a:pt x="28" y="10"/>
                        <a:pt x="27" y="8"/>
                      </a:cubicBezTo>
                      <a:cubicBezTo>
                        <a:pt x="26" y="7"/>
                        <a:pt x="25" y="6"/>
                        <a:pt x="24" y="5"/>
                      </a:cubicBezTo>
                      <a:cubicBezTo>
                        <a:pt x="23" y="5"/>
                        <a:pt x="21" y="6"/>
                        <a:pt x="20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93" name="Freeform 624">
                  <a:extLst>
                    <a:ext uri="{FF2B5EF4-FFF2-40B4-BE49-F238E27FC236}">
                      <a16:creationId xmlns:a16="http://schemas.microsoft.com/office/drawing/2014/main" id="{1FFD133D-F3CE-1347-BFA8-E773902D4C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3284" y="8240948"/>
                  <a:ext cx="655175" cy="1028915"/>
                </a:xfrm>
                <a:custGeom>
                  <a:avLst/>
                  <a:gdLst>
                    <a:gd name="T0" fmla="*/ 57 w 64"/>
                    <a:gd name="T1" fmla="*/ 21 h 95"/>
                    <a:gd name="T2" fmla="*/ 56 w 64"/>
                    <a:gd name="T3" fmla="*/ 14 h 95"/>
                    <a:gd name="T4" fmla="*/ 50 w 64"/>
                    <a:gd name="T5" fmla="*/ 13 h 95"/>
                    <a:gd name="T6" fmla="*/ 46 w 64"/>
                    <a:gd name="T7" fmla="*/ 14 h 95"/>
                    <a:gd name="T8" fmla="*/ 41 w 64"/>
                    <a:gd name="T9" fmla="*/ 11 h 95"/>
                    <a:gd name="T10" fmla="*/ 38 w 64"/>
                    <a:gd name="T11" fmla="*/ 6 h 95"/>
                    <a:gd name="T12" fmla="*/ 33 w 64"/>
                    <a:gd name="T13" fmla="*/ 2 h 95"/>
                    <a:gd name="T14" fmla="*/ 28 w 64"/>
                    <a:gd name="T15" fmla="*/ 0 h 95"/>
                    <a:gd name="T16" fmla="*/ 31 w 64"/>
                    <a:gd name="T17" fmla="*/ 5 h 95"/>
                    <a:gd name="T18" fmla="*/ 28 w 64"/>
                    <a:gd name="T19" fmla="*/ 10 h 95"/>
                    <a:gd name="T20" fmla="*/ 23 w 64"/>
                    <a:gd name="T21" fmla="*/ 14 h 95"/>
                    <a:gd name="T22" fmla="*/ 17 w 64"/>
                    <a:gd name="T23" fmla="*/ 17 h 95"/>
                    <a:gd name="T24" fmla="*/ 11 w 64"/>
                    <a:gd name="T25" fmla="*/ 26 h 95"/>
                    <a:gd name="T26" fmla="*/ 6 w 64"/>
                    <a:gd name="T27" fmla="*/ 22 h 95"/>
                    <a:gd name="T28" fmla="*/ 6 w 64"/>
                    <a:gd name="T29" fmla="*/ 21 h 95"/>
                    <a:gd name="T30" fmla="*/ 6 w 64"/>
                    <a:gd name="T31" fmla="*/ 18 h 95"/>
                    <a:gd name="T32" fmla="*/ 2 w 64"/>
                    <a:gd name="T33" fmla="*/ 26 h 95"/>
                    <a:gd name="T34" fmla="*/ 3 w 64"/>
                    <a:gd name="T35" fmla="*/ 30 h 95"/>
                    <a:gd name="T36" fmla="*/ 3 w 64"/>
                    <a:gd name="T37" fmla="*/ 32 h 95"/>
                    <a:gd name="T38" fmla="*/ 14 w 64"/>
                    <a:gd name="T39" fmla="*/ 47 h 95"/>
                    <a:gd name="T40" fmla="*/ 23 w 64"/>
                    <a:gd name="T41" fmla="*/ 63 h 95"/>
                    <a:gd name="T42" fmla="*/ 26 w 64"/>
                    <a:gd name="T43" fmla="*/ 70 h 95"/>
                    <a:gd name="T44" fmla="*/ 25 w 64"/>
                    <a:gd name="T45" fmla="*/ 71 h 95"/>
                    <a:gd name="T46" fmla="*/ 28 w 64"/>
                    <a:gd name="T47" fmla="*/ 74 h 95"/>
                    <a:gd name="T48" fmla="*/ 32 w 64"/>
                    <a:gd name="T49" fmla="*/ 79 h 95"/>
                    <a:gd name="T50" fmla="*/ 41 w 64"/>
                    <a:gd name="T51" fmla="*/ 83 h 95"/>
                    <a:gd name="T52" fmla="*/ 48 w 64"/>
                    <a:gd name="T53" fmla="*/ 87 h 95"/>
                    <a:gd name="T54" fmla="*/ 54 w 64"/>
                    <a:gd name="T55" fmla="*/ 93 h 95"/>
                    <a:gd name="T56" fmla="*/ 59 w 64"/>
                    <a:gd name="T57" fmla="*/ 90 h 95"/>
                    <a:gd name="T58" fmla="*/ 61 w 64"/>
                    <a:gd name="T59" fmla="*/ 86 h 95"/>
                    <a:gd name="T60" fmla="*/ 63 w 64"/>
                    <a:gd name="T61" fmla="*/ 82 h 95"/>
                    <a:gd name="T62" fmla="*/ 61 w 64"/>
                    <a:gd name="T63" fmla="*/ 78 h 95"/>
                    <a:gd name="T64" fmla="*/ 61 w 64"/>
                    <a:gd name="T65" fmla="*/ 76 h 95"/>
                    <a:gd name="T66" fmla="*/ 63 w 64"/>
                    <a:gd name="T67" fmla="*/ 74 h 95"/>
                    <a:gd name="T68" fmla="*/ 64 w 64"/>
                    <a:gd name="T69" fmla="*/ 64 h 95"/>
                    <a:gd name="T70" fmla="*/ 62 w 64"/>
                    <a:gd name="T71" fmla="*/ 59 h 95"/>
                    <a:gd name="T72" fmla="*/ 57 w 64"/>
                    <a:gd name="T73" fmla="*/ 57 h 95"/>
                    <a:gd name="T74" fmla="*/ 55 w 64"/>
                    <a:gd name="T75" fmla="*/ 48 h 95"/>
                    <a:gd name="T76" fmla="*/ 50 w 64"/>
                    <a:gd name="T77" fmla="*/ 51 h 95"/>
                    <a:gd name="T78" fmla="*/ 46 w 64"/>
                    <a:gd name="T79" fmla="*/ 51 h 95"/>
                    <a:gd name="T80" fmla="*/ 44 w 64"/>
                    <a:gd name="T81" fmla="*/ 48 h 95"/>
                    <a:gd name="T82" fmla="*/ 40 w 64"/>
                    <a:gd name="T83" fmla="*/ 42 h 95"/>
                    <a:gd name="T84" fmla="*/ 39 w 64"/>
                    <a:gd name="T85" fmla="*/ 35 h 95"/>
                    <a:gd name="T86" fmla="*/ 42 w 64"/>
                    <a:gd name="T87" fmla="*/ 33 h 95"/>
                    <a:gd name="T88" fmla="*/ 42 w 64"/>
                    <a:gd name="T89" fmla="*/ 30 h 95"/>
                    <a:gd name="T90" fmla="*/ 45 w 64"/>
                    <a:gd name="T91" fmla="*/ 25 h 95"/>
                    <a:gd name="T92" fmla="*/ 50 w 64"/>
                    <a:gd name="T93" fmla="*/ 24 h 95"/>
                    <a:gd name="T94" fmla="*/ 53 w 64"/>
                    <a:gd name="T95" fmla="*/ 22 h 95"/>
                    <a:gd name="T96" fmla="*/ 57 w 64"/>
                    <a:gd name="T97" fmla="*/ 21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64" h="95">
                      <a:moveTo>
                        <a:pt x="57" y="21"/>
                      </a:moveTo>
                      <a:cubicBezTo>
                        <a:pt x="53" y="19"/>
                        <a:pt x="59" y="15"/>
                        <a:pt x="56" y="14"/>
                      </a:cubicBezTo>
                      <a:cubicBezTo>
                        <a:pt x="54" y="12"/>
                        <a:pt x="52" y="13"/>
                        <a:pt x="50" y="13"/>
                      </a:cubicBezTo>
                      <a:cubicBezTo>
                        <a:pt x="48" y="12"/>
                        <a:pt x="48" y="14"/>
                        <a:pt x="46" y="14"/>
                      </a:cubicBezTo>
                      <a:cubicBezTo>
                        <a:pt x="44" y="13"/>
                        <a:pt x="42" y="13"/>
                        <a:pt x="41" y="11"/>
                      </a:cubicBezTo>
                      <a:cubicBezTo>
                        <a:pt x="40" y="10"/>
                        <a:pt x="39" y="7"/>
                        <a:pt x="38" y="6"/>
                      </a:cubicBezTo>
                      <a:cubicBezTo>
                        <a:pt x="36" y="5"/>
                        <a:pt x="35" y="3"/>
                        <a:pt x="33" y="2"/>
                      </a:cubicBezTo>
                      <a:cubicBezTo>
                        <a:pt x="32" y="0"/>
                        <a:pt x="30" y="1"/>
                        <a:pt x="28" y="0"/>
                      </a:cubicBezTo>
                      <a:cubicBezTo>
                        <a:pt x="30" y="2"/>
                        <a:pt x="31" y="3"/>
                        <a:pt x="31" y="5"/>
                      </a:cubicBezTo>
                      <a:cubicBezTo>
                        <a:pt x="30" y="7"/>
                        <a:pt x="30" y="9"/>
                        <a:pt x="28" y="10"/>
                      </a:cubicBezTo>
                      <a:cubicBezTo>
                        <a:pt x="26" y="12"/>
                        <a:pt x="25" y="14"/>
                        <a:pt x="23" y="14"/>
                      </a:cubicBezTo>
                      <a:cubicBezTo>
                        <a:pt x="21" y="15"/>
                        <a:pt x="19" y="15"/>
                        <a:pt x="17" y="17"/>
                      </a:cubicBezTo>
                      <a:cubicBezTo>
                        <a:pt x="16" y="18"/>
                        <a:pt x="12" y="27"/>
                        <a:pt x="11" y="26"/>
                      </a:cubicBezTo>
                      <a:cubicBezTo>
                        <a:pt x="9" y="23"/>
                        <a:pt x="8" y="23"/>
                        <a:pt x="6" y="22"/>
                      </a:cubicBezTo>
                      <a:cubicBezTo>
                        <a:pt x="5" y="22"/>
                        <a:pt x="5" y="22"/>
                        <a:pt x="6" y="21"/>
                      </a:cubicBezTo>
                      <a:cubicBezTo>
                        <a:pt x="7" y="20"/>
                        <a:pt x="7" y="19"/>
                        <a:pt x="6" y="18"/>
                      </a:cubicBezTo>
                      <a:cubicBezTo>
                        <a:pt x="4" y="19"/>
                        <a:pt x="0" y="23"/>
                        <a:pt x="2" y="26"/>
                      </a:cubicBezTo>
                      <a:cubicBezTo>
                        <a:pt x="2" y="26"/>
                        <a:pt x="4" y="29"/>
                        <a:pt x="3" y="30"/>
                      </a:cubicBezTo>
                      <a:cubicBezTo>
                        <a:pt x="2" y="30"/>
                        <a:pt x="1" y="31"/>
                        <a:pt x="3" y="32"/>
                      </a:cubicBezTo>
                      <a:cubicBezTo>
                        <a:pt x="8" y="35"/>
                        <a:pt x="12" y="41"/>
                        <a:pt x="14" y="47"/>
                      </a:cubicBezTo>
                      <a:cubicBezTo>
                        <a:pt x="17" y="52"/>
                        <a:pt x="19" y="58"/>
                        <a:pt x="23" y="63"/>
                      </a:cubicBezTo>
                      <a:cubicBezTo>
                        <a:pt x="24" y="65"/>
                        <a:pt x="26" y="67"/>
                        <a:pt x="26" y="70"/>
                      </a:cubicBezTo>
                      <a:cubicBezTo>
                        <a:pt x="26" y="71"/>
                        <a:pt x="25" y="70"/>
                        <a:pt x="25" y="71"/>
                      </a:cubicBezTo>
                      <a:cubicBezTo>
                        <a:pt x="26" y="72"/>
                        <a:pt x="27" y="73"/>
                        <a:pt x="28" y="74"/>
                      </a:cubicBezTo>
                      <a:cubicBezTo>
                        <a:pt x="29" y="76"/>
                        <a:pt x="30" y="78"/>
                        <a:pt x="32" y="79"/>
                      </a:cubicBezTo>
                      <a:cubicBezTo>
                        <a:pt x="35" y="80"/>
                        <a:pt x="38" y="82"/>
                        <a:pt x="41" y="83"/>
                      </a:cubicBezTo>
                      <a:cubicBezTo>
                        <a:pt x="43" y="84"/>
                        <a:pt x="45" y="86"/>
                        <a:pt x="48" y="87"/>
                      </a:cubicBezTo>
                      <a:cubicBezTo>
                        <a:pt x="50" y="89"/>
                        <a:pt x="52" y="91"/>
                        <a:pt x="54" y="93"/>
                      </a:cubicBezTo>
                      <a:cubicBezTo>
                        <a:pt x="58" y="95"/>
                        <a:pt x="57" y="91"/>
                        <a:pt x="59" y="90"/>
                      </a:cubicBezTo>
                      <a:cubicBezTo>
                        <a:pt x="60" y="89"/>
                        <a:pt x="60" y="87"/>
                        <a:pt x="61" y="86"/>
                      </a:cubicBezTo>
                      <a:cubicBezTo>
                        <a:pt x="61" y="85"/>
                        <a:pt x="64" y="83"/>
                        <a:pt x="63" y="82"/>
                      </a:cubicBezTo>
                      <a:cubicBezTo>
                        <a:pt x="61" y="81"/>
                        <a:pt x="60" y="81"/>
                        <a:pt x="61" y="78"/>
                      </a:cubicBezTo>
                      <a:cubicBezTo>
                        <a:pt x="61" y="77"/>
                        <a:pt x="61" y="76"/>
                        <a:pt x="61" y="76"/>
                      </a:cubicBezTo>
                      <a:cubicBezTo>
                        <a:pt x="62" y="75"/>
                        <a:pt x="63" y="74"/>
                        <a:pt x="63" y="74"/>
                      </a:cubicBezTo>
                      <a:cubicBezTo>
                        <a:pt x="64" y="71"/>
                        <a:pt x="62" y="66"/>
                        <a:pt x="64" y="64"/>
                      </a:cubicBezTo>
                      <a:cubicBezTo>
                        <a:pt x="64" y="63"/>
                        <a:pt x="63" y="61"/>
                        <a:pt x="62" y="59"/>
                      </a:cubicBezTo>
                      <a:cubicBezTo>
                        <a:pt x="61" y="56"/>
                        <a:pt x="60" y="56"/>
                        <a:pt x="57" y="57"/>
                      </a:cubicBezTo>
                      <a:cubicBezTo>
                        <a:pt x="53" y="57"/>
                        <a:pt x="55" y="50"/>
                        <a:pt x="55" y="48"/>
                      </a:cubicBezTo>
                      <a:cubicBezTo>
                        <a:pt x="53" y="49"/>
                        <a:pt x="52" y="51"/>
                        <a:pt x="50" y="51"/>
                      </a:cubicBezTo>
                      <a:cubicBezTo>
                        <a:pt x="49" y="51"/>
                        <a:pt x="47" y="51"/>
                        <a:pt x="46" y="51"/>
                      </a:cubicBezTo>
                      <a:cubicBezTo>
                        <a:pt x="45" y="50"/>
                        <a:pt x="45" y="48"/>
                        <a:pt x="44" y="48"/>
                      </a:cubicBezTo>
                      <a:cubicBezTo>
                        <a:pt x="41" y="48"/>
                        <a:pt x="41" y="44"/>
                        <a:pt x="40" y="42"/>
                      </a:cubicBezTo>
                      <a:cubicBezTo>
                        <a:pt x="38" y="40"/>
                        <a:pt x="37" y="37"/>
                        <a:pt x="39" y="35"/>
                      </a:cubicBezTo>
                      <a:cubicBezTo>
                        <a:pt x="40" y="34"/>
                        <a:pt x="42" y="34"/>
                        <a:pt x="42" y="33"/>
                      </a:cubicBezTo>
                      <a:cubicBezTo>
                        <a:pt x="42" y="32"/>
                        <a:pt x="42" y="31"/>
                        <a:pt x="42" y="30"/>
                      </a:cubicBezTo>
                      <a:cubicBezTo>
                        <a:pt x="42" y="27"/>
                        <a:pt x="42" y="26"/>
                        <a:pt x="45" y="25"/>
                      </a:cubicBezTo>
                      <a:cubicBezTo>
                        <a:pt x="47" y="24"/>
                        <a:pt x="48" y="24"/>
                        <a:pt x="50" y="24"/>
                      </a:cubicBezTo>
                      <a:cubicBezTo>
                        <a:pt x="51" y="24"/>
                        <a:pt x="52" y="23"/>
                        <a:pt x="53" y="22"/>
                      </a:cubicBezTo>
                      <a:cubicBezTo>
                        <a:pt x="54" y="22"/>
                        <a:pt x="59" y="23"/>
                        <a:pt x="57" y="2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94" name="Freeform 625">
                  <a:extLst>
                    <a:ext uri="{FF2B5EF4-FFF2-40B4-BE49-F238E27FC236}">
                      <a16:creationId xmlns:a16="http://schemas.microsoft.com/office/drawing/2014/main" id="{F859C721-0586-0142-AC50-E46CCAE735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92537" y="9203480"/>
                  <a:ext cx="446075" cy="2297540"/>
                </a:xfrm>
                <a:custGeom>
                  <a:avLst/>
                  <a:gdLst>
                    <a:gd name="T0" fmla="*/ 38 w 44"/>
                    <a:gd name="T1" fmla="*/ 20 h 212"/>
                    <a:gd name="T2" fmla="*/ 36 w 44"/>
                    <a:gd name="T3" fmla="*/ 12 h 212"/>
                    <a:gd name="T4" fmla="*/ 34 w 44"/>
                    <a:gd name="T5" fmla="*/ 5 h 212"/>
                    <a:gd name="T6" fmla="*/ 30 w 44"/>
                    <a:gd name="T7" fmla="*/ 3 h 212"/>
                    <a:gd name="T8" fmla="*/ 28 w 44"/>
                    <a:gd name="T9" fmla="*/ 15 h 212"/>
                    <a:gd name="T10" fmla="*/ 26 w 44"/>
                    <a:gd name="T11" fmla="*/ 31 h 212"/>
                    <a:gd name="T12" fmla="*/ 23 w 44"/>
                    <a:gd name="T13" fmla="*/ 56 h 212"/>
                    <a:gd name="T14" fmla="*/ 21 w 44"/>
                    <a:gd name="T15" fmla="*/ 68 h 212"/>
                    <a:gd name="T16" fmla="*/ 21 w 44"/>
                    <a:gd name="T17" fmla="*/ 80 h 212"/>
                    <a:gd name="T18" fmla="*/ 20 w 44"/>
                    <a:gd name="T19" fmla="*/ 88 h 212"/>
                    <a:gd name="T20" fmla="*/ 11 w 44"/>
                    <a:gd name="T21" fmla="*/ 110 h 212"/>
                    <a:gd name="T22" fmla="*/ 10 w 44"/>
                    <a:gd name="T23" fmla="*/ 132 h 212"/>
                    <a:gd name="T24" fmla="*/ 17 w 44"/>
                    <a:gd name="T25" fmla="*/ 133 h 212"/>
                    <a:gd name="T26" fmla="*/ 16 w 44"/>
                    <a:gd name="T27" fmla="*/ 136 h 212"/>
                    <a:gd name="T28" fmla="*/ 14 w 44"/>
                    <a:gd name="T29" fmla="*/ 145 h 212"/>
                    <a:gd name="T30" fmla="*/ 15 w 44"/>
                    <a:gd name="T31" fmla="*/ 150 h 212"/>
                    <a:gd name="T32" fmla="*/ 13 w 44"/>
                    <a:gd name="T33" fmla="*/ 152 h 212"/>
                    <a:gd name="T34" fmla="*/ 11 w 44"/>
                    <a:gd name="T35" fmla="*/ 158 h 212"/>
                    <a:gd name="T36" fmla="*/ 8 w 44"/>
                    <a:gd name="T37" fmla="*/ 159 h 212"/>
                    <a:gd name="T38" fmla="*/ 4 w 44"/>
                    <a:gd name="T39" fmla="*/ 159 h 212"/>
                    <a:gd name="T40" fmla="*/ 0 w 44"/>
                    <a:gd name="T41" fmla="*/ 164 h 212"/>
                    <a:gd name="T42" fmla="*/ 2 w 44"/>
                    <a:gd name="T43" fmla="*/ 163 h 212"/>
                    <a:gd name="T44" fmla="*/ 7 w 44"/>
                    <a:gd name="T45" fmla="*/ 171 h 212"/>
                    <a:gd name="T46" fmla="*/ 11 w 44"/>
                    <a:gd name="T47" fmla="*/ 173 h 212"/>
                    <a:gd name="T48" fmla="*/ 7 w 44"/>
                    <a:gd name="T49" fmla="*/ 174 h 212"/>
                    <a:gd name="T50" fmla="*/ 7 w 44"/>
                    <a:gd name="T51" fmla="*/ 179 h 212"/>
                    <a:gd name="T52" fmla="*/ 9 w 44"/>
                    <a:gd name="T53" fmla="*/ 182 h 212"/>
                    <a:gd name="T54" fmla="*/ 9 w 44"/>
                    <a:gd name="T55" fmla="*/ 185 h 212"/>
                    <a:gd name="T56" fmla="*/ 7 w 44"/>
                    <a:gd name="T57" fmla="*/ 187 h 212"/>
                    <a:gd name="T58" fmla="*/ 10 w 44"/>
                    <a:gd name="T59" fmla="*/ 190 h 212"/>
                    <a:gd name="T60" fmla="*/ 8 w 44"/>
                    <a:gd name="T61" fmla="*/ 193 h 212"/>
                    <a:gd name="T62" fmla="*/ 11 w 44"/>
                    <a:gd name="T63" fmla="*/ 194 h 212"/>
                    <a:gd name="T64" fmla="*/ 11 w 44"/>
                    <a:gd name="T65" fmla="*/ 198 h 212"/>
                    <a:gd name="T66" fmla="*/ 15 w 44"/>
                    <a:gd name="T67" fmla="*/ 197 h 212"/>
                    <a:gd name="T68" fmla="*/ 15 w 44"/>
                    <a:gd name="T69" fmla="*/ 197 h 212"/>
                    <a:gd name="T70" fmla="*/ 16 w 44"/>
                    <a:gd name="T71" fmla="*/ 198 h 212"/>
                    <a:gd name="T72" fmla="*/ 18 w 44"/>
                    <a:gd name="T73" fmla="*/ 202 h 212"/>
                    <a:gd name="T74" fmla="*/ 16 w 44"/>
                    <a:gd name="T75" fmla="*/ 207 h 212"/>
                    <a:gd name="T76" fmla="*/ 18 w 44"/>
                    <a:gd name="T77" fmla="*/ 209 h 212"/>
                    <a:gd name="T78" fmla="*/ 25 w 44"/>
                    <a:gd name="T79" fmla="*/ 204 h 212"/>
                    <a:gd name="T80" fmla="*/ 26 w 44"/>
                    <a:gd name="T81" fmla="*/ 199 h 212"/>
                    <a:gd name="T82" fmla="*/ 17 w 44"/>
                    <a:gd name="T83" fmla="*/ 192 h 212"/>
                    <a:gd name="T84" fmla="*/ 12 w 44"/>
                    <a:gd name="T85" fmla="*/ 185 h 212"/>
                    <a:gd name="T86" fmla="*/ 15 w 44"/>
                    <a:gd name="T87" fmla="*/ 177 h 212"/>
                    <a:gd name="T88" fmla="*/ 17 w 44"/>
                    <a:gd name="T89" fmla="*/ 169 h 212"/>
                    <a:gd name="T90" fmla="*/ 21 w 44"/>
                    <a:gd name="T91" fmla="*/ 158 h 212"/>
                    <a:gd name="T92" fmla="*/ 21 w 44"/>
                    <a:gd name="T93" fmla="*/ 152 h 212"/>
                    <a:gd name="T94" fmla="*/ 19 w 44"/>
                    <a:gd name="T95" fmla="*/ 140 h 212"/>
                    <a:gd name="T96" fmla="*/ 23 w 44"/>
                    <a:gd name="T97" fmla="*/ 117 h 212"/>
                    <a:gd name="T98" fmla="*/ 26 w 44"/>
                    <a:gd name="T99" fmla="*/ 102 h 212"/>
                    <a:gd name="T100" fmla="*/ 29 w 44"/>
                    <a:gd name="T101" fmla="*/ 85 h 212"/>
                    <a:gd name="T102" fmla="*/ 27 w 44"/>
                    <a:gd name="T103" fmla="*/ 73 h 212"/>
                    <a:gd name="T104" fmla="*/ 30 w 44"/>
                    <a:gd name="T105" fmla="*/ 62 h 212"/>
                    <a:gd name="T106" fmla="*/ 34 w 44"/>
                    <a:gd name="T107" fmla="*/ 54 h 212"/>
                    <a:gd name="T108" fmla="*/ 36 w 44"/>
                    <a:gd name="T109" fmla="*/ 44 h 212"/>
                    <a:gd name="T110" fmla="*/ 40 w 44"/>
                    <a:gd name="T111" fmla="*/ 35 h 212"/>
                    <a:gd name="T112" fmla="*/ 40 w 44"/>
                    <a:gd name="T113" fmla="*/ 28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44" h="212">
                      <a:moveTo>
                        <a:pt x="40" y="28"/>
                      </a:moveTo>
                      <a:cubicBezTo>
                        <a:pt x="38" y="27"/>
                        <a:pt x="40" y="22"/>
                        <a:pt x="38" y="20"/>
                      </a:cubicBezTo>
                      <a:cubicBezTo>
                        <a:pt x="37" y="19"/>
                        <a:pt x="35" y="16"/>
                        <a:pt x="36" y="14"/>
                      </a:cubicBezTo>
                      <a:cubicBezTo>
                        <a:pt x="38" y="13"/>
                        <a:pt x="35" y="13"/>
                        <a:pt x="36" y="12"/>
                      </a:cubicBezTo>
                      <a:cubicBezTo>
                        <a:pt x="37" y="11"/>
                        <a:pt x="36" y="10"/>
                        <a:pt x="35" y="9"/>
                      </a:cubicBezTo>
                      <a:cubicBezTo>
                        <a:pt x="34" y="8"/>
                        <a:pt x="34" y="7"/>
                        <a:pt x="34" y="5"/>
                      </a:cubicBezTo>
                      <a:cubicBezTo>
                        <a:pt x="34" y="3"/>
                        <a:pt x="33" y="2"/>
                        <a:pt x="32" y="0"/>
                      </a:cubicBezTo>
                      <a:cubicBezTo>
                        <a:pt x="31" y="1"/>
                        <a:pt x="30" y="2"/>
                        <a:pt x="30" y="3"/>
                      </a:cubicBezTo>
                      <a:cubicBezTo>
                        <a:pt x="29" y="5"/>
                        <a:pt x="27" y="4"/>
                        <a:pt x="28" y="6"/>
                      </a:cubicBezTo>
                      <a:cubicBezTo>
                        <a:pt x="28" y="9"/>
                        <a:pt x="28" y="12"/>
                        <a:pt x="28" y="15"/>
                      </a:cubicBezTo>
                      <a:cubicBezTo>
                        <a:pt x="28" y="19"/>
                        <a:pt x="29" y="24"/>
                        <a:pt x="28" y="28"/>
                      </a:cubicBezTo>
                      <a:cubicBezTo>
                        <a:pt x="27" y="29"/>
                        <a:pt x="26" y="30"/>
                        <a:pt x="26" y="31"/>
                      </a:cubicBezTo>
                      <a:cubicBezTo>
                        <a:pt x="26" y="33"/>
                        <a:pt x="27" y="35"/>
                        <a:pt x="27" y="37"/>
                      </a:cubicBezTo>
                      <a:cubicBezTo>
                        <a:pt x="27" y="43"/>
                        <a:pt x="25" y="50"/>
                        <a:pt x="23" y="56"/>
                      </a:cubicBezTo>
                      <a:cubicBezTo>
                        <a:pt x="22" y="59"/>
                        <a:pt x="22" y="61"/>
                        <a:pt x="23" y="64"/>
                      </a:cubicBezTo>
                      <a:cubicBezTo>
                        <a:pt x="23" y="66"/>
                        <a:pt x="23" y="67"/>
                        <a:pt x="21" y="68"/>
                      </a:cubicBezTo>
                      <a:cubicBezTo>
                        <a:pt x="20" y="69"/>
                        <a:pt x="21" y="70"/>
                        <a:pt x="21" y="71"/>
                      </a:cubicBezTo>
                      <a:cubicBezTo>
                        <a:pt x="21" y="74"/>
                        <a:pt x="21" y="77"/>
                        <a:pt x="21" y="80"/>
                      </a:cubicBezTo>
                      <a:cubicBezTo>
                        <a:pt x="21" y="81"/>
                        <a:pt x="21" y="83"/>
                        <a:pt x="21" y="84"/>
                      </a:cubicBezTo>
                      <a:cubicBezTo>
                        <a:pt x="20" y="85"/>
                        <a:pt x="21" y="87"/>
                        <a:pt x="20" y="88"/>
                      </a:cubicBezTo>
                      <a:cubicBezTo>
                        <a:pt x="18" y="93"/>
                        <a:pt x="16" y="98"/>
                        <a:pt x="14" y="103"/>
                      </a:cubicBezTo>
                      <a:cubicBezTo>
                        <a:pt x="13" y="106"/>
                        <a:pt x="10" y="107"/>
                        <a:pt x="11" y="110"/>
                      </a:cubicBezTo>
                      <a:cubicBezTo>
                        <a:pt x="12" y="113"/>
                        <a:pt x="14" y="118"/>
                        <a:pt x="12" y="122"/>
                      </a:cubicBezTo>
                      <a:cubicBezTo>
                        <a:pt x="10" y="124"/>
                        <a:pt x="8" y="129"/>
                        <a:pt x="10" y="132"/>
                      </a:cubicBezTo>
                      <a:cubicBezTo>
                        <a:pt x="11" y="134"/>
                        <a:pt x="12" y="134"/>
                        <a:pt x="13" y="133"/>
                      </a:cubicBezTo>
                      <a:cubicBezTo>
                        <a:pt x="14" y="132"/>
                        <a:pt x="18" y="132"/>
                        <a:pt x="17" y="133"/>
                      </a:cubicBezTo>
                      <a:cubicBezTo>
                        <a:pt x="17" y="133"/>
                        <a:pt x="16" y="133"/>
                        <a:pt x="15" y="134"/>
                      </a:cubicBezTo>
                      <a:cubicBezTo>
                        <a:pt x="15" y="135"/>
                        <a:pt x="15" y="135"/>
                        <a:pt x="16" y="136"/>
                      </a:cubicBezTo>
                      <a:cubicBezTo>
                        <a:pt x="16" y="136"/>
                        <a:pt x="15" y="137"/>
                        <a:pt x="15" y="137"/>
                      </a:cubicBezTo>
                      <a:cubicBezTo>
                        <a:pt x="14" y="139"/>
                        <a:pt x="13" y="143"/>
                        <a:pt x="14" y="145"/>
                      </a:cubicBezTo>
                      <a:cubicBezTo>
                        <a:pt x="14" y="146"/>
                        <a:pt x="14" y="146"/>
                        <a:pt x="13" y="148"/>
                      </a:cubicBezTo>
                      <a:cubicBezTo>
                        <a:pt x="12" y="149"/>
                        <a:pt x="14" y="149"/>
                        <a:pt x="15" y="150"/>
                      </a:cubicBezTo>
                      <a:cubicBezTo>
                        <a:pt x="15" y="150"/>
                        <a:pt x="15" y="150"/>
                        <a:pt x="14" y="151"/>
                      </a:cubicBezTo>
                      <a:cubicBezTo>
                        <a:pt x="13" y="151"/>
                        <a:pt x="11" y="152"/>
                        <a:pt x="13" y="152"/>
                      </a:cubicBezTo>
                      <a:cubicBezTo>
                        <a:pt x="12" y="153"/>
                        <a:pt x="13" y="156"/>
                        <a:pt x="14" y="156"/>
                      </a:cubicBezTo>
                      <a:cubicBezTo>
                        <a:pt x="13" y="156"/>
                        <a:pt x="10" y="155"/>
                        <a:pt x="11" y="158"/>
                      </a:cubicBezTo>
                      <a:cubicBezTo>
                        <a:pt x="11" y="158"/>
                        <a:pt x="12" y="163"/>
                        <a:pt x="10" y="162"/>
                      </a:cubicBezTo>
                      <a:cubicBezTo>
                        <a:pt x="10" y="162"/>
                        <a:pt x="8" y="160"/>
                        <a:pt x="8" y="159"/>
                      </a:cubicBezTo>
                      <a:cubicBezTo>
                        <a:pt x="6" y="158"/>
                        <a:pt x="7" y="157"/>
                        <a:pt x="5" y="158"/>
                      </a:cubicBezTo>
                      <a:cubicBezTo>
                        <a:pt x="5" y="158"/>
                        <a:pt x="4" y="159"/>
                        <a:pt x="4" y="159"/>
                      </a:cubicBezTo>
                      <a:cubicBezTo>
                        <a:pt x="4" y="160"/>
                        <a:pt x="5" y="160"/>
                        <a:pt x="4" y="161"/>
                      </a:cubicBezTo>
                      <a:cubicBezTo>
                        <a:pt x="4" y="162"/>
                        <a:pt x="0" y="162"/>
                        <a:pt x="0" y="164"/>
                      </a:cubicBezTo>
                      <a:cubicBezTo>
                        <a:pt x="0" y="164"/>
                        <a:pt x="1" y="165"/>
                        <a:pt x="2" y="165"/>
                      </a:cubicBezTo>
                      <a:cubicBezTo>
                        <a:pt x="2" y="165"/>
                        <a:pt x="1" y="164"/>
                        <a:pt x="2" y="163"/>
                      </a:cubicBezTo>
                      <a:cubicBezTo>
                        <a:pt x="2" y="163"/>
                        <a:pt x="5" y="165"/>
                        <a:pt x="7" y="164"/>
                      </a:cubicBezTo>
                      <a:cubicBezTo>
                        <a:pt x="11" y="163"/>
                        <a:pt x="5" y="170"/>
                        <a:pt x="7" y="171"/>
                      </a:cubicBezTo>
                      <a:cubicBezTo>
                        <a:pt x="8" y="171"/>
                        <a:pt x="10" y="170"/>
                        <a:pt x="11" y="171"/>
                      </a:cubicBezTo>
                      <a:cubicBezTo>
                        <a:pt x="12" y="171"/>
                        <a:pt x="12" y="174"/>
                        <a:pt x="11" y="173"/>
                      </a:cubicBezTo>
                      <a:cubicBezTo>
                        <a:pt x="11" y="173"/>
                        <a:pt x="8" y="171"/>
                        <a:pt x="8" y="172"/>
                      </a:cubicBezTo>
                      <a:cubicBezTo>
                        <a:pt x="7" y="173"/>
                        <a:pt x="6" y="173"/>
                        <a:pt x="7" y="174"/>
                      </a:cubicBezTo>
                      <a:cubicBezTo>
                        <a:pt x="7" y="174"/>
                        <a:pt x="9" y="176"/>
                        <a:pt x="8" y="176"/>
                      </a:cubicBezTo>
                      <a:cubicBezTo>
                        <a:pt x="7" y="176"/>
                        <a:pt x="7" y="179"/>
                        <a:pt x="7" y="179"/>
                      </a:cubicBezTo>
                      <a:cubicBezTo>
                        <a:pt x="6" y="182"/>
                        <a:pt x="9" y="178"/>
                        <a:pt x="9" y="178"/>
                      </a:cubicBezTo>
                      <a:cubicBezTo>
                        <a:pt x="9" y="178"/>
                        <a:pt x="8" y="183"/>
                        <a:pt x="9" y="182"/>
                      </a:cubicBezTo>
                      <a:cubicBezTo>
                        <a:pt x="9" y="182"/>
                        <a:pt x="8" y="182"/>
                        <a:pt x="8" y="183"/>
                      </a:cubicBezTo>
                      <a:cubicBezTo>
                        <a:pt x="7" y="184"/>
                        <a:pt x="8" y="184"/>
                        <a:pt x="9" y="185"/>
                      </a:cubicBezTo>
                      <a:cubicBezTo>
                        <a:pt x="9" y="185"/>
                        <a:pt x="7" y="186"/>
                        <a:pt x="7" y="186"/>
                      </a:cubicBezTo>
                      <a:cubicBezTo>
                        <a:pt x="6" y="186"/>
                        <a:pt x="7" y="186"/>
                        <a:pt x="7" y="187"/>
                      </a:cubicBezTo>
                      <a:cubicBezTo>
                        <a:pt x="6" y="189"/>
                        <a:pt x="10" y="189"/>
                        <a:pt x="10" y="188"/>
                      </a:cubicBezTo>
                      <a:cubicBezTo>
                        <a:pt x="10" y="189"/>
                        <a:pt x="9" y="189"/>
                        <a:pt x="10" y="190"/>
                      </a:cubicBezTo>
                      <a:cubicBezTo>
                        <a:pt x="10" y="190"/>
                        <a:pt x="10" y="190"/>
                        <a:pt x="10" y="190"/>
                      </a:cubicBezTo>
                      <a:cubicBezTo>
                        <a:pt x="10" y="191"/>
                        <a:pt x="8" y="192"/>
                        <a:pt x="8" y="193"/>
                      </a:cubicBezTo>
                      <a:cubicBezTo>
                        <a:pt x="7" y="195"/>
                        <a:pt x="10" y="192"/>
                        <a:pt x="11" y="192"/>
                      </a:cubicBezTo>
                      <a:cubicBezTo>
                        <a:pt x="10" y="193"/>
                        <a:pt x="11" y="194"/>
                        <a:pt x="11" y="194"/>
                      </a:cubicBezTo>
                      <a:cubicBezTo>
                        <a:pt x="11" y="195"/>
                        <a:pt x="8" y="196"/>
                        <a:pt x="8" y="196"/>
                      </a:cubicBezTo>
                      <a:cubicBezTo>
                        <a:pt x="10" y="197"/>
                        <a:pt x="10" y="196"/>
                        <a:pt x="11" y="198"/>
                      </a:cubicBezTo>
                      <a:cubicBezTo>
                        <a:pt x="12" y="200"/>
                        <a:pt x="14" y="195"/>
                        <a:pt x="13" y="195"/>
                      </a:cubicBezTo>
                      <a:cubicBezTo>
                        <a:pt x="14" y="195"/>
                        <a:pt x="14" y="196"/>
                        <a:pt x="15" y="197"/>
                      </a:cubicBezTo>
                      <a:cubicBezTo>
                        <a:pt x="15" y="197"/>
                        <a:pt x="15" y="195"/>
                        <a:pt x="15" y="195"/>
                      </a:cubicBezTo>
                      <a:cubicBezTo>
                        <a:pt x="15" y="195"/>
                        <a:pt x="15" y="197"/>
                        <a:pt x="15" y="197"/>
                      </a:cubicBezTo>
                      <a:cubicBezTo>
                        <a:pt x="16" y="196"/>
                        <a:pt x="16" y="195"/>
                        <a:pt x="16" y="196"/>
                      </a:cubicBezTo>
                      <a:cubicBezTo>
                        <a:pt x="17" y="196"/>
                        <a:pt x="16" y="198"/>
                        <a:pt x="16" y="198"/>
                      </a:cubicBezTo>
                      <a:cubicBezTo>
                        <a:pt x="15" y="199"/>
                        <a:pt x="17" y="199"/>
                        <a:pt x="16" y="200"/>
                      </a:cubicBezTo>
                      <a:cubicBezTo>
                        <a:pt x="15" y="202"/>
                        <a:pt x="17" y="201"/>
                        <a:pt x="18" y="202"/>
                      </a:cubicBezTo>
                      <a:cubicBezTo>
                        <a:pt x="21" y="202"/>
                        <a:pt x="24" y="204"/>
                        <a:pt x="21" y="206"/>
                      </a:cubicBezTo>
                      <a:cubicBezTo>
                        <a:pt x="20" y="207"/>
                        <a:pt x="17" y="206"/>
                        <a:pt x="16" y="207"/>
                      </a:cubicBezTo>
                      <a:cubicBezTo>
                        <a:pt x="15" y="209"/>
                        <a:pt x="18" y="208"/>
                        <a:pt x="19" y="209"/>
                      </a:cubicBezTo>
                      <a:cubicBezTo>
                        <a:pt x="18" y="209"/>
                        <a:pt x="18" y="209"/>
                        <a:pt x="18" y="209"/>
                      </a:cubicBezTo>
                      <a:cubicBezTo>
                        <a:pt x="18" y="209"/>
                        <a:pt x="22" y="212"/>
                        <a:pt x="24" y="210"/>
                      </a:cubicBezTo>
                      <a:cubicBezTo>
                        <a:pt x="25" y="208"/>
                        <a:pt x="23" y="206"/>
                        <a:pt x="25" y="204"/>
                      </a:cubicBezTo>
                      <a:cubicBezTo>
                        <a:pt x="26" y="202"/>
                        <a:pt x="29" y="202"/>
                        <a:pt x="30" y="202"/>
                      </a:cubicBezTo>
                      <a:cubicBezTo>
                        <a:pt x="35" y="199"/>
                        <a:pt x="28" y="199"/>
                        <a:pt x="26" y="199"/>
                      </a:cubicBezTo>
                      <a:cubicBezTo>
                        <a:pt x="24" y="199"/>
                        <a:pt x="21" y="199"/>
                        <a:pt x="19" y="198"/>
                      </a:cubicBezTo>
                      <a:cubicBezTo>
                        <a:pt x="17" y="196"/>
                        <a:pt x="17" y="196"/>
                        <a:pt x="17" y="192"/>
                      </a:cubicBezTo>
                      <a:cubicBezTo>
                        <a:pt x="17" y="188"/>
                        <a:pt x="16" y="191"/>
                        <a:pt x="13" y="189"/>
                      </a:cubicBezTo>
                      <a:cubicBezTo>
                        <a:pt x="12" y="189"/>
                        <a:pt x="12" y="186"/>
                        <a:pt x="12" y="185"/>
                      </a:cubicBezTo>
                      <a:cubicBezTo>
                        <a:pt x="11" y="183"/>
                        <a:pt x="11" y="180"/>
                        <a:pt x="13" y="179"/>
                      </a:cubicBezTo>
                      <a:cubicBezTo>
                        <a:pt x="14" y="178"/>
                        <a:pt x="14" y="178"/>
                        <a:pt x="15" y="177"/>
                      </a:cubicBezTo>
                      <a:cubicBezTo>
                        <a:pt x="15" y="176"/>
                        <a:pt x="16" y="175"/>
                        <a:pt x="17" y="175"/>
                      </a:cubicBezTo>
                      <a:cubicBezTo>
                        <a:pt x="18" y="174"/>
                        <a:pt x="16" y="171"/>
                        <a:pt x="17" y="169"/>
                      </a:cubicBezTo>
                      <a:cubicBezTo>
                        <a:pt x="17" y="168"/>
                        <a:pt x="19" y="167"/>
                        <a:pt x="20" y="165"/>
                      </a:cubicBezTo>
                      <a:cubicBezTo>
                        <a:pt x="20" y="163"/>
                        <a:pt x="20" y="160"/>
                        <a:pt x="21" y="158"/>
                      </a:cubicBezTo>
                      <a:cubicBezTo>
                        <a:pt x="21" y="156"/>
                        <a:pt x="23" y="156"/>
                        <a:pt x="21" y="154"/>
                      </a:cubicBezTo>
                      <a:cubicBezTo>
                        <a:pt x="20" y="153"/>
                        <a:pt x="17" y="153"/>
                        <a:pt x="21" y="152"/>
                      </a:cubicBezTo>
                      <a:cubicBezTo>
                        <a:pt x="26" y="151"/>
                        <a:pt x="20" y="151"/>
                        <a:pt x="19" y="149"/>
                      </a:cubicBezTo>
                      <a:cubicBezTo>
                        <a:pt x="19" y="146"/>
                        <a:pt x="19" y="142"/>
                        <a:pt x="19" y="140"/>
                      </a:cubicBezTo>
                      <a:cubicBezTo>
                        <a:pt x="19" y="136"/>
                        <a:pt x="19" y="131"/>
                        <a:pt x="19" y="127"/>
                      </a:cubicBezTo>
                      <a:cubicBezTo>
                        <a:pt x="20" y="124"/>
                        <a:pt x="21" y="119"/>
                        <a:pt x="23" y="117"/>
                      </a:cubicBezTo>
                      <a:cubicBezTo>
                        <a:pt x="26" y="114"/>
                        <a:pt x="23" y="109"/>
                        <a:pt x="23" y="106"/>
                      </a:cubicBezTo>
                      <a:cubicBezTo>
                        <a:pt x="23" y="104"/>
                        <a:pt x="24" y="103"/>
                        <a:pt x="26" y="102"/>
                      </a:cubicBezTo>
                      <a:cubicBezTo>
                        <a:pt x="28" y="100"/>
                        <a:pt x="27" y="99"/>
                        <a:pt x="27" y="96"/>
                      </a:cubicBezTo>
                      <a:cubicBezTo>
                        <a:pt x="27" y="92"/>
                        <a:pt x="30" y="89"/>
                        <a:pt x="29" y="85"/>
                      </a:cubicBezTo>
                      <a:cubicBezTo>
                        <a:pt x="29" y="82"/>
                        <a:pt x="28" y="79"/>
                        <a:pt x="27" y="76"/>
                      </a:cubicBezTo>
                      <a:cubicBezTo>
                        <a:pt x="27" y="75"/>
                        <a:pt x="26" y="74"/>
                        <a:pt x="27" y="73"/>
                      </a:cubicBezTo>
                      <a:cubicBezTo>
                        <a:pt x="28" y="72"/>
                        <a:pt x="29" y="68"/>
                        <a:pt x="29" y="67"/>
                      </a:cubicBezTo>
                      <a:cubicBezTo>
                        <a:pt x="29" y="66"/>
                        <a:pt x="28" y="64"/>
                        <a:pt x="30" y="62"/>
                      </a:cubicBezTo>
                      <a:cubicBezTo>
                        <a:pt x="31" y="61"/>
                        <a:pt x="30" y="59"/>
                        <a:pt x="31" y="58"/>
                      </a:cubicBezTo>
                      <a:cubicBezTo>
                        <a:pt x="31" y="56"/>
                        <a:pt x="33" y="55"/>
                        <a:pt x="34" y="54"/>
                      </a:cubicBezTo>
                      <a:cubicBezTo>
                        <a:pt x="34" y="53"/>
                        <a:pt x="37" y="50"/>
                        <a:pt x="37" y="49"/>
                      </a:cubicBezTo>
                      <a:cubicBezTo>
                        <a:pt x="37" y="48"/>
                        <a:pt x="36" y="46"/>
                        <a:pt x="36" y="44"/>
                      </a:cubicBezTo>
                      <a:cubicBezTo>
                        <a:pt x="36" y="42"/>
                        <a:pt x="36" y="41"/>
                        <a:pt x="36" y="39"/>
                      </a:cubicBezTo>
                      <a:cubicBezTo>
                        <a:pt x="36" y="36"/>
                        <a:pt x="37" y="36"/>
                        <a:pt x="40" y="35"/>
                      </a:cubicBezTo>
                      <a:cubicBezTo>
                        <a:pt x="44" y="34"/>
                        <a:pt x="44" y="32"/>
                        <a:pt x="44" y="28"/>
                      </a:cubicBezTo>
                      <a:cubicBezTo>
                        <a:pt x="43" y="29"/>
                        <a:pt x="41" y="29"/>
                        <a:pt x="40" y="28"/>
                      </a:cubicBezTo>
                      <a:cubicBezTo>
                        <a:pt x="40" y="28"/>
                        <a:pt x="40" y="29"/>
                        <a:pt x="40" y="2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95" name="Freeform 626">
                  <a:extLst>
                    <a:ext uri="{FF2B5EF4-FFF2-40B4-BE49-F238E27FC236}">
                      <a16:creationId xmlns:a16="http://schemas.microsoft.com/office/drawing/2014/main" id="{702FDBCB-B811-4F4B-B56F-19B5F8E3E6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95729" y="8760935"/>
                  <a:ext cx="655175" cy="756013"/>
                </a:xfrm>
                <a:custGeom>
                  <a:avLst/>
                  <a:gdLst>
                    <a:gd name="T0" fmla="*/ 61 w 64"/>
                    <a:gd name="T1" fmla="*/ 42 h 70"/>
                    <a:gd name="T2" fmla="*/ 58 w 64"/>
                    <a:gd name="T3" fmla="*/ 35 h 70"/>
                    <a:gd name="T4" fmla="*/ 50 w 64"/>
                    <a:gd name="T5" fmla="*/ 35 h 70"/>
                    <a:gd name="T6" fmla="*/ 49 w 64"/>
                    <a:gd name="T7" fmla="*/ 33 h 70"/>
                    <a:gd name="T8" fmla="*/ 47 w 64"/>
                    <a:gd name="T9" fmla="*/ 30 h 70"/>
                    <a:gd name="T10" fmla="*/ 48 w 64"/>
                    <a:gd name="T11" fmla="*/ 28 h 70"/>
                    <a:gd name="T12" fmla="*/ 47 w 64"/>
                    <a:gd name="T13" fmla="*/ 26 h 70"/>
                    <a:gd name="T14" fmla="*/ 47 w 64"/>
                    <a:gd name="T15" fmla="*/ 23 h 70"/>
                    <a:gd name="T16" fmla="*/ 41 w 64"/>
                    <a:gd name="T17" fmla="*/ 21 h 70"/>
                    <a:gd name="T18" fmla="*/ 37 w 64"/>
                    <a:gd name="T19" fmla="*/ 18 h 70"/>
                    <a:gd name="T20" fmla="*/ 33 w 64"/>
                    <a:gd name="T21" fmla="*/ 16 h 70"/>
                    <a:gd name="T22" fmla="*/ 29 w 64"/>
                    <a:gd name="T23" fmla="*/ 16 h 70"/>
                    <a:gd name="T24" fmla="*/ 23 w 64"/>
                    <a:gd name="T25" fmla="*/ 9 h 70"/>
                    <a:gd name="T26" fmla="*/ 23 w 64"/>
                    <a:gd name="T27" fmla="*/ 6 h 70"/>
                    <a:gd name="T28" fmla="*/ 23 w 64"/>
                    <a:gd name="T29" fmla="*/ 4 h 70"/>
                    <a:gd name="T30" fmla="*/ 18 w 64"/>
                    <a:gd name="T31" fmla="*/ 3 h 70"/>
                    <a:gd name="T32" fmla="*/ 10 w 64"/>
                    <a:gd name="T33" fmla="*/ 6 h 70"/>
                    <a:gd name="T34" fmla="*/ 7 w 64"/>
                    <a:gd name="T35" fmla="*/ 9 h 70"/>
                    <a:gd name="T36" fmla="*/ 2 w 64"/>
                    <a:gd name="T37" fmla="*/ 8 h 70"/>
                    <a:gd name="T38" fmla="*/ 6 w 64"/>
                    <a:gd name="T39" fmla="*/ 16 h 70"/>
                    <a:gd name="T40" fmla="*/ 5 w 64"/>
                    <a:gd name="T41" fmla="*/ 23 h 70"/>
                    <a:gd name="T42" fmla="*/ 4 w 64"/>
                    <a:gd name="T43" fmla="*/ 27 h 70"/>
                    <a:gd name="T44" fmla="*/ 3 w 64"/>
                    <a:gd name="T45" fmla="*/ 31 h 70"/>
                    <a:gd name="T46" fmla="*/ 5 w 64"/>
                    <a:gd name="T47" fmla="*/ 35 h 70"/>
                    <a:gd name="T48" fmla="*/ 3 w 64"/>
                    <a:gd name="T49" fmla="*/ 38 h 70"/>
                    <a:gd name="T50" fmla="*/ 4 w 64"/>
                    <a:gd name="T51" fmla="*/ 46 h 70"/>
                    <a:gd name="T52" fmla="*/ 4 w 64"/>
                    <a:gd name="T53" fmla="*/ 49 h 70"/>
                    <a:gd name="T54" fmla="*/ 7 w 64"/>
                    <a:gd name="T55" fmla="*/ 52 h 70"/>
                    <a:gd name="T56" fmla="*/ 7 w 64"/>
                    <a:gd name="T57" fmla="*/ 54 h 70"/>
                    <a:gd name="T58" fmla="*/ 6 w 64"/>
                    <a:gd name="T59" fmla="*/ 56 h 70"/>
                    <a:gd name="T60" fmla="*/ 9 w 64"/>
                    <a:gd name="T61" fmla="*/ 63 h 70"/>
                    <a:gd name="T62" fmla="*/ 13 w 64"/>
                    <a:gd name="T63" fmla="*/ 69 h 70"/>
                    <a:gd name="T64" fmla="*/ 14 w 64"/>
                    <a:gd name="T65" fmla="*/ 67 h 70"/>
                    <a:gd name="T66" fmla="*/ 17 w 64"/>
                    <a:gd name="T67" fmla="*/ 65 h 70"/>
                    <a:gd name="T68" fmla="*/ 20 w 64"/>
                    <a:gd name="T69" fmla="*/ 65 h 70"/>
                    <a:gd name="T70" fmla="*/ 25 w 64"/>
                    <a:gd name="T71" fmla="*/ 65 h 70"/>
                    <a:gd name="T72" fmla="*/ 28 w 64"/>
                    <a:gd name="T73" fmla="*/ 68 h 70"/>
                    <a:gd name="T74" fmla="*/ 31 w 64"/>
                    <a:gd name="T75" fmla="*/ 65 h 70"/>
                    <a:gd name="T76" fmla="*/ 37 w 64"/>
                    <a:gd name="T77" fmla="*/ 64 h 70"/>
                    <a:gd name="T78" fmla="*/ 44 w 64"/>
                    <a:gd name="T79" fmla="*/ 52 h 70"/>
                    <a:gd name="T80" fmla="*/ 52 w 64"/>
                    <a:gd name="T81" fmla="*/ 51 h 70"/>
                    <a:gd name="T82" fmla="*/ 59 w 64"/>
                    <a:gd name="T83" fmla="*/ 54 h 70"/>
                    <a:gd name="T84" fmla="*/ 61 w 64"/>
                    <a:gd name="T85" fmla="*/ 42 h 70"/>
                    <a:gd name="T86" fmla="*/ 61 w 64"/>
                    <a:gd name="T87" fmla="*/ 4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64" h="70">
                      <a:moveTo>
                        <a:pt x="61" y="42"/>
                      </a:moveTo>
                      <a:cubicBezTo>
                        <a:pt x="57" y="40"/>
                        <a:pt x="58" y="39"/>
                        <a:pt x="58" y="35"/>
                      </a:cubicBezTo>
                      <a:cubicBezTo>
                        <a:pt x="55" y="35"/>
                        <a:pt x="52" y="35"/>
                        <a:pt x="50" y="35"/>
                      </a:cubicBezTo>
                      <a:cubicBezTo>
                        <a:pt x="48" y="35"/>
                        <a:pt x="49" y="34"/>
                        <a:pt x="49" y="33"/>
                      </a:cubicBezTo>
                      <a:cubicBezTo>
                        <a:pt x="49" y="32"/>
                        <a:pt x="48" y="30"/>
                        <a:pt x="47" y="30"/>
                      </a:cubicBezTo>
                      <a:cubicBezTo>
                        <a:pt x="47" y="29"/>
                        <a:pt x="48" y="29"/>
                        <a:pt x="48" y="28"/>
                      </a:cubicBezTo>
                      <a:cubicBezTo>
                        <a:pt x="49" y="27"/>
                        <a:pt x="48" y="26"/>
                        <a:pt x="47" y="26"/>
                      </a:cubicBezTo>
                      <a:cubicBezTo>
                        <a:pt x="47" y="25"/>
                        <a:pt x="48" y="24"/>
                        <a:pt x="47" y="23"/>
                      </a:cubicBezTo>
                      <a:cubicBezTo>
                        <a:pt x="45" y="21"/>
                        <a:pt x="43" y="21"/>
                        <a:pt x="41" y="21"/>
                      </a:cubicBezTo>
                      <a:cubicBezTo>
                        <a:pt x="40" y="21"/>
                        <a:pt x="38" y="19"/>
                        <a:pt x="37" y="18"/>
                      </a:cubicBezTo>
                      <a:cubicBezTo>
                        <a:pt x="35" y="18"/>
                        <a:pt x="34" y="16"/>
                        <a:pt x="33" y="16"/>
                      </a:cubicBezTo>
                      <a:cubicBezTo>
                        <a:pt x="31" y="16"/>
                        <a:pt x="30" y="16"/>
                        <a:pt x="29" y="16"/>
                      </a:cubicBezTo>
                      <a:cubicBezTo>
                        <a:pt x="27" y="16"/>
                        <a:pt x="23" y="11"/>
                        <a:pt x="23" y="9"/>
                      </a:cubicBezTo>
                      <a:cubicBezTo>
                        <a:pt x="23" y="8"/>
                        <a:pt x="23" y="7"/>
                        <a:pt x="23" y="6"/>
                      </a:cubicBezTo>
                      <a:cubicBezTo>
                        <a:pt x="23" y="5"/>
                        <a:pt x="23" y="5"/>
                        <a:pt x="23" y="4"/>
                      </a:cubicBezTo>
                      <a:cubicBezTo>
                        <a:pt x="23" y="0"/>
                        <a:pt x="21" y="2"/>
                        <a:pt x="18" y="3"/>
                      </a:cubicBezTo>
                      <a:cubicBezTo>
                        <a:pt x="15" y="3"/>
                        <a:pt x="13" y="6"/>
                        <a:pt x="10" y="6"/>
                      </a:cubicBezTo>
                      <a:cubicBezTo>
                        <a:pt x="8" y="6"/>
                        <a:pt x="8" y="8"/>
                        <a:pt x="7" y="9"/>
                      </a:cubicBezTo>
                      <a:cubicBezTo>
                        <a:pt x="6" y="9"/>
                        <a:pt x="3" y="8"/>
                        <a:pt x="2" y="8"/>
                      </a:cubicBezTo>
                      <a:cubicBezTo>
                        <a:pt x="4" y="9"/>
                        <a:pt x="5" y="14"/>
                        <a:pt x="6" y="16"/>
                      </a:cubicBezTo>
                      <a:cubicBezTo>
                        <a:pt x="4" y="17"/>
                        <a:pt x="5" y="21"/>
                        <a:pt x="5" y="23"/>
                      </a:cubicBezTo>
                      <a:cubicBezTo>
                        <a:pt x="5" y="25"/>
                        <a:pt x="5" y="26"/>
                        <a:pt x="4" y="27"/>
                      </a:cubicBezTo>
                      <a:cubicBezTo>
                        <a:pt x="3" y="28"/>
                        <a:pt x="3" y="30"/>
                        <a:pt x="3" y="31"/>
                      </a:cubicBezTo>
                      <a:cubicBezTo>
                        <a:pt x="2" y="33"/>
                        <a:pt x="5" y="33"/>
                        <a:pt x="5" y="35"/>
                      </a:cubicBezTo>
                      <a:cubicBezTo>
                        <a:pt x="5" y="36"/>
                        <a:pt x="3" y="37"/>
                        <a:pt x="3" y="38"/>
                      </a:cubicBezTo>
                      <a:cubicBezTo>
                        <a:pt x="0" y="41"/>
                        <a:pt x="4" y="42"/>
                        <a:pt x="4" y="46"/>
                      </a:cubicBezTo>
                      <a:cubicBezTo>
                        <a:pt x="4" y="47"/>
                        <a:pt x="4" y="48"/>
                        <a:pt x="4" y="49"/>
                      </a:cubicBezTo>
                      <a:cubicBezTo>
                        <a:pt x="5" y="50"/>
                        <a:pt x="6" y="51"/>
                        <a:pt x="7" y="52"/>
                      </a:cubicBezTo>
                      <a:cubicBezTo>
                        <a:pt x="7" y="53"/>
                        <a:pt x="5" y="53"/>
                        <a:pt x="7" y="54"/>
                      </a:cubicBezTo>
                      <a:cubicBezTo>
                        <a:pt x="7" y="54"/>
                        <a:pt x="6" y="56"/>
                        <a:pt x="6" y="56"/>
                      </a:cubicBezTo>
                      <a:cubicBezTo>
                        <a:pt x="6" y="59"/>
                        <a:pt x="9" y="61"/>
                        <a:pt x="9" y="63"/>
                      </a:cubicBezTo>
                      <a:cubicBezTo>
                        <a:pt x="10" y="66"/>
                        <a:pt x="8" y="69"/>
                        <a:pt x="13" y="69"/>
                      </a:cubicBezTo>
                      <a:cubicBezTo>
                        <a:pt x="14" y="70"/>
                        <a:pt x="14" y="68"/>
                        <a:pt x="14" y="67"/>
                      </a:cubicBezTo>
                      <a:cubicBezTo>
                        <a:pt x="14" y="66"/>
                        <a:pt x="16" y="65"/>
                        <a:pt x="17" y="65"/>
                      </a:cubicBezTo>
                      <a:cubicBezTo>
                        <a:pt x="18" y="64"/>
                        <a:pt x="19" y="63"/>
                        <a:pt x="20" y="65"/>
                      </a:cubicBezTo>
                      <a:cubicBezTo>
                        <a:pt x="22" y="66"/>
                        <a:pt x="24" y="65"/>
                        <a:pt x="25" y="65"/>
                      </a:cubicBezTo>
                      <a:cubicBezTo>
                        <a:pt x="27" y="65"/>
                        <a:pt x="27" y="68"/>
                        <a:pt x="28" y="68"/>
                      </a:cubicBezTo>
                      <a:cubicBezTo>
                        <a:pt x="29" y="68"/>
                        <a:pt x="30" y="66"/>
                        <a:pt x="31" y="65"/>
                      </a:cubicBezTo>
                      <a:cubicBezTo>
                        <a:pt x="32" y="63"/>
                        <a:pt x="36" y="66"/>
                        <a:pt x="37" y="64"/>
                      </a:cubicBezTo>
                      <a:cubicBezTo>
                        <a:pt x="39" y="59"/>
                        <a:pt x="38" y="54"/>
                        <a:pt x="44" y="52"/>
                      </a:cubicBezTo>
                      <a:cubicBezTo>
                        <a:pt x="46" y="51"/>
                        <a:pt x="49" y="51"/>
                        <a:pt x="52" y="51"/>
                      </a:cubicBezTo>
                      <a:cubicBezTo>
                        <a:pt x="55" y="51"/>
                        <a:pt x="57" y="52"/>
                        <a:pt x="59" y="54"/>
                      </a:cubicBezTo>
                      <a:cubicBezTo>
                        <a:pt x="60" y="51"/>
                        <a:pt x="64" y="43"/>
                        <a:pt x="61" y="42"/>
                      </a:cubicBezTo>
                      <a:cubicBezTo>
                        <a:pt x="60" y="41"/>
                        <a:pt x="62" y="42"/>
                        <a:pt x="61" y="4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96" name="Freeform 627">
                  <a:extLst>
                    <a:ext uri="{FF2B5EF4-FFF2-40B4-BE49-F238E27FC236}">
                      <a16:creationId xmlns:a16="http://schemas.microsoft.com/office/drawing/2014/main" id="{4D0471DA-AC68-5141-B312-B678F92C1F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65137" y="9299363"/>
                  <a:ext cx="460016" cy="479422"/>
                </a:xfrm>
                <a:custGeom>
                  <a:avLst/>
                  <a:gdLst>
                    <a:gd name="T0" fmla="*/ 40 w 45"/>
                    <a:gd name="T1" fmla="*/ 24 h 44"/>
                    <a:gd name="T2" fmla="*/ 36 w 45"/>
                    <a:gd name="T3" fmla="*/ 24 h 44"/>
                    <a:gd name="T4" fmla="*/ 36 w 45"/>
                    <a:gd name="T5" fmla="*/ 20 h 44"/>
                    <a:gd name="T6" fmla="*/ 34 w 45"/>
                    <a:gd name="T7" fmla="*/ 17 h 44"/>
                    <a:gd name="T8" fmla="*/ 29 w 45"/>
                    <a:gd name="T9" fmla="*/ 16 h 44"/>
                    <a:gd name="T10" fmla="*/ 25 w 45"/>
                    <a:gd name="T11" fmla="*/ 15 h 44"/>
                    <a:gd name="T12" fmla="*/ 25 w 45"/>
                    <a:gd name="T13" fmla="*/ 12 h 44"/>
                    <a:gd name="T14" fmla="*/ 24 w 45"/>
                    <a:gd name="T15" fmla="*/ 7 h 44"/>
                    <a:gd name="T16" fmla="*/ 21 w 45"/>
                    <a:gd name="T17" fmla="*/ 3 h 44"/>
                    <a:gd name="T18" fmla="*/ 14 w 45"/>
                    <a:gd name="T19" fmla="*/ 1 h 44"/>
                    <a:gd name="T20" fmla="*/ 5 w 45"/>
                    <a:gd name="T21" fmla="*/ 3 h 44"/>
                    <a:gd name="T22" fmla="*/ 2 w 45"/>
                    <a:gd name="T23" fmla="*/ 11 h 44"/>
                    <a:gd name="T24" fmla="*/ 1 w 45"/>
                    <a:gd name="T25" fmla="*/ 14 h 44"/>
                    <a:gd name="T26" fmla="*/ 2 w 45"/>
                    <a:gd name="T27" fmla="*/ 17 h 44"/>
                    <a:gd name="T28" fmla="*/ 9 w 45"/>
                    <a:gd name="T29" fmla="*/ 24 h 44"/>
                    <a:gd name="T30" fmla="*/ 13 w 45"/>
                    <a:gd name="T31" fmla="*/ 25 h 44"/>
                    <a:gd name="T32" fmla="*/ 17 w 45"/>
                    <a:gd name="T33" fmla="*/ 27 h 44"/>
                    <a:gd name="T34" fmla="*/ 25 w 45"/>
                    <a:gd name="T35" fmla="*/ 35 h 44"/>
                    <a:gd name="T36" fmla="*/ 22 w 45"/>
                    <a:gd name="T37" fmla="*/ 39 h 44"/>
                    <a:gd name="T38" fmla="*/ 20 w 45"/>
                    <a:gd name="T39" fmla="*/ 42 h 44"/>
                    <a:gd name="T40" fmla="*/ 28 w 45"/>
                    <a:gd name="T41" fmla="*/ 44 h 44"/>
                    <a:gd name="T42" fmla="*/ 32 w 45"/>
                    <a:gd name="T43" fmla="*/ 43 h 44"/>
                    <a:gd name="T44" fmla="*/ 37 w 45"/>
                    <a:gd name="T45" fmla="*/ 42 h 44"/>
                    <a:gd name="T46" fmla="*/ 40 w 45"/>
                    <a:gd name="T47" fmla="*/ 39 h 44"/>
                    <a:gd name="T48" fmla="*/ 41 w 45"/>
                    <a:gd name="T49" fmla="*/ 34 h 44"/>
                    <a:gd name="T50" fmla="*/ 40 w 45"/>
                    <a:gd name="T51" fmla="*/ 24 h 44"/>
                    <a:gd name="T52" fmla="*/ 40 w 45"/>
                    <a:gd name="T53" fmla="*/ 2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5" h="44">
                      <a:moveTo>
                        <a:pt x="40" y="24"/>
                      </a:moveTo>
                      <a:cubicBezTo>
                        <a:pt x="39" y="25"/>
                        <a:pt x="37" y="26"/>
                        <a:pt x="36" y="24"/>
                      </a:cubicBezTo>
                      <a:cubicBezTo>
                        <a:pt x="35" y="23"/>
                        <a:pt x="37" y="22"/>
                        <a:pt x="36" y="20"/>
                      </a:cubicBezTo>
                      <a:cubicBezTo>
                        <a:pt x="35" y="19"/>
                        <a:pt x="35" y="18"/>
                        <a:pt x="34" y="17"/>
                      </a:cubicBezTo>
                      <a:cubicBezTo>
                        <a:pt x="31" y="15"/>
                        <a:pt x="31" y="17"/>
                        <a:pt x="29" y="16"/>
                      </a:cubicBezTo>
                      <a:cubicBezTo>
                        <a:pt x="28" y="16"/>
                        <a:pt x="27" y="16"/>
                        <a:pt x="25" y="15"/>
                      </a:cubicBezTo>
                      <a:cubicBezTo>
                        <a:pt x="23" y="15"/>
                        <a:pt x="24" y="13"/>
                        <a:pt x="25" y="12"/>
                      </a:cubicBezTo>
                      <a:cubicBezTo>
                        <a:pt x="25" y="10"/>
                        <a:pt x="24" y="8"/>
                        <a:pt x="24" y="7"/>
                      </a:cubicBezTo>
                      <a:cubicBezTo>
                        <a:pt x="23" y="4"/>
                        <a:pt x="24" y="4"/>
                        <a:pt x="21" y="3"/>
                      </a:cubicBezTo>
                      <a:cubicBezTo>
                        <a:pt x="19" y="1"/>
                        <a:pt x="18" y="0"/>
                        <a:pt x="14" y="1"/>
                      </a:cubicBezTo>
                      <a:cubicBezTo>
                        <a:pt x="11" y="1"/>
                        <a:pt x="7" y="2"/>
                        <a:pt x="5" y="3"/>
                      </a:cubicBezTo>
                      <a:cubicBezTo>
                        <a:pt x="2" y="6"/>
                        <a:pt x="3" y="8"/>
                        <a:pt x="2" y="11"/>
                      </a:cubicBezTo>
                      <a:cubicBezTo>
                        <a:pt x="2" y="12"/>
                        <a:pt x="1" y="13"/>
                        <a:pt x="1" y="14"/>
                      </a:cubicBezTo>
                      <a:cubicBezTo>
                        <a:pt x="0" y="15"/>
                        <a:pt x="1" y="15"/>
                        <a:pt x="2" y="17"/>
                      </a:cubicBezTo>
                      <a:cubicBezTo>
                        <a:pt x="4" y="20"/>
                        <a:pt x="6" y="21"/>
                        <a:pt x="9" y="24"/>
                      </a:cubicBezTo>
                      <a:cubicBezTo>
                        <a:pt x="10" y="25"/>
                        <a:pt x="12" y="25"/>
                        <a:pt x="13" y="25"/>
                      </a:cubicBezTo>
                      <a:cubicBezTo>
                        <a:pt x="15" y="25"/>
                        <a:pt x="16" y="26"/>
                        <a:pt x="17" y="27"/>
                      </a:cubicBezTo>
                      <a:cubicBezTo>
                        <a:pt x="19" y="28"/>
                        <a:pt x="27" y="31"/>
                        <a:pt x="25" y="35"/>
                      </a:cubicBezTo>
                      <a:cubicBezTo>
                        <a:pt x="24" y="36"/>
                        <a:pt x="22" y="37"/>
                        <a:pt x="22" y="39"/>
                      </a:cubicBezTo>
                      <a:cubicBezTo>
                        <a:pt x="22" y="41"/>
                        <a:pt x="22" y="41"/>
                        <a:pt x="20" y="42"/>
                      </a:cubicBezTo>
                      <a:cubicBezTo>
                        <a:pt x="19" y="44"/>
                        <a:pt x="27" y="43"/>
                        <a:pt x="28" y="44"/>
                      </a:cubicBezTo>
                      <a:cubicBezTo>
                        <a:pt x="30" y="44"/>
                        <a:pt x="30" y="44"/>
                        <a:pt x="32" y="43"/>
                      </a:cubicBezTo>
                      <a:cubicBezTo>
                        <a:pt x="33" y="41"/>
                        <a:pt x="36" y="43"/>
                        <a:pt x="37" y="42"/>
                      </a:cubicBezTo>
                      <a:cubicBezTo>
                        <a:pt x="38" y="41"/>
                        <a:pt x="39" y="40"/>
                        <a:pt x="40" y="39"/>
                      </a:cubicBezTo>
                      <a:cubicBezTo>
                        <a:pt x="41" y="37"/>
                        <a:pt x="40" y="35"/>
                        <a:pt x="41" y="34"/>
                      </a:cubicBezTo>
                      <a:cubicBezTo>
                        <a:pt x="41" y="32"/>
                        <a:pt x="45" y="24"/>
                        <a:pt x="40" y="24"/>
                      </a:cubicBezTo>
                      <a:cubicBezTo>
                        <a:pt x="40" y="25"/>
                        <a:pt x="41" y="24"/>
                        <a:pt x="40" y="2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97" name="Freeform 628">
                  <a:extLst>
                    <a:ext uri="{FF2B5EF4-FFF2-40B4-BE49-F238E27FC236}">
                      <a16:creationId xmlns:a16="http://schemas.microsoft.com/office/drawing/2014/main" id="{562EDF76-B8BC-2D4B-A37E-5D31985AF36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883147" y="7968044"/>
                  <a:ext cx="2031735" cy="2179527"/>
                </a:xfrm>
                <a:custGeom>
                  <a:avLst/>
                  <a:gdLst>
                    <a:gd name="T0" fmla="*/ 188 w 199"/>
                    <a:gd name="T1" fmla="*/ 51 h 201"/>
                    <a:gd name="T2" fmla="*/ 165 w 199"/>
                    <a:gd name="T3" fmla="*/ 41 h 201"/>
                    <a:gd name="T4" fmla="*/ 135 w 199"/>
                    <a:gd name="T5" fmla="*/ 30 h 201"/>
                    <a:gd name="T6" fmla="*/ 122 w 199"/>
                    <a:gd name="T7" fmla="*/ 36 h 201"/>
                    <a:gd name="T8" fmla="*/ 116 w 199"/>
                    <a:gd name="T9" fmla="*/ 29 h 201"/>
                    <a:gd name="T10" fmla="*/ 111 w 199"/>
                    <a:gd name="T11" fmla="*/ 33 h 201"/>
                    <a:gd name="T12" fmla="*/ 120 w 199"/>
                    <a:gd name="T13" fmla="*/ 23 h 201"/>
                    <a:gd name="T14" fmla="*/ 116 w 199"/>
                    <a:gd name="T15" fmla="*/ 8 h 201"/>
                    <a:gd name="T16" fmla="*/ 105 w 199"/>
                    <a:gd name="T17" fmla="*/ 15 h 201"/>
                    <a:gd name="T18" fmla="*/ 93 w 199"/>
                    <a:gd name="T19" fmla="*/ 14 h 201"/>
                    <a:gd name="T20" fmla="*/ 77 w 199"/>
                    <a:gd name="T21" fmla="*/ 19 h 201"/>
                    <a:gd name="T22" fmla="*/ 69 w 199"/>
                    <a:gd name="T23" fmla="*/ 1 h 201"/>
                    <a:gd name="T24" fmla="*/ 56 w 199"/>
                    <a:gd name="T25" fmla="*/ 7 h 201"/>
                    <a:gd name="T26" fmla="*/ 50 w 199"/>
                    <a:gd name="T27" fmla="*/ 11 h 201"/>
                    <a:gd name="T28" fmla="*/ 51 w 199"/>
                    <a:gd name="T29" fmla="*/ 16 h 201"/>
                    <a:gd name="T30" fmla="*/ 41 w 199"/>
                    <a:gd name="T31" fmla="*/ 22 h 201"/>
                    <a:gd name="T32" fmla="*/ 27 w 199"/>
                    <a:gd name="T33" fmla="*/ 18 h 201"/>
                    <a:gd name="T34" fmla="*/ 25 w 199"/>
                    <a:gd name="T35" fmla="*/ 21 h 201"/>
                    <a:gd name="T36" fmla="*/ 22 w 199"/>
                    <a:gd name="T37" fmla="*/ 39 h 201"/>
                    <a:gd name="T38" fmla="*/ 10 w 199"/>
                    <a:gd name="T39" fmla="*/ 49 h 201"/>
                    <a:gd name="T40" fmla="*/ 2 w 199"/>
                    <a:gd name="T41" fmla="*/ 66 h 201"/>
                    <a:gd name="T42" fmla="*/ 9 w 199"/>
                    <a:gd name="T43" fmla="*/ 75 h 201"/>
                    <a:gd name="T44" fmla="*/ 24 w 199"/>
                    <a:gd name="T45" fmla="*/ 81 h 201"/>
                    <a:gd name="T46" fmla="*/ 39 w 199"/>
                    <a:gd name="T47" fmla="*/ 76 h 201"/>
                    <a:gd name="T48" fmla="*/ 49 w 199"/>
                    <a:gd name="T49" fmla="*/ 88 h 201"/>
                    <a:gd name="T50" fmla="*/ 61 w 199"/>
                    <a:gd name="T51" fmla="*/ 94 h 201"/>
                    <a:gd name="T52" fmla="*/ 68 w 199"/>
                    <a:gd name="T53" fmla="*/ 102 h 201"/>
                    <a:gd name="T54" fmla="*/ 80 w 199"/>
                    <a:gd name="T55" fmla="*/ 114 h 201"/>
                    <a:gd name="T56" fmla="*/ 82 w 199"/>
                    <a:gd name="T57" fmla="*/ 135 h 201"/>
                    <a:gd name="T58" fmla="*/ 93 w 199"/>
                    <a:gd name="T59" fmla="*/ 145 h 201"/>
                    <a:gd name="T60" fmla="*/ 98 w 199"/>
                    <a:gd name="T61" fmla="*/ 157 h 201"/>
                    <a:gd name="T62" fmla="*/ 90 w 199"/>
                    <a:gd name="T63" fmla="*/ 173 h 201"/>
                    <a:gd name="T64" fmla="*/ 86 w 199"/>
                    <a:gd name="T65" fmla="*/ 181 h 201"/>
                    <a:gd name="T66" fmla="*/ 94 w 199"/>
                    <a:gd name="T67" fmla="*/ 187 h 201"/>
                    <a:gd name="T68" fmla="*/ 107 w 199"/>
                    <a:gd name="T69" fmla="*/ 197 h 201"/>
                    <a:gd name="T70" fmla="*/ 119 w 199"/>
                    <a:gd name="T71" fmla="*/ 180 h 201"/>
                    <a:gd name="T72" fmla="*/ 128 w 199"/>
                    <a:gd name="T73" fmla="*/ 157 h 201"/>
                    <a:gd name="T74" fmla="*/ 137 w 199"/>
                    <a:gd name="T75" fmla="*/ 149 h 201"/>
                    <a:gd name="T76" fmla="*/ 144 w 199"/>
                    <a:gd name="T77" fmla="*/ 147 h 201"/>
                    <a:gd name="T78" fmla="*/ 155 w 199"/>
                    <a:gd name="T79" fmla="*/ 142 h 201"/>
                    <a:gd name="T80" fmla="*/ 163 w 199"/>
                    <a:gd name="T81" fmla="*/ 139 h 201"/>
                    <a:gd name="T82" fmla="*/ 169 w 199"/>
                    <a:gd name="T83" fmla="*/ 130 h 201"/>
                    <a:gd name="T84" fmla="*/ 175 w 199"/>
                    <a:gd name="T85" fmla="*/ 116 h 201"/>
                    <a:gd name="T86" fmla="*/ 176 w 199"/>
                    <a:gd name="T87" fmla="*/ 98 h 201"/>
                    <a:gd name="T88" fmla="*/ 178 w 199"/>
                    <a:gd name="T89" fmla="*/ 91 h 201"/>
                    <a:gd name="T90" fmla="*/ 182 w 199"/>
                    <a:gd name="T91" fmla="*/ 86 h 201"/>
                    <a:gd name="T92" fmla="*/ 196 w 199"/>
                    <a:gd name="T93" fmla="*/ 57 h 201"/>
                    <a:gd name="T94" fmla="*/ 110 w 199"/>
                    <a:gd name="T95" fmla="*/ 190 h 201"/>
                    <a:gd name="T96" fmla="*/ 115 w 199"/>
                    <a:gd name="T97" fmla="*/ 186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99" h="201">
                      <a:moveTo>
                        <a:pt x="196" y="57"/>
                      </a:moveTo>
                      <a:cubicBezTo>
                        <a:pt x="195" y="55"/>
                        <a:pt x="195" y="53"/>
                        <a:pt x="194" y="52"/>
                      </a:cubicBezTo>
                      <a:cubicBezTo>
                        <a:pt x="192" y="51"/>
                        <a:pt x="189" y="52"/>
                        <a:pt x="188" y="51"/>
                      </a:cubicBezTo>
                      <a:cubicBezTo>
                        <a:pt x="183" y="50"/>
                        <a:pt x="180" y="46"/>
                        <a:pt x="177" y="44"/>
                      </a:cubicBezTo>
                      <a:cubicBezTo>
                        <a:pt x="175" y="43"/>
                        <a:pt x="173" y="42"/>
                        <a:pt x="172" y="41"/>
                      </a:cubicBezTo>
                      <a:cubicBezTo>
                        <a:pt x="169" y="40"/>
                        <a:pt x="168" y="41"/>
                        <a:pt x="165" y="41"/>
                      </a:cubicBezTo>
                      <a:cubicBezTo>
                        <a:pt x="161" y="42"/>
                        <a:pt x="157" y="37"/>
                        <a:pt x="153" y="39"/>
                      </a:cubicBezTo>
                      <a:cubicBezTo>
                        <a:pt x="150" y="40"/>
                        <a:pt x="147" y="35"/>
                        <a:pt x="145" y="34"/>
                      </a:cubicBezTo>
                      <a:cubicBezTo>
                        <a:pt x="142" y="32"/>
                        <a:pt x="138" y="30"/>
                        <a:pt x="135" y="30"/>
                      </a:cubicBezTo>
                      <a:cubicBezTo>
                        <a:pt x="133" y="29"/>
                        <a:pt x="131" y="29"/>
                        <a:pt x="130" y="30"/>
                      </a:cubicBezTo>
                      <a:cubicBezTo>
                        <a:pt x="129" y="33"/>
                        <a:pt x="126" y="34"/>
                        <a:pt x="125" y="36"/>
                      </a:cubicBezTo>
                      <a:cubicBezTo>
                        <a:pt x="123" y="39"/>
                        <a:pt x="124" y="38"/>
                        <a:pt x="122" y="36"/>
                      </a:cubicBezTo>
                      <a:cubicBezTo>
                        <a:pt x="122" y="36"/>
                        <a:pt x="121" y="35"/>
                        <a:pt x="121" y="35"/>
                      </a:cubicBezTo>
                      <a:cubicBezTo>
                        <a:pt x="119" y="34"/>
                        <a:pt x="120" y="36"/>
                        <a:pt x="119" y="37"/>
                      </a:cubicBezTo>
                      <a:cubicBezTo>
                        <a:pt x="118" y="38"/>
                        <a:pt x="115" y="29"/>
                        <a:pt x="116" y="29"/>
                      </a:cubicBezTo>
                      <a:cubicBezTo>
                        <a:pt x="116" y="29"/>
                        <a:pt x="113" y="33"/>
                        <a:pt x="112" y="33"/>
                      </a:cubicBezTo>
                      <a:cubicBezTo>
                        <a:pt x="112" y="33"/>
                        <a:pt x="116" y="30"/>
                        <a:pt x="115" y="29"/>
                      </a:cubicBezTo>
                      <a:cubicBezTo>
                        <a:pt x="113" y="28"/>
                        <a:pt x="113" y="33"/>
                        <a:pt x="111" y="33"/>
                      </a:cubicBezTo>
                      <a:cubicBezTo>
                        <a:pt x="111" y="33"/>
                        <a:pt x="115" y="27"/>
                        <a:pt x="115" y="26"/>
                      </a:cubicBezTo>
                      <a:cubicBezTo>
                        <a:pt x="115" y="25"/>
                        <a:pt x="117" y="25"/>
                        <a:pt x="117" y="24"/>
                      </a:cubicBezTo>
                      <a:cubicBezTo>
                        <a:pt x="118" y="23"/>
                        <a:pt x="119" y="25"/>
                        <a:pt x="120" y="23"/>
                      </a:cubicBezTo>
                      <a:cubicBezTo>
                        <a:pt x="121" y="22"/>
                        <a:pt x="120" y="22"/>
                        <a:pt x="120" y="20"/>
                      </a:cubicBezTo>
                      <a:cubicBezTo>
                        <a:pt x="121" y="19"/>
                        <a:pt x="121" y="17"/>
                        <a:pt x="119" y="16"/>
                      </a:cubicBezTo>
                      <a:cubicBezTo>
                        <a:pt x="116" y="15"/>
                        <a:pt x="116" y="11"/>
                        <a:pt x="116" y="8"/>
                      </a:cubicBezTo>
                      <a:cubicBezTo>
                        <a:pt x="116" y="7"/>
                        <a:pt x="115" y="6"/>
                        <a:pt x="114" y="5"/>
                      </a:cubicBezTo>
                      <a:cubicBezTo>
                        <a:pt x="113" y="4"/>
                        <a:pt x="112" y="7"/>
                        <a:pt x="111" y="8"/>
                      </a:cubicBezTo>
                      <a:cubicBezTo>
                        <a:pt x="110" y="11"/>
                        <a:pt x="108" y="15"/>
                        <a:pt x="105" y="15"/>
                      </a:cubicBezTo>
                      <a:cubicBezTo>
                        <a:pt x="104" y="15"/>
                        <a:pt x="103" y="14"/>
                        <a:pt x="101" y="14"/>
                      </a:cubicBezTo>
                      <a:cubicBezTo>
                        <a:pt x="100" y="14"/>
                        <a:pt x="99" y="15"/>
                        <a:pt x="98" y="14"/>
                      </a:cubicBezTo>
                      <a:cubicBezTo>
                        <a:pt x="96" y="13"/>
                        <a:pt x="95" y="14"/>
                        <a:pt x="93" y="14"/>
                      </a:cubicBezTo>
                      <a:cubicBezTo>
                        <a:pt x="91" y="14"/>
                        <a:pt x="92" y="14"/>
                        <a:pt x="91" y="16"/>
                      </a:cubicBezTo>
                      <a:cubicBezTo>
                        <a:pt x="90" y="17"/>
                        <a:pt x="85" y="16"/>
                        <a:pt x="84" y="17"/>
                      </a:cubicBezTo>
                      <a:cubicBezTo>
                        <a:pt x="82" y="17"/>
                        <a:pt x="79" y="19"/>
                        <a:pt x="77" y="19"/>
                      </a:cubicBezTo>
                      <a:cubicBezTo>
                        <a:pt x="74" y="19"/>
                        <a:pt x="72" y="15"/>
                        <a:pt x="72" y="13"/>
                      </a:cubicBezTo>
                      <a:cubicBezTo>
                        <a:pt x="70" y="10"/>
                        <a:pt x="74" y="8"/>
                        <a:pt x="73" y="5"/>
                      </a:cubicBezTo>
                      <a:cubicBezTo>
                        <a:pt x="72" y="3"/>
                        <a:pt x="71" y="0"/>
                        <a:pt x="69" y="1"/>
                      </a:cubicBezTo>
                      <a:cubicBezTo>
                        <a:pt x="69" y="2"/>
                        <a:pt x="62" y="5"/>
                        <a:pt x="61" y="5"/>
                      </a:cubicBezTo>
                      <a:cubicBezTo>
                        <a:pt x="60" y="5"/>
                        <a:pt x="58" y="5"/>
                        <a:pt x="58" y="6"/>
                      </a:cubicBezTo>
                      <a:cubicBezTo>
                        <a:pt x="57" y="6"/>
                        <a:pt x="57" y="9"/>
                        <a:pt x="56" y="7"/>
                      </a:cubicBezTo>
                      <a:cubicBezTo>
                        <a:pt x="55" y="6"/>
                        <a:pt x="47" y="5"/>
                        <a:pt x="47" y="6"/>
                      </a:cubicBezTo>
                      <a:cubicBezTo>
                        <a:pt x="47" y="6"/>
                        <a:pt x="49" y="7"/>
                        <a:pt x="49" y="7"/>
                      </a:cubicBezTo>
                      <a:cubicBezTo>
                        <a:pt x="50" y="8"/>
                        <a:pt x="50" y="9"/>
                        <a:pt x="50" y="11"/>
                      </a:cubicBezTo>
                      <a:cubicBezTo>
                        <a:pt x="51" y="11"/>
                        <a:pt x="51" y="13"/>
                        <a:pt x="52" y="14"/>
                      </a:cubicBezTo>
                      <a:cubicBezTo>
                        <a:pt x="52" y="14"/>
                        <a:pt x="54" y="14"/>
                        <a:pt x="54" y="14"/>
                      </a:cubicBezTo>
                      <a:cubicBezTo>
                        <a:pt x="54" y="15"/>
                        <a:pt x="52" y="16"/>
                        <a:pt x="51" y="16"/>
                      </a:cubicBezTo>
                      <a:cubicBezTo>
                        <a:pt x="50" y="17"/>
                        <a:pt x="50" y="18"/>
                        <a:pt x="49" y="19"/>
                      </a:cubicBezTo>
                      <a:cubicBezTo>
                        <a:pt x="49" y="19"/>
                        <a:pt x="44" y="23"/>
                        <a:pt x="43" y="22"/>
                      </a:cubicBezTo>
                      <a:cubicBezTo>
                        <a:pt x="43" y="21"/>
                        <a:pt x="42" y="21"/>
                        <a:pt x="41" y="22"/>
                      </a:cubicBezTo>
                      <a:cubicBezTo>
                        <a:pt x="40" y="23"/>
                        <a:pt x="38" y="21"/>
                        <a:pt x="38" y="21"/>
                      </a:cubicBezTo>
                      <a:cubicBezTo>
                        <a:pt x="36" y="20"/>
                        <a:pt x="35" y="16"/>
                        <a:pt x="34" y="16"/>
                      </a:cubicBezTo>
                      <a:cubicBezTo>
                        <a:pt x="32" y="15"/>
                        <a:pt x="29" y="18"/>
                        <a:pt x="27" y="18"/>
                      </a:cubicBezTo>
                      <a:cubicBezTo>
                        <a:pt x="25" y="18"/>
                        <a:pt x="23" y="18"/>
                        <a:pt x="21" y="18"/>
                      </a:cubicBezTo>
                      <a:cubicBezTo>
                        <a:pt x="21" y="18"/>
                        <a:pt x="21" y="20"/>
                        <a:pt x="22" y="20"/>
                      </a:cubicBezTo>
                      <a:cubicBezTo>
                        <a:pt x="22" y="21"/>
                        <a:pt x="24" y="21"/>
                        <a:pt x="25" y="21"/>
                      </a:cubicBezTo>
                      <a:cubicBezTo>
                        <a:pt x="25" y="22"/>
                        <a:pt x="21" y="23"/>
                        <a:pt x="20" y="23"/>
                      </a:cubicBezTo>
                      <a:cubicBezTo>
                        <a:pt x="19" y="24"/>
                        <a:pt x="21" y="27"/>
                        <a:pt x="22" y="28"/>
                      </a:cubicBezTo>
                      <a:cubicBezTo>
                        <a:pt x="24" y="32"/>
                        <a:pt x="24" y="35"/>
                        <a:pt x="22" y="39"/>
                      </a:cubicBezTo>
                      <a:cubicBezTo>
                        <a:pt x="22" y="41"/>
                        <a:pt x="22" y="47"/>
                        <a:pt x="20" y="47"/>
                      </a:cubicBezTo>
                      <a:cubicBezTo>
                        <a:pt x="19" y="48"/>
                        <a:pt x="17" y="47"/>
                        <a:pt x="15" y="48"/>
                      </a:cubicBezTo>
                      <a:cubicBezTo>
                        <a:pt x="14" y="49"/>
                        <a:pt x="11" y="49"/>
                        <a:pt x="10" y="49"/>
                      </a:cubicBezTo>
                      <a:cubicBezTo>
                        <a:pt x="5" y="51"/>
                        <a:pt x="5" y="53"/>
                        <a:pt x="5" y="57"/>
                      </a:cubicBezTo>
                      <a:cubicBezTo>
                        <a:pt x="5" y="59"/>
                        <a:pt x="2" y="59"/>
                        <a:pt x="2" y="60"/>
                      </a:cubicBezTo>
                      <a:cubicBezTo>
                        <a:pt x="2" y="63"/>
                        <a:pt x="0" y="64"/>
                        <a:pt x="2" y="66"/>
                      </a:cubicBezTo>
                      <a:cubicBezTo>
                        <a:pt x="4" y="68"/>
                        <a:pt x="4" y="70"/>
                        <a:pt x="5" y="72"/>
                      </a:cubicBezTo>
                      <a:cubicBezTo>
                        <a:pt x="5" y="73"/>
                        <a:pt x="6" y="73"/>
                        <a:pt x="7" y="73"/>
                      </a:cubicBezTo>
                      <a:cubicBezTo>
                        <a:pt x="8" y="73"/>
                        <a:pt x="8" y="74"/>
                        <a:pt x="9" y="75"/>
                      </a:cubicBezTo>
                      <a:cubicBezTo>
                        <a:pt x="11" y="78"/>
                        <a:pt x="16" y="75"/>
                        <a:pt x="18" y="73"/>
                      </a:cubicBezTo>
                      <a:cubicBezTo>
                        <a:pt x="18" y="76"/>
                        <a:pt x="16" y="81"/>
                        <a:pt x="19" y="82"/>
                      </a:cubicBezTo>
                      <a:cubicBezTo>
                        <a:pt x="20" y="82"/>
                        <a:pt x="23" y="81"/>
                        <a:pt x="24" y="81"/>
                      </a:cubicBezTo>
                      <a:cubicBezTo>
                        <a:pt x="27" y="82"/>
                        <a:pt x="28" y="82"/>
                        <a:pt x="30" y="80"/>
                      </a:cubicBezTo>
                      <a:cubicBezTo>
                        <a:pt x="30" y="79"/>
                        <a:pt x="32" y="79"/>
                        <a:pt x="33" y="79"/>
                      </a:cubicBezTo>
                      <a:cubicBezTo>
                        <a:pt x="35" y="77"/>
                        <a:pt x="37" y="76"/>
                        <a:pt x="39" y="76"/>
                      </a:cubicBezTo>
                      <a:cubicBezTo>
                        <a:pt x="41" y="75"/>
                        <a:pt x="46" y="73"/>
                        <a:pt x="44" y="77"/>
                      </a:cubicBezTo>
                      <a:cubicBezTo>
                        <a:pt x="44" y="79"/>
                        <a:pt x="43" y="81"/>
                        <a:pt x="44" y="83"/>
                      </a:cubicBezTo>
                      <a:cubicBezTo>
                        <a:pt x="45" y="85"/>
                        <a:pt x="47" y="87"/>
                        <a:pt x="49" y="88"/>
                      </a:cubicBezTo>
                      <a:cubicBezTo>
                        <a:pt x="51" y="90"/>
                        <a:pt x="54" y="89"/>
                        <a:pt x="56" y="90"/>
                      </a:cubicBezTo>
                      <a:cubicBezTo>
                        <a:pt x="57" y="91"/>
                        <a:pt x="58" y="92"/>
                        <a:pt x="59" y="92"/>
                      </a:cubicBezTo>
                      <a:cubicBezTo>
                        <a:pt x="60" y="92"/>
                        <a:pt x="61" y="93"/>
                        <a:pt x="61" y="94"/>
                      </a:cubicBezTo>
                      <a:cubicBezTo>
                        <a:pt x="63" y="94"/>
                        <a:pt x="68" y="93"/>
                        <a:pt x="68" y="96"/>
                      </a:cubicBezTo>
                      <a:cubicBezTo>
                        <a:pt x="69" y="98"/>
                        <a:pt x="68" y="98"/>
                        <a:pt x="69" y="100"/>
                      </a:cubicBezTo>
                      <a:cubicBezTo>
                        <a:pt x="70" y="101"/>
                        <a:pt x="69" y="101"/>
                        <a:pt x="68" y="102"/>
                      </a:cubicBezTo>
                      <a:cubicBezTo>
                        <a:pt x="68" y="102"/>
                        <a:pt x="70" y="107"/>
                        <a:pt x="70" y="108"/>
                      </a:cubicBezTo>
                      <a:cubicBezTo>
                        <a:pt x="70" y="109"/>
                        <a:pt x="78" y="108"/>
                        <a:pt x="79" y="108"/>
                      </a:cubicBezTo>
                      <a:cubicBezTo>
                        <a:pt x="79" y="110"/>
                        <a:pt x="78" y="113"/>
                        <a:pt x="80" y="114"/>
                      </a:cubicBezTo>
                      <a:cubicBezTo>
                        <a:pt x="83" y="116"/>
                        <a:pt x="83" y="118"/>
                        <a:pt x="82" y="122"/>
                      </a:cubicBezTo>
                      <a:cubicBezTo>
                        <a:pt x="81" y="124"/>
                        <a:pt x="80" y="127"/>
                        <a:pt x="81" y="130"/>
                      </a:cubicBezTo>
                      <a:cubicBezTo>
                        <a:pt x="81" y="131"/>
                        <a:pt x="82" y="133"/>
                        <a:pt x="82" y="135"/>
                      </a:cubicBezTo>
                      <a:cubicBezTo>
                        <a:pt x="82" y="136"/>
                        <a:pt x="80" y="138"/>
                        <a:pt x="82" y="138"/>
                      </a:cubicBezTo>
                      <a:cubicBezTo>
                        <a:pt x="83" y="139"/>
                        <a:pt x="86" y="140"/>
                        <a:pt x="88" y="139"/>
                      </a:cubicBezTo>
                      <a:cubicBezTo>
                        <a:pt x="90" y="137"/>
                        <a:pt x="94" y="144"/>
                        <a:pt x="93" y="145"/>
                      </a:cubicBezTo>
                      <a:cubicBezTo>
                        <a:pt x="93" y="146"/>
                        <a:pt x="93" y="147"/>
                        <a:pt x="94" y="148"/>
                      </a:cubicBezTo>
                      <a:cubicBezTo>
                        <a:pt x="95" y="149"/>
                        <a:pt x="97" y="147"/>
                        <a:pt x="98" y="148"/>
                      </a:cubicBezTo>
                      <a:cubicBezTo>
                        <a:pt x="102" y="150"/>
                        <a:pt x="98" y="154"/>
                        <a:pt x="98" y="157"/>
                      </a:cubicBezTo>
                      <a:cubicBezTo>
                        <a:pt x="100" y="154"/>
                        <a:pt x="102" y="160"/>
                        <a:pt x="102" y="160"/>
                      </a:cubicBezTo>
                      <a:cubicBezTo>
                        <a:pt x="103" y="164"/>
                        <a:pt x="101" y="165"/>
                        <a:pt x="98" y="166"/>
                      </a:cubicBezTo>
                      <a:cubicBezTo>
                        <a:pt x="94" y="168"/>
                        <a:pt x="92" y="170"/>
                        <a:pt x="90" y="173"/>
                      </a:cubicBezTo>
                      <a:cubicBezTo>
                        <a:pt x="89" y="175"/>
                        <a:pt x="88" y="176"/>
                        <a:pt x="86" y="177"/>
                      </a:cubicBezTo>
                      <a:cubicBezTo>
                        <a:pt x="85" y="179"/>
                        <a:pt x="83" y="180"/>
                        <a:pt x="81" y="182"/>
                      </a:cubicBezTo>
                      <a:cubicBezTo>
                        <a:pt x="83" y="182"/>
                        <a:pt x="85" y="181"/>
                        <a:pt x="86" y="181"/>
                      </a:cubicBezTo>
                      <a:cubicBezTo>
                        <a:pt x="87" y="181"/>
                        <a:pt x="88" y="183"/>
                        <a:pt x="89" y="183"/>
                      </a:cubicBezTo>
                      <a:cubicBezTo>
                        <a:pt x="89" y="184"/>
                        <a:pt x="90" y="185"/>
                        <a:pt x="91" y="186"/>
                      </a:cubicBezTo>
                      <a:cubicBezTo>
                        <a:pt x="92" y="187"/>
                        <a:pt x="93" y="186"/>
                        <a:pt x="94" y="187"/>
                      </a:cubicBezTo>
                      <a:cubicBezTo>
                        <a:pt x="96" y="189"/>
                        <a:pt x="100" y="190"/>
                        <a:pt x="101" y="193"/>
                      </a:cubicBezTo>
                      <a:cubicBezTo>
                        <a:pt x="102" y="195"/>
                        <a:pt x="103" y="199"/>
                        <a:pt x="104" y="201"/>
                      </a:cubicBezTo>
                      <a:cubicBezTo>
                        <a:pt x="105" y="200"/>
                        <a:pt x="106" y="199"/>
                        <a:pt x="107" y="197"/>
                      </a:cubicBezTo>
                      <a:cubicBezTo>
                        <a:pt x="107" y="196"/>
                        <a:pt x="108" y="194"/>
                        <a:pt x="109" y="193"/>
                      </a:cubicBezTo>
                      <a:cubicBezTo>
                        <a:pt x="110" y="190"/>
                        <a:pt x="113" y="189"/>
                        <a:pt x="116" y="187"/>
                      </a:cubicBezTo>
                      <a:cubicBezTo>
                        <a:pt x="118" y="185"/>
                        <a:pt x="118" y="183"/>
                        <a:pt x="119" y="180"/>
                      </a:cubicBezTo>
                      <a:cubicBezTo>
                        <a:pt x="121" y="176"/>
                        <a:pt x="124" y="175"/>
                        <a:pt x="126" y="172"/>
                      </a:cubicBezTo>
                      <a:cubicBezTo>
                        <a:pt x="129" y="169"/>
                        <a:pt x="126" y="165"/>
                        <a:pt x="127" y="161"/>
                      </a:cubicBezTo>
                      <a:cubicBezTo>
                        <a:pt x="128" y="160"/>
                        <a:pt x="128" y="159"/>
                        <a:pt x="128" y="157"/>
                      </a:cubicBezTo>
                      <a:cubicBezTo>
                        <a:pt x="128" y="156"/>
                        <a:pt x="128" y="156"/>
                        <a:pt x="129" y="156"/>
                      </a:cubicBezTo>
                      <a:cubicBezTo>
                        <a:pt x="131" y="155"/>
                        <a:pt x="132" y="153"/>
                        <a:pt x="133" y="152"/>
                      </a:cubicBezTo>
                      <a:cubicBezTo>
                        <a:pt x="134" y="151"/>
                        <a:pt x="135" y="150"/>
                        <a:pt x="137" y="149"/>
                      </a:cubicBezTo>
                      <a:cubicBezTo>
                        <a:pt x="138" y="149"/>
                        <a:pt x="139" y="148"/>
                        <a:pt x="141" y="147"/>
                      </a:cubicBezTo>
                      <a:cubicBezTo>
                        <a:pt x="142" y="147"/>
                        <a:pt x="143" y="148"/>
                        <a:pt x="144" y="148"/>
                      </a:cubicBezTo>
                      <a:cubicBezTo>
                        <a:pt x="145" y="148"/>
                        <a:pt x="144" y="147"/>
                        <a:pt x="144" y="147"/>
                      </a:cubicBezTo>
                      <a:cubicBezTo>
                        <a:pt x="143" y="146"/>
                        <a:pt x="147" y="145"/>
                        <a:pt x="147" y="145"/>
                      </a:cubicBezTo>
                      <a:cubicBezTo>
                        <a:pt x="147" y="145"/>
                        <a:pt x="149" y="142"/>
                        <a:pt x="149" y="143"/>
                      </a:cubicBezTo>
                      <a:cubicBezTo>
                        <a:pt x="150" y="144"/>
                        <a:pt x="155" y="142"/>
                        <a:pt x="155" y="142"/>
                      </a:cubicBezTo>
                      <a:cubicBezTo>
                        <a:pt x="156" y="142"/>
                        <a:pt x="155" y="143"/>
                        <a:pt x="156" y="143"/>
                      </a:cubicBezTo>
                      <a:cubicBezTo>
                        <a:pt x="157" y="143"/>
                        <a:pt x="160" y="143"/>
                        <a:pt x="161" y="142"/>
                      </a:cubicBezTo>
                      <a:cubicBezTo>
                        <a:pt x="162" y="141"/>
                        <a:pt x="162" y="140"/>
                        <a:pt x="163" y="139"/>
                      </a:cubicBezTo>
                      <a:cubicBezTo>
                        <a:pt x="164" y="139"/>
                        <a:pt x="165" y="138"/>
                        <a:pt x="165" y="137"/>
                      </a:cubicBezTo>
                      <a:cubicBezTo>
                        <a:pt x="166" y="136"/>
                        <a:pt x="165" y="134"/>
                        <a:pt x="166" y="133"/>
                      </a:cubicBezTo>
                      <a:cubicBezTo>
                        <a:pt x="167" y="132"/>
                        <a:pt x="168" y="131"/>
                        <a:pt x="169" y="130"/>
                      </a:cubicBezTo>
                      <a:cubicBezTo>
                        <a:pt x="171" y="127"/>
                        <a:pt x="172" y="126"/>
                        <a:pt x="172" y="123"/>
                      </a:cubicBezTo>
                      <a:cubicBezTo>
                        <a:pt x="172" y="121"/>
                        <a:pt x="172" y="120"/>
                        <a:pt x="173" y="118"/>
                      </a:cubicBezTo>
                      <a:cubicBezTo>
                        <a:pt x="173" y="117"/>
                        <a:pt x="174" y="117"/>
                        <a:pt x="175" y="116"/>
                      </a:cubicBezTo>
                      <a:cubicBezTo>
                        <a:pt x="176" y="115"/>
                        <a:pt x="175" y="113"/>
                        <a:pt x="175" y="112"/>
                      </a:cubicBezTo>
                      <a:cubicBezTo>
                        <a:pt x="175" y="110"/>
                        <a:pt x="176" y="109"/>
                        <a:pt x="176" y="107"/>
                      </a:cubicBezTo>
                      <a:cubicBezTo>
                        <a:pt x="177" y="104"/>
                        <a:pt x="176" y="101"/>
                        <a:pt x="176" y="98"/>
                      </a:cubicBezTo>
                      <a:cubicBezTo>
                        <a:pt x="176" y="96"/>
                        <a:pt x="175" y="94"/>
                        <a:pt x="176" y="93"/>
                      </a:cubicBezTo>
                      <a:cubicBezTo>
                        <a:pt x="177" y="91"/>
                        <a:pt x="176" y="92"/>
                        <a:pt x="176" y="90"/>
                      </a:cubicBezTo>
                      <a:cubicBezTo>
                        <a:pt x="176" y="90"/>
                        <a:pt x="178" y="91"/>
                        <a:pt x="178" y="91"/>
                      </a:cubicBezTo>
                      <a:cubicBezTo>
                        <a:pt x="178" y="91"/>
                        <a:pt x="178" y="90"/>
                        <a:pt x="178" y="90"/>
                      </a:cubicBezTo>
                      <a:cubicBezTo>
                        <a:pt x="178" y="90"/>
                        <a:pt x="179" y="90"/>
                        <a:pt x="179" y="90"/>
                      </a:cubicBezTo>
                      <a:cubicBezTo>
                        <a:pt x="181" y="90"/>
                        <a:pt x="182" y="87"/>
                        <a:pt x="182" y="86"/>
                      </a:cubicBezTo>
                      <a:cubicBezTo>
                        <a:pt x="183" y="85"/>
                        <a:pt x="184" y="83"/>
                        <a:pt x="185" y="81"/>
                      </a:cubicBezTo>
                      <a:cubicBezTo>
                        <a:pt x="187" y="79"/>
                        <a:pt x="189" y="79"/>
                        <a:pt x="190" y="77"/>
                      </a:cubicBezTo>
                      <a:cubicBezTo>
                        <a:pt x="195" y="71"/>
                        <a:pt x="199" y="64"/>
                        <a:pt x="196" y="57"/>
                      </a:cubicBezTo>
                      <a:cubicBezTo>
                        <a:pt x="194" y="53"/>
                        <a:pt x="198" y="60"/>
                        <a:pt x="196" y="57"/>
                      </a:cubicBezTo>
                      <a:close/>
                      <a:moveTo>
                        <a:pt x="115" y="186"/>
                      </a:moveTo>
                      <a:cubicBezTo>
                        <a:pt x="113" y="187"/>
                        <a:pt x="112" y="189"/>
                        <a:pt x="110" y="190"/>
                      </a:cubicBezTo>
                      <a:cubicBezTo>
                        <a:pt x="107" y="191"/>
                        <a:pt x="112" y="188"/>
                        <a:pt x="112" y="187"/>
                      </a:cubicBezTo>
                      <a:cubicBezTo>
                        <a:pt x="113" y="186"/>
                        <a:pt x="114" y="184"/>
                        <a:pt x="116" y="182"/>
                      </a:cubicBezTo>
                      <a:cubicBezTo>
                        <a:pt x="118" y="180"/>
                        <a:pt x="117" y="184"/>
                        <a:pt x="115" y="186"/>
                      </a:cubicBezTo>
                      <a:cubicBezTo>
                        <a:pt x="115" y="186"/>
                        <a:pt x="116" y="185"/>
                        <a:pt x="115" y="18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98" name="Freeform 629">
                  <a:extLst>
                    <a:ext uri="{FF2B5EF4-FFF2-40B4-BE49-F238E27FC236}">
                      <a16:creationId xmlns:a16="http://schemas.microsoft.com/office/drawing/2014/main" id="{09CF6237-5844-B24C-BB63-0D1F461DB4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0749" y="9918925"/>
                  <a:ext cx="275312" cy="302405"/>
                </a:xfrm>
                <a:custGeom>
                  <a:avLst/>
                  <a:gdLst>
                    <a:gd name="T0" fmla="*/ 21 w 27"/>
                    <a:gd name="T1" fmla="*/ 10 h 28"/>
                    <a:gd name="T2" fmla="*/ 17 w 27"/>
                    <a:gd name="T3" fmla="*/ 7 h 28"/>
                    <a:gd name="T4" fmla="*/ 14 w 27"/>
                    <a:gd name="T5" fmla="*/ 6 h 28"/>
                    <a:gd name="T6" fmla="*/ 11 w 27"/>
                    <a:gd name="T7" fmla="*/ 3 h 28"/>
                    <a:gd name="T8" fmla="*/ 6 w 27"/>
                    <a:gd name="T9" fmla="*/ 2 h 28"/>
                    <a:gd name="T10" fmla="*/ 4 w 27"/>
                    <a:gd name="T11" fmla="*/ 3 h 28"/>
                    <a:gd name="T12" fmla="*/ 3 w 27"/>
                    <a:gd name="T13" fmla="*/ 6 h 28"/>
                    <a:gd name="T14" fmla="*/ 3 w 27"/>
                    <a:gd name="T15" fmla="*/ 12 h 28"/>
                    <a:gd name="T16" fmla="*/ 2 w 27"/>
                    <a:gd name="T17" fmla="*/ 17 h 28"/>
                    <a:gd name="T18" fmla="*/ 1 w 27"/>
                    <a:gd name="T19" fmla="*/ 22 h 28"/>
                    <a:gd name="T20" fmla="*/ 4 w 27"/>
                    <a:gd name="T21" fmla="*/ 25 h 28"/>
                    <a:gd name="T22" fmla="*/ 9 w 27"/>
                    <a:gd name="T23" fmla="*/ 26 h 28"/>
                    <a:gd name="T24" fmla="*/ 13 w 27"/>
                    <a:gd name="T25" fmla="*/ 28 h 28"/>
                    <a:gd name="T26" fmla="*/ 19 w 27"/>
                    <a:gd name="T27" fmla="*/ 28 h 28"/>
                    <a:gd name="T28" fmla="*/ 24 w 27"/>
                    <a:gd name="T29" fmla="*/ 25 h 28"/>
                    <a:gd name="T30" fmla="*/ 26 w 27"/>
                    <a:gd name="T31" fmla="*/ 19 h 28"/>
                    <a:gd name="T32" fmla="*/ 24 w 27"/>
                    <a:gd name="T33" fmla="*/ 14 h 28"/>
                    <a:gd name="T34" fmla="*/ 21 w 27"/>
                    <a:gd name="T35" fmla="*/ 10 h 28"/>
                    <a:gd name="T36" fmla="*/ 21 w 27"/>
                    <a:gd name="T37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" h="28">
                      <a:moveTo>
                        <a:pt x="21" y="10"/>
                      </a:moveTo>
                      <a:cubicBezTo>
                        <a:pt x="20" y="8"/>
                        <a:pt x="18" y="8"/>
                        <a:pt x="17" y="7"/>
                      </a:cubicBezTo>
                      <a:cubicBezTo>
                        <a:pt x="16" y="6"/>
                        <a:pt x="15" y="7"/>
                        <a:pt x="14" y="6"/>
                      </a:cubicBezTo>
                      <a:cubicBezTo>
                        <a:pt x="13" y="5"/>
                        <a:pt x="12" y="4"/>
                        <a:pt x="11" y="3"/>
                      </a:cubicBezTo>
                      <a:cubicBezTo>
                        <a:pt x="10" y="0"/>
                        <a:pt x="9" y="1"/>
                        <a:pt x="6" y="2"/>
                      </a:cubicBezTo>
                      <a:cubicBezTo>
                        <a:pt x="5" y="2"/>
                        <a:pt x="5" y="1"/>
                        <a:pt x="4" y="3"/>
                      </a:cubicBezTo>
                      <a:cubicBezTo>
                        <a:pt x="3" y="4"/>
                        <a:pt x="3" y="5"/>
                        <a:pt x="3" y="6"/>
                      </a:cubicBezTo>
                      <a:cubicBezTo>
                        <a:pt x="3" y="8"/>
                        <a:pt x="3" y="10"/>
                        <a:pt x="3" y="12"/>
                      </a:cubicBezTo>
                      <a:cubicBezTo>
                        <a:pt x="3" y="13"/>
                        <a:pt x="3" y="15"/>
                        <a:pt x="2" y="17"/>
                      </a:cubicBezTo>
                      <a:cubicBezTo>
                        <a:pt x="0" y="19"/>
                        <a:pt x="0" y="19"/>
                        <a:pt x="1" y="22"/>
                      </a:cubicBezTo>
                      <a:cubicBezTo>
                        <a:pt x="2" y="24"/>
                        <a:pt x="2" y="24"/>
                        <a:pt x="4" y="25"/>
                      </a:cubicBezTo>
                      <a:cubicBezTo>
                        <a:pt x="6" y="25"/>
                        <a:pt x="8" y="25"/>
                        <a:pt x="9" y="26"/>
                      </a:cubicBezTo>
                      <a:cubicBezTo>
                        <a:pt x="10" y="26"/>
                        <a:pt x="12" y="28"/>
                        <a:pt x="13" y="28"/>
                      </a:cubicBezTo>
                      <a:cubicBezTo>
                        <a:pt x="15" y="27"/>
                        <a:pt x="17" y="28"/>
                        <a:pt x="19" y="28"/>
                      </a:cubicBezTo>
                      <a:cubicBezTo>
                        <a:pt x="20" y="28"/>
                        <a:pt x="23" y="26"/>
                        <a:pt x="24" y="25"/>
                      </a:cubicBezTo>
                      <a:cubicBezTo>
                        <a:pt x="26" y="23"/>
                        <a:pt x="27" y="21"/>
                        <a:pt x="26" y="19"/>
                      </a:cubicBezTo>
                      <a:cubicBezTo>
                        <a:pt x="25" y="17"/>
                        <a:pt x="25" y="16"/>
                        <a:pt x="24" y="14"/>
                      </a:cubicBezTo>
                      <a:cubicBezTo>
                        <a:pt x="24" y="12"/>
                        <a:pt x="23" y="11"/>
                        <a:pt x="21" y="10"/>
                      </a:cubicBezTo>
                      <a:cubicBezTo>
                        <a:pt x="20" y="9"/>
                        <a:pt x="22" y="10"/>
                        <a:pt x="21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99" name="Freeform 630">
                  <a:extLst>
                    <a:ext uri="{FF2B5EF4-FFF2-40B4-BE49-F238E27FC236}">
                      <a16:creationId xmlns:a16="http://schemas.microsoft.com/office/drawing/2014/main" id="{A1E0F9E0-CABE-5643-ACBF-612AEF5C1C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3147" y="9443189"/>
                  <a:ext cx="1052459" cy="1936127"/>
                </a:xfrm>
                <a:custGeom>
                  <a:avLst/>
                  <a:gdLst>
                    <a:gd name="T0" fmla="*/ 80 w 103"/>
                    <a:gd name="T1" fmla="*/ 52 h 179"/>
                    <a:gd name="T2" fmla="*/ 85 w 103"/>
                    <a:gd name="T3" fmla="*/ 42 h 179"/>
                    <a:gd name="T4" fmla="*/ 102 w 103"/>
                    <a:gd name="T5" fmla="*/ 29 h 179"/>
                    <a:gd name="T6" fmla="*/ 99 w 103"/>
                    <a:gd name="T7" fmla="*/ 21 h 179"/>
                    <a:gd name="T8" fmla="*/ 94 w 103"/>
                    <a:gd name="T9" fmla="*/ 29 h 179"/>
                    <a:gd name="T10" fmla="*/ 82 w 103"/>
                    <a:gd name="T11" fmla="*/ 30 h 179"/>
                    <a:gd name="T12" fmla="*/ 79 w 103"/>
                    <a:gd name="T13" fmla="*/ 28 h 179"/>
                    <a:gd name="T14" fmla="*/ 81 w 103"/>
                    <a:gd name="T15" fmla="*/ 22 h 179"/>
                    <a:gd name="T16" fmla="*/ 64 w 103"/>
                    <a:gd name="T17" fmla="*/ 9 h 179"/>
                    <a:gd name="T18" fmla="*/ 57 w 103"/>
                    <a:gd name="T19" fmla="*/ 2 h 179"/>
                    <a:gd name="T20" fmla="*/ 48 w 103"/>
                    <a:gd name="T21" fmla="*/ 4 h 179"/>
                    <a:gd name="T22" fmla="*/ 39 w 103"/>
                    <a:gd name="T23" fmla="*/ 1 h 179"/>
                    <a:gd name="T24" fmla="*/ 35 w 103"/>
                    <a:gd name="T25" fmla="*/ 9 h 179"/>
                    <a:gd name="T26" fmla="*/ 27 w 103"/>
                    <a:gd name="T27" fmla="*/ 22 h 179"/>
                    <a:gd name="T28" fmla="*/ 25 w 103"/>
                    <a:gd name="T29" fmla="*/ 32 h 179"/>
                    <a:gd name="T30" fmla="*/ 21 w 103"/>
                    <a:gd name="T31" fmla="*/ 39 h 179"/>
                    <a:gd name="T32" fmla="*/ 19 w 103"/>
                    <a:gd name="T33" fmla="*/ 47 h 179"/>
                    <a:gd name="T34" fmla="*/ 17 w 103"/>
                    <a:gd name="T35" fmla="*/ 52 h 179"/>
                    <a:gd name="T36" fmla="*/ 20 w 103"/>
                    <a:gd name="T37" fmla="*/ 61 h 179"/>
                    <a:gd name="T38" fmla="*/ 18 w 103"/>
                    <a:gd name="T39" fmla="*/ 79 h 179"/>
                    <a:gd name="T40" fmla="*/ 15 w 103"/>
                    <a:gd name="T41" fmla="*/ 94 h 179"/>
                    <a:gd name="T42" fmla="*/ 10 w 103"/>
                    <a:gd name="T43" fmla="*/ 117 h 179"/>
                    <a:gd name="T44" fmla="*/ 13 w 103"/>
                    <a:gd name="T45" fmla="*/ 130 h 179"/>
                    <a:gd name="T46" fmla="*/ 12 w 103"/>
                    <a:gd name="T47" fmla="*/ 135 h 179"/>
                    <a:gd name="T48" fmla="*/ 8 w 103"/>
                    <a:gd name="T49" fmla="*/ 147 h 179"/>
                    <a:gd name="T50" fmla="*/ 5 w 103"/>
                    <a:gd name="T51" fmla="*/ 156 h 179"/>
                    <a:gd name="T52" fmla="*/ 8 w 103"/>
                    <a:gd name="T53" fmla="*/ 170 h 179"/>
                    <a:gd name="T54" fmla="*/ 13 w 103"/>
                    <a:gd name="T55" fmla="*/ 176 h 179"/>
                    <a:gd name="T56" fmla="*/ 23 w 103"/>
                    <a:gd name="T57" fmla="*/ 178 h 179"/>
                    <a:gd name="T58" fmla="*/ 27 w 103"/>
                    <a:gd name="T59" fmla="*/ 179 h 179"/>
                    <a:gd name="T60" fmla="*/ 24 w 103"/>
                    <a:gd name="T61" fmla="*/ 169 h 179"/>
                    <a:gd name="T62" fmla="*/ 25 w 103"/>
                    <a:gd name="T63" fmla="*/ 163 h 179"/>
                    <a:gd name="T64" fmla="*/ 28 w 103"/>
                    <a:gd name="T65" fmla="*/ 163 h 179"/>
                    <a:gd name="T66" fmla="*/ 31 w 103"/>
                    <a:gd name="T67" fmla="*/ 157 h 179"/>
                    <a:gd name="T68" fmla="*/ 40 w 103"/>
                    <a:gd name="T69" fmla="*/ 151 h 179"/>
                    <a:gd name="T70" fmla="*/ 41 w 103"/>
                    <a:gd name="T71" fmla="*/ 145 h 179"/>
                    <a:gd name="T72" fmla="*/ 32 w 103"/>
                    <a:gd name="T73" fmla="*/ 140 h 179"/>
                    <a:gd name="T74" fmla="*/ 39 w 103"/>
                    <a:gd name="T75" fmla="*/ 131 h 179"/>
                    <a:gd name="T76" fmla="*/ 43 w 103"/>
                    <a:gd name="T77" fmla="*/ 124 h 179"/>
                    <a:gd name="T78" fmla="*/ 48 w 103"/>
                    <a:gd name="T79" fmla="*/ 116 h 179"/>
                    <a:gd name="T80" fmla="*/ 51 w 103"/>
                    <a:gd name="T81" fmla="*/ 114 h 179"/>
                    <a:gd name="T82" fmla="*/ 45 w 103"/>
                    <a:gd name="T83" fmla="*/ 113 h 179"/>
                    <a:gd name="T84" fmla="*/ 54 w 103"/>
                    <a:gd name="T85" fmla="*/ 108 h 179"/>
                    <a:gd name="T86" fmla="*/ 58 w 103"/>
                    <a:gd name="T87" fmla="*/ 102 h 179"/>
                    <a:gd name="T88" fmla="*/ 59 w 103"/>
                    <a:gd name="T89" fmla="*/ 97 h 179"/>
                    <a:gd name="T90" fmla="*/ 60 w 103"/>
                    <a:gd name="T91" fmla="*/ 96 h 179"/>
                    <a:gd name="T92" fmla="*/ 76 w 103"/>
                    <a:gd name="T93" fmla="*/ 93 h 179"/>
                    <a:gd name="T94" fmla="*/ 84 w 103"/>
                    <a:gd name="T95" fmla="*/ 87 h 179"/>
                    <a:gd name="T96" fmla="*/ 83 w 103"/>
                    <a:gd name="T97" fmla="*/ 78 h 179"/>
                    <a:gd name="T98" fmla="*/ 78 w 103"/>
                    <a:gd name="T99" fmla="*/ 69 h 179"/>
                    <a:gd name="T100" fmla="*/ 78 w 103"/>
                    <a:gd name="T101" fmla="*/ 66 h 179"/>
                    <a:gd name="T102" fmla="*/ 78 w 103"/>
                    <a:gd name="T103" fmla="*/ 62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03" h="179">
                      <a:moveTo>
                        <a:pt x="78" y="62"/>
                      </a:moveTo>
                      <a:cubicBezTo>
                        <a:pt x="81" y="59"/>
                        <a:pt x="79" y="56"/>
                        <a:pt x="80" y="52"/>
                      </a:cubicBezTo>
                      <a:cubicBezTo>
                        <a:pt x="80" y="51"/>
                        <a:pt x="80" y="49"/>
                        <a:pt x="80" y="48"/>
                      </a:cubicBezTo>
                      <a:cubicBezTo>
                        <a:pt x="81" y="45"/>
                        <a:pt x="83" y="44"/>
                        <a:pt x="85" y="42"/>
                      </a:cubicBezTo>
                      <a:cubicBezTo>
                        <a:pt x="89" y="39"/>
                        <a:pt x="91" y="34"/>
                        <a:pt x="95" y="31"/>
                      </a:cubicBezTo>
                      <a:cubicBezTo>
                        <a:pt x="97" y="30"/>
                        <a:pt x="100" y="30"/>
                        <a:pt x="102" y="29"/>
                      </a:cubicBezTo>
                      <a:cubicBezTo>
                        <a:pt x="103" y="27"/>
                        <a:pt x="102" y="24"/>
                        <a:pt x="101" y="23"/>
                      </a:cubicBezTo>
                      <a:cubicBezTo>
                        <a:pt x="100" y="21"/>
                        <a:pt x="101" y="21"/>
                        <a:pt x="99" y="21"/>
                      </a:cubicBezTo>
                      <a:cubicBezTo>
                        <a:pt x="97" y="20"/>
                        <a:pt x="98" y="24"/>
                        <a:pt x="97" y="25"/>
                      </a:cubicBezTo>
                      <a:cubicBezTo>
                        <a:pt x="96" y="26"/>
                        <a:pt x="95" y="28"/>
                        <a:pt x="94" y="29"/>
                      </a:cubicBezTo>
                      <a:cubicBezTo>
                        <a:pt x="93" y="30"/>
                        <a:pt x="90" y="29"/>
                        <a:pt x="88" y="30"/>
                      </a:cubicBezTo>
                      <a:cubicBezTo>
                        <a:pt x="87" y="32"/>
                        <a:pt x="84" y="30"/>
                        <a:pt x="82" y="30"/>
                      </a:cubicBezTo>
                      <a:cubicBezTo>
                        <a:pt x="81" y="30"/>
                        <a:pt x="79" y="31"/>
                        <a:pt x="78" y="30"/>
                      </a:cubicBezTo>
                      <a:cubicBezTo>
                        <a:pt x="76" y="30"/>
                        <a:pt x="79" y="28"/>
                        <a:pt x="79" y="28"/>
                      </a:cubicBezTo>
                      <a:cubicBezTo>
                        <a:pt x="80" y="27"/>
                        <a:pt x="79" y="26"/>
                        <a:pt x="79" y="26"/>
                      </a:cubicBezTo>
                      <a:cubicBezTo>
                        <a:pt x="79" y="24"/>
                        <a:pt x="80" y="23"/>
                        <a:pt x="81" y="22"/>
                      </a:cubicBezTo>
                      <a:cubicBezTo>
                        <a:pt x="85" y="18"/>
                        <a:pt x="77" y="16"/>
                        <a:pt x="74" y="14"/>
                      </a:cubicBezTo>
                      <a:cubicBezTo>
                        <a:pt x="71" y="12"/>
                        <a:pt x="67" y="12"/>
                        <a:pt x="64" y="9"/>
                      </a:cubicBezTo>
                      <a:cubicBezTo>
                        <a:pt x="63" y="8"/>
                        <a:pt x="61" y="7"/>
                        <a:pt x="60" y="6"/>
                      </a:cubicBezTo>
                      <a:cubicBezTo>
                        <a:pt x="59" y="4"/>
                        <a:pt x="58" y="2"/>
                        <a:pt x="57" y="2"/>
                      </a:cubicBezTo>
                      <a:cubicBezTo>
                        <a:pt x="56" y="1"/>
                        <a:pt x="53" y="1"/>
                        <a:pt x="52" y="2"/>
                      </a:cubicBezTo>
                      <a:cubicBezTo>
                        <a:pt x="51" y="3"/>
                        <a:pt x="50" y="6"/>
                        <a:pt x="48" y="4"/>
                      </a:cubicBezTo>
                      <a:cubicBezTo>
                        <a:pt x="47" y="2"/>
                        <a:pt x="45" y="2"/>
                        <a:pt x="43" y="2"/>
                      </a:cubicBezTo>
                      <a:cubicBezTo>
                        <a:pt x="41" y="2"/>
                        <a:pt x="41" y="0"/>
                        <a:pt x="39" y="1"/>
                      </a:cubicBezTo>
                      <a:cubicBezTo>
                        <a:pt x="38" y="2"/>
                        <a:pt x="35" y="3"/>
                        <a:pt x="35" y="4"/>
                      </a:cubicBezTo>
                      <a:cubicBezTo>
                        <a:pt x="34" y="6"/>
                        <a:pt x="35" y="8"/>
                        <a:pt x="35" y="9"/>
                      </a:cubicBezTo>
                      <a:cubicBezTo>
                        <a:pt x="34" y="13"/>
                        <a:pt x="31" y="13"/>
                        <a:pt x="28" y="14"/>
                      </a:cubicBezTo>
                      <a:cubicBezTo>
                        <a:pt x="26" y="15"/>
                        <a:pt x="27" y="20"/>
                        <a:pt x="27" y="22"/>
                      </a:cubicBezTo>
                      <a:cubicBezTo>
                        <a:pt x="27" y="24"/>
                        <a:pt x="28" y="26"/>
                        <a:pt x="28" y="27"/>
                      </a:cubicBezTo>
                      <a:cubicBezTo>
                        <a:pt x="28" y="28"/>
                        <a:pt x="25" y="31"/>
                        <a:pt x="25" y="32"/>
                      </a:cubicBezTo>
                      <a:cubicBezTo>
                        <a:pt x="24" y="33"/>
                        <a:pt x="21" y="35"/>
                        <a:pt x="21" y="36"/>
                      </a:cubicBezTo>
                      <a:cubicBezTo>
                        <a:pt x="21" y="37"/>
                        <a:pt x="21" y="38"/>
                        <a:pt x="21" y="39"/>
                      </a:cubicBezTo>
                      <a:cubicBezTo>
                        <a:pt x="21" y="40"/>
                        <a:pt x="20" y="41"/>
                        <a:pt x="20" y="42"/>
                      </a:cubicBezTo>
                      <a:cubicBezTo>
                        <a:pt x="20" y="43"/>
                        <a:pt x="21" y="46"/>
                        <a:pt x="19" y="47"/>
                      </a:cubicBezTo>
                      <a:cubicBezTo>
                        <a:pt x="19" y="48"/>
                        <a:pt x="19" y="50"/>
                        <a:pt x="19" y="51"/>
                      </a:cubicBezTo>
                      <a:cubicBezTo>
                        <a:pt x="18" y="51"/>
                        <a:pt x="17" y="51"/>
                        <a:pt x="17" y="52"/>
                      </a:cubicBezTo>
                      <a:cubicBezTo>
                        <a:pt x="17" y="54"/>
                        <a:pt x="19" y="55"/>
                        <a:pt x="19" y="57"/>
                      </a:cubicBezTo>
                      <a:cubicBezTo>
                        <a:pt x="19" y="58"/>
                        <a:pt x="19" y="60"/>
                        <a:pt x="20" y="61"/>
                      </a:cubicBezTo>
                      <a:cubicBezTo>
                        <a:pt x="22" y="65"/>
                        <a:pt x="18" y="69"/>
                        <a:pt x="18" y="73"/>
                      </a:cubicBezTo>
                      <a:cubicBezTo>
                        <a:pt x="17" y="75"/>
                        <a:pt x="19" y="77"/>
                        <a:pt x="18" y="79"/>
                      </a:cubicBezTo>
                      <a:cubicBezTo>
                        <a:pt x="17" y="80"/>
                        <a:pt x="15" y="81"/>
                        <a:pt x="14" y="83"/>
                      </a:cubicBezTo>
                      <a:cubicBezTo>
                        <a:pt x="13" y="85"/>
                        <a:pt x="17" y="93"/>
                        <a:pt x="15" y="94"/>
                      </a:cubicBezTo>
                      <a:cubicBezTo>
                        <a:pt x="11" y="96"/>
                        <a:pt x="12" y="101"/>
                        <a:pt x="11" y="105"/>
                      </a:cubicBezTo>
                      <a:cubicBezTo>
                        <a:pt x="9" y="108"/>
                        <a:pt x="10" y="113"/>
                        <a:pt x="10" y="117"/>
                      </a:cubicBezTo>
                      <a:cubicBezTo>
                        <a:pt x="10" y="120"/>
                        <a:pt x="10" y="123"/>
                        <a:pt x="10" y="126"/>
                      </a:cubicBezTo>
                      <a:cubicBezTo>
                        <a:pt x="10" y="127"/>
                        <a:pt x="15" y="130"/>
                        <a:pt x="13" y="130"/>
                      </a:cubicBezTo>
                      <a:cubicBezTo>
                        <a:pt x="13" y="130"/>
                        <a:pt x="9" y="131"/>
                        <a:pt x="11" y="132"/>
                      </a:cubicBezTo>
                      <a:cubicBezTo>
                        <a:pt x="13" y="132"/>
                        <a:pt x="13" y="133"/>
                        <a:pt x="12" y="135"/>
                      </a:cubicBezTo>
                      <a:cubicBezTo>
                        <a:pt x="11" y="137"/>
                        <a:pt x="11" y="139"/>
                        <a:pt x="11" y="142"/>
                      </a:cubicBezTo>
                      <a:cubicBezTo>
                        <a:pt x="11" y="144"/>
                        <a:pt x="9" y="145"/>
                        <a:pt x="8" y="147"/>
                      </a:cubicBezTo>
                      <a:cubicBezTo>
                        <a:pt x="7" y="148"/>
                        <a:pt x="8" y="150"/>
                        <a:pt x="8" y="152"/>
                      </a:cubicBezTo>
                      <a:cubicBezTo>
                        <a:pt x="8" y="153"/>
                        <a:pt x="6" y="156"/>
                        <a:pt x="5" y="156"/>
                      </a:cubicBezTo>
                      <a:cubicBezTo>
                        <a:pt x="0" y="158"/>
                        <a:pt x="3" y="164"/>
                        <a:pt x="4" y="167"/>
                      </a:cubicBezTo>
                      <a:cubicBezTo>
                        <a:pt x="5" y="169"/>
                        <a:pt x="8" y="166"/>
                        <a:pt x="8" y="170"/>
                      </a:cubicBezTo>
                      <a:cubicBezTo>
                        <a:pt x="8" y="171"/>
                        <a:pt x="7" y="174"/>
                        <a:pt x="9" y="175"/>
                      </a:cubicBezTo>
                      <a:cubicBezTo>
                        <a:pt x="10" y="176"/>
                        <a:pt x="11" y="176"/>
                        <a:pt x="13" y="176"/>
                      </a:cubicBezTo>
                      <a:cubicBezTo>
                        <a:pt x="15" y="177"/>
                        <a:pt x="18" y="177"/>
                        <a:pt x="20" y="177"/>
                      </a:cubicBezTo>
                      <a:cubicBezTo>
                        <a:pt x="21" y="177"/>
                        <a:pt x="22" y="177"/>
                        <a:pt x="23" y="178"/>
                      </a:cubicBezTo>
                      <a:cubicBezTo>
                        <a:pt x="23" y="177"/>
                        <a:pt x="24" y="177"/>
                        <a:pt x="25" y="177"/>
                      </a:cubicBezTo>
                      <a:cubicBezTo>
                        <a:pt x="25" y="178"/>
                        <a:pt x="27" y="179"/>
                        <a:pt x="27" y="179"/>
                      </a:cubicBezTo>
                      <a:cubicBezTo>
                        <a:pt x="28" y="179"/>
                        <a:pt x="26" y="176"/>
                        <a:pt x="26" y="175"/>
                      </a:cubicBezTo>
                      <a:cubicBezTo>
                        <a:pt x="24" y="173"/>
                        <a:pt x="24" y="171"/>
                        <a:pt x="24" y="169"/>
                      </a:cubicBezTo>
                      <a:cubicBezTo>
                        <a:pt x="24" y="167"/>
                        <a:pt x="24" y="166"/>
                        <a:pt x="27" y="164"/>
                      </a:cubicBezTo>
                      <a:cubicBezTo>
                        <a:pt x="29" y="163"/>
                        <a:pt x="25" y="163"/>
                        <a:pt x="25" y="163"/>
                      </a:cubicBezTo>
                      <a:cubicBezTo>
                        <a:pt x="25" y="163"/>
                        <a:pt x="27" y="162"/>
                        <a:pt x="26" y="162"/>
                      </a:cubicBezTo>
                      <a:cubicBezTo>
                        <a:pt x="27" y="162"/>
                        <a:pt x="27" y="163"/>
                        <a:pt x="28" y="163"/>
                      </a:cubicBezTo>
                      <a:cubicBezTo>
                        <a:pt x="29" y="164"/>
                        <a:pt x="30" y="163"/>
                        <a:pt x="31" y="163"/>
                      </a:cubicBezTo>
                      <a:cubicBezTo>
                        <a:pt x="32" y="161"/>
                        <a:pt x="31" y="159"/>
                        <a:pt x="31" y="157"/>
                      </a:cubicBezTo>
                      <a:cubicBezTo>
                        <a:pt x="32" y="155"/>
                        <a:pt x="34" y="154"/>
                        <a:pt x="37" y="153"/>
                      </a:cubicBezTo>
                      <a:cubicBezTo>
                        <a:pt x="38" y="152"/>
                        <a:pt x="39" y="152"/>
                        <a:pt x="40" y="151"/>
                      </a:cubicBezTo>
                      <a:cubicBezTo>
                        <a:pt x="41" y="150"/>
                        <a:pt x="39" y="149"/>
                        <a:pt x="39" y="149"/>
                      </a:cubicBezTo>
                      <a:cubicBezTo>
                        <a:pt x="39" y="148"/>
                        <a:pt x="42" y="147"/>
                        <a:pt x="41" y="145"/>
                      </a:cubicBezTo>
                      <a:cubicBezTo>
                        <a:pt x="40" y="143"/>
                        <a:pt x="36" y="145"/>
                        <a:pt x="35" y="143"/>
                      </a:cubicBezTo>
                      <a:cubicBezTo>
                        <a:pt x="34" y="142"/>
                        <a:pt x="33" y="142"/>
                        <a:pt x="32" y="140"/>
                      </a:cubicBezTo>
                      <a:cubicBezTo>
                        <a:pt x="31" y="138"/>
                        <a:pt x="33" y="135"/>
                        <a:pt x="34" y="134"/>
                      </a:cubicBezTo>
                      <a:cubicBezTo>
                        <a:pt x="36" y="133"/>
                        <a:pt x="37" y="131"/>
                        <a:pt x="39" y="131"/>
                      </a:cubicBezTo>
                      <a:cubicBezTo>
                        <a:pt x="41" y="130"/>
                        <a:pt x="41" y="132"/>
                        <a:pt x="42" y="129"/>
                      </a:cubicBezTo>
                      <a:cubicBezTo>
                        <a:pt x="42" y="127"/>
                        <a:pt x="44" y="126"/>
                        <a:pt x="43" y="124"/>
                      </a:cubicBezTo>
                      <a:cubicBezTo>
                        <a:pt x="42" y="121"/>
                        <a:pt x="47" y="121"/>
                        <a:pt x="48" y="119"/>
                      </a:cubicBezTo>
                      <a:cubicBezTo>
                        <a:pt x="48" y="119"/>
                        <a:pt x="43" y="115"/>
                        <a:pt x="48" y="116"/>
                      </a:cubicBezTo>
                      <a:cubicBezTo>
                        <a:pt x="49" y="117"/>
                        <a:pt x="49" y="118"/>
                        <a:pt x="50" y="118"/>
                      </a:cubicBezTo>
                      <a:cubicBezTo>
                        <a:pt x="52" y="118"/>
                        <a:pt x="52" y="115"/>
                        <a:pt x="51" y="114"/>
                      </a:cubicBezTo>
                      <a:cubicBezTo>
                        <a:pt x="51" y="113"/>
                        <a:pt x="49" y="115"/>
                        <a:pt x="49" y="115"/>
                      </a:cubicBezTo>
                      <a:cubicBezTo>
                        <a:pt x="47" y="115"/>
                        <a:pt x="45" y="114"/>
                        <a:pt x="45" y="113"/>
                      </a:cubicBezTo>
                      <a:cubicBezTo>
                        <a:pt x="45" y="112"/>
                        <a:pt x="43" y="105"/>
                        <a:pt x="45" y="105"/>
                      </a:cubicBezTo>
                      <a:cubicBezTo>
                        <a:pt x="48" y="106"/>
                        <a:pt x="50" y="108"/>
                        <a:pt x="54" y="108"/>
                      </a:cubicBezTo>
                      <a:cubicBezTo>
                        <a:pt x="55" y="108"/>
                        <a:pt x="56" y="107"/>
                        <a:pt x="57" y="107"/>
                      </a:cubicBezTo>
                      <a:cubicBezTo>
                        <a:pt x="59" y="105"/>
                        <a:pt x="57" y="104"/>
                        <a:pt x="58" y="102"/>
                      </a:cubicBezTo>
                      <a:cubicBezTo>
                        <a:pt x="58" y="101"/>
                        <a:pt x="59" y="100"/>
                        <a:pt x="59" y="100"/>
                      </a:cubicBezTo>
                      <a:cubicBezTo>
                        <a:pt x="60" y="98"/>
                        <a:pt x="59" y="98"/>
                        <a:pt x="59" y="97"/>
                      </a:cubicBezTo>
                      <a:cubicBezTo>
                        <a:pt x="58" y="96"/>
                        <a:pt x="58" y="94"/>
                        <a:pt x="59" y="94"/>
                      </a:cubicBezTo>
                      <a:cubicBezTo>
                        <a:pt x="61" y="94"/>
                        <a:pt x="60" y="96"/>
                        <a:pt x="60" y="96"/>
                      </a:cubicBezTo>
                      <a:cubicBezTo>
                        <a:pt x="59" y="95"/>
                        <a:pt x="65" y="95"/>
                        <a:pt x="65" y="95"/>
                      </a:cubicBezTo>
                      <a:cubicBezTo>
                        <a:pt x="69" y="95"/>
                        <a:pt x="72" y="93"/>
                        <a:pt x="76" y="93"/>
                      </a:cubicBezTo>
                      <a:cubicBezTo>
                        <a:pt x="77" y="92"/>
                        <a:pt x="80" y="91"/>
                        <a:pt x="82" y="90"/>
                      </a:cubicBezTo>
                      <a:cubicBezTo>
                        <a:pt x="83" y="89"/>
                        <a:pt x="83" y="88"/>
                        <a:pt x="84" y="87"/>
                      </a:cubicBezTo>
                      <a:cubicBezTo>
                        <a:pt x="85" y="86"/>
                        <a:pt x="86" y="85"/>
                        <a:pt x="87" y="83"/>
                      </a:cubicBezTo>
                      <a:cubicBezTo>
                        <a:pt x="87" y="80"/>
                        <a:pt x="85" y="80"/>
                        <a:pt x="83" y="78"/>
                      </a:cubicBezTo>
                      <a:cubicBezTo>
                        <a:pt x="82" y="76"/>
                        <a:pt x="85" y="75"/>
                        <a:pt x="83" y="73"/>
                      </a:cubicBezTo>
                      <a:cubicBezTo>
                        <a:pt x="82" y="72"/>
                        <a:pt x="78" y="71"/>
                        <a:pt x="78" y="69"/>
                      </a:cubicBezTo>
                      <a:cubicBezTo>
                        <a:pt x="78" y="69"/>
                        <a:pt x="78" y="68"/>
                        <a:pt x="79" y="68"/>
                      </a:cubicBezTo>
                      <a:cubicBezTo>
                        <a:pt x="79" y="67"/>
                        <a:pt x="78" y="67"/>
                        <a:pt x="78" y="66"/>
                      </a:cubicBezTo>
                      <a:cubicBezTo>
                        <a:pt x="78" y="65"/>
                        <a:pt x="77" y="63"/>
                        <a:pt x="78" y="62"/>
                      </a:cubicBezTo>
                      <a:cubicBezTo>
                        <a:pt x="79" y="61"/>
                        <a:pt x="77" y="63"/>
                        <a:pt x="78" y="6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00" name="Freeform 631">
                  <a:extLst>
                    <a:ext uri="{FF2B5EF4-FFF2-40B4-BE49-F238E27FC236}">
                      <a16:creationId xmlns:a16="http://schemas.microsoft.com/office/drawing/2014/main" id="{534C68AA-E466-D24D-B5F8-C7A7697750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00091" y="7403805"/>
                  <a:ext cx="223040" cy="261837"/>
                </a:xfrm>
                <a:custGeom>
                  <a:avLst/>
                  <a:gdLst>
                    <a:gd name="T0" fmla="*/ 15 w 22"/>
                    <a:gd name="T1" fmla="*/ 23 h 24"/>
                    <a:gd name="T2" fmla="*/ 19 w 22"/>
                    <a:gd name="T3" fmla="*/ 24 h 24"/>
                    <a:gd name="T4" fmla="*/ 19 w 22"/>
                    <a:gd name="T5" fmla="*/ 17 h 24"/>
                    <a:gd name="T6" fmla="*/ 20 w 22"/>
                    <a:gd name="T7" fmla="*/ 10 h 24"/>
                    <a:gd name="T8" fmla="*/ 21 w 22"/>
                    <a:gd name="T9" fmla="*/ 7 h 24"/>
                    <a:gd name="T10" fmla="*/ 22 w 22"/>
                    <a:gd name="T11" fmla="*/ 3 h 24"/>
                    <a:gd name="T12" fmla="*/ 17 w 22"/>
                    <a:gd name="T13" fmla="*/ 4 h 24"/>
                    <a:gd name="T14" fmla="*/ 12 w 22"/>
                    <a:gd name="T15" fmla="*/ 5 h 24"/>
                    <a:gd name="T16" fmla="*/ 9 w 22"/>
                    <a:gd name="T17" fmla="*/ 8 h 24"/>
                    <a:gd name="T18" fmla="*/ 4 w 22"/>
                    <a:gd name="T19" fmla="*/ 9 h 24"/>
                    <a:gd name="T20" fmla="*/ 3 w 22"/>
                    <a:gd name="T21" fmla="*/ 12 h 24"/>
                    <a:gd name="T22" fmla="*/ 0 w 22"/>
                    <a:gd name="T23" fmla="*/ 13 h 24"/>
                    <a:gd name="T24" fmla="*/ 6 w 22"/>
                    <a:gd name="T25" fmla="*/ 19 h 24"/>
                    <a:gd name="T26" fmla="*/ 11 w 22"/>
                    <a:gd name="T27" fmla="*/ 22 h 24"/>
                    <a:gd name="T28" fmla="*/ 15 w 22"/>
                    <a:gd name="T29" fmla="*/ 23 h 24"/>
                    <a:gd name="T30" fmla="*/ 15 w 22"/>
                    <a:gd name="T31" fmla="*/ 2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2" h="24">
                      <a:moveTo>
                        <a:pt x="15" y="23"/>
                      </a:moveTo>
                      <a:cubicBezTo>
                        <a:pt x="16" y="24"/>
                        <a:pt x="17" y="24"/>
                        <a:pt x="19" y="24"/>
                      </a:cubicBezTo>
                      <a:cubicBezTo>
                        <a:pt x="17" y="21"/>
                        <a:pt x="19" y="20"/>
                        <a:pt x="19" y="17"/>
                      </a:cubicBezTo>
                      <a:cubicBezTo>
                        <a:pt x="19" y="15"/>
                        <a:pt x="20" y="12"/>
                        <a:pt x="20" y="10"/>
                      </a:cubicBezTo>
                      <a:cubicBezTo>
                        <a:pt x="20" y="9"/>
                        <a:pt x="21" y="8"/>
                        <a:pt x="21" y="7"/>
                      </a:cubicBezTo>
                      <a:cubicBezTo>
                        <a:pt x="22" y="6"/>
                        <a:pt x="21" y="5"/>
                        <a:pt x="22" y="3"/>
                      </a:cubicBezTo>
                      <a:cubicBezTo>
                        <a:pt x="22" y="0"/>
                        <a:pt x="18" y="4"/>
                        <a:pt x="17" y="4"/>
                      </a:cubicBezTo>
                      <a:cubicBezTo>
                        <a:pt x="15" y="4"/>
                        <a:pt x="14" y="3"/>
                        <a:pt x="12" y="5"/>
                      </a:cubicBezTo>
                      <a:cubicBezTo>
                        <a:pt x="12" y="5"/>
                        <a:pt x="10" y="9"/>
                        <a:pt x="9" y="8"/>
                      </a:cubicBezTo>
                      <a:cubicBezTo>
                        <a:pt x="7" y="8"/>
                        <a:pt x="6" y="8"/>
                        <a:pt x="4" y="9"/>
                      </a:cubicBezTo>
                      <a:cubicBezTo>
                        <a:pt x="4" y="10"/>
                        <a:pt x="4" y="12"/>
                        <a:pt x="3" y="12"/>
                      </a:cubicBezTo>
                      <a:cubicBezTo>
                        <a:pt x="3" y="13"/>
                        <a:pt x="1" y="13"/>
                        <a:pt x="0" y="13"/>
                      </a:cubicBezTo>
                      <a:cubicBezTo>
                        <a:pt x="2" y="15"/>
                        <a:pt x="4" y="18"/>
                        <a:pt x="6" y="19"/>
                      </a:cubicBezTo>
                      <a:cubicBezTo>
                        <a:pt x="7" y="21"/>
                        <a:pt x="9" y="22"/>
                        <a:pt x="11" y="22"/>
                      </a:cubicBezTo>
                      <a:cubicBezTo>
                        <a:pt x="12" y="22"/>
                        <a:pt x="14" y="22"/>
                        <a:pt x="15" y="23"/>
                      </a:cubicBezTo>
                      <a:cubicBezTo>
                        <a:pt x="16" y="23"/>
                        <a:pt x="15" y="22"/>
                        <a:pt x="15" y="2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01" name="Freeform 632">
                  <a:extLst>
                    <a:ext uri="{FF2B5EF4-FFF2-40B4-BE49-F238E27FC236}">
                      <a16:creationId xmlns:a16="http://schemas.microsoft.com/office/drawing/2014/main" id="{D6156CE4-C87A-1A45-B819-316FBD1CC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69793" y="7643512"/>
                  <a:ext cx="174248" cy="162265"/>
                </a:xfrm>
                <a:custGeom>
                  <a:avLst/>
                  <a:gdLst>
                    <a:gd name="T0" fmla="*/ 16 w 17"/>
                    <a:gd name="T1" fmla="*/ 10 h 15"/>
                    <a:gd name="T2" fmla="*/ 17 w 17"/>
                    <a:gd name="T3" fmla="*/ 8 h 15"/>
                    <a:gd name="T4" fmla="*/ 15 w 17"/>
                    <a:gd name="T5" fmla="*/ 6 h 15"/>
                    <a:gd name="T6" fmla="*/ 12 w 17"/>
                    <a:gd name="T7" fmla="*/ 2 h 15"/>
                    <a:gd name="T8" fmla="*/ 8 w 17"/>
                    <a:gd name="T9" fmla="*/ 1 h 15"/>
                    <a:gd name="T10" fmla="*/ 3 w 17"/>
                    <a:gd name="T11" fmla="*/ 0 h 15"/>
                    <a:gd name="T12" fmla="*/ 3 w 17"/>
                    <a:gd name="T13" fmla="*/ 6 h 15"/>
                    <a:gd name="T14" fmla="*/ 6 w 17"/>
                    <a:gd name="T15" fmla="*/ 7 h 15"/>
                    <a:gd name="T16" fmla="*/ 4 w 17"/>
                    <a:gd name="T17" fmla="*/ 5 h 15"/>
                    <a:gd name="T18" fmla="*/ 7 w 17"/>
                    <a:gd name="T19" fmla="*/ 7 h 15"/>
                    <a:gd name="T20" fmla="*/ 11 w 17"/>
                    <a:gd name="T21" fmla="*/ 10 h 15"/>
                    <a:gd name="T22" fmla="*/ 14 w 17"/>
                    <a:gd name="T23" fmla="*/ 14 h 15"/>
                    <a:gd name="T24" fmla="*/ 16 w 17"/>
                    <a:gd name="T25" fmla="*/ 10 h 15"/>
                    <a:gd name="T26" fmla="*/ 16 w 17"/>
                    <a:gd name="T27" fmla="*/ 1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7" h="15">
                      <a:moveTo>
                        <a:pt x="16" y="10"/>
                      </a:moveTo>
                      <a:cubicBezTo>
                        <a:pt x="16" y="9"/>
                        <a:pt x="16" y="8"/>
                        <a:pt x="17" y="8"/>
                      </a:cubicBezTo>
                      <a:cubicBezTo>
                        <a:pt x="16" y="7"/>
                        <a:pt x="16" y="6"/>
                        <a:pt x="15" y="6"/>
                      </a:cubicBezTo>
                      <a:cubicBezTo>
                        <a:pt x="14" y="5"/>
                        <a:pt x="13" y="2"/>
                        <a:pt x="12" y="2"/>
                      </a:cubicBezTo>
                      <a:cubicBezTo>
                        <a:pt x="10" y="2"/>
                        <a:pt x="9" y="2"/>
                        <a:pt x="8" y="1"/>
                      </a:cubicBezTo>
                      <a:cubicBezTo>
                        <a:pt x="7" y="0"/>
                        <a:pt x="4" y="0"/>
                        <a:pt x="3" y="0"/>
                      </a:cubicBezTo>
                      <a:cubicBezTo>
                        <a:pt x="4" y="1"/>
                        <a:pt x="0" y="6"/>
                        <a:pt x="3" y="6"/>
                      </a:cubicBezTo>
                      <a:cubicBezTo>
                        <a:pt x="4" y="6"/>
                        <a:pt x="4" y="8"/>
                        <a:pt x="6" y="7"/>
                      </a:cubicBezTo>
                      <a:cubicBezTo>
                        <a:pt x="7" y="6"/>
                        <a:pt x="4" y="5"/>
                        <a:pt x="4" y="5"/>
                      </a:cubicBezTo>
                      <a:cubicBezTo>
                        <a:pt x="5" y="5"/>
                        <a:pt x="7" y="6"/>
                        <a:pt x="7" y="7"/>
                      </a:cubicBezTo>
                      <a:cubicBezTo>
                        <a:pt x="8" y="9"/>
                        <a:pt x="10" y="8"/>
                        <a:pt x="11" y="10"/>
                      </a:cubicBezTo>
                      <a:cubicBezTo>
                        <a:pt x="12" y="11"/>
                        <a:pt x="12" y="13"/>
                        <a:pt x="14" y="14"/>
                      </a:cubicBezTo>
                      <a:cubicBezTo>
                        <a:pt x="17" y="15"/>
                        <a:pt x="17" y="12"/>
                        <a:pt x="16" y="10"/>
                      </a:cubicBezTo>
                      <a:cubicBezTo>
                        <a:pt x="16" y="9"/>
                        <a:pt x="16" y="11"/>
                        <a:pt x="16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02" name="Freeform 633">
                  <a:extLst>
                    <a:ext uri="{FF2B5EF4-FFF2-40B4-BE49-F238E27FC236}">
                      <a16:creationId xmlns:a16="http://schemas.microsoft.com/office/drawing/2014/main" id="{011E8813-2660-C743-AE1A-E50F370495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74632" y="7459121"/>
                  <a:ext cx="115005" cy="95888"/>
                </a:xfrm>
                <a:custGeom>
                  <a:avLst/>
                  <a:gdLst>
                    <a:gd name="T0" fmla="*/ 4 w 11"/>
                    <a:gd name="T1" fmla="*/ 1 h 9"/>
                    <a:gd name="T2" fmla="*/ 4 w 11"/>
                    <a:gd name="T3" fmla="*/ 0 h 9"/>
                    <a:gd name="T4" fmla="*/ 0 w 11"/>
                    <a:gd name="T5" fmla="*/ 4 h 9"/>
                    <a:gd name="T6" fmla="*/ 11 w 11"/>
                    <a:gd name="T7" fmla="*/ 5 h 9"/>
                    <a:gd name="T8" fmla="*/ 4 w 11"/>
                    <a:gd name="T9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4" y="1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1"/>
                        <a:pt x="1" y="3"/>
                        <a:pt x="0" y="4"/>
                      </a:cubicBezTo>
                      <a:cubicBezTo>
                        <a:pt x="2" y="5"/>
                        <a:pt x="11" y="9"/>
                        <a:pt x="11" y="5"/>
                      </a:cubicBezTo>
                      <a:cubicBezTo>
                        <a:pt x="11" y="2"/>
                        <a:pt x="6" y="3"/>
                        <a:pt x="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03" name="Freeform 634">
                  <a:extLst>
                    <a:ext uri="{FF2B5EF4-FFF2-40B4-BE49-F238E27FC236}">
                      <a16:creationId xmlns:a16="http://schemas.microsoft.com/office/drawing/2014/main" id="{321E2028-9367-3941-B8C7-43301502E4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52658" y="7263669"/>
                  <a:ext cx="205617" cy="250772"/>
                </a:xfrm>
                <a:custGeom>
                  <a:avLst/>
                  <a:gdLst>
                    <a:gd name="T0" fmla="*/ 16 w 20"/>
                    <a:gd name="T1" fmla="*/ 16 h 23"/>
                    <a:gd name="T2" fmla="*/ 20 w 20"/>
                    <a:gd name="T3" fmla="*/ 12 h 23"/>
                    <a:gd name="T4" fmla="*/ 16 w 20"/>
                    <a:gd name="T5" fmla="*/ 8 h 23"/>
                    <a:gd name="T6" fmla="*/ 16 w 20"/>
                    <a:gd name="T7" fmla="*/ 1 h 23"/>
                    <a:gd name="T8" fmla="*/ 8 w 20"/>
                    <a:gd name="T9" fmla="*/ 1 h 23"/>
                    <a:gd name="T10" fmla="*/ 7 w 20"/>
                    <a:gd name="T11" fmla="*/ 6 h 23"/>
                    <a:gd name="T12" fmla="*/ 8 w 20"/>
                    <a:gd name="T13" fmla="*/ 10 h 23"/>
                    <a:gd name="T14" fmla="*/ 4 w 20"/>
                    <a:gd name="T15" fmla="*/ 10 h 23"/>
                    <a:gd name="T16" fmla="*/ 2 w 20"/>
                    <a:gd name="T17" fmla="*/ 15 h 23"/>
                    <a:gd name="T18" fmla="*/ 12 w 20"/>
                    <a:gd name="T19" fmla="*/ 21 h 23"/>
                    <a:gd name="T20" fmla="*/ 16 w 20"/>
                    <a:gd name="T21" fmla="*/ 16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" h="23">
                      <a:moveTo>
                        <a:pt x="16" y="16"/>
                      </a:moveTo>
                      <a:cubicBezTo>
                        <a:pt x="16" y="14"/>
                        <a:pt x="19" y="13"/>
                        <a:pt x="20" y="12"/>
                      </a:cubicBezTo>
                      <a:cubicBezTo>
                        <a:pt x="17" y="11"/>
                        <a:pt x="16" y="11"/>
                        <a:pt x="16" y="8"/>
                      </a:cubicBezTo>
                      <a:cubicBezTo>
                        <a:pt x="16" y="7"/>
                        <a:pt x="17" y="2"/>
                        <a:pt x="16" y="1"/>
                      </a:cubicBezTo>
                      <a:cubicBezTo>
                        <a:pt x="15" y="0"/>
                        <a:pt x="10" y="1"/>
                        <a:pt x="8" y="1"/>
                      </a:cubicBezTo>
                      <a:cubicBezTo>
                        <a:pt x="6" y="1"/>
                        <a:pt x="6" y="4"/>
                        <a:pt x="7" y="6"/>
                      </a:cubicBezTo>
                      <a:cubicBezTo>
                        <a:pt x="8" y="7"/>
                        <a:pt x="12" y="10"/>
                        <a:pt x="8" y="10"/>
                      </a:cubicBezTo>
                      <a:cubicBezTo>
                        <a:pt x="7" y="10"/>
                        <a:pt x="5" y="10"/>
                        <a:pt x="4" y="10"/>
                      </a:cubicBezTo>
                      <a:cubicBezTo>
                        <a:pt x="2" y="10"/>
                        <a:pt x="2" y="14"/>
                        <a:pt x="2" y="15"/>
                      </a:cubicBezTo>
                      <a:cubicBezTo>
                        <a:pt x="0" y="21"/>
                        <a:pt x="8" y="20"/>
                        <a:pt x="12" y="21"/>
                      </a:cubicBezTo>
                      <a:cubicBezTo>
                        <a:pt x="13" y="23"/>
                        <a:pt x="16" y="17"/>
                        <a:pt x="16" y="1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04" name="Freeform 635">
                  <a:extLst>
                    <a:ext uri="{FF2B5EF4-FFF2-40B4-BE49-F238E27FC236}">
                      <a16:creationId xmlns:a16="http://schemas.microsoft.com/office/drawing/2014/main" id="{E796DCB5-9B4E-D44D-9FA5-9B77B4146D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08526" y="6408083"/>
                  <a:ext cx="1529904" cy="1039977"/>
                </a:xfrm>
                <a:custGeom>
                  <a:avLst/>
                  <a:gdLst>
                    <a:gd name="T0" fmla="*/ 132 w 150"/>
                    <a:gd name="T1" fmla="*/ 88 h 96"/>
                    <a:gd name="T2" fmla="*/ 130 w 150"/>
                    <a:gd name="T3" fmla="*/ 80 h 96"/>
                    <a:gd name="T4" fmla="*/ 144 w 150"/>
                    <a:gd name="T5" fmla="*/ 78 h 96"/>
                    <a:gd name="T6" fmla="*/ 146 w 150"/>
                    <a:gd name="T7" fmla="*/ 68 h 96"/>
                    <a:gd name="T8" fmla="*/ 146 w 150"/>
                    <a:gd name="T9" fmla="*/ 61 h 96"/>
                    <a:gd name="T10" fmla="*/ 132 w 150"/>
                    <a:gd name="T11" fmla="*/ 64 h 96"/>
                    <a:gd name="T12" fmla="*/ 126 w 150"/>
                    <a:gd name="T13" fmla="*/ 76 h 96"/>
                    <a:gd name="T14" fmla="*/ 110 w 150"/>
                    <a:gd name="T15" fmla="*/ 76 h 96"/>
                    <a:gd name="T16" fmla="*/ 102 w 150"/>
                    <a:gd name="T17" fmla="*/ 69 h 96"/>
                    <a:gd name="T18" fmla="*/ 96 w 150"/>
                    <a:gd name="T19" fmla="*/ 51 h 96"/>
                    <a:gd name="T20" fmla="*/ 98 w 150"/>
                    <a:gd name="T21" fmla="*/ 38 h 96"/>
                    <a:gd name="T22" fmla="*/ 90 w 150"/>
                    <a:gd name="T23" fmla="*/ 35 h 96"/>
                    <a:gd name="T24" fmla="*/ 82 w 150"/>
                    <a:gd name="T25" fmla="*/ 24 h 96"/>
                    <a:gd name="T26" fmla="*/ 75 w 150"/>
                    <a:gd name="T27" fmla="*/ 17 h 96"/>
                    <a:gd name="T28" fmla="*/ 68 w 150"/>
                    <a:gd name="T29" fmla="*/ 20 h 96"/>
                    <a:gd name="T30" fmla="*/ 59 w 150"/>
                    <a:gd name="T31" fmla="*/ 10 h 96"/>
                    <a:gd name="T32" fmla="*/ 45 w 150"/>
                    <a:gd name="T33" fmla="*/ 6 h 96"/>
                    <a:gd name="T34" fmla="*/ 29 w 150"/>
                    <a:gd name="T35" fmla="*/ 8 h 96"/>
                    <a:gd name="T36" fmla="*/ 13 w 150"/>
                    <a:gd name="T37" fmla="*/ 1 h 96"/>
                    <a:gd name="T38" fmla="*/ 7 w 150"/>
                    <a:gd name="T39" fmla="*/ 16 h 96"/>
                    <a:gd name="T40" fmla="*/ 15 w 150"/>
                    <a:gd name="T41" fmla="*/ 28 h 96"/>
                    <a:gd name="T42" fmla="*/ 15 w 150"/>
                    <a:gd name="T43" fmla="*/ 32 h 96"/>
                    <a:gd name="T44" fmla="*/ 25 w 150"/>
                    <a:gd name="T45" fmla="*/ 38 h 96"/>
                    <a:gd name="T46" fmla="*/ 26 w 150"/>
                    <a:gd name="T47" fmla="*/ 44 h 96"/>
                    <a:gd name="T48" fmla="*/ 36 w 150"/>
                    <a:gd name="T49" fmla="*/ 53 h 96"/>
                    <a:gd name="T50" fmla="*/ 36 w 150"/>
                    <a:gd name="T51" fmla="*/ 47 h 96"/>
                    <a:gd name="T52" fmla="*/ 32 w 150"/>
                    <a:gd name="T53" fmla="*/ 42 h 96"/>
                    <a:gd name="T54" fmla="*/ 26 w 150"/>
                    <a:gd name="T55" fmla="*/ 32 h 96"/>
                    <a:gd name="T56" fmla="*/ 20 w 150"/>
                    <a:gd name="T57" fmla="*/ 23 h 96"/>
                    <a:gd name="T58" fmla="*/ 13 w 150"/>
                    <a:gd name="T59" fmla="*/ 16 h 96"/>
                    <a:gd name="T60" fmla="*/ 11 w 150"/>
                    <a:gd name="T61" fmla="*/ 5 h 96"/>
                    <a:gd name="T62" fmla="*/ 15 w 150"/>
                    <a:gd name="T63" fmla="*/ 7 h 96"/>
                    <a:gd name="T64" fmla="*/ 20 w 150"/>
                    <a:gd name="T65" fmla="*/ 9 h 96"/>
                    <a:gd name="T66" fmla="*/ 23 w 150"/>
                    <a:gd name="T67" fmla="*/ 19 h 96"/>
                    <a:gd name="T68" fmla="*/ 23 w 150"/>
                    <a:gd name="T69" fmla="*/ 20 h 96"/>
                    <a:gd name="T70" fmla="*/ 32 w 150"/>
                    <a:gd name="T71" fmla="*/ 27 h 96"/>
                    <a:gd name="T72" fmla="*/ 36 w 150"/>
                    <a:gd name="T73" fmla="*/ 33 h 96"/>
                    <a:gd name="T74" fmla="*/ 38 w 150"/>
                    <a:gd name="T75" fmla="*/ 38 h 96"/>
                    <a:gd name="T76" fmla="*/ 46 w 150"/>
                    <a:gd name="T77" fmla="*/ 45 h 96"/>
                    <a:gd name="T78" fmla="*/ 54 w 150"/>
                    <a:gd name="T79" fmla="*/ 53 h 96"/>
                    <a:gd name="T80" fmla="*/ 56 w 150"/>
                    <a:gd name="T81" fmla="*/ 59 h 96"/>
                    <a:gd name="T82" fmla="*/ 58 w 150"/>
                    <a:gd name="T83" fmla="*/ 65 h 96"/>
                    <a:gd name="T84" fmla="*/ 60 w 150"/>
                    <a:gd name="T85" fmla="*/ 72 h 96"/>
                    <a:gd name="T86" fmla="*/ 68 w 150"/>
                    <a:gd name="T87" fmla="*/ 77 h 96"/>
                    <a:gd name="T88" fmla="*/ 89 w 150"/>
                    <a:gd name="T89" fmla="*/ 86 h 96"/>
                    <a:gd name="T90" fmla="*/ 113 w 150"/>
                    <a:gd name="T91" fmla="*/ 88 h 96"/>
                    <a:gd name="T92" fmla="*/ 126 w 150"/>
                    <a:gd name="T93" fmla="*/ 8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50" h="96">
                      <a:moveTo>
                        <a:pt x="126" y="89"/>
                      </a:moveTo>
                      <a:cubicBezTo>
                        <a:pt x="127" y="89"/>
                        <a:pt x="134" y="90"/>
                        <a:pt x="132" y="88"/>
                      </a:cubicBezTo>
                      <a:cubicBezTo>
                        <a:pt x="131" y="86"/>
                        <a:pt x="129" y="85"/>
                        <a:pt x="128" y="83"/>
                      </a:cubicBezTo>
                      <a:cubicBezTo>
                        <a:pt x="128" y="83"/>
                        <a:pt x="129" y="80"/>
                        <a:pt x="130" y="80"/>
                      </a:cubicBezTo>
                      <a:cubicBezTo>
                        <a:pt x="131" y="79"/>
                        <a:pt x="136" y="80"/>
                        <a:pt x="138" y="80"/>
                      </a:cubicBezTo>
                      <a:cubicBezTo>
                        <a:pt x="141" y="80"/>
                        <a:pt x="140" y="75"/>
                        <a:pt x="144" y="78"/>
                      </a:cubicBezTo>
                      <a:cubicBezTo>
                        <a:pt x="145" y="76"/>
                        <a:pt x="146" y="75"/>
                        <a:pt x="146" y="73"/>
                      </a:cubicBezTo>
                      <a:cubicBezTo>
                        <a:pt x="146" y="71"/>
                        <a:pt x="145" y="69"/>
                        <a:pt x="146" y="68"/>
                      </a:cubicBezTo>
                      <a:cubicBezTo>
                        <a:pt x="147" y="66"/>
                        <a:pt x="150" y="64"/>
                        <a:pt x="150" y="63"/>
                      </a:cubicBezTo>
                      <a:cubicBezTo>
                        <a:pt x="149" y="61"/>
                        <a:pt x="148" y="61"/>
                        <a:pt x="146" y="61"/>
                      </a:cubicBezTo>
                      <a:cubicBezTo>
                        <a:pt x="143" y="61"/>
                        <a:pt x="139" y="61"/>
                        <a:pt x="136" y="62"/>
                      </a:cubicBezTo>
                      <a:cubicBezTo>
                        <a:pt x="134" y="62"/>
                        <a:pt x="133" y="63"/>
                        <a:pt x="132" y="64"/>
                      </a:cubicBezTo>
                      <a:cubicBezTo>
                        <a:pt x="131" y="66"/>
                        <a:pt x="132" y="68"/>
                        <a:pt x="131" y="70"/>
                      </a:cubicBezTo>
                      <a:cubicBezTo>
                        <a:pt x="131" y="71"/>
                        <a:pt x="126" y="76"/>
                        <a:pt x="126" y="76"/>
                      </a:cubicBezTo>
                      <a:cubicBezTo>
                        <a:pt x="122" y="75"/>
                        <a:pt x="118" y="76"/>
                        <a:pt x="114" y="78"/>
                      </a:cubicBezTo>
                      <a:cubicBezTo>
                        <a:pt x="112" y="78"/>
                        <a:pt x="111" y="77"/>
                        <a:pt x="110" y="76"/>
                      </a:cubicBezTo>
                      <a:cubicBezTo>
                        <a:pt x="109" y="75"/>
                        <a:pt x="107" y="75"/>
                        <a:pt x="105" y="74"/>
                      </a:cubicBezTo>
                      <a:cubicBezTo>
                        <a:pt x="103" y="74"/>
                        <a:pt x="103" y="71"/>
                        <a:pt x="102" y="69"/>
                      </a:cubicBezTo>
                      <a:cubicBezTo>
                        <a:pt x="101" y="67"/>
                        <a:pt x="99" y="66"/>
                        <a:pt x="98" y="64"/>
                      </a:cubicBezTo>
                      <a:cubicBezTo>
                        <a:pt x="97" y="60"/>
                        <a:pt x="95" y="55"/>
                        <a:pt x="96" y="51"/>
                      </a:cubicBezTo>
                      <a:cubicBezTo>
                        <a:pt x="96" y="48"/>
                        <a:pt x="95" y="44"/>
                        <a:pt x="97" y="41"/>
                      </a:cubicBezTo>
                      <a:cubicBezTo>
                        <a:pt x="98" y="40"/>
                        <a:pt x="98" y="39"/>
                        <a:pt x="98" y="38"/>
                      </a:cubicBezTo>
                      <a:cubicBezTo>
                        <a:pt x="99" y="36"/>
                        <a:pt x="97" y="37"/>
                        <a:pt x="96" y="36"/>
                      </a:cubicBezTo>
                      <a:cubicBezTo>
                        <a:pt x="94" y="36"/>
                        <a:pt x="92" y="35"/>
                        <a:pt x="90" y="35"/>
                      </a:cubicBezTo>
                      <a:cubicBezTo>
                        <a:pt x="89" y="34"/>
                        <a:pt x="87" y="32"/>
                        <a:pt x="87" y="30"/>
                      </a:cubicBezTo>
                      <a:cubicBezTo>
                        <a:pt x="87" y="27"/>
                        <a:pt x="84" y="26"/>
                        <a:pt x="82" y="24"/>
                      </a:cubicBezTo>
                      <a:cubicBezTo>
                        <a:pt x="81" y="22"/>
                        <a:pt x="81" y="20"/>
                        <a:pt x="80" y="18"/>
                      </a:cubicBezTo>
                      <a:cubicBezTo>
                        <a:pt x="79" y="17"/>
                        <a:pt x="77" y="17"/>
                        <a:pt x="75" y="17"/>
                      </a:cubicBezTo>
                      <a:cubicBezTo>
                        <a:pt x="74" y="16"/>
                        <a:pt x="72" y="16"/>
                        <a:pt x="71" y="17"/>
                      </a:cubicBezTo>
                      <a:cubicBezTo>
                        <a:pt x="71" y="18"/>
                        <a:pt x="70" y="20"/>
                        <a:pt x="68" y="20"/>
                      </a:cubicBezTo>
                      <a:cubicBezTo>
                        <a:pt x="66" y="20"/>
                        <a:pt x="63" y="18"/>
                        <a:pt x="62" y="16"/>
                      </a:cubicBezTo>
                      <a:cubicBezTo>
                        <a:pt x="61" y="13"/>
                        <a:pt x="61" y="12"/>
                        <a:pt x="59" y="10"/>
                      </a:cubicBezTo>
                      <a:cubicBezTo>
                        <a:pt x="57" y="9"/>
                        <a:pt x="54" y="6"/>
                        <a:pt x="52" y="6"/>
                      </a:cubicBezTo>
                      <a:cubicBezTo>
                        <a:pt x="51" y="5"/>
                        <a:pt x="45" y="5"/>
                        <a:pt x="45" y="6"/>
                      </a:cubicBezTo>
                      <a:cubicBezTo>
                        <a:pt x="43" y="9"/>
                        <a:pt x="42" y="8"/>
                        <a:pt x="39" y="8"/>
                      </a:cubicBezTo>
                      <a:cubicBezTo>
                        <a:pt x="35" y="8"/>
                        <a:pt x="32" y="8"/>
                        <a:pt x="29" y="8"/>
                      </a:cubicBezTo>
                      <a:cubicBezTo>
                        <a:pt x="28" y="8"/>
                        <a:pt x="25" y="6"/>
                        <a:pt x="23" y="5"/>
                      </a:cubicBezTo>
                      <a:cubicBezTo>
                        <a:pt x="20" y="4"/>
                        <a:pt x="17" y="3"/>
                        <a:pt x="13" y="1"/>
                      </a:cubicBezTo>
                      <a:cubicBezTo>
                        <a:pt x="9" y="0"/>
                        <a:pt x="4" y="1"/>
                        <a:pt x="0" y="2"/>
                      </a:cubicBezTo>
                      <a:cubicBezTo>
                        <a:pt x="1" y="7"/>
                        <a:pt x="5" y="11"/>
                        <a:pt x="7" y="16"/>
                      </a:cubicBezTo>
                      <a:cubicBezTo>
                        <a:pt x="8" y="18"/>
                        <a:pt x="11" y="20"/>
                        <a:pt x="13" y="21"/>
                      </a:cubicBezTo>
                      <a:cubicBezTo>
                        <a:pt x="14" y="23"/>
                        <a:pt x="16" y="26"/>
                        <a:pt x="15" y="28"/>
                      </a:cubicBezTo>
                      <a:cubicBezTo>
                        <a:pt x="15" y="28"/>
                        <a:pt x="8" y="26"/>
                        <a:pt x="12" y="29"/>
                      </a:cubicBezTo>
                      <a:cubicBezTo>
                        <a:pt x="13" y="30"/>
                        <a:pt x="14" y="31"/>
                        <a:pt x="15" y="32"/>
                      </a:cubicBezTo>
                      <a:cubicBezTo>
                        <a:pt x="17" y="32"/>
                        <a:pt x="18" y="32"/>
                        <a:pt x="19" y="33"/>
                      </a:cubicBezTo>
                      <a:cubicBezTo>
                        <a:pt x="21" y="34"/>
                        <a:pt x="23" y="36"/>
                        <a:pt x="25" y="38"/>
                      </a:cubicBezTo>
                      <a:cubicBezTo>
                        <a:pt x="26" y="39"/>
                        <a:pt x="25" y="41"/>
                        <a:pt x="24" y="42"/>
                      </a:cubicBezTo>
                      <a:cubicBezTo>
                        <a:pt x="23" y="43"/>
                        <a:pt x="25" y="44"/>
                        <a:pt x="26" y="44"/>
                      </a:cubicBezTo>
                      <a:cubicBezTo>
                        <a:pt x="29" y="46"/>
                        <a:pt x="31" y="48"/>
                        <a:pt x="33" y="50"/>
                      </a:cubicBezTo>
                      <a:cubicBezTo>
                        <a:pt x="34" y="51"/>
                        <a:pt x="35" y="53"/>
                        <a:pt x="36" y="53"/>
                      </a:cubicBezTo>
                      <a:cubicBezTo>
                        <a:pt x="37" y="53"/>
                        <a:pt x="38" y="51"/>
                        <a:pt x="37" y="50"/>
                      </a:cubicBezTo>
                      <a:cubicBezTo>
                        <a:pt x="37" y="49"/>
                        <a:pt x="36" y="48"/>
                        <a:pt x="36" y="47"/>
                      </a:cubicBezTo>
                      <a:cubicBezTo>
                        <a:pt x="35" y="46"/>
                        <a:pt x="33" y="47"/>
                        <a:pt x="32" y="46"/>
                      </a:cubicBezTo>
                      <a:cubicBezTo>
                        <a:pt x="30" y="44"/>
                        <a:pt x="32" y="44"/>
                        <a:pt x="32" y="42"/>
                      </a:cubicBezTo>
                      <a:cubicBezTo>
                        <a:pt x="32" y="42"/>
                        <a:pt x="30" y="40"/>
                        <a:pt x="30" y="39"/>
                      </a:cubicBezTo>
                      <a:cubicBezTo>
                        <a:pt x="28" y="37"/>
                        <a:pt x="28" y="34"/>
                        <a:pt x="26" y="32"/>
                      </a:cubicBezTo>
                      <a:cubicBezTo>
                        <a:pt x="24" y="31"/>
                        <a:pt x="22" y="29"/>
                        <a:pt x="21" y="27"/>
                      </a:cubicBezTo>
                      <a:cubicBezTo>
                        <a:pt x="21" y="26"/>
                        <a:pt x="21" y="24"/>
                        <a:pt x="20" y="23"/>
                      </a:cubicBezTo>
                      <a:cubicBezTo>
                        <a:pt x="19" y="22"/>
                        <a:pt x="18" y="21"/>
                        <a:pt x="17" y="20"/>
                      </a:cubicBezTo>
                      <a:cubicBezTo>
                        <a:pt x="16" y="18"/>
                        <a:pt x="15" y="17"/>
                        <a:pt x="13" y="16"/>
                      </a:cubicBezTo>
                      <a:cubicBezTo>
                        <a:pt x="12" y="15"/>
                        <a:pt x="12" y="13"/>
                        <a:pt x="12" y="12"/>
                      </a:cubicBezTo>
                      <a:cubicBezTo>
                        <a:pt x="12" y="11"/>
                        <a:pt x="10" y="6"/>
                        <a:pt x="11" y="5"/>
                      </a:cubicBezTo>
                      <a:cubicBezTo>
                        <a:pt x="12" y="4"/>
                        <a:pt x="13" y="7"/>
                        <a:pt x="14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7" y="6"/>
                        <a:pt x="17" y="7"/>
                        <a:pt x="18" y="8"/>
                      </a:cubicBezTo>
                      <a:cubicBezTo>
                        <a:pt x="19" y="8"/>
                        <a:pt x="20" y="8"/>
                        <a:pt x="20" y="9"/>
                      </a:cubicBezTo>
                      <a:cubicBezTo>
                        <a:pt x="20" y="11"/>
                        <a:pt x="21" y="13"/>
                        <a:pt x="22" y="15"/>
                      </a:cubicBezTo>
                      <a:cubicBezTo>
                        <a:pt x="22" y="16"/>
                        <a:pt x="23" y="18"/>
                        <a:pt x="23" y="19"/>
                      </a:cubicBezTo>
                      <a:cubicBezTo>
                        <a:pt x="23" y="20"/>
                        <a:pt x="22" y="21"/>
                        <a:pt x="22" y="22"/>
                      </a:cubicBezTo>
                      <a:cubicBezTo>
                        <a:pt x="23" y="22"/>
                        <a:pt x="23" y="20"/>
                        <a:pt x="23" y="20"/>
                      </a:cubicBezTo>
                      <a:cubicBezTo>
                        <a:pt x="24" y="19"/>
                        <a:pt x="25" y="22"/>
                        <a:pt x="26" y="22"/>
                      </a:cubicBezTo>
                      <a:cubicBezTo>
                        <a:pt x="27" y="23"/>
                        <a:pt x="32" y="26"/>
                        <a:pt x="32" y="27"/>
                      </a:cubicBezTo>
                      <a:cubicBezTo>
                        <a:pt x="32" y="29"/>
                        <a:pt x="33" y="30"/>
                        <a:pt x="34" y="30"/>
                      </a:cubicBezTo>
                      <a:cubicBezTo>
                        <a:pt x="35" y="31"/>
                        <a:pt x="35" y="32"/>
                        <a:pt x="36" y="33"/>
                      </a:cubicBezTo>
                      <a:cubicBezTo>
                        <a:pt x="37" y="34"/>
                        <a:pt x="38" y="33"/>
                        <a:pt x="38" y="34"/>
                      </a:cubicBezTo>
                      <a:cubicBezTo>
                        <a:pt x="39" y="35"/>
                        <a:pt x="37" y="36"/>
                        <a:pt x="38" y="38"/>
                      </a:cubicBezTo>
                      <a:cubicBezTo>
                        <a:pt x="40" y="39"/>
                        <a:pt x="42" y="40"/>
                        <a:pt x="44" y="42"/>
                      </a:cubicBezTo>
                      <a:cubicBezTo>
                        <a:pt x="45" y="43"/>
                        <a:pt x="45" y="44"/>
                        <a:pt x="46" y="45"/>
                      </a:cubicBezTo>
                      <a:cubicBezTo>
                        <a:pt x="47" y="46"/>
                        <a:pt x="48" y="46"/>
                        <a:pt x="49" y="48"/>
                      </a:cubicBezTo>
                      <a:cubicBezTo>
                        <a:pt x="51" y="49"/>
                        <a:pt x="52" y="51"/>
                        <a:pt x="54" y="53"/>
                      </a:cubicBezTo>
                      <a:cubicBezTo>
                        <a:pt x="55" y="54"/>
                        <a:pt x="56" y="55"/>
                        <a:pt x="57" y="56"/>
                      </a:cubicBezTo>
                      <a:cubicBezTo>
                        <a:pt x="58" y="58"/>
                        <a:pt x="56" y="58"/>
                        <a:pt x="56" y="59"/>
                      </a:cubicBezTo>
                      <a:cubicBezTo>
                        <a:pt x="56" y="60"/>
                        <a:pt x="59" y="59"/>
                        <a:pt x="59" y="61"/>
                      </a:cubicBezTo>
                      <a:cubicBezTo>
                        <a:pt x="58" y="63"/>
                        <a:pt x="57" y="63"/>
                        <a:pt x="58" y="65"/>
                      </a:cubicBezTo>
                      <a:cubicBezTo>
                        <a:pt x="58" y="65"/>
                        <a:pt x="56" y="67"/>
                        <a:pt x="57" y="68"/>
                      </a:cubicBezTo>
                      <a:cubicBezTo>
                        <a:pt x="58" y="69"/>
                        <a:pt x="59" y="71"/>
                        <a:pt x="60" y="72"/>
                      </a:cubicBezTo>
                      <a:cubicBezTo>
                        <a:pt x="61" y="73"/>
                        <a:pt x="62" y="73"/>
                        <a:pt x="63" y="73"/>
                      </a:cubicBezTo>
                      <a:cubicBezTo>
                        <a:pt x="66" y="74"/>
                        <a:pt x="66" y="76"/>
                        <a:pt x="68" y="77"/>
                      </a:cubicBezTo>
                      <a:cubicBezTo>
                        <a:pt x="71" y="79"/>
                        <a:pt x="75" y="79"/>
                        <a:pt x="77" y="81"/>
                      </a:cubicBezTo>
                      <a:cubicBezTo>
                        <a:pt x="81" y="83"/>
                        <a:pt x="85" y="85"/>
                        <a:pt x="89" y="86"/>
                      </a:cubicBezTo>
                      <a:cubicBezTo>
                        <a:pt x="92" y="88"/>
                        <a:pt x="97" y="90"/>
                        <a:pt x="101" y="91"/>
                      </a:cubicBezTo>
                      <a:cubicBezTo>
                        <a:pt x="105" y="91"/>
                        <a:pt x="108" y="87"/>
                        <a:pt x="113" y="88"/>
                      </a:cubicBezTo>
                      <a:cubicBezTo>
                        <a:pt x="117" y="89"/>
                        <a:pt x="120" y="93"/>
                        <a:pt x="123" y="96"/>
                      </a:cubicBezTo>
                      <a:cubicBezTo>
                        <a:pt x="123" y="95"/>
                        <a:pt x="124" y="90"/>
                        <a:pt x="126" y="89"/>
                      </a:cubicBezTo>
                      <a:cubicBezTo>
                        <a:pt x="127" y="89"/>
                        <a:pt x="125" y="89"/>
                        <a:pt x="126" y="8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05" name="Freeform 636">
                  <a:extLst>
                    <a:ext uri="{FF2B5EF4-FFF2-40B4-BE49-F238E27FC236}">
                      <a16:creationId xmlns:a16="http://schemas.microsoft.com/office/drawing/2014/main" id="{55261FA2-D720-0749-82D1-F77DA33A04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05999" y="7374303"/>
                  <a:ext cx="306678" cy="173330"/>
                </a:xfrm>
                <a:custGeom>
                  <a:avLst/>
                  <a:gdLst>
                    <a:gd name="T0" fmla="*/ 12 w 30"/>
                    <a:gd name="T1" fmla="*/ 15 h 16"/>
                    <a:gd name="T2" fmla="*/ 13 w 30"/>
                    <a:gd name="T3" fmla="*/ 13 h 16"/>
                    <a:gd name="T4" fmla="*/ 16 w 30"/>
                    <a:gd name="T5" fmla="*/ 11 h 16"/>
                    <a:gd name="T6" fmla="*/ 20 w 30"/>
                    <a:gd name="T7" fmla="*/ 10 h 16"/>
                    <a:gd name="T8" fmla="*/ 24 w 30"/>
                    <a:gd name="T9" fmla="*/ 7 h 16"/>
                    <a:gd name="T10" fmla="*/ 30 w 30"/>
                    <a:gd name="T11" fmla="*/ 5 h 16"/>
                    <a:gd name="T12" fmla="*/ 20 w 30"/>
                    <a:gd name="T13" fmla="*/ 1 h 16"/>
                    <a:gd name="T14" fmla="*/ 14 w 30"/>
                    <a:gd name="T15" fmla="*/ 2 h 16"/>
                    <a:gd name="T16" fmla="*/ 8 w 30"/>
                    <a:gd name="T17" fmla="*/ 1 h 16"/>
                    <a:gd name="T18" fmla="*/ 2 w 30"/>
                    <a:gd name="T19" fmla="*/ 4 h 16"/>
                    <a:gd name="T20" fmla="*/ 1 w 30"/>
                    <a:gd name="T21" fmla="*/ 9 h 16"/>
                    <a:gd name="T22" fmla="*/ 8 w 30"/>
                    <a:gd name="T23" fmla="*/ 14 h 16"/>
                    <a:gd name="T24" fmla="*/ 10 w 30"/>
                    <a:gd name="T25" fmla="*/ 14 h 16"/>
                    <a:gd name="T26" fmla="*/ 9 w 30"/>
                    <a:gd name="T27" fmla="*/ 16 h 16"/>
                    <a:gd name="T28" fmla="*/ 12 w 30"/>
                    <a:gd name="T2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0" h="16">
                      <a:moveTo>
                        <a:pt x="12" y="15"/>
                      </a:moveTo>
                      <a:cubicBezTo>
                        <a:pt x="13" y="15"/>
                        <a:pt x="13" y="14"/>
                        <a:pt x="13" y="13"/>
                      </a:cubicBezTo>
                      <a:cubicBezTo>
                        <a:pt x="13" y="12"/>
                        <a:pt x="15" y="11"/>
                        <a:pt x="16" y="11"/>
                      </a:cubicBezTo>
                      <a:cubicBezTo>
                        <a:pt x="18" y="10"/>
                        <a:pt x="18" y="12"/>
                        <a:pt x="20" y="10"/>
                      </a:cubicBezTo>
                      <a:cubicBezTo>
                        <a:pt x="21" y="9"/>
                        <a:pt x="22" y="6"/>
                        <a:pt x="24" y="7"/>
                      </a:cubicBezTo>
                      <a:cubicBezTo>
                        <a:pt x="27" y="7"/>
                        <a:pt x="27" y="6"/>
                        <a:pt x="30" y="5"/>
                      </a:cubicBezTo>
                      <a:cubicBezTo>
                        <a:pt x="26" y="3"/>
                        <a:pt x="25" y="0"/>
                        <a:pt x="20" y="1"/>
                      </a:cubicBezTo>
                      <a:cubicBezTo>
                        <a:pt x="18" y="1"/>
                        <a:pt x="16" y="2"/>
                        <a:pt x="14" y="2"/>
                      </a:cubicBezTo>
                      <a:cubicBezTo>
                        <a:pt x="12" y="2"/>
                        <a:pt x="10" y="1"/>
                        <a:pt x="8" y="1"/>
                      </a:cubicBezTo>
                      <a:cubicBezTo>
                        <a:pt x="5" y="2"/>
                        <a:pt x="4" y="2"/>
                        <a:pt x="2" y="4"/>
                      </a:cubicBezTo>
                      <a:cubicBezTo>
                        <a:pt x="2" y="5"/>
                        <a:pt x="0" y="7"/>
                        <a:pt x="1" y="9"/>
                      </a:cubicBezTo>
                      <a:cubicBezTo>
                        <a:pt x="4" y="11"/>
                        <a:pt x="8" y="9"/>
                        <a:pt x="8" y="14"/>
                      </a:cubicBezTo>
                      <a:cubicBezTo>
                        <a:pt x="8" y="14"/>
                        <a:pt x="10" y="14"/>
                        <a:pt x="10" y="14"/>
                      </a:cubicBezTo>
                      <a:cubicBezTo>
                        <a:pt x="10" y="14"/>
                        <a:pt x="9" y="16"/>
                        <a:pt x="9" y="16"/>
                      </a:cubicBezTo>
                      <a:cubicBezTo>
                        <a:pt x="10" y="16"/>
                        <a:pt x="12" y="16"/>
                        <a:pt x="12" y="1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06" name="Freeform 637">
                  <a:extLst>
                    <a:ext uri="{FF2B5EF4-FFF2-40B4-BE49-F238E27FC236}">
                      <a16:creationId xmlns:a16="http://schemas.microsoft.com/office/drawing/2014/main" id="{BCD23CBB-1F7E-CD43-81FC-CD52A00E33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05999" y="7230476"/>
                  <a:ext cx="73184" cy="162265"/>
                </a:xfrm>
                <a:custGeom>
                  <a:avLst/>
                  <a:gdLst>
                    <a:gd name="T0" fmla="*/ 5 w 7"/>
                    <a:gd name="T1" fmla="*/ 1 h 15"/>
                    <a:gd name="T2" fmla="*/ 2 w 7"/>
                    <a:gd name="T3" fmla="*/ 4 h 15"/>
                    <a:gd name="T4" fmla="*/ 1 w 7"/>
                    <a:gd name="T5" fmla="*/ 6 h 15"/>
                    <a:gd name="T6" fmla="*/ 2 w 7"/>
                    <a:gd name="T7" fmla="*/ 14 h 15"/>
                    <a:gd name="T8" fmla="*/ 6 w 7"/>
                    <a:gd name="T9" fmla="*/ 8 h 15"/>
                    <a:gd name="T10" fmla="*/ 7 w 7"/>
                    <a:gd name="T11" fmla="*/ 2 h 15"/>
                    <a:gd name="T12" fmla="*/ 5 w 7"/>
                    <a:gd name="T13" fmla="*/ 1 h 15"/>
                    <a:gd name="T14" fmla="*/ 5 w 7"/>
                    <a:gd name="T15" fmla="*/ 1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" h="15">
                      <a:moveTo>
                        <a:pt x="5" y="1"/>
                      </a:moveTo>
                      <a:cubicBezTo>
                        <a:pt x="4" y="0"/>
                        <a:pt x="2" y="3"/>
                        <a:pt x="2" y="4"/>
                      </a:cubicBezTo>
                      <a:cubicBezTo>
                        <a:pt x="1" y="5"/>
                        <a:pt x="1" y="4"/>
                        <a:pt x="1" y="6"/>
                      </a:cubicBezTo>
                      <a:cubicBezTo>
                        <a:pt x="1" y="7"/>
                        <a:pt x="0" y="15"/>
                        <a:pt x="2" y="14"/>
                      </a:cubicBezTo>
                      <a:cubicBezTo>
                        <a:pt x="2" y="13"/>
                        <a:pt x="5" y="10"/>
                        <a:pt x="6" y="8"/>
                      </a:cubicBezTo>
                      <a:cubicBezTo>
                        <a:pt x="6" y="5"/>
                        <a:pt x="6" y="4"/>
                        <a:pt x="7" y="2"/>
                      </a:cubicBezTo>
                      <a:cubicBezTo>
                        <a:pt x="7" y="1"/>
                        <a:pt x="6" y="1"/>
                        <a:pt x="5" y="1"/>
                      </a:cubicBezTo>
                      <a:cubicBezTo>
                        <a:pt x="4" y="0"/>
                        <a:pt x="6" y="1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07" name="Freeform 638">
                  <a:extLst>
                    <a:ext uri="{FF2B5EF4-FFF2-40B4-BE49-F238E27FC236}">
                      <a16:creationId xmlns:a16="http://schemas.microsoft.com/office/drawing/2014/main" id="{164BC2D2-234E-6849-B78F-EC0055D4B3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2688" y="7134588"/>
                  <a:ext cx="132428" cy="118010"/>
                </a:xfrm>
                <a:custGeom>
                  <a:avLst/>
                  <a:gdLst>
                    <a:gd name="T0" fmla="*/ 12 w 13"/>
                    <a:gd name="T1" fmla="*/ 3 h 11"/>
                    <a:gd name="T2" fmla="*/ 6 w 13"/>
                    <a:gd name="T3" fmla="*/ 1 h 11"/>
                    <a:gd name="T4" fmla="*/ 7 w 13"/>
                    <a:gd name="T5" fmla="*/ 5 h 11"/>
                    <a:gd name="T6" fmla="*/ 9 w 13"/>
                    <a:gd name="T7" fmla="*/ 9 h 11"/>
                    <a:gd name="T8" fmla="*/ 6 w 13"/>
                    <a:gd name="T9" fmla="*/ 10 h 11"/>
                    <a:gd name="T10" fmla="*/ 5 w 13"/>
                    <a:gd name="T11" fmla="*/ 8 h 11"/>
                    <a:gd name="T12" fmla="*/ 0 w 13"/>
                    <a:gd name="T13" fmla="*/ 9 h 11"/>
                    <a:gd name="T14" fmla="*/ 3 w 13"/>
                    <a:gd name="T15" fmla="*/ 11 h 11"/>
                    <a:gd name="T16" fmla="*/ 13 w 13"/>
                    <a:gd name="T17" fmla="*/ 11 h 11"/>
                    <a:gd name="T18" fmla="*/ 12 w 13"/>
                    <a:gd name="T19" fmla="*/ 3 h 11"/>
                    <a:gd name="T20" fmla="*/ 12 w 13"/>
                    <a:gd name="T21" fmla="*/ 3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" h="11">
                      <a:moveTo>
                        <a:pt x="12" y="3"/>
                      </a:moveTo>
                      <a:cubicBezTo>
                        <a:pt x="10" y="3"/>
                        <a:pt x="8" y="0"/>
                        <a:pt x="6" y="1"/>
                      </a:cubicBezTo>
                      <a:cubicBezTo>
                        <a:pt x="3" y="2"/>
                        <a:pt x="7" y="3"/>
                        <a:pt x="7" y="5"/>
                      </a:cubicBezTo>
                      <a:cubicBezTo>
                        <a:pt x="8" y="6"/>
                        <a:pt x="10" y="8"/>
                        <a:pt x="9" y="9"/>
                      </a:cubicBezTo>
                      <a:cubicBezTo>
                        <a:pt x="8" y="10"/>
                        <a:pt x="7" y="10"/>
                        <a:pt x="6" y="10"/>
                      </a:cubicBezTo>
                      <a:cubicBezTo>
                        <a:pt x="4" y="9"/>
                        <a:pt x="6" y="9"/>
                        <a:pt x="5" y="8"/>
                      </a:cubicBezTo>
                      <a:cubicBezTo>
                        <a:pt x="5" y="8"/>
                        <a:pt x="0" y="9"/>
                        <a:pt x="0" y="9"/>
                      </a:cubicBezTo>
                      <a:cubicBezTo>
                        <a:pt x="0" y="11"/>
                        <a:pt x="2" y="11"/>
                        <a:pt x="3" y="11"/>
                      </a:cubicBezTo>
                      <a:cubicBezTo>
                        <a:pt x="6" y="10"/>
                        <a:pt x="9" y="11"/>
                        <a:pt x="13" y="11"/>
                      </a:cubicBezTo>
                      <a:cubicBezTo>
                        <a:pt x="13" y="8"/>
                        <a:pt x="12" y="5"/>
                        <a:pt x="12" y="3"/>
                      </a:cubicBezTo>
                      <a:cubicBezTo>
                        <a:pt x="11" y="3"/>
                        <a:pt x="12" y="5"/>
                        <a:pt x="1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08" name="Freeform 639">
                  <a:extLst>
                    <a:ext uri="{FF2B5EF4-FFF2-40B4-BE49-F238E27FC236}">
                      <a16:creationId xmlns:a16="http://schemas.microsoft.com/office/drawing/2014/main" id="{865AD702-CB29-5445-BF37-F6B1AF21E2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4665" y="7134588"/>
                  <a:ext cx="184705" cy="162265"/>
                </a:xfrm>
                <a:custGeom>
                  <a:avLst/>
                  <a:gdLst>
                    <a:gd name="T0" fmla="*/ 14 w 18"/>
                    <a:gd name="T1" fmla="*/ 7 h 15"/>
                    <a:gd name="T2" fmla="*/ 8 w 18"/>
                    <a:gd name="T3" fmla="*/ 3 h 15"/>
                    <a:gd name="T4" fmla="*/ 1 w 18"/>
                    <a:gd name="T5" fmla="*/ 1 h 15"/>
                    <a:gd name="T6" fmla="*/ 0 w 18"/>
                    <a:gd name="T7" fmla="*/ 3 h 15"/>
                    <a:gd name="T8" fmla="*/ 1 w 18"/>
                    <a:gd name="T9" fmla="*/ 10 h 15"/>
                    <a:gd name="T10" fmla="*/ 2 w 18"/>
                    <a:gd name="T11" fmla="*/ 12 h 15"/>
                    <a:gd name="T12" fmla="*/ 4 w 18"/>
                    <a:gd name="T13" fmla="*/ 10 h 15"/>
                    <a:gd name="T14" fmla="*/ 13 w 18"/>
                    <a:gd name="T15" fmla="*/ 10 h 15"/>
                    <a:gd name="T16" fmla="*/ 17 w 18"/>
                    <a:gd name="T17" fmla="*/ 10 h 15"/>
                    <a:gd name="T18" fmla="*/ 14 w 18"/>
                    <a:gd name="T19" fmla="*/ 7 h 15"/>
                    <a:gd name="T20" fmla="*/ 14 w 18"/>
                    <a:gd name="T21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" h="15">
                      <a:moveTo>
                        <a:pt x="14" y="7"/>
                      </a:moveTo>
                      <a:cubicBezTo>
                        <a:pt x="12" y="6"/>
                        <a:pt x="10" y="4"/>
                        <a:pt x="8" y="3"/>
                      </a:cubicBezTo>
                      <a:cubicBezTo>
                        <a:pt x="7" y="2"/>
                        <a:pt x="2" y="0"/>
                        <a:pt x="1" y="1"/>
                      </a:cubicBezTo>
                      <a:cubicBezTo>
                        <a:pt x="1" y="1"/>
                        <a:pt x="3" y="3"/>
                        <a:pt x="0" y="3"/>
                      </a:cubicBezTo>
                      <a:cubicBezTo>
                        <a:pt x="0" y="5"/>
                        <a:pt x="1" y="7"/>
                        <a:pt x="1" y="10"/>
                      </a:cubicBezTo>
                      <a:cubicBezTo>
                        <a:pt x="1" y="11"/>
                        <a:pt x="1" y="11"/>
                        <a:pt x="2" y="12"/>
                      </a:cubicBezTo>
                      <a:cubicBezTo>
                        <a:pt x="3" y="15"/>
                        <a:pt x="3" y="11"/>
                        <a:pt x="4" y="10"/>
                      </a:cubicBezTo>
                      <a:cubicBezTo>
                        <a:pt x="6" y="8"/>
                        <a:pt x="11" y="10"/>
                        <a:pt x="13" y="10"/>
                      </a:cubicBezTo>
                      <a:cubicBezTo>
                        <a:pt x="15" y="10"/>
                        <a:pt x="15" y="11"/>
                        <a:pt x="17" y="10"/>
                      </a:cubicBezTo>
                      <a:cubicBezTo>
                        <a:pt x="18" y="8"/>
                        <a:pt x="17" y="7"/>
                        <a:pt x="14" y="7"/>
                      </a:cubicBezTo>
                      <a:cubicBezTo>
                        <a:pt x="12" y="7"/>
                        <a:pt x="16" y="7"/>
                        <a:pt x="14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09" name="Freeform 640">
                  <a:extLst>
                    <a:ext uri="{FF2B5EF4-FFF2-40B4-BE49-F238E27FC236}">
                      <a16:creationId xmlns:a16="http://schemas.microsoft.com/office/drawing/2014/main" id="{C5025DF5-7648-6E4E-B50C-EC270B2EE3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0403" y="3527861"/>
                  <a:ext cx="1982950" cy="1408762"/>
                </a:xfrm>
                <a:custGeom>
                  <a:avLst/>
                  <a:gdLst>
                    <a:gd name="T0" fmla="*/ 184 w 194"/>
                    <a:gd name="T1" fmla="*/ 118 h 130"/>
                    <a:gd name="T2" fmla="*/ 161 w 194"/>
                    <a:gd name="T3" fmla="*/ 97 h 130"/>
                    <a:gd name="T4" fmla="*/ 143 w 194"/>
                    <a:gd name="T5" fmla="*/ 92 h 130"/>
                    <a:gd name="T6" fmla="*/ 138 w 194"/>
                    <a:gd name="T7" fmla="*/ 76 h 130"/>
                    <a:gd name="T8" fmla="*/ 135 w 194"/>
                    <a:gd name="T9" fmla="*/ 14 h 130"/>
                    <a:gd name="T10" fmla="*/ 84 w 194"/>
                    <a:gd name="T11" fmla="*/ 8 h 130"/>
                    <a:gd name="T12" fmla="*/ 71 w 194"/>
                    <a:gd name="T13" fmla="*/ 5 h 130"/>
                    <a:gd name="T14" fmla="*/ 62 w 194"/>
                    <a:gd name="T15" fmla="*/ 1 h 130"/>
                    <a:gd name="T16" fmla="*/ 43 w 194"/>
                    <a:gd name="T17" fmla="*/ 8 h 130"/>
                    <a:gd name="T18" fmla="*/ 32 w 194"/>
                    <a:gd name="T19" fmla="*/ 11 h 130"/>
                    <a:gd name="T20" fmla="*/ 12 w 194"/>
                    <a:gd name="T21" fmla="*/ 23 h 130"/>
                    <a:gd name="T22" fmla="*/ 26 w 194"/>
                    <a:gd name="T23" fmla="*/ 38 h 130"/>
                    <a:gd name="T24" fmla="*/ 33 w 194"/>
                    <a:gd name="T25" fmla="*/ 42 h 130"/>
                    <a:gd name="T26" fmla="*/ 38 w 194"/>
                    <a:gd name="T27" fmla="*/ 45 h 130"/>
                    <a:gd name="T28" fmla="*/ 24 w 194"/>
                    <a:gd name="T29" fmla="*/ 42 h 130"/>
                    <a:gd name="T30" fmla="*/ 9 w 194"/>
                    <a:gd name="T31" fmla="*/ 46 h 130"/>
                    <a:gd name="T32" fmla="*/ 12 w 194"/>
                    <a:gd name="T33" fmla="*/ 58 h 130"/>
                    <a:gd name="T34" fmla="*/ 32 w 194"/>
                    <a:gd name="T35" fmla="*/ 58 h 130"/>
                    <a:gd name="T36" fmla="*/ 38 w 194"/>
                    <a:gd name="T37" fmla="*/ 61 h 130"/>
                    <a:gd name="T38" fmla="*/ 21 w 194"/>
                    <a:gd name="T39" fmla="*/ 71 h 130"/>
                    <a:gd name="T40" fmla="*/ 15 w 194"/>
                    <a:gd name="T41" fmla="*/ 78 h 130"/>
                    <a:gd name="T42" fmla="*/ 17 w 194"/>
                    <a:gd name="T43" fmla="*/ 84 h 130"/>
                    <a:gd name="T44" fmla="*/ 26 w 194"/>
                    <a:gd name="T45" fmla="*/ 89 h 130"/>
                    <a:gd name="T46" fmla="*/ 22 w 194"/>
                    <a:gd name="T47" fmla="*/ 94 h 130"/>
                    <a:gd name="T48" fmla="*/ 31 w 194"/>
                    <a:gd name="T49" fmla="*/ 93 h 130"/>
                    <a:gd name="T50" fmla="*/ 38 w 194"/>
                    <a:gd name="T51" fmla="*/ 102 h 130"/>
                    <a:gd name="T52" fmla="*/ 48 w 194"/>
                    <a:gd name="T53" fmla="*/ 105 h 130"/>
                    <a:gd name="T54" fmla="*/ 54 w 194"/>
                    <a:gd name="T55" fmla="*/ 103 h 130"/>
                    <a:gd name="T56" fmla="*/ 55 w 194"/>
                    <a:gd name="T57" fmla="*/ 106 h 130"/>
                    <a:gd name="T58" fmla="*/ 51 w 194"/>
                    <a:gd name="T59" fmla="*/ 114 h 130"/>
                    <a:gd name="T60" fmla="*/ 41 w 194"/>
                    <a:gd name="T61" fmla="*/ 124 h 130"/>
                    <a:gd name="T62" fmla="*/ 36 w 194"/>
                    <a:gd name="T63" fmla="*/ 126 h 130"/>
                    <a:gd name="T64" fmla="*/ 43 w 194"/>
                    <a:gd name="T65" fmla="*/ 125 h 130"/>
                    <a:gd name="T66" fmla="*/ 54 w 194"/>
                    <a:gd name="T67" fmla="*/ 118 h 130"/>
                    <a:gd name="T68" fmla="*/ 72 w 194"/>
                    <a:gd name="T69" fmla="*/ 107 h 130"/>
                    <a:gd name="T70" fmla="*/ 77 w 194"/>
                    <a:gd name="T71" fmla="*/ 91 h 130"/>
                    <a:gd name="T72" fmla="*/ 94 w 194"/>
                    <a:gd name="T73" fmla="*/ 86 h 130"/>
                    <a:gd name="T74" fmla="*/ 87 w 194"/>
                    <a:gd name="T75" fmla="*/ 97 h 130"/>
                    <a:gd name="T76" fmla="*/ 101 w 194"/>
                    <a:gd name="T77" fmla="*/ 88 h 130"/>
                    <a:gd name="T78" fmla="*/ 119 w 194"/>
                    <a:gd name="T79" fmla="*/ 92 h 130"/>
                    <a:gd name="T80" fmla="*/ 136 w 194"/>
                    <a:gd name="T81" fmla="*/ 95 h 130"/>
                    <a:gd name="T82" fmla="*/ 145 w 194"/>
                    <a:gd name="T83" fmla="*/ 98 h 130"/>
                    <a:gd name="T84" fmla="*/ 160 w 194"/>
                    <a:gd name="T85" fmla="*/ 102 h 130"/>
                    <a:gd name="T86" fmla="*/ 169 w 194"/>
                    <a:gd name="T87" fmla="*/ 104 h 130"/>
                    <a:gd name="T88" fmla="*/ 176 w 194"/>
                    <a:gd name="T89" fmla="*/ 111 h 130"/>
                    <a:gd name="T90" fmla="*/ 184 w 194"/>
                    <a:gd name="T91" fmla="*/ 121 h 130"/>
                    <a:gd name="T92" fmla="*/ 186 w 194"/>
                    <a:gd name="T93" fmla="*/ 125 h 130"/>
                    <a:gd name="T94" fmla="*/ 194 w 194"/>
                    <a:gd name="T95" fmla="*/ 126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94" h="130">
                      <a:moveTo>
                        <a:pt x="194" y="126"/>
                      </a:moveTo>
                      <a:cubicBezTo>
                        <a:pt x="193" y="125"/>
                        <a:pt x="191" y="125"/>
                        <a:pt x="193" y="123"/>
                      </a:cubicBezTo>
                      <a:cubicBezTo>
                        <a:pt x="193" y="122"/>
                        <a:pt x="192" y="122"/>
                        <a:pt x="191" y="122"/>
                      </a:cubicBezTo>
                      <a:cubicBezTo>
                        <a:pt x="189" y="120"/>
                        <a:pt x="185" y="119"/>
                        <a:pt x="184" y="118"/>
                      </a:cubicBezTo>
                      <a:cubicBezTo>
                        <a:pt x="180" y="113"/>
                        <a:pt x="178" y="107"/>
                        <a:pt x="174" y="103"/>
                      </a:cubicBezTo>
                      <a:cubicBezTo>
                        <a:pt x="172" y="102"/>
                        <a:pt x="170" y="100"/>
                        <a:pt x="169" y="99"/>
                      </a:cubicBezTo>
                      <a:cubicBezTo>
                        <a:pt x="167" y="98"/>
                        <a:pt x="167" y="95"/>
                        <a:pt x="165" y="95"/>
                      </a:cubicBezTo>
                      <a:cubicBezTo>
                        <a:pt x="164" y="95"/>
                        <a:pt x="161" y="97"/>
                        <a:pt x="161" y="97"/>
                      </a:cubicBezTo>
                      <a:cubicBezTo>
                        <a:pt x="162" y="99"/>
                        <a:pt x="159" y="100"/>
                        <a:pt x="158" y="100"/>
                      </a:cubicBezTo>
                      <a:cubicBezTo>
                        <a:pt x="155" y="101"/>
                        <a:pt x="152" y="97"/>
                        <a:pt x="150" y="95"/>
                      </a:cubicBezTo>
                      <a:cubicBezTo>
                        <a:pt x="149" y="94"/>
                        <a:pt x="148" y="94"/>
                        <a:pt x="147" y="92"/>
                      </a:cubicBezTo>
                      <a:cubicBezTo>
                        <a:pt x="146" y="90"/>
                        <a:pt x="144" y="91"/>
                        <a:pt x="143" y="92"/>
                      </a:cubicBezTo>
                      <a:cubicBezTo>
                        <a:pt x="141" y="92"/>
                        <a:pt x="141" y="91"/>
                        <a:pt x="139" y="92"/>
                      </a:cubicBezTo>
                      <a:cubicBezTo>
                        <a:pt x="139" y="92"/>
                        <a:pt x="138" y="92"/>
                        <a:pt x="138" y="91"/>
                      </a:cubicBezTo>
                      <a:cubicBezTo>
                        <a:pt x="138" y="90"/>
                        <a:pt x="138" y="90"/>
                        <a:pt x="138" y="89"/>
                      </a:cubicBezTo>
                      <a:cubicBezTo>
                        <a:pt x="138" y="85"/>
                        <a:pt x="138" y="80"/>
                        <a:pt x="138" y="76"/>
                      </a:cubicBezTo>
                      <a:cubicBezTo>
                        <a:pt x="138" y="64"/>
                        <a:pt x="138" y="51"/>
                        <a:pt x="138" y="38"/>
                      </a:cubicBezTo>
                      <a:cubicBezTo>
                        <a:pt x="138" y="33"/>
                        <a:pt x="138" y="27"/>
                        <a:pt x="138" y="21"/>
                      </a:cubicBezTo>
                      <a:cubicBezTo>
                        <a:pt x="138" y="20"/>
                        <a:pt x="138" y="18"/>
                        <a:pt x="138" y="16"/>
                      </a:cubicBezTo>
                      <a:cubicBezTo>
                        <a:pt x="138" y="15"/>
                        <a:pt x="137" y="15"/>
                        <a:pt x="135" y="14"/>
                      </a:cubicBezTo>
                      <a:cubicBezTo>
                        <a:pt x="130" y="12"/>
                        <a:pt x="127" y="12"/>
                        <a:pt x="122" y="12"/>
                      </a:cubicBezTo>
                      <a:cubicBezTo>
                        <a:pt x="117" y="12"/>
                        <a:pt x="113" y="11"/>
                        <a:pt x="108" y="10"/>
                      </a:cubicBezTo>
                      <a:cubicBezTo>
                        <a:pt x="102" y="10"/>
                        <a:pt x="97" y="8"/>
                        <a:pt x="92" y="8"/>
                      </a:cubicBezTo>
                      <a:cubicBezTo>
                        <a:pt x="89" y="8"/>
                        <a:pt x="87" y="9"/>
                        <a:pt x="84" y="8"/>
                      </a:cubicBezTo>
                      <a:cubicBezTo>
                        <a:pt x="84" y="8"/>
                        <a:pt x="80" y="7"/>
                        <a:pt x="80" y="7"/>
                      </a:cubicBezTo>
                      <a:cubicBezTo>
                        <a:pt x="80" y="7"/>
                        <a:pt x="81" y="5"/>
                        <a:pt x="81" y="4"/>
                      </a:cubicBezTo>
                      <a:cubicBezTo>
                        <a:pt x="81" y="4"/>
                        <a:pt x="78" y="4"/>
                        <a:pt x="78" y="4"/>
                      </a:cubicBezTo>
                      <a:cubicBezTo>
                        <a:pt x="76" y="4"/>
                        <a:pt x="73" y="5"/>
                        <a:pt x="71" y="5"/>
                      </a:cubicBezTo>
                      <a:cubicBezTo>
                        <a:pt x="69" y="5"/>
                        <a:pt x="70" y="1"/>
                        <a:pt x="67" y="3"/>
                      </a:cubicBezTo>
                      <a:cubicBezTo>
                        <a:pt x="66" y="3"/>
                        <a:pt x="65" y="5"/>
                        <a:pt x="64" y="4"/>
                      </a:cubicBezTo>
                      <a:cubicBezTo>
                        <a:pt x="62" y="4"/>
                        <a:pt x="62" y="3"/>
                        <a:pt x="64" y="2"/>
                      </a:cubicBezTo>
                      <a:cubicBezTo>
                        <a:pt x="66" y="2"/>
                        <a:pt x="63" y="1"/>
                        <a:pt x="62" y="1"/>
                      </a:cubicBezTo>
                      <a:cubicBezTo>
                        <a:pt x="58" y="0"/>
                        <a:pt x="58" y="1"/>
                        <a:pt x="56" y="3"/>
                      </a:cubicBezTo>
                      <a:cubicBezTo>
                        <a:pt x="53" y="6"/>
                        <a:pt x="49" y="4"/>
                        <a:pt x="45" y="5"/>
                      </a:cubicBezTo>
                      <a:cubicBezTo>
                        <a:pt x="41" y="6"/>
                        <a:pt x="45" y="8"/>
                        <a:pt x="45" y="8"/>
                      </a:cubicBezTo>
                      <a:cubicBezTo>
                        <a:pt x="44" y="8"/>
                        <a:pt x="43" y="8"/>
                        <a:pt x="43" y="8"/>
                      </a:cubicBezTo>
                      <a:cubicBezTo>
                        <a:pt x="43" y="8"/>
                        <a:pt x="44" y="10"/>
                        <a:pt x="43" y="10"/>
                      </a:cubicBezTo>
                      <a:cubicBezTo>
                        <a:pt x="42" y="10"/>
                        <a:pt x="42" y="8"/>
                        <a:pt x="42" y="7"/>
                      </a:cubicBezTo>
                      <a:cubicBezTo>
                        <a:pt x="41" y="7"/>
                        <a:pt x="38" y="10"/>
                        <a:pt x="38" y="10"/>
                      </a:cubicBezTo>
                      <a:cubicBezTo>
                        <a:pt x="36" y="11"/>
                        <a:pt x="34" y="9"/>
                        <a:pt x="32" y="11"/>
                      </a:cubicBezTo>
                      <a:cubicBezTo>
                        <a:pt x="30" y="12"/>
                        <a:pt x="28" y="13"/>
                        <a:pt x="27" y="15"/>
                      </a:cubicBezTo>
                      <a:cubicBezTo>
                        <a:pt x="27" y="17"/>
                        <a:pt x="27" y="19"/>
                        <a:pt x="25" y="20"/>
                      </a:cubicBezTo>
                      <a:cubicBezTo>
                        <a:pt x="23" y="21"/>
                        <a:pt x="22" y="22"/>
                        <a:pt x="20" y="22"/>
                      </a:cubicBezTo>
                      <a:cubicBezTo>
                        <a:pt x="19" y="22"/>
                        <a:pt x="13" y="22"/>
                        <a:pt x="12" y="23"/>
                      </a:cubicBezTo>
                      <a:cubicBezTo>
                        <a:pt x="12" y="24"/>
                        <a:pt x="10" y="27"/>
                        <a:pt x="10" y="27"/>
                      </a:cubicBezTo>
                      <a:cubicBezTo>
                        <a:pt x="11" y="28"/>
                        <a:pt x="14" y="28"/>
                        <a:pt x="15" y="29"/>
                      </a:cubicBezTo>
                      <a:cubicBezTo>
                        <a:pt x="18" y="30"/>
                        <a:pt x="21" y="32"/>
                        <a:pt x="23" y="34"/>
                      </a:cubicBezTo>
                      <a:cubicBezTo>
                        <a:pt x="24" y="35"/>
                        <a:pt x="24" y="37"/>
                        <a:pt x="26" y="38"/>
                      </a:cubicBezTo>
                      <a:cubicBezTo>
                        <a:pt x="28" y="38"/>
                        <a:pt x="29" y="38"/>
                        <a:pt x="31" y="37"/>
                      </a:cubicBezTo>
                      <a:cubicBezTo>
                        <a:pt x="31" y="37"/>
                        <a:pt x="34" y="38"/>
                        <a:pt x="34" y="38"/>
                      </a:cubicBezTo>
                      <a:cubicBezTo>
                        <a:pt x="36" y="41"/>
                        <a:pt x="31" y="39"/>
                        <a:pt x="31" y="39"/>
                      </a:cubicBezTo>
                      <a:cubicBezTo>
                        <a:pt x="29" y="39"/>
                        <a:pt x="32" y="41"/>
                        <a:pt x="33" y="42"/>
                      </a:cubicBezTo>
                      <a:cubicBezTo>
                        <a:pt x="34" y="44"/>
                        <a:pt x="35" y="43"/>
                        <a:pt x="37" y="42"/>
                      </a:cubicBezTo>
                      <a:cubicBezTo>
                        <a:pt x="38" y="41"/>
                        <a:pt x="41" y="41"/>
                        <a:pt x="42" y="42"/>
                      </a:cubicBezTo>
                      <a:cubicBezTo>
                        <a:pt x="43" y="43"/>
                        <a:pt x="38" y="44"/>
                        <a:pt x="38" y="44"/>
                      </a:cubicBezTo>
                      <a:cubicBezTo>
                        <a:pt x="37" y="44"/>
                        <a:pt x="38" y="44"/>
                        <a:pt x="38" y="45"/>
                      </a:cubicBezTo>
                      <a:cubicBezTo>
                        <a:pt x="38" y="46"/>
                        <a:pt x="36" y="45"/>
                        <a:pt x="36" y="45"/>
                      </a:cubicBezTo>
                      <a:cubicBezTo>
                        <a:pt x="35" y="45"/>
                        <a:pt x="34" y="46"/>
                        <a:pt x="32" y="46"/>
                      </a:cubicBezTo>
                      <a:cubicBezTo>
                        <a:pt x="30" y="46"/>
                        <a:pt x="26" y="47"/>
                        <a:pt x="24" y="46"/>
                      </a:cubicBezTo>
                      <a:cubicBezTo>
                        <a:pt x="22" y="45"/>
                        <a:pt x="25" y="43"/>
                        <a:pt x="24" y="42"/>
                      </a:cubicBezTo>
                      <a:cubicBezTo>
                        <a:pt x="23" y="42"/>
                        <a:pt x="21" y="42"/>
                        <a:pt x="20" y="43"/>
                      </a:cubicBezTo>
                      <a:cubicBezTo>
                        <a:pt x="19" y="43"/>
                        <a:pt x="17" y="43"/>
                        <a:pt x="16" y="43"/>
                      </a:cubicBezTo>
                      <a:cubicBezTo>
                        <a:pt x="14" y="44"/>
                        <a:pt x="15" y="46"/>
                        <a:pt x="15" y="46"/>
                      </a:cubicBezTo>
                      <a:cubicBezTo>
                        <a:pt x="13" y="46"/>
                        <a:pt x="11" y="45"/>
                        <a:pt x="9" y="46"/>
                      </a:cubicBezTo>
                      <a:cubicBezTo>
                        <a:pt x="8" y="47"/>
                        <a:pt x="6" y="48"/>
                        <a:pt x="5" y="49"/>
                      </a:cubicBezTo>
                      <a:cubicBezTo>
                        <a:pt x="0" y="52"/>
                        <a:pt x="12" y="52"/>
                        <a:pt x="12" y="53"/>
                      </a:cubicBezTo>
                      <a:cubicBezTo>
                        <a:pt x="11" y="54"/>
                        <a:pt x="8" y="54"/>
                        <a:pt x="10" y="55"/>
                      </a:cubicBezTo>
                      <a:cubicBezTo>
                        <a:pt x="11" y="56"/>
                        <a:pt x="11" y="58"/>
                        <a:pt x="12" y="58"/>
                      </a:cubicBezTo>
                      <a:cubicBezTo>
                        <a:pt x="16" y="59"/>
                        <a:pt x="19" y="58"/>
                        <a:pt x="23" y="58"/>
                      </a:cubicBezTo>
                      <a:cubicBezTo>
                        <a:pt x="24" y="59"/>
                        <a:pt x="25" y="59"/>
                        <a:pt x="26" y="59"/>
                      </a:cubicBezTo>
                      <a:cubicBezTo>
                        <a:pt x="28" y="59"/>
                        <a:pt x="27" y="59"/>
                        <a:pt x="29" y="60"/>
                      </a:cubicBezTo>
                      <a:cubicBezTo>
                        <a:pt x="29" y="60"/>
                        <a:pt x="31" y="58"/>
                        <a:pt x="32" y="58"/>
                      </a:cubicBezTo>
                      <a:cubicBezTo>
                        <a:pt x="33" y="57"/>
                        <a:pt x="34" y="57"/>
                        <a:pt x="35" y="57"/>
                      </a:cubicBezTo>
                      <a:cubicBezTo>
                        <a:pt x="36" y="56"/>
                        <a:pt x="37" y="55"/>
                        <a:pt x="37" y="55"/>
                      </a:cubicBezTo>
                      <a:cubicBezTo>
                        <a:pt x="38" y="56"/>
                        <a:pt x="39" y="57"/>
                        <a:pt x="38" y="58"/>
                      </a:cubicBezTo>
                      <a:cubicBezTo>
                        <a:pt x="37" y="59"/>
                        <a:pt x="36" y="59"/>
                        <a:pt x="38" y="61"/>
                      </a:cubicBezTo>
                      <a:cubicBezTo>
                        <a:pt x="40" y="65"/>
                        <a:pt x="38" y="68"/>
                        <a:pt x="33" y="67"/>
                      </a:cubicBezTo>
                      <a:cubicBezTo>
                        <a:pt x="33" y="67"/>
                        <a:pt x="32" y="66"/>
                        <a:pt x="31" y="67"/>
                      </a:cubicBezTo>
                      <a:cubicBezTo>
                        <a:pt x="30" y="68"/>
                        <a:pt x="29" y="70"/>
                        <a:pt x="28" y="70"/>
                      </a:cubicBezTo>
                      <a:cubicBezTo>
                        <a:pt x="26" y="71"/>
                        <a:pt x="20" y="68"/>
                        <a:pt x="21" y="71"/>
                      </a:cubicBezTo>
                      <a:cubicBezTo>
                        <a:pt x="21" y="71"/>
                        <a:pt x="18" y="73"/>
                        <a:pt x="19" y="73"/>
                      </a:cubicBezTo>
                      <a:cubicBezTo>
                        <a:pt x="19" y="73"/>
                        <a:pt x="20" y="73"/>
                        <a:pt x="20" y="73"/>
                      </a:cubicBezTo>
                      <a:cubicBezTo>
                        <a:pt x="21" y="74"/>
                        <a:pt x="18" y="75"/>
                        <a:pt x="17" y="76"/>
                      </a:cubicBezTo>
                      <a:cubicBezTo>
                        <a:pt x="16" y="76"/>
                        <a:pt x="15" y="77"/>
                        <a:pt x="15" y="78"/>
                      </a:cubicBezTo>
                      <a:cubicBezTo>
                        <a:pt x="14" y="80"/>
                        <a:pt x="16" y="80"/>
                        <a:pt x="14" y="81"/>
                      </a:cubicBezTo>
                      <a:cubicBezTo>
                        <a:pt x="12" y="82"/>
                        <a:pt x="14" y="84"/>
                        <a:pt x="15" y="85"/>
                      </a:cubicBezTo>
                      <a:cubicBezTo>
                        <a:pt x="15" y="86"/>
                        <a:pt x="18" y="81"/>
                        <a:pt x="19" y="81"/>
                      </a:cubicBezTo>
                      <a:cubicBezTo>
                        <a:pt x="19" y="81"/>
                        <a:pt x="17" y="84"/>
                        <a:pt x="17" y="84"/>
                      </a:cubicBezTo>
                      <a:cubicBezTo>
                        <a:pt x="16" y="85"/>
                        <a:pt x="19" y="87"/>
                        <a:pt x="20" y="87"/>
                      </a:cubicBezTo>
                      <a:cubicBezTo>
                        <a:pt x="21" y="88"/>
                        <a:pt x="21" y="89"/>
                        <a:pt x="22" y="88"/>
                      </a:cubicBezTo>
                      <a:cubicBezTo>
                        <a:pt x="23" y="87"/>
                        <a:pt x="24" y="86"/>
                        <a:pt x="24" y="86"/>
                      </a:cubicBezTo>
                      <a:cubicBezTo>
                        <a:pt x="24" y="87"/>
                        <a:pt x="25" y="89"/>
                        <a:pt x="26" y="89"/>
                      </a:cubicBezTo>
                      <a:cubicBezTo>
                        <a:pt x="24" y="90"/>
                        <a:pt x="23" y="89"/>
                        <a:pt x="22" y="89"/>
                      </a:cubicBezTo>
                      <a:cubicBezTo>
                        <a:pt x="21" y="90"/>
                        <a:pt x="20" y="87"/>
                        <a:pt x="19" y="87"/>
                      </a:cubicBezTo>
                      <a:cubicBezTo>
                        <a:pt x="18" y="87"/>
                        <a:pt x="16" y="90"/>
                        <a:pt x="18" y="91"/>
                      </a:cubicBezTo>
                      <a:cubicBezTo>
                        <a:pt x="20" y="92"/>
                        <a:pt x="20" y="93"/>
                        <a:pt x="22" y="94"/>
                      </a:cubicBezTo>
                      <a:cubicBezTo>
                        <a:pt x="23" y="96"/>
                        <a:pt x="25" y="95"/>
                        <a:pt x="27" y="95"/>
                      </a:cubicBezTo>
                      <a:cubicBezTo>
                        <a:pt x="28" y="94"/>
                        <a:pt x="30" y="95"/>
                        <a:pt x="30" y="93"/>
                      </a:cubicBezTo>
                      <a:cubicBezTo>
                        <a:pt x="30" y="91"/>
                        <a:pt x="31" y="88"/>
                        <a:pt x="33" y="89"/>
                      </a:cubicBezTo>
                      <a:cubicBezTo>
                        <a:pt x="33" y="88"/>
                        <a:pt x="31" y="92"/>
                        <a:pt x="31" y="93"/>
                      </a:cubicBezTo>
                      <a:cubicBezTo>
                        <a:pt x="31" y="94"/>
                        <a:pt x="35" y="97"/>
                        <a:pt x="34" y="98"/>
                      </a:cubicBezTo>
                      <a:cubicBezTo>
                        <a:pt x="32" y="100"/>
                        <a:pt x="35" y="101"/>
                        <a:pt x="35" y="101"/>
                      </a:cubicBezTo>
                      <a:cubicBezTo>
                        <a:pt x="34" y="101"/>
                        <a:pt x="32" y="104"/>
                        <a:pt x="32" y="104"/>
                      </a:cubicBezTo>
                      <a:cubicBezTo>
                        <a:pt x="33" y="105"/>
                        <a:pt x="38" y="102"/>
                        <a:pt x="38" y="102"/>
                      </a:cubicBezTo>
                      <a:cubicBezTo>
                        <a:pt x="38" y="103"/>
                        <a:pt x="37" y="103"/>
                        <a:pt x="37" y="104"/>
                      </a:cubicBezTo>
                      <a:cubicBezTo>
                        <a:pt x="37" y="104"/>
                        <a:pt x="39" y="102"/>
                        <a:pt x="40" y="101"/>
                      </a:cubicBezTo>
                      <a:cubicBezTo>
                        <a:pt x="41" y="101"/>
                        <a:pt x="45" y="102"/>
                        <a:pt x="45" y="103"/>
                      </a:cubicBezTo>
                      <a:cubicBezTo>
                        <a:pt x="46" y="104"/>
                        <a:pt x="48" y="107"/>
                        <a:pt x="48" y="105"/>
                      </a:cubicBezTo>
                      <a:cubicBezTo>
                        <a:pt x="48" y="104"/>
                        <a:pt x="50" y="100"/>
                        <a:pt x="50" y="100"/>
                      </a:cubicBezTo>
                      <a:cubicBezTo>
                        <a:pt x="50" y="99"/>
                        <a:pt x="53" y="102"/>
                        <a:pt x="53" y="101"/>
                      </a:cubicBezTo>
                      <a:cubicBezTo>
                        <a:pt x="53" y="101"/>
                        <a:pt x="50" y="101"/>
                        <a:pt x="50" y="102"/>
                      </a:cubicBezTo>
                      <a:cubicBezTo>
                        <a:pt x="50" y="104"/>
                        <a:pt x="53" y="104"/>
                        <a:pt x="54" y="103"/>
                      </a:cubicBezTo>
                      <a:cubicBezTo>
                        <a:pt x="55" y="102"/>
                        <a:pt x="56" y="103"/>
                        <a:pt x="57" y="102"/>
                      </a:cubicBezTo>
                      <a:cubicBezTo>
                        <a:pt x="57" y="102"/>
                        <a:pt x="59" y="100"/>
                        <a:pt x="59" y="100"/>
                      </a:cubicBezTo>
                      <a:cubicBezTo>
                        <a:pt x="59" y="100"/>
                        <a:pt x="57" y="103"/>
                        <a:pt x="56" y="104"/>
                      </a:cubicBezTo>
                      <a:cubicBezTo>
                        <a:pt x="56" y="105"/>
                        <a:pt x="56" y="105"/>
                        <a:pt x="55" y="106"/>
                      </a:cubicBezTo>
                      <a:cubicBezTo>
                        <a:pt x="55" y="107"/>
                        <a:pt x="56" y="106"/>
                        <a:pt x="56" y="107"/>
                      </a:cubicBezTo>
                      <a:cubicBezTo>
                        <a:pt x="56" y="107"/>
                        <a:pt x="55" y="108"/>
                        <a:pt x="54" y="109"/>
                      </a:cubicBezTo>
                      <a:cubicBezTo>
                        <a:pt x="54" y="111"/>
                        <a:pt x="54" y="111"/>
                        <a:pt x="55" y="112"/>
                      </a:cubicBezTo>
                      <a:cubicBezTo>
                        <a:pt x="55" y="112"/>
                        <a:pt x="52" y="114"/>
                        <a:pt x="51" y="114"/>
                      </a:cubicBezTo>
                      <a:cubicBezTo>
                        <a:pt x="50" y="116"/>
                        <a:pt x="49" y="117"/>
                        <a:pt x="47" y="118"/>
                      </a:cubicBezTo>
                      <a:cubicBezTo>
                        <a:pt x="45" y="118"/>
                        <a:pt x="43" y="120"/>
                        <a:pt x="42" y="121"/>
                      </a:cubicBezTo>
                      <a:cubicBezTo>
                        <a:pt x="41" y="121"/>
                        <a:pt x="41" y="122"/>
                        <a:pt x="40" y="122"/>
                      </a:cubicBezTo>
                      <a:cubicBezTo>
                        <a:pt x="40" y="123"/>
                        <a:pt x="41" y="124"/>
                        <a:pt x="41" y="124"/>
                      </a:cubicBezTo>
                      <a:cubicBezTo>
                        <a:pt x="40" y="125"/>
                        <a:pt x="37" y="124"/>
                        <a:pt x="36" y="124"/>
                      </a:cubicBezTo>
                      <a:cubicBezTo>
                        <a:pt x="33" y="124"/>
                        <a:pt x="32" y="125"/>
                        <a:pt x="30" y="127"/>
                      </a:cubicBezTo>
                      <a:cubicBezTo>
                        <a:pt x="29" y="128"/>
                        <a:pt x="30" y="130"/>
                        <a:pt x="31" y="129"/>
                      </a:cubicBezTo>
                      <a:cubicBezTo>
                        <a:pt x="33" y="128"/>
                        <a:pt x="35" y="125"/>
                        <a:pt x="36" y="126"/>
                      </a:cubicBezTo>
                      <a:cubicBezTo>
                        <a:pt x="36" y="125"/>
                        <a:pt x="35" y="129"/>
                        <a:pt x="38" y="126"/>
                      </a:cubicBezTo>
                      <a:cubicBezTo>
                        <a:pt x="38" y="126"/>
                        <a:pt x="40" y="129"/>
                        <a:pt x="41" y="127"/>
                      </a:cubicBezTo>
                      <a:cubicBezTo>
                        <a:pt x="41" y="126"/>
                        <a:pt x="40" y="126"/>
                        <a:pt x="41" y="126"/>
                      </a:cubicBezTo>
                      <a:cubicBezTo>
                        <a:pt x="42" y="125"/>
                        <a:pt x="42" y="125"/>
                        <a:pt x="43" y="125"/>
                      </a:cubicBezTo>
                      <a:cubicBezTo>
                        <a:pt x="44" y="125"/>
                        <a:pt x="44" y="125"/>
                        <a:pt x="45" y="124"/>
                      </a:cubicBezTo>
                      <a:cubicBezTo>
                        <a:pt x="46" y="123"/>
                        <a:pt x="48" y="123"/>
                        <a:pt x="50" y="122"/>
                      </a:cubicBezTo>
                      <a:cubicBezTo>
                        <a:pt x="53" y="121"/>
                        <a:pt x="49" y="121"/>
                        <a:pt x="51" y="120"/>
                      </a:cubicBezTo>
                      <a:cubicBezTo>
                        <a:pt x="52" y="119"/>
                        <a:pt x="53" y="118"/>
                        <a:pt x="54" y="118"/>
                      </a:cubicBezTo>
                      <a:cubicBezTo>
                        <a:pt x="56" y="117"/>
                        <a:pt x="58" y="116"/>
                        <a:pt x="59" y="116"/>
                      </a:cubicBezTo>
                      <a:cubicBezTo>
                        <a:pt x="62" y="114"/>
                        <a:pt x="60" y="115"/>
                        <a:pt x="60" y="113"/>
                      </a:cubicBezTo>
                      <a:cubicBezTo>
                        <a:pt x="60" y="113"/>
                        <a:pt x="68" y="109"/>
                        <a:pt x="69" y="108"/>
                      </a:cubicBezTo>
                      <a:cubicBezTo>
                        <a:pt x="70" y="108"/>
                        <a:pt x="72" y="108"/>
                        <a:pt x="72" y="107"/>
                      </a:cubicBezTo>
                      <a:cubicBezTo>
                        <a:pt x="72" y="104"/>
                        <a:pt x="73" y="105"/>
                        <a:pt x="75" y="104"/>
                      </a:cubicBezTo>
                      <a:cubicBezTo>
                        <a:pt x="78" y="102"/>
                        <a:pt x="69" y="101"/>
                        <a:pt x="73" y="97"/>
                      </a:cubicBezTo>
                      <a:cubicBezTo>
                        <a:pt x="75" y="96"/>
                        <a:pt x="77" y="96"/>
                        <a:pt x="78" y="95"/>
                      </a:cubicBezTo>
                      <a:cubicBezTo>
                        <a:pt x="79" y="94"/>
                        <a:pt x="79" y="91"/>
                        <a:pt x="77" y="91"/>
                      </a:cubicBezTo>
                      <a:cubicBezTo>
                        <a:pt x="79" y="91"/>
                        <a:pt x="79" y="92"/>
                        <a:pt x="81" y="91"/>
                      </a:cubicBezTo>
                      <a:cubicBezTo>
                        <a:pt x="82" y="90"/>
                        <a:pt x="83" y="88"/>
                        <a:pt x="85" y="87"/>
                      </a:cubicBezTo>
                      <a:cubicBezTo>
                        <a:pt x="86" y="86"/>
                        <a:pt x="88" y="84"/>
                        <a:pt x="89" y="84"/>
                      </a:cubicBezTo>
                      <a:cubicBezTo>
                        <a:pt x="90" y="84"/>
                        <a:pt x="95" y="84"/>
                        <a:pt x="94" y="86"/>
                      </a:cubicBezTo>
                      <a:cubicBezTo>
                        <a:pt x="93" y="87"/>
                        <a:pt x="91" y="85"/>
                        <a:pt x="89" y="86"/>
                      </a:cubicBezTo>
                      <a:cubicBezTo>
                        <a:pt x="87" y="87"/>
                        <a:pt x="87" y="88"/>
                        <a:pt x="86" y="90"/>
                      </a:cubicBezTo>
                      <a:cubicBezTo>
                        <a:pt x="86" y="92"/>
                        <a:pt x="84" y="94"/>
                        <a:pt x="84" y="96"/>
                      </a:cubicBezTo>
                      <a:cubicBezTo>
                        <a:pt x="83" y="97"/>
                        <a:pt x="87" y="96"/>
                        <a:pt x="87" y="97"/>
                      </a:cubicBezTo>
                      <a:cubicBezTo>
                        <a:pt x="86" y="97"/>
                        <a:pt x="81" y="99"/>
                        <a:pt x="85" y="99"/>
                      </a:cubicBezTo>
                      <a:cubicBezTo>
                        <a:pt x="88" y="99"/>
                        <a:pt x="90" y="97"/>
                        <a:pt x="93" y="96"/>
                      </a:cubicBezTo>
                      <a:cubicBezTo>
                        <a:pt x="95" y="94"/>
                        <a:pt x="97" y="94"/>
                        <a:pt x="99" y="93"/>
                      </a:cubicBezTo>
                      <a:cubicBezTo>
                        <a:pt x="103" y="92"/>
                        <a:pt x="101" y="90"/>
                        <a:pt x="101" y="88"/>
                      </a:cubicBezTo>
                      <a:cubicBezTo>
                        <a:pt x="100" y="84"/>
                        <a:pt x="109" y="87"/>
                        <a:pt x="111" y="88"/>
                      </a:cubicBezTo>
                      <a:cubicBezTo>
                        <a:pt x="113" y="88"/>
                        <a:pt x="114" y="90"/>
                        <a:pt x="116" y="91"/>
                      </a:cubicBezTo>
                      <a:cubicBezTo>
                        <a:pt x="116" y="91"/>
                        <a:pt x="118" y="88"/>
                        <a:pt x="119" y="89"/>
                      </a:cubicBezTo>
                      <a:cubicBezTo>
                        <a:pt x="119" y="89"/>
                        <a:pt x="119" y="91"/>
                        <a:pt x="119" y="92"/>
                      </a:cubicBezTo>
                      <a:cubicBezTo>
                        <a:pt x="121" y="93"/>
                        <a:pt x="122" y="93"/>
                        <a:pt x="123" y="93"/>
                      </a:cubicBezTo>
                      <a:cubicBezTo>
                        <a:pt x="126" y="93"/>
                        <a:pt x="129" y="92"/>
                        <a:pt x="131" y="93"/>
                      </a:cubicBezTo>
                      <a:cubicBezTo>
                        <a:pt x="132" y="93"/>
                        <a:pt x="133" y="94"/>
                        <a:pt x="134" y="93"/>
                      </a:cubicBezTo>
                      <a:cubicBezTo>
                        <a:pt x="135" y="93"/>
                        <a:pt x="135" y="94"/>
                        <a:pt x="136" y="95"/>
                      </a:cubicBezTo>
                      <a:cubicBezTo>
                        <a:pt x="137" y="95"/>
                        <a:pt x="139" y="96"/>
                        <a:pt x="140" y="96"/>
                      </a:cubicBezTo>
                      <a:cubicBezTo>
                        <a:pt x="142" y="96"/>
                        <a:pt x="143" y="94"/>
                        <a:pt x="144" y="94"/>
                      </a:cubicBezTo>
                      <a:cubicBezTo>
                        <a:pt x="146" y="93"/>
                        <a:pt x="145" y="96"/>
                        <a:pt x="145" y="96"/>
                      </a:cubicBezTo>
                      <a:cubicBezTo>
                        <a:pt x="144" y="97"/>
                        <a:pt x="144" y="97"/>
                        <a:pt x="145" y="98"/>
                      </a:cubicBezTo>
                      <a:cubicBezTo>
                        <a:pt x="148" y="99"/>
                        <a:pt x="150" y="100"/>
                        <a:pt x="152" y="101"/>
                      </a:cubicBezTo>
                      <a:cubicBezTo>
                        <a:pt x="154" y="103"/>
                        <a:pt x="156" y="105"/>
                        <a:pt x="158" y="106"/>
                      </a:cubicBezTo>
                      <a:cubicBezTo>
                        <a:pt x="159" y="106"/>
                        <a:pt x="160" y="105"/>
                        <a:pt x="161" y="105"/>
                      </a:cubicBezTo>
                      <a:cubicBezTo>
                        <a:pt x="162" y="104"/>
                        <a:pt x="160" y="103"/>
                        <a:pt x="160" y="102"/>
                      </a:cubicBezTo>
                      <a:cubicBezTo>
                        <a:pt x="160" y="101"/>
                        <a:pt x="163" y="103"/>
                        <a:pt x="163" y="103"/>
                      </a:cubicBezTo>
                      <a:cubicBezTo>
                        <a:pt x="163" y="104"/>
                        <a:pt x="166" y="106"/>
                        <a:pt x="167" y="105"/>
                      </a:cubicBezTo>
                      <a:cubicBezTo>
                        <a:pt x="167" y="105"/>
                        <a:pt x="165" y="99"/>
                        <a:pt x="165" y="99"/>
                      </a:cubicBezTo>
                      <a:cubicBezTo>
                        <a:pt x="166" y="99"/>
                        <a:pt x="168" y="104"/>
                        <a:pt x="169" y="104"/>
                      </a:cubicBezTo>
                      <a:cubicBezTo>
                        <a:pt x="169" y="105"/>
                        <a:pt x="170" y="107"/>
                        <a:pt x="171" y="107"/>
                      </a:cubicBezTo>
                      <a:cubicBezTo>
                        <a:pt x="172" y="107"/>
                        <a:pt x="173" y="105"/>
                        <a:pt x="173" y="105"/>
                      </a:cubicBezTo>
                      <a:cubicBezTo>
                        <a:pt x="171" y="106"/>
                        <a:pt x="177" y="110"/>
                        <a:pt x="177" y="111"/>
                      </a:cubicBezTo>
                      <a:cubicBezTo>
                        <a:pt x="176" y="111"/>
                        <a:pt x="176" y="111"/>
                        <a:pt x="176" y="111"/>
                      </a:cubicBezTo>
                      <a:cubicBezTo>
                        <a:pt x="175" y="112"/>
                        <a:pt x="177" y="112"/>
                        <a:pt x="177" y="113"/>
                      </a:cubicBezTo>
                      <a:cubicBezTo>
                        <a:pt x="177" y="113"/>
                        <a:pt x="175" y="114"/>
                        <a:pt x="176" y="114"/>
                      </a:cubicBezTo>
                      <a:cubicBezTo>
                        <a:pt x="177" y="115"/>
                        <a:pt x="178" y="116"/>
                        <a:pt x="179" y="117"/>
                      </a:cubicBezTo>
                      <a:cubicBezTo>
                        <a:pt x="181" y="119"/>
                        <a:pt x="182" y="120"/>
                        <a:pt x="184" y="121"/>
                      </a:cubicBezTo>
                      <a:cubicBezTo>
                        <a:pt x="184" y="121"/>
                        <a:pt x="182" y="125"/>
                        <a:pt x="183" y="125"/>
                      </a:cubicBezTo>
                      <a:cubicBezTo>
                        <a:pt x="184" y="126"/>
                        <a:pt x="184" y="124"/>
                        <a:pt x="184" y="124"/>
                      </a:cubicBezTo>
                      <a:cubicBezTo>
                        <a:pt x="185" y="123"/>
                        <a:pt x="185" y="126"/>
                        <a:pt x="186" y="127"/>
                      </a:cubicBezTo>
                      <a:cubicBezTo>
                        <a:pt x="186" y="127"/>
                        <a:pt x="186" y="126"/>
                        <a:pt x="186" y="125"/>
                      </a:cubicBezTo>
                      <a:cubicBezTo>
                        <a:pt x="186" y="127"/>
                        <a:pt x="192" y="130"/>
                        <a:pt x="193" y="127"/>
                      </a:cubicBezTo>
                      <a:cubicBezTo>
                        <a:pt x="193" y="127"/>
                        <a:pt x="193" y="128"/>
                        <a:pt x="193" y="128"/>
                      </a:cubicBezTo>
                      <a:cubicBezTo>
                        <a:pt x="193" y="128"/>
                        <a:pt x="194" y="127"/>
                        <a:pt x="194" y="126"/>
                      </a:cubicBezTo>
                      <a:cubicBezTo>
                        <a:pt x="193" y="126"/>
                        <a:pt x="194" y="127"/>
                        <a:pt x="194" y="12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10" name="Freeform 641">
                  <a:extLst>
                    <a:ext uri="{FF2B5EF4-FFF2-40B4-BE49-F238E27FC236}">
                      <a16:creationId xmlns:a16="http://schemas.microsoft.com/office/drawing/2014/main" id="{050D7B3E-FABC-3749-A245-B6AB42F578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7751" y="5323848"/>
                  <a:ext cx="2951770" cy="1548902"/>
                </a:xfrm>
                <a:custGeom>
                  <a:avLst/>
                  <a:gdLst>
                    <a:gd name="T0" fmla="*/ 84 w 289"/>
                    <a:gd name="T1" fmla="*/ 106 h 143"/>
                    <a:gd name="T2" fmla="*/ 105 w 289"/>
                    <a:gd name="T3" fmla="*/ 119 h 143"/>
                    <a:gd name="T4" fmla="*/ 125 w 289"/>
                    <a:gd name="T5" fmla="*/ 127 h 143"/>
                    <a:gd name="T6" fmla="*/ 137 w 289"/>
                    <a:gd name="T7" fmla="*/ 127 h 143"/>
                    <a:gd name="T8" fmla="*/ 149 w 289"/>
                    <a:gd name="T9" fmla="*/ 119 h 143"/>
                    <a:gd name="T10" fmla="*/ 162 w 289"/>
                    <a:gd name="T11" fmla="*/ 118 h 143"/>
                    <a:gd name="T12" fmla="*/ 177 w 289"/>
                    <a:gd name="T13" fmla="*/ 119 h 143"/>
                    <a:gd name="T14" fmla="*/ 171 w 289"/>
                    <a:gd name="T15" fmla="*/ 113 h 143"/>
                    <a:gd name="T16" fmla="*/ 186 w 289"/>
                    <a:gd name="T17" fmla="*/ 113 h 143"/>
                    <a:gd name="T18" fmla="*/ 209 w 289"/>
                    <a:gd name="T19" fmla="*/ 122 h 143"/>
                    <a:gd name="T20" fmla="*/ 213 w 289"/>
                    <a:gd name="T21" fmla="*/ 133 h 143"/>
                    <a:gd name="T22" fmla="*/ 220 w 289"/>
                    <a:gd name="T23" fmla="*/ 143 h 143"/>
                    <a:gd name="T24" fmla="*/ 215 w 289"/>
                    <a:gd name="T25" fmla="*/ 108 h 143"/>
                    <a:gd name="T26" fmla="*/ 234 w 289"/>
                    <a:gd name="T27" fmla="*/ 92 h 143"/>
                    <a:gd name="T28" fmla="*/ 239 w 289"/>
                    <a:gd name="T29" fmla="*/ 86 h 143"/>
                    <a:gd name="T30" fmla="*/ 244 w 289"/>
                    <a:gd name="T31" fmla="*/ 82 h 143"/>
                    <a:gd name="T32" fmla="*/ 242 w 289"/>
                    <a:gd name="T33" fmla="*/ 78 h 143"/>
                    <a:gd name="T34" fmla="*/ 238 w 289"/>
                    <a:gd name="T35" fmla="*/ 71 h 143"/>
                    <a:gd name="T36" fmla="*/ 239 w 289"/>
                    <a:gd name="T37" fmla="*/ 69 h 143"/>
                    <a:gd name="T38" fmla="*/ 242 w 289"/>
                    <a:gd name="T39" fmla="*/ 75 h 143"/>
                    <a:gd name="T40" fmla="*/ 246 w 289"/>
                    <a:gd name="T41" fmla="*/ 62 h 143"/>
                    <a:gd name="T42" fmla="*/ 253 w 289"/>
                    <a:gd name="T43" fmla="*/ 52 h 143"/>
                    <a:gd name="T44" fmla="*/ 265 w 289"/>
                    <a:gd name="T45" fmla="*/ 48 h 143"/>
                    <a:gd name="T46" fmla="*/ 271 w 289"/>
                    <a:gd name="T47" fmla="*/ 48 h 143"/>
                    <a:gd name="T48" fmla="*/ 274 w 289"/>
                    <a:gd name="T49" fmla="*/ 35 h 143"/>
                    <a:gd name="T50" fmla="*/ 288 w 289"/>
                    <a:gd name="T51" fmla="*/ 28 h 143"/>
                    <a:gd name="T52" fmla="*/ 276 w 289"/>
                    <a:gd name="T53" fmla="*/ 13 h 143"/>
                    <a:gd name="T54" fmla="*/ 264 w 289"/>
                    <a:gd name="T55" fmla="*/ 28 h 143"/>
                    <a:gd name="T56" fmla="*/ 237 w 289"/>
                    <a:gd name="T57" fmla="*/ 39 h 143"/>
                    <a:gd name="T58" fmla="*/ 224 w 289"/>
                    <a:gd name="T59" fmla="*/ 45 h 143"/>
                    <a:gd name="T60" fmla="*/ 208 w 289"/>
                    <a:gd name="T61" fmla="*/ 44 h 143"/>
                    <a:gd name="T62" fmla="*/ 203 w 289"/>
                    <a:gd name="T63" fmla="*/ 36 h 143"/>
                    <a:gd name="T64" fmla="*/ 196 w 289"/>
                    <a:gd name="T65" fmla="*/ 28 h 143"/>
                    <a:gd name="T66" fmla="*/ 185 w 289"/>
                    <a:gd name="T67" fmla="*/ 48 h 143"/>
                    <a:gd name="T68" fmla="*/ 187 w 289"/>
                    <a:gd name="T69" fmla="*/ 25 h 143"/>
                    <a:gd name="T70" fmla="*/ 196 w 289"/>
                    <a:gd name="T71" fmla="*/ 17 h 143"/>
                    <a:gd name="T72" fmla="*/ 184 w 289"/>
                    <a:gd name="T73" fmla="*/ 13 h 143"/>
                    <a:gd name="T74" fmla="*/ 165 w 289"/>
                    <a:gd name="T75" fmla="*/ 15 h 143"/>
                    <a:gd name="T76" fmla="*/ 158 w 289"/>
                    <a:gd name="T77" fmla="*/ 5 h 143"/>
                    <a:gd name="T78" fmla="*/ 147 w 289"/>
                    <a:gd name="T79" fmla="*/ 4 h 143"/>
                    <a:gd name="T80" fmla="*/ 30 w 289"/>
                    <a:gd name="T81" fmla="*/ 4 h 143"/>
                    <a:gd name="T82" fmla="*/ 7 w 289"/>
                    <a:gd name="T83" fmla="*/ 9 h 143"/>
                    <a:gd name="T84" fmla="*/ 8 w 289"/>
                    <a:gd name="T85" fmla="*/ 21 h 143"/>
                    <a:gd name="T86" fmla="*/ 2 w 289"/>
                    <a:gd name="T87" fmla="*/ 40 h 143"/>
                    <a:gd name="T88" fmla="*/ 5 w 289"/>
                    <a:gd name="T89" fmla="*/ 63 h 143"/>
                    <a:gd name="T90" fmla="*/ 12 w 289"/>
                    <a:gd name="T91" fmla="*/ 73 h 143"/>
                    <a:gd name="T92" fmla="*/ 21 w 289"/>
                    <a:gd name="T93" fmla="*/ 88 h 143"/>
                    <a:gd name="T94" fmla="*/ 39 w 289"/>
                    <a:gd name="T95" fmla="*/ 102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89" h="143">
                      <a:moveTo>
                        <a:pt x="68" y="108"/>
                      </a:moveTo>
                      <a:cubicBezTo>
                        <a:pt x="71" y="108"/>
                        <a:pt x="74" y="108"/>
                        <a:pt x="78" y="108"/>
                      </a:cubicBezTo>
                      <a:cubicBezTo>
                        <a:pt x="79" y="108"/>
                        <a:pt x="81" y="108"/>
                        <a:pt x="82" y="108"/>
                      </a:cubicBezTo>
                      <a:cubicBezTo>
                        <a:pt x="83" y="108"/>
                        <a:pt x="83" y="106"/>
                        <a:pt x="84" y="106"/>
                      </a:cubicBezTo>
                      <a:cubicBezTo>
                        <a:pt x="85" y="105"/>
                        <a:pt x="91" y="105"/>
                        <a:pt x="91" y="106"/>
                      </a:cubicBezTo>
                      <a:cubicBezTo>
                        <a:pt x="94" y="108"/>
                        <a:pt x="97" y="110"/>
                        <a:pt x="100" y="112"/>
                      </a:cubicBezTo>
                      <a:cubicBezTo>
                        <a:pt x="100" y="112"/>
                        <a:pt x="101" y="115"/>
                        <a:pt x="101" y="116"/>
                      </a:cubicBezTo>
                      <a:cubicBezTo>
                        <a:pt x="102" y="118"/>
                        <a:pt x="102" y="118"/>
                        <a:pt x="105" y="119"/>
                      </a:cubicBezTo>
                      <a:cubicBezTo>
                        <a:pt x="107" y="120"/>
                        <a:pt x="108" y="121"/>
                        <a:pt x="109" y="119"/>
                      </a:cubicBezTo>
                      <a:cubicBezTo>
                        <a:pt x="110" y="116"/>
                        <a:pt x="111" y="116"/>
                        <a:pt x="114" y="117"/>
                      </a:cubicBezTo>
                      <a:cubicBezTo>
                        <a:pt x="116" y="117"/>
                        <a:pt x="119" y="118"/>
                        <a:pt x="119" y="120"/>
                      </a:cubicBezTo>
                      <a:cubicBezTo>
                        <a:pt x="121" y="123"/>
                        <a:pt x="123" y="124"/>
                        <a:pt x="125" y="127"/>
                      </a:cubicBezTo>
                      <a:cubicBezTo>
                        <a:pt x="127" y="129"/>
                        <a:pt x="126" y="133"/>
                        <a:pt x="129" y="134"/>
                      </a:cubicBezTo>
                      <a:cubicBezTo>
                        <a:pt x="131" y="136"/>
                        <a:pt x="135" y="136"/>
                        <a:pt x="137" y="137"/>
                      </a:cubicBezTo>
                      <a:cubicBezTo>
                        <a:pt x="137" y="136"/>
                        <a:pt x="135" y="129"/>
                        <a:pt x="135" y="129"/>
                      </a:cubicBezTo>
                      <a:cubicBezTo>
                        <a:pt x="137" y="130"/>
                        <a:pt x="136" y="127"/>
                        <a:pt x="137" y="127"/>
                      </a:cubicBezTo>
                      <a:cubicBezTo>
                        <a:pt x="137" y="126"/>
                        <a:pt x="139" y="126"/>
                        <a:pt x="140" y="125"/>
                      </a:cubicBezTo>
                      <a:cubicBezTo>
                        <a:pt x="141" y="125"/>
                        <a:pt x="142" y="122"/>
                        <a:pt x="142" y="122"/>
                      </a:cubicBezTo>
                      <a:cubicBezTo>
                        <a:pt x="143" y="123"/>
                        <a:pt x="144" y="123"/>
                        <a:pt x="145" y="122"/>
                      </a:cubicBezTo>
                      <a:cubicBezTo>
                        <a:pt x="147" y="121"/>
                        <a:pt x="148" y="121"/>
                        <a:pt x="149" y="119"/>
                      </a:cubicBezTo>
                      <a:cubicBezTo>
                        <a:pt x="151" y="118"/>
                        <a:pt x="148" y="118"/>
                        <a:pt x="148" y="117"/>
                      </a:cubicBezTo>
                      <a:cubicBezTo>
                        <a:pt x="148" y="117"/>
                        <a:pt x="151" y="118"/>
                        <a:pt x="152" y="117"/>
                      </a:cubicBezTo>
                      <a:cubicBezTo>
                        <a:pt x="154" y="116"/>
                        <a:pt x="155" y="116"/>
                        <a:pt x="157" y="116"/>
                      </a:cubicBezTo>
                      <a:cubicBezTo>
                        <a:pt x="159" y="116"/>
                        <a:pt x="160" y="119"/>
                        <a:pt x="162" y="118"/>
                      </a:cubicBezTo>
                      <a:cubicBezTo>
                        <a:pt x="165" y="116"/>
                        <a:pt x="166" y="118"/>
                        <a:pt x="168" y="119"/>
                      </a:cubicBezTo>
                      <a:cubicBezTo>
                        <a:pt x="170" y="120"/>
                        <a:pt x="171" y="118"/>
                        <a:pt x="172" y="118"/>
                      </a:cubicBezTo>
                      <a:cubicBezTo>
                        <a:pt x="173" y="117"/>
                        <a:pt x="176" y="119"/>
                        <a:pt x="176" y="120"/>
                      </a:cubicBezTo>
                      <a:cubicBezTo>
                        <a:pt x="177" y="121"/>
                        <a:pt x="178" y="120"/>
                        <a:pt x="177" y="119"/>
                      </a:cubicBezTo>
                      <a:cubicBezTo>
                        <a:pt x="177" y="119"/>
                        <a:pt x="176" y="118"/>
                        <a:pt x="175" y="118"/>
                      </a:cubicBezTo>
                      <a:cubicBezTo>
                        <a:pt x="174" y="117"/>
                        <a:pt x="176" y="117"/>
                        <a:pt x="176" y="117"/>
                      </a:cubicBezTo>
                      <a:cubicBezTo>
                        <a:pt x="175" y="115"/>
                        <a:pt x="175" y="114"/>
                        <a:pt x="173" y="115"/>
                      </a:cubicBezTo>
                      <a:cubicBezTo>
                        <a:pt x="173" y="115"/>
                        <a:pt x="169" y="115"/>
                        <a:pt x="171" y="113"/>
                      </a:cubicBezTo>
                      <a:cubicBezTo>
                        <a:pt x="173" y="113"/>
                        <a:pt x="174" y="114"/>
                        <a:pt x="175" y="114"/>
                      </a:cubicBezTo>
                      <a:cubicBezTo>
                        <a:pt x="178" y="113"/>
                        <a:pt x="180" y="113"/>
                        <a:pt x="183" y="113"/>
                      </a:cubicBezTo>
                      <a:cubicBezTo>
                        <a:pt x="184" y="113"/>
                        <a:pt x="183" y="113"/>
                        <a:pt x="184" y="114"/>
                      </a:cubicBezTo>
                      <a:cubicBezTo>
                        <a:pt x="184" y="114"/>
                        <a:pt x="185" y="114"/>
                        <a:pt x="186" y="113"/>
                      </a:cubicBezTo>
                      <a:cubicBezTo>
                        <a:pt x="188" y="113"/>
                        <a:pt x="190" y="113"/>
                        <a:pt x="192" y="113"/>
                      </a:cubicBezTo>
                      <a:cubicBezTo>
                        <a:pt x="194" y="113"/>
                        <a:pt x="194" y="115"/>
                        <a:pt x="196" y="116"/>
                      </a:cubicBezTo>
                      <a:cubicBezTo>
                        <a:pt x="198" y="118"/>
                        <a:pt x="200" y="116"/>
                        <a:pt x="202" y="115"/>
                      </a:cubicBezTo>
                      <a:cubicBezTo>
                        <a:pt x="203" y="115"/>
                        <a:pt x="209" y="121"/>
                        <a:pt x="209" y="122"/>
                      </a:cubicBezTo>
                      <a:cubicBezTo>
                        <a:pt x="210" y="123"/>
                        <a:pt x="208" y="125"/>
                        <a:pt x="209" y="126"/>
                      </a:cubicBezTo>
                      <a:cubicBezTo>
                        <a:pt x="210" y="128"/>
                        <a:pt x="209" y="128"/>
                        <a:pt x="210" y="130"/>
                      </a:cubicBezTo>
                      <a:cubicBezTo>
                        <a:pt x="210" y="131"/>
                        <a:pt x="211" y="132"/>
                        <a:pt x="211" y="132"/>
                      </a:cubicBezTo>
                      <a:cubicBezTo>
                        <a:pt x="212" y="132"/>
                        <a:pt x="212" y="133"/>
                        <a:pt x="213" y="133"/>
                      </a:cubicBezTo>
                      <a:cubicBezTo>
                        <a:pt x="214" y="134"/>
                        <a:pt x="213" y="136"/>
                        <a:pt x="214" y="137"/>
                      </a:cubicBezTo>
                      <a:cubicBezTo>
                        <a:pt x="215" y="138"/>
                        <a:pt x="216" y="138"/>
                        <a:pt x="217" y="140"/>
                      </a:cubicBezTo>
                      <a:cubicBezTo>
                        <a:pt x="219" y="143"/>
                        <a:pt x="218" y="140"/>
                        <a:pt x="220" y="141"/>
                      </a:cubicBezTo>
                      <a:cubicBezTo>
                        <a:pt x="220" y="141"/>
                        <a:pt x="220" y="143"/>
                        <a:pt x="220" y="143"/>
                      </a:cubicBezTo>
                      <a:cubicBezTo>
                        <a:pt x="221" y="143"/>
                        <a:pt x="222" y="136"/>
                        <a:pt x="222" y="135"/>
                      </a:cubicBezTo>
                      <a:cubicBezTo>
                        <a:pt x="222" y="132"/>
                        <a:pt x="221" y="130"/>
                        <a:pt x="220" y="126"/>
                      </a:cubicBezTo>
                      <a:cubicBezTo>
                        <a:pt x="218" y="123"/>
                        <a:pt x="218" y="120"/>
                        <a:pt x="217" y="117"/>
                      </a:cubicBezTo>
                      <a:cubicBezTo>
                        <a:pt x="215" y="115"/>
                        <a:pt x="214" y="111"/>
                        <a:pt x="215" y="108"/>
                      </a:cubicBezTo>
                      <a:cubicBezTo>
                        <a:pt x="216" y="105"/>
                        <a:pt x="218" y="103"/>
                        <a:pt x="221" y="101"/>
                      </a:cubicBezTo>
                      <a:cubicBezTo>
                        <a:pt x="222" y="100"/>
                        <a:pt x="223" y="100"/>
                        <a:pt x="224" y="99"/>
                      </a:cubicBezTo>
                      <a:cubicBezTo>
                        <a:pt x="225" y="98"/>
                        <a:pt x="226" y="96"/>
                        <a:pt x="227" y="96"/>
                      </a:cubicBezTo>
                      <a:cubicBezTo>
                        <a:pt x="229" y="94"/>
                        <a:pt x="232" y="94"/>
                        <a:pt x="234" y="92"/>
                      </a:cubicBezTo>
                      <a:cubicBezTo>
                        <a:pt x="235" y="91"/>
                        <a:pt x="236" y="89"/>
                        <a:pt x="238" y="89"/>
                      </a:cubicBezTo>
                      <a:cubicBezTo>
                        <a:pt x="238" y="89"/>
                        <a:pt x="242" y="89"/>
                        <a:pt x="241" y="87"/>
                      </a:cubicBezTo>
                      <a:cubicBezTo>
                        <a:pt x="241" y="87"/>
                        <a:pt x="238" y="88"/>
                        <a:pt x="238" y="88"/>
                      </a:cubicBezTo>
                      <a:cubicBezTo>
                        <a:pt x="238" y="87"/>
                        <a:pt x="240" y="88"/>
                        <a:pt x="239" y="86"/>
                      </a:cubicBezTo>
                      <a:cubicBezTo>
                        <a:pt x="239" y="86"/>
                        <a:pt x="238" y="85"/>
                        <a:pt x="239" y="85"/>
                      </a:cubicBezTo>
                      <a:cubicBezTo>
                        <a:pt x="239" y="84"/>
                        <a:pt x="239" y="85"/>
                        <a:pt x="240" y="84"/>
                      </a:cubicBezTo>
                      <a:cubicBezTo>
                        <a:pt x="239" y="85"/>
                        <a:pt x="241" y="86"/>
                        <a:pt x="241" y="85"/>
                      </a:cubicBezTo>
                      <a:cubicBezTo>
                        <a:pt x="242" y="85"/>
                        <a:pt x="245" y="83"/>
                        <a:pt x="244" y="82"/>
                      </a:cubicBezTo>
                      <a:cubicBezTo>
                        <a:pt x="244" y="83"/>
                        <a:pt x="238" y="82"/>
                        <a:pt x="239" y="81"/>
                      </a:cubicBezTo>
                      <a:cubicBezTo>
                        <a:pt x="239" y="80"/>
                        <a:pt x="240" y="82"/>
                        <a:pt x="241" y="81"/>
                      </a:cubicBezTo>
                      <a:cubicBezTo>
                        <a:pt x="241" y="81"/>
                        <a:pt x="243" y="80"/>
                        <a:pt x="243" y="80"/>
                      </a:cubicBezTo>
                      <a:cubicBezTo>
                        <a:pt x="243" y="80"/>
                        <a:pt x="242" y="79"/>
                        <a:pt x="242" y="78"/>
                      </a:cubicBezTo>
                      <a:cubicBezTo>
                        <a:pt x="243" y="77"/>
                        <a:pt x="243" y="76"/>
                        <a:pt x="241" y="76"/>
                      </a:cubicBezTo>
                      <a:cubicBezTo>
                        <a:pt x="241" y="76"/>
                        <a:pt x="237" y="74"/>
                        <a:pt x="237" y="74"/>
                      </a:cubicBezTo>
                      <a:cubicBezTo>
                        <a:pt x="238" y="73"/>
                        <a:pt x="239" y="74"/>
                        <a:pt x="240" y="74"/>
                      </a:cubicBezTo>
                      <a:cubicBezTo>
                        <a:pt x="241" y="73"/>
                        <a:pt x="239" y="71"/>
                        <a:pt x="238" y="71"/>
                      </a:cubicBezTo>
                      <a:cubicBezTo>
                        <a:pt x="237" y="70"/>
                        <a:pt x="236" y="69"/>
                        <a:pt x="236" y="68"/>
                      </a:cubicBezTo>
                      <a:cubicBezTo>
                        <a:pt x="235" y="67"/>
                        <a:pt x="238" y="65"/>
                        <a:pt x="237" y="64"/>
                      </a:cubicBezTo>
                      <a:cubicBezTo>
                        <a:pt x="238" y="65"/>
                        <a:pt x="237" y="66"/>
                        <a:pt x="237" y="67"/>
                      </a:cubicBezTo>
                      <a:cubicBezTo>
                        <a:pt x="237" y="67"/>
                        <a:pt x="239" y="69"/>
                        <a:pt x="239" y="69"/>
                      </a:cubicBezTo>
                      <a:cubicBezTo>
                        <a:pt x="241" y="67"/>
                        <a:pt x="239" y="62"/>
                        <a:pt x="242" y="61"/>
                      </a:cubicBezTo>
                      <a:cubicBezTo>
                        <a:pt x="241" y="61"/>
                        <a:pt x="241" y="66"/>
                        <a:pt x="242" y="67"/>
                      </a:cubicBezTo>
                      <a:cubicBezTo>
                        <a:pt x="242" y="69"/>
                        <a:pt x="244" y="69"/>
                        <a:pt x="244" y="71"/>
                      </a:cubicBezTo>
                      <a:cubicBezTo>
                        <a:pt x="244" y="72"/>
                        <a:pt x="241" y="74"/>
                        <a:pt x="242" y="75"/>
                      </a:cubicBezTo>
                      <a:cubicBezTo>
                        <a:pt x="242" y="75"/>
                        <a:pt x="248" y="69"/>
                        <a:pt x="247" y="67"/>
                      </a:cubicBezTo>
                      <a:cubicBezTo>
                        <a:pt x="247" y="65"/>
                        <a:pt x="245" y="64"/>
                        <a:pt x="245" y="62"/>
                      </a:cubicBezTo>
                      <a:cubicBezTo>
                        <a:pt x="244" y="61"/>
                        <a:pt x="245" y="58"/>
                        <a:pt x="247" y="59"/>
                      </a:cubicBezTo>
                      <a:cubicBezTo>
                        <a:pt x="246" y="58"/>
                        <a:pt x="245" y="61"/>
                        <a:pt x="246" y="62"/>
                      </a:cubicBezTo>
                      <a:cubicBezTo>
                        <a:pt x="248" y="64"/>
                        <a:pt x="248" y="65"/>
                        <a:pt x="250" y="62"/>
                      </a:cubicBezTo>
                      <a:cubicBezTo>
                        <a:pt x="251" y="61"/>
                        <a:pt x="253" y="58"/>
                        <a:pt x="252" y="56"/>
                      </a:cubicBezTo>
                      <a:cubicBezTo>
                        <a:pt x="252" y="56"/>
                        <a:pt x="251" y="55"/>
                        <a:pt x="252" y="54"/>
                      </a:cubicBezTo>
                      <a:cubicBezTo>
                        <a:pt x="252" y="54"/>
                        <a:pt x="253" y="52"/>
                        <a:pt x="253" y="52"/>
                      </a:cubicBezTo>
                      <a:cubicBezTo>
                        <a:pt x="253" y="52"/>
                        <a:pt x="253" y="54"/>
                        <a:pt x="253" y="54"/>
                      </a:cubicBezTo>
                      <a:cubicBezTo>
                        <a:pt x="253" y="54"/>
                        <a:pt x="258" y="51"/>
                        <a:pt x="260" y="51"/>
                      </a:cubicBezTo>
                      <a:cubicBezTo>
                        <a:pt x="261" y="50"/>
                        <a:pt x="263" y="51"/>
                        <a:pt x="264" y="51"/>
                      </a:cubicBezTo>
                      <a:cubicBezTo>
                        <a:pt x="266" y="50"/>
                        <a:pt x="265" y="49"/>
                        <a:pt x="265" y="48"/>
                      </a:cubicBezTo>
                      <a:cubicBezTo>
                        <a:pt x="266" y="48"/>
                        <a:pt x="266" y="50"/>
                        <a:pt x="267" y="50"/>
                      </a:cubicBezTo>
                      <a:cubicBezTo>
                        <a:pt x="267" y="50"/>
                        <a:pt x="269" y="49"/>
                        <a:pt x="269" y="49"/>
                      </a:cubicBezTo>
                      <a:cubicBezTo>
                        <a:pt x="271" y="51"/>
                        <a:pt x="275" y="46"/>
                        <a:pt x="272" y="46"/>
                      </a:cubicBezTo>
                      <a:cubicBezTo>
                        <a:pt x="272" y="46"/>
                        <a:pt x="272" y="48"/>
                        <a:pt x="271" y="48"/>
                      </a:cubicBezTo>
                      <a:cubicBezTo>
                        <a:pt x="270" y="48"/>
                        <a:pt x="268" y="44"/>
                        <a:pt x="268" y="44"/>
                      </a:cubicBezTo>
                      <a:cubicBezTo>
                        <a:pt x="269" y="43"/>
                        <a:pt x="268" y="42"/>
                        <a:pt x="269" y="41"/>
                      </a:cubicBezTo>
                      <a:cubicBezTo>
                        <a:pt x="270" y="39"/>
                        <a:pt x="271" y="37"/>
                        <a:pt x="272" y="36"/>
                      </a:cubicBezTo>
                      <a:cubicBezTo>
                        <a:pt x="273" y="36"/>
                        <a:pt x="274" y="35"/>
                        <a:pt x="274" y="35"/>
                      </a:cubicBezTo>
                      <a:cubicBezTo>
                        <a:pt x="276" y="36"/>
                        <a:pt x="277" y="33"/>
                        <a:pt x="278" y="32"/>
                      </a:cubicBezTo>
                      <a:cubicBezTo>
                        <a:pt x="278" y="32"/>
                        <a:pt x="280" y="33"/>
                        <a:pt x="281" y="32"/>
                      </a:cubicBezTo>
                      <a:cubicBezTo>
                        <a:pt x="283" y="31"/>
                        <a:pt x="285" y="31"/>
                        <a:pt x="286" y="30"/>
                      </a:cubicBezTo>
                      <a:cubicBezTo>
                        <a:pt x="287" y="30"/>
                        <a:pt x="289" y="29"/>
                        <a:pt x="288" y="28"/>
                      </a:cubicBezTo>
                      <a:cubicBezTo>
                        <a:pt x="286" y="26"/>
                        <a:pt x="286" y="25"/>
                        <a:pt x="285" y="24"/>
                      </a:cubicBezTo>
                      <a:cubicBezTo>
                        <a:pt x="281" y="23"/>
                        <a:pt x="287" y="14"/>
                        <a:pt x="281" y="14"/>
                      </a:cubicBezTo>
                      <a:cubicBezTo>
                        <a:pt x="280" y="13"/>
                        <a:pt x="279" y="15"/>
                        <a:pt x="278" y="14"/>
                      </a:cubicBezTo>
                      <a:cubicBezTo>
                        <a:pt x="277" y="13"/>
                        <a:pt x="277" y="12"/>
                        <a:pt x="276" y="13"/>
                      </a:cubicBezTo>
                      <a:cubicBezTo>
                        <a:pt x="275" y="14"/>
                        <a:pt x="274" y="16"/>
                        <a:pt x="273" y="17"/>
                      </a:cubicBezTo>
                      <a:cubicBezTo>
                        <a:pt x="272" y="18"/>
                        <a:pt x="272" y="20"/>
                        <a:pt x="271" y="21"/>
                      </a:cubicBezTo>
                      <a:cubicBezTo>
                        <a:pt x="271" y="23"/>
                        <a:pt x="270" y="26"/>
                        <a:pt x="268" y="26"/>
                      </a:cubicBezTo>
                      <a:cubicBezTo>
                        <a:pt x="266" y="26"/>
                        <a:pt x="266" y="28"/>
                        <a:pt x="264" y="28"/>
                      </a:cubicBezTo>
                      <a:cubicBezTo>
                        <a:pt x="259" y="28"/>
                        <a:pt x="254" y="28"/>
                        <a:pt x="249" y="28"/>
                      </a:cubicBezTo>
                      <a:cubicBezTo>
                        <a:pt x="247" y="28"/>
                        <a:pt x="247" y="28"/>
                        <a:pt x="246" y="29"/>
                      </a:cubicBezTo>
                      <a:cubicBezTo>
                        <a:pt x="245" y="31"/>
                        <a:pt x="241" y="33"/>
                        <a:pt x="241" y="34"/>
                      </a:cubicBezTo>
                      <a:cubicBezTo>
                        <a:pt x="242" y="37"/>
                        <a:pt x="239" y="39"/>
                        <a:pt x="237" y="39"/>
                      </a:cubicBezTo>
                      <a:cubicBezTo>
                        <a:pt x="235" y="39"/>
                        <a:pt x="234" y="38"/>
                        <a:pt x="232" y="38"/>
                      </a:cubicBezTo>
                      <a:cubicBezTo>
                        <a:pt x="230" y="38"/>
                        <a:pt x="228" y="39"/>
                        <a:pt x="227" y="39"/>
                      </a:cubicBezTo>
                      <a:cubicBezTo>
                        <a:pt x="227" y="39"/>
                        <a:pt x="227" y="42"/>
                        <a:pt x="228" y="42"/>
                      </a:cubicBezTo>
                      <a:cubicBezTo>
                        <a:pt x="227" y="43"/>
                        <a:pt x="226" y="44"/>
                        <a:pt x="224" y="45"/>
                      </a:cubicBezTo>
                      <a:cubicBezTo>
                        <a:pt x="222" y="46"/>
                        <a:pt x="219" y="48"/>
                        <a:pt x="216" y="49"/>
                      </a:cubicBezTo>
                      <a:cubicBezTo>
                        <a:pt x="213" y="50"/>
                        <a:pt x="210" y="50"/>
                        <a:pt x="207" y="49"/>
                      </a:cubicBezTo>
                      <a:cubicBezTo>
                        <a:pt x="206" y="48"/>
                        <a:pt x="205" y="47"/>
                        <a:pt x="206" y="46"/>
                      </a:cubicBezTo>
                      <a:cubicBezTo>
                        <a:pt x="206" y="46"/>
                        <a:pt x="207" y="44"/>
                        <a:pt x="208" y="44"/>
                      </a:cubicBezTo>
                      <a:cubicBezTo>
                        <a:pt x="208" y="44"/>
                        <a:pt x="208" y="45"/>
                        <a:pt x="208" y="46"/>
                      </a:cubicBezTo>
                      <a:cubicBezTo>
                        <a:pt x="210" y="42"/>
                        <a:pt x="211" y="39"/>
                        <a:pt x="209" y="35"/>
                      </a:cubicBezTo>
                      <a:cubicBezTo>
                        <a:pt x="208" y="34"/>
                        <a:pt x="206" y="36"/>
                        <a:pt x="205" y="36"/>
                      </a:cubicBezTo>
                      <a:cubicBezTo>
                        <a:pt x="204" y="37"/>
                        <a:pt x="204" y="36"/>
                        <a:pt x="203" y="36"/>
                      </a:cubicBezTo>
                      <a:cubicBezTo>
                        <a:pt x="202" y="35"/>
                        <a:pt x="204" y="34"/>
                        <a:pt x="204" y="34"/>
                      </a:cubicBezTo>
                      <a:cubicBezTo>
                        <a:pt x="208" y="30"/>
                        <a:pt x="205" y="26"/>
                        <a:pt x="201" y="25"/>
                      </a:cubicBezTo>
                      <a:cubicBezTo>
                        <a:pt x="198" y="24"/>
                        <a:pt x="198" y="25"/>
                        <a:pt x="196" y="26"/>
                      </a:cubicBezTo>
                      <a:cubicBezTo>
                        <a:pt x="196" y="27"/>
                        <a:pt x="196" y="27"/>
                        <a:pt x="196" y="28"/>
                      </a:cubicBezTo>
                      <a:cubicBezTo>
                        <a:pt x="196" y="29"/>
                        <a:pt x="194" y="28"/>
                        <a:pt x="193" y="28"/>
                      </a:cubicBezTo>
                      <a:cubicBezTo>
                        <a:pt x="192" y="28"/>
                        <a:pt x="190" y="36"/>
                        <a:pt x="190" y="37"/>
                      </a:cubicBezTo>
                      <a:cubicBezTo>
                        <a:pt x="191" y="42"/>
                        <a:pt x="192" y="45"/>
                        <a:pt x="188" y="47"/>
                      </a:cubicBezTo>
                      <a:cubicBezTo>
                        <a:pt x="188" y="48"/>
                        <a:pt x="185" y="49"/>
                        <a:pt x="185" y="48"/>
                      </a:cubicBezTo>
                      <a:cubicBezTo>
                        <a:pt x="185" y="46"/>
                        <a:pt x="184" y="44"/>
                        <a:pt x="184" y="42"/>
                      </a:cubicBezTo>
                      <a:cubicBezTo>
                        <a:pt x="184" y="41"/>
                        <a:pt x="186" y="30"/>
                        <a:pt x="186" y="30"/>
                      </a:cubicBezTo>
                      <a:cubicBezTo>
                        <a:pt x="185" y="30"/>
                        <a:pt x="183" y="32"/>
                        <a:pt x="183" y="31"/>
                      </a:cubicBezTo>
                      <a:cubicBezTo>
                        <a:pt x="183" y="30"/>
                        <a:pt x="186" y="26"/>
                        <a:pt x="187" y="25"/>
                      </a:cubicBezTo>
                      <a:cubicBezTo>
                        <a:pt x="188" y="23"/>
                        <a:pt x="191" y="23"/>
                        <a:pt x="193" y="22"/>
                      </a:cubicBezTo>
                      <a:cubicBezTo>
                        <a:pt x="196" y="22"/>
                        <a:pt x="199" y="23"/>
                        <a:pt x="202" y="23"/>
                      </a:cubicBezTo>
                      <a:cubicBezTo>
                        <a:pt x="205" y="23"/>
                        <a:pt x="201" y="20"/>
                        <a:pt x="199" y="20"/>
                      </a:cubicBezTo>
                      <a:cubicBezTo>
                        <a:pt x="197" y="20"/>
                        <a:pt x="199" y="17"/>
                        <a:pt x="196" y="17"/>
                      </a:cubicBezTo>
                      <a:cubicBezTo>
                        <a:pt x="194" y="18"/>
                        <a:pt x="192" y="19"/>
                        <a:pt x="189" y="19"/>
                      </a:cubicBezTo>
                      <a:cubicBezTo>
                        <a:pt x="187" y="19"/>
                        <a:pt x="185" y="17"/>
                        <a:pt x="183" y="16"/>
                      </a:cubicBezTo>
                      <a:cubicBezTo>
                        <a:pt x="183" y="16"/>
                        <a:pt x="180" y="16"/>
                        <a:pt x="181" y="15"/>
                      </a:cubicBezTo>
                      <a:cubicBezTo>
                        <a:pt x="182" y="15"/>
                        <a:pt x="184" y="14"/>
                        <a:pt x="184" y="13"/>
                      </a:cubicBezTo>
                      <a:cubicBezTo>
                        <a:pt x="184" y="13"/>
                        <a:pt x="176" y="16"/>
                        <a:pt x="175" y="16"/>
                      </a:cubicBezTo>
                      <a:cubicBezTo>
                        <a:pt x="174" y="17"/>
                        <a:pt x="173" y="18"/>
                        <a:pt x="172" y="18"/>
                      </a:cubicBezTo>
                      <a:cubicBezTo>
                        <a:pt x="170" y="18"/>
                        <a:pt x="170" y="16"/>
                        <a:pt x="168" y="16"/>
                      </a:cubicBezTo>
                      <a:cubicBezTo>
                        <a:pt x="167" y="16"/>
                        <a:pt x="162" y="18"/>
                        <a:pt x="165" y="15"/>
                      </a:cubicBezTo>
                      <a:cubicBezTo>
                        <a:pt x="168" y="13"/>
                        <a:pt x="171" y="11"/>
                        <a:pt x="174" y="9"/>
                      </a:cubicBezTo>
                      <a:cubicBezTo>
                        <a:pt x="172" y="9"/>
                        <a:pt x="170" y="7"/>
                        <a:pt x="168" y="9"/>
                      </a:cubicBezTo>
                      <a:cubicBezTo>
                        <a:pt x="165" y="10"/>
                        <a:pt x="164" y="8"/>
                        <a:pt x="161" y="7"/>
                      </a:cubicBezTo>
                      <a:cubicBezTo>
                        <a:pt x="160" y="7"/>
                        <a:pt x="159" y="6"/>
                        <a:pt x="158" y="5"/>
                      </a:cubicBezTo>
                      <a:cubicBezTo>
                        <a:pt x="156" y="5"/>
                        <a:pt x="155" y="6"/>
                        <a:pt x="153" y="6"/>
                      </a:cubicBezTo>
                      <a:cubicBezTo>
                        <a:pt x="152" y="5"/>
                        <a:pt x="150" y="5"/>
                        <a:pt x="150" y="3"/>
                      </a:cubicBezTo>
                      <a:cubicBezTo>
                        <a:pt x="150" y="3"/>
                        <a:pt x="148" y="0"/>
                        <a:pt x="148" y="1"/>
                      </a:cubicBezTo>
                      <a:cubicBezTo>
                        <a:pt x="147" y="1"/>
                        <a:pt x="148" y="4"/>
                        <a:pt x="147" y="4"/>
                      </a:cubicBezTo>
                      <a:cubicBezTo>
                        <a:pt x="146" y="4"/>
                        <a:pt x="145" y="4"/>
                        <a:pt x="145" y="4"/>
                      </a:cubicBezTo>
                      <a:cubicBezTo>
                        <a:pt x="142" y="4"/>
                        <a:pt x="139" y="4"/>
                        <a:pt x="136" y="4"/>
                      </a:cubicBezTo>
                      <a:cubicBezTo>
                        <a:pt x="125" y="4"/>
                        <a:pt x="115" y="4"/>
                        <a:pt x="105" y="4"/>
                      </a:cubicBezTo>
                      <a:cubicBezTo>
                        <a:pt x="80" y="4"/>
                        <a:pt x="55" y="4"/>
                        <a:pt x="30" y="4"/>
                      </a:cubicBezTo>
                      <a:cubicBezTo>
                        <a:pt x="24" y="4"/>
                        <a:pt x="17" y="4"/>
                        <a:pt x="11" y="4"/>
                      </a:cubicBezTo>
                      <a:cubicBezTo>
                        <a:pt x="12" y="5"/>
                        <a:pt x="14" y="13"/>
                        <a:pt x="11" y="14"/>
                      </a:cubicBezTo>
                      <a:cubicBezTo>
                        <a:pt x="9" y="14"/>
                        <a:pt x="8" y="14"/>
                        <a:pt x="10" y="12"/>
                      </a:cubicBezTo>
                      <a:cubicBezTo>
                        <a:pt x="12" y="9"/>
                        <a:pt x="9" y="9"/>
                        <a:pt x="7" y="9"/>
                      </a:cubicBezTo>
                      <a:cubicBezTo>
                        <a:pt x="5" y="9"/>
                        <a:pt x="2" y="7"/>
                        <a:pt x="1" y="7"/>
                      </a:cubicBezTo>
                      <a:cubicBezTo>
                        <a:pt x="0" y="8"/>
                        <a:pt x="2" y="12"/>
                        <a:pt x="2" y="12"/>
                      </a:cubicBezTo>
                      <a:cubicBezTo>
                        <a:pt x="3" y="15"/>
                        <a:pt x="4" y="16"/>
                        <a:pt x="4" y="18"/>
                      </a:cubicBezTo>
                      <a:cubicBezTo>
                        <a:pt x="4" y="19"/>
                        <a:pt x="7" y="21"/>
                        <a:pt x="8" y="21"/>
                      </a:cubicBezTo>
                      <a:cubicBezTo>
                        <a:pt x="7" y="21"/>
                        <a:pt x="6" y="21"/>
                        <a:pt x="5" y="22"/>
                      </a:cubicBezTo>
                      <a:cubicBezTo>
                        <a:pt x="4" y="23"/>
                        <a:pt x="5" y="24"/>
                        <a:pt x="5" y="25"/>
                      </a:cubicBezTo>
                      <a:cubicBezTo>
                        <a:pt x="5" y="28"/>
                        <a:pt x="5" y="30"/>
                        <a:pt x="4" y="32"/>
                      </a:cubicBezTo>
                      <a:cubicBezTo>
                        <a:pt x="4" y="35"/>
                        <a:pt x="3" y="37"/>
                        <a:pt x="2" y="40"/>
                      </a:cubicBezTo>
                      <a:cubicBezTo>
                        <a:pt x="1" y="43"/>
                        <a:pt x="3" y="46"/>
                        <a:pt x="4" y="49"/>
                      </a:cubicBezTo>
                      <a:cubicBezTo>
                        <a:pt x="4" y="52"/>
                        <a:pt x="3" y="54"/>
                        <a:pt x="3" y="56"/>
                      </a:cubicBezTo>
                      <a:cubicBezTo>
                        <a:pt x="3" y="57"/>
                        <a:pt x="4" y="58"/>
                        <a:pt x="4" y="59"/>
                      </a:cubicBezTo>
                      <a:cubicBezTo>
                        <a:pt x="5" y="60"/>
                        <a:pt x="5" y="62"/>
                        <a:pt x="5" y="63"/>
                      </a:cubicBezTo>
                      <a:cubicBezTo>
                        <a:pt x="6" y="66"/>
                        <a:pt x="9" y="67"/>
                        <a:pt x="10" y="70"/>
                      </a:cubicBezTo>
                      <a:cubicBezTo>
                        <a:pt x="11" y="72"/>
                        <a:pt x="11" y="71"/>
                        <a:pt x="12" y="70"/>
                      </a:cubicBezTo>
                      <a:cubicBezTo>
                        <a:pt x="12" y="70"/>
                        <a:pt x="13" y="73"/>
                        <a:pt x="13" y="73"/>
                      </a:cubicBezTo>
                      <a:cubicBezTo>
                        <a:pt x="13" y="73"/>
                        <a:pt x="12" y="72"/>
                        <a:pt x="12" y="73"/>
                      </a:cubicBezTo>
                      <a:cubicBezTo>
                        <a:pt x="12" y="74"/>
                        <a:pt x="12" y="75"/>
                        <a:pt x="13" y="76"/>
                      </a:cubicBezTo>
                      <a:cubicBezTo>
                        <a:pt x="14" y="76"/>
                        <a:pt x="14" y="76"/>
                        <a:pt x="15" y="77"/>
                      </a:cubicBezTo>
                      <a:cubicBezTo>
                        <a:pt x="16" y="78"/>
                        <a:pt x="14" y="79"/>
                        <a:pt x="15" y="80"/>
                      </a:cubicBezTo>
                      <a:cubicBezTo>
                        <a:pt x="17" y="83"/>
                        <a:pt x="21" y="85"/>
                        <a:pt x="21" y="88"/>
                      </a:cubicBezTo>
                      <a:cubicBezTo>
                        <a:pt x="22" y="90"/>
                        <a:pt x="23" y="90"/>
                        <a:pt x="25" y="91"/>
                      </a:cubicBezTo>
                      <a:cubicBezTo>
                        <a:pt x="27" y="92"/>
                        <a:pt x="29" y="93"/>
                        <a:pt x="31" y="93"/>
                      </a:cubicBezTo>
                      <a:cubicBezTo>
                        <a:pt x="33" y="93"/>
                        <a:pt x="35" y="95"/>
                        <a:pt x="36" y="96"/>
                      </a:cubicBezTo>
                      <a:cubicBezTo>
                        <a:pt x="36" y="97"/>
                        <a:pt x="40" y="101"/>
                        <a:pt x="39" y="102"/>
                      </a:cubicBezTo>
                      <a:cubicBezTo>
                        <a:pt x="43" y="101"/>
                        <a:pt x="48" y="100"/>
                        <a:pt x="52" y="101"/>
                      </a:cubicBezTo>
                      <a:cubicBezTo>
                        <a:pt x="58" y="103"/>
                        <a:pt x="63" y="106"/>
                        <a:pt x="68" y="10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11" name="Freeform 642">
                  <a:extLst>
                    <a:ext uri="{FF2B5EF4-FFF2-40B4-BE49-F238E27FC236}">
                      <a16:creationId xmlns:a16="http://schemas.microsoft.com/office/drawing/2014/main" id="{D7070EFF-E371-204E-B885-60C51308EFE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81816" y="3486882"/>
                  <a:ext cx="4359697" cy="2371297"/>
                </a:xfrm>
                <a:custGeom>
                  <a:avLst/>
                  <a:gdLst>
                    <a:gd name="T0" fmla="*/ 255 w 427"/>
                    <a:gd name="T1" fmla="*/ 181 h 219"/>
                    <a:gd name="T2" fmla="*/ 299 w 427"/>
                    <a:gd name="T3" fmla="*/ 195 h 219"/>
                    <a:gd name="T4" fmla="*/ 296 w 427"/>
                    <a:gd name="T5" fmla="*/ 215 h 219"/>
                    <a:gd name="T6" fmla="*/ 332 w 427"/>
                    <a:gd name="T7" fmla="*/ 200 h 219"/>
                    <a:gd name="T8" fmla="*/ 366 w 427"/>
                    <a:gd name="T9" fmla="*/ 196 h 219"/>
                    <a:gd name="T10" fmla="*/ 383 w 427"/>
                    <a:gd name="T11" fmla="*/ 200 h 219"/>
                    <a:gd name="T12" fmla="*/ 391 w 427"/>
                    <a:gd name="T13" fmla="*/ 201 h 219"/>
                    <a:gd name="T14" fmla="*/ 380 w 427"/>
                    <a:gd name="T15" fmla="*/ 188 h 219"/>
                    <a:gd name="T16" fmla="*/ 382 w 427"/>
                    <a:gd name="T17" fmla="*/ 176 h 219"/>
                    <a:gd name="T18" fmla="*/ 354 w 427"/>
                    <a:gd name="T19" fmla="*/ 180 h 219"/>
                    <a:gd name="T20" fmla="*/ 414 w 427"/>
                    <a:gd name="T21" fmla="*/ 160 h 219"/>
                    <a:gd name="T22" fmla="*/ 417 w 427"/>
                    <a:gd name="T23" fmla="*/ 144 h 219"/>
                    <a:gd name="T24" fmla="*/ 415 w 427"/>
                    <a:gd name="T25" fmla="*/ 139 h 219"/>
                    <a:gd name="T26" fmla="*/ 394 w 427"/>
                    <a:gd name="T27" fmla="*/ 126 h 219"/>
                    <a:gd name="T28" fmla="*/ 390 w 427"/>
                    <a:gd name="T29" fmla="*/ 110 h 219"/>
                    <a:gd name="T30" fmla="*/ 378 w 427"/>
                    <a:gd name="T31" fmla="*/ 104 h 219"/>
                    <a:gd name="T32" fmla="*/ 364 w 427"/>
                    <a:gd name="T33" fmla="*/ 112 h 219"/>
                    <a:gd name="T34" fmla="*/ 356 w 427"/>
                    <a:gd name="T35" fmla="*/ 107 h 219"/>
                    <a:gd name="T36" fmla="*/ 342 w 427"/>
                    <a:gd name="T37" fmla="*/ 85 h 219"/>
                    <a:gd name="T38" fmla="*/ 314 w 427"/>
                    <a:gd name="T39" fmla="*/ 91 h 219"/>
                    <a:gd name="T40" fmla="*/ 320 w 427"/>
                    <a:gd name="T41" fmla="*/ 116 h 219"/>
                    <a:gd name="T42" fmla="*/ 306 w 427"/>
                    <a:gd name="T43" fmla="*/ 159 h 219"/>
                    <a:gd name="T44" fmla="*/ 292 w 427"/>
                    <a:gd name="T45" fmla="*/ 135 h 219"/>
                    <a:gd name="T46" fmla="*/ 250 w 427"/>
                    <a:gd name="T47" fmla="*/ 119 h 219"/>
                    <a:gd name="T48" fmla="*/ 237 w 427"/>
                    <a:gd name="T49" fmla="*/ 86 h 219"/>
                    <a:gd name="T50" fmla="*/ 246 w 427"/>
                    <a:gd name="T51" fmla="*/ 77 h 219"/>
                    <a:gd name="T52" fmla="*/ 246 w 427"/>
                    <a:gd name="T53" fmla="*/ 70 h 219"/>
                    <a:gd name="T54" fmla="*/ 263 w 427"/>
                    <a:gd name="T55" fmla="*/ 58 h 219"/>
                    <a:gd name="T56" fmla="*/ 276 w 427"/>
                    <a:gd name="T57" fmla="*/ 48 h 219"/>
                    <a:gd name="T58" fmla="*/ 293 w 427"/>
                    <a:gd name="T59" fmla="*/ 36 h 219"/>
                    <a:gd name="T60" fmla="*/ 276 w 427"/>
                    <a:gd name="T61" fmla="*/ 23 h 219"/>
                    <a:gd name="T62" fmla="*/ 262 w 427"/>
                    <a:gd name="T63" fmla="*/ 35 h 219"/>
                    <a:gd name="T64" fmla="*/ 252 w 427"/>
                    <a:gd name="T65" fmla="*/ 23 h 219"/>
                    <a:gd name="T66" fmla="*/ 241 w 427"/>
                    <a:gd name="T67" fmla="*/ 10 h 219"/>
                    <a:gd name="T68" fmla="*/ 223 w 427"/>
                    <a:gd name="T69" fmla="*/ 6 h 219"/>
                    <a:gd name="T70" fmla="*/ 232 w 427"/>
                    <a:gd name="T71" fmla="*/ 27 h 219"/>
                    <a:gd name="T72" fmla="*/ 226 w 427"/>
                    <a:gd name="T73" fmla="*/ 40 h 219"/>
                    <a:gd name="T74" fmla="*/ 218 w 427"/>
                    <a:gd name="T75" fmla="*/ 37 h 219"/>
                    <a:gd name="T76" fmla="*/ 164 w 427"/>
                    <a:gd name="T77" fmla="*/ 29 h 219"/>
                    <a:gd name="T78" fmla="*/ 166 w 427"/>
                    <a:gd name="T79" fmla="*/ 41 h 219"/>
                    <a:gd name="T80" fmla="*/ 160 w 427"/>
                    <a:gd name="T81" fmla="*/ 40 h 219"/>
                    <a:gd name="T82" fmla="*/ 133 w 427"/>
                    <a:gd name="T83" fmla="*/ 30 h 219"/>
                    <a:gd name="T84" fmla="*/ 83 w 427"/>
                    <a:gd name="T85" fmla="*/ 23 h 219"/>
                    <a:gd name="T86" fmla="*/ 71 w 427"/>
                    <a:gd name="T87" fmla="*/ 18 h 219"/>
                    <a:gd name="T88" fmla="*/ 50 w 427"/>
                    <a:gd name="T89" fmla="*/ 24 h 219"/>
                    <a:gd name="T90" fmla="*/ 49 w 427"/>
                    <a:gd name="T91" fmla="*/ 22 h 219"/>
                    <a:gd name="T92" fmla="*/ 29 w 427"/>
                    <a:gd name="T93" fmla="*/ 23 h 219"/>
                    <a:gd name="T94" fmla="*/ 21 w 427"/>
                    <a:gd name="T95" fmla="*/ 28 h 219"/>
                    <a:gd name="T96" fmla="*/ 3 w 427"/>
                    <a:gd name="T97" fmla="*/ 97 h 219"/>
                    <a:gd name="T98" fmla="*/ 40 w 427"/>
                    <a:gd name="T99" fmla="*/ 116 h 219"/>
                    <a:gd name="T100" fmla="*/ 53 w 427"/>
                    <a:gd name="T101" fmla="*/ 141 h 219"/>
                    <a:gd name="T102" fmla="*/ 62 w 427"/>
                    <a:gd name="T103" fmla="*/ 150 h 219"/>
                    <a:gd name="T104" fmla="*/ 67 w 427"/>
                    <a:gd name="T105" fmla="*/ 160 h 219"/>
                    <a:gd name="T106" fmla="*/ 80 w 427"/>
                    <a:gd name="T107" fmla="*/ 166 h 219"/>
                    <a:gd name="T108" fmla="*/ 133 w 427"/>
                    <a:gd name="T109" fmla="*/ 176 h 219"/>
                    <a:gd name="T110" fmla="*/ 97 w 427"/>
                    <a:gd name="T111" fmla="*/ 57 h 219"/>
                    <a:gd name="T112" fmla="*/ 87 w 427"/>
                    <a:gd name="T113" fmla="*/ 51 h 219"/>
                    <a:gd name="T114" fmla="*/ 113 w 427"/>
                    <a:gd name="T115" fmla="*/ 49 h 219"/>
                    <a:gd name="T116" fmla="*/ 142 w 427"/>
                    <a:gd name="T117" fmla="*/ 85 h 219"/>
                    <a:gd name="T118" fmla="*/ 131 w 427"/>
                    <a:gd name="T119" fmla="*/ 85 h 219"/>
                    <a:gd name="T120" fmla="*/ 160 w 427"/>
                    <a:gd name="T121" fmla="*/ 78 h 219"/>
                    <a:gd name="T122" fmla="*/ 210 w 427"/>
                    <a:gd name="T123" fmla="*/ 150 h 219"/>
                    <a:gd name="T124" fmla="*/ 222 w 427"/>
                    <a:gd name="T125" fmla="*/ 165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427" h="219">
                      <a:moveTo>
                        <a:pt x="229" y="174"/>
                      </a:moveTo>
                      <a:cubicBezTo>
                        <a:pt x="229" y="174"/>
                        <a:pt x="229" y="173"/>
                        <a:pt x="229" y="173"/>
                      </a:cubicBezTo>
                      <a:cubicBezTo>
                        <a:pt x="229" y="173"/>
                        <a:pt x="232" y="177"/>
                        <a:pt x="232" y="177"/>
                      </a:cubicBezTo>
                      <a:cubicBezTo>
                        <a:pt x="234" y="177"/>
                        <a:pt x="235" y="178"/>
                        <a:pt x="236" y="178"/>
                      </a:cubicBezTo>
                      <a:cubicBezTo>
                        <a:pt x="238" y="178"/>
                        <a:pt x="238" y="177"/>
                        <a:pt x="239" y="178"/>
                      </a:cubicBezTo>
                      <a:cubicBezTo>
                        <a:pt x="242" y="179"/>
                        <a:pt x="244" y="180"/>
                        <a:pt x="246" y="181"/>
                      </a:cubicBezTo>
                      <a:cubicBezTo>
                        <a:pt x="247" y="182"/>
                        <a:pt x="248" y="181"/>
                        <a:pt x="249" y="181"/>
                      </a:cubicBezTo>
                      <a:cubicBezTo>
                        <a:pt x="250" y="180"/>
                        <a:pt x="251" y="180"/>
                        <a:pt x="252" y="180"/>
                      </a:cubicBezTo>
                      <a:cubicBezTo>
                        <a:pt x="253" y="180"/>
                        <a:pt x="254" y="181"/>
                        <a:pt x="255" y="181"/>
                      </a:cubicBezTo>
                      <a:cubicBezTo>
                        <a:pt x="257" y="181"/>
                        <a:pt x="258" y="180"/>
                        <a:pt x="259" y="179"/>
                      </a:cubicBezTo>
                      <a:cubicBezTo>
                        <a:pt x="260" y="178"/>
                        <a:pt x="263" y="175"/>
                        <a:pt x="264" y="175"/>
                      </a:cubicBezTo>
                      <a:cubicBezTo>
                        <a:pt x="264" y="175"/>
                        <a:pt x="265" y="176"/>
                        <a:pt x="265" y="176"/>
                      </a:cubicBezTo>
                      <a:cubicBezTo>
                        <a:pt x="267" y="176"/>
                        <a:pt x="268" y="176"/>
                        <a:pt x="269" y="176"/>
                      </a:cubicBezTo>
                      <a:cubicBezTo>
                        <a:pt x="273" y="176"/>
                        <a:pt x="272" y="179"/>
                        <a:pt x="274" y="181"/>
                      </a:cubicBezTo>
                      <a:cubicBezTo>
                        <a:pt x="275" y="182"/>
                        <a:pt x="279" y="181"/>
                        <a:pt x="279" y="183"/>
                      </a:cubicBezTo>
                      <a:cubicBezTo>
                        <a:pt x="279" y="185"/>
                        <a:pt x="280" y="187"/>
                        <a:pt x="281" y="189"/>
                      </a:cubicBezTo>
                      <a:cubicBezTo>
                        <a:pt x="281" y="194"/>
                        <a:pt x="290" y="193"/>
                        <a:pt x="293" y="194"/>
                      </a:cubicBezTo>
                      <a:cubicBezTo>
                        <a:pt x="295" y="194"/>
                        <a:pt x="298" y="194"/>
                        <a:pt x="299" y="195"/>
                      </a:cubicBezTo>
                      <a:cubicBezTo>
                        <a:pt x="300" y="196"/>
                        <a:pt x="305" y="201"/>
                        <a:pt x="304" y="201"/>
                      </a:cubicBezTo>
                      <a:cubicBezTo>
                        <a:pt x="302" y="203"/>
                        <a:pt x="302" y="203"/>
                        <a:pt x="300" y="202"/>
                      </a:cubicBezTo>
                      <a:cubicBezTo>
                        <a:pt x="299" y="201"/>
                        <a:pt x="295" y="199"/>
                        <a:pt x="295" y="199"/>
                      </a:cubicBezTo>
                      <a:cubicBezTo>
                        <a:pt x="295" y="200"/>
                        <a:pt x="298" y="201"/>
                        <a:pt x="297" y="203"/>
                      </a:cubicBezTo>
                      <a:cubicBezTo>
                        <a:pt x="296" y="204"/>
                        <a:pt x="295" y="206"/>
                        <a:pt x="295" y="207"/>
                      </a:cubicBezTo>
                      <a:cubicBezTo>
                        <a:pt x="295" y="209"/>
                        <a:pt x="295" y="210"/>
                        <a:pt x="294" y="211"/>
                      </a:cubicBezTo>
                      <a:cubicBezTo>
                        <a:pt x="294" y="212"/>
                        <a:pt x="291" y="213"/>
                        <a:pt x="291" y="213"/>
                      </a:cubicBezTo>
                      <a:cubicBezTo>
                        <a:pt x="290" y="214"/>
                        <a:pt x="287" y="219"/>
                        <a:pt x="291" y="219"/>
                      </a:cubicBezTo>
                      <a:cubicBezTo>
                        <a:pt x="292" y="219"/>
                        <a:pt x="294" y="217"/>
                        <a:pt x="296" y="215"/>
                      </a:cubicBezTo>
                      <a:cubicBezTo>
                        <a:pt x="298" y="214"/>
                        <a:pt x="299" y="216"/>
                        <a:pt x="301" y="215"/>
                      </a:cubicBezTo>
                      <a:cubicBezTo>
                        <a:pt x="304" y="215"/>
                        <a:pt x="305" y="213"/>
                        <a:pt x="308" y="213"/>
                      </a:cubicBezTo>
                      <a:cubicBezTo>
                        <a:pt x="308" y="211"/>
                        <a:pt x="308" y="212"/>
                        <a:pt x="306" y="211"/>
                      </a:cubicBezTo>
                      <a:cubicBezTo>
                        <a:pt x="305" y="211"/>
                        <a:pt x="305" y="210"/>
                        <a:pt x="306" y="210"/>
                      </a:cubicBezTo>
                      <a:cubicBezTo>
                        <a:pt x="307" y="208"/>
                        <a:pt x="308" y="207"/>
                        <a:pt x="311" y="207"/>
                      </a:cubicBezTo>
                      <a:cubicBezTo>
                        <a:pt x="312" y="207"/>
                        <a:pt x="315" y="205"/>
                        <a:pt x="317" y="206"/>
                      </a:cubicBezTo>
                      <a:cubicBezTo>
                        <a:pt x="319" y="207"/>
                        <a:pt x="320" y="203"/>
                        <a:pt x="322" y="206"/>
                      </a:cubicBezTo>
                      <a:cubicBezTo>
                        <a:pt x="324" y="204"/>
                        <a:pt x="325" y="203"/>
                        <a:pt x="327" y="201"/>
                      </a:cubicBezTo>
                      <a:cubicBezTo>
                        <a:pt x="329" y="200"/>
                        <a:pt x="330" y="200"/>
                        <a:pt x="332" y="200"/>
                      </a:cubicBezTo>
                      <a:cubicBezTo>
                        <a:pt x="335" y="200"/>
                        <a:pt x="339" y="200"/>
                        <a:pt x="342" y="200"/>
                      </a:cubicBezTo>
                      <a:cubicBezTo>
                        <a:pt x="345" y="200"/>
                        <a:pt x="346" y="201"/>
                        <a:pt x="347" y="199"/>
                      </a:cubicBezTo>
                      <a:cubicBezTo>
                        <a:pt x="348" y="198"/>
                        <a:pt x="349" y="199"/>
                        <a:pt x="350" y="198"/>
                      </a:cubicBezTo>
                      <a:cubicBezTo>
                        <a:pt x="351" y="196"/>
                        <a:pt x="352" y="195"/>
                        <a:pt x="352" y="193"/>
                      </a:cubicBezTo>
                      <a:cubicBezTo>
                        <a:pt x="353" y="191"/>
                        <a:pt x="353" y="190"/>
                        <a:pt x="354" y="188"/>
                      </a:cubicBezTo>
                      <a:cubicBezTo>
                        <a:pt x="355" y="187"/>
                        <a:pt x="356" y="186"/>
                        <a:pt x="357" y="185"/>
                      </a:cubicBezTo>
                      <a:cubicBezTo>
                        <a:pt x="358" y="184"/>
                        <a:pt x="359" y="187"/>
                        <a:pt x="361" y="186"/>
                      </a:cubicBezTo>
                      <a:cubicBezTo>
                        <a:pt x="363" y="184"/>
                        <a:pt x="365" y="187"/>
                        <a:pt x="365" y="189"/>
                      </a:cubicBezTo>
                      <a:cubicBezTo>
                        <a:pt x="365" y="190"/>
                        <a:pt x="364" y="196"/>
                        <a:pt x="366" y="196"/>
                      </a:cubicBezTo>
                      <a:cubicBezTo>
                        <a:pt x="367" y="197"/>
                        <a:pt x="368" y="199"/>
                        <a:pt x="369" y="201"/>
                      </a:cubicBezTo>
                      <a:cubicBezTo>
                        <a:pt x="370" y="199"/>
                        <a:pt x="381" y="196"/>
                        <a:pt x="381" y="196"/>
                      </a:cubicBezTo>
                      <a:cubicBezTo>
                        <a:pt x="381" y="195"/>
                        <a:pt x="380" y="195"/>
                        <a:pt x="380" y="194"/>
                      </a:cubicBezTo>
                      <a:cubicBezTo>
                        <a:pt x="380" y="194"/>
                        <a:pt x="382" y="196"/>
                        <a:pt x="382" y="196"/>
                      </a:cubicBezTo>
                      <a:cubicBezTo>
                        <a:pt x="382" y="197"/>
                        <a:pt x="380" y="197"/>
                        <a:pt x="380" y="197"/>
                      </a:cubicBezTo>
                      <a:cubicBezTo>
                        <a:pt x="380" y="197"/>
                        <a:pt x="386" y="198"/>
                        <a:pt x="386" y="198"/>
                      </a:cubicBezTo>
                      <a:cubicBezTo>
                        <a:pt x="386" y="198"/>
                        <a:pt x="386" y="198"/>
                        <a:pt x="386" y="198"/>
                      </a:cubicBezTo>
                      <a:cubicBezTo>
                        <a:pt x="386" y="198"/>
                        <a:pt x="386" y="199"/>
                        <a:pt x="386" y="199"/>
                      </a:cubicBezTo>
                      <a:cubicBezTo>
                        <a:pt x="385" y="199"/>
                        <a:pt x="384" y="199"/>
                        <a:pt x="383" y="200"/>
                      </a:cubicBezTo>
                      <a:cubicBezTo>
                        <a:pt x="383" y="201"/>
                        <a:pt x="382" y="198"/>
                        <a:pt x="382" y="198"/>
                      </a:cubicBezTo>
                      <a:cubicBezTo>
                        <a:pt x="381" y="198"/>
                        <a:pt x="381" y="199"/>
                        <a:pt x="381" y="199"/>
                      </a:cubicBezTo>
                      <a:cubicBezTo>
                        <a:pt x="381" y="199"/>
                        <a:pt x="381" y="198"/>
                        <a:pt x="380" y="199"/>
                      </a:cubicBezTo>
                      <a:cubicBezTo>
                        <a:pt x="379" y="200"/>
                        <a:pt x="378" y="200"/>
                        <a:pt x="377" y="201"/>
                      </a:cubicBezTo>
                      <a:cubicBezTo>
                        <a:pt x="375" y="202"/>
                        <a:pt x="371" y="205"/>
                        <a:pt x="373" y="208"/>
                      </a:cubicBezTo>
                      <a:cubicBezTo>
                        <a:pt x="376" y="210"/>
                        <a:pt x="378" y="208"/>
                        <a:pt x="379" y="207"/>
                      </a:cubicBezTo>
                      <a:cubicBezTo>
                        <a:pt x="380" y="206"/>
                        <a:pt x="384" y="203"/>
                        <a:pt x="384" y="202"/>
                      </a:cubicBezTo>
                      <a:cubicBezTo>
                        <a:pt x="384" y="203"/>
                        <a:pt x="386" y="204"/>
                        <a:pt x="387" y="203"/>
                      </a:cubicBezTo>
                      <a:cubicBezTo>
                        <a:pt x="387" y="202"/>
                        <a:pt x="390" y="201"/>
                        <a:pt x="391" y="201"/>
                      </a:cubicBezTo>
                      <a:cubicBezTo>
                        <a:pt x="393" y="200"/>
                        <a:pt x="395" y="199"/>
                        <a:pt x="397" y="199"/>
                      </a:cubicBezTo>
                      <a:cubicBezTo>
                        <a:pt x="398" y="199"/>
                        <a:pt x="398" y="199"/>
                        <a:pt x="398" y="198"/>
                      </a:cubicBezTo>
                      <a:cubicBezTo>
                        <a:pt x="397" y="197"/>
                        <a:pt x="398" y="197"/>
                        <a:pt x="398" y="197"/>
                      </a:cubicBezTo>
                      <a:cubicBezTo>
                        <a:pt x="398" y="196"/>
                        <a:pt x="396" y="197"/>
                        <a:pt x="395" y="196"/>
                      </a:cubicBezTo>
                      <a:cubicBezTo>
                        <a:pt x="394" y="196"/>
                        <a:pt x="395" y="194"/>
                        <a:pt x="393" y="196"/>
                      </a:cubicBezTo>
                      <a:cubicBezTo>
                        <a:pt x="391" y="197"/>
                        <a:pt x="387" y="196"/>
                        <a:pt x="385" y="195"/>
                      </a:cubicBezTo>
                      <a:cubicBezTo>
                        <a:pt x="384" y="195"/>
                        <a:pt x="385" y="193"/>
                        <a:pt x="384" y="193"/>
                      </a:cubicBezTo>
                      <a:cubicBezTo>
                        <a:pt x="384" y="193"/>
                        <a:pt x="382" y="193"/>
                        <a:pt x="381" y="192"/>
                      </a:cubicBezTo>
                      <a:cubicBezTo>
                        <a:pt x="380" y="192"/>
                        <a:pt x="380" y="189"/>
                        <a:pt x="380" y="188"/>
                      </a:cubicBezTo>
                      <a:cubicBezTo>
                        <a:pt x="380" y="187"/>
                        <a:pt x="378" y="188"/>
                        <a:pt x="377" y="187"/>
                      </a:cubicBezTo>
                      <a:cubicBezTo>
                        <a:pt x="377" y="187"/>
                        <a:pt x="379" y="185"/>
                        <a:pt x="379" y="185"/>
                      </a:cubicBezTo>
                      <a:cubicBezTo>
                        <a:pt x="380" y="184"/>
                        <a:pt x="380" y="181"/>
                        <a:pt x="378" y="181"/>
                      </a:cubicBezTo>
                      <a:cubicBezTo>
                        <a:pt x="378" y="181"/>
                        <a:pt x="376" y="185"/>
                        <a:pt x="375" y="183"/>
                      </a:cubicBezTo>
                      <a:cubicBezTo>
                        <a:pt x="375" y="181"/>
                        <a:pt x="374" y="182"/>
                        <a:pt x="373" y="181"/>
                      </a:cubicBezTo>
                      <a:cubicBezTo>
                        <a:pt x="373" y="180"/>
                        <a:pt x="376" y="181"/>
                        <a:pt x="376" y="181"/>
                      </a:cubicBezTo>
                      <a:cubicBezTo>
                        <a:pt x="378" y="181"/>
                        <a:pt x="379" y="180"/>
                        <a:pt x="380" y="180"/>
                      </a:cubicBezTo>
                      <a:cubicBezTo>
                        <a:pt x="381" y="179"/>
                        <a:pt x="382" y="179"/>
                        <a:pt x="383" y="179"/>
                      </a:cubicBezTo>
                      <a:cubicBezTo>
                        <a:pt x="384" y="178"/>
                        <a:pt x="382" y="176"/>
                        <a:pt x="382" y="176"/>
                      </a:cubicBezTo>
                      <a:cubicBezTo>
                        <a:pt x="382" y="176"/>
                        <a:pt x="383" y="176"/>
                        <a:pt x="383" y="176"/>
                      </a:cubicBezTo>
                      <a:cubicBezTo>
                        <a:pt x="383" y="176"/>
                        <a:pt x="379" y="174"/>
                        <a:pt x="379" y="174"/>
                      </a:cubicBezTo>
                      <a:cubicBezTo>
                        <a:pt x="377" y="173"/>
                        <a:pt x="375" y="173"/>
                        <a:pt x="373" y="174"/>
                      </a:cubicBezTo>
                      <a:cubicBezTo>
                        <a:pt x="369" y="175"/>
                        <a:pt x="366" y="176"/>
                        <a:pt x="363" y="178"/>
                      </a:cubicBezTo>
                      <a:cubicBezTo>
                        <a:pt x="360" y="179"/>
                        <a:pt x="358" y="181"/>
                        <a:pt x="355" y="183"/>
                      </a:cubicBezTo>
                      <a:cubicBezTo>
                        <a:pt x="354" y="184"/>
                        <a:pt x="353" y="185"/>
                        <a:pt x="352" y="187"/>
                      </a:cubicBezTo>
                      <a:cubicBezTo>
                        <a:pt x="352" y="187"/>
                        <a:pt x="348" y="189"/>
                        <a:pt x="348" y="189"/>
                      </a:cubicBezTo>
                      <a:cubicBezTo>
                        <a:pt x="348" y="188"/>
                        <a:pt x="353" y="184"/>
                        <a:pt x="354" y="183"/>
                      </a:cubicBezTo>
                      <a:cubicBezTo>
                        <a:pt x="354" y="182"/>
                        <a:pt x="355" y="181"/>
                        <a:pt x="354" y="180"/>
                      </a:cubicBezTo>
                      <a:cubicBezTo>
                        <a:pt x="353" y="180"/>
                        <a:pt x="351" y="179"/>
                        <a:pt x="350" y="179"/>
                      </a:cubicBezTo>
                      <a:cubicBezTo>
                        <a:pt x="351" y="179"/>
                        <a:pt x="353" y="180"/>
                        <a:pt x="354" y="180"/>
                      </a:cubicBezTo>
                      <a:cubicBezTo>
                        <a:pt x="356" y="181"/>
                        <a:pt x="358" y="178"/>
                        <a:pt x="359" y="177"/>
                      </a:cubicBezTo>
                      <a:cubicBezTo>
                        <a:pt x="360" y="176"/>
                        <a:pt x="361" y="174"/>
                        <a:pt x="363" y="173"/>
                      </a:cubicBezTo>
                      <a:cubicBezTo>
                        <a:pt x="365" y="173"/>
                        <a:pt x="367" y="174"/>
                        <a:pt x="368" y="172"/>
                      </a:cubicBezTo>
                      <a:cubicBezTo>
                        <a:pt x="369" y="168"/>
                        <a:pt x="371" y="167"/>
                        <a:pt x="375" y="167"/>
                      </a:cubicBezTo>
                      <a:cubicBezTo>
                        <a:pt x="379" y="167"/>
                        <a:pt x="383" y="167"/>
                        <a:pt x="387" y="167"/>
                      </a:cubicBezTo>
                      <a:cubicBezTo>
                        <a:pt x="394" y="167"/>
                        <a:pt x="404" y="169"/>
                        <a:pt x="409" y="163"/>
                      </a:cubicBezTo>
                      <a:cubicBezTo>
                        <a:pt x="411" y="161"/>
                        <a:pt x="412" y="160"/>
                        <a:pt x="414" y="160"/>
                      </a:cubicBezTo>
                      <a:cubicBezTo>
                        <a:pt x="416" y="160"/>
                        <a:pt x="418" y="160"/>
                        <a:pt x="421" y="158"/>
                      </a:cubicBezTo>
                      <a:cubicBezTo>
                        <a:pt x="422" y="158"/>
                        <a:pt x="425" y="156"/>
                        <a:pt x="425" y="155"/>
                      </a:cubicBezTo>
                      <a:cubicBezTo>
                        <a:pt x="427" y="152"/>
                        <a:pt x="422" y="153"/>
                        <a:pt x="422" y="152"/>
                      </a:cubicBezTo>
                      <a:cubicBezTo>
                        <a:pt x="422" y="151"/>
                        <a:pt x="424" y="151"/>
                        <a:pt x="424" y="151"/>
                      </a:cubicBezTo>
                      <a:cubicBezTo>
                        <a:pt x="425" y="150"/>
                        <a:pt x="424" y="149"/>
                        <a:pt x="424" y="148"/>
                      </a:cubicBezTo>
                      <a:cubicBezTo>
                        <a:pt x="424" y="148"/>
                        <a:pt x="425" y="147"/>
                        <a:pt x="425" y="147"/>
                      </a:cubicBezTo>
                      <a:cubicBezTo>
                        <a:pt x="425" y="146"/>
                        <a:pt x="423" y="145"/>
                        <a:pt x="423" y="145"/>
                      </a:cubicBezTo>
                      <a:cubicBezTo>
                        <a:pt x="422" y="144"/>
                        <a:pt x="421" y="144"/>
                        <a:pt x="421" y="143"/>
                      </a:cubicBezTo>
                      <a:cubicBezTo>
                        <a:pt x="420" y="143"/>
                        <a:pt x="418" y="146"/>
                        <a:pt x="417" y="144"/>
                      </a:cubicBezTo>
                      <a:cubicBezTo>
                        <a:pt x="417" y="144"/>
                        <a:pt x="419" y="143"/>
                        <a:pt x="418" y="143"/>
                      </a:cubicBezTo>
                      <a:cubicBezTo>
                        <a:pt x="418" y="142"/>
                        <a:pt x="417" y="141"/>
                        <a:pt x="416" y="141"/>
                      </a:cubicBezTo>
                      <a:cubicBezTo>
                        <a:pt x="415" y="140"/>
                        <a:pt x="411" y="141"/>
                        <a:pt x="410" y="142"/>
                      </a:cubicBezTo>
                      <a:cubicBezTo>
                        <a:pt x="409" y="144"/>
                        <a:pt x="406" y="145"/>
                        <a:pt x="404" y="146"/>
                      </a:cubicBezTo>
                      <a:cubicBezTo>
                        <a:pt x="403" y="146"/>
                        <a:pt x="400" y="144"/>
                        <a:pt x="400" y="143"/>
                      </a:cubicBezTo>
                      <a:cubicBezTo>
                        <a:pt x="400" y="142"/>
                        <a:pt x="403" y="145"/>
                        <a:pt x="403" y="145"/>
                      </a:cubicBezTo>
                      <a:cubicBezTo>
                        <a:pt x="404" y="145"/>
                        <a:pt x="408" y="142"/>
                        <a:pt x="408" y="142"/>
                      </a:cubicBezTo>
                      <a:cubicBezTo>
                        <a:pt x="408" y="142"/>
                        <a:pt x="406" y="141"/>
                        <a:pt x="406" y="141"/>
                      </a:cubicBezTo>
                      <a:cubicBezTo>
                        <a:pt x="409" y="140"/>
                        <a:pt x="412" y="140"/>
                        <a:pt x="415" y="139"/>
                      </a:cubicBezTo>
                      <a:cubicBezTo>
                        <a:pt x="415" y="139"/>
                        <a:pt x="417" y="138"/>
                        <a:pt x="416" y="137"/>
                      </a:cubicBezTo>
                      <a:cubicBezTo>
                        <a:pt x="416" y="137"/>
                        <a:pt x="414" y="135"/>
                        <a:pt x="414" y="135"/>
                      </a:cubicBezTo>
                      <a:cubicBezTo>
                        <a:pt x="412" y="136"/>
                        <a:pt x="410" y="136"/>
                        <a:pt x="409" y="134"/>
                      </a:cubicBezTo>
                      <a:cubicBezTo>
                        <a:pt x="408" y="134"/>
                        <a:pt x="404" y="137"/>
                        <a:pt x="404" y="136"/>
                      </a:cubicBezTo>
                      <a:cubicBezTo>
                        <a:pt x="404" y="136"/>
                        <a:pt x="407" y="133"/>
                        <a:pt x="404" y="134"/>
                      </a:cubicBezTo>
                      <a:cubicBezTo>
                        <a:pt x="404" y="134"/>
                        <a:pt x="400" y="135"/>
                        <a:pt x="400" y="135"/>
                      </a:cubicBezTo>
                      <a:cubicBezTo>
                        <a:pt x="401" y="133"/>
                        <a:pt x="404" y="133"/>
                        <a:pt x="402" y="130"/>
                      </a:cubicBezTo>
                      <a:cubicBezTo>
                        <a:pt x="402" y="130"/>
                        <a:pt x="398" y="128"/>
                        <a:pt x="398" y="128"/>
                      </a:cubicBezTo>
                      <a:cubicBezTo>
                        <a:pt x="396" y="128"/>
                        <a:pt x="396" y="126"/>
                        <a:pt x="394" y="126"/>
                      </a:cubicBezTo>
                      <a:cubicBezTo>
                        <a:pt x="395" y="126"/>
                        <a:pt x="392" y="122"/>
                        <a:pt x="392" y="122"/>
                      </a:cubicBezTo>
                      <a:cubicBezTo>
                        <a:pt x="392" y="122"/>
                        <a:pt x="393" y="123"/>
                        <a:pt x="394" y="123"/>
                      </a:cubicBezTo>
                      <a:cubicBezTo>
                        <a:pt x="395" y="124"/>
                        <a:pt x="395" y="122"/>
                        <a:pt x="396" y="122"/>
                      </a:cubicBezTo>
                      <a:cubicBezTo>
                        <a:pt x="400" y="121"/>
                        <a:pt x="393" y="118"/>
                        <a:pt x="392" y="117"/>
                      </a:cubicBezTo>
                      <a:cubicBezTo>
                        <a:pt x="392" y="118"/>
                        <a:pt x="394" y="116"/>
                        <a:pt x="394" y="116"/>
                      </a:cubicBezTo>
                      <a:cubicBezTo>
                        <a:pt x="395" y="115"/>
                        <a:pt x="393" y="115"/>
                        <a:pt x="392" y="114"/>
                      </a:cubicBezTo>
                      <a:cubicBezTo>
                        <a:pt x="392" y="114"/>
                        <a:pt x="391" y="113"/>
                        <a:pt x="390" y="113"/>
                      </a:cubicBezTo>
                      <a:cubicBezTo>
                        <a:pt x="390" y="113"/>
                        <a:pt x="388" y="113"/>
                        <a:pt x="388" y="113"/>
                      </a:cubicBezTo>
                      <a:cubicBezTo>
                        <a:pt x="389" y="112"/>
                        <a:pt x="391" y="113"/>
                        <a:pt x="390" y="110"/>
                      </a:cubicBezTo>
                      <a:cubicBezTo>
                        <a:pt x="389" y="110"/>
                        <a:pt x="386" y="111"/>
                        <a:pt x="386" y="111"/>
                      </a:cubicBezTo>
                      <a:cubicBezTo>
                        <a:pt x="386" y="110"/>
                        <a:pt x="389" y="110"/>
                        <a:pt x="388" y="108"/>
                      </a:cubicBezTo>
                      <a:cubicBezTo>
                        <a:pt x="388" y="107"/>
                        <a:pt x="388" y="106"/>
                        <a:pt x="387" y="105"/>
                      </a:cubicBezTo>
                      <a:cubicBezTo>
                        <a:pt x="387" y="105"/>
                        <a:pt x="386" y="106"/>
                        <a:pt x="386" y="105"/>
                      </a:cubicBezTo>
                      <a:cubicBezTo>
                        <a:pt x="386" y="106"/>
                        <a:pt x="384" y="102"/>
                        <a:pt x="384" y="102"/>
                      </a:cubicBezTo>
                      <a:cubicBezTo>
                        <a:pt x="383" y="100"/>
                        <a:pt x="382" y="99"/>
                        <a:pt x="382" y="98"/>
                      </a:cubicBezTo>
                      <a:cubicBezTo>
                        <a:pt x="381" y="96"/>
                        <a:pt x="381" y="94"/>
                        <a:pt x="379" y="97"/>
                      </a:cubicBezTo>
                      <a:cubicBezTo>
                        <a:pt x="379" y="97"/>
                        <a:pt x="378" y="101"/>
                        <a:pt x="379" y="100"/>
                      </a:cubicBezTo>
                      <a:cubicBezTo>
                        <a:pt x="375" y="101"/>
                        <a:pt x="377" y="101"/>
                        <a:pt x="378" y="104"/>
                      </a:cubicBezTo>
                      <a:cubicBezTo>
                        <a:pt x="378" y="103"/>
                        <a:pt x="377" y="103"/>
                        <a:pt x="377" y="104"/>
                      </a:cubicBezTo>
                      <a:cubicBezTo>
                        <a:pt x="376" y="104"/>
                        <a:pt x="376" y="104"/>
                        <a:pt x="375" y="105"/>
                      </a:cubicBezTo>
                      <a:cubicBezTo>
                        <a:pt x="375" y="105"/>
                        <a:pt x="377" y="106"/>
                        <a:pt x="377" y="106"/>
                      </a:cubicBezTo>
                      <a:cubicBezTo>
                        <a:pt x="376" y="107"/>
                        <a:pt x="374" y="106"/>
                        <a:pt x="374" y="107"/>
                      </a:cubicBezTo>
                      <a:cubicBezTo>
                        <a:pt x="373" y="108"/>
                        <a:pt x="375" y="110"/>
                        <a:pt x="373" y="111"/>
                      </a:cubicBezTo>
                      <a:cubicBezTo>
                        <a:pt x="374" y="111"/>
                        <a:pt x="372" y="107"/>
                        <a:pt x="370" y="109"/>
                      </a:cubicBezTo>
                      <a:cubicBezTo>
                        <a:pt x="370" y="110"/>
                        <a:pt x="366" y="113"/>
                        <a:pt x="366" y="113"/>
                      </a:cubicBezTo>
                      <a:cubicBezTo>
                        <a:pt x="365" y="113"/>
                        <a:pt x="365" y="112"/>
                        <a:pt x="365" y="111"/>
                      </a:cubicBezTo>
                      <a:cubicBezTo>
                        <a:pt x="364" y="111"/>
                        <a:pt x="364" y="112"/>
                        <a:pt x="364" y="112"/>
                      </a:cubicBezTo>
                      <a:cubicBezTo>
                        <a:pt x="363" y="111"/>
                        <a:pt x="364" y="111"/>
                        <a:pt x="364" y="110"/>
                      </a:cubicBezTo>
                      <a:cubicBezTo>
                        <a:pt x="364" y="111"/>
                        <a:pt x="357" y="116"/>
                        <a:pt x="357" y="115"/>
                      </a:cubicBezTo>
                      <a:cubicBezTo>
                        <a:pt x="356" y="114"/>
                        <a:pt x="360" y="113"/>
                        <a:pt x="361" y="113"/>
                      </a:cubicBezTo>
                      <a:cubicBezTo>
                        <a:pt x="363" y="111"/>
                        <a:pt x="363" y="110"/>
                        <a:pt x="362" y="108"/>
                      </a:cubicBezTo>
                      <a:cubicBezTo>
                        <a:pt x="361" y="107"/>
                        <a:pt x="358" y="107"/>
                        <a:pt x="357" y="107"/>
                      </a:cubicBezTo>
                      <a:cubicBezTo>
                        <a:pt x="356" y="107"/>
                        <a:pt x="356" y="108"/>
                        <a:pt x="356" y="108"/>
                      </a:cubicBezTo>
                      <a:cubicBezTo>
                        <a:pt x="355" y="110"/>
                        <a:pt x="353" y="108"/>
                        <a:pt x="352" y="108"/>
                      </a:cubicBezTo>
                      <a:cubicBezTo>
                        <a:pt x="353" y="108"/>
                        <a:pt x="355" y="106"/>
                        <a:pt x="355" y="106"/>
                      </a:cubicBezTo>
                      <a:cubicBezTo>
                        <a:pt x="355" y="106"/>
                        <a:pt x="356" y="107"/>
                        <a:pt x="356" y="107"/>
                      </a:cubicBezTo>
                      <a:cubicBezTo>
                        <a:pt x="355" y="107"/>
                        <a:pt x="357" y="105"/>
                        <a:pt x="357" y="105"/>
                      </a:cubicBezTo>
                      <a:cubicBezTo>
                        <a:pt x="358" y="103"/>
                        <a:pt x="356" y="104"/>
                        <a:pt x="355" y="103"/>
                      </a:cubicBezTo>
                      <a:cubicBezTo>
                        <a:pt x="355" y="103"/>
                        <a:pt x="356" y="98"/>
                        <a:pt x="354" y="99"/>
                      </a:cubicBezTo>
                      <a:cubicBezTo>
                        <a:pt x="355" y="98"/>
                        <a:pt x="356" y="98"/>
                        <a:pt x="355" y="96"/>
                      </a:cubicBezTo>
                      <a:cubicBezTo>
                        <a:pt x="353" y="95"/>
                        <a:pt x="357" y="94"/>
                        <a:pt x="356" y="92"/>
                      </a:cubicBezTo>
                      <a:cubicBezTo>
                        <a:pt x="356" y="91"/>
                        <a:pt x="354" y="93"/>
                        <a:pt x="353" y="92"/>
                      </a:cubicBezTo>
                      <a:cubicBezTo>
                        <a:pt x="352" y="91"/>
                        <a:pt x="350" y="91"/>
                        <a:pt x="349" y="91"/>
                      </a:cubicBezTo>
                      <a:cubicBezTo>
                        <a:pt x="347" y="90"/>
                        <a:pt x="346" y="90"/>
                        <a:pt x="345" y="88"/>
                      </a:cubicBezTo>
                      <a:cubicBezTo>
                        <a:pt x="345" y="86"/>
                        <a:pt x="342" y="87"/>
                        <a:pt x="342" y="85"/>
                      </a:cubicBezTo>
                      <a:cubicBezTo>
                        <a:pt x="342" y="84"/>
                        <a:pt x="340" y="85"/>
                        <a:pt x="340" y="85"/>
                      </a:cubicBezTo>
                      <a:cubicBezTo>
                        <a:pt x="341" y="83"/>
                        <a:pt x="339" y="83"/>
                        <a:pt x="338" y="82"/>
                      </a:cubicBezTo>
                      <a:cubicBezTo>
                        <a:pt x="336" y="81"/>
                        <a:pt x="336" y="80"/>
                        <a:pt x="334" y="81"/>
                      </a:cubicBezTo>
                      <a:cubicBezTo>
                        <a:pt x="332" y="82"/>
                        <a:pt x="331" y="83"/>
                        <a:pt x="329" y="82"/>
                      </a:cubicBezTo>
                      <a:cubicBezTo>
                        <a:pt x="327" y="81"/>
                        <a:pt x="326" y="83"/>
                        <a:pt x="324" y="82"/>
                      </a:cubicBezTo>
                      <a:cubicBezTo>
                        <a:pt x="322" y="80"/>
                        <a:pt x="320" y="80"/>
                        <a:pt x="318" y="80"/>
                      </a:cubicBezTo>
                      <a:cubicBezTo>
                        <a:pt x="316" y="80"/>
                        <a:pt x="314" y="80"/>
                        <a:pt x="313" y="82"/>
                      </a:cubicBezTo>
                      <a:cubicBezTo>
                        <a:pt x="312" y="84"/>
                        <a:pt x="315" y="85"/>
                        <a:pt x="315" y="86"/>
                      </a:cubicBezTo>
                      <a:cubicBezTo>
                        <a:pt x="316" y="87"/>
                        <a:pt x="315" y="90"/>
                        <a:pt x="314" y="91"/>
                      </a:cubicBezTo>
                      <a:cubicBezTo>
                        <a:pt x="314" y="92"/>
                        <a:pt x="314" y="91"/>
                        <a:pt x="313" y="92"/>
                      </a:cubicBezTo>
                      <a:cubicBezTo>
                        <a:pt x="313" y="92"/>
                        <a:pt x="315" y="94"/>
                        <a:pt x="315" y="94"/>
                      </a:cubicBezTo>
                      <a:cubicBezTo>
                        <a:pt x="315" y="96"/>
                        <a:pt x="316" y="98"/>
                        <a:pt x="316" y="99"/>
                      </a:cubicBezTo>
                      <a:cubicBezTo>
                        <a:pt x="316" y="100"/>
                        <a:pt x="316" y="100"/>
                        <a:pt x="316" y="101"/>
                      </a:cubicBezTo>
                      <a:cubicBezTo>
                        <a:pt x="316" y="102"/>
                        <a:pt x="315" y="101"/>
                        <a:pt x="315" y="101"/>
                      </a:cubicBezTo>
                      <a:cubicBezTo>
                        <a:pt x="314" y="102"/>
                        <a:pt x="314" y="104"/>
                        <a:pt x="314" y="104"/>
                      </a:cubicBezTo>
                      <a:cubicBezTo>
                        <a:pt x="313" y="105"/>
                        <a:pt x="312" y="106"/>
                        <a:pt x="312" y="107"/>
                      </a:cubicBezTo>
                      <a:cubicBezTo>
                        <a:pt x="311" y="109"/>
                        <a:pt x="311" y="109"/>
                        <a:pt x="312" y="110"/>
                      </a:cubicBezTo>
                      <a:cubicBezTo>
                        <a:pt x="315" y="112"/>
                        <a:pt x="318" y="114"/>
                        <a:pt x="320" y="116"/>
                      </a:cubicBezTo>
                      <a:cubicBezTo>
                        <a:pt x="321" y="119"/>
                        <a:pt x="322" y="124"/>
                        <a:pt x="321" y="127"/>
                      </a:cubicBezTo>
                      <a:cubicBezTo>
                        <a:pt x="319" y="131"/>
                        <a:pt x="313" y="133"/>
                        <a:pt x="310" y="135"/>
                      </a:cubicBezTo>
                      <a:cubicBezTo>
                        <a:pt x="309" y="136"/>
                        <a:pt x="308" y="136"/>
                        <a:pt x="307" y="137"/>
                      </a:cubicBezTo>
                      <a:cubicBezTo>
                        <a:pt x="304" y="138"/>
                        <a:pt x="308" y="141"/>
                        <a:pt x="308" y="143"/>
                      </a:cubicBezTo>
                      <a:cubicBezTo>
                        <a:pt x="308" y="143"/>
                        <a:pt x="309" y="145"/>
                        <a:pt x="309" y="146"/>
                      </a:cubicBezTo>
                      <a:cubicBezTo>
                        <a:pt x="309" y="148"/>
                        <a:pt x="309" y="149"/>
                        <a:pt x="310" y="151"/>
                      </a:cubicBezTo>
                      <a:cubicBezTo>
                        <a:pt x="311" y="153"/>
                        <a:pt x="311" y="154"/>
                        <a:pt x="309" y="156"/>
                      </a:cubicBezTo>
                      <a:cubicBezTo>
                        <a:pt x="309" y="156"/>
                        <a:pt x="310" y="160"/>
                        <a:pt x="309" y="161"/>
                      </a:cubicBezTo>
                      <a:cubicBezTo>
                        <a:pt x="308" y="161"/>
                        <a:pt x="307" y="157"/>
                        <a:pt x="306" y="159"/>
                      </a:cubicBezTo>
                      <a:cubicBezTo>
                        <a:pt x="305" y="161"/>
                        <a:pt x="307" y="164"/>
                        <a:pt x="307" y="164"/>
                      </a:cubicBezTo>
                      <a:cubicBezTo>
                        <a:pt x="307" y="163"/>
                        <a:pt x="301" y="158"/>
                        <a:pt x="298" y="161"/>
                      </a:cubicBezTo>
                      <a:cubicBezTo>
                        <a:pt x="299" y="160"/>
                        <a:pt x="302" y="159"/>
                        <a:pt x="300" y="157"/>
                      </a:cubicBezTo>
                      <a:cubicBezTo>
                        <a:pt x="299" y="156"/>
                        <a:pt x="298" y="155"/>
                        <a:pt x="297" y="155"/>
                      </a:cubicBezTo>
                      <a:cubicBezTo>
                        <a:pt x="297" y="154"/>
                        <a:pt x="295" y="154"/>
                        <a:pt x="294" y="154"/>
                      </a:cubicBezTo>
                      <a:cubicBezTo>
                        <a:pt x="294" y="153"/>
                        <a:pt x="295" y="153"/>
                        <a:pt x="294" y="151"/>
                      </a:cubicBezTo>
                      <a:cubicBezTo>
                        <a:pt x="293" y="150"/>
                        <a:pt x="292" y="148"/>
                        <a:pt x="293" y="146"/>
                      </a:cubicBezTo>
                      <a:cubicBezTo>
                        <a:pt x="294" y="143"/>
                        <a:pt x="291" y="142"/>
                        <a:pt x="291" y="140"/>
                      </a:cubicBezTo>
                      <a:cubicBezTo>
                        <a:pt x="291" y="138"/>
                        <a:pt x="293" y="137"/>
                        <a:pt x="292" y="135"/>
                      </a:cubicBezTo>
                      <a:cubicBezTo>
                        <a:pt x="290" y="133"/>
                        <a:pt x="286" y="133"/>
                        <a:pt x="283" y="133"/>
                      </a:cubicBezTo>
                      <a:cubicBezTo>
                        <a:pt x="282" y="133"/>
                        <a:pt x="281" y="133"/>
                        <a:pt x="279" y="133"/>
                      </a:cubicBezTo>
                      <a:cubicBezTo>
                        <a:pt x="279" y="133"/>
                        <a:pt x="277" y="135"/>
                        <a:pt x="277" y="135"/>
                      </a:cubicBezTo>
                      <a:cubicBezTo>
                        <a:pt x="277" y="134"/>
                        <a:pt x="278" y="134"/>
                        <a:pt x="277" y="133"/>
                      </a:cubicBezTo>
                      <a:cubicBezTo>
                        <a:pt x="277" y="132"/>
                        <a:pt x="276" y="131"/>
                        <a:pt x="275" y="131"/>
                      </a:cubicBezTo>
                      <a:cubicBezTo>
                        <a:pt x="273" y="130"/>
                        <a:pt x="271" y="130"/>
                        <a:pt x="269" y="129"/>
                      </a:cubicBezTo>
                      <a:cubicBezTo>
                        <a:pt x="266" y="128"/>
                        <a:pt x="264" y="125"/>
                        <a:pt x="261" y="123"/>
                      </a:cubicBezTo>
                      <a:cubicBezTo>
                        <a:pt x="259" y="122"/>
                        <a:pt x="257" y="121"/>
                        <a:pt x="256" y="121"/>
                      </a:cubicBezTo>
                      <a:cubicBezTo>
                        <a:pt x="254" y="121"/>
                        <a:pt x="252" y="119"/>
                        <a:pt x="250" y="119"/>
                      </a:cubicBezTo>
                      <a:cubicBezTo>
                        <a:pt x="249" y="119"/>
                        <a:pt x="240" y="121"/>
                        <a:pt x="240" y="121"/>
                      </a:cubicBezTo>
                      <a:cubicBezTo>
                        <a:pt x="240" y="120"/>
                        <a:pt x="241" y="120"/>
                        <a:pt x="242" y="119"/>
                      </a:cubicBezTo>
                      <a:cubicBezTo>
                        <a:pt x="242" y="118"/>
                        <a:pt x="241" y="117"/>
                        <a:pt x="241" y="117"/>
                      </a:cubicBezTo>
                      <a:cubicBezTo>
                        <a:pt x="240" y="114"/>
                        <a:pt x="239" y="112"/>
                        <a:pt x="238" y="110"/>
                      </a:cubicBezTo>
                      <a:cubicBezTo>
                        <a:pt x="237" y="108"/>
                        <a:pt x="236" y="108"/>
                        <a:pt x="234" y="108"/>
                      </a:cubicBezTo>
                      <a:cubicBezTo>
                        <a:pt x="231" y="108"/>
                        <a:pt x="230" y="108"/>
                        <a:pt x="230" y="105"/>
                      </a:cubicBezTo>
                      <a:cubicBezTo>
                        <a:pt x="231" y="103"/>
                        <a:pt x="230" y="100"/>
                        <a:pt x="230" y="98"/>
                      </a:cubicBezTo>
                      <a:cubicBezTo>
                        <a:pt x="231" y="95"/>
                        <a:pt x="233" y="93"/>
                        <a:pt x="234" y="90"/>
                      </a:cubicBezTo>
                      <a:cubicBezTo>
                        <a:pt x="235" y="88"/>
                        <a:pt x="235" y="87"/>
                        <a:pt x="237" y="86"/>
                      </a:cubicBezTo>
                      <a:cubicBezTo>
                        <a:pt x="238" y="86"/>
                        <a:pt x="237" y="85"/>
                        <a:pt x="237" y="84"/>
                      </a:cubicBezTo>
                      <a:cubicBezTo>
                        <a:pt x="238" y="84"/>
                        <a:pt x="240" y="82"/>
                        <a:pt x="240" y="82"/>
                      </a:cubicBezTo>
                      <a:cubicBezTo>
                        <a:pt x="240" y="82"/>
                        <a:pt x="240" y="82"/>
                        <a:pt x="239" y="81"/>
                      </a:cubicBezTo>
                      <a:cubicBezTo>
                        <a:pt x="239" y="81"/>
                        <a:pt x="240" y="81"/>
                        <a:pt x="240" y="81"/>
                      </a:cubicBezTo>
                      <a:cubicBezTo>
                        <a:pt x="240" y="79"/>
                        <a:pt x="242" y="80"/>
                        <a:pt x="243" y="80"/>
                      </a:cubicBezTo>
                      <a:cubicBezTo>
                        <a:pt x="244" y="80"/>
                        <a:pt x="244" y="79"/>
                        <a:pt x="244" y="79"/>
                      </a:cubicBezTo>
                      <a:cubicBezTo>
                        <a:pt x="245" y="77"/>
                        <a:pt x="243" y="78"/>
                        <a:pt x="242" y="77"/>
                      </a:cubicBezTo>
                      <a:cubicBezTo>
                        <a:pt x="242" y="77"/>
                        <a:pt x="244" y="77"/>
                        <a:pt x="244" y="77"/>
                      </a:cubicBezTo>
                      <a:cubicBezTo>
                        <a:pt x="245" y="76"/>
                        <a:pt x="246" y="77"/>
                        <a:pt x="246" y="77"/>
                      </a:cubicBezTo>
                      <a:cubicBezTo>
                        <a:pt x="248" y="79"/>
                        <a:pt x="248" y="77"/>
                        <a:pt x="250" y="76"/>
                      </a:cubicBezTo>
                      <a:cubicBezTo>
                        <a:pt x="252" y="74"/>
                        <a:pt x="248" y="72"/>
                        <a:pt x="246" y="71"/>
                      </a:cubicBezTo>
                      <a:cubicBezTo>
                        <a:pt x="245" y="71"/>
                        <a:pt x="241" y="72"/>
                        <a:pt x="241" y="72"/>
                      </a:cubicBezTo>
                      <a:cubicBezTo>
                        <a:pt x="240" y="70"/>
                        <a:pt x="243" y="70"/>
                        <a:pt x="240" y="69"/>
                      </a:cubicBezTo>
                      <a:cubicBezTo>
                        <a:pt x="239" y="69"/>
                        <a:pt x="234" y="69"/>
                        <a:pt x="234" y="68"/>
                      </a:cubicBezTo>
                      <a:cubicBezTo>
                        <a:pt x="234" y="67"/>
                        <a:pt x="236" y="67"/>
                        <a:pt x="236" y="67"/>
                      </a:cubicBezTo>
                      <a:cubicBezTo>
                        <a:pt x="237" y="66"/>
                        <a:pt x="237" y="67"/>
                        <a:pt x="238" y="67"/>
                      </a:cubicBezTo>
                      <a:cubicBezTo>
                        <a:pt x="237" y="68"/>
                        <a:pt x="240" y="68"/>
                        <a:pt x="240" y="68"/>
                      </a:cubicBezTo>
                      <a:cubicBezTo>
                        <a:pt x="242" y="68"/>
                        <a:pt x="245" y="70"/>
                        <a:pt x="246" y="70"/>
                      </a:cubicBezTo>
                      <a:cubicBezTo>
                        <a:pt x="247" y="70"/>
                        <a:pt x="248" y="71"/>
                        <a:pt x="249" y="71"/>
                      </a:cubicBezTo>
                      <a:cubicBezTo>
                        <a:pt x="251" y="72"/>
                        <a:pt x="250" y="71"/>
                        <a:pt x="251" y="71"/>
                      </a:cubicBezTo>
                      <a:cubicBezTo>
                        <a:pt x="252" y="71"/>
                        <a:pt x="255" y="71"/>
                        <a:pt x="254" y="70"/>
                      </a:cubicBezTo>
                      <a:cubicBezTo>
                        <a:pt x="253" y="69"/>
                        <a:pt x="254" y="67"/>
                        <a:pt x="255" y="66"/>
                      </a:cubicBezTo>
                      <a:cubicBezTo>
                        <a:pt x="255" y="67"/>
                        <a:pt x="258" y="68"/>
                        <a:pt x="258" y="68"/>
                      </a:cubicBezTo>
                      <a:cubicBezTo>
                        <a:pt x="260" y="68"/>
                        <a:pt x="261" y="68"/>
                        <a:pt x="263" y="67"/>
                      </a:cubicBezTo>
                      <a:cubicBezTo>
                        <a:pt x="264" y="66"/>
                        <a:pt x="265" y="64"/>
                        <a:pt x="266" y="63"/>
                      </a:cubicBezTo>
                      <a:cubicBezTo>
                        <a:pt x="267" y="62"/>
                        <a:pt x="269" y="61"/>
                        <a:pt x="268" y="59"/>
                      </a:cubicBezTo>
                      <a:cubicBezTo>
                        <a:pt x="267" y="57"/>
                        <a:pt x="264" y="58"/>
                        <a:pt x="263" y="58"/>
                      </a:cubicBezTo>
                      <a:cubicBezTo>
                        <a:pt x="260" y="58"/>
                        <a:pt x="258" y="57"/>
                        <a:pt x="256" y="56"/>
                      </a:cubicBezTo>
                      <a:cubicBezTo>
                        <a:pt x="255" y="55"/>
                        <a:pt x="254" y="54"/>
                        <a:pt x="252" y="53"/>
                      </a:cubicBezTo>
                      <a:cubicBezTo>
                        <a:pt x="252" y="53"/>
                        <a:pt x="247" y="53"/>
                        <a:pt x="247" y="53"/>
                      </a:cubicBezTo>
                      <a:cubicBezTo>
                        <a:pt x="247" y="52"/>
                        <a:pt x="252" y="53"/>
                        <a:pt x="253" y="53"/>
                      </a:cubicBezTo>
                      <a:cubicBezTo>
                        <a:pt x="255" y="53"/>
                        <a:pt x="255" y="52"/>
                        <a:pt x="257" y="53"/>
                      </a:cubicBezTo>
                      <a:cubicBezTo>
                        <a:pt x="261" y="55"/>
                        <a:pt x="265" y="59"/>
                        <a:pt x="269" y="56"/>
                      </a:cubicBezTo>
                      <a:cubicBezTo>
                        <a:pt x="271" y="54"/>
                        <a:pt x="272" y="53"/>
                        <a:pt x="273" y="51"/>
                      </a:cubicBezTo>
                      <a:cubicBezTo>
                        <a:pt x="274" y="50"/>
                        <a:pt x="268" y="49"/>
                        <a:pt x="271" y="47"/>
                      </a:cubicBezTo>
                      <a:cubicBezTo>
                        <a:pt x="272" y="47"/>
                        <a:pt x="275" y="47"/>
                        <a:pt x="276" y="48"/>
                      </a:cubicBezTo>
                      <a:cubicBezTo>
                        <a:pt x="279" y="48"/>
                        <a:pt x="279" y="50"/>
                        <a:pt x="282" y="48"/>
                      </a:cubicBezTo>
                      <a:cubicBezTo>
                        <a:pt x="282" y="48"/>
                        <a:pt x="285" y="49"/>
                        <a:pt x="284" y="47"/>
                      </a:cubicBezTo>
                      <a:cubicBezTo>
                        <a:pt x="283" y="46"/>
                        <a:pt x="279" y="44"/>
                        <a:pt x="278" y="44"/>
                      </a:cubicBezTo>
                      <a:cubicBezTo>
                        <a:pt x="280" y="43"/>
                        <a:pt x="282" y="45"/>
                        <a:pt x="284" y="45"/>
                      </a:cubicBezTo>
                      <a:cubicBezTo>
                        <a:pt x="285" y="45"/>
                        <a:pt x="287" y="50"/>
                        <a:pt x="289" y="49"/>
                      </a:cubicBezTo>
                      <a:cubicBezTo>
                        <a:pt x="289" y="49"/>
                        <a:pt x="288" y="48"/>
                        <a:pt x="288" y="48"/>
                      </a:cubicBezTo>
                      <a:cubicBezTo>
                        <a:pt x="289" y="47"/>
                        <a:pt x="290" y="47"/>
                        <a:pt x="292" y="46"/>
                      </a:cubicBezTo>
                      <a:cubicBezTo>
                        <a:pt x="293" y="45"/>
                        <a:pt x="296" y="42"/>
                        <a:pt x="297" y="41"/>
                      </a:cubicBezTo>
                      <a:cubicBezTo>
                        <a:pt x="297" y="38"/>
                        <a:pt x="295" y="38"/>
                        <a:pt x="293" y="36"/>
                      </a:cubicBezTo>
                      <a:cubicBezTo>
                        <a:pt x="293" y="36"/>
                        <a:pt x="290" y="30"/>
                        <a:pt x="290" y="31"/>
                      </a:cubicBezTo>
                      <a:cubicBezTo>
                        <a:pt x="291" y="30"/>
                        <a:pt x="295" y="30"/>
                        <a:pt x="296" y="30"/>
                      </a:cubicBezTo>
                      <a:cubicBezTo>
                        <a:pt x="299" y="29"/>
                        <a:pt x="294" y="28"/>
                        <a:pt x="294" y="27"/>
                      </a:cubicBezTo>
                      <a:cubicBezTo>
                        <a:pt x="293" y="26"/>
                        <a:pt x="297" y="26"/>
                        <a:pt x="297" y="25"/>
                      </a:cubicBezTo>
                      <a:cubicBezTo>
                        <a:pt x="297" y="25"/>
                        <a:pt x="287" y="21"/>
                        <a:pt x="287" y="21"/>
                      </a:cubicBezTo>
                      <a:cubicBezTo>
                        <a:pt x="288" y="21"/>
                        <a:pt x="290" y="20"/>
                        <a:pt x="291" y="20"/>
                      </a:cubicBezTo>
                      <a:cubicBezTo>
                        <a:pt x="288" y="20"/>
                        <a:pt x="285" y="19"/>
                        <a:pt x="282" y="19"/>
                      </a:cubicBezTo>
                      <a:cubicBezTo>
                        <a:pt x="280" y="19"/>
                        <a:pt x="277" y="20"/>
                        <a:pt x="276" y="19"/>
                      </a:cubicBezTo>
                      <a:cubicBezTo>
                        <a:pt x="278" y="20"/>
                        <a:pt x="275" y="21"/>
                        <a:pt x="276" y="23"/>
                      </a:cubicBezTo>
                      <a:cubicBezTo>
                        <a:pt x="277" y="24"/>
                        <a:pt x="280" y="25"/>
                        <a:pt x="280" y="26"/>
                      </a:cubicBezTo>
                      <a:cubicBezTo>
                        <a:pt x="280" y="26"/>
                        <a:pt x="278" y="27"/>
                        <a:pt x="278" y="27"/>
                      </a:cubicBezTo>
                      <a:cubicBezTo>
                        <a:pt x="278" y="27"/>
                        <a:pt x="280" y="28"/>
                        <a:pt x="279" y="28"/>
                      </a:cubicBezTo>
                      <a:cubicBezTo>
                        <a:pt x="277" y="29"/>
                        <a:pt x="276" y="27"/>
                        <a:pt x="275" y="31"/>
                      </a:cubicBezTo>
                      <a:cubicBezTo>
                        <a:pt x="274" y="33"/>
                        <a:pt x="274" y="35"/>
                        <a:pt x="273" y="37"/>
                      </a:cubicBezTo>
                      <a:cubicBezTo>
                        <a:pt x="272" y="37"/>
                        <a:pt x="271" y="38"/>
                        <a:pt x="271" y="39"/>
                      </a:cubicBezTo>
                      <a:cubicBezTo>
                        <a:pt x="271" y="40"/>
                        <a:pt x="270" y="40"/>
                        <a:pt x="270" y="41"/>
                      </a:cubicBezTo>
                      <a:cubicBezTo>
                        <a:pt x="267" y="42"/>
                        <a:pt x="268" y="43"/>
                        <a:pt x="266" y="40"/>
                      </a:cubicBezTo>
                      <a:cubicBezTo>
                        <a:pt x="265" y="39"/>
                        <a:pt x="262" y="37"/>
                        <a:pt x="262" y="35"/>
                      </a:cubicBezTo>
                      <a:cubicBezTo>
                        <a:pt x="262" y="35"/>
                        <a:pt x="262" y="32"/>
                        <a:pt x="263" y="32"/>
                      </a:cubicBezTo>
                      <a:cubicBezTo>
                        <a:pt x="263" y="32"/>
                        <a:pt x="265" y="33"/>
                        <a:pt x="265" y="31"/>
                      </a:cubicBezTo>
                      <a:cubicBezTo>
                        <a:pt x="264" y="29"/>
                        <a:pt x="264" y="28"/>
                        <a:pt x="262" y="26"/>
                      </a:cubicBezTo>
                      <a:cubicBezTo>
                        <a:pt x="260" y="25"/>
                        <a:pt x="258" y="23"/>
                        <a:pt x="256" y="25"/>
                      </a:cubicBezTo>
                      <a:cubicBezTo>
                        <a:pt x="255" y="26"/>
                        <a:pt x="255" y="28"/>
                        <a:pt x="255" y="30"/>
                      </a:cubicBezTo>
                      <a:cubicBezTo>
                        <a:pt x="255" y="31"/>
                        <a:pt x="251" y="31"/>
                        <a:pt x="251" y="30"/>
                      </a:cubicBezTo>
                      <a:cubicBezTo>
                        <a:pt x="251" y="29"/>
                        <a:pt x="251" y="26"/>
                        <a:pt x="250" y="25"/>
                      </a:cubicBezTo>
                      <a:cubicBezTo>
                        <a:pt x="246" y="22"/>
                        <a:pt x="251" y="25"/>
                        <a:pt x="251" y="24"/>
                      </a:cubicBezTo>
                      <a:cubicBezTo>
                        <a:pt x="252" y="24"/>
                        <a:pt x="253" y="23"/>
                        <a:pt x="252" y="23"/>
                      </a:cubicBezTo>
                      <a:cubicBezTo>
                        <a:pt x="252" y="22"/>
                        <a:pt x="251" y="21"/>
                        <a:pt x="250" y="22"/>
                      </a:cubicBezTo>
                      <a:cubicBezTo>
                        <a:pt x="249" y="23"/>
                        <a:pt x="249" y="21"/>
                        <a:pt x="248" y="21"/>
                      </a:cubicBezTo>
                      <a:cubicBezTo>
                        <a:pt x="247" y="20"/>
                        <a:pt x="246" y="22"/>
                        <a:pt x="245" y="21"/>
                      </a:cubicBezTo>
                      <a:cubicBezTo>
                        <a:pt x="243" y="20"/>
                        <a:pt x="242" y="21"/>
                        <a:pt x="243" y="18"/>
                      </a:cubicBezTo>
                      <a:cubicBezTo>
                        <a:pt x="243" y="18"/>
                        <a:pt x="243" y="18"/>
                        <a:pt x="244" y="18"/>
                      </a:cubicBezTo>
                      <a:cubicBezTo>
                        <a:pt x="244" y="17"/>
                        <a:pt x="244" y="17"/>
                        <a:pt x="244" y="16"/>
                      </a:cubicBezTo>
                      <a:cubicBezTo>
                        <a:pt x="245" y="16"/>
                        <a:pt x="245" y="16"/>
                        <a:pt x="246" y="16"/>
                      </a:cubicBezTo>
                      <a:cubicBezTo>
                        <a:pt x="245" y="16"/>
                        <a:pt x="244" y="13"/>
                        <a:pt x="244" y="13"/>
                      </a:cubicBezTo>
                      <a:cubicBezTo>
                        <a:pt x="243" y="11"/>
                        <a:pt x="241" y="11"/>
                        <a:pt x="241" y="10"/>
                      </a:cubicBezTo>
                      <a:cubicBezTo>
                        <a:pt x="239" y="9"/>
                        <a:pt x="240" y="9"/>
                        <a:pt x="239" y="7"/>
                      </a:cubicBezTo>
                      <a:cubicBezTo>
                        <a:pt x="239" y="5"/>
                        <a:pt x="237" y="4"/>
                        <a:pt x="237" y="3"/>
                      </a:cubicBezTo>
                      <a:cubicBezTo>
                        <a:pt x="236" y="1"/>
                        <a:pt x="234" y="1"/>
                        <a:pt x="232" y="1"/>
                      </a:cubicBezTo>
                      <a:cubicBezTo>
                        <a:pt x="231" y="1"/>
                        <a:pt x="232" y="0"/>
                        <a:pt x="230" y="0"/>
                      </a:cubicBezTo>
                      <a:cubicBezTo>
                        <a:pt x="229" y="0"/>
                        <a:pt x="228" y="0"/>
                        <a:pt x="228" y="2"/>
                      </a:cubicBezTo>
                      <a:cubicBezTo>
                        <a:pt x="228" y="2"/>
                        <a:pt x="225" y="3"/>
                        <a:pt x="225" y="3"/>
                      </a:cubicBezTo>
                      <a:cubicBezTo>
                        <a:pt x="226" y="3"/>
                        <a:pt x="228" y="3"/>
                        <a:pt x="228" y="4"/>
                      </a:cubicBezTo>
                      <a:cubicBezTo>
                        <a:pt x="228" y="4"/>
                        <a:pt x="226" y="5"/>
                        <a:pt x="226" y="5"/>
                      </a:cubicBezTo>
                      <a:cubicBezTo>
                        <a:pt x="225" y="6"/>
                        <a:pt x="224" y="4"/>
                        <a:pt x="223" y="6"/>
                      </a:cubicBezTo>
                      <a:cubicBezTo>
                        <a:pt x="222" y="6"/>
                        <a:pt x="221" y="9"/>
                        <a:pt x="221" y="10"/>
                      </a:cubicBezTo>
                      <a:cubicBezTo>
                        <a:pt x="222" y="10"/>
                        <a:pt x="224" y="10"/>
                        <a:pt x="225" y="11"/>
                      </a:cubicBezTo>
                      <a:cubicBezTo>
                        <a:pt x="224" y="10"/>
                        <a:pt x="222" y="14"/>
                        <a:pt x="222" y="15"/>
                      </a:cubicBezTo>
                      <a:cubicBezTo>
                        <a:pt x="222" y="16"/>
                        <a:pt x="224" y="18"/>
                        <a:pt x="225" y="19"/>
                      </a:cubicBezTo>
                      <a:cubicBezTo>
                        <a:pt x="226" y="19"/>
                        <a:pt x="228" y="21"/>
                        <a:pt x="229" y="21"/>
                      </a:cubicBezTo>
                      <a:cubicBezTo>
                        <a:pt x="231" y="20"/>
                        <a:pt x="231" y="20"/>
                        <a:pt x="232" y="21"/>
                      </a:cubicBezTo>
                      <a:cubicBezTo>
                        <a:pt x="233" y="21"/>
                        <a:pt x="235" y="23"/>
                        <a:pt x="235" y="23"/>
                      </a:cubicBezTo>
                      <a:cubicBezTo>
                        <a:pt x="234" y="24"/>
                        <a:pt x="233" y="22"/>
                        <a:pt x="233" y="24"/>
                      </a:cubicBezTo>
                      <a:cubicBezTo>
                        <a:pt x="233" y="26"/>
                        <a:pt x="232" y="26"/>
                        <a:pt x="232" y="27"/>
                      </a:cubicBezTo>
                      <a:cubicBezTo>
                        <a:pt x="231" y="29"/>
                        <a:pt x="233" y="29"/>
                        <a:pt x="234" y="28"/>
                      </a:cubicBezTo>
                      <a:cubicBezTo>
                        <a:pt x="234" y="28"/>
                        <a:pt x="236" y="25"/>
                        <a:pt x="236" y="26"/>
                      </a:cubicBezTo>
                      <a:cubicBezTo>
                        <a:pt x="237" y="27"/>
                        <a:pt x="236" y="29"/>
                        <a:pt x="236" y="30"/>
                      </a:cubicBezTo>
                      <a:cubicBezTo>
                        <a:pt x="235" y="31"/>
                        <a:pt x="234" y="31"/>
                        <a:pt x="233" y="31"/>
                      </a:cubicBezTo>
                      <a:cubicBezTo>
                        <a:pt x="233" y="32"/>
                        <a:pt x="233" y="33"/>
                        <a:pt x="232" y="34"/>
                      </a:cubicBezTo>
                      <a:cubicBezTo>
                        <a:pt x="231" y="34"/>
                        <a:pt x="229" y="34"/>
                        <a:pt x="228" y="35"/>
                      </a:cubicBezTo>
                      <a:cubicBezTo>
                        <a:pt x="227" y="35"/>
                        <a:pt x="226" y="37"/>
                        <a:pt x="226" y="37"/>
                      </a:cubicBezTo>
                      <a:cubicBezTo>
                        <a:pt x="227" y="38"/>
                        <a:pt x="228" y="39"/>
                        <a:pt x="228" y="41"/>
                      </a:cubicBezTo>
                      <a:cubicBezTo>
                        <a:pt x="228" y="42"/>
                        <a:pt x="227" y="41"/>
                        <a:pt x="226" y="40"/>
                      </a:cubicBezTo>
                      <a:cubicBezTo>
                        <a:pt x="226" y="40"/>
                        <a:pt x="225" y="40"/>
                        <a:pt x="225" y="41"/>
                      </a:cubicBezTo>
                      <a:cubicBezTo>
                        <a:pt x="224" y="41"/>
                        <a:pt x="222" y="40"/>
                        <a:pt x="222" y="39"/>
                      </a:cubicBezTo>
                      <a:cubicBezTo>
                        <a:pt x="222" y="38"/>
                        <a:pt x="224" y="35"/>
                        <a:pt x="224" y="34"/>
                      </a:cubicBezTo>
                      <a:cubicBezTo>
                        <a:pt x="225" y="32"/>
                        <a:pt x="222" y="34"/>
                        <a:pt x="222" y="34"/>
                      </a:cubicBezTo>
                      <a:cubicBezTo>
                        <a:pt x="221" y="34"/>
                        <a:pt x="218" y="32"/>
                        <a:pt x="217" y="31"/>
                      </a:cubicBezTo>
                      <a:cubicBezTo>
                        <a:pt x="215" y="30"/>
                        <a:pt x="216" y="32"/>
                        <a:pt x="214" y="32"/>
                      </a:cubicBezTo>
                      <a:cubicBezTo>
                        <a:pt x="213" y="32"/>
                        <a:pt x="210" y="31"/>
                        <a:pt x="212" y="33"/>
                      </a:cubicBezTo>
                      <a:cubicBezTo>
                        <a:pt x="213" y="34"/>
                        <a:pt x="213" y="35"/>
                        <a:pt x="215" y="35"/>
                      </a:cubicBezTo>
                      <a:cubicBezTo>
                        <a:pt x="216" y="35"/>
                        <a:pt x="218" y="35"/>
                        <a:pt x="218" y="37"/>
                      </a:cubicBezTo>
                      <a:cubicBezTo>
                        <a:pt x="220" y="41"/>
                        <a:pt x="214" y="36"/>
                        <a:pt x="213" y="35"/>
                      </a:cubicBezTo>
                      <a:cubicBezTo>
                        <a:pt x="211" y="35"/>
                        <a:pt x="211" y="37"/>
                        <a:pt x="209" y="37"/>
                      </a:cubicBezTo>
                      <a:cubicBezTo>
                        <a:pt x="207" y="37"/>
                        <a:pt x="206" y="36"/>
                        <a:pt x="204" y="36"/>
                      </a:cubicBezTo>
                      <a:cubicBezTo>
                        <a:pt x="200" y="37"/>
                        <a:pt x="197" y="37"/>
                        <a:pt x="193" y="37"/>
                      </a:cubicBezTo>
                      <a:cubicBezTo>
                        <a:pt x="190" y="36"/>
                        <a:pt x="186" y="34"/>
                        <a:pt x="182" y="33"/>
                      </a:cubicBezTo>
                      <a:cubicBezTo>
                        <a:pt x="181" y="33"/>
                        <a:pt x="179" y="33"/>
                        <a:pt x="178" y="32"/>
                      </a:cubicBezTo>
                      <a:cubicBezTo>
                        <a:pt x="177" y="30"/>
                        <a:pt x="177" y="28"/>
                        <a:pt x="176" y="28"/>
                      </a:cubicBezTo>
                      <a:cubicBezTo>
                        <a:pt x="174" y="27"/>
                        <a:pt x="172" y="28"/>
                        <a:pt x="171" y="28"/>
                      </a:cubicBezTo>
                      <a:cubicBezTo>
                        <a:pt x="168" y="29"/>
                        <a:pt x="166" y="29"/>
                        <a:pt x="164" y="29"/>
                      </a:cubicBezTo>
                      <a:cubicBezTo>
                        <a:pt x="163" y="30"/>
                        <a:pt x="161" y="31"/>
                        <a:pt x="161" y="32"/>
                      </a:cubicBezTo>
                      <a:cubicBezTo>
                        <a:pt x="161" y="32"/>
                        <a:pt x="165" y="34"/>
                        <a:pt x="166" y="34"/>
                      </a:cubicBezTo>
                      <a:cubicBezTo>
                        <a:pt x="166" y="34"/>
                        <a:pt x="165" y="31"/>
                        <a:pt x="167" y="32"/>
                      </a:cubicBezTo>
                      <a:cubicBezTo>
                        <a:pt x="168" y="32"/>
                        <a:pt x="168" y="33"/>
                        <a:pt x="169" y="32"/>
                      </a:cubicBezTo>
                      <a:cubicBezTo>
                        <a:pt x="170" y="32"/>
                        <a:pt x="176" y="28"/>
                        <a:pt x="176" y="30"/>
                      </a:cubicBezTo>
                      <a:cubicBezTo>
                        <a:pt x="176" y="31"/>
                        <a:pt x="173" y="32"/>
                        <a:pt x="172" y="33"/>
                      </a:cubicBezTo>
                      <a:cubicBezTo>
                        <a:pt x="171" y="34"/>
                        <a:pt x="169" y="34"/>
                        <a:pt x="167" y="34"/>
                      </a:cubicBezTo>
                      <a:cubicBezTo>
                        <a:pt x="166" y="35"/>
                        <a:pt x="163" y="37"/>
                        <a:pt x="165" y="38"/>
                      </a:cubicBezTo>
                      <a:cubicBezTo>
                        <a:pt x="167" y="38"/>
                        <a:pt x="167" y="39"/>
                        <a:pt x="166" y="41"/>
                      </a:cubicBezTo>
                      <a:cubicBezTo>
                        <a:pt x="166" y="42"/>
                        <a:pt x="168" y="42"/>
                        <a:pt x="168" y="43"/>
                      </a:cubicBezTo>
                      <a:cubicBezTo>
                        <a:pt x="169" y="44"/>
                        <a:pt x="169" y="46"/>
                        <a:pt x="167" y="44"/>
                      </a:cubicBezTo>
                      <a:cubicBezTo>
                        <a:pt x="165" y="42"/>
                        <a:pt x="167" y="46"/>
                        <a:pt x="166" y="45"/>
                      </a:cubicBezTo>
                      <a:cubicBezTo>
                        <a:pt x="165" y="45"/>
                        <a:pt x="163" y="42"/>
                        <a:pt x="162" y="43"/>
                      </a:cubicBezTo>
                      <a:cubicBezTo>
                        <a:pt x="164" y="42"/>
                        <a:pt x="167" y="43"/>
                        <a:pt x="164" y="41"/>
                      </a:cubicBezTo>
                      <a:cubicBezTo>
                        <a:pt x="165" y="41"/>
                        <a:pt x="166" y="40"/>
                        <a:pt x="164" y="39"/>
                      </a:cubicBezTo>
                      <a:cubicBezTo>
                        <a:pt x="166" y="40"/>
                        <a:pt x="161" y="40"/>
                        <a:pt x="162" y="40"/>
                      </a:cubicBezTo>
                      <a:cubicBezTo>
                        <a:pt x="162" y="39"/>
                        <a:pt x="162" y="39"/>
                        <a:pt x="163" y="39"/>
                      </a:cubicBezTo>
                      <a:cubicBezTo>
                        <a:pt x="163" y="38"/>
                        <a:pt x="160" y="40"/>
                        <a:pt x="160" y="40"/>
                      </a:cubicBezTo>
                      <a:cubicBezTo>
                        <a:pt x="159" y="40"/>
                        <a:pt x="160" y="38"/>
                        <a:pt x="159" y="37"/>
                      </a:cubicBezTo>
                      <a:cubicBezTo>
                        <a:pt x="159" y="37"/>
                        <a:pt x="157" y="37"/>
                        <a:pt x="157" y="37"/>
                      </a:cubicBezTo>
                      <a:cubicBezTo>
                        <a:pt x="155" y="37"/>
                        <a:pt x="155" y="34"/>
                        <a:pt x="153" y="35"/>
                      </a:cubicBezTo>
                      <a:cubicBezTo>
                        <a:pt x="151" y="37"/>
                        <a:pt x="150" y="37"/>
                        <a:pt x="147" y="37"/>
                      </a:cubicBezTo>
                      <a:cubicBezTo>
                        <a:pt x="143" y="37"/>
                        <a:pt x="140" y="37"/>
                        <a:pt x="136" y="37"/>
                      </a:cubicBezTo>
                      <a:cubicBezTo>
                        <a:pt x="135" y="37"/>
                        <a:pt x="128" y="37"/>
                        <a:pt x="128" y="36"/>
                      </a:cubicBezTo>
                      <a:cubicBezTo>
                        <a:pt x="127" y="36"/>
                        <a:pt x="130" y="34"/>
                        <a:pt x="131" y="33"/>
                      </a:cubicBezTo>
                      <a:cubicBezTo>
                        <a:pt x="132" y="32"/>
                        <a:pt x="133" y="33"/>
                        <a:pt x="135" y="33"/>
                      </a:cubicBezTo>
                      <a:cubicBezTo>
                        <a:pt x="136" y="32"/>
                        <a:pt x="133" y="30"/>
                        <a:pt x="133" y="30"/>
                      </a:cubicBezTo>
                      <a:cubicBezTo>
                        <a:pt x="131" y="28"/>
                        <a:pt x="130" y="28"/>
                        <a:pt x="128" y="27"/>
                      </a:cubicBezTo>
                      <a:cubicBezTo>
                        <a:pt x="127" y="27"/>
                        <a:pt x="126" y="26"/>
                        <a:pt x="125" y="27"/>
                      </a:cubicBezTo>
                      <a:cubicBezTo>
                        <a:pt x="124" y="28"/>
                        <a:pt x="123" y="29"/>
                        <a:pt x="122" y="28"/>
                      </a:cubicBezTo>
                      <a:cubicBezTo>
                        <a:pt x="119" y="26"/>
                        <a:pt x="116" y="26"/>
                        <a:pt x="113" y="25"/>
                      </a:cubicBezTo>
                      <a:cubicBezTo>
                        <a:pt x="109" y="24"/>
                        <a:pt x="106" y="24"/>
                        <a:pt x="102" y="22"/>
                      </a:cubicBezTo>
                      <a:cubicBezTo>
                        <a:pt x="99" y="20"/>
                        <a:pt x="97" y="19"/>
                        <a:pt x="93" y="19"/>
                      </a:cubicBezTo>
                      <a:cubicBezTo>
                        <a:pt x="92" y="19"/>
                        <a:pt x="91" y="19"/>
                        <a:pt x="90" y="20"/>
                      </a:cubicBezTo>
                      <a:cubicBezTo>
                        <a:pt x="89" y="21"/>
                        <a:pt x="88" y="23"/>
                        <a:pt x="87" y="23"/>
                      </a:cubicBezTo>
                      <a:cubicBezTo>
                        <a:pt x="86" y="23"/>
                        <a:pt x="83" y="24"/>
                        <a:pt x="83" y="23"/>
                      </a:cubicBezTo>
                      <a:cubicBezTo>
                        <a:pt x="83" y="22"/>
                        <a:pt x="85" y="21"/>
                        <a:pt x="85" y="20"/>
                      </a:cubicBezTo>
                      <a:cubicBezTo>
                        <a:pt x="85" y="20"/>
                        <a:pt x="82" y="21"/>
                        <a:pt x="82" y="20"/>
                      </a:cubicBezTo>
                      <a:cubicBezTo>
                        <a:pt x="83" y="19"/>
                        <a:pt x="83" y="18"/>
                        <a:pt x="82" y="17"/>
                      </a:cubicBezTo>
                      <a:cubicBezTo>
                        <a:pt x="82" y="15"/>
                        <a:pt x="78" y="17"/>
                        <a:pt x="78" y="18"/>
                      </a:cubicBezTo>
                      <a:cubicBezTo>
                        <a:pt x="78" y="18"/>
                        <a:pt x="80" y="17"/>
                        <a:pt x="80" y="18"/>
                      </a:cubicBezTo>
                      <a:cubicBezTo>
                        <a:pt x="81" y="18"/>
                        <a:pt x="77" y="20"/>
                        <a:pt x="80" y="20"/>
                      </a:cubicBezTo>
                      <a:cubicBezTo>
                        <a:pt x="79" y="20"/>
                        <a:pt x="78" y="20"/>
                        <a:pt x="78" y="22"/>
                      </a:cubicBezTo>
                      <a:cubicBezTo>
                        <a:pt x="78" y="23"/>
                        <a:pt x="77" y="24"/>
                        <a:pt x="76" y="23"/>
                      </a:cubicBezTo>
                      <a:cubicBezTo>
                        <a:pt x="73" y="22"/>
                        <a:pt x="72" y="21"/>
                        <a:pt x="71" y="18"/>
                      </a:cubicBezTo>
                      <a:cubicBezTo>
                        <a:pt x="70" y="16"/>
                        <a:pt x="68" y="15"/>
                        <a:pt x="66" y="13"/>
                      </a:cubicBezTo>
                      <a:cubicBezTo>
                        <a:pt x="65" y="13"/>
                        <a:pt x="64" y="11"/>
                        <a:pt x="63" y="12"/>
                      </a:cubicBezTo>
                      <a:cubicBezTo>
                        <a:pt x="63" y="14"/>
                        <a:pt x="66" y="15"/>
                        <a:pt x="67" y="16"/>
                      </a:cubicBezTo>
                      <a:cubicBezTo>
                        <a:pt x="67" y="15"/>
                        <a:pt x="63" y="16"/>
                        <a:pt x="63" y="17"/>
                      </a:cubicBezTo>
                      <a:cubicBezTo>
                        <a:pt x="62" y="18"/>
                        <a:pt x="63" y="18"/>
                        <a:pt x="62" y="19"/>
                      </a:cubicBezTo>
                      <a:cubicBezTo>
                        <a:pt x="61" y="19"/>
                        <a:pt x="60" y="21"/>
                        <a:pt x="59" y="20"/>
                      </a:cubicBezTo>
                      <a:cubicBezTo>
                        <a:pt x="59" y="20"/>
                        <a:pt x="59" y="19"/>
                        <a:pt x="59" y="19"/>
                      </a:cubicBezTo>
                      <a:cubicBezTo>
                        <a:pt x="59" y="18"/>
                        <a:pt x="54" y="20"/>
                        <a:pt x="54" y="21"/>
                      </a:cubicBezTo>
                      <a:cubicBezTo>
                        <a:pt x="53" y="22"/>
                        <a:pt x="52" y="23"/>
                        <a:pt x="50" y="24"/>
                      </a:cubicBezTo>
                      <a:cubicBezTo>
                        <a:pt x="49" y="25"/>
                        <a:pt x="50" y="22"/>
                        <a:pt x="49" y="22"/>
                      </a:cubicBezTo>
                      <a:cubicBezTo>
                        <a:pt x="48" y="22"/>
                        <a:pt x="47" y="23"/>
                        <a:pt x="46" y="23"/>
                      </a:cubicBezTo>
                      <a:cubicBezTo>
                        <a:pt x="45" y="23"/>
                        <a:pt x="45" y="25"/>
                        <a:pt x="44" y="25"/>
                      </a:cubicBezTo>
                      <a:cubicBezTo>
                        <a:pt x="43" y="25"/>
                        <a:pt x="40" y="27"/>
                        <a:pt x="41" y="27"/>
                      </a:cubicBezTo>
                      <a:cubicBezTo>
                        <a:pt x="41" y="28"/>
                        <a:pt x="43" y="28"/>
                        <a:pt x="40" y="29"/>
                      </a:cubicBezTo>
                      <a:cubicBezTo>
                        <a:pt x="40" y="29"/>
                        <a:pt x="37" y="29"/>
                        <a:pt x="37" y="28"/>
                      </a:cubicBezTo>
                      <a:cubicBezTo>
                        <a:pt x="37" y="27"/>
                        <a:pt x="40" y="26"/>
                        <a:pt x="40" y="26"/>
                      </a:cubicBezTo>
                      <a:cubicBezTo>
                        <a:pt x="41" y="24"/>
                        <a:pt x="43" y="23"/>
                        <a:pt x="44" y="22"/>
                      </a:cubicBezTo>
                      <a:cubicBezTo>
                        <a:pt x="46" y="21"/>
                        <a:pt x="47" y="21"/>
                        <a:pt x="49" y="22"/>
                      </a:cubicBezTo>
                      <a:cubicBezTo>
                        <a:pt x="48" y="22"/>
                        <a:pt x="56" y="18"/>
                        <a:pt x="56" y="18"/>
                      </a:cubicBezTo>
                      <a:cubicBezTo>
                        <a:pt x="58" y="17"/>
                        <a:pt x="57" y="16"/>
                        <a:pt x="56" y="16"/>
                      </a:cubicBezTo>
                      <a:cubicBezTo>
                        <a:pt x="54" y="16"/>
                        <a:pt x="52" y="16"/>
                        <a:pt x="50" y="17"/>
                      </a:cubicBezTo>
                      <a:cubicBezTo>
                        <a:pt x="49" y="17"/>
                        <a:pt x="49" y="19"/>
                        <a:pt x="47" y="19"/>
                      </a:cubicBezTo>
                      <a:cubicBezTo>
                        <a:pt x="46" y="19"/>
                        <a:pt x="44" y="20"/>
                        <a:pt x="43" y="20"/>
                      </a:cubicBezTo>
                      <a:cubicBezTo>
                        <a:pt x="41" y="20"/>
                        <a:pt x="36" y="25"/>
                        <a:pt x="35" y="24"/>
                      </a:cubicBezTo>
                      <a:cubicBezTo>
                        <a:pt x="34" y="24"/>
                        <a:pt x="36" y="23"/>
                        <a:pt x="36" y="22"/>
                      </a:cubicBezTo>
                      <a:cubicBezTo>
                        <a:pt x="36" y="22"/>
                        <a:pt x="33" y="21"/>
                        <a:pt x="33" y="21"/>
                      </a:cubicBezTo>
                      <a:cubicBezTo>
                        <a:pt x="33" y="21"/>
                        <a:pt x="30" y="23"/>
                        <a:pt x="29" y="23"/>
                      </a:cubicBezTo>
                      <a:cubicBezTo>
                        <a:pt x="28" y="23"/>
                        <a:pt x="26" y="24"/>
                        <a:pt x="25" y="25"/>
                      </a:cubicBezTo>
                      <a:cubicBezTo>
                        <a:pt x="24" y="25"/>
                        <a:pt x="26" y="26"/>
                        <a:pt x="26" y="26"/>
                      </a:cubicBezTo>
                      <a:cubicBezTo>
                        <a:pt x="27" y="26"/>
                        <a:pt x="26" y="27"/>
                        <a:pt x="26" y="27"/>
                      </a:cubicBezTo>
                      <a:cubicBezTo>
                        <a:pt x="26" y="28"/>
                        <a:pt x="30" y="27"/>
                        <a:pt x="30" y="27"/>
                      </a:cubicBezTo>
                      <a:cubicBezTo>
                        <a:pt x="31" y="26"/>
                        <a:pt x="33" y="25"/>
                        <a:pt x="34" y="24"/>
                      </a:cubicBezTo>
                      <a:cubicBezTo>
                        <a:pt x="29" y="26"/>
                        <a:pt x="34" y="27"/>
                        <a:pt x="33" y="29"/>
                      </a:cubicBezTo>
                      <a:cubicBezTo>
                        <a:pt x="33" y="29"/>
                        <a:pt x="32" y="28"/>
                        <a:pt x="32" y="28"/>
                      </a:cubicBezTo>
                      <a:cubicBezTo>
                        <a:pt x="30" y="27"/>
                        <a:pt x="29" y="28"/>
                        <a:pt x="28" y="29"/>
                      </a:cubicBezTo>
                      <a:cubicBezTo>
                        <a:pt x="27" y="29"/>
                        <a:pt x="23" y="28"/>
                        <a:pt x="21" y="28"/>
                      </a:cubicBezTo>
                      <a:cubicBezTo>
                        <a:pt x="19" y="28"/>
                        <a:pt x="16" y="26"/>
                        <a:pt x="14" y="25"/>
                      </a:cubicBezTo>
                      <a:cubicBezTo>
                        <a:pt x="13" y="25"/>
                        <a:pt x="12" y="24"/>
                        <a:pt x="11" y="24"/>
                      </a:cubicBezTo>
                      <a:cubicBezTo>
                        <a:pt x="10" y="23"/>
                        <a:pt x="9" y="21"/>
                        <a:pt x="10" y="21"/>
                      </a:cubicBezTo>
                      <a:cubicBezTo>
                        <a:pt x="9" y="21"/>
                        <a:pt x="7" y="21"/>
                        <a:pt x="6" y="22"/>
                      </a:cubicBezTo>
                      <a:cubicBezTo>
                        <a:pt x="4" y="22"/>
                        <a:pt x="2" y="22"/>
                        <a:pt x="0" y="21"/>
                      </a:cubicBezTo>
                      <a:cubicBezTo>
                        <a:pt x="0" y="41"/>
                        <a:pt x="0" y="61"/>
                        <a:pt x="0" y="80"/>
                      </a:cubicBezTo>
                      <a:cubicBezTo>
                        <a:pt x="0" y="85"/>
                        <a:pt x="0" y="89"/>
                        <a:pt x="0" y="94"/>
                      </a:cubicBezTo>
                      <a:cubicBezTo>
                        <a:pt x="0" y="95"/>
                        <a:pt x="0" y="96"/>
                        <a:pt x="0" y="97"/>
                      </a:cubicBezTo>
                      <a:cubicBezTo>
                        <a:pt x="0" y="99"/>
                        <a:pt x="2" y="97"/>
                        <a:pt x="3" y="97"/>
                      </a:cubicBezTo>
                      <a:cubicBezTo>
                        <a:pt x="5" y="98"/>
                        <a:pt x="5" y="97"/>
                        <a:pt x="7" y="97"/>
                      </a:cubicBezTo>
                      <a:cubicBezTo>
                        <a:pt x="9" y="97"/>
                        <a:pt x="9" y="98"/>
                        <a:pt x="10" y="99"/>
                      </a:cubicBezTo>
                      <a:cubicBezTo>
                        <a:pt x="11" y="101"/>
                        <a:pt x="16" y="107"/>
                        <a:pt x="18" y="107"/>
                      </a:cubicBezTo>
                      <a:cubicBezTo>
                        <a:pt x="19" y="107"/>
                        <a:pt x="21" y="106"/>
                        <a:pt x="22" y="105"/>
                      </a:cubicBezTo>
                      <a:cubicBezTo>
                        <a:pt x="23" y="104"/>
                        <a:pt x="22" y="103"/>
                        <a:pt x="23" y="102"/>
                      </a:cubicBezTo>
                      <a:cubicBezTo>
                        <a:pt x="24" y="102"/>
                        <a:pt x="28" y="101"/>
                        <a:pt x="28" y="102"/>
                      </a:cubicBezTo>
                      <a:cubicBezTo>
                        <a:pt x="30" y="104"/>
                        <a:pt x="32" y="105"/>
                        <a:pt x="33" y="107"/>
                      </a:cubicBezTo>
                      <a:cubicBezTo>
                        <a:pt x="35" y="109"/>
                        <a:pt x="37" y="110"/>
                        <a:pt x="38" y="112"/>
                      </a:cubicBezTo>
                      <a:cubicBezTo>
                        <a:pt x="39" y="113"/>
                        <a:pt x="39" y="114"/>
                        <a:pt x="40" y="116"/>
                      </a:cubicBezTo>
                      <a:cubicBezTo>
                        <a:pt x="42" y="118"/>
                        <a:pt x="43" y="122"/>
                        <a:pt x="46" y="124"/>
                      </a:cubicBezTo>
                      <a:cubicBezTo>
                        <a:pt x="48" y="126"/>
                        <a:pt x="52" y="127"/>
                        <a:pt x="54" y="128"/>
                      </a:cubicBezTo>
                      <a:cubicBezTo>
                        <a:pt x="56" y="129"/>
                        <a:pt x="53" y="130"/>
                        <a:pt x="54" y="132"/>
                      </a:cubicBezTo>
                      <a:cubicBezTo>
                        <a:pt x="55" y="132"/>
                        <a:pt x="56" y="132"/>
                        <a:pt x="56" y="133"/>
                      </a:cubicBezTo>
                      <a:cubicBezTo>
                        <a:pt x="56" y="133"/>
                        <a:pt x="55" y="136"/>
                        <a:pt x="56" y="135"/>
                      </a:cubicBezTo>
                      <a:cubicBezTo>
                        <a:pt x="55" y="136"/>
                        <a:pt x="53" y="136"/>
                        <a:pt x="53" y="138"/>
                      </a:cubicBezTo>
                      <a:cubicBezTo>
                        <a:pt x="52" y="139"/>
                        <a:pt x="55" y="141"/>
                        <a:pt x="56" y="141"/>
                      </a:cubicBezTo>
                      <a:cubicBezTo>
                        <a:pt x="56" y="141"/>
                        <a:pt x="54" y="143"/>
                        <a:pt x="54" y="143"/>
                      </a:cubicBezTo>
                      <a:cubicBezTo>
                        <a:pt x="54" y="143"/>
                        <a:pt x="53" y="142"/>
                        <a:pt x="53" y="141"/>
                      </a:cubicBezTo>
                      <a:cubicBezTo>
                        <a:pt x="52" y="141"/>
                        <a:pt x="53" y="143"/>
                        <a:pt x="53" y="143"/>
                      </a:cubicBezTo>
                      <a:cubicBezTo>
                        <a:pt x="54" y="144"/>
                        <a:pt x="53" y="145"/>
                        <a:pt x="54" y="146"/>
                      </a:cubicBezTo>
                      <a:cubicBezTo>
                        <a:pt x="55" y="148"/>
                        <a:pt x="55" y="148"/>
                        <a:pt x="57" y="147"/>
                      </a:cubicBezTo>
                      <a:cubicBezTo>
                        <a:pt x="57" y="147"/>
                        <a:pt x="58" y="147"/>
                        <a:pt x="58" y="147"/>
                      </a:cubicBezTo>
                      <a:cubicBezTo>
                        <a:pt x="59" y="147"/>
                        <a:pt x="59" y="145"/>
                        <a:pt x="59" y="145"/>
                      </a:cubicBezTo>
                      <a:cubicBezTo>
                        <a:pt x="59" y="145"/>
                        <a:pt x="60" y="147"/>
                        <a:pt x="61" y="147"/>
                      </a:cubicBezTo>
                      <a:cubicBezTo>
                        <a:pt x="61" y="147"/>
                        <a:pt x="60" y="149"/>
                        <a:pt x="60" y="150"/>
                      </a:cubicBezTo>
                      <a:cubicBezTo>
                        <a:pt x="59" y="151"/>
                        <a:pt x="59" y="152"/>
                        <a:pt x="61" y="151"/>
                      </a:cubicBezTo>
                      <a:cubicBezTo>
                        <a:pt x="61" y="150"/>
                        <a:pt x="62" y="150"/>
                        <a:pt x="62" y="150"/>
                      </a:cubicBezTo>
                      <a:cubicBezTo>
                        <a:pt x="63" y="150"/>
                        <a:pt x="63" y="149"/>
                        <a:pt x="63" y="149"/>
                      </a:cubicBezTo>
                      <a:cubicBezTo>
                        <a:pt x="65" y="148"/>
                        <a:pt x="64" y="151"/>
                        <a:pt x="64" y="152"/>
                      </a:cubicBezTo>
                      <a:cubicBezTo>
                        <a:pt x="64" y="153"/>
                        <a:pt x="65" y="154"/>
                        <a:pt x="66" y="154"/>
                      </a:cubicBezTo>
                      <a:cubicBezTo>
                        <a:pt x="67" y="154"/>
                        <a:pt x="68" y="152"/>
                        <a:pt x="69" y="152"/>
                      </a:cubicBezTo>
                      <a:cubicBezTo>
                        <a:pt x="69" y="152"/>
                        <a:pt x="68" y="153"/>
                        <a:pt x="68" y="153"/>
                      </a:cubicBezTo>
                      <a:cubicBezTo>
                        <a:pt x="68" y="153"/>
                        <a:pt x="70" y="154"/>
                        <a:pt x="70" y="154"/>
                      </a:cubicBezTo>
                      <a:cubicBezTo>
                        <a:pt x="70" y="154"/>
                        <a:pt x="63" y="156"/>
                        <a:pt x="66" y="158"/>
                      </a:cubicBezTo>
                      <a:cubicBezTo>
                        <a:pt x="66" y="158"/>
                        <a:pt x="72" y="157"/>
                        <a:pt x="71" y="158"/>
                      </a:cubicBezTo>
                      <a:cubicBezTo>
                        <a:pt x="71" y="158"/>
                        <a:pt x="66" y="158"/>
                        <a:pt x="67" y="160"/>
                      </a:cubicBezTo>
                      <a:cubicBezTo>
                        <a:pt x="67" y="160"/>
                        <a:pt x="69" y="160"/>
                        <a:pt x="69" y="160"/>
                      </a:cubicBezTo>
                      <a:cubicBezTo>
                        <a:pt x="68" y="161"/>
                        <a:pt x="66" y="161"/>
                        <a:pt x="67" y="162"/>
                      </a:cubicBezTo>
                      <a:cubicBezTo>
                        <a:pt x="69" y="163"/>
                        <a:pt x="71" y="163"/>
                        <a:pt x="72" y="163"/>
                      </a:cubicBezTo>
                      <a:cubicBezTo>
                        <a:pt x="74" y="163"/>
                        <a:pt x="73" y="164"/>
                        <a:pt x="74" y="164"/>
                      </a:cubicBezTo>
                      <a:cubicBezTo>
                        <a:pt x="76" y="165"/>
                        <a:pt x="76" y="162"/>
                        <a:pt x="77" y="162"/>
                      </a:cubicBezTo>
                      <a:cubicBezTo>
                        <a:pt x="78" y="162"/>
                        <a:pt x="77" y="164"/>
                        <a:pt x="77" y="164"/>
                      </a:cubicBezTo>
                      <a:cubicBezTo>
                        <a:pt x="76" y="165"/>
                        <a:pt x="76" y="165"/>
                        <a:pt x="77" y="166"/>
                      </a:cubicBezTo>
                      <a:cubicBezTo>
                        <a:pt x="80" y="168"/>
                        <a:pt x="81" y="163"/>
                        <a:pt x="81" y="163"/>
                      </a:cubicBezTo>
                      <a:cubicBezTo>
                        <a:pt x="81" y="163"/>
                        <a:pt x="81" y="166"/>
                        <a:pt x="80" y="166"/>
                      </a:cubicBezTo>
                      <a:cubicBezTo>
                        <a:pt x="80" y="167"/>
                        <a:pt x="82" y="166"/>
                        <a:pt x="83" y="166"/>
                      </a:cubicBezTo>
                      <a:cubicBezTo>
                        <a:pt x="82" y="168"/>
                        <a:pt x="81" y="169"/>
                        <a:pt x="83" y="170"/>
                      </a:cubicBezTo>
                      <a:cubicBezTo>
                        <a:pt x="85" y="171"/>
                        <a:pt x="86" y="168"/>
                        <a:pt x="86" y="168"/>
                      </a:cubicBezTo>
                      <a:cubicBezTo>
                        <a:pt x="86" y="168"/>
                        <a:pt x="86" y="169"/>
                        <a:pt x="86" y="170"/>
                      </a:cubicBezTo>
                      <a:cubicBezTo>
                        <a:pt x="87" y="172"/>
                        <a:pt x="86" y="171"/>
                        <a:pt x="85" y="171"/>
                      </a:cubicBezTo>
                      <a:cubicBezTo>
                        <a:pt x="84" y="172"/>
                        <a:pt x="90" y="173"/>
                        <a:pt x="89" y="171"/>
                      </a:cubicBezTo>
                      <a:cubicBezTo>
                        <a:pt x="91" y="174"/>
                        <a:pt x="90" y="176"/>
                        <a:pt x="94" y="176"/>
                      </a:cubicBezTo>
                      <a:cubicBezTo>
                        <a:pt x="97" y="176"/>
                        <a:pt x="99" y="176"/>
                        <a:pt x="102" y="176"/>
                      </a:cubicBezTo>
                      <a:cubicBezTo>
                        <a:pt x="113" y="176"/>
                        <a:pt x="123" y="176"/>
                        <a:pt x="133" y="176"/>
                      </a:cubicBezTo>
                      <a:cubicBezTo>
                        <a:pt x="158" y="176"/>
                        <a:pt x="183" y="176"/>
                        <a:pt x="208" y="176"/>
                      </a:cubicBezTo>
                      <a:cubicBezTo>
                        <a:pt x="213" y="176"/>
                        <a:pt x="218" y="176"/>
                        <a:pt x="223" y="176"/>
                      </a:cubicBezTo>
                      <a:cubicBezTo>
                        <a:pt x="224" y="176"/>
                        <a:pt x="229" y="177"/>
                        <a:pt x="229" y="174"/>
                      </a:cubicBezTo>
                      <a:close/>
                      <a:moveTo>
                        <a:pt x="112" y="54"/>
                      </a:moveTo>
                      <a:cubicBezTo>
                        <a:pt x="110" y="54"/>
                        <a:pt x="108" y="53"/>
                        <a:pt x="106" y="54"/>
                      </a:cubicBezTo>
                      <a:cubicBezTo>
                        <a:pt x="104" y="57"/>
                        <a:pt x="108" y="56"/>
                        <a:pt x="108" y="57"/>
                      </a:cubicBezTo>
                      <a:cubicBezTo>
                        <a:pt x="108" y="56"/>
                        <a:pt x="100" y="60"/>
                        <a:pt x="100" y="60"/>
                      </a:cubicBezTo>
                      <a:cubicBezTo>
                        <a:pt x="98" y="59"/>
                        <a:pt x="107" y="53"/>
                        <a:pt x="99" y="56"/>
                      </a:cubicBezTo>
                      <a:cubicBezTo>
                        <a:pt x="98" y="56"/>
                        <a:pt x="97" y="57"/>
                        <a:pt x="97" y="57"/>
                      </a:cubicBezTo>
                      <a:cubicBezTo>
                        <a:pt x="96" y="58"/>
                        <a:pt x="97" y="59"/>
                        <a:pt x="96" y="60"/>
                      </a:cubicBezTo>
                      <a:cubicBezTo>
                        <a:pt x="95" y="60"/>
                        <a:pt x="88" y="59"/>
                        <a:pt x="88" y="59"/>
                      </a:cubicBezTo>
                      <a:cubicBezTo>
                        <a:pt x="88" y="58"/>
                        <a:pt x="91" y="59"/>
                        <a:pt x="91" y="58"/>
                      </a:cubicBezTo>
                      <a:cubicBezTo>
                        <a:pt x="92" y="57"/>
                        <a:pt x="91" y="57"/>
                        <a:pt x="92" y="56"/>
                      </a:cubicBezTo>
                      <a:cubicBezTo>
                        <a:pt x="92" y="55"/>
                        <a:pt x="94" y="54"/>
                        <a:pt x="94" y="54"/>
                      </a:cubicBezTo>
                      <a:cubicBezTo>
                        <a:pt x="94" y="53"/>
                        <a:pt x="91" y="52"/>
                        <a:pt x="94" y="52"/>
                      </a:cubicBezTo>
                      <a:cubicBezTo>
                        <a:pt x="94" y="52"/>
                        <a:pt x="98" y="53"/>
                        <a:pt x="98" y="52"/>
                      </a:cubicBezTo>
                      <a:cubicBezTo>
                        <a:pt x="98" y="51"/>
                        <a:pt x="93" y="50"/>
                        <a:pt x="92" y="50"/>
                      </a:cubicBezTo>
                      <a:cubicBezTo>
                        <a:pt x="91" y="50"/>
                        <a:pt x="89" y="51"/>
                        <a:pt x="87" y="51"/>
                      </a:cubicBezTo>
                      <a:cubicBezTo>
                        <a:pt x="86" y="51"/>
                        <a:pt x="84" y="50"/>
                        <a:pt x="82" y="51"/>
                      </a:cubicBezTo>
                      <a:cubicBezTo>
                        <a:pt x="81" y="51"/>
                        <a:pt x="79" y="53"/>
                        <a:pt x="80" y="51"/>
                      </a:cubicBezTo>
                      <a:cubicBezTo>
                        <a:pt x="81" y="49"/>
                        <a:pt x="83" y="50"/>
                        <a:pt x="84" y="49"/>
                      </a:cubicBezTo>
                      <a:cubicBezTo>
                        <a:pt x="86" y="49"/>
                        <a:pt x="89" y="48"/>
                        <a:pt x="91" y="47"/>
                      </a:cubicBezTo>
                      <a:cubicBezTo>
                        <a:pt x="95" y="46"/>
                        <a:pt x="99" y="46"/>
                        <a:pt x="102" y="44"/>
                      </a:cubicBezTo>
                      <a:cubicBezTo>
                        <a:pt x="104" y="44"/>
                        <a:pt x="107" y="43"/>
                        <a:pt x="108" y="45"/>
                      </a:cubicBezTo>
                      <a:cubicBezTo>
                        <a:pt x="109" y="46"/>
                        <a:pt x="105" y="47"/>
                        <a:pt x="104" y="48"/>
                      </a:cubicBezTo>
                      <a:cubicBezTo>
                        <a:pt x="102" y="49"/>
                        <a:pt x="110" y="49"/>
                        <a:pt x="111" y="49"/>
                      </a:cubicBezTo>
                      <a:cubicBezTo>
                        <a:pt x="111" y="49"/>
                        <a:pt x="113" y="49"/>
                        <a:pt x="113" y="49"/>
                      </a:cubicBezTo>
                      <a:cubicBezTo>
                        <a:pt x="114" y="48"/>
                        <a:pt x="116" y="46"/>
                        <a:pt x="117" y="47"/>
                      </a:cubicBezTo>
                      <a:cubicBezTo>
                        <a:pt x="118" y="48"/>
                        <a:pt x="113" y="54"/>
                        <a:pt x="112" y="54"/>
                      </a:cubicBezTo>
                      <a:cubicBezTo>
                        <a:pt x="110" y="54"/>
                        <a:pt x="114" y="54"/>
                        <a:pt x="112" y="54"/>
                      </a:cubicBezTo>
                      <a:close/>
                      <a:moveTo>
                        <a:pt x="157" y="78"/>
                      </a:moveTo>
                      <a:cubicBezTo>
                        <a:pt x="157" y="78"/>
                        <a:pt x="152" y="78"/>
                        <a:pt x="153" y="78"/>
                      </a:cubicBezTo>
                      <a:cubicBezTo>
                        <a:pt x="153" y="79"/>
                        <a:pt x="155" y="78"/>
                        <a:pt x="155" y="79"/>
                      </a:cubicBezTo>
                      <a:cubicBezTo>
                        <a:pt x="155" y="80"/>
                        <a:pt x="151" y="81"/>
                        <a:pt x="150" y="81"/>
                      </a:cubicBezTo>
                      <a:cubicBezTo>
                        <a:pt x="148" y="81"/>
                        <a:pt x="147" y="83"/>
                        <a:pt x="145" y="84"/>
                      </a:cubicBezTo>
                      <a:cubicBezTo>
                        <a:pt x="145" y="84"/>
                        <a:pt x="141" y="84"/>
                        <a:pt x="142" y="85"/>
                      </a:cubicBezTo>
                      <a:cubicBezTo>
                        <a:pt x="142" y="86"/>
                        <a:pt x="145" y="86"/>
                        <a:pt x="142" y="88"/>
                      </a:cubicBezTo>
                      <a:cubicBezTo>
                        <a:pt x="141" y="88"/>
                        <a:pt x="137" y="88"/>
                        <a:pt x="137" y="89"/>
                      </a:cubicBezTo>
                      <a:cubicBezTo>
                        <a:pt x="136" y="89"/>
                        <a:pt x="137" y="90"/>
                        <a:pt x="137" y="90"/>
                      </a:cubicBezTo>
                      <a:cubicBezTo>
                        <a:pt x="137" y="92"/>
                        <a:pt x="135" y="92"/>
                        <a:pt x="134" y="92"/>
                      </a:cubicBezTo>
                      <a:cubicBezTo>
                        <a:pt x="131" y="93"/>
                        <a:pt x="128" y="93"/>
                        <a:pt x="125" y="93"/>
                      </a:cubicBezTo>
                      <a:cubicBezTo>
                        <a:pt x="125" y="93"/>
                        <a:pt x="120" y="90"/>
                        <a:pt x="120" y="90"/>
                      </a:cubicBezTo>
                      <a:cubicBezTo>
                        <a:pt x="122" y="89"/>
                        <a:pt x="125" y="90"/>
                        <a:pt x="126" y="89"/>
                      </a:cubicBezTo>
                      <a:cubicBezTo>
                        <a:pt x="127" y="89"/>
                        <a:pt x="126" y="87"/>
                        <a:pt x="127" y="87"/>
                      </a:cubicBezTo>
                      <a:cubicBezTo>
                        <a:pt x="128" y="85"/>
                        <a:pt x="130" y="86"/>
                        <a:pt x="131" y="85"/>
                      </a:cubicBezTo>
                      <a:cubicBezTo>
                        <a:pt x="132" y="85"/>
                        <a:pt x="130" y="83"/>
                        <a:pt x="130" y="83"/>
                      </a:cubicBezTo>
                      <a:cubicBezTo>
                        <a:pt x="128" y="82"/>
                        <a:pt x="128" y="82"/>
                        <a:pt x="128" y="81"/>
                      </a:cubicBezTo>
                      <a:cubicBezTo>
                        <a:pt x="128" y="79"/>
                        <a:pt x="126" y="80"/>
                        <a:pt x="126" y="79"/>
                      </a:cubicBezTo>
                      <a:cubicBezTo>
                        <a:pt x="125" y="78"/>
                        <a:pt x="128" y="79"/>
                        <a:pt x="128" y="79"/>
                      </a:cubicBezTo>
                      <a:cubicBezTo>
                        <a:pt x="131" y="80"/>
                        <a:pt x="134" y="81"/>
                        <a:pt x="136" y="82"/>
                      </a:cubicBezTo>
                      <a:cubicBezTo>
                        <a:pt x="138" y="84"/>
                        <a:pt x="142" y="83"/>
                        <a:pt x="144" y="82"/>
                      </a:cubicBezTo>
                      <a:cubicBezTo>
                        <a:pt x="147" y="81"/>
                        <a:pt x="148" y="78"/>
                        <a:pt x="152" y="77"/>
                      </a:cubicBezTo>
                      <a:cubicBezTo>
                        <a:pt x="153" y="76"/>
                        <a:pt x="155" y="76"/>
                        <a:pt x="157" y="77"/>
                      </a:cubicBezTo>
                      <a:cubicBezTo>
                        <a:pt x="157" y="77"/>
                        <a:pt x="160" y="78"/>
                        <a:pt x="160" y="78"/>
                      </a:cubicBezTo>
                      <a:cubicBezTo>
                        <a:pt x="160" y="78"/>
                        <a:pt x="158" y="78"/>
                        <a:pt x="157" y="78"/>
                      </a:cubicBezTo>
                      <a:close/>
                      <a:moveTo>
                        <a:pt x="222" y="165"/>
                      </a:moveTo>
                      <a:cubicBezTo>
                        <a:pt x="221" y="167"/>
                        <a:pt x="219" y="163"/>
                        <a:pt x="219" y="162"/>
                      </a:cubicBezTo>
                      <a:cubicBezTo>
                        <a:pt x="219" y="160"/>
                        <a:pt x="221" y="159"/>
                        <a:pt x="221" y="157"/>
                      </a:cubicBezTo>
                      <a:cubicBezTo>
                        <a:pt x="220" y="156"/>
                        <a:pt x="219" y="159"/>
                        <a:pt x="218" y="158"/>
                      </a:cubicBezTo>
                      <a:cubicBezTo>
                        <a:pt x="218" y="157"/>
                        <a:pt x="218" y="154"/>
                        <a:pt x="216" y="154"/>
                      </a:cubicBezTo>
                      <a:cubicBezTo>
                        <a:pt x="216" y="154"/>
                        <a:pt x="216" y="156"/>
                        <a:pt x="215" y="156"/>
                      </a:cubicBezTo>
                      <a:cubicBezTo>
                        <a:pt x="214" y="155"/>
                        <a:pt x="214" y="154"/>
                        <a:pt x="213" y="153"/>
                      </a:cubicBezTo>
                      <a:cubicBezTo>
                        <a:pt x="212" y="152"/>
                        <a:pt x="211" y="151"/>
                        <a:pt x="210" y="150"/>
                      </a:cubicBezTo>
                      <a:cubicBezTo>
                        <a:pt x="209" y="149"/>
                        <a:pt x="212" y="149"/>
                        <a:pt x="212" y="148"/>
                      </a:cubicBezTo>
                      <a:cubicBezTo>
                        <a:pt x="211" y="147"/>
                        <a:pt x="209" y="148"/>
                        <a:pt x="209" y="147"/>
                      </a:cubicBezTo>
                      <a:cubicBezTo>
                        <a:pt x="209" y="146"/>
                        <a:pt x="210" y="143"/>
                        <a:pt x="210" y="142"/>
                      </a:cubicBezTo>
                      <a:cubicBezTo>
                        <a:pt x="212" y="140"/>
                        <a:pt x="217" y="147"/>
                        <a:pt x="217" y="148"/>
                      </a:cubicBezTo>
                      <a:cubicBezTo>
                        <a:pt x="218" y="150"/>
                        <a:pt x="219" y="151"/>
                        <a:pt x="219" y="153"/>
                      </a:cubicBezTo>
                      <a:cubicBezTo>
                        <a:pt x="220" y="155"/>
                        <a:pt x="220" y="154"/>
                        <a:pt x="221" y="156"/>
                      </a:cubicBezTo>
                      <a:cubicBezTo>
                        <a:pt x="221" y="157"/>
                        <a:pt x="222" y="158"/>
                        <a:pt x="222" y="159"/>
                      </a:cubicBezTo>
                      <a:cubicBezTo>
                        <a:pt x="223" y="161"/>
                        <a:pt x="222" y="163"/>
                        <a:pt x="222" y="165"/>
                      </a:cubicBezTo>
                      <a:cubicBezTo>
                        <a:pt x="221" y="166"/>
                        <a:pt x="222" y="164"/>
                        <a:pt x="222" y="16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12" name="Freeform 777">
                  <a:extLst>
                    <a:ext uri="{FF2B5EF4-FFF2-40B4-BE49-F238E27FC236}">
                      <a16:creationId xmlns:a16="http://schemas.microsoft.com/office/drawing/2014/main" id="{6FBC024F-D840-A047-98FA-66685BA64C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62421" y="3612683"/>
                  <a:ext cx="163794" cy="121701"/>
                </a:xfrm>
                <a:custGeom>
                  <a:avLst/>
                  <a:gdLst>
                    <a:gd name="T0" fmla="*/ 16 w 16"/>
                    <a:gd name="T1" fmla="*/ 6 h 11"/>
                    <a:gd name="T2" fmla="*/ 11 w 16"/>
                    <a:gd name="T3" fmla="*/ 3 h 11"/>
                    <a:gd name="T4" fmla="*/ 5 w 16"/>
                    <a:gd name="T5" fmla="*/ 1 h 11"/>
                    <a:gd name="T6" fmla="*/ 1 w 16"/>
                    <a:gd name="T7" fmla="*/ 1 h 11"/>
                    <a:gd name="T8" fmla="*/ 3 w 16"/>
                    <a:gd name="T9" fmla="*/ 3 h 11"/>
                    <a:gd name="T10" fmla="*/ 1 w 16"/>
                    <a:gd name="T11" fmla="*/ 7 h 11"/>
                    <a:gd name="T12" fmla="*/ 5 w 16"/>
                    <a:gd name="T13" fmla="*/ 7 h 11"/>
                    <a:gd name="T14" fmla="*/ 5 w 16"/>
                    <a:gd name="T15" fmla="*/ 9 h 11"/>
                    <a:gd name="T16" fmla="*/ 16 w 16"/>
                    <a:gd name="T17" fmla="*/ 6 h 11"/>
                    <a:gd name="T18" fmla="*/ 16 w 16"/>
                    <a:gd name="T1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" h="11">
                      <a:moveTo>
                        <a:pt x="16" y="6"/>
                      </a:moveTo>
                      <a:cubicBezTo>
                        <a:pt x="15" y="5"/>
                        <a:pt x="11" y="3"/>
                        <a:pt x="11" y="3"/>
                      </a:cubicBezTo>
                      <a:cubicBezTo>
                        <a:pt x="9" y="2"/>
                        <a:pt x="7" y="1"/>
                        <a:pt x="5" y="1"/>
                      </a:cubicBezTo>
                      <a:cubicBezTo>
                        <a:pt x="4" y="1"/>
                        <a:pt x="2" y="0"/>
                        <a:pt x="1" y="1"/>
                      </a:cubicBezTo>
                      <a:cubicBezTo>
                        <a:pt x="0" y="2"/>
                        <a:pt x="3" y="3"/>
                        <a:pt x="3" y="3"/>
                      </a:cubicBezTo>
                      <a:cubicBezTo>
                        <a:pt x="2" y="3"/>
                        <a:pt x="0" y="6"/>
                        <a:pt x="1" y="7"/>
                      </a:cubicBezTo>
                      <a:cubicBezTo>
                        <a:pt x="2" y="7"/>
                        <a:pt x="4" y="6"/>
                        <a:pt x="5" y="7"/>
                      </a:cubicBezTo>
                      <a:cubicBezTo>
                        <a:pt x="7" y="8"/>
                        <a:pt x="5" y="8"/>
                        <a:pt x="5" y="9"/>
                      </a:cubicBezTo>
                      <a:cubicBezTo>
                        <a:pt x="5" y="11"/>
                        <a:pt x="16" y="8"/>
                        <a:pt x="16" y="6"/>
                      </a:cubicBezTo>
                      <a:cubicBezTo>
                        <a:pt x="15" y="5"/>
                        <a:pt x="16" y="7"/>
                        <a:pt x="16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13" name="Freeform 778">
                  <a:extLst>
                    <a:ext uri="{FF2B5EF4-FFF2-40B4-BE49-F238E27FC236}">
                      <a16:creationId xmlns:a16="http://schemas.microsoft.com/office/drawing/2014/main" id="{8FC0DD95-C756-A040-AB0C-5BE0AD625B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14698" y="3527861"/>
                  <a:ext cx="41820" cy="22128"/>
                </a:xfrm>
                <a:custGeom>
                  <a:avLst/>
                  <a:gdLst>
                    <a:gd name="T0" fmla="*/ 2 w 4"/>
                    <a:gd name="T1" fmla="*/ 2 h 2"/>
                    <a:gd name="T2" fmla="*/ 2 w 4"/>
                    <a:gd name="T3" fmla="*/ 0 h 2"/>
                    <a:gd name="T4" fmla="*/ 2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2" y="2"/>
                      </a:moveTo>
                      <a:cubicBezTo>
                        <a:pt x="0" y="2"/>
                        <a:pt x="1" y="0"/>
                        <a:pt x="2" y="0"/>
                      </a:cubicBezTo>
                      <a:cubicBezTo>
                        <a:pt x="3" y="0"/>
                        <a:pt x="4" y="2"/>
                        <a:pt x="2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14" name="Freeform 779">
                  <a:extLst>
                    <a:ext uri="{FF2B5EF4-FFF2-40B4-BE49-F238E27FC236}">
                      <a16:creationId xmlns:a16="http://schemas.microsoft.com/office/drawing/2014/main" id="{04FEBC7D-1514-114D-B64F-E2756F727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46062" y="2248174"/>
                  <a:ext cx="111517" cy="66379"/>
                </a:xfrm>
                <a:custGeom>
                  <a:avLst/>
                  <a:gdLst>
                    <a:gd name="T0" fmla="*/ 9 w 11"/>
                    <a:gd name="T1" fmla="*/ 4 h 6"/>
                    <a:gd name="T2" fmla="*/ 9 w 11"/>
                    <a:gd name="T3" fmla="*/ 5 h 6"/>
                    <a:gd name="T4" fmla="*/ 3 w 11"/>
                    <a:gd name="T5" fmla="*/ 4 h 6"/>
                    <a:gd name="T6" fmla="*/ 2 w 11"/>
                    <a:gd name="T7" fmla="*/ 1 h 6"/>
                    <a:gd name="T8" fmla="*/ 9 w 11"/>
                    <a:gd name="T9" fmla="*/ 4 h 6"/>
                    <a:gd name="T10" fmla="*/ 9 w 11"/>
                    <a:gd name="T11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6">
                      <a:moveTo>
                        <a:pt x="9" y="4"/>
                      </a:moveTo>
                      <a:cubicBezTo>
                        <a:pt x="11" y="5"/>
                        <a:pt x="11" y="6"/>
                        <a:pt x="9" y="5"/>
                      </a:cubicBezTo>
                      <a:cubicBezTo>
                        <a:pt x="7" y="5"/>
                        <a:pt x="4" y="4"/>
                        <a:pt x="3" y="4"/>
                      </a:cubicBezTo>
                      <a:cubicBezTo>
                        <a:pt x="2" y="3"/>
                        <a:pt x="0" y="0"/>
                        <a:pt x="2" y="1"/>
                      </a:cubicBezTo>
                      <a:cubicBezTo>
                        <a:pt x="4" y="2"/>
                        <a:pt x="7" y="3"/>
                        <a:pt x="9" y="4"/>
                      </a:cubicBezTo>
                      <a:cubicBezTo>
                        <a:pt x="11" y="5"/>
                        <a:pt x="7" y="3"/>
                        <a:pt x="9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15" name="Freeform 780">
                  <a:extLst>
                    <a:ext uri="{FF2B5EF4-FFF2-40B4-BE49-F238E27FC236}">
                      <a16:creationId xmlns:a16="http://schemas.microsoft.com/office/drawing/2014/main" id="{D2C0C36F-A118-214F-988F-34D411E73B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1073" y="2152285"/>
                  <a:ext cx="83638" cy="51630"/>
                </a:xfrm>
                <a:custGeom>
                  <a:avLst/>
                  <a:gdLst>
                    <a:gd name="T0" fmla="*/ 8 w 8"/>
                    <a:gd name="T1" fmla="*/ 3 h 5"/>
                    <a:gd name="T2" fmla="*/ 0 w 8"/>
                    <a:gd name="T3" fmla="*/ 2 h 5"/>
                    <a:gd name="T4" fmla="*/ 8 w 8"/>
                    <a:gd name="T5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5">
                      <a:moveTo>
                        <a:pt x="8" y="3"/>
                      </a:moveTo>
                      <a:cubicBezTo>
                        <a:pt x="8" y="5"/>
                        <a:pt x="0" y="4"/>
                        <a:pt x="0" y="2"/>
                      </a:cubicBezTo>
                      <a:cubicBezTo>
                        <a:pt x="0" y="0"/>
                        <a:pt x="8" y="1"/>
                        <a:pt x="8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16" name="Freeform 782">
                  <a:extLst>
                    <a:ext uri="{FF2B5EF4-FFF2-40B4-BE49-F238E27FC236}">
                      <a16:creationId xmlns:a16="http://schemas.microsoft.com/office/drawing/2014/main" id="{548D0948-10F1-E646-85FD-63E2128F44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11877" y="2292429"/>
                  <a:ext cx="59247" cy="44255"/>
                </a:xfrm>
                <a:custGeom>
                  <a:avLst/>
                  <a:gdLst>
                    <a:gd name="T0" fmla="*/ 5 w 6"/>
                    <a:gd name="T1" fmla="*/ 3 h 4"/>
                    <a:gd name="T2" fmla="*/ 1 w 6"/>
                    <a:gd name="T3" fmla="*/ 0 h 4"/>
                    <a:gd name="T4" fmla="*/ 5 w 6"/>
                    <a:gd name="T5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4">
                      <a:moveTo>
                        <a:pt x="5" y="3"/>
                      </a:moveTo>
                      <a:cubicBezTo>
                        <a:pt x="4" y="4"/>
                        <a:pt x="0" y="0"/>
                        <a:pt x="1" y="0"/>
                      </a:cubicBezTo>
                      <a:cubicBezTo>
                        <a:pt x="2" y="0"/>
                        <a:pt x="6" y="2"/>
                        <a:pt x="5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17" name="Freeform 783">
                  <a:extLst>
                    <a:ext uri="{FF2B5EF4-FFF2-40B4-BE49-F238E27FC236}">
                      <a16:creationId xmlns:a16="http://schemas.microsoft.com/office/drawing/2014/main" id="{FCF71688-651E-044F-B641-272E5DC838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92033" y="2336680"/>
                  <a:ext cx="52274" cy="11065"/>
                </a:xfrm>
                <a:custGeom>
                  <a:avLst/>
                  <a:gdLst>
                    <a:gd name="T0" fmla="*/ 4 w 5"/>
                    <a:gd name="T1" fmla="*/ 1 h 1"/>
                    <a:gd name="T2" fmla="*/ 2 w 5"/>
                    <a:gd name="T3" fmla="*/ 0 h 1"/>
                    <a:gd name="T4" fmla="*/ 4 w 5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1">
                      <a:moveTo>
                        <a:pt x="4" y="1"/>
                      </a:moveTo>
                      <a:cubicBezTo>
                        <a:pt x="2" y="1"/>
                        <a:pt x="0" y="0"/>
                        <a:pt x="2" y="0"/>
                      </a:cubicBezTo>
                      <a:cubicBezTo>
                        <a:pt x="3" y="0"/>
                        <a:pt x="5" y="1"/>
                        <a:pt x="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18" name="Freeform 784">
                  <a:extLst>
                    <a:ext uri="{FF2B5EF4-FFF2-40B4-BE49-F238E27FC236}">
                      <a16:creationId xmlns:a16="http://schemas.microsoft.com/office/drawing/2014/main" id="{44694701-780D-BD41-8503-5BCAC532FF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92033" y="2952554"/>
                  <a:ext cx="41820" cy="77445"/>
                </a:xfrm>
                <a:custGeom>
                  <a:avLst/>
                  <a:gdLst>
                    <a:gd name="T0" fmla="*/ 2 w 4"/>
                    <a:gd name="T1" fmla="*/ 0 h 7"/>
                    <a:gd name="T2" fmla="*/ 4 w 4"/>
                    <a:gd name="T3" fmla="*/ 7 h 7"/>
                    <a:gd name="T4" fmla="*/ 2 w 4"/>
                    <a:gd name="T5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7">
                      <a:moveTo>
                        <a:pt x="2" y="0"/>
                      </a:moveTo>
                      <a:cubicBezTo>
                        <a:pt x="0" y="0"/>
                        <a:pt x="3" y="7"/>
                        <a:pt x="4" y="7"/>
                      </a:cubicBezTo>
                      <a:cubicBezTo>
                        <a:pt x="4" y="7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19" name="Freeform 785">
                  <a:extLst>
                    <a:ext uri="{FF2B5EF4-FFF2-40B4-BE49-F238E27FC236}">
                      <a16:creationId xmlns:a16="http://schemas.microsoft.com/office/drawing/2014/main" id="{1C7F7C3A-F2F5-DE4F-B052-04D838C2D1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12941" y="3092689"/>
                  <a:ext cx="69700" cy="44255"/>
                </a:xfrm>
                <a:custGeom>
                  <a:avLst/>
                  <a:gdLst>
                    <a:gd name="T0" fmla="*/ 1 w 7"/>
                    <a:gd name="T1" fmla="*/ 0 h 4"/>
                    <a:gd name="T2" fmla="*/ 1 w 7"/>
                    <a:gd name="T3" fmla="*/ 4 h 4"/>
                    <a:gd name="T4" fmla="*/ 5 w 7"/>
                    <a:gd name="T5" fmla="*/ 4 h 4"/>
                    <a:gd name="T6" fmla="*/ 1 w 7"/>
                    <a:gd name="T7" fmla="*/ 0 h 4"/>
                    <a:gd name="T8" fmla="*/ 1 w 7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1" y="0"/>
                      </a:moveTo>
                      <a:cubicBezTo>
                        <a:pt x="0" y="1"/>
                        <a:pt x="0" y="3"/>
                        <a:pt x="1" y="4"/>
                      </a:cubicBezTo>
                      <a:cubicBezTo>
                        <a:pt x="2" y="4"/>
                        <a:pt x="3" y="4"/>
                        <a:pt x="5" y="4"/>
                      </a:cubicBezTo>
                      <a:cubicBezTo>
                        <a:pt x="7" y="4"/>
                        <a:pt x="1" y="0"/>
                        <a:pt x="1" y="0"/>
                      </a:cubicBezTo>
                      <a:cubicBezTo>
                        <a:pt x="0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20" name="Freeform 786">
                  <a:extLst>
                    <a:ext uri="{FF2B5EF4-FFF2-40B4-BE49-F238E27FC236}">
                      <a16:creationId xmlns:a16="http://schemas.microsoft.com/office/drawing/2014/main" id="{3600F9FC-E3F1-6B40-8602-D04CC75301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27171" y="3332402"/>
                  <a:ext cx="174248" cy="106947"/>
                </a:xfrm>
                <a:custGeom>
                  <a:avLst/>
                  <a:gdLst>
                    <a:gd name="T0" fmla="*/ 0 w 17"/>
                    <a:gd name="T1" fmla="*/ 4 h 10"/>
                    <a:gd name="T2" fmla="*/ 10 w 17"/>
                    <a:gd name="T3" fmla="*/ 2 h 10"/>
                    <a:gd name="T4" fmla="*/ 8 w 17"/>
                    <a:gd name="T5" fmla="*/ 4 h 10"/>
                    <a:gd name="T6" fmla="*/ 12 w 17"/>
                    <a:gd name="T7" fmla="*/ 7 h 10"/>
                    <a:gd name="T8" fmla="*/ 9 w 17"/>
                    <a:gd name="T9" fmla="*/ 7 h 10"/>
                    <a:gd name="T10" fmla="*/ 11 w 17"/>
                    <a:gd name="T11" fmla="*/ 10 h 10"/>
                    <a:gd name="T12" fmla="*/ 8 w 17"/>
                    <a:gd name="T13" fmla="*/ 9 h 10"/>
                    <a:gd name="T14" fmla="*/ 0 w 17"/>
                    <a:gd name="T15" fmla="*/ 4 h 10"/>
                    <a:gd name="T16" fmla="*/ 0 w 17"/>
                    <a:gd name="T17" fmla="*/ 4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10">
                      <a:moveTo>
                        <a:pt x="0" y="4"/>
                      </a:moveTo>
                      <a:cubicBezTo>
                        <a:pt x="1" y="0"/>
                        <a:pt x="7" y="2"/>
                        <a:pt x="10" y="2"/>
                      </a:cubicBezTo>
                      <a:cubicBezTo>
                        <a:pt x="17" y="3"/>
                        <a:pt x="8" y="4"/>
                        <a:pt x="8" y="4"/>
                      </a:cubicBezTo>
                      <a:cubicBezTo>
                        <a:pt x="8" y="6"/>
                        <a:pt x="12" y="5"/>
                        <a:pt x="12" y="7"/>
                      </a:cubicBezTo>
                      <a:cubicBezTo>
                        <a:pt x="12" y="7"/>
                        <a:pt x="10" y="6"/>
                        <a:pt x="9" y="7"/>
                      </a:cubicBezTo>
                      <a:cubicBezTo>
                        <a:pt x="9" y="7"/>
                        <a:pt x="12" y="10"/>
                        <a:pt x="11" y="10"/>
                      </a:cubicBezTo>
                      <a:cubicBezTo>
                        <a:pt x="10" y="10"/>
                        <a:pt x="9" y="9"/>
                        <a:pt x="8" y="9"/>
                      </a:cubicBezTo>
                      <a:cubicBezTo>
                        <a:pt x="6" y="8"/>
                        <a:pt x="0" y="7"/>
                        <a:pt x="0" y="4"/>
                      </a:cubicBezTo>
                      <a:cubicBezTo>
                        <a:pt x="0" y="3"/>
                        <a:pt x="0" y="7"/>
                        <a:pt x="0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21" name="Freeform 787">
                  <a:extLst>
                    <a:ext uri="{FF2B5EF4-FFF2-40B4-BE49-F238E27FC236}">
                      <a16:creationId xmlns:a16="http://schemas.microsoft.com/office/drawing/2014/main" id="{6B339D84-D093-E04E-8E97-A35541AABF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5809" y="3310277"/>
                  <a:ext cx="90610" cy="33193"/>
                </a:xfrm>
                <a:custGeom>
                  <a:avLst/>
                  <a:gdLst>
                    <a:gd name="T0" fmla="*/ 8 w 9"/>
                    <a:gd name="T1" fmla="*/ 1 h 3"/>
                    <a:gd name="T2" fmla="*/ 5 w 9"/>
                    <a:gd name="T3" fmla="*/ 0 h 3"/>
                    <a:gd name="T4" fmla="*/ 0 w 9"/>
                    <a:gd name="T5" fmla="*/ 0 h 3"/>
                    <a:gd name="T6" fmla="*/ 8 w 9"/>
                    <a:gd name="T7" fmla="*/ 1 h 3"/>
                    <a:gd name="T8" fmla="*/ 8 w 9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3">
                      <a:moveTo>
                        <a:pt x="8" y="1"/>
                      </a:moveTo>
                      <a:cubicBezTo>
                        <a:pt x="9" y="1"/>
                        <a:pt x="5" y="0"/>
                        <a:pt x="5" y="0"/>
                      </a:cubicBezTo>
                      <a:cubicBezTo>
                        <a:pt x="3" y="0"/>
                        <a:pt x="1" y="0"/>
                        <a:pt x="0" y="0"/>
                      </a:cubicBezTo>
                      <a:cubicBezTo>
                        <a:pt x="2" y="0"/>
                        <a:pt x="6" y="3"/>
                        <a:pt x="8" y="1"/>
                      </a:cubicBezTo>
                      <a:cubicBezTo>
                        <a:pt x="9" y="1"/>
                        <a:pt x="7" y="2"/>
                        <a:pt x="8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22" name="Freeform 788">
                  <a:extLst>
                    <a:ext uri="{FF2B5EF4-FFF2-40B4-BE49-F238E27FC236}">
                      <a16:creationId xmlns:a16="http://schemas.microsoft.com/office/drawing/2014/main" id="{0F2DEE69-2565-0A48-8AC5-09E087F853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52926" y="3538923"/>
                  <a:ext cx="132428" cy="73757"/>
                </a:xfrm>
                <a:custGeom>
                  <a:avLst/>
                  <a:gdLst>
                    <a:gd name="T0" fmla="*/ 12 w 13"/>
                    <a:gd name="T1" fmla="*/ 4 h 7"/>
                    <a:gd name="T2" fmla="*/ 12 w 13"/>
                    <a:gd name="T3" fmla="*/ 1 h 7"/>
                    <a:gd name="T4" fmla="*/ 7 w 13"/>
                    <a:gd name="T5" fmla="*/ 2 h 7"/>
                    <a:gd name="T6" fmla="*/ 3 w 13"/>
                    <a:gd name="T7" fmla="*/ 3 h 7"/>
                    <a:gd name="T8" fmla="*/ 0 w 13"/>
                    <a:gd name="T9" fmla="*/ 5 h 7"/>
                    <a:gd name="T10" fmla="*/ 12 w 13"/>
                    <a:gd name="T11" fmla="*/ 4 h 7"/>
                    <a:gd name="T12" fmla="*/ 12 w 13"/>
                    <a:gd name="T13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7">
                      <a:moveTo>
                        <a:pt x="12" y="4"/>
                      </a:moveTo>
                      <a:cubicBezTo>
                        <a:pt x="13" y="3"/>
                        <a:pt x="13" y="2"/>
                        <a:pt x="12" y="1"/>
                      </a:cubicBezTo>
                      <a:cubicBezTo>
                        <a:pt x="11" y="0"/>
                        <a:pt x="8" y="1"/>
                        <a:pt x="7" y="2"/>
                      </a:cubicBezTo>
                      <a:cubicBezTo>
                        <a:pt x="6" y="2"/>
                        <a:pt x="4" y="2"/>
                        <a:pt x="3" y="3"/>
                      </a:cubicBezTo>
                      <a:cubicBezTo>
                        <a:pt x="3" y="3"/>
                        <a:pt x="0" y="5"/>
                        <a:pt x="0" y="5"/>
                      </a:cubicBezTo>
                      <a:cubicBezTo>
                        <a:pt x="3" y="7"/>
                        <a:pt x="10" y="6"/>
                        <a:pt x="12" y="4"/>
                      </a:cubicBezTo>
                      <a:cubicBezTo>
                        <a:pt x="13" y="3"/>
                        <a:pt x="9" y="6"/>
                        <a:pt x="12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23" name="Freeform 789">
                  <a:extLst>
                    <a:ext uri="{FF2B5EF4-FFF2-40B4-BE49-F238E27FC236}">
                      <a16:creationId xmlns:a16="http://schemas.microsoft.com/office/drawing/2014/main" id="{389A6709-8A34-3241-BF48-36B5687694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47126" y="3645872"/>
                  <a:ext cx="41820" cy="66379"/>
                </a:xfrm>
                <a:custGeom>
                  <a:avLst/>
                  <a:gdLst>
                    <a:gd name="T0" fmla="*/ 3 w 4"/>
                    <a:gd name="T1" fmla="*/ 2 h 6"/>
                    <a:gd name="T2" fmla="*/ 1 w 4"/>
                    <a:gd name="T3" fmla="*/ 3 h 6"/>
                    <a:gd name="T4" fmla="*/ 3 w 4"/>
                    <a:gd name="T5" fmla="*/ 2 h 6"/>
                    <a:gd name="T6" fmla="*/ 3 w 4"/>
                    <a:gd name="T7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6">
                      <a:moveTo>
                        <a:pt x="3" y="2"/>
                      </a:moveTo>
                      <a:cubicBezTo>
                        <a:pt x="2" y="0"/>
                        <a:pt x="1" y="1"/>
                        <a:pt x="1" y="3"/>
                      </a:cubicBezTo>
                      <a:cubicBezTo>
                        <a:pt x="0" y="6"/>
                        <a:pt x="4" y="4"/>
                        <a:pt x="3" y="2"/>
                      </a:cubicBezTo>
                      <a:cubicBezTo>
                        <a:pt x="3" y="2"/>
                        <a:pt x="4" y="3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24" name="Freeform 790">
                  <a:extLst>
                    <a:ext uri="{FF2B5EF4-FFF2-40B4-BE49-F238E27FC236}">
                      <a16:creationId xmlns:a16="http://schemas.microsoft.com/office/drawing/2014/main" id="{616F61CE-9E08-0347-80C3-2FBA19D88C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56516" y="3505733"/>
                  <a:ext cx="38336" cy="44255"/>
                </a:xfrm>
                <a:custGeom>
                  <a:avLst/>
                  <a:gdLst>
                    <a:gd name="T0" fmla="*/ 4 w 4"/>
                    <a:gd name="T1" fmla="*/ 2 h 4"/>
                    <a:gd name="T2" fmla="*/ 1 w 4"/>
                    <a:gd name="T3" fmla="*/ 1 h 4"/>
                    <a:gd name="T4" fmla="*/ 4 w 4"/>
                    <a:gd name="T5" fmla="*/ 2 h 4"/>
                    <a:gd name="T6" fmla="*/ 4 w 4"/>
                    <a:gd name="T7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4">
                      <a:moveTo>
                        <a:pt x="4" y="2"/>
                      </a:moveTo>
                      <a:cubicBezTo>
                        <a:pt x="3" y="2"/>
                        <a:pt x="1" y="0"/>
                        <a:pt x="1" y="1"/>
                      </a:cubicBezTo>
                      <a:cubicBezTo>
                        <a:pt x="0" y="4"/>
                        <a:pt x="4" y="2"/>
                        <a:pt x="4" y="2"/>
                      </a:cubicBezTo>
                      <a:cubicBezTo>
                        <a:pt x="3" y="2"/>
                        <a:pt x="4" y="2"/>
                        <a:pt x="4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25" name="Freeform 791">
                  <a:extLst>
                    <a:ext uri="{FF2B5EF4-FFF2-40B4-BE49-F238E27FC236}">
                      <a16:creationId xmlns:a16="http://schemas.microsoft.com/office/drawing/2014/main" id="{A04C68DF-BFD7-FD4E-B930-EC69B64816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54759" y="2812415"/>
                  <a:ext cx="20911" cy="22128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2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0"/>
                        <a:pt x="0" y="1"/>
                        <a:pt x="0" y="2"/>
                      </a:cubicBezTo>
                      <a:cubicBezTo>
                        <a:pt x="1" y="2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26" name="Freeform 792">
                  <a:extLst>
                    <a:ext uri="{FF2B5EF4-FFF2-40B4-BE49-F238E27FC236}">
                      <a16:creationId xmlns:a16="http://schemas.microsoft.com/office/drawing/2014/main" id="{97D677C3-C074-8348-B5B8-DC51509DC4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71121" y="2694404"/>
                  <a:ext cx="31366" cy="18440"/>
                </a:xfrm>
                <a:custGeom>
                  <a:avLst/>
                  <a:gdLst>
                    <a:gd name="T0" fmla="*/ 2 w 3"/>
                    <a:gd name="T1" fmla="*/ 0 h 2"/>
                    <a:gd name="T2" fmla="*/ 1 w 3"/>
                    <a:gd name="T3" fmla="*/ 1 h 2"/>
                    <a:gd name="T4" fmla="*/ 2 w 3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0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27" name="Freeform 793">
                  <a:extLst>
                    <a:ext uri="{FF2B5EF4-FFF2-40B4-BE49-F238E27FC236}">
                      <a16:creationId xmlns:a16="http://schemas.microsoft.com/office/drawing/2014/main" id="{95D94C64-DB47-6441-BF50-52827059F3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54759" y="2650148"/>
                  <a:ext cx="27879" cy="33193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2 h 3"/>
                    <a:gd name="T4" fmla="*/ 2 w 3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0"/>
                        <a:pt x="0" y="1"/>
                        <a:pt x="1" y="2"/>
                      </a:cubicBezTo>
                      <a:cubicBezTo>
                        <a:pt x="1" y="3"/>
                        <a:pt x="3" y="1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28" name="Freeform 794">
                  <a:extLst>
                    <a:ext uri="{FF2B5EF4-FFF2-40B4-BE49-F238E27FC236}">
                      <a16:creationId xmlns:a16="http://schemas.microsoft.com/office/drawing/2014/main" id="{80592278-B655-CD41-BF2F-FE89A58BAC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3300" y="2867732"/>
                  <a:ext cx="52274" cy="7374"/>
                </a:xfrm>
                <a:custGeom>
                  <a:avLst/>
                  <a:gdLst>
                    <a:gd name="T0" fmla="*/ 5 w 5"/>
                    <a:gd name="T1" fmla="*/ 1 h 1"/>
                    <a:gd name="T2" fmla="*/ 1 w 5"/>
                    <a:gd name="T3" fmla="*/ 0 h 1"/>
                    <a:gd name="T4" fmla="*/ 5 w 5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cubicBezTo>
                        <a:pt x="4" y="0"/>
                        <a:pt x="0" y="0"/>
                        <a:pt x="1" y="0"/>
                      </a:cubicBezTo>
                      <a:cubicBezTo>
                        <a:pt x="2" y="1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29" name="Freeform 795">
                  <a:extLst>
                    <a:ext uri="{FF2B5EF4-FFF2-40B4-BE49-F238E27FC236}">
                      <a16:creationId xmlns:a16="http://schemas.microsoft.com/office/drawing/2014/main" id="{0EF23C49-0426-F14D-98AB-667DDDA330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26027" y="2867732"/>
                  <a:ext cx="62727" cy="0"/>
                </a:xfrm>
                <a:custGeom>
                  <a:avLst/>
                  <a:gdLst>
                    <a:gd name="T0" fmla="*/ 5 w 6"/>
                    <a:gd name="T1" fmla="*/ 1 w 6"/>
                    <a:gd name="T2" fmla="*/ 5 w 6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6">
                      <a:moveTo>
                        <a:pt x="5" y="0"/>
                      </a:moveTo>
                      <a:cubicBezTo>
                        <a:pt x="4" y="0"/>
                        <a:pt x="0" y="0"/>
                        <a:pt x="1" y="0"/>
                      </a:cubicBezTo>
                      <a:cubicBezTo>
                        <a:pt x="2" y="0"/>
                        <a:pt x="6" y="0"/>
                        <a:pt x="5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30" name="Freeform 796">
                  <a:extLst>
                    <a:ext uri="{FF2B5EF4-FFF2-40B4-BE49-F238E27FC236}">
                      <a16:creationId xmlns:a16="http://schemas.microsoft.com/office/drawing/2014/main" id="{BDF264CC-091C-9640-84FB-E267B469EA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00466" y="2181793"/>
                  <a:ext cx="41820" cy="22128"/>
                </a:xfrm>
                <a:custGeom>
                  <a:avLst/>
                  <a:gdLst>
                    <a:gd name="T0" fmla="*/ 3 w 4"/>
                    <a:gd name="T1" fmla="*/ 2 h 2"/>
                    <a:gd name="T2" fmla="*/ 2 w 4"/>
                    <a:gd name="T3" fmla="*/ 0 h 2"/>
                    <a:gd name="T4" fmla="*/ 3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3" y="2"/>
                      </a:moveTo>
                      <a:cubicBezTo>
                        <a:pt x="1" y="2"/>
                        <a:pt x="0" y="0"/>
                        <a:pt x="2" y="0"/>
                      </a:cubicBezTo>
                      <a:cubicBezTo>
                        <a:pt x="3" y="0"/>
                        <a:pt x="4" y="2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31" name="Freeform 797">
                  <a:extLst>
                    <a:ext uri="{FF2B5EF4-FFF2-40B4-BE49-F238E27FC236}">
                      <a16:creationId xmlns:a16="http://schemas.microsoft.com/office/drawing/2014/main" id="{880DDEFD-DDAF-1D44-9B59-56C7DC1C6C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7732" y="4825952"/>
                  <a:ext cx="94095" cy="129075"/>
                </a:xfrm>
                <a:custGeom>
                  <a:avLst/>
                  <a:gdLst>
                    <a:gd name="T0" fmla="*/ 9 w 9"/>
                    <a:gd name="T1" fmla="*/ 11 h 12"/>
                    <a:gd name="T2" fmla="*/ 5 w 9"/>
                    <a:gd name="T3" fmla="*/ 2 h 12"/>
                    <a:gd name="T4" fmla="*/ 2 w 9"/>
                    <a:gd name="T5" fmla="*/ 2 h 12"/>
                    <a:gd name="T6" fmla="*/ 0 w 9"/>
                    <a:gd name="T7" fmla="*/ 3 h 12"/>
                    <a:gd name="T8" fmla="*/ 3 w 9"/>
                    <a:gd name="T9" fmla="*/ 5 h 12"/>
                    <a:gd name="T10" fmla="*/ 3 w 9"/>
                    <a:gd name="T11" fmla="*/ 7 h 12"/>
                    <a:gd name="T12" fmla="*/ 4 w 9"/>
                    <a:gd name="T13" fmla="*/ 7 h 12"/>
                    <a:gd name="T14" fmla="*/ 3 w 9"/>
                    <a:gd name="T15" fmla="*/ 8 h 12"/>
                    <a:gd name="T16" fmla="*/ 6 w 9"/>
                    <a:gd name="T17" fmla="*/ 11 h 12"/>
                    <a:gd name="T18" fmla="*/ 6 w 9"/>
                    <a:gd name="T19" fmla="*/ 9 h 12"/>
                    <a:gd name="T20" fmla="*/ 9 w 9"/>
                    <a:gd name="T21" fmla="*/ 11 h 12"/>
                    <a:gd name="T22" fmla="*/ 9 w 9"/>
                    <a:gd name="T23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12">
                      <a:moveTo>
                        <a:pt x="9" y="11"/>
                      </a:moveTo>
                      <a:cubicBezTo>
                        <a:pt x="8" y="8"/>
                        <a:pt x="7" y="4"/>
                        <a:pt x="5" y="2"/>
                      </a:cubicBezTo>
                      <a:cubicBezTo>
                        <a:pt x="4" y="1"/>
                        <a:pt x="3" y="0"/>
                        <a:pt x="2" y="2"/>
                      </a:cubicBezTo>
                      <a:cubicBezTo>
                        <a:pt x="2" y="2"/>
                        <a:pt x="0" y="2"/>
                        <a:pt x="0" y="3"/>
                      </a:cubicBezTo>
                      <a:cubicBezTo>
                        <a:pt x="1" y="4"/>
                        <a:pt x="3" y="3"/>
                        <a:pt x="3" y="5"/>
                      </a:cubicBezTo>
                      <a:cubicBezTo>
                        <a:pt x="3" y="6"/>
                        <a:pt x="3" y="6"/>
                        <a:pt x="3" y="7"/>
                      </a:cubicBezTo>
                      <a:cubicBezTo>
                        <a:pt x="3" y="8"/>
                        <a:pt x="4" y="7"/>
                        <a:pt x="4" y="7"/>
                      </a:cubicBezTo>
                      <a:cubicBezTo>
                        <a:pt x="5" y="8"/>
                        <a:pt x="3" y="8"/>
                        <a:pt x="3" y="8"/>
                      </a:cubicBezTo>
                      <a:cubicBezTo>
                        <a:pt x="3" y="9"/>
                        <a:pt x="5" y="11"/>
                        <a:pt x="6" y="11"/>
                      </a:cubicBezTo>
                      <a:cubicBezTo>
                        <a:pt x="6" y="11"/>
                        <a:pt x="2" y="7"/>
                        <a:pt x="6" y="9"/>
                      </a:cubicBezTo>
                      <a:cubicBezTo>
                        <a:pt x="7" y="9"/>
                        <a:pt x="9" y="12"/>
                        <a:pt x="9" y="11"/>
                      </a:cubicBezTo>
                      <a:cubicBezTo>
                        <a:pt x="8" y="10"/>
                        <a:pt x="9" y="12"/>
                        <a:pt x="9" y="1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</p:grpSp>
        </p:grpSp>
        <p:sp>
          <p:nvSpPr>
            <p:cNvPr id="432" name="CuadroTexto 395">
              <a:extLst>
                <a:ext uri="{FF2B5EF4-FFF2-40B4-BE49-F238E27FC236}">
                  <a16:creationId xmlns:a16="http://schemas.microsoft.com/office/drawing/2014/main" id="{193A67DC-DF74-194A-9725-CF40BFFC487C}"/>
                </a:ext>
              </a:extLst>
            </p:cNvPr>
            <p:cNvSpPr txBox="1"/>
            <p:nvPr/>
          </p:nvSpPr>
          <p:spPr>
            <a:xfrm flipH="1">
              <a:off x="10538084" y="8791316"/>
              <a:ext cx="20112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 01</a:t>
              </a:r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3FF2B974-AE38-1544-A524-E4DD0834F8F6}"/>
                </a:ext>
              </a:extLst>
            </p:cNvPr>
            <p:cNvSpPr/>
            <p:nvPr/>
          </p:nvSpPr>
          <p:spPr>
            <a:xfrm>
              <a:off x="15867363" y="8601865"/>
              <a:ext cx="1561143" cy="1561143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6F92E65D-400D-7F4C-9DA7-94EEA0586D59}"/>
                </a:ext>
              </a:extLst>
            </p:cNvPr>
            <p:cNvSpPr/>
            <p:nvPr/>
          </p:nvSpPr>
          <p:spPr>
            <a:xfrm flipH="1">
              <a:off x="15465325" y="9114233"/>
              <a:ext cx="240819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1.57%</a:t>
              </a:r>
              <a:endParaRPr lang="en-US" sz="44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C3C4C6A6-4624-F746-844F-2E9EA60BD7E5}"/>
                </a:ext>
              </a:extLst>
            </p:cNvPr>
            <p:cNvSpPr/>
            <p:nvPr/>
          </p:nvSpPr>
          <p:spPr>
            <a:xfrm>
              <a:off x="11591901" y="7082279"/>
              <a:ext cx="1561143" cy="1561143"/>
            </a:xfrm>
            <a:prstGeom prst="ellips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1792D165-3793-C64A-A206-9EF15FA6EFE9}"/>
                </a:ext>
              </a:extLst>
            </p:cNvPr>
            <p:cNvSpPr/>
            <p:nvPr/>
          </p:nvSpPr>
          <p:spPr>
            <a:xfrm flipH="1">
              <a:off x="11189863" y="7594647"/>
              <a:ext cx="240819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4.52%</a:t>
              </a:r>
              <a:endParaRPr lang="en-US" sz="44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C7D8C307-CC85-5943-B0BC-779EA232C1B9}"/>
                </a:ext>
              </a:extLst>
            </p:cNvPr>
            <p:cNvSpPr/>
            <p:nvPr/>
          </p:nvSpPr>
          <p:spPr>
            <a:xfrm>
              <a:off x="19801142" y="7034749"/>
              <a:ext cx="1561143" cy="1561143"/>
            </a:xfrm>
            <a:prstGeom prst="ellipse">
              <a:avLst/>
            </a:prstGeom>
            <a:solidFill>
              <a:schemeClr val="accent3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690C16D1-D05D-0D46-AB7C-C74D681E0C10}"/>
                </a:ext>
              </a:extLst>
            </p:cNvPr>
            <p:cNvSpPr/>
            <p:nvPr/>
          </p:nvSpPr>
          <p:spPr>
            <a:xfrm flipH="1">
              <a:off x="19399104" y="7547117"/>
              <a:ext cx="240819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3.26%</a:t>
              </a:r>
              <a:endParaRPr lang="en-US" sz="44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44" name="CuadroTexto 395">
              <a:extLst>
                <a:ext uri="{FF2B5EF4-FFF2-40B4-BE49-F238E27FC236}">
                  <a16:creationId xmlns:a16="http://schemas.microsoft.com/office/drawing/2014/main" id="{1592A4D2-CCC6-C14D-BEE0-ACE009B2F0FF}"/>
                </a:ext>
              </a:extLst>
            </p:cNvPr>
            <p:cNvSpPr txBox="1"/>
            <p:nvPr/>
          </p:nvSpPr>
          <p:spPr>
            <a:xfrm flipH="1">
              <a:off x="14825271" y="10305397"/>
              <a:ext cx="18927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 02</a:t>
              </a:r>
            </a:p>
          </p:txBody>
        </p:sp>
        <p:sp>
          <p:nvSpPr>
            <p:cNvPr id="445" name="CuadroTexto 395">
              <a:extLst>
                <a:ext uri="{FF2B5EF4-FFF2-40B4-BE49-F238E27FC236}">
                  <a16:creationId xmlns:a16="http://schemas.microsoft.com/office/drawing/2014/main" id="{59D0BBB9-6644-274D-A0DF-E39EECB0F934}"/>
                </a:ext>
              </a:extLst>
            </p:cNvPr>
            <p:cNvSpPr txBox="1"/>
            <p:nvPr/>
          </p:nvSpPr>
          <p:spPr>
            <a:xfrm flipH="1">
              <a:off x="21292883" y="8349194"/>
              <a:ext cx="2307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 03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C20EBA-AADF-9E4C-BF6C-B8E849EE2AC4}"/>
                </a:ext>
              </a:extLst>
            </p:cNvPr>
            <p:cNvGrpSpPr/>
            <p:nvPr/>
          </p:nvGrpSpPr>
          <p:grpSpPr>
            <a:xfrm>
              <a:off x="2476235" y="4229100"/>
              <a:ext cx="7107333" cy="7922957"/>
              <a:chOff x="1802291" y="4229100"/>
              <a:chExt cx="7107333" cy="7922957"/>
            </a:xfrm>
          </p:grpSpPr>
          <p:graphicFrame>
            <p:nvGraphicFramePr>
              <p:cNvPr id="446" name="Chart 445">
                <a:extLst>
                  <a:ext uri="{FF2B5EF4-FFF2-40B4-BE49-F238E27FC236}">
                    <a16:creationId xmlns:a16="http://schemas.microsoft.com/office/drawing/2014/main" id="{E3D4CEF2-1647-9749-9EE4-2DC5EBA949FC}"/>
                  </a:ext>
                </a:extLst>
              </p:cNvPr>
              <p:cNvGraphicFramePr/>
              <p:nvPr/>
            </p:nvGraphicFramePr>
            <p:xfrm>
              <a:off x="1802291" y="4229100"/>
              <a:ext cx="7107333" cy="607629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447" name="TextBox 446">
                <a:extLst>
                  <a:ext uri="{FF2B5EF4-FFF2-40B4-BE49-F238E27FC236}">
                    <a16:creationId xmlns:a16="http://schemas.microsoft.com/office/drawing/2014/main" id="{8689A4C4-9799-4E4F-9D54-CA95DD7AC35D}"/>
                  </a:ext>
                </a:extLst>
              </p:cNvPr>
              <p:cNvSpPr txBox="1"/>
              <p:nvPr/>
            </p:nvSpPr>
            <p:spPr>
              <a:xfrm>
                <a:off x="2172978" y="10767062"/>
                <a:ext cx="636595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4374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736F3B6-AA0D-4541-BB6F-A7A9BD3C8DE4}"/>
              </a:ext>
            </a:extLst>
          </p:cNvPr>
          <p:cNvGrpSpPr/>
          <p:nvPr/>
        </p:nvGrpSpPr>
        <p:grpSpPr>
          <a:xfrm>
            <a:off x="9433152" y="4509116"/>
            <a:ext cx="13213490" cy="7770464"/>
            <a:chOff x="2040573" y="4070439"/>
            <a:chExt cx="20296506" cy="6161496"/>
          </a:xfrm>
        </p:grpSpPr>
        <p:graphicFrame>
          <p:nvGraphicFramePr>
            <p:cNvPr id="433" name="Chart 432">
              <a:extLst>
                <a:ext uri="{FF2B5EF4-FFF2-40B4-BE49-F238E27FC236}">
                  <a16:creationId xmlns:a16="http://schemas.microsoft.com/office/drawing/2014/main" id="{E3C36CDD-0A7D-774F-A7D3-68D1CD0204EF}"/>
                </a:ext>
              </a:extLst>
            </p:cNvPr>
            <p:cNvGraphicFramePr/>
            <p:nvPr/>
          </p:nvGraphicFramePr>
          <p:xfrm>
            <a:off x="2040573" y="4070439"/>
            <a:ext cx="20296506" cy="61614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436" name="Chart 435">
              <a:extLst>
                <a:ext uri="{FF2B5EF4-FFF2-40B4-BE49-F238E27FC236}">
                  <a16:creationId xmlns:a16="http://schemas.microsoft.com/office/drawing/2014/main" id="{F5FC5434-72E3-0E4F-B25C-D16DA1D087A4}"/>
                </a:ext>
              </a:extLst>
            </p:cNvPr>
            <p:cNvGraphicFramePr/>
            <p:nvPr/>
          </p:nvGraphicFramePr>
          <p:xfrm>
            <a:off x="2202024" y="4624732"/>
            <a:ext cx="19973604" cy="499415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455" name="TextBox 454">
            <a:extLst>
              <a:ext uri="{FF2B5EF4-FFF2-40B4-BE49-F238E27FC236}">
                <a16:creationId xmlns:a16="http://schemas.microsoft.com/office/drawing/2014/main" id="{0607E7D9-8424-4247-B792-DB7463E6F1D4}"/>
              </a:ext>
            </a:extLst>
          </p:cNvPr>
          <p:cNvSpPr txBox="1"/>
          <p:nvPr/>
        </p:nvSpPr>
        <p:spPr>
          <a:xfrm>
            <a:off x="1731009" y="6583062"/>
            <a:ext cx="66081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 There are people who have a significant number of followers in every business domain on social media. These influencers create detailed content that provides useful information. </a:t>
            </a:r>
          </a:p>
        </p:txBody>
      </p:sp>
      <p:sp>
        <p:nvSpPr>
          <p:cNvPr id="454" name="CuadroTexto 351">
            <a:extLst>
              <a:ext uri="{FF2B5EF4-FFF2-40B4-BE49-F238E27FC236}">
                <a16:creationId xmlns:a16="http://schemas.microsoft.com/office/drawing/2014/main" id="{8825A578-D582-0F47-BB18-1045687A518F}"/>
              </a:ext>
            </a:extLst>
          </p:cNvPr>
          <p:cNvSpPr txBox="1"/>
          <p:nvPr/>
        </p:nvSpPr>
        <p:spPr>
          <a:xfrm>
            <a:off x="1731009" y="4459109"/>
            <a:ext cx="66081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95BC8F-029D-A74B-90F5-D54279570F4D}"/>
              </a:ext>
            </a:extLst>
          </p:cNvPr>
          <p:cNvGrpSpPr/>
          <p:nvPr/>
        </p:nvGrpSpPr>
        <p:grpSpPr>
          <a:xfrm>
            <a:off x="1840273" y="11199965"/>
            <a:ext cx="3506154" cy="840875"/>
            <a:chOff x="1735771" y="11301545"/>
            <a:chExt cx="3506154" cy="84087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2C83C54-7366-B342-8D60-FB87D6B2C649}"/>
                </a:ext>
              </a:extLst>
            </p:cNvPr>
            <p:cNvSpPr/>
            <p:nvPr/>
          </p:nvSpPr>
          <p:spPr>
            <a:xfrm>
              <a:off x="1735771" y="11301545"/>
              <a:ext cx="3506154" cy="840875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FDA96904-B679-CF4B-B7AC-7FD88FDB99B7}"/>
                </a:ext>
              </a:extLst>
            </p:cNvPr>
            <p:cNvSpPr txBox="1"/>
            <p:nvPr/>
          </p:nvSpPr>
          <p:spPr>
            <a:xfrm>
              <a:off x="1976204" y="11425575"/>
              <a:ext cx="3025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Payments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9519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47EE148-3DF0-4B4D-8EA0-4EB5E9253514}"/>
              </a:ext>
            </a:extLst>
          </p:cNvPr>
          <p:cNvGrpSpPr/>
          <p:nvPr/>
        </p:nvGrpSpPr>
        <p:grpSpPr>
          <a:xfrm>
            <a:off x="1471903" y="2773574"/>
            <a:ext cx="21433845" cy="9971055"/>
            <a:chOff x="1274523" y="2804585"/>
            <a:chExt cx="21433845" cy="9971055"/>
          </a:xfrm>
        </p:grpSpPr>
        <p:graphicFrame>
          <p:nvGraphicFramePr>
            <p:cNvPr id="55" name="Chart 54">
              <a:extLst>
                <a:ext uri="{FF2B5EF4-FFF2-40B4-BE49-F238E27FC236}">
                  <a16:creationId xmlns:a16="http://schemas.microsoft.com/office/drawing/2014/main" id="{FB6B5E23-8187-9641-B1A5-1859B0DCE1E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500347"/>
                </p:ext>
              </p:extLst>
            </p:nvPr>
          </p:nvGraphicFramePr>
          <p:xfrm>
            <a:off x="1274523" y="2804585"/>
            <a:ext cx="12019446" cy="99710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FCCCD83-347F-9649-BEEB-F0266890FB6C}"/>
                </a:ext>
              </a:extLst>
            </p:cNvPr>
            <p:cNvSpPr/>
            <p:nvPr/>
          </p:nvSpPr>
          <p:spPr>
            <a:xfrm>
              <a:off x="13964602" y="4338580"/>
              <a:ext cx="8743766" cy="786292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B490AE4-7824-974C-B554-588CDF47AC6D}"/>
                </a:ext>
              </a:extLst>
            </p:cNvPr>
            <p:cNvGrpSpPr/>
            <p:nvPr/>
          </p:nvGrpSpPr>
          <p:grpSpPr>
            <a:xfrm>
              <a:off x="14935685" y="5265564"/>
              <a:ext cx="6801599" cy="1384995"/>
              <a:chOff x="15281906" y="4307550"/>
              <a:chExt cx="6801599" cy="1384995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B1E830D-416B-AC48-9EE0-43A1F5FFE727}"/>
                  </a:ext>
                </a:extLst>
              </p:cNvPr>
              <p:cNvSpPr txBox="1"/>
              <p:nvPr/>
            </p:nvSpPr>
            <p:spPr>
              <a:xfrm>
                <a:off x="18405644" y="4307550"/>
                <a:ext cx="367786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AC57FF-9FA9-8346-9788-509364D751C4}"/>
                  </a:ext>
                </a:extLst>
              </p:cNvPr>
              <p:cNvSpPr txBox="1"/>
              <p:nvPr/>
            </p:nvSpPr>
            <p:spPr>
              <a:xfrm>
                <a:off x="15281906" y="4676881"/>
                <a:ext cx="31237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accent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Payments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D3D19E8-8448-8B4E-9D0B-9545BC6FDBB2}"/>
                </a:ext>
              </a:extLst>
            </p:cNvPr>
            <p:cNvGrpSpPr/>
            <p:nvPr/>
          </p:nvGrpSpPr>
          <p:grpSpPr>
            <a:xfrm>
              <a:off x="14935685" y="7577547"/>
              <a:ext cx="6801599" cy="1384995"/>
              <a:chOff x="15281906" y="4307550"/>
              <a:chExt cx="6801599" cy="1384995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B60CC3C-D6AC-1E49-85A7-72459590B2EE}"/>
                  </a:ext>
                </a:extLst>
              </p:cNvPr>
              <p:cNvSpPr txBox="1"/>
              <p:nvPr/>
            </p:nvSpPr>
            <p:spPr>
              <a:xfrm>
                <a:off x="18405644" y="4307550"/>
                <a:ext cx="367786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7140954-857E-694C-B472-0FD93DA5E93A}"/>
                  </a:ext>
                </a:extLst>
              </p:cNvPr>
              <p:cNvSpPr txBox="1"/>
              <p:nvPr/>
            </p:nvSpPr>
            <p:spPr>
              <a:xfrm>
                <a:off x="15281906" y="4676881"/>
                <a:ext cx="31237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accent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Transaction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B513367-5B8B-F344-A23C-29F5AFA59265}"/>
                </a:ext>
              </a:extLst>
            </p:cNvPr>
            <p:cNvGrpSpPr/>
            <p:nvPr/>
          </p:nvGrpSpPr>
          <p:grpSpPr>
            <a:xfrm>
              <a:off x="14935685" y="9889527"/>
              <a:ext cx="6801599" cy="1384995"/>
              <a:chOff x="15281906" y="4307550"/>
              <a:chExt cx="6801599" cy="1384995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AD1362A-635D-C44E-936F-13993D4327D1}"/>
                  </a:ext>
                </a:extLst>
              </p:cNvPr>
              <p:cNvSpPr txBox="1"/>
              <p:nvPr/>
            </p:nvSpPr>
            <p:spPr>
              <a:xfrm>
                <a:off x="18405644" y="4307550"/>
                <a:ext cx="367786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2FC6C51-3201-5B46-8277-53A9F5CF0620}"/>
                  </a:ext>
                </a:extLst>
              </p:cNvPr>
              <p:cNvSpPr txBox="1"/>
              <p:nvPr/>
            </p:nvSpPr>
            <p:spPr>
              <a:xfrm>
                <a:off x="15281906" y="4676881"/>
                <a:ext cx="31237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accent3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Payments</a:t>
                </a: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3002D9F-8EA1-7349-810B-FB3D1BA9BD06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18" name="CuadroTexto 350">
              <a:extLst>
                <a:ext uri="{FF2B5EF4-FFF2-40B4-BE49-F238E27FC236}">
                  <a16:creationId xmlns:a16="http://schemas.microsoft.com/office/drawing/2014/main" id="{46637EC9-0ACB-2145-8BF8-A8525E1ADF3C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19" name="CuadroTexto 351">
              <a:extLst>
                <a:ext uri="{FF2B5EF4-FFF2-40B4-BE49-F238E27FC236}">
                  <a16:creationId xmlns:a16="http://schemas.microsoft.com/office/drawing/2014/main" id="{3D309494-4B4B-0E4C-B900-EC293060AB80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20" name="Rectangle 45">
              <a:extLst>
                <a:ext uri="{FF2B5EF4-FFF2-40B4-BE49-F238E27FC236}">
                  <a16:creationId xmlns:a16="http://schemas.microsoft.com/office/drawing/2014/main" id="{4D116FD8-42B3-3345-B0DC-E2AF76A8B45A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0622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37D5CD4E-487E-E645-B65F-6A70036CBA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6157445"/>
              </p:ext>
            </p:extLst>
          </p:nvPr>
        </p:nvGraphicFramePr>
        <p:xfrm>
          <a:off x="1460500" y="4142437"/>
          <a:ext cx="21342350" cy="4933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66B75F1C-1B54-9A42-8547-13F5440701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2673803"/>
              </p:ext>
            </p:extLst>
          </p:nvPr>
        </p:nvGraphicFramePr>
        <p:xfrm>
          <a:off x="1756219" y="4215589"/>
          <a:ext cx="20865214" cy="5384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9CDD7D08-C36E-0D42-A5E1-1FED6215CF8E}"/>
              </a:ext>
            </a:extLst>
          </p:cNvPr>
          <p:cNvGrpSpPr/>
          <p:nvPr/>
        </p:nvGrpSpPr>
        <p:grpSpPr>
          <a:xfrm>
            <a:off x="16686938" y="10285309"/>
            <a:ext cx="4918422" cy="2031326"/>
            <a:chOff x="16240177" y="4640206"/>
            <a:chExt cx="4918422" cy="203132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32C33D3-27EA-C34B-9A11-48B2D1F16C0B}"/>
                </a:ext>
              </a:extLst>
            </p:cNvPr>
            <p:cNvSpPr txBox="1"/>
            <p:nvPr/>
          </p:nvSpPr>
          <p:spPr>
            <a:xfrm>
              <a:off x="16446954" y="5286537"/>
              <a:ext cx="471164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5B24D2-1286-F74D-9945-2FADADE8CF8D}"/>
                </a:ext>
              </a:extLst>
            </p:cNvPr>
            <p:cNvSpPr txBox="1"/>
            <p:nvPr/>
          </p:nvSpPr>
          <p:spPr>
            <a:xfrm>
              <a:off x="16240177" y="4640206"/>
              <a:ext cx="49184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Sales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ABE3DE9-06D4-5A4A-B645-334D7902F7A6}"/>
              </a:ext>
            </a:extLst>
          </p:cNvPr>
          <p:cNvGrpSpPr/>
          <p:nvPr/>
        </p:nvGrpSpPr>
        <p:grpSpPr>
          <a:xfrm>
            <a:off x="9729615" y="10285309"/>
            <a:ext cx="4918422" cy="2031326"/>
            <a:chOff x="16240177" y="4640206"/>
            <a:chExt cx="4918422" cy="203132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B284493-70A9-6E42-80AC-01548F56A2C0}"/>
                </a:ext>
              </a:extLst>
            </p:cNvPr>
            <p:cNvSpPr txBox="1"/>
            <p:nvPr/>
          </p:nvSpPr>
          <p:spPr>
            <a:xfrm>
              <a:off x="16446954" y="5286537"/>
              <a:ext cx="471164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214365-60CE-C646-818B-F806EEF7B111}"/>
                </a:ext>
              </a:extLst>
            </p:cNvPr>
            <p:cNvSpPr txBox="1"/>
            <p:nvPr/>
          </p:nvSpPr>
          <p:spPr>
            <a:xfrm>
              <a:off x="16240177" y="4640206"/>
              <a:ext cx="49184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Transactions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AAF7E50-9207-BE4A-9E5F-141B6A556A77}"/>
              </a:ext>
            </a:extLst>
          </p:cNvPr>
          <p:cNvGrpSpPr/>
          <p:nvPr/>
        </p:nvGrpSpPr>
        <p:grpSpPr>
          <a:xfrm>
            <a:off x="2675242" y="10285309"/>
            <a:ext cx="4918422" cy="2031326"/>
            <a:chOff x="16240177" y="4640206"/>
            <a:chExt cx="4918422" cy="203132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512D6B4-9520-C240-8749-2B054695A6B2}"/>
                </a:ext>
              </a:extLst>
            </p:cNvPr>
            <p:cNvSpPr txBox="1"/>
            <p:nvPr/>
          </p:nvSpPr>
          <p:spPr>
            <a:xfrm>
              <a:off x="16446954" y="5286537"/>
              <a:ext cx="471164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AEA6575-22E5-0349-8AE5-D154747E6103}"/>
                </a:ext>
              </a:extLst>
            </p:cNvPr>
            <p:cNvSpPr txBox="1"/>
            <p:nvPr/>
          </p:nvSpPr>
          <p:spPr>
            <a:xfrm>
              <a:off x="16240177" y="4640206"/>
              <a:ext cx="49184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Payments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2B4DC9-4678-0B4E-88EC-21320C8DF446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18" name="CuadroTexto 350">
              <a:extLst>
                <a:ext uri="{FF2B5EF4-FFF2-40B4-BE49-F238E27FC236}">
                  <a16:creationId xmlns:a16="http://schemas.microsoft.com/office/drawing/2014/main" id="{14889E9E-1533-2549-86F3-4441AA12F972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19" name="CuadroTexto 351">
              <a:extLst>
                <a:ext uri="{FF2B5EF4-FFF2-40B4-BE49-F238E27FC236}">
                  <a16:creationId xmlns:a16="http://schemas.microsoft.com/office/drawing/2014/main" id="{79BA05E5-1C40-0941-8F95-8AF18A042503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20" name="Rectangle 45">
              <a:extLst>
                <a:ext uri="{FF2B5EF4-FFF2-40B4-BE49-F238E27FC236}">
                  <a16:creationId xmlns:a16="http://schemas.microsoft.com/office/drawing/2014/main" id="{9DA620BA-2BE3-D84C-BF91-3D54B029A23C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6461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91F4665F-5A53-8D4E-9C03-270D1384E0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216518"/>
              </p:ext>
            </p:extLst>
          </p:nvPr>
        </p:nvGraphicFramePr>
        <p:xfrm>
          <a:off x="2034048" y="3577609"/>
          <a:ext cx="20871672" cy="5910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3DDEEC0F-B802-8B4D-B2F2-8FDEB832D9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1959524"/>
              </p:ext>
            </p:extLst>
          </p:nvPr>
        </p:nvGraphicFramePr>
        <p:xfrm>
          <a:off x="1481452" y="3826010"/>
          <a:ext cx="21424268" cy="6083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4D1EA8A0-4382-B64A-A74B-5B0F3792481E}"/>
              </a:ext>
            </a:extLst>
          </p:cNvPr>
          <p:cNvGrpSpPr/>
          <p:nvPr/>
        </p:nvGrpSpPr>
        <p:grpSpPr>
          <a:xfrm>
            <a:off x="1603737" y="10605059"/>
            <a:ext cx="21301983" cy="1810598"/>
            <a:chOff x="1603737" y="10605059"/>
            <a:chExt cx="21301983" cy="181059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1A869A7-8AAE-6A4C-B99A-B41C5089B89B}"/>
                </a:ext>
              </a:extLst>
            </p:cNvPr>
            <p:cNvGrpSpPr/>
            <p:nvPr/>
          </p:nvGrpSpPr>
          <p:grpSpPr>
            <a:xfrm>
              <a:off x="19207157" y="11707771"/>
              <a:ext cx="3690110" cy="707886"/>
              <a:chOff x="2038105" y="11364318"/>
              <a:chExt cx="3690110" cy="707886"/>
            </a:xfrm>
          </p:grpSpPr>
          <p:sp>
            <p:nvSpPr>
              <p:cNvPr id="20" name="Oval 18">
                <a:extLst>
                  <a:ext uri="{FF2B5EF4-FFF2-40B4-BE49-F238E27FC236}">
                    <a16:creationId xmlns:a16="http://schemas.microsoft.com/office/drawing/2014/main" id="{B5DFB40A-F623-C443-B957-0859BCE98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8105" y="11553955"/>
                <a:ext cx="328613" cy="32861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21" name="AutoShape 19">
                <a:extLst>
                  <a:ext uri="{FF2B5EF4-FFF2-40B4-BE49-F238E27FC236}">
                    <a16:creationId xmlns:a16="http://schemas.microsoft.com/office/drawing/2014/main" id="{F36340C9-18AD-2F4F-9CCF-DC72EFBF85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7955" y="11646030"/>
                <a:ext cx="188913" cy="144462"/>
              </a:xfrm>
              <a:custGeom>
                <a:avLst/>
                <a:gdLst>
                  <a:gd name="T0" fmla="*/ 94404 w 21600"/>
                  <a:gd name="T1" fmla="*/ 72191 h 21600"/>
                  <a:gd name="T2" fmla="*/ 94404 w 21600"/>
                  <a:gd name="T3" fmla="*/ 72191 h 21600"/>
                  <a:gd name="T4" fmla="*/ 94404 w 21600"/>
                  <a:gd name="T5" fmla="*/ 72191 h 21600"/>
                  <a:gd name="T6" fmla="*/ 94404 w 21600"/>
                  <a:gd name="T7" fmla="*/ 7219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2AC834-56F2-1F4B-8789-7014063B33B3}"/>
                  </a:ext>
                </a:extLst>
              </p:cNvPr>
              <p:cNvSpPr txBox="1"/>
              <p:nvPr/>
            </p:nvSpPr>
            <p:spPr>
              <a:xfrm>
                <a:off x="2436568" y="11364318"/>
                <a:ext cx="32916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platforms.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4FC4F6C-C8D7-EA42-99B8-26EFE5EFBB24}"/>
                </a:ext>
              </a:extLst>
            </p:cNvPr>
            <p:cNvSpPr txBox="1"/>
            <p:nvPr/>
          </p:nvSpPr>
          <p:spPr>
            <a:xfrm>
              <a:off x="1603737" y="11454589"/>
              <a:ext cx="108835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A4CCDEF-8665-6546-BA97-3A5D2F9D23C5}"/>
                </a:ext>
              </a:extLst>
            </p:cNvPr>
            <p:cNvSpPr txBox="1"/>
            <p:nvPr/>
          </p:nvSpPr>
          <p:spPr>
            <a:xfrm>
              <a:off x="1603739" y="10605059"/>
              <a:ext cx="575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Sales Deals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41FF178-C818-3B4A-B27B-4AD3727B9550}"/>
                </a:ext>
              </a:extLst>
            </p:cNvPr>
            <p:cNvGrpSpPr/>
            <p:nvPr/>
          </p:nvGrpSpPr>
          <p:grpSpPr>
            <a:xfrm>
              <a:off x="14051280" y="10605059"/>
              <a:ext cx="3801897" cy="1810598"/>
              <a:chOff x="14326083" y="10605059"/>
              <a:chExt cx="3801897" cy="181059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24F35AD-320A-D145-BDBF-BADB424FE6EA}"/>
                  </a:ext>
                </a:extLst>
              </p:cNvPr>
              <p:cNvGrpSpPr/>
              <p:nvPr/>
            </p:nvGrpSpPr>
            <p:grpSpPr>
              <a:xfrm>
                <a:off x="14435379" y="11707771"/>
                <a:ext cx="3690110" cy="707886"/>
                <a:chOff x="2038105" y="11364318"/>
                <a:chExt cx="3690110" cy="707886"/>
              </a:xfrm>
            </p:grpSpPr>
            <p:sp>
              <p:nvSpPr>
                <p:cNvPr id="38" name="Oval 18">
                  <a:extLst>
                    <a:ext uri="{FF2B5EF4-FFF2-40B4-BE49-F238E27FC236}">
                      <a16:creationId xmlns:a16="http://schemas.microsoft.com/office/drawing/2014/main" id="{4F4E1FFF-97A0-914B-A2FB-07136076F7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105" y="11553955"/>
                  <a:ext cx="328613" cy="32861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lIns="50800" tIns="50800" rIns="50800" bIns="50800" anchor="ctr"/>
                <a:lstStyle>
                  <a:lvl1pPr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1pPr>
                  <a:lvl2pPr marL="742950" indent="-28575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2pPr>
                  <a:lvl3pPr marL="1143000" indent="-22860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3pPr>
                  <a:lvl4pPr marL="1600200" indent="-22860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4pPr>
                  <a:lvl5pPr marL="2057400" indent="-22860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5pPr>
                  <a:lvl6pPr marL="25146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6pPr>
                  <a:lvl7pPr marL="29718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7pPr>
                  <a:lvl8pPr marL="34290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8pPr>
                  <a:lvl9pPr marL="38862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9pPr>
                </a:lstStyle>
                <a:p>
                  <a:pPr algn="ctr" eaLnBrk="1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:endParaRPr lang="en-US" altLang="en-US" sz="3200" baseline="0">
                    <a:solidFill>
                      <a:srgbClr val="FFFFFF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endParaRPr>
                </a:p>
              </p:txBody>
            </p:sp>
            <p:sp>
              <p:nvSpPr>
                <p:cNvPr id="39" name="AutoShape 19">
                  <a:extLst>
                    <a:ext uri="{FF2B5EF4-FFF2-40B4-BE49-F238E27FC236}">
                      <a16:creationId xmlns:a16="http://schemas.microsoft.com/office/drawing/2014/main" id="{09EF96A2-C5E2-D14F-A5DA-FA4F6606AE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7955" y="11646030"/>
                  <a:ext cx="188913" cy="144462"/>
                </a:xfrm>
                <a:custGeom>
                  <a:avLst/>
                  <a:gdLst>
                    <a:gd name="T0" fmla="*/ 94404 w 21600"/>
                    <a:gd name="T1" fmla="*/ 72191 h 21600"/>
                    <a:gd name="T2" fmla="*/ 94404 w 21600"/>
                    <a:gd name="T3" fmla="*/ 72191 h 21600"/>
                    <a:gd name="T4" fmla="*/ 94404 w 21600"/>
                    <a:gd name="T5" fmla="*/ 72191 h 21600"/>
                    <a:gd name="T6" fmla="*/ 94404 w 21600"/>
                    <a:gd name="T7" fmla="*/ 72191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6796" y="16986"/>
                      </a:moveTo>
                      <a:lnTo>
                        <a:pt x="1627" y="10192"/>
                      </a:lnTo>
                      <a:lnTo>
                        <a:pt x="0" y="12666"/>
                      </a:lnTo>
                      <a:lnTo>
                        <a:pt x="6796" y="21600"/>
                      </a:lnTo>
                      <a:lnTo>
                        <a:pt x="21600" y="2181"/>
                      </a:lnTo>
                      <a:lnTo>
                        <a:pt x="19718" y="0"/>
                      </a:lnTo>
                      <a:lnTo>
                        <a:pt x="6796" y="1698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5720" rIns="45720" anchor="ctr"/>
                <a:lstStyle/>
                <a:p>
                  <a:endParaRPr lang="en-US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3425175-4570-F346-A609-60FA25183A76}"/>
                    </a:ext>
                  </a:extLst>
                </p:cNvPr>
                <p:cNvSpPr txBox="1"/>
                <p:nvPr/>
              </p:nvSpPr>
              <p:spPr>
                <a:xfrm>
                  <a:off x="2436568" y="11364318"/>
                  <a:ext cx="329164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Century Gothic" panose="020B0502020202020204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Most businesses already know that platforms.</a:t>
                  </a: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A85E588-A168-BA4C-9D39-F8E73C67E594}"/>
                  </a:ext>
                </a:extLst>
              </p:cNvPr>
              <p:cNvSpPr txBox="1"/>
              <p:nvPr/>
            </p:nvSpPr>
            <p:spPr>
              <a:xfrm>
                <a:off x="14326083" y="10605059"/>
                <a:ext cx="38018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Product Name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6969C52-A6A6-2041-AE71-36A9FE3CD1F9}"/>
                </a:ext>
              </a:extLst>
            </p:cNvPr>
            <p:cNvSpPr txBox="1"/>
            <p:nvPr/>
          </p:nvSpPr>
          <p:spPr>
            <a:xfrm>
              <a:off x="19103823" y="10605059"/>
              <a:ext cx="38018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 Name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6CA0328-916E-134F-A18A-39926A3232F8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25" name="CuadroTexto 350">
              <a:extLst>
                <a:ext uri="{FF2B5EF4-FFF2-40B4-BE49-F238E27FC236}">
                  <a16:creationId xmlns:a16="http://schemas.microsoft.com/office/drawing/2014/main" id="{4D95E818-A6B0-4645-977D-56A582EC1EE4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26" name="CuadroTexto 351">
              <a:extLst>
                <a:ext uri="{FF2B5EF4-FFF2-40B4-BE49-F238E27FC236}">
                  <a16:creationId xmlns:a16="http://schemas.microsoft.com/office/drawing/2014/main" id="{7E98BC08-F65D-AA4C-A628-B1B7E28282E1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27" name="Rectangle 45">
              <a:extLst>
                <a:ext uri="{FF2B5EF4-FFF2-40B4-BE49-F238E27FC236}">
                  <a16:creationId xmlns:a16="http://schemas.microsoft.com/office/drawing/2014/main" id="{7DAF5677-6462-BE48-978E-51E9A1B88719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7583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2D7860D-EA0E-C947-9764-C7CB04C635FF}"/>
              </a:ext>
            </a:extLst>
          </p:cNvPr>
          <p:cNvGrpSpPr/>
          <p:nvPr/>
        </p:nvGrpSpPr>
        <p:grpSpPr>
          <a:xfrm>
            <a:off x="2802891" y="4531406"/>
            <a:ext cx="5060628" cy="5060628"/>
            <a:chOff x="11260933" y="4988674"/>
            <a:chExt cx="3962400" cy="3962400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773FAFB6-CA5F-A045-921F-48769911A32C}"/>
                </a:ext>
              </a:extLst>
            </p:cNvPr>
            <p:cNvSpPr/>
            <p:nvPr/>
          </p:nvSpPr>
          <p:spPr>
            <a:xfrm>
              <a:off x="11260933" y="4988674"/>
              <a:ext cx="3962400" cy="3962400"/>
            </a:xfrm>
            <a:prstGeom prst="arc">
              <a:avLst>
                <a:gd name="adj1" fmla="val 16209941"/>
                <a:gd name="adj2" fmla="val 16203528"/>
              </a:avLst>
            </a:prstGeom>
            <a:ln w="2540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95268639-A9CD-4D47-A116-1B557B1E777D}"/>
                </a:ext>
              </a:extLst>
            </p:cNvPr>
            <p:cNvSpPr/>
            <p:nvPr/>
          </p:nvSpPr>
          <p:spPr>
            <a:xfrm>
              <a:off x="11260933" y="4988674"/>
              <a:ext cx="3962400" cy="3962400"/>
            </a:xfrm>
            <a:prstGeom prst="arc">
              <a:avLst>
                <a:gd name="adj1" fmla="val 16202126"/>
                <a:gd name="adj2" fmla="val 20891492"/>
              </a:avLst>
            </a:prstGeom>
            <a:ln w="5080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8DBEA276-1379-0240-A0A3-07D547D11FC3}"/>
                </a:ext>
              </a:extLst>
            </p:cNvPr>
            <p:cNvSpPr/>
            <p:nvPr/>
          </p:nvSpPr>
          <p:spPr>
            <a:xfrm>
              <a:off x="11260933" y="4988674"/>
              <a:ext cx="3962400" cy="3962400"/>
            </a:xfrm>
            <a:prstGeom prst="arc">
              <a:avLst>
                <a:gd name="adj1" fmla="val 20872419"/>
                <a:gd name="adj2" fmla="val 7064303"/>
              </a:avLst>
            </a:prstGeom>
            <a:ln w="2540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6">
            <a:extLst>
              <a:ext uri="{FF2B5EF4-FFF2-40B4-BE49-F238E27FC236}">
                <a16:creationId xmlns:a16="http://schemas.microsoft.com/office/drawing/2014/main" id="{479C80E6-AB3E-8248-9B31-8AEF749BDFB2}"/>
              </a:ext>
            </a:extLst>
          </p:cNvPr>
          <p:cNvSpPr>
            <a:spLocks/>
          </p:cNvSpPr>
          <p:nvPr/>
        </p:nvSpPr>
        <p:spPr bwMode="auto">
          <a:xfrm>
            <a:off x="3986838" y="6998967"/>
            <a:ext cx="2692734" cy="111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6600" b="1" dirty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24</a:t>
            </a:r>
            <a:r>
              <a:rPr lang="en-US" altLang="x-none" sz="6600" b="1" baseline="0" dirty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%</a:t>
            </a:r>
            <a:endParaRPr lang="x-none" altLang="x-none" sz="6600" b="1" baseline="0">
              <a:solidFill>
                <a:srgbClr val="3F4347"/>
              </a:solidFill>
              <a:latin typeface="Century Gothic" panose="020B0502020202020204" pitchFamily="34" charset="0"/>
              <a:ea typeface="Open Sans Light" charset="0"/>
              <a:cs typeface="Open Sans Light" charset="0"/>
              <a:sym typeface="Open Sans Light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2A67A2E-6C63-724F-9AFE-5CE1D5374A77}"/>
              </a:ext>
            </a:extLst>
          </p:cNvPr>
          <p:cNvGrpSpPr/>
          <p:nvPr/>
        </p:nvGrpSpPr>
        <p:grpSpPr>
          <a:xfrm>
            <a:off x="9663272" y="4531406"/>
            <a:ext cx="5060628" cy="5060628"/>
            <a:chOff x="11260933" y="4988674"/>
            <a:chExt cx="3962400" cy="3962400"/>
          </a:xfrm>
        </p:grpSpPr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1B0BE421-BB67-0148-AFA7-566BA11D2565}"/>
                </a:ext>
              </a:extLst>
            </p:cNvPr>
            <p:cNvSpPr/>
            <p:nvPr/>
          </p:nvSpPr>
          <p:spPr>
            <a:xfrm>
              <a:off x="11260933" y="4988674"/>
              <a:ext cx="3962400" cy="3962400"/>
            </a:xfrm>
            <a:prstGeom prst="arc">
              <a:avLst>
                <a:gd name="adj1" fmla="val 3616085"/>
                <a:gd name="adj2" fmla="val 12421327"/>
              </a:avLst>
            </a:prstGeom>
            <a:ln w="2540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DEBAE54-B163-1046-8542-B28223A3111E}"/>
                </a:ext>
              </a:extLst>
            </p:cNvPr>
            <p:cNvSpPr/>
            <p:nvPr/>
          </p:nvSpPr>
          <p:spPr>
            <a:xfrm>
              <a:off x="11260933" y="4988674"/>
              <a:ext cx="3962400" cy="3962400"/>
            </a:xfrm>
            <a:prstGeom prst="arc">
              <a:avLst>
                <a:gd name="adj1" fmla="val 12317057"/>
                <a:gd name="adj2" fmla="val 16217366"/>
              </a:avLst>
            </a:prstGeom>
            <a:ln w="2540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6B157376-45D0-0143-8289-B5B7B8D90DB1}"/>
                </a:ext>
              </a:extLst>
            </p:cNvPr>
            <p:cNvSpPr/>
            <p:nvPr/>
          </p:nvSpPr>
          <p:spPr>
            <a:xfrm>
              <a:off x="11260933" y="4988674"/>
              <a:ext cx="3962400" cy="3962400"/>
            </a:xfrm>
            <a:prstGeom prst="arc">
              <a:avLst>
                <a:gd name="adj1" fmla="val 16202126"/>
                <a:gd name="adj2" fmla="val 3658009"/>
              </a:avLst>
            </a:prstGeom>
            <a:ln w="508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26">
            <a:extLst>
              <a:ext uri="{FF2B5EF4-FFF2-40B4-BE49-F238E27FC236}">
                <a16:creationId xmlns:a16="http://schemas.microsoft.com/office/drawing/2014/main" id="{8EDE585B-977B-F44E-A530-98D00C28ED27}"/>
              </a:ext>
            </a:extLst>
          </p:cNvPr>
          <p:cNvSpPr>
            <a:spLocks/>
          </p:cNvSpPr>
          <p:nvPr/>
        </p:nvSpPr>
        <p:spPr bwMode="auto">
          <a:xfrm>
            <a:off x="10847219" y="6998967"/>
            <a:ext cx="2692734" cy="111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6600" b="1" dirty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45</a:t>
            </a:r>
            <a:r>
              <a:rPr lang="en-US" altLang="x-none" sz="6600" b="1" baseline="0" dirty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%</a:t>
            </a:r>
            <a:endParaRPr lang="x-none" altLang="x-none" sz="6600" b="1" baseline="0">
              <a:solidFill>
                <a:srgbClr val="3F4347"/>
              </a:solidFill>
              <a:latin typeface="Century Gothic" panose="020B0502020202020204" pitchFamily="34" charset="0"/>
              <a:ea typeface="Open Sans Light" charset="0"/>
              <a:cs typeface="Open Sans Light" charset="0"/>
              <a:sym typeface="Open Sans Light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4C9A5DF-A9DB-9346-8F17-C7FD644EEE10}"/>
              </a:ext>
            </a:extLst>
          </p:cNvPr>
          <p:cNvGrpSpPr/>
          <p:nvPr/>
        </p:nvGrpSpPr>
        <p:grpSpPr>
          <a:xfrm>
            <a:off x="16523653" y="4531406"/>
            <a:ext cx="5060628" cy="5060628"/>
            <a:chOff x="11260933" y="4988674"/>
            <a:chExt cx="3962400" cy="3962400"/>
          </a:xfrm>
        </p:grpSpPr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14CFBE99-F99C-5946-B06B-688ABB669050}"/>
                </a:ext>
              </a:extLst>
            </p:cNvPr>
            <p:cNvSpPr/>
            <p:nvPr/>
          </p:nvSpPr>
          <p:spPr>
            <a:xfrm>
              <a:off x="11260933" y="4988674"/>
              <a:ext cx="3962400" cy="3962400"/>
            </a:xfrm>
            <a:prstGeom prst="arc">
              <a:avLst>
                <a:gd name="adj1" fmla="val 7058824"/>
                <a:gd name="adj2" fmla="val 16189161"/>
              </a:avLst>
            </a:prstGeom>
            <a:ln w="2540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B5DF50DF-16E8-7147-BC7D-2A57E68B00E0}"/>
                </a:ext>
              </a:extLst>
            </p:cNvPr>
            <p:cNvSpPr/>
            <p:nvPr/>
          </p:nvSpPr>
          <p:spPr>
            <a:xfrm>
              <a:off x="11260933" y="4988674"/>
              <a:ext cx="3962400" cy="3962400"/>
            </a:xfrm>
            <a:prstGeom prst="arc">
              <a:avLst>
                <a:gd name="adj1" fmla="val 16202126"/>
                <a:gd name="adj2" fmla="val 5324676"/>
              </a:avLst>
            </a:prstGeom>
            <a:ln w="5080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E80F8B3A-BD06-524E-9E92-0193074F25C2}"/>
                </a:ext>
              </a:extLst>
            </p:cNvPr>
            <p:cNvSpPr/>
            <p:nvPr/>
          </p:nvSpPr>
          <p:spPr>
            <a:xfrm>
              <a:off x="11260933" y="4988674"/>
              <a:ext cx="3962400" cy="3962400"/>
            </a:xfrm>
            <a:prstGeom prst="arc">
              <a:avLst>
                <a:gd name="adj1" fmla="val 5317123"/>
                <a:gd name="adj2" fmla="val 7064303"/>
              </a:avLst>
            </a:prstGeom>
            <a:ln w="2540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26">
            <a:extLst>
              <a:ext uri="{FF2B5EF4-FFF2-40B4-BE49-F238E27FC236}">
                <a16:creationId xmlns:a16="http://schemas.microsoft.com/office/drawing/2014/main" id="{DA5A6865-EF34-DB42-AB3B-DAF46736369B}"/>
              </a:ext>
            </a:extLst>
          </p:cNvPr>
          <p:cNvSpPr>
            <a:spLocks/>
          </p:cNvSpPr>
          <p:nvPr/>
        </p:nvSpPr>
        <p:spPr bwMode="auto">
          <a:xfrm>
            <a:off x="17707600" y="6998967"/>
            <a:ext cx="2692734" cy="111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6600" b="1" baseline="0" dirty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50%</a:t>
            </a:r>
            <a:endParaRPr lang="x-none" altLang="x-none" sz="6600" b="1" baseline="0">
              <a:solidFill>
                <a:srgbClr val="3F4347"/>
              </a:solidFill>
              <a:latin typeface="Century Gothic" panose="020B0502020202020204" pitchFamily="34" charset="0"/>
              <a:ea typeface="Open Sans Light" charset="0"/>
              <a:cs typeface="Open Sans Light" charset="0"/>
              <a:sym typeface="Open Sans Light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1EEE3A-7927-F346-B7EF-1558D03EB0A0}"/>
              </a:ext>
            </a:extLst>
          </p:cNvPr>
          <p:cNvGrpSpPr/>
          <p:nvPr/>
        </p:nvGrpSpPr>
        <p:grpSpPr>
          <a:xfrm>
            <a:off x="2873994" y="10229891"/>
            <a:ext cx="4918422" cy="2031326"/>
            <a:chOff x="16240177" y="4640206"/>
            <a:chExt cx="4918422" cy="2031326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1DADFF4-6922-3340-BC3B-CFE1478DA52A}"/>
                </a:ext>
              </a:extLst>
            </p:cNvPr>
            <p:cNvSpPr txBox="1"/>
            <p:nvPr/>
          </p:nvSpPr>
          <p:spPr>
            <a:xfrm>
              <a:off x="16446954" y="5286537"/>
              <a:ext cx="471164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67D8300-003F-E241-A749-C28995FD625F}"/>
                </a:ext>
              </a:extLst>
            </p:cNvPr>
            <p:cNvSpPr txBox="1"/>
            <p:nvPr/>
          </p:nvSpPr>
          <p:spPr>
            <a:xfrm>
              <a:off x="16240177" y="4640206"/>
              <a:ext cx="49184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Products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50AE05D-99F7-6D41-9A56-F67611060760}"/>
              </a:ext>
            </a:extLst>
          </p:cNvPr>
          <p:cNvGrpSpPr/>
          <p:nvPr/>
        </p:nvGrpSpPr>
        <p:grpSpPr>
          <a:xfrm>
            <a:off x="9734375" y="10229891"/>
            <a:ext cx="4918422" cy="2031326"/>
            <a:chOff x="16240177" y="4640206"/>
            <a:chExt cx="4918422" cy="2031326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4A2BCDD-80D6-7143-BFC4-CC7854A2DE32}"/>
                </a:ext>
              </a:extLst>
            </p:cNvPr>
            <p:cNvSpPr txBox="1"/>
            <p:nvPr/>
          </p:nvSpPr>
          <p:spPr>
            <a:xfrm>
              <a:off x="16446954" y="5286537"/>
              <a:ext cx="471164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034254F-62D1-C240-A12D-EEB1B3D5F66D}"/>
                </a:ext>
              </a:extLst>
            </p:cNvPr>
            <p:cNvSpPr txBox="1"/>
            <p:nvPr/>
          </p:nvSpPr>
          <p:spPr>
            <a:xfrm>
              <a:off x="16240177" y="4640206"/>
              <a:ext cx="49184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Transactions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0502FFF-1395-194C-87B4-716C36F9B5E3}"/>
              </a:ext>
            </a:extLst>
          </p:cNvPr>
          <p:cNvGrpSpPr/>
          <p:nvPr/>
        </p:nvGrpSpPr>
        <p:grpSpPr>
          <a:xfrm>
            <a:off x="16665860" y="10229891"/>
            <a:ext cx="4918422" cy="2031326"/>
            <a:chOff x="16240177" y="4640206"/>
            <a:chExt cx="4918422" cy="203132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45FCE1B-ABA2-BF4F-8593-EF3376258A17}"/>
                </a:ext>
              </a:extLst>
            </p:cNvPr>
            <p:cNvSpPr txBox="1"/>
            <p:nvPr/>
          </p:nvSpPr>
          <p:spPr>
            <a:xfrm>
              <a:off x="16446954" y="5286537"/>
              <a:ext cx="471164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742EAF3-0E98-CF43-AF71-E992C57DA52F}"/>
                </a:ext>
              </a:extLst>
            </p:cNvPr>
            <p:cNvSpPr txBox="1"/>
            <p:nvPr/>
          </p:nvSpPr>
          <p:spPr>
            <a:xfrm>
              <a:off x="16240177" y="4640206"/>
              <a:ext cx="49184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Customers</a:t>
              </a:r>
            </a:p>
          </p:txBody>
        </p:sp>
      </p:grpSp>
      <p:grpSp>
        <p:nvGrpSpPr>
          <p:cNvPr id="68" name="Gráfico 282">
            <a:extLst>
              <a:ext uri="{FF2B5EF4-FFF2-40B4-BE49-F238E27FC236}">
                <a16:creationId xmlns:a16="http://schemas.microsoft.com/office/drawing/2014/main" id="{A8F095A1-CAD3-9441-8E11-014B43718B05}"/>
              </a:ext>
            </a:extLst>
          </p:cNvPr>
          <p:cNvGrpSpPr/>
          <p:nvPr/>
        </p:nvGrpSpPr>
        <p:grpSpPr>
          <a:xfrm>
            <a:off x="11737513" y="5851208"/>
            <a:ext cx="912146" cy="912142"/>
            <a:chOff x="564780" y="239858"/>
            <a:chExt cx="597977" cy="597977"/>
          </a:xfrm>
          <a:solidFill>
            <a:schemeClr val="accent2"/>
          </a:solidFill>
        </p:grpSpPr>
        <p:sp>
          <p:nvSpPr>
            <p:cNvPr id="69" name="Forma libre 285">
              <a:extLst>
                <a:ext uri="{FF2B5EF4-FFF2-40B4-BE49-F238E27FC236}">
                  <a16:creationId xmlns:a16="http://schemas.microsoft.com/office/drawing/2014/main" id="{667ED120-5490-0C4F-A4EE-881043001463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0" name="Forma libre 286">
              <a:extLst>
                <a:ext uri="{FF2B5EF4-FFF2-40B4-BE49-F238E27FC236}">
                  <a16:creationId xmlns:a16="http://schemas.microsoft.com/office/drawing/2014/main" id="{701D478E-2F70-414C-A250-746A98C804E1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71" name="Gráfico 236">
            <a:extLst>
              <a:ext uri="{FF2B5EF4-FFF2-40B4-BE49-F238E27FC236}">
                <a16:creationId xmlns:a16="http://schemas.microsoft.com/office/drawing/2014/main" id="{D556B178-ADB0-374A-B417-0A27743C4CF2}"/>
              </a:ext>
            </a:extLst>
          </p:cNvPr>
          <p:cNvSpPr/>
          <p:nvPr/>
        </p:nvSpPr>
        <p:spPr>
          <a:xfrm>
            <a:off x="4941037" y="5795105"/>
            <a:ext cx="875518" cy="955107"/>
          </a:xfrm>
          <a:custGeom>
            <a:avLst/>
            <a:gdLst>
              <a:gd name="connsiteX0" fmla="*/ 516886 w 523263"/>
              <a:gd name="connsiteY0" fmla="*/ 132174 h 570831"/>
              <a:gd name="connsiteX1" fmla="*/ 267148 w 523263"/>
              <a:gd name="connsiteY1" fmla="*/ 1359 h 570831"/>
              <a:gd name="connsiteX2" fmla="*/ 256115 w 523263"/>
              <a:gd name="connsiteY2" fmla="*/ 1359 h 570831"/>
              <a:gd name="connsiteX3" fmla="*/ 159339 w 523263"/>
              <a:gd name="connsiteY3" fmla="*/ 52052 h 570831"/>
              <a:gd name="connsiteX4" fmla="*/ 152963 w 523263"/>
              <a:gd name="connsiteY4" fmla="*/ 62655 h 570831"/>
              <a:gd name="connsiteX5" fmla="*/ 159466 w 523263"/>
              <a:gd name="connsiteY5" fmla="*/ 73189 h 570831"/>
              <a:gd name="connsiteX6" fmla="*/ 397835 w 523263"/>
              <a:gd name="connsiteY6" fmla="*/ 194400 h 570831"/>
              <a:gd name="connsiteX7" fmla="*/ 402837 w 523263"/>
              <a:gd name="connsiteY7" fmla="*/ 199564 h 570831"/>
              <a:gd name="connsiteX8" fmla="*/ 404338 w 523263"/>
              <a:gd name="connsiteY8" fmla="*/ 205004 h 570831"/>
              <a:gd name="connsiteX9" fmla="*/ 404338 w 523263"/>
              <a:gd name="connsiteY9" fmla="*/ 368663 h 570831"/>
              <a:gd name="connsiteX10" fmla="*/ 392445 w 523263"/>
              <a:gd name="connsiteY10" fmla="*/ 380556 h 570831"/>
              <a:gd name="connsiteX11" fmla="*/ 380553 w 523263"/>
              <a:gd name="connsiteY11" fmla="*/ 368663 h 570831"/>
              <a:gd name="connsiteX12" fmla="*/ 380553 w 523263"/>
              <a:gd name="connsiteY12" fmla="*/ 219589 h 570831"/>
              <a:gd name="connsiteX13" fmla="*/ 371998 w 523263"/>
              <a:gd name="connsiteY13" fmla="*/ 207955 h 570831"/>
              <a:gd name="connsiteX14" fmla="*/ 371982 w 523263"/>
              <a:gd name="connsiteY14" fmla="*/ 207941 h 570831"/>
              <a:gd name="connsiteX15" fmla="*/ 118540 w 523263"/>
              <a:gd name="connsiteY15" fmla="*/ 79065 h 570831"/>
              <a:gd name="connsiteX16" fmla="*/ 107635 w 523263"/>
              <a:gd name="connsiteY16" fmla="*/ 79136 h 570831"/>
              <a:gd name="connsiteX17" fmla="*/ 6376 w 523263"/>
              <a:gd name="connsiteY17" fmla="*/ 132175 h 570831"/>
              <a:gd name="connsiteX18" fmla="*/ 6276 w 523263"/>
              <a:gd name="connsiteY18" fmla="*/ 132415 h 570831"/>
              <a:gd name="connsiteX19" fmla="*/ 0 w 523263"/>
              <a:gd name="connsiteY19" fmla="*/ 142709 h 570831"/>
              <a:gd name="connsiteX20" fmla="*/ 0 w 523263"/>
              <a:gd name="connsiteY20" fmla="*/ 428124 h 570831"/>
              <a:gd name="connsiteX21" fmla="*/ 6376 w 523263"/>
              <a:gd name="connsiteY21" fmla="*/ 438658 h 570831"/>
              <a:gd name="connsiteX22" fmla="*/ 256115 w 523263"/>
              <a:gd name="connsiteY22" fmla="*/ 569473 h 570831"/>
              <a:gd name="connsiteX23" fmla="*/ 261620 w 523263"/>
              <a:gd name="connsiteY23" fmla="*/ 570832 h 570831"/>
              <a:gd name="connsiteX24" fmla="*/ 267021 w 523263"/>
              <a:gd name="connsiteY24" fmla="*/ 569351 h 570831"/>
              <a:gd name="connsiteX25" fmla="*/ 267149 w 523263"/>
              <a:gd name="connsiteY25" fmla="*/ 569473 h 570831"/>
              <a:gd name="connsiteX26" fmla="*/ 516887 w 523263"/>
              <a:gd name="connsiteY26" fmla="*/ 438658 h 570831"/>
              <a:gd name="connsiteX27" fmla="*/ 523264 w 523263"/>
              <a:gd name="connsiteY27" fmla="*/ 428124 h 570831"/>
              <a:gd name="connsiteX28" fmla="*/ 523264 w 523263"/>
              <a:gd name="connsiteY28" fmla="*/ 142707 h 570831"/>
              <a:gd name="connsiteX29" fmla="*/ 516886 w 523263"/>
              <a:gd name="connsiteY29" fmla="*/ 132174 h 570831"/>
              <a:gd name="connsiteX30" fmla="*/ 249739 w 523263"/>
              <a:gd name="connsiteY30" fmla="*/ 539286 h 570831"/>
              <a:gd name="connsiteX31" fmla="*/ 23785 w 523263"/>
              <a:gd name="connsiteY31" fmla="*/ 420923 h 570831"/>
              <a:gd name="connsiteX32" fmla="*/ 23785 w 523263"/>
              <a:gd name="connsiteY32" fmla="*/ 162361 h 570831"/>
              <a:gd name="connsiteX33" fmla="*/ 249740 w 523263"/>
              <a:gd name="connsiteY33" fmla="*/ 280717 h 570831"/>
              <a:gd name="connsiteX34" fmla="*/ 249740 w 523263"/>
              <a:gd name="connsiteY34" fmla="*/ 53928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3263" h="570831">
                <a:moveTo>
                  <a:pt x="516886" y="132174"/>
                </a:moveTo>
                <a:lnTo>
                  <a:pt x="267148" y="1359"/>
                </a:lnTo>
                <a:cubicBezTo>
                  <a:pt x="263687" y="-453"/>
                  <a:pt x="259575" y="-453"/>
                  <a:pt x="256115" y="1359"/>
                </a:cubicBezTo>
                <a:lnTo>
                  <a:pt x="159339" y="52052"/>
                </a:lnTo>
                <a:cubicBezTo>
                  <a:pt x="155390" y="54119"/>
                  <a:pt x="152939" y="58208"/>
                  <a:pt x="152963" y="62655"/>
                </a:cubicBezTo>
                <a:cubicBezTo>
                  <a:pt x="152986" y="67104"/>
                  <a:pt x="155495" y="71167"/>
                  <a:pt x="159466" y="73189"/>
                </a:cubicBezTo>
                <a:lnTo>
                  <a:pt x="397835" y="194400"/>
                </a:lnTo>
                <a:cubicBezTo>
                  <a:pt x="400434" y="195722"/>
                  <a:pt x="401991" y="197939"/>
                  <a:pt x="402837" y="199564"/>
                </a:cubicBezTo>
                <a:cubicBezTo>
                  <a:pt x="403824" y="201482"/>
                  <a:pt x="404338" y="203305"/>
                  <a:pt x="404338" y="205004"/>
                </a:cubicBezTo>
                <a:lnTo>
                  <a:pt x="404338" y="368663"/>
                </a:lnTo>
                <a:cubicBezTo>
                  <a:pt x="404338" y="375224"/>
                  <a:pt x="399008" y="380556"/>
                  <a:pt x="392445" y="380556"/>
                </a:cubicBezTo>
                <a:cubicBezTo>
                  <a:pt x="385884" y="380556"/>
                  <a:pt x="380553" y="375225"/>
                  <a:pt x="380553" y="368663"/>
                </a:cubicBezTo>
                <a:lnTo>
                  <a:pt x="380553" y="219589"/>
                </a:lnTo>
                <a:cubicBezTo>
                  <a:pt x="380553" y="215121"/>
                  <a:pt x="375994" y="209989"/>
                  <a:pt x="371998" y="207955"/>
                </a:cubicBezTo>
                <a:lnTo>
                  <a:pt x="371982" y="207941"/>
                </a:lnTo>
                <a:lnTo>
                  <a:pt x="118540" y="79065"/>
                </a:lnTo>
                <a:cubicBezTo>
                  <a:pt x="115125" y="77335"/>
                  <a:pt x="111072" y="77358"/>
                  <a:pt x="107635" y="79136"/>
                </a:cubicBezTo>
                <a:lnTo>
                  <a:pt x="6376" y="132175"/>
                </a:lnTo>
                <a:cubicBezTo>
                  <a:pt x="6251" y="132241"/>
                  <a:pt x="6375" y="132344"/>
                  <a:pt x="6276" y="132415"/>
                </a:cubicBezTo>
                <a:cubicBezTo>
                  <a:pt x="2593" y="134434"/>
                  <a:pt x="0" y="138207"/>
                  <a:pt x="0" y="142709"/>
                </a:cubicBezTo>
                <a:lnTo>
                  <a:pt x="0" y="428124"/>
                </a:lnTo>
                <a:cubicBezTo>
                  <a:pt x="0" y="432549"/>
                  <a:pt x="2451" y="436602"/>
                  <a:pt x="6376" y="438658"/>
                </a:cubicBezTo>
                <a:lnTo>
                  <a:pt x="256115" y="569473"/>
                </a:lnTo>
                <a:cubicBezTo>
                  <a:pt x="257880" y="570402"/>
                  <a:pt x="259762" y="570832"/>
                  <a:pt x="261620" y="570832"/>
                </a:cubicBezTo>
                <a:cubicBezTo>
                  <a:pt x="263522" y="570832"/>
                  <a:pt x="265339" y="570215"/>
                  <a:pt x="267021" y="569351"/>
                </a:cubicBezTo>
                <a:cubicBezTo>
                  <a:pt x="267063" y="569345"/>
                  <a:pt x="267107" y="569495"/>
                  <a:pt x="267149" y="569473"/>
                </a:cubicBezTo>
                <a:lnTo>
                  <a:pt x="516887" y="438658"/>
                </a:lnTo>
                <a:cubicBezTo>
                  <a:pt x="520813" y="436602"/>
                  <a:pt x="523264" y="432549"/>
                  <a:pt x="523264" y="428124"/>
                </a:cubicBezTo>
                <a:lnTo>
                  <a:pt x="523264" y="142707"/>
                </a:lnTo>
                <a:cubicBezTo>
                  <a:pt x="523262" y="138282"/>
                  <a:pt x="520812" y="134230"/>
                  <a:pt x="516886" y="132174"/>
                </a:cubicBezTo>
                <a:close/>
                <a:moveTo>
                  <a:pt x="249739" y="539286"/>
                </a:moveTo>
                <a:lnTo>
                  <a:pt x="23785" y="420923"/>
                </a:lnTo>
                <a:lnTo>
                  <a:pt x="23785" y="162361"/>
                </a:lnTo>
                <a:lnTo>
                  <a:pt x="249740" y="280717"/>
                </a:lnTo>
                <a:lnTo>
                  <a:pt x="249740" y="539286"/>
                </a:ln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72" name="Gráfico 65">
            <a:extLst>
              <a:ext uri="{FF2B5EF4-FFF2-40B4-BE49-F238E27FC236}">
                <a16:creationId xmlns:a16="http://schemas.microsoft.com/office/drawing/2014/main" id="{71FFC389-D76C-B24D-BE76-E193308D7414}"/>
              </a:ext>
            </a:extLst>
          </p:cNvPr>
          <p:cNvGrpSpPr/>
          <p:nvPr/>
        </p:nvGrpSpPr>
        <p:grpSpPr>
          <a:xfrm>
            <a:off x="18590982" y="5808163"/>
            <a:ext cx="925970" cy="925970"/>
            <a:chOff x="5171013" y="1569831"/>
            <a:chExt cx="570831" cy="570831"/>
          </a:xfrm>
          <a:solidFill>
            <a:schemeClr val="accent3"/>
          </a:solidFill>
        </p:grpSpPr>
        <p:sp>
          <p:nvSpPr>
            <p:cNvPr id="73" name="Forma libre 166">
              <a:extLst>
                <a:ext uri="{FF2B5EF4-FFF2-40B4-BE49-F238E27FC236}">
                  <a16:creationId xmlns:a16="http://schemas.microsoft.com/office/drawing/2014/main" id="{3036392A-A873-614A-9D26-E2CB798F9AAF}"/>
                </a:ext>
              </a:extLst>
            </p:cNvPr>
            <p:cNvSpPr/>
            <p:nvPr/>
          </p:nvSpPr>
          <p:spPr>
            <a:xfrm>
              <a:off x="5546195" y="1891956"/>
              <a:ext cx="195157" cy="212568"/>
            </a:xfrm>
            <a:custGeom>
              <a:avLst/>
              <a:gdLst>
                <a:gd name="connsiteX0" fmla="*/ 162732 w 195157"/>
                <a:gd name="connsiteY0" fmla="*/ 50941 h 212568"/>
                <a:gd name="connsiteX1" fmla="*/ 0 w 195157"/>
                <a:gd name="connsiteY1" fmla="*/ 0 h 212568"/>
                <a:gd name="connsiteX2" fmla="*/ 39171 w 195157"/>
                <a:gd name="connsiteY2" fmla="*/ 20796 h 212568"/>
                <a:gd name="connsiteX3" fmla="*/ 88219 w 195157"/>
                <a:gd name="connsiteY3" fmla="*/ 110851 h 212568"/>
                <a:gd name="connsiteX4" fmla="*/ 88219 w 195157"/>
                <a:gd name="connsiteY4" fmla="*/ 212568 h 212568"/>
                <a:gd name="connsiteX5" fmla="*/ 195158 w 195157"/>
                <a:gd name="connsiteY5" fmla="*/ 212568 h 212568"/>
                <a:gd name="connsiteX6" fmla="*/ 195158 w 195157"/>
                <a:gd name="connsiteY6" fmla="*/ 110851 h 212568"/>
                <a:gd name="connsiteX7" fmla="*/ 162732 w 195157"/>
                <a:gd name="connsiteY7" fmla="*/ 50941 h 212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157" h="212568">
                  <a:moveTo>
                    <a:pt x="162732" y="50941"/>
                  </a:moveTo>
                  <a:cubicBezTo>
                    <a:pt x="113837" y="20092"/>
                    <a:pt x="57854" y="3166"/>
                    <a:pt x="0" y="0"/>
                  </a:cubicBezTo>
                  <a:cubicBezTo>
                    <a:pt x="13376" y="6261"/>
                    <a:pt x="26616" y="12874"/>
                    <a:pt x="39171" y="20796"/>
                  </a:cubicBezTo>
                  <a:cubicBezTo>
                    <a:pt x="69421" y="39854"/>
                    <a:pt x="88219" y="74370"/>
                    <a:pt x="88219" y="110851"/>
                  </a:cubicBezTo>
                  <a:lnTo>
                    <a:pt x="88219" y="212568"/>
                  </a:lnTo>
                  <a:lnTo>
                    <a:pt x="195158" y="212568"/>
                  </a:lnTo>
                  <a:lnTo>
                    <a:pt x="195158" y="110851"/>
                  </a:lnTo>
                  <a:cubicBezTo>
                    <a:pt x="195158" y="86519"/>
                    <a:pt x="182731" y="63560"/>
                    <a:pt x="162732" y="50941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4" name="Forma libre 167">
              <a:extLst>
                <a:ext uri="{FF2B5EF4-FFF2-40B4-BE49-F238E27FC236}">
                  <a16:creationId xmlns:a16="http://schemas.microsoft.com/office/drawing/2014/main" id="{06826536-C1EB-7247-8CCE-700DDDF7206D}"/>
                </a:ext>
              </a:extLst>
            </p:cNvPr>
            <p:cNvSpPr/>
            <p:nvPr/>
          </p:nvSpPr>
          <p:spPr>
            <a:xfrm>
              <a:off x="5171013" y="1891621"/>
              <a:ext cx="427754" cy="212903"/>
            </a:xfrm>
            <a:custGeom>
              <a:avLst/>
              <a:gdLst>
                <a:gd name="connsiteX0" fmla="*/ 395329 w 427754"/>
                <a:gd name="connsiteY0" fmla="*/ 51276 h 212903"/>
                <a:gd name="connsiteX1" fmla="*/ 32443 w 427754"/>
                <a:gd name="connsiteY1" fmla="*/ 51276 h 212903"/>
                <a:gd name="connsiteX2" fmla="*/ 0 w 427754"/>
                <a:gd name="connsiteY2" fmla="*/ 111186 h 212903"/>
                <a:gd name="connsiteX3" fmla="*/ 0 w 427754"/>
                <a:gd name="connsiteY3" fmla="*/ 212903 h 212903"/>
                <a:gd name="connsiteX4" fmla="*/ 427755 w 427754"/>
                <a:gd name="connsiteY4" fmla="*/ 212903 h 212903"/>
                <a:gd name="connsiteX5" fmla="*/ 427755 w 427754"/>
                <a:gd name="connsiteY5" fmla="*/ 111186 h 212903"/>
                <a:gd name="connsiteX6" fmla="*/ 395329 w 427754"/>
                <a:gd name="connsiteY6" fmla="*/ 51276 h 21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7754" h="212903">
                  <a:moveTo>
                    <a:pt x="395329" y="51276"/>
                  </a:moveTo>
                  <a:cubicBezTo>
                    <a:pt x="286963" y="-17092"/>
                    <a:pt x="140775" y="-17092"/>
                    <a:pt x="32443" y="51276"/>
                  </a:cubicBezTo>
                  <a:cubicBezTo>
                    <a:pt x="12428" y="63877"/>
                    <a:pt x="0" y="86836"/>
                    <a:pt x="0" y="111186"/>
                  </a:cubicBezTo>
                  <a:lnTo>
                    <a:pt x="0" y="212903"/>
                  </a:lnTo>
                  <a:lnTo>
                    <a:pt x="427755" y="212903"/>
                  </a:lnTo>
                  <a:lnTo>
                    <a:pt x="427755" y="111186"/>
                  </a:lnTo>
                  <a:cubicBezTo>
                    <a:pt x="427755" y="86836"/>
                    <a:pt x="415327" y="63877"/>
                    <a:pt x="395329" y="51276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5" name="Forma libre 168">
              <a:extLst>
                <a:ext uri="{FF2B5EF4-FFF2-40B4-BE49-F238E27FC236}">
                  <a16:creationId xmlns:a16="http://schemas.microsoft.com/office/drawing/2014/main" id="{666F95D6-2E3B-3747-823E-03976E33A875}"/>
                </a:ext>
              </a:extLst>
            </p:cNvPr>
            <p:cNvSpPr/>
            <p:nvPr/>
          </p:nvSpPr>
          <p:spPr>
            <a:xfrm>
              <a:off x="5491624" y="1605476"/>
              <a:ext cx="160614" cy="249525"/>
            </a:xfrm>
            <a:custGeom>
              <a:avLst/>
              <a:gdLst>
                <a:gd name="connsiteX0" fmla="*/ 0 w 160614"/>
                <a:gd name="connsiteY0" fmla="*/ 243620 h 249525"/>
                <a:gd name="connsiteX1" fmla="*/ 35853 w 160614"/>
                <a:gd name="connsiteY1" fmla="*/ 249525 h 249525"/>
                <a:gd name="connsiteX2" fmla="*/ 160615 w 160614"/>
                <a:gd name="connsiteY2" fmla="*/ 124763 h 249525"/>
                <a:gd name="connsiteX3" fmla="*/ 35853 w 160614"/>
                <a:gd name="connsiteY3" fmla="*/ 0 h 249525"/>
                <a:gd name="connsiteX4" fmla="*/ 0 w 160614"/>
                <a:gd name="connsiteY4" fmla="*/ 5905 h 249525"/>
                <a:gd name="connsiteX5" fmla="*/ 53676 w 160614"/>
                <a:gd name="connsiteY5" fmla="*/ 124762 h 249525"/>
                <a:gd name="connsiteX6" fmla="*/ 0 w 160614"/>
                <a:gd name="connsiteY6" fmla="*/ 243620 h 24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614" h="249525">
                  <a:moveTo>
                    <a:pt x="0" y="243620"/>
                  </a:moveTo>
                  <a:cubicBezTo>
                    <a:pt x="11523" y="247108"/>
                    <a:pt x="23414" y="249525"/>
                    <a:pt x="35853" y="249525"/>
                  </a:cubicBezTo>
                  <a:cubicBezTo>
                    <a:pt x="104639" y="249525"/>
                    <a:pt x="160615" y="193549"/>
                    <a:pt x="160615" y="124763"/>
                  </a:cubicBezTo>
                  <a:cubicBezTo>
                    <a:pt x="160615" y="55977"/>
                    <a:pt x="104639" y="0"/>
                    <a:pt x="35853" y="0"/>
                  </a:cubicBezTo>
                  <a:cubicBezTo>
                    <a:pt x="23414" y="0"/>
                    <a:pt x="11523" y="2417"/>
                    <a:pt x="0" y="5905"/>
                  </a:cubicBezTo>
                  <a:cubicBezTo>
                    <a:pt x="32693" y="35290"/>
                    <a:pt x="53676" y="77442"/>
                    <a:pt x="53676" y="124762"/>
                  </a:cubicBezTo>
                  <a:cubicBezTo>
                    <a:pt x="53676" y="172082"/>
                    <a:pt x="32694" y="214234"/>
                    <a:pt x="0" y="243620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6" name="Forma libre 169">
              <a:extLst>
                <a:ext uri="{FF2B5EF4-FFF2-40B4-BE49-F238E27FC236}">
                  <a16:creationId xmlns:a16="http://schemas.microsoft.com/office/drawing/2014/main" id="{CD4D63B5-043A-7F45-858C-09BD0EF7C83B}"/>
                </a:ext>
              </a:extLst>
            </p:cNvPr>
            <p:cNvSpPr/>
            <p:nvPr/>
          </p:nvSpPr>
          <p:spPr>
            <a:xfrm>
              <a:off x="5260129" y="1605477"/>
              <a:ext cx="249524" cy="249524"/>
            </a:xfrm>
            <a:custGeom>
              <a:avLst/>
              <a:gdLst>
                <a:gd name="connsiteX0" fmla="*/ 212982 w 249524"/>
                <a:gd name="connsiteY0" fmla="*/ 36542 h 249524"/>
                <a:gd name="connsiteX1" fmla="*/ 212982 w 249524"/>
                <a:gd name="connsiteY1" fmla="*/ 212982 h 249524"/>
                <a:gd name="connsiteX2" fmla="*/ 36542 w 249524"/>
                <a:gd name="connsiteY2" fmla="*/ 212982 h 249524"/>
                <a:gd name="connsiteX3" fmla="*/ 36542 w 249524"/>
                <a:gd name="connsiteY3" fmla="*/ 36542 h 249524"/>
                <a:gd name="connsiteX4" fmla="*/ 212982 w 249524"/>
                <a:gd name="connsiteY4" fmla="*/ 36542 h 24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524" h="249524">
                  <a:moveTo>
                    <a:pt x="212982" y="36542"/>
                  </a:moveTo>
                  <a:cubicBezTo>
                    <a:pt x="261705" y="85265"/>
                    <a:pt x="261705" y="164259"/>
                    <a:pt x="212982" y="212982"/>
                  </a:cubicBezTo>
                  <a:cubicBezTo>
                    <a:pt x="164259" y="261705"/>
                    <a:pt x="85265" y="261705"/>
                    <a:pt x="36542" y="212982"/>
                  </a:cubicBezTo>
                  <a:cubicBezTo>
                    <a:pt x="-12181" y="164259"/>
                    <a:pt x="-12181" y="85265"/>
                    <a:pt x="36542" y="36542"/>
                  </a:cubicBezTo>
                  <a:cubicBezTo>
                    <a:pt x="85265" y="-12181"/>
                    <a:pt x="164259" y="-12180"/>
                    <a:pt x="212982" y="36542"/>
                  </a:cubicBezTo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8B816F-E716-CF49-BE95-985A6EA75DDC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39" name="CuadroTexto 350">
              <a:extLst>
                <a:ext uri="{FF2B5EF4-FFF2-40B4-BE49-F238E27FC236}">
                  <a16:creationId xmlns:a16="http://schemas.microsoft.com/office/drawing/2014/main" id="{67A2F006-BB4D-4147-8358-23DB7B6AA6CC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0" name="CuadroTexto 351">
              <a:extLst>
                <a:ext uri="{FF2B5EF4-FFF2-40B4-BE49-F238E27FC236}">
                  <a16:creationId xmlns:a16="http://schemas.microsoft.com/office/drawing/2014/main" id="{E3C7A48A-0AD7-E84D-889C-D60C90AE0940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1" name="Rectangle 45">
              <a:extLst>
                <a:ext uri="{FF2B5EF4-FFF2-40B4-BE49-F238E27FC236}">
                  <a16:creationId xmlns:a16="http://schemas.microsoft.com/office/drawing/2014/main" id="{E9CAF546-6095-4741-A78F-E722ED90119B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9538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6C97CFF-CC8E-CC4B-9314-A240FFB7ED4B}"/>
              </a:ext>
            </a:extLst>
          </p:cNvPr>
          <p:cNvGrpSpPr/>
          <p:nvPr/>
        </p:nvGrpSpPr>
        <p:grpSpPr>
          <a:xfrm>
            <a:off x="2692970" y="1228588"/>
            <a:ext cx="19119221" cy="11553794"/>
            <a:chOff x="2783609" y="1402065"/>
            <a:chExt cx="19119221" cy="1155379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B723FB4-3929-D947-8005-C08AA6FC0580}"/>
                </a:ext>
              </a:extLst>
            </p:cNvPr>
            <p:cNvGrpSpPr/>
            <p:nvPr/>
          </p:nvGrpSpPr>
          <p:grpSpPr>
            <a:xfrm>
              <a:off x="3216538" y="3559653"/>
              <a:ext cx="17954098" cy="9396206"/>
              <a:chOff x="3843494" y="3719583"/>
              <a:chExt cx="16665603" cy="8244191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40" name="Freeform 781">
                <a:extLst>
                  <a:ext uri="{FF2B5EF4-FFF2-40B4-BE49-F238E27FC236}">
                    <a16:creationId xmlns:a16="http://schemas.microsoft.com/office/drawing/2014/main" id="{10901FDB-0A7C-2346-AD82-5E03373C3D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8016" y="3757809"/>
                <a:ext cx="85988" cy="38227"/>
              </a:xfrm>
              <a:custGeom>
                <a:avLst/>
                <a:gdLst>
                  <a:gd name="T0" fmla="*/ 4 w 9"/>
                  <a:gd name="T1" fmla="*/ 3 h 4"/>
                  <a:gd name="T2" fmla="*/ 1 w 9"/>
                  <a:gd name="T3" fmla="*/ 2 h 4"/>
                  <a:gd name="T4" fmla="*/ 5 w 9"/>
                  <a:gd name="T5" fmla="*/ 2 h 4"/>
                  <a:gd name="T6" fmla="*/ 0 w 9"/>
                  <a:gd name="T7" fmla="*/ 0 h 4"/>
                  <a:gd name="T8" fmla="*/ 9 w 9"/>
                  <a:gd name="T9" fmla="*/ 2 h 4"/>
                  <a:gd name="T10" fmla="*/ 5 w 9"/>
                  <a:gd name="T11" fmla="*/ 2 h 4"/>
                  <a:gd name="T12" fmla="*/ 4 w 9"/>
                  <a:gd name="T13" fmla="*/ 3 h 4"/>
                  <a:gd name="T14" fmla="*/ 4 w 9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4" y="3"/>
                    </a:moveTo>
                    <a:cubicBezTo>
                      <a:pt x="4" y="3"/>
                      <a:pt x="1" y="2"/>
                      <a:pt x="1" y="2"/>
                    </a:cubicBezTo>
                    <a:cubicBezTo>
                      <a:pt x="1" y="2"/>
                      <a:pt x="4" y="2"/>
                      <a:pt x="5" y="2"/>
                    </a:cubicBezTo>
                    <a:cubicBezTo>
                      <a:pt x="3" y="1"/>
                      <a:pt x="1" y="2"/>
                      <a:pt x="0" y="0"/>
                    </a:cubicBezTo>
                    <a:cubicBezTo>
                      <a:pt x="1" y="1"/>
                      <a:pt x="8" y="0"/>
                      <a:pt x="9" y="2"/>
                    </a:cubicBezTo>
                    <a:cubicBezTo>
                      <a:pt x="9" y="2"/>
                      <a:pt x="6" y="2"/>
                      <a:pt x="5" y="2"/>
                    </a:cubicBezTo>
                    <a:cubicBezTo>
                      <a:pt x="5" y="2"/>
                      <a:pt x="7" y="4"/>
                      <a:pt x="4" y="3"/>
                    </a:cubicBezTo>
                    <a:cubicBezTo>
                      <a:pt x="3" y="3"/>
                      <a:pt x="6" y="4"/>
                      <a:pt x="4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" name="Freeform 403">
                <a:extLst>
                  <a:ext uri="{FF2B5EF4-FFF2-40B4-BE49-F238E27FC236}">
                    <a16:creationId xmlns:a16="http://schemas.microsoft.com/office/drawing/2014/main" id="{40EED64B-2575-144D-B459-0D951DA4E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9418" y="9558687"/>
                <a:ext cx="1904458" cy="1423937"/>
              </a:xfrm>
              <a:custGeom>
                <a:avLst/>
                <a:gdLst>
                  <a:gd name="T0" fmla="*/ 96 w 204"/>
                  <a:gd name="T1" fmla="*/ 3 h 152"/>
                  <a:gd name="T2" fmla="*/ 97 w 204"/>
                  <a:gd name="T3" fmla="*/ 7 h 152"/>
                  <a:gd name="T4" fmla="*/ 86 w 204"/>
                  <a:gd name="T5" fmla="*/ 13 h 152"/>
                  <a:gd name="T6" fmla="*/ 76 w 204"/>
                  <a:gd name="T7" fmla="*/ 24 h 152"/>
                  <a:gd name="T8" fmla="*/ 71 w 204"/>
                  <a:gd name="T9" fmla="*/ 15 h 152"/>
                  <a:gd name="T10" fmla="*/ 65 w 204"/>
                  <a:gd name="T11" fmla="*/ 19 h 152"/>
                  <a:gd name="T12" fmla="*/ 62 w 204"/>
                  <a:gd name="T13" fmla="*/ 22 h 152"/>
                  <a:gd name="T14" fmla="*/ 59 w 204"/>
                  <a:gd name="T15" fmla="*/ 26 h 152"/>
                  <a:gd name="T16" fmla="*/ 55 w 204"/>
                  <a:gd name="T17" fmla="*/ 33 h 152"/>
                  <a:gd name="T18" fmla="*/ 51 w 204"/>
                  <a:gd name="T19" fmla="*/ 30 h 152"/>
                  <a:gd name="T20" fmla="*/ 47 w 204"/>
                  <a:gd name="T21" fmla="*/ 38 h 152"/>
                  <a:gd name="T22" fmla="*/ 24 w 204"/>
                  <a:gd name="T23" fmla="*/ 50 h 152"/>
                  <a:gd name="T24" fmla="*/ 7 w 204"/>
                  <a:gd name="T25" fmla="*/ 60 h 152"/>
                  <a:gd name="T26" fmla="*/ 3 w 204"/>
                  <a:gd name="T27" fmla="*/ 68 h 152"/>
                  <a:gd name="T28" fmla="*/ 4 w 204"/>
                  <a:gd name="T29" fmla="*/ 82 h 152"/>
                  <a:gd name="T30" fmla="*/ 7 w 204"/>
                  <a:gd name="T31" fmla="*/ 91 h 152"/>
                  <a:gd name="T32" fmla="*/ 13 w 204"/>
                  <a:gd name="T33" fmla="*/ 106 h 152"/>
                  <a:gd name="T34" fmla="*/ 11 w 204"/>
                  <a:gd name="T35" fmla="*/ 121 h 152"/>
                  <a:gd name="T36" fmla="*/ 30 w 204"/>
                  <a:gd name="T37" fmla="*/ 125 h 152"/>
                  <a:gd name="T38" fmla="*/ 54 w 204"/>
                  <a:gd name="T39" fmla="*/ 121 h 152"/>
                  <a:gd name="T40" fmla="*/ 73 w 204"/>
                  <a:gd name="T41" fmla="*/ 112 h 152"/>
                  <a:gd name="T42" fmla="*/ 96 w 204"/>
                  <a:gd name="T43" fmla="*/ 111 h 152"/>
                  <a:gd name="T44" fmla="*/ 111 w 204"/>
                  <a:gd name="T45" fmla="*/ 121 h 152"/>
                  <a:gd name="T46" fmla="*/ 116 w 204"/>
                  <a:gd name="T47" fmla="*/ 125 h 152"/>
                  <a:gd name="T48" fmla="*/ 125 w 204"/>
                  <a:gd name="T49" fmla="*/ 120 h 152"/>
                  <a:gd name="T50" fmla="*/ 122 w 204"/>
                  <a:gd name="T51" fmla="*/ 129 h 152"/>
                  <a:gd name="T52" fmla="*/ 131 w 204"/>
                  <a:gd name="T53" fmla="*/ 132 h 152"/>
                  <a:gd name="T54" fmla="*/ 145 w 204"/>
                  <a:gd name="T55" fmla="*/ 147 h 152"/>
                  <a:gd name="T56" fmla="*/ 161 w 204"/>
                  <a:gd name="T57" fmla="*/ 145 h 152"/>
                  <a:gd name="T58" fmla="*/ 165 w 204"/>
                  <a:gd name="T59" fmla="*/ 149 h 152"/>
                  <a:gd name="T60" fmla="*/ 174 w 204"/>
                  <a:gd name="T61" fmla="*/ 145 h 152"/>
                  <a:gd name="T62" fmla="*/ 194 w 204"/>
                  <a:gd name="T63" fmla="*/ 118 h 152"/>
                  <a:gd name="T64" fmla="*/ 200 w 204"/>
                  <a:gd name="T65" fmla="*/ 108 h 152"/>
                  <a:gd name="T66" fmla="*/ 202 w 204"/>
                  <a:gd name="T67" fmla="*/ 96 h 152"/>
                  <a:gd name="T68" fmla="*/ 201 w 204"/>
                  <a:gd name="T69" fmla="*/ 83 h 152"/>
                  <a:gd name="T70" fmla="*/ 196 w 204"/>
                  <a:gd name="T71" fmla="*/ 70 h 152"/>
                  <a:gd name="T72" fmla="*/ 184 w 204"/>
                  <a:gd name="T73" fmla="*/ 59 h 152"/>
                  <a:gd name="T74" fmla="*/ 180 w 204"/>
                  <a:gd name="T75" fmla="*/ 50 h 152"/>
                  <a:gd name="T76" fmla="*/ 166 w 204"/>
                  <a:gd name="T77" fmla="*/ 36 h 152"/>
                  <a:gd name="T78" fmla="*/ 161 w 204"/>
                  <a:gd name="T79" fmla="*/ 20 h 152"/>
                  <a:gd name="T80" fmla="*/ 152 w 204"/>
                  <a:gd name="T81" fmla="*/ 8 h 152"/>
                  <a:gd name="T82" fmla="*/ 145 w 204"/>
                  <a:gd name="T83" fmla="*/ 6 h 152"/>
                  <a:gd name="T84" fmla="*/ 143 w 204"/>
                  <a:gd name="T85" fmla="*/ 16 h 152"/>
                  <a:gd name="T86" fmla="*/ 130 w 204"/>
                  <a:gd name="T87" fmla="*/ 31 h 152"/>
                  <a:gd name="T88" fmla="*/ 115 w 204"/>
                  <a:gd name="T89" fmla="*/ 17 h 152"/>
                  <a:gd name="T90" fmla="*/ 118 w 204"/>
                  <a:gd name="T91" fmla="*/ 11 h 152"/>
                  <a:gd name="T92" fmla="*/ 117 w 204"/>
                  <a:gd name="T93" fmla="*/ 8 h 152"/>
                  <a:gd name="T94" fmla="*/ 109 w 204"/>
                  <a:gd name="T95" fmla="*/ 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4" h="152">
                    <a:moveTo>
                      <a:pt x="101" y="4"/>
                    </a:moveTo>
                    <a:cubicBezTo>
                      <a:pt x="99" y="4"/>
                      <a:pt x="98" y="2"/>
                      <a:pt x="96" y="2"/>
                    </a:cubicBezTo>
                    <a:cubicBezTo>
                      <a:pt x="95" y="1"/>
                      <a:pt x="95" y="2"/>
                      <a:pt x="96" y="3"/>
                    </a:cubicBezTo>
                    <a:cubicBezTo>
                      <a:pt x="96" y="4"/>
                      <a:pt x="98" y="3"/>
                      <a:pt x="98" y="3"/>
                    </a:cubicBezTo>
                    <a:cubicBezTo>
                      <a:pt x="99" y="4"/>
                      <a:pt x="98" y="6"/>
                      <a:pt x="99" y="6"/>
                    </a:cubicBezTo>
                    <a:cubicBezTo>
                      <a:pt x="99" y="7"/>
                      <a:pt x="98" y="7"/>
                      <a:pt x="97" y="7"/>
                    </a:cubicBezTo>
                    <a:cubicBezTo>
                      <a:pt x="96" y="8"/>
                      <a:pt x="95" y="8"/>
                      <a:pt x="94" y="8"/>
                    </a:cubicBezTo>
                    <a:cubicBezTo>
                      <a:pt x="92" y="7"/>
                      <a:pt x="92" y="8"/>
                      <a:pt x="90" y="8"/>
                    </a:cubicBezTo>
                    <a:cubicBezTo>
                      <a:pt x="87" y="9"/>
                      <a:pt x="88" y="12"/>
                      <a:pt x="86" y="13"/>
                    </a:cubicBezTo>
                    <a:cubicBezTo>
                      <a:pt x="84" y="15"/>
                      <a:pt x="83" y="18"/>
                      <a:pt x="84" y="20"/>
                    </a:cubicBezTo>
                    <a:cubicBezTo>
                      <a:pt x="86" y="23"/>
                      <a:pt x="81" y="21"/>
                      <a:pt x="80" y="21"/>
                    </a:cubicBezTo>
                    <a:cubicBezTo>
                      <a:pt x="79" y="21"/>
                      <a:pt x="76" y="24"/>
                      <a:pt x="76" y="24"/>
                    </a:cubicBezTo>
                    <a:cubicBezTo>
                      <a:pt x="76" y="24"/>
                      <a:pt x="75" y="19"/>
                      <a:pt x="74" y="18"/>
                    </a:cubicBezTo>
                    <a:cubicBezTo>
                      <a:pt x="74" y="17"/>
                      <a:pt x="73" y="17"/>
                      <a:pt x="72" y="17"/>
                    </a:cubicBezTo>
                    <a:cubicBezTo>
                      <a:pt x="71" y="16"/>
                      <a:pt x="71" y="16"/>
                      <a:pt x="71" y="15"/>
                    </a:cubicBezTo>
                    <a:cubicBezTo>
                      <a:pt x="70" y="14"/>
                      <a:pt x="70" y="16"/>
                      <a:pt x="70" y="17"/>
                    </a:cubicBezTo>
                    <a:cubicBezTo>
                      <a:pt x="69" y="17"/>
                      <a:pt x="68" y="17"/>
                      <a:pt x="68" y="16"/>
                    </a:cubicBezTo>
                    <a:cubicBezTo>
                      <a:pt x="66" y="16"/>
                      <a:pt x="67" y="20"/>
                      <a:pt x="65" y="19"/>
                    </a:cubicBezTo>
                    <a:cubicBezTo>
                      <a:pt x="65" y="19"/>
                      <a:pt x="64" y="18"/>
                      <a:pt x="64" y="18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0" y="18"/>
                      <a:pt x="62" y="22"/>
                      <a:pt x="62" y="22"/>
                    </a:cubicBezTo>
                    <a:cubicBezTo>
                      <a:pt x="62" y="22"/>
                      <a:pt x="60" y="22"/>
                      <a:pt x="60" y="22"/>
                    </a:cubicBezTo>
                    <a:cubicBezTo>
                      <a:pt x="60" y="23"/>
                      <a:pt x="61" y="23"/>
                      <a:pt x="61" y="23"/>
                    </a:cubicBezTo>
                    <a:cubicBezTo>
                      <a:pt x="60" y="25"/>
                      <a:pt x="59" y="23"/>
                      <a:pt x="59" y="26"/>
                    </a:cubicBezTo>
                    <a:cubicBezTo>
                      <a:pt x="59" y="27"/>
                      <a:pt x="60" y="27"/>
                      <a:pt x="60" y="28"/>
                    </a:cubicBezTo>
                    <a:cubicBezTo>
                      <a:pt x="60" y="30"/>
                      <a:pt x="53" y="26"/>
                      <a:pt x="53" y="29"/>
                    </a:cubicBezTo>
                    <a:cubicBezTo>
                      <a:pt x="53" y="30"/>
                      <a:pt x="57" y="32"/>
                      <a:pt x="55" y="33"/>
                    </a:cubicBezTo>
                    <a:cubicBezTo>
                      <a:pt x="54" y="33"/>
                      <a:pt x="54" y="32"/>
                      <a:pt x="54" y="33"/>
                    </a:cubicBezTo>
                    <a:cubicBezTo>
                      <a:pt x="53" y="34"/>
                      <a:pt x="53" y="34"/>
                      <a:pt x="52" y="33"/>
                    </a:cubicBezTo>
                    <a:cubicBezTo>
                      <a:pt x="51" y="33"/>
                      <a:pt x="52" y="31"/>
                      <a:pt x="51" y="30"/>
                    </a:cubicBezTo>
                    <a:cubicBezTo>
                      <a:pt x="50" y="28"/>
                      <a:pt x="48" y="32"/>
                      <a:pt x="47" y="33"/>
                    </a:cubicBezTo>
                    <a:cubicBezTo>
                      <a:pt x="47" y="34"/>
                      <a:pt x="46" y="35"/>
                      <a:pt x="46" y="36"/>
                    </a:cubicBezTo>
                    <a:cubicBezTo>
                      <a:pt x="46" y="36"/>
                      <a:pt x="47" y="37"/>
                      <a:pt x="47" y="38"/>
                    </a:cubicBezTo>
                    <a:cubicBezTo>
                      <a:pt x="47" y="38"/>
                      <a:pt x="45" y="40"/>
                      <a:pt x="44" y="41"/>
                    </a:cubicBezTo>
                    <a:cubicBezTo>
                      <a:pt x="41" y="44"/>
                      <a:pt x="38" y="46"/>
                      <a:pt x="34" y="47"/>
                    </a:cubicBezTo>
                    <a:cubicBezTo>
                      <a:pt x="31" y="47"/>
                      <a:pt x="28" y="49"/>
                      <a:pt x="24" y="50"/>
                    </a:cubicBezTo>
                    <a:cubicBezTo>
                      <a:pt x="21" y="51"/>
                      <a:pt x="18" y="51"/>
                      <a:pt x="15" y="53"/>
                    </a:cubicBezTo>
                    <a:cubicBezTo>
                      <a:pt x="13" y="55"/>
                      <a:pt x="12" y="55"/>
                      <a:pt x="10" y="56"/>
                    </a:cubicBezTo>
                    <a:cubicBezTo>
                      <a:pt x="9" y="57"/>
                      <a:pt x="7" y="60"/>
                      <a:pt x="7" y="60"/>
                    </a:cubicBezTo>
                    <a:cubicBezTo>
                      <a:pt x="6" y="60"/>
                      <a:pt x="7" y="57"/>
                      <a:pt x="7" y="56"/>
                    </a:cubicBezTo>
                    <a:cubicBezTo>
                      <a:pt x="5" y="56"/>
                      <a:pt x="4" y="61"/>
                      <a:pt x="4" y="61"/>
                    </a:cubicBezTo>
                    <a:cubicBezTo>
                      <a:pt x="5" y="64"/>
                      <a:pt x="3" y="65"/>
                      <a:pt x="3" y="68"/>
                    </a:cubicBezTo>
                    <a:cubicBezTo>
                      <a:pt x="3" y="69"/>
                      <a:pt x="8" y="80"/>
                      <a:pt x="6" y="81"/>
                    </a:cubicBezTo>
                    <a:cubicBezTo>
                      <a:pt x="6" y="81"/>
                      <a:pt x="3" y="77"/>
                      <a:pt x="3" y="77"/>
                    </a:cubicBezTo>
                    <a:cubicBezTo>
                      <a:pt x="3" y="78"/>
                      <a:pt x="6" y="81"/>
                      <a:pt x="4" y="82"/>
                    </a:cubicBezTo>
                    <a:cubicBezTo>
                      <a:pt x="2" y="82"/>
                      <a:pt x="2" y="77"/>
                      <a:pt x="0" y="77"/>
                    </a:cubicBezTo>
                    <a:cubicBezTo>
                      <a:pt x="0" y="77"/>
                      <a:pt x="6" y="85"/>
                      <a:pt x="6" y="86"/>
                    </a:cubicBezTo>
                    <a:cubicBezTo>
                      <a:pt x="7" y="87"/>
                      <a:pt x="6" y="89"/>
                      <a:pt x="7" y="91"/>
                    </a:cubicBezTo>
                    <a:cubicBezTo>
                      <a:pt x="8" y="93"/>
                      <a:pt x="9" y="94"/>
                      <a:pt x="10" y="96"/>
                    </a:cubicBezTo>
                    <a:cubicBezTo>
                      <a:pt x="11" y="97"/>
                      <a:pt x="11" y="100"/>
                      <a:pt x="11" y="101"/>
                    </a:cubicBezTo>
                    <a:cubicBezTo>
                      <a:pt x="11" y="103"/>
                      <a:pt x="12" y="105"/>
                      <a:pt x="13" y="106"/>
                    </a:cubicBezTo>
                    <a:cubicBezTo>
                      <a:pt x="14" y="109"/>
                      <a:pt x="14" y="110"/>
                      <a:pt x="14" y="113"/>
                    </a:cubicBezTo>
                    <a:cubicBezTo>
                      <a:pt x="14" y="114"/>
                      <a:pt x="14" y="119"/>
                      <a:pt x="14" y="119"/>
                    </a:cubicBezTo>
                    <a:cubicBezTo>
                      <a:pt x="13" y="120"/>
                      <a:pt x="12" y="120"/>
                      <a:pt x="11" y="121"/>
                    </a:cubicBezTo>
                    <a:cubicBezTo>
                      <a:pt x="10" y="124"/>
                      <a:pt x="12" y="124"/>
                      <a:pt x="13" y="125"/>
                    </a:cubicBezTo>
                    <a:cubicBezTo>
                      <a:pt x="17" y="127"/>
                      <a:pt x="20" y="129"/>
                      <a:pt x="25" y="128"/>
                    </a:cubicBezTo>
                    <a:cubicBezTo>
                      <a:pt x="27" y="127"/>
                      <a:pt x="29" y="126"/>
                      <a:pt x="30" y="125"/>
                    </a:cubicBezTo>
                    <a:cubicBezTo>
                      <a:pt x="33" y="124"/>
                      <a:pt x="32" y="125"/>
                      <a:pt x="33" y="123"/>
                    </a:cubicBezTo>
                    <a:cubicBezTo>
                      <a:pt x="35" y="121"/>
                      <a:pt x="42" y="121"/>
                      <a:pt x="44" y="122"/>
                    </a:cubicBezTo>
                    <a:cubicBezTo>
                      <a:pt x="47" y="122"/>
                      <a:pt x="52" y="124"/>
                      <a:pt x="54" y="121"/>
                    </a:cubicBezTo>
                    <a:cubicBezTo>
                      <a:pt x="55" y="120"/>
                      <a:pt x="55" y="118"/>
                      <a:pt x="57" y="117"/>
                    </a:cubicBezTo>
                    <a:cubicBezTo>
                      <a:pt x="59" y="116"/>
                      <a:pt x="61" y="115"/>
                      <a:pt x="63" y="114"/>
                    </a:cubicBezTo>
                    <a:cubicBezTo>
                      <a:pt x="66" y="112"/>
                      <a:pt x="70" y="114"/>
                      <a:pt x="73" y="112"/>
                    </a:cubicBezTo>
                    <a:cubicBezTo>
                      <a:pt x="78" y="110"/>
                      <a:pt x="82" y="110"/>
                      <a:pt x="88" y="109"/>
                    </a:cubicBezTo>
                    <a:cubicBezTo>
                      <a:pt x="89" y="109"/>
                      <a:pt x="90" y="108"/>
                      <a:pt x="92" y="108"/>
                    </a:cubicBezTo>
                    <a:cubicBezTo>
                      <a:pt x="93" y="109"/>
                      <a:pt x="95" y="110"/>
                      <a:pt x="96" y="111"/>
                    </a:cubicBezTo>
                    <a:cubicBezTo>
                      <a:pt x="97" y="111"/>
                      <a:pt x="107" y="113"/>
                      <a:pt x="107" y="114"/>
                    </a:cubicBezTo>
                    <a:cubicBezTo>
                      <a:pt x="106" y="115"/>
                      <a:pt x="105" y="118"/>
                      <a:pt x="107" y="117"/>
                    </a:cubicBezTo>
                    <a:cubicBezTo>
                      <a:pt x="108" y="117"/>
                      <a:pt x="110" y="120"/>
                      <a:pt x="111" y="121"/>
                    </a:cubicBezTo>
                    <a:cubicBezTo>
                      <a:pt x="112" y="122"/>
                      <a:pt x="112" y="123"/>
                      <a:pt x="112" y="125"/>
                    </a:cubicBezTo>
                    <a:cubicBezTo>
                      <a:pt x="113" y="126"/>
                      <a:pt x="115" y="128"/>
                      <a:pt x="115" y="128"/>
                    </a:cubicBezTo>
                    <a:cubicBezTo>
                      <a:pt x="115" y="127"/>
                      <a:pt x="114" y="126"/>
                      <a:pt x="116" y="125"/>
                    </a:cubicBezTo>
                    <a:cubicBezTo>
                      <a:pt x="117" y="124"/>
                      <a:pt x="118" y="123"/>
                      <a:pt x="120" y="122"/>
                    </a:cubicBezTo>
                    <a:cubicBezTo>
                      <a:pt x="121" y="121"/>
                      <a:pt x="126" y="116"/>
                      <a:pt x="125" y="115"/>
                    </a:cubicBezTo>
                    <a:cubicBezTo>
                      <a:pt x="126" y="117"/>
                      <a:pt x="125" y="118"/>
                      <a:pt x="125" y="120"/>
                    </a:cubicBezTo>
                    <a:cubicBezTo>
                      <a:pt x="126" y="121"/>
                      <a:pt x="124" y="122"/>
                      <a:pt x="124" y="122"/>
                    </a:cubicBezTo>
                    <a:cubicBezTo>
                      <a:pt x="123" y="124"/>
                      <a:pt x="123" y="125"/>
                      <a:pt x="123" y="126"/>
                    </a:cubicBezTo>
                    <a:cubicBezTo>
                      <a:pt x="123" y="128"/>
                      <a:pt x="119" y="129"/>
                      <a:pt x="122" y="129"/>
                    </a:cubicBezTo>
                    <a:cubicBezTo>
                      <a:pt x="126" y="129"/>
                      <a:pt x="124" y="125"/>
                      <a:pt x="125" y="123"/>
                    </a:cubicBezTo>
                    <a:cubicBezTo>
                      <a:pt x="125" y="123"/>
                      <a:pt x="129" y="127"/>
                      <a:pt x="128" y="129"/>
                    </a:cubicBezTo>
                    <a:cubicBezTo>
                      <a:pt x="125" y="133"/>
                      <a:pt x="129" y="130"/>
                      <a:pt x="131" y="132"/>
                    </a:cubicBezTo>
                    <a:cubicBezTo>
                      <a:pt x="134" y="135"/>
                      <a:pt x="134" y="136"/>
                      <a:pt x="134" y="139"/>
                    </a:cubicBezTo>
                    <a:cubicBezTo>
                      <a:pt x="133" y="142"/>
                      <a:pt x="137" y="145"/>
                      <a:pt x="139" y="145"/>
                    </a:cubicBezTo>
                    <a:cubicBezTo>
                      <a:pt x="141" y="146"/>
                      <a:pt x="143" y="147"/>
                      <a:pt x="145" y="147"/>
                    </a:cubicBezTo>
                    <a:cubicBezTo>
                      <a:pt x="147" y="147"/>
                      <a:pt x="151" y="152"/>
                      <a:pt x="153" y="151"/>
                    </a:cubicBezTo>
                    <a:cubicBezTo>
                      <a:pt x="155" y="150"/>
                      <a:pt x="157" y="149"/>
                      <a:pt x="158" y="147"/>
                    </a:cubicBezTo>
                    <a:cubicBezTo>
                      <a:pt x="158" y="147"/>
                      <a:pt x="160" y="144"/>
                      <a:pt x="161" y="145"/>
                    </a:cubicBezTo>
                    <a:cubicBezTo>
                      <a:pt x="161" y="146"/>
                      <a:pt x="159" y="147"/>
                      <a:pt x="160" y="148"/>
                    </a:cubicBezTo>
                    <a:cubicBezTo>
                      <a:pt x="161" y="149"/>
                      <a:pt x="161" y="146"/>
                      <a:pt x="162" y="146"/>
                    </a:cubicBezTo>
                    <a:cubicBezTo>
                      <a:pt x="162" y="146"/>
                      <a:pt x="164" y="149"/>
                      <a:pt x="165" y="149"/>
                    </a:cubicBezTo>
                    <a:cubicBezTo>
                      <a:pt x="165" y="150"/>
                      <a:pt x="167" y="152"/>
                      <a:pt x="168" y="152"/>
                    </a:cubicBezTo>
                    <a:cubicBezTo>
                      <a:pt x="167" y="152"/>
                      <a:pt x="170" y="149"/>
                      <a:pt x="170" y="149"/>
                    </a:cubicBezTo>
                    <a:cubicBezTo>
                      <a:pt x="172" y="148"/>
                      <a:pt x="173" y="146"/>
                      <a:pt x="174" y="145"/>
                    </a:cubicBezTo>
                    <a:cubicBezTo>
                      <a:pt x="177" y="144"/>
                      <a:pt x="185" y="146"/>
                      <a:pt x="185" y="142"/>
                    </a:cubicBezTo>
                    <a:cubicBezTo>
                      <a:pt x="186" y="137"/>
                      <a:pt x="187" y="134"/>
                      <a:pt x="188" y="130"/>
                    </a:cubicBezTo>
                    <a:cubicBezTo>
                      <a:pt x="190" y="126"/>
                      <a:pt x="191" y="122"/>
                      <a:pt x="194" y="118"/>
                    </a:cubicBezTo>
                    <a:cubicBezTo>
                      <a:pt x="195" y="117"/>
                      <a:pt x="197" y="116"/>
                      <a:pt x="198" y="114"/>
                    </a:cubicBezTo>
                    <a:cubicBezTo>
                      <a:pt x="198" y="113"/>
                      <a:pt x="198" y="113"/>
                      <a:pt x="198" y="112"/>
                    </a:cubicBezTo>
                    <a:cubicBezTo>
                      <a:pt x="199" y="111"/>
                      <a:pt x="200" y="110"/>
                      <a:pt x="200" y="108"/>
                    </a:cubicBezTo>
                    <a:cubicBezTo>
                      <a:pt x="201" y="106"/>
                      <a:pt x="200" y="104"/>
                      <a:pt x="201" y="102"/>
                    </a:cubicBezTo>
                    <a:cubicBezTo>
                      <a:pt x="201" y="101"/>
                      <a:pt x="202" y="100"/>
                      <a:pt x="202" y="99"/>
                    </a:cubicBezTo>
                    <a:cubicBezTo>
                      <a:pt x="203" y="98"/>
                      <a:pt x="201" y="97"/>
                      <a:pt x="202" y="96"/>
                    </a:cubicBezTo>
                    <a:cubicBezTo>
                      <a:pt x="203" y="95"/>
                      <a:pt x="204" y="92"/>
                      <a:pt x="203" y="91"/>
                    </a:cubicBezTo>
                    <a:cubicBezTo>
                      <a:pt x="203" y="89"/>
                      <a:pt x="202" y="88"/>
                      <a:pt x="202" y="87"/>
                    </a:cubicBezTo>
                    <a:cubicBezTo>
                      <a:pt x="201" y="86"/>
                      <a:pt x="201" y="84"/>
                      <a:pt x="201" y="83"/>
                    </a:cubicBezTo>
                    <a:cubicBezTo>
                      <a:pt x="200" y="79"/>
                      <a:pt x="203" y="77"/>
                      <a:pt x="202" y="73"/>
                    </a:cubicBezTo>
                    <a:cubicBezTo>
                      <a:pt x="202" y="74"/>
                      <a:pt x="201" y="76"/>
                      <a:pt x="200" y="76"/>
                    </a:cubicBezTo>
                    <a:cubicBezTo>
                      <a:pt x="198" y="76"/>
                      <a:pt x="197" y="72"/>
                      <a:pt x="196" y="70"/>
                    </a:cubicBezTo>
                    <a:cubicBezTo>
                      <a:pt x="194" y="67"/>
                      <a:pt x="190" y="67"/>
                      <a:pt x="190" y="62"/>
                    </a:cubicBezTo>
                    <a:cubicBezTo>
                      <a:pt x="189" y="60"/>
                      <a:pt x="188" y="60"/>
                      <a:pt x="187" y="59"/>
                    </a:cubicBezTo>
                    <a:cubicBezTo>
                      <a:pt x="185" y="58"/>
                      <a:pt x="185" y="61"/>
                      <a:pt x="184" y="59"/>
                    </a:cubicBezTo>
                    <a:cubicBezTo>
                      <a:pt x="184" y="56"/>
                      <a:pt x="183" y="55"/>
                      <a:pt x="181" y="53"/>
                    </a:cubicBezTo>
                    <a:cubicBezTo>
                      <a:pt x="181" y="53"/>
                      <a:pt x="180" y="52"/>
                      <a:pt x="180" y="51"/>
                    </a:cubicBezTo>
                    <a:cubicBezTo>
                      <a:pt x="179" y="51"/>
                      <a:pt x="180" y="49"/>
                      <a:pt x="180" y="50"/>
                    </a:cubicBezTo>
                    <a:cubicBezTo>
                      <a:pt x="178" y="48"/>
                      <a:pt x="176" y="47"/>
                      <a:pt x="174" y="46"/>
                    </a:cubicBezTo>
                    <a:cubicBezTo>
                      <a:pt x="172" y="44"/>
                      <a:pt x="169" y="45"/>
                      <a:pt x="168" y="43"/>
                    </a:cubicBezTo>
                    <a:cubicBezTo>
                      <a:pt x="166" y="41"/>
                      <a:pt x="167" y="37"/>
                      <a:pt x="166" y="36"/>
                    </a:cubicBezTo>
                    <a:cubicBezTo>
                      <a:pt x="166" y="34"/>
                      <a:pt x="166" y="32"/>
                      <a:pt x="165" y="31"/>
                    </a:cubicBezTo>
                    <a:cubicBezTo>
                      <a:pt x="164" y="30"/>
                      <a:pt x="163" y="30"/>
                      <a:pt x="163" y="28"/>
                    </a:cubicBezTo>
                    <a:cubicBezTo>
                      <a:pt x="163" y="26"/>
                      <a:pt x="163" y="23"/>
                      <a:pt x="161" y="20"/>
                    </a:cubicBezTo>
                    <a:cubicBezTo>
                      <a:pt x="160" y="20"/>
                      <a:pt x="158" y="17"/>
                      <a:pt x="158" y="18"/>
                    </a:cubicBezTo>
                    <a:cubicBezTo>
                      <a:pt x="156" y="18"/>
                      <a:pt x="156" y="19"/>
                      <a:pt x="155" y="17"/>
                    </a:cubicBezTo>
                    <a:cubicBezTo>
                      <a:pt x="153" y="15"/>
                      <a:pt x="154" y="11"/>
                      <a:pt x="152" y="8"/>
                    </a:cubicBezTo>
                    <a:cubicBezTo>
                      <a:pt x="152" y="7"/>
                      <a:pt x="148" y="0"/>
                      <a:pt x="148" y="0"/>
                    </a:cubicBezTo>
                    <a:cubicBezTo>
                      <a:pt x="147" y="0"/>
                      <a:pt x="147" y="2"/>
                      <a:pt x="147" y="3"/>
                    </a:cubicBezTo>
                    <a:cubicBezTo>
                      <a:pt x="147" y="4"/>
                      <a:pt x="146" y="5"/>
                      <a:pt x="145" y="6"/>
                    </a:cubicBezTo>
                    <a:cubicBezTo>
                      <a:pt x="145" y="6"/>
                      <a:pt x="143" y="8"/>
                      <a:pt x="144" y="9"/>
                    </a:cubicBezTo>
                    <a:cubicBezTo>
                      <a:pt x="144" y="9"/>
                      <a:pt x="146" y="9"/>
                      <a:pt x="145" y="10"/>
                    </a:cubicBezTo>
                    <a:cubicBezTo>
                      <a:pt x="144" y="10"/>
                      <a:pt x="143" y="15"/>
                      <a:pt x="143" y="16"/>
                    </a:cubicBezTo>
                    <a:cubicBezTo>
                      <a:pt x="144" y="18"/>
                      <a:pt x="144" y="20"/>
                      <a:pt x="144" y="22"/>
                    </a:cubicBezTo>
                    <a:cubicBezTo>
                      <a:pt x="143" y="26"/>
                      <a:pt x="143" y="36"/>
                      <a:pt x="137" y="36"/>
                    </a:cubicBezTo>
                    <a:cubicBezTo>
                      <a:pt x="133" y="36"/>
                      <a:pt x="133" y="32"/>
                      <a:pt x="130" y="31"/>
                    </a:cubicBezTo>
                    <a:cubicBezTo>
                      <a:pt x="128" y="30"/>
                      <a:pt x="126" y="30"/>
                      <a:pt x="124" y="28"/>
                    </a:cubicBezTo>
                    <a:cubicBezTo>
                      <a:pt x="123" y="27"/>
                      <a:pt x="112" y="21"/>
                      <a:pt x="113" y="20"/>
                    </a:cubicBezTo>
                    <a:cubicBezTo>
                      <a:pt x="113" y="19"/>
                      <a:pt x="114" y="18"/>
                      <a:pt x="115" y="17"/>
                    </a:cubicBezTo>
                    <a:cubicBezTo>
                      <a:pt x="115" y="16"/>
                      <a:pt x="117" y="16"/>
                      <a:pt x="117" y="15"/>
                    </a:cubicBezTo>
                    <a:cubicBezTo>
                      <a:pt x="117" y="15"/>
                      <a:pt x="116" y="14"/>
                      <a:pt x="116" y="13"/>
                    </a:cubicBezTo>
                    <a:cubicBezTo>
                      <a:pt x="117" y="12"/>
                      <a:pt x="117" y="12"/>
                      <a:pt x="118" y="11"/>
                    </a:cubicBezTo>
                    <a:cubicBezTo>
                      <a:pt x="118" y="10"/>
                      <a:pt x="120" y="9"/>
                      <a:pt x="121" y="8"/>
                    </a:cubicBezTo>
                    <a:cubicBezTo>
                      <a:pt x="121" y="7"/>
                      <a:pt x="119" y="5"/>
                      <a:pt x="118" y="6"/>
                    </a:cubicBezTo>
                    <a:cubicBezTo>
                      <a:pt x="118" y="6"/>
                      <a:pt x="117" y="8"/>
                      <a:pt x="117" y="8"/>
                    </a:cubicBezTo>
                    <a:cubicBezTo>
                      <a:pt x="116" y="7"/>
                      <a:pt x="116" y="7"/>
                      <a:pt x="115" y="6"/>
                    </a:cubicBezTo>
                    <a:cubicBezTo>
                      <a:pt x="115" y="5"/>
                      <a:pt x="113" y="7"/>
                      <a:pt x="112" y="7"/>
                    </a:cubicBezTo>
                    <a:cubicBezTo>
                      <a:pt x="111" y="8"/>
                      <a:pt x="110" y="7"/>
                      <a:pt x="109" y="7"/>
                    </a:cubicBezTo>
                    <a:cubicBezTo>
                      <a:pt x="107" y="6"/>
                      <a:pt x="104" y="5"/>
                      <a:pt x="101" y="4"/>
                    </a:cubicBezTo>
                    <a:cubicBezTo>
                      <a:pt x="99" y="4"/>
                      <a:pt x="103" y="5"/>
                      <a:pt x="10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" name="Freeform 404">
                <a:extLst>
                  <a:ext uri="{FF2B5EF4-FFF2-40B4-BE49-F238E27FC236}">
                    <a16:creationId xmlns:a16="http://schemas.microsoft.com/office/drawing/2014/main" id="{0AE17559-E0DF-C546-9CD3-7BF98F646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2" y="5927165"/>
                <a:ext cx="372609" cy="563840"/>
              </a:xfrm>
              <a:custGeom>
                <a:avLst/>
                <a:gdLst>
                  <a:gd name="T0" fmla="*/ 7 w 40"/>
                  <a:gd name="T1" fmla="*/ 0 h 60"/>
                  <a:gd name="T2" fmla="*/ 4 w 40"/>
                  <a:gd name="T3" fmla="*/ 3 h 60"/>
                  <a:gd name="T4" fmla="*/ 2 w 40"/>
                  <a:gd name="T5" fmla="*/ 8 h 60"/>
                  <a:gd name="T6" fmla="*/ 5 w 40"/>
                  <a:gd name="T7" fmla="*/ 14 h 60"/>
                  <a:gd name="T8" fmla="*/ 3 w 40"/>
                  <a:gd name="T9" fmla="*/ 18 h 60"/>
                  <a:gd name="T10" fmla="*/ 3 w 40"/>
                  <a:gd name="T11" fmla="*/ 19 h 60"/>
                  <a:gd name="T12" fmla="*/ 2 w 40"/>
                  <a:gd name="T13" fmla="*/ 23 h 60"/>
                  <a:gd name="T14" fmla="*/ 5 w 40"/>
                  <a:gd name="T15" fmla="*/ 23 h 60"/>
                  <a:gd name="T16" fmla="*/ 7 w 40"/>
                  <a:gd name="T17" fmla="*/ 19 h 60"/>
                  <a:gd name="T18" fmla="*/ 7 w 40"/>
                  <a:gd name="T19" fmla="*/ 23 h 60"/>
                  <a:gd name="T20" fmla="*/ 11 w 40"/>
                  <a:gd name="T21" fmla="*/ 27 h 60"/>
                  <a:gd name="T22" fmla="*/ 14 w 40"/>
                  <a:gd name="T23" fmla="*/ 30 h 60"/>
                  <a:gd name="T24" fmla="*/ 16 w 40"/>
                  <a:gd name="T25" fmla="*/ 36 h 60"/>
                  <a:gd name="T26" fmla="*/ 8 w 40"/>
                  <a:gd name="T27" fmla="*/ 39 h 60"/>
                  <a:gd name="T28" fmla="*/ 9 w 40"/>
                  <a:gd name="T29" fmla="*/ 42 h 60"/>
                  <a:gd name="T30" fmla="*/ 5 w 40"/>
                  <a:gd name="T31" fmla="*/ 47 h 60"/>
                  <a:gd name="T32" fmla="*/ 9 w 40"/>
                  <a:gd name="T33" fmla="*/ 48 h 60"/>
                  <a:gd name="T34" fmla="*/ 18 w 40"/>
                  <a:gd name="T35" fmla="*/ 48 h 60"/>
                  <a:gd name="T36" fmla="*/ 10 w 40"/>
                  <a:gd name="T37" fmla="*/ 52 h 60"/>
                  <a:gd name="T38" fmla="*/ 7 w 40"/>
                  <a:gd name="T39" fmla="*/ 55 h 60"/>
                  <a:gd name="T40" fmla="*/ 3 w 40"/>
                  <a:gd name="T41" fmla="*/ 59 h 60"/>
                  <a:gd name="T42" fmla="*/ 5 w 40"/>
                  <a:gd name="T43" fmla="*/ 60 h 60"/>
                  <a:gd name="T44" fmla="*/ 12 w 40"/>
                  <a:gd name="T45" fmla="*/ 57 h 60"/>
                  <a:gd name="T46" fmla="*/ 19 w 40"/>
                  <a:gd name="T47" fmla="*/ 55 h 60"/>
                  <a:gd name="T48" fmla="*/ 27 w 40"/>
                  <a:gd name="T49" fmla="*/ 54 h 60"/>
                  <a:gd name="T50" fmla="*/ 38 w 40"/>
                  <a:gd name="T51" fmla="*/ 51 h 60"/>
                  <a:gd name="T52" fmla="*/ 38 w 40"/>
                  <a:gd name="T53" fmla="*/ 46 h 60"/>
                  <a:gd name="T54" fmla="*/ 32 w 40"/>
                  <a:gd name="T55" fmla="*/ 41 h 60"/>
                  <a:gd name="T56" fmla="*/ 31 w 40"/>
                  <a:gd name="T57" fmla="*/ 36 h 60"/>
                  <a:gd name="T58" fmla="*/ 30 w 40"/>
                  <a:gd name="T59" fmla="*/ 34 h 60"/>
                  <a:gd name="T60" fmla="*/ 23 w 40"/>
                  <a:gd name="T61" fmla="*/ 25 h 60"/>
                  <a:gd name="T62" fmla="*/ 12 w 40"/>
                  <a:gd name="T63" fmla="*/ 18 h 60"/>
                  <a:gd name="T64" fmla="*/ 14 w 40"/>
                  <a:gd name="T65" fmla="*/ 16 h 60"/>
                  <a:gd name="T66" fmla="*/ 21 w 40"/>
                  <a:gd name="T67" fmla="*/ 8 h 60"/>
                  <a:gd name="T68" fmla="*/ 9 w 40"/>
                  <a:gd name="T69" fmla="*/ 7 h 60"/>
                  <a:gd name="T70" fmla="*/ 9 w 40"/>
                  <a:gd name="T71" fmla="*/ 6 h 60"/>
                  <a:gd name="T72" fmla="*/ 15 w 40"/>
                  <a:gd name="T7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0" h="60">
                    <a:moveTo>
                      <a:pt x="15" y="0"/>
                    </a:moveTo>
                    <a:cubicBezTo>
                      <a:pt x="12" y="0"/>
                      <a:pt x="10" y="1"/>
                      <a:pt x="7" y="0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6" y="3"/>
                      <a:pt x="5" y="2"/>
                      <a:pt x="4" y="3"/>
                    </a:cubicBezTo>
                    <a:cubicBezTo>
                      <a:pt x="5" y="2"/>
                      <a:pt x="5" y="4"/>
                      <a:pt x="5" y="4"/>
                    </a:cubicBezTo>
                    <a:cubicBezTo>
                      <a:pt x="4" y="6"/>
                      <a:pt x="1" y="5"/>
                      <a:pt x="2" y="8"/>
                    </a:cubicBezTo>
                    <a:cubicBezTo>
                      <a:pt x="4" y="10"/>
                      <a:pt x="3" y="11"/>
                      <a:pt x="2" y="13"/>
                    </a:cubicBezTo>
                    <a:cubicBezTo>
                      <a:pt x="2" y="15"/>
                      <a:pt x="4" y="15"/>
                      <a:pt x="5" y="14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5"/>
                      <a:pt x="3" y="18"/>
                      <a:pt x="3" y="18"/>
                    </a:cubicBezTo>
                    <a:cubicBezTo>
                      <a:pt x="2" y="18"/>
                      <a:pt x="0" y="18"/>
                      <a:pt x="0" y="20"/>
                    </a:cubicBezTo>
                    <a:cubicBezTo>
                      <a:pt x="1" y="20"/>
                      <a:pt x="2" y="18"/>
                      <a:pt x="3" y="19"/>
                    </a:cubicBezTo>
                    <a:cubicBezTo>
                      <a:pt x="3" y="20"/>
                      <a:pt x="3" y="21"/>
                      <a:pt x="3" y="21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3" y="22"/>
                      <a:pt x="4" y="22"/>
                    </a:cubicBezTo>
                    <a:cubicBezTo>
                      <a:pt x="4" y="21"/>
                      <a:pt x="5" y="23"/>
                      <a:pt x="5" y="23"/>
                    </a:cubicBezTo>
                    <a:cubicBezTo>
                      <a:pt x="6" y="23"/>
                      <a:pt x="5" y="19"/>
                      <a:pt x="4" y="19"/>
                    </a:cubicBezTo>
                    <a:cubicBezTo>
                      <a:pt x="5" y="19"/>
                      <a:pt x="7" y="20"/>
                      <a:pt x="7" y="19"/>
                    </a:cubicBezTo>
                    <a:cubicBezTo>
                      <a:pt x="7" y="19"/>
                      <a:pt x="6" y="20"/>
                      <a:pt x="6" y="20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7" y="24"/>
                      <a:pt x="4" y="27"/>
                      <a:pt x="7" y="27"/>
                    </a:cubicBezTo>
                    <a:cubicBezTo>
                      <a:pt x="7" y="27"/>
                      <a:pt x="10" y="27"/>
                      <a:pt x="11" y="27"/>
                    </a:cubicBezTo>
                    <a:cubicBezTo>
                      <a:pt x="12" y="26"/>
                      <a:pt x="15" y="26"/>
                      <a:pt x="15" y="26"/>
                    </a:cubicBezTo>
                    <a:cubicBezTo>
                      <a:pt x="14" y="28"/>
                      <a:pt x="13" y="28"/>
                      <a:pt x="14" y="30"/>
                    </a:cubicBezTo>
                    <a:cubicBezTo>
                      <a:pt x="15" y="33"/>
                      <a:pt x="15" y="31"/>
                      <a:pt x="16" y="32"/>
                    </a:cubicBezTo>
                    <a:cubicBezTo>
                      <a:pt x="16" y="33"/>
                      <a:pt x="15" y="35"/>
                      <a:pt x="16" y="36"/>
                    </a:cubicBezTo>
                    <a:cubicBezTo>
                      <a:pt x="17" y="38"/>
                      <a:pt x="14" y="38"/>
                      <a:pt x="13" y="38"/>
                    </a:cubicBezTo>
                    <a:cubicBezTo>
                      <a:pt x="11" y="39"/>
                      <a:pt x="10" y="37"/>
                      <a:pt x="8" y="39"/>
                    </a:cubicBezTo>
                    <a:cubicBezTo>
                      <a:pt x="7" y="41"/>
                      <a:pt x="12" y="40"/>
                      <a:pt x="11" y="41"/>
                    </a:cubicBezTo>
                    <a:cubicBezTo>
                      <a:pt x="11" y="41"/>
                      <a:pt x="9" y="42"/>
                      <a:pt x="9" y="42"/>
                    </a:cubicBezTo>
                    <a:cubicBezTo>
                      <a:pt x="9" y="43"/>
                      <a:pt x="10" y="43"/>
                      <a:pt x="9" y="44"/>
                    </a:cubicBezTo>
                    <a:cubicBezTo>
                      <a:pt x="8" y="45"/>
                      <a:pt x="7" y="46"/>
                      <a:pt x="5" y="47"/>
                    </a:cubicBezTo>
                    <a:cubicBezTo>
                      <a:pt x="4" y="48"/>
                      <a:pt x="6" y="49"/>
                      <a:pt x="6" y="49"/>
                    </a:cubicBezTo>
                    <a:cubicBezTo>
                      <a:pt x="7" y="49"/>
                      <a:pt x="9" y="48"/>
                      <a:pt x="9" y="48"/>
                    </a:cubicBezTo>
                    <a:cubicBezTo>
                      <a:pt x="9" y="49"/>
                      <a:pt x="12" y="49"/>
                      <a:pt x="13" y="50"/>
                    </a:cubicBezTo>
                    <a:cubicBezTo>
                      <a:pt x="15" y="50"/>
                      <a:pt x="17" y="48"/>
                      <a:pt x="18" y="48"/>
                    </a:cubicBezTo>
                    <a:cubicBezTo>
                      <a:pt x="18" y="48"/>
                      <a:pt x="16" y="53"/>
                      <a:pt x="13" y="52"/>
                    </a:cubicBezTo>
                    <a:cubicBezTo>
                      <a:pt x="12" y="51"/>
                      <a:pt x="11" y="52"/>
                      <a:pt x="10" y="52"/>
                    </a:cubicBezTo>
                    <a:cubicBezTo>
                      <a:pt x="8" y="52"/>
                      <a:pt x="9" y="51"/>
                      <a:pt x="8" y="51"/>
                    </a:cubicBezTo>
                    <a:cubicBezTo>
                      <a:pt x="8" y="51"/>
                      <a:pt x="8" y="54"/>
                      <a:pt x="7" y="55"/>
                    </a:cubicBezTo>
                    <a:cubicBezTo>
                      <a:pt x="7" y="55"/>
                      <a:pt x="6" y="56"/>
                      <a:pt x="5" y="57"/>
                    </a:cubicBezTo>
                    <a:cubicBezTo>
                      <a:pt x="5" y="57"/>
                      <a:pt x="3" y="58"/>
                      <a:pt x="3" y="59"/>
                    </a:cubicBezTo>
                    <a:cubicBezTo>
                      <a:pt x="3" y="59"/>
                      <a:pt x="5" y="59"/>
                      <a:pt x="5" y="59"/>
                    </a:cubicBezTo>
                    <a:cubicBezTo>
                      <a:pt x="5" y="59"/>
                      <a:pt x="4" y="59"/>
                      <a:pt x="5" y="60"/>
                    </a:cubicBezTo>
                    <a:cubicBezTo>
                      <a:pt x="5" y="60"/>
                      <a:pt x="7" y="57"/>
                      <a:pt x="8" y="57"/>
                    </a:cubicBezTo>
                    <a:cubicBezTo>
                      <a:pt x="9" y="57"/>
                      <a:pt x="11" y="58"/>
                      <a:pt x="12" y="57"/>
                    </a:cubicBezTo>
                    <a:cubicBezTo>
                      <a:pt x="14" y="57"/>
                      <a:pt x="13" y="55"/>
                      <a:pt x="15" y="55"/>
                    </a:cubicBezTo>
                    <a:cubicBezTo>
                      <a:pt x="16" y="54"/>
                      <a:pt x="17" y="55"/>
                      <a:pt x="19" y="55"/>
                    </a:cubicBezTo>
                    <a:cubicBezTo>
                      <a:pt x="20" y="56"/>
                      <a:pt x="21" y="54"/>
                      <a:pt x="23" y="55"/>
                    </a:cubicBezTo>
                    <a:cubicBezTo>
                      <a:pt x="24" y="56"/>
                      <a:pt x="26" y="55"/>
                      <a:pt x="27" y="54"/>
                    </a:cubicBezTo>
                    <a:cubicBezTo>
                      <a:pt x="29" y="54"/>
                      <a:pt x="32" y="54"/>
                      <a:pt x="34" y="54"/>
                    </a:cubicBezTo>
                    <a:cubicBezTo>
                      <a:pt x="34" y="54"/>
                      <a:pt x="38" y="51"/>
                      <a:pt x="38" y="51"/>
                    </a:cubicBezTo>
                    <a:cubicBezTo>
                      <a:pt x="37" y="50"/>
                      <a:pt x="33" y="51"/>
                      <a:pt x="33" y="50"/>
                    </a:cubicBezTo>
                    <a:cubicBezTo>
                      <a:pt x="33" y="49"/>
                      <a:pt x="37" y="46"/>
                      <a:pt x="38" y="46"/>
                    </a:cubicBezTo>
                    <a:cubicBezTo>
                      <a:pt x="39" y="44"/>
                      <a:pt x="40" y="40"/>
                      <a:pt x="36" y="40"/>
                    </a:cubicBezTo>
                    <a:cubicBezTo>
                      <a:pt x="35" y="40"/>
                      <a:pt x="33" y="41"/>
                      <a:pt x="32" y="41"/>
                    </a:cubicBezTo>
                    <a:cubicBezTo>
                      <a:pt x="30" y="40"/>
                      <a:pt x="32" y="40"/>
                      <a:pt x="32" y="39"/>
                    </a:cubicBezTo>
                    <a:cubicBezTo>
                      <a:pt x="32" y="38"/>
                      <a:pt x="32" y="37"/>
                      <a:pt x="31" y="36"/>
                    </a:cubicBezTo>
                    <a:cubicBezTo>
                      <a:pt x="31" y="36"/>
                      <a:pt x="27" y="35"/>
                      <a:pt x="28" y="34"/>
                    </a:cubicBezTo>
                    <a:cubicBezTo>
                      <a:pt x="28" y="34"/>
                      <a:pt x="30" y="35"/>
                      <a:pt x="30" y="34"/>
                    </a:cubicBezTo>
                    <a:cubicBezTo>
                      <a:pt x="31" y="33"/>
                      <a:pt x="30" y="32"/>
                      <a:pt x="29" y="31"/>
                    </a:cubicBezTo>
                    <a:cubicBezTo>
                      <a:pt x="26" y="29"/>
                      <a:pt x="25" y="29"/>
                      <a:pt x="23" y="25"/>
                    </a:cubicBezTo>
                    <a:cubicBezTo>
                      <a:pt x="22" y="23"/>
                      <a:pt x="21" y="21"/>
                      <a:pt x="18" y="19"/>
                    </a:cubicBezTo>
                    <a:cubicBezTo>
                      <a:pt x="17" y="18"/>
                      <a:pt x="13" y="20"/>
                      <a:pt x="12" y="18"/>
                    </a:cubicBezTo>
                    <a:cubicBezTo>
                      <a:pt x="12" y="18"/>
                      <a:pt x="18" y="17"/>
                      <a:pt x="17" y="16"/>
                    </a:cubicBezTo>
                    <a:cubicBezTo>
                      <a:pt x="17" y="16"/>
                      <a:pt x="15" y="17"/>
                      <a:pt x="14" y="16"/>
                    </a:cubicBezTo>
                    <a:cubicBezTo>
                      <a:pt x="14" y="16"/>
                      <a:pt x="18" y="15"/>
                      <a:pt x="18" y="15"/>
                    </a:cubicBezTo>
                    <a:cubicBezTo>
                      <a:pt x="19" y="14"/>
                      <a:pt x="22" y="9"/>
                      <a:pt x="21" y="8"/>
                    </a:cubicBezTo>
                    <a:cubicBezTo>
                      <a:pt x="20" y="6"/>
                      <a:pt x="17" y="6"/>
                      <a:pt x="15" y="6"/>
                    </a:cubicBezTo>
                    <a:cubicBezTo>
                      <a:pt x="14" y="7"/>
                      <a:pt x="9" y="7"/>
                      <a:pt x="9" y="7"/>
                    </a:cubicBezTo>
                    <a:cubicBezTo>
                      <a:pt x="9" y="7"/>
                      <a:pt x="11" y="6"/>
                      <a:pt x="11" y="6"/>
                    </a:cubicBezTo>
                    <a:cubicBezTo>
                      <a:pt x="11" y="6"/>
                      <a:pt x="9" y="5"/>
                      <a:pt x="9" y="6"/>
                    </a:cubicBezTo>
                    <a:cubicBezTo>
                      <a:pt x="9" y="5"/>
                      <a:pt x="18" y="1"/>
                      <a:pt x="15" y="0"/>
                    </a:cubicBezTo>
                    <a:cubicBezTo>
                      <a:pt x="14" y="0"/>
                      <a:pt x="17" y="1"/>
                      <a:pt x="1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" name="Freeform 405">
                <a:extLst>
                  <a:ext uri="{FF2B5EF4-FFF2-40B4-BE49-F238E27FC236}">
                    <a16:creationId xmlns:a16="http://schemas.microsoft.com/office/drawing/2014/main" id="{80BFB5D2-B961-EA45-9F2C-265543965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22" y="5337841"/>
                <a:ext cx="503185" cy="245289"/>
              </a:xfrm>
              <a:custGeom>
                <a:avLst/>
                <a:gdLst>
                  <a:gd name="T0" fmla="*/ 53 w 54"/>
                  <a:gd name="T1" fmla="*/ 10 h 26"/>
                  <a:gd name="T2" fmla="*/ 49 w 54"/>
                  <a:gd name="T3" fmla="*/ 9 h 26"/>
                  <a:gd name="T4" fmla="*/ 50 w 54"/>
                  <a:gd name="T5" fmla="*/ 8 h 26"/>
                  <a:gd name="T6" fmla="*/ 48 w 54"/>
                  <a:gd name="T7" fmla="*/ 7 h 26"/>
                  <a:gd name="T8" fmla="*/ 49 w 54"/>
                  <a:gd name="T9" fmla="*/ 6 h 26"/>
                  <a:gd name="T10" fmla="*/ 46 w 54"/>
                  <a:gd name="T11" fmla="*/ 5 h 26"/>
                  <a:gd name="T12" fmla="*/ 48 w 54"/>
                  <a:gd name="T13" fmla="*/ 3 h 26"/>
                  <a:gd name="T14" fmla="*/ 43 w 54"/>
                  <a:gd name="T15" fmla="*/ 3 h 26"/>
                  <a:gd name="T16" fmla="*/ 39 w 54"/>
                  <a:gd name="T17" fmla="*/ 1 h 26"/>
                  <a:gd name="T18" fmla="*/ 39 w 54"/>
                  <a:gd name="T19" fmla="*/ 4 h 26"/>
                  <a:gd name="T20" fmla="*/ 36 w 54"/>
                  <a:gd name="T21" fmla="*/ 5 h 26"/>
                  <a:gd name="T22" fmla="*/ 32 w 54"/>
                  <a:gd name="T23" fmla="*/ 5 h 26"/>
                  <a:gd name="T24" fmla="*/ 32 w 54"/>
                  <a:gd name="T25" fmla="*/ 9 h 26"/>
                  <a:gd name="T26" fmla="*/ 26 w 54"/>
                  <a:gd name="T27" fmla="*/ 5 h 26"/>
                  <a:gd name="T28" fmla="*/ 25 w 54"/>
                  <a:gd name="T29" fmla="*/ 8 h 26"/>
                  <a:gd name="T30" fmla="*/ 21 w 54"/>
                  <a:gd name="T31" fmla="*/ 5 h 26"/>
                  <a:gd name="T32" fmla="*/ 21 w 54"/>
                  <a:gd name="T33" fmla="*/ 9 h 26"/>
                  <a:gd name="T34" fmla="*/ 19 w 54"/>
                  <a:gd name="T35" fmla="*/ 9 h 26"/>
                  <a:gd name="T36" fmla="*/ 17 w 54"/>
                  <a:gd name="T37" fmla="*/ 12 h 26"/>
                  <a:gd name="T38" fmla="*/ 14 w 54"/>
                  <a:gd name="T39" fmla="*/ 8 h 26"/>
                  <a:gd name="T40" fmla="*/ 16 w 54"/>
                  <a:gd name="T41" fmla="*/ 8 h 26"/>
                  <a:gd name="T42" fmla="*/ 14 w 54"/>
                  <a:gd name="T43" fmla="*/ 5 h 26"/>
                  <a:gd name="T44" fmla="*/ 7 w 54"/>
                  <a:gd name="T45" fmla="*/ 2 h 26"/>
                  <a:gd name="T46" fmla="*/ 9 w 54"/>
                  <a:gd name="T47" fmla="*/ 4 h 26"/>
                  <a:gd name="T48" fmla="*/ 8 w 54"/>
                  <a:gd name="T49" fmla="*/ 4 h 26"/>
                  <a:gd name="T50" fmla="*/ 10 w 54"/>
                  <a:gd name="T51" fmla="*/ 8 h 26"/>
                  <a:gd name="T52" fmla="*/ 5 w 54"/>
                  <a:gd name="T53" fmla="*/ 6 h 26"/>
                  <a:gd name="T54" fmla="*/ 3 w 54"/>
                  <a:gd name="T55" fmla="*/ 6 h 26"/>
                  <a:gd name="T56" fmla="*/ 5 w 54"/>
                  <a:gd name="T57" fmla="*/ 7 h 26"/>
                  <a:gd name="T58" fmla="*/ 5 w 54"/>
                  <a:gd name="T59" fmla="*/ 8 h 26"/>
                  <a:gd name="T60" fmla="*/ 2 w 54"/>
                  <a:gd name="T61" fmla="*/ 7 h 26"/>
                  <a:gd name="T62" fmla="*/ 1 w 54"/>
                  <a:gd name="T63" fmla="*/ 9 h 26"/>
                  <a:gd name="T64" fmla="*/ 8 w 54"/>
                  <a:gd name="T65" fmla="*/ 10 h 26"/>
                  <a:gd name="T66" fmla="*/ 13 w 54"/>
                  <a:gd name="T67" fmla="*/ 11 h 26"/>
                  <a:gd name="T68" fmla="*/ 11 w 54"/>
                  <a:gd name="T69" fmla="*/ 12 h 26"/>
                  <a:gd name="T70" fmla="*/ 12 w 54"/>
                  <a:gd name="T71" fmla="*/ 13 h 26"/>
                  <a:gd name="T72" fmla="*/ 8 w 54"/>
                  <a:gd name="T73" fmla="*/ 14 h 26"/>
                  <a:gd name="T74" fmla="*/ 3 w 54"/>
                  <a:gd name="T75" fmla="*/ 15 h 26"/>
                  <a:gd name="T76" fmla="*/ 10 w 54"/>
                  <a:gd name="T77" fmla="*/ 16 h 26"/>
                  <a:gd name="T78" fmla="*/ 12 w 54"/>
                  <a:gd name="T79" fmla="*/ 18 h 26"/>
                  <a:gd name="T80" fmla="*/ 15 w 54"/>
                  <a:gd name="T81" fmla="*/ 17 h 26"/>
                  <a:gd name="T82" fmla="*/ 13 w 54"/>
                  <a:gd name="T83" fmla="*/ 18 h 26"/>
                  <a:gd name="T84" fmla="*/ 15 w 54"/>
                  <a:gd name="T85" fmla="*/ 18 h 26"/>
                  <a:gd name="T86" fmla="*/ 10 w 54"/>
                  <a:gd name="T87" fmla="*/ 23 h 26"/>
                  <a:gd name="T88" fmla="*/ 15 w 54"/>
                  <a:gd name="T89" fmla="*/ 23 h 26"/>
                  <a:gd name="T90" fmla="*/ 21 w 54"/>
                  <a:gd name="T91" fmla="*/ 24 h 26"/>
                  <a:gd name="T92" fmla="*/ 20 w 54"/>
                  <a:gd name="T93" fmla="*/ 24 h 26"/>
                  <a:gd name="T94" fmla="*/ 22 w 54"/>
                  <a:gd name="T95" fmla="*/ 25 h 26"/>
                  <a:gd name="T96" fmla="*/ 29 w 54"/>
                  <a:gd name="T97" fmla="*/ 26 h 26"/>
                  <a:gd name="T98" fmla="*/ 33 w 54"/>
                  <a:gd name="T99" fmla="*/ 25 h 26"/>
                  <a:gd name="T100" fmla="*/ 39 w 54"/>
                  <a:gd name="T101" fmla="*/ 23 h 26"/>
                  <a:gd name="T102" fmla="*/ 46 w 54"/>
                  <a:gd name="T103" fmla="*/ 19 h 26"/>
                  <a:gd name="T104" fmla="*/ 52 w 54"/>
                  <a:gd name="T105" fmla="*/ 16 h 26"/>
                  <a:gd name="T106" fmla="*/ 52 w 54"/>
                  <a:gd name="T107" fmla="*/ 14 h 26"/>
                  <a:gd name="T108" fmla="*/ 54 w 54"/>
                  <a:gd name="T109" fmla="*/ 13 h 26"/>
                  <a:gd name="T110" fmla="*/ 52 w 54"/>
                  <a:gd name="T111" fmla="*/ 12 h 26"/>
                  <a:gd name="T112" fmla="*/ 53 w 54"/>
                  <a:gd name="T113" fmla="*/ 10 h 26"/>
                  <a:gd name="T114" fmla="*/ 53 w 54"/>
                  <a:gd name="T115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26">
                    <a:moveTo>
                      <a:pt x="53" y="10"/>
                    </a:moveTo>
                    <a:cubicBezTo>
                      <a:pt x="53" y="10"/>
                      <a:pt x="49" y="9"/>
                      <a:pt x="49" y="9"/>
                    </a:cubicBezTo>
                    <a:cubicBezTo>
                      <a:pt x="49" y="9"/>
                      <a:pt x="50" y="8"/>
                      <a:pt x="50" y="8"/>
                    </a:cubicBezTo>
                    <a:cubicBezTo>
                      <a:pt x="49" y="8"/>
                      <a:pt x="47" y="8"/>
                      <a:pt x="48" y="7"/>
                    </a:cubicBezTo>
                    <a:cubicBezTo>
                      <a:pt x="48" y="7"/>
                      <a:pt x="49" y="6"/>
                      <a:pt x="49" y="6"/>
                    </a:cubicBezTo>
                    <a:cubicBezTo>
                      <a:pt x="48" y="5"/>
                      <a:pt x="46" y="5"/>
                      <a:pt x="46" y="5"/>
                    </a:cubicBezTo>
                    <a:cubicBezTo>
                      <a:pt x="46" y="4"/>
                      <a:pt x="48" y="3"/>
                      <a:pt x="48" y="3"/>
                    </a:cubicBezTo>
                    <a:cubicBezTo>
                      <a:pt x="48" y="3"/>
                      <a:pt x="44" y="4"/>
                      <a:pt x="43" y="3"/>
                    </a:cubicBezTo>
                    <a:cubicBezTo>
                      <a:pt x="42" y="2"/>
                      <a:pt x="41" y="1"/>
                      <a:pt x="39" y="1"/>
                    </a:cubicBezTo>
                    <a:cubicBezTo>
                      <a:pt x="38" y="1"/>
                      <a:pt x="40" y="3"/>
                      <a:pt x="39" y="4"/>
                    </a:cubicBezTo>
                    <a:cubicBezTo>
                      <a:pt x="38" y="5"/>
                      <a:pt x="37" y="4"/>
                      <a:pt x="36" y="5"/>
                    </a:cubicBezTo>
                    <a:cubicBezTo>
                      <a:pt x="35" y="6"/>
                      <a:pt x="34" y="5"/>
                      <a:pt x="32" y="5"/>
                    </a:cubicBezTo>
                    <a:cubicBezTo>
                      <a:pt x="30" y="4"/>
                      <a:pt x="33" y="8"/>
                      <a:pt x="32" y="9"/>
                    </a:cubicBezTo>
                    <a:cubicBezTo>
                      <a:pt x="32" y="9"/>
                      <a:pt x="28" y="2"/>
                      <a:pt x="26" y="5"/>
                    </a:cubicBezTo>
                    <a:cubicBezTo>
                      <a:pt x="25" y="5"/>
                      <a:pt x="26" y="7"/>
                      <a:pt x="25" y="8"/>
                    </a:cubicBezTo>
                    <a:cubicBezTo>
                      <a:pt x="25" y="9"/>
                      <a:pt x="22" y="5"/>
                      <a:pt x="21" y="5"/>
                    </a:cubicBezTo>
                    <a:cubicBezTo>
                      <a:pt x="20" y="5"/>
                      <a:pt x="23" y="9"/>
                      <a:pt x="21" y="9"/>
                    </a:cubicBezTo>
                    <a:cubicBezTo>
                      <a:pt x="20" y="9"/>
                      <a:pt x="20" y="9"/>
                      <a:pt x="19" y="9"/>
                    </a:cubicBezTo>
                    <a:cubicBezTo>
                      <a:pt x="18" y="9"/>
                      <a:pt x="17" y="11"/>
                      <a:pt x="17" y="12"/>
                    </a:cubicBezTo>
                    <a:cubicBezTo>
                      <a:pt x="17" y="11"/>
                      <a:pt x="14" y="9"/>
                      <a:pt x="14" y="8"/>
                    </a:cubicBezTo>
                    <a:cubicBezTo>
                      <a:pt x="14" y="8"/>
                      <a:pt x="16" y="8"/>
                      <a:pt x="16" y="8"/>
                    </a:cubicBezTo>
                    <a:cubicBezTo>
                      <a:pt x="16" y="7"/>
                      <a:pt x="14" y="5"/>
                      <a:pt x="14" y="5"/>
                    </a:cubicBezTo>
                    <a:cubicBezTo>
                      <a:pt x="13" y="5"/>
                      <a:pt x="8" y="0"/>
                      <a:pt x="7" y="2"/>
                    </a:cubicBezTo>
                    <a:cubicBezTo>
                      <a:pt x="7" y="3"/>
                      <a:pt x="10" y="3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10" y="3"/>
                      <a:pt x="11" y="7"/>
                      <a:pt x="10" y="8"/>
                    </a:cubicBezTo>
                    <a:cubicBezTo>
                      <a:pt x="10" y="8"/>
                      <a:pt x="2" y="1"/>
                      <a:pt x="5" y="6"/>
                    </a:cubicBezTo>
                    <a:cubicBezTo>
                      <a:pt x="5" y="6"/>
                      <a:pt x="3" y="6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6"/>
                      <a:pt x="5" y="8"/>
                      <a:pt x="5" y="8"/>
                    </a:cubicBezTo>
                    <a:cubicBezTo>
                      <a:pt x="5" y="8"/>
                      <a:pt x="3" y="7"/>
                      <a:pt x="2" y="7"/>
                    </a:cubicBezTo>
                    <a:cubicBezTo>
                      <a:pt x="3" y="7"/>
                      <a:pt x="0" y="10"/>
                      <a:pt x="1" y="9"/>
                    </a:cubicBezTo>
                    <a:cubicBezTo>
                      <a:pt x="0" y="11"/>
                      <a:pt x="8" y="10"/>
                      <a:pt x="8" y="10"/>
                    </a:cubicBezTo>
                    <a:cubicBezTo>
                      <a:pt x="9" y="10"/>
                      <a:pt x="13" y="11"/>
                      <a:pt x="13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2" y="13"/>
                      <a:pt x="12" y="13"/>
                    </a:cubicBezTo>
                    <a:cubicBezTo>
                      <a:pt x="11" y="14"/>
                      <a:pt x="9" y="14"/>
                      <a:pt x="8" y="14"/>
                    </a:cubicBezTo>
                    <a:cubicBezTo>
                      <a:pt x="8" y="14"/>
                      <a:pt x="2" y="15"/>
                      <a:pt x="3" y="15"/>
                    </a:cubicBezTo>
                    <a:cubicBezTo>
                      <a:pt x="5" y="16"/>
                      <a:pt x="8" y="15"/>
                      <a:pt x="10" y="16"/>
                    </a:cubicBezTo>
                    <a:cubicBezTo>
                      <a:pt x="11" y="17"/>
                      <a:pt x="11" y="18"/>
                      <a:pt x="12" y="18"/>
                    </a:cubicBezTo>
                    <a:cubicBezTo>
                      <a:pt x="12" y="18"/>
                      <a:pt x="14" y="17"/>
                      <a:pt x="15" y="17"/>
                    </a:cubicBezTo>
                    <a:cubicBezTo>
                      <a:pt x="14" y="17"/>
                      <a:pt x="13" y="18"/>
                      <a:pt x="13" y="18"/>
                    </a:cubicBezTo>
                    <a:cubicBezTo>
                      <a:pt x="13" y="19"/>
                      <a:pt x="15" y="18"/>
                      <a:pt x="15" y="18"/>
                    </a:cubicBezTo>
                    <a:cubicBezTo>
                      <a:pt x="16" y="19"/>
                      <a:pt x="8" y="23"/>
                      <a:pt x="10" y="23"/>
                    </a:cubicBezTo>
                    <a:cubicBezTo>
                      <a:pt x="12" y="24"/>
                      <a:pt x="14" y="23"/>
                      <a:pt x="15" y="23"/>
                    </a:cubicBezTo>
                    <a:cubicBezTo>
                      <a:pt x="17" y="23"/>
                      <a:pt x="19" y="23"/>
                      <a:pt x="21" y="24"/>
                    </a:cubicBezTo>
                    <a:cubicBezTo>
                      <a:pt x="20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2" y="25"/>
                    </a:cubicBezTo>
                    <a:cubicBezTo>
                      <a:pt x="24" y="26"/>
                      <a:pt x="27" y="26"/>
                      <a:pt x="29" y="26"/>
                    </a:cubicBezTo>
                    <a:cubicBezTo>
                      <a:pt x="31" y="26"/>
                      <a:pt x="31" y="25"/>
                      <a:pt x="33" y="25"/>
                    </a:cubicBezTo>
                    <a:cubicBezTo>
                      <a:pt x="35" y="24"/>
                      <a:pt x="37" y="24"/>
                      <a:pt x="39" y="23"/>
                    </a:cubicBezTo>
                    <a:cubicBezTo>
                      <a:pt x="42" y="21"/>
                      <a:pt x="43" y="20"/>
                      <a:pt x="46" y="19"/>
                    </a:cubicBezTo>
                    <a:cubicBezTo>
                      <a:pt x="48" y="19"/>
                      <a:pt x="49" y="16"/>
                      <a:pt x="52" y="16"/>
                    </a:cubicBezTo>
                    <a:cubicBezTo>
                      <a:pt x="52" y="15"/>
                      <a:pt x="53" y="15"/>
                      <a:pt x="52" y="14"/>
                    </a:cubicBezTo>
                    <a:cubicBezTo>
                      <a:pt x="51" y="13"/>
                      <a:pt x="53" y="13"/>
                      <a:pt x="54" y="13"/>
                    </a:cubicBezTo>
                    <a:cubicBezTo>
                      <a:pt x="54" y="13"/>
                      <a:pt x="52" y="12"/>
                      <a:pt x="52" y="12"/>
                    </a:cubicBezTo>
                    <a:cubicBezTo>
                      <a:pt x="52" y="11"/>
                      <a:pt x="54" y="10"/>
                      <a:pt x="53" y="10"/>
                    </a:cubicBezTo>
                    <a:cubicBezTo>
                      <a:pt x="51" y="9"/>
                      <a:pt x="54" y="10"/>
                      <a:pt x="5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" name="Freeform 406">
                <a:extLst>
                  <a:ext uri="{FF2B5EF4-FFF2-40B4-BE49-F238E27FC236}">
                    <a16:creationId xmlns:a16="http://schemas.microsoft.com/office/drawing/2014/main" id="{1231D58A-B340-3348-BA71-09559F995E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530" y="4439516"/>
                <a:ext cx="840764" cy="579771"/>
              </a:xfrm>
              <a:custGeom>
                <a:avLst/>
                <a:gdLst>
                  <a:gd name="T0" fmla="*/ 77 w 90"/>
                  <a:gd name="T1" fmla="*/ 2 h 62"/>
                  <a:gd name="T2" fmla="*/ 66 w 90"/>
                  <a:gd name="T3" fmla="*/ 6 h 62"/>
                  <a:gd name="T4" fmla="*/ 51 w 90"/>
                  <a:gd name="T5" fmla="*/ 8 h 62"/>
                  <a:gd name="T6" fmla="*/ 48 w 90"/>
                  <a:gd name="T7" fmla="*/ 9 h 62"/>
                  <a:gd name="T8" fmla="*/ 39 w 90"/>
                  <a:gd name="T9" fmla="*/ 11 h 62"/>
                  <a:gd name="T10" fmla="*/ 32 w 90"/>
                  <a:gd name="T11" fmla="*/ 14 h 62"/>
                  <a:gd name="T12" fmla="*/ 26 w 90"/>
                  <a:gd name="T13" fmla="*/ 19 h 62"/>
                  <a:gd name="T14" fmla="*/ 26 w 90"/>
                  <a:gd name="T15" fmla="*/ 21 h 62"/>
                  <a:gd name="T16" fmla="*/ 27 w 90"/>
                  <a:gd name="T17" fmla="*/ 23 h 62"/>
                  <a:gd name="T18" fmla="*/ 23 w 90"/>
                  <a:gd name="T19" fmla="*/ 25 h 62"/>
                  <a:gd name="T20" fmla="*/ 21 w 90"/>
                  <a:gd name="T21" fmla="*/ 28 h 62"/>
                  <a:gd name="T22" fmla="*/ 21 w 90"/>
                  <a:gd name="T23" fmla="*/ 29 h 62"/>
                  <a:gd name="T24" fmla="*/ 14 w 90"/>
                  <a:gd name="T25" fmla="*/ 31 h 62"/>
                  <a:gd name="T26" fmla="*/ 19 w 90"/>
                  <a:gd name="T27" fmla="*/ 34 h 62"/>
                  <a:gd name="T28" fmla="*/ 9 w 90"/>
                  <a:gd name="T29" fmla="*/ 38 h 62"/>
                  <a:gd name="T30" fmla="*/ 6 w 90"/>
                  <a:gd name="T31" fmla="*/ 41 h 62"/>
                  <a:gd name="T32" fmla="*/ 5 w 90"/>
                  <a:gd name="T33" fmla="*/ 47 h 62"/>
                  <a:gd name="T34" fmla="*/ 4 w 90"/>
                  <a:gd name="T35" fmla="*/ 53 h 62"/>
                  <a:gd name="T36" fmla="*/ 12 w 90"/>
                  <a:gd name="T37" fmla="*/ 55 h 62"/>
                  <a:gd name="T38" fmla="*/ 12 w 90"/>
                  <a:gd name="T39" fmla="*/ 56 h 62"/>
                  <a:gd name="T40" fmla="*/ 16 w 90"/>
                  <a:gd name="T41" fmla="*/ 62 h 62"/>
                  <a:gd name="T42" fmla="*/ 26 w 90"/>
                  <a:gd name="T43" fmla="*/ 61 h 62"/>
                  <a:gd name="T44" fmla="*/ 26 w 90"/>
                  <a:gd name="T45" fmla="*/ 59 h 62"/>
                  <a:gd name="T46" fmla="*/ 20 w 90"/>
                  <a:gd name="T47" fmla="*/ 48 h 62"/>
                  <a:gd name="T48" fmla="*/ 20 w 90"/>
                  <a:gd name="T49" fmla="*/ 42 h 62"/>
                  <a:gd name="T50" fmla="*/ 22 w 90"/>
                  <a:gd name="T51" fmla="*/ 40 h 62"/>
                  <a:gd name="T52" fmla="*/ 21 w 90"/>
                  <a:gd name="T53" fmla="*/ 36 h 62"/>
                  <a:gd name="T54" fmla="*/ 27 w 90"/>
                  <a:gd name="T55" fmla="*/ 34 h 62"/>
                  <a:gd name="T56" fmla="*/ 27 w 90"/>
                  <a:gd name="T57" fmla="*/ 32 h 62"/>
                  <a:gd name="T58" fmla="*/ 32 w 90"/>
                  <a:gd name="T59" fmla="*/ 31 h 62"/>
                  <a:gd name="T60" fmla="*/ 35 w 90"/>
                  <a:gd name="T61" fmla="*/ 29 h 62"/>
                  <a:gd name="T62" fmla="*/ 35 w 90"/>
                  <a:gd name="T63" fmla="*/ 26 h 62"/>
                  <a:gd name="T64" fmla="*/ 42 w 90"/>
                  <a:gd name="T65" fmla="*/ 24 h 62"/>
                  <a:gd name="T66" fmla="*/ 45 w 90"/>
                  <a:gd name="T67" fmla="*/ 22 h 62"/>
                  <a:gd name="T68" fmla="*/ 58 w 90"/>
                  <a:gd name="T69" fmla="*/ 15 h 62"/>
                  <a:gd name="T70" fmla="*/ 81 w 90"/>
                  <a:gd name="T71" fmla="*/ 8 h 62"/>
                  <a:gd name="T72" fmla="*/ 84 w 90"/>
                  <a:gd name="T73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62">
                    <a:moveTo>
                      <a:pt x="84" y="1"/>
                    </a:moveTo>
                    <a:cubicBezTo>
                      <a:pt x="81" y="1"/>
                      <a:pt x="80" y="0"/>
                      <a:pt x="77" y="2"/>
                    </a:cubicBezTo>
                    <a:cubicBezTo>
                      <a:pt x="76" y="2"/>
                      <a:pt x="72" y="3"/>
                      <a:pt x="73" y="4"/>
                    </a:cubicBezTo>
                    <a:cubicBezTo>
                      <a:pt x="72" y="4"/>
                      <a:pt x="68" y="6"/>
                      <a:pt x="66" y="6"/>
                    </a:cubicBezTo>
                    <a:cubicBezTo>
                      <a:pt x="64" y="6"/>
                      <a:pt x="61" y="7"/>
                      <a:pt x="59" y="8"/>
                    </a:cubicBezTo>
                    <a:cubicBezTo>
                      <a:pt x="56" y="8"/>
                      <a:pt x="54" y="8"/>
                      <a:pt x="51" y="8"/>
                    </a:cubicBezTo>
                    <a:cubicBezTo>
                      <a:pt x="51" y="8"/>
                      <a:pt x="45" y="8"/>
                      <a:pt x="46" y="9"/>
                    </a:cubicBezTo>
                    <a:cubicBezTo>
                      <a:pt x="46" y="9"/>
                      <a:pt x="48" y="9"/>
                      <a:pt x="48" y="9"/>
                    </a:cubicBezTo>
                    <a:cubicBezTo>
                      <a:pt x="47" y="10"/>
                      <a:pt x="45" y="10"/>
                      <a:pt x="44" y="11"/>
                    </a:cubicBezTo>
                    <a:cubicBezTo>
                      <a:pt x="43" y="11"/>
                      <a:pt x="41" y="11"/>
                      <a:pt x="39" y="11"/>
                    </a:cubicBezTo>
                    <a:cubicBezTo>
                      <a:pt x="38" y="11"/>
                      <a:pt x="38" y="11"/>
                      <a:pt x="36" y="12"/>
                    </a:cubicBezTo>
                    <a:cubicBezTo>
                      <a:pt x="35" y="15"/>
                      <a:pt x="34" y="14"/>
                      <a:pt x="32" y="14"/>
                    </a:cubicBezTo>
                    <a:cubicBezTo>
                      <a:pt x="30" y="15"/>
                      <a:pt x="31" y="17"/>
                      <a:pt x="28" y="17"/>
                    </a:cubicBezTo>
                    <a:cubicBezTo>
                      <a:pt x="26" y="17"/>
                      <a:pt x="27" y="19"/>
                      <a:pt x="26" y="19"/>
                    </a:cubicBezTo>
                    <a:cubicBezTo>
                      <a:pt x="25" y="20"/>
                      <a:pt x="22" y="18"/>
                      <a:pt x="23" y="19"/>
                    </a:cubicBezTo>
                    <a:cubicBezTo>
                      <a:pt x="23" y="20"/>
                      <a:pt x="26" y="21"/>
                      <a:pt x="26" y="21"/>
                    </a:cubicBezTo>
                    <a:cubicBezTo>
                      <a:pt x="26" y="21"/>
                      <a:pt x="22" y="22"/>
                      <a:pt x="22" y="22"/>
                    </a:cubicBezTo>
                    <a:cubicBezTo>
                      <a:pt x="22" y="23"/>
                      <a:pt x="27" y="23"/>
                      <a:pt x="27" y="23"/>
                    </a:cubicBezTo>
                    <a:cubicBezTo>
                      <a:pt x="27" y="24"/>
                      <a:pt x="20" y="24"/>
                      <a:pt x="21" y="25"/>
                    </a:cubicBezTo>
                    <a:cubicBezTo>
                      <a:pt x="21" y="24"/>
                      <a:pt x="23" y="25"/>
                      <a:pt x="23" y="25"/>
                    </a:cubicBezTo>
                    <a:cubicBezTo>
                      <a:pt x="21" y="26"/>
                      <a:pt x="20" y="25"/>
                      <a:pt x="20" y="26"/>
                    </a:cubicBezTo>
                    <a:cubicBezTo>
                      <a:pt x="19" y="27"/>
                      <a:pt x="21" y="28"/>
                      <a:pt x="21" y="28"/>
                    </a:cubicBezTo>
                    <a:cubicBezTo>
                      <a:pt x="20" y="28"/>
                      <a:pt x="19" y="28"/>
                      <a:pt x="18" y="28"/>
                    </a:cubicBezTo>
                    <a:cubicBezTo>
                      <a:pt x="18" y="28"/>
                      <a:pt x="20" y="29"/>
                      <a:pt x="21" y="29"/>
                    </a:cubicBezTo>
                    <a:cubicBezTo>
                      <a:pt x="19" y="29"/>
                      <a:pt x="18" y="29"/>
                      <a:pt x="17" y="30"/>
                    </a:cubicBezTo>
                    <a:cubicBezTo>
                      <a:pt x="16" y="31"/>
                      <a:pt x="15" y="31"/>
                      <a:pt x="14" y="31"/>
                    </a:cubicBezTo>
                    <a:cubicBezTo>
                      <a:pt x="12" y="32"/>
                      <a:pt x="12" y="33"/>
                      <a:pt x="14" y="33"/>
                    </a:cubicBezTo>
                    <a:cubicBezTo>
                      <a:pt x="15" y="33"/>
                      <a:pt x="18" y="34"/>
                      <a:pt x="19" y="34"/>
                    </a:cubicBezTo>
                    <a:cubicBezTo>
                      <a:pt x="17" y="35"/>
                      <a:pt x="15" y="33"/>
                      <a:pt x="15" y="36"/>
                    </a:cubicBezTo>
                    <a:cubicBezTo>
                      <a:pt x="15" y="37"/>
                      <a:pt x="10" y="37"/>
                      <a:pt x="9" y="38"/>
                    </a:cubicBezTo>
                    <a:cubicBezTo>
                      <a:pt x="8" y="39"/>
                      <a:pt x="9" y="39"/>
                      <a:pt x="9" y="40"/>
                    </a:cubicBezTo>
                    <a:cubicBezTo>
                      <a:pt x="9" y="40"/>
                      <a:pt x="6" y="41"/>
                      <a:pt x="6" y="41"/>
                    </a:cubicBezTo>
                    <a:cubicBezTo>
                      <a:pt x="2" y="42"/>
                      <a:pt x="7" y="42"/>
                      <a:pt x="7" y="43"/>
                    </a:cubicBezTo>
                    <a:cubicBezTo>
                      <a:pt x="8" y="44"/>
                      <a:pt x="5" y="47"/>
                      <a:pt x="5" y="47"/>
                    </a:cubicBezTo>
                    <a:cubicBezTo>
                      <a:pt x="3" y="49"/>
                      <a:pt x="0" y="47"/>
                      <a:pt x="0" y="51"/>
                    </a:cubicBezTo>
                    <a:cubicBezTo>
                      <a:pt x="0" y="55"/>
                      <a:pt x="2" y="53"/>
                      <a:pt x="4" y="53"/>
                    </a:cubicBezTo>
                    <a:cubicBezTo>
                      <a:pt x="6" y="54"/>
                      <a:pt x="7" y="55"/>
                      <a:pt x="9" y="54"/>
                    </a:cubicBezTo>
                    <a:cubicBezTo>
                      <a:pt x="9" y="54"/>
                      <a:pt x="11" y="56"/>
                      <a:pt x="12" y="55"/>
                    </a:cubicBezTo>
                    <a:cubicBezTo>
                      <a:pt x="12" y="55"/>
                      <a:pt x="10" y="55"/>
                      <a:pt x="10" y="56"/>
                    </a:cubicBezTo>
                    <a:cubicBezTo>
                      <a:pt x="11" y="56"/>
                      <a:pt x="12" y="56"/>
                      <a:pt x="12" y="56"/>
                    </a:cubicBezTo>
                    <a:cubicBezTo>
                      <a:pt x="12" y="56"/>
                      <a:pt x="10" y="60"/>
                      <a:pt x="10" y="60"/>
                    </a:cubicBezTo>
                    <a:cubicBezTo>
                      <a:pt x="12" y="61"/>
                      <a:pt x="14" y="61"/>
                      <a:pt x="16" y="62"/>
                    </a:cubicBezTo>
                    <a:cubicBezTo>
                      <a:pt x="19" y="62"/>
                      <a:pt x="20" y="62"/>
                      <a:pt x="23" y="62"/>
                    </a:cubicBezTo>
                    <a:cubicBezTo>
                      <a:pt x="24" y="61"/>
                      <a:pt x="25" y="61"/>
                      <a:pt x="26" y="61"/>
                    </a:cubicBezTo>
                    <a:cubicBezTo>
                      <a:pt x="27" y="62"/>
                      <a:pt x="28" y="62"/>
                      <a:pt x="30" y="62"/>
                    </a:cubicBezTo>
                    <a:cubicBezTo>
                      <a:pt x="31" y="62"/>
                      <a:pt x="27" y="59"/>
                      <a:pt x="26" y="59"/>
                    </a:cubicBezTo>
                    <a:cubicBezTo>
                      <a:pt x="24" y="57"/>
                      <a:pt x="23" y="55"/>
                      <a:pt x="22" y="53"/>
                    </a:cubicBezTo>
                    <a:cubicBezTo>
                      <a:pt x="20" y="51"/>
                      <a:pt x="21" y="50"/>
                      <a:pt x="20" y="48"/>
                    </a:cubicBezTo>
                    <a:cubicBezTo>
                      <a:pt x="19" y="45"/>
                      <a:pt x="18" y="45"/>
                      <a:pt x="20" y="43"/>
                    </a:cubicBezTo>
                    <a:cubicBezTo>
                      <a:pt x="21" y="43"/>
                      <a:pt x="20" y="43"/>
                      <a:pt x="20" y="42"/>
                    </a:cubicBezTo>
                    <a:cubicBezTo>
                      <a:pt x="21" y="41"/>
                      <a:pt x="24" y="42"/>
                      <a:pt x="24" y="41"/>
                    </a:cubicBezTo>
                    <a:cubicBezTo>
                      <a:pt x="24" y="41"/>
                      <a:pt x="22" y="40"/>
                      <a:pt x="22" y="40"/>
                    </a:cubicBezTo>
                    <a:cubicBezTo>
                      <a:pt x="23" y="39"/>
                      <a:pt x="26" y="40"/>
                      <a:pt x="26" y="39"/>
                    </a:cubicBezTo>
                    <a:cubicBezTo>
                      <a:pt x="26" y="38"/>
                      <a:pt x="21" y="37"/>
                      <a:pt x="21" y="36"/>
                    </a:cubicBezTo>
                    <a:cubicBezTo>
                      <a:pt x="21" y="36"/>
                      <a:pt x="29" y="37"/>
                      <a:pt x="29" y="37"/>
                    </a:cubicBezTo>
                    <a:cubicBezTo>
                      <a:pt x="29" y="36"/>
                      <a:pt x="27" y="35"/>
                      <a:pt x="27" y="34"/>
                    </a:cubicBezTo>
                    <a:cubicBezTo>
                      <a:pt x="27" y="33"/>
                      <a:pt x="30" y="35"/>
                      <a:pt x="31" y="34"/>
                    </a:cubicBezTo>
                    <a:cubicBezTo>
                      <a:pt x="31" y="33"/>
                      <a:pt x="27" y="31"/>
                      <a:pt x="27" y="32"/>
                    </a:cubicBezTo>
                    <a:cubicBezTo>
                      <a:pt x="27" y="31"/>
                      <a:pt x="31" y="33"/>
                      <a:pt x="32" y="32"/>
                    </a:cubicBezTo>
                    <a:cubicBezTo>
                      <a:pt x="32" y="32"/>
                      <a:pt x="33" y="31"/>
                      <a:pt x="32" y="31"/>
                    </a:cubicBezTo>
                    <a:cubicBezTo>
                      <a:pt x="32" y="31"/>
                      <a:pt x="30" y="29"/>
                      <a:pt x="30" y="29"/>
                    </a:cubicBezTo>
                    <a:cubicBezTo>
                      <a:pt x="32" y="29"/>
                      <a:pt x="33" y="30"/>
                      <a:pt x="35" y="29"/>
                    </a:cubicBezTo>
                    <a:cubicBezTo>
                      <a:pt x="35" y="28"/>
                      <a:pt x="37" y="27"/>
                      <a:pt x="37" y="27"/>
                    </a:cubicBezTo>
                    <a:cubicBezTo>
                      <a:pt x="37" y="26"/>
                      <a:pt x="35" y="26"/>
                      <a:pt x="35" y="26"/>
                    </a:cubicBezTo>
                    <a:cubicBezTo>
                      <a:pt x="36" y="26"/>
                      <a:pt x="39" y="26"/>
                      <a:pt x="39" y="24"/>
                    </a:cubicBezTo>
                    <a:cubicBezTo>
                      <a:pt x="39" y="22"/>
                      <a:pt x="41" y="25"/>
                      <a:pt x="42" y="24"/>
                    </a:cubicBezTo>
                    <a:cubicBezTo>
                      <a:pt x="42" y="24"/>
                      <a:pt x="41" y="23"/>
                      <a:pt x="41" y="23"/>
                    </a:cubicBezTo>
                    <a:cubicBezTo>
                      <a:pt x="42" y="22"/>
                      <a:pt x="45" y="23"/>
                      <a:pt x="45" y="22"/>
                    </a:cubicBezTo>
                    <a:cubicBezTo>
                      <a:pt x="46" y="21"/>
                      <a:pt x="45" y="20"/>
                      <a:pt x="44" y="20"/>
                    </a:cubicBezTo>
                    <a:cubicBezTo>
                      <a:pt x="49" y="18"/>
                      <a:pt x="53" y="16"/>
                      <a:pt x="58" y="15"/>
                    </a:cubicBezTo>
                    <a:cubicBezTo>
                      <a:pt x="61" y="14"/>
                      <a:pt x="65" y="13"/>
                      <a:pt x="68" y="12"/>
                    </a:cubicBezTo>
                    <a:cubicBezTo>
                      <a:pt x="73" y="11"/>
                      <a:pt x="77" y="10"/>
                      <a:pt x="81" y="8"/>
                    </a:cubicBezTo>
                    <a:cubicBezTo>
                      <a:pt x="83" y="8"/>
                      <a:pt x="86" y="6"/>
                      <a:pt x="88" y="4"/>
                    </a:cubicBezTo>
                    <a:cubicBezTo>
                      <a:pt x="90" y="2"/>
                      <a:pt x="86" y="1"/>
                      <a:pt x="84" y="1"/>
                    </a:cubicBezTo>
                    <a:cubicBezTo>
                      <a:pt x="82" y="1"/>
                      <a:pt x="86" y="1"/>
                      <a:pt x="8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" name="Freeform 407">
                <a:extLst>
                  <a:ext uri="{FF2B5EF4-FFF2-40B4-BE49-F238E27FC236}">
                    <a16:creationId xmlns:a16="http://schemas.microsoft.com/office/drawing/2014/main" id="{0AB846D8-8265-0C40-9DF2-353F38EE0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1583" y="4197415"/>
                <a:ext cx="299364" cy="149721"/>
              </a:xfrm>
              <a:custGeom>
                <a:avLst/>
                <a:gdLst>
                  <a:gd name="T0" fmla="*/ 16 w 32"/>
                  <a:gd name="T1" fmla="*/ 6 h 16"/>
                  <a:gd name="T2" fmla="*/ 19 w 32"/>
                  <a:gd name="T3" fmla="*/ 1 h 16"/>
                  <a:gd name="T4" fmla="*/ 16 w 32"/>
                  <a:gd name="T5" fmla="*/ 0 h 16"/>
                  <a:gd name="T6" fmla="*/ 15 w 32"/>
                  <a:gd name="T7" fmla="*/ 2 h 16"/>
                  <a:gd name="T8" fmla="*/ 10 w 32"/>
                  <a:gd name="T9" fmla="*/ 2 h 16"/>
                  <a:gd name="T10" fmla="*/ 9 w 32"/>
                  <a:gd name="T11" fmla="*/ 4 h 16"/>
                  <a:gd name="T12" fmla="*/ 12 w 32"/>
                  <a:gd name="T13" fmla="*/ 4 h 16"/>
                  <a:gd name="T14" fmla="*/ 10 w 32"/>
                  <a:gd name="T15" fmla="*/ 8 h 16"/>
                  <a:gd name="T16" fmla="*/ 5 w 32"/>
                  <a:gd name="T17" fmla="*/ 10 h 16"/>
                  <a:gd name="T18" fmla="*/ 1 w 32"/>
                  <a:gd name="T19" fmla="*/ 15 h 16"/>
                  <a:gd name="T20" fmla="*/ 8 w 32"/>
                  <a:gd name="T21" fmla="*/ 15 h 16"/>
                  <a:gd name="T22" fmla="*/ 17 w 32"/>
                  <a:gd name="T23" fmla="*/ 14 h 16"/>
                  <a:gd name="T24" fmla="*/ 28 w 32"/>
                  <a:gd name="T25" fmla="*/ 12 h 16"/>
                  <a:gd name="T26" fmla="*/ 29 w 32"/>
                  <a:gd name="T27" fmla="*/ 7 h 16"/>
                  <a:gd name="T28" fmla="*/ 22 w 32"/>
                  <a:gd name="T29" fmla="*/ 3 h 16"/>
                  <a:gd name="T30" fmla="*/ 16 w 32"/>
                  <a:gd name="T31" fmla="*/ 6 h 16"/>
                  <a:gd name="T32" fmla="*/ 16 w 32"/>
                  <a:gd name="T33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16">
                    <a:moveTo>
                      <a:pt x="16" y="6"/>
                    </a:moveTo>
                    <a:cubicBezTo>
                      <a:pt x="16" y="6"/>
                      <a:pt x="19" y="2"/>
                      <a:pt x="19" y="1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5" y="0"/>
                      <a:pt x="15" y="2"/>
                      <a:pt x="15" y="2"/>
                    </a:cubicBezTo>
                    <a:cubicBezTo>
                      <a:pt x="13" y="2"/>
                      <a:pt x="12" y="0"/>
                      <a:pt x="10" y="2"/>
                    </a:cubicBezTo>
                    <a:cubicBezTo>
                      <a:pt x="10" y="2"/>
                      <a:pt x="8" y="3"/>
                      <a:pt x="9" y="4"/>
                    </a:cubicBezTo>
                    <a:cubicBezTo>
                      <a:pt x="10" y="4"/>
                      <a:pt x="11" y="5"/>
                      <a:pt x="12" y="4"/>
                    </a:cubicBezTo>
                    <a:cubicBezTo>
                      <a:pt x="10" y="5"/>
                      <a:pt x="5" y="6"/>
                      <a:pt x="10" y="8"/>
                    </a:cubicBezTo>
                    <a:cubicBezTo>
                      <a:pt x="7" y="7"/>
                      <a:pt x="6" y="8"/>
                      <a:pt x="5" y="10"/>
                    </a:cubicBezTo>
                    <a:cubicBezTo>
                      <a:pt x="4" y="11"/>
                      <a:pt x="0" y="15"/>
                      <a:pt x="1" y="15"/>
                    </a:cubicBezTo>
                    <a:cubicBezTo>
                      <a:pt x="3" y="16"/>
                      <a:pt x="6" y="16"/>
                      <a:pt x="8" y="15"/>
                    </a:cubicBezTo>
                    <a:cubicBezTo>
                      <a:pt x="11" y="13"/>
                      <a:pt x="14" y="13"/>
                      <a:pt x="17" y="14"/>
                    </a:cubicBezTo>
                    <a:cubicBezTo>
                      <a:pt x="21" y="14"/>
                      <a:pt x="24" y="13"/>
                      <a:pt x="28" y="12"/>
                    </a:cubicBezTo>
                    <a:cubicBezTo>
                      <a:pt x="30" y="11"/>
                      <a:pt x="32" y="8"/>
                      <a:pt x="29" y="7"/>
                    </a:cubicBezTo>
                    <a:cubicBezTo>
                      <a:pt x="27" y="6"/>
                      <a:pt x="24" y="2"/>
                      <a:pt x="22" y="3"/>
                    </a:cubicBezTo>
                    <a:cubicBezTo>
                      <a:pt x="20" y="3"/>
                      <a:pt x="18" y="6"/>
                      <a:pt x="16" y="6"/>
                    </a:cubicBezTo>
                    <a:cubicBezTo>
                      <a:pt x="15" y="6"/>
                      <a:pt x="17" y="6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" name="Freeform 408">
                <a:extLst>
                  <a:ext uri="{FF2B5EF4-FFF2-40B4-BE49-F238E27FC236}">
                    <a16:creationId xmlns:a16="http://schemas.microsoft.com/office/drawing/2014/main" id="{DC406C87-0F16-CC4E-828A-9018B50D8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9545" y="4111405"/>
                <a:ext cx="280255" cy="149721"/>
              </a:xfrm>
              <a:custGeom>
                <a:avLst/>
                <a:gdLst>
                  <a:gd name="T0" fmla="*/ 26 w 30"/>
                  <a:gd name="T1" fmla="*/ 10 h 16"/>
                  <a:gd name="T2" fmla="*/ 28 w 30"/>
                  <a:gd name="T3" fmla="*/ 7 h 16"/>
                  <a:gd name="T4" fmla="*/ 29 w 30"/>
                  <a:gd name="T5" fmla="*/ 5 h 16"/>
                  <a:gd name="T6" fmla="*/ 26 w 30"/>
                  <a:gd name="T7" fmla="*/ 3 h 16"/>
                  <a:gd name="T8" fmla="*/ 22 w 30"/>
                  <a:gd name="T9" fmla="*/ 3 h 16"/>
                  <a:gd name="T10" fmla="*/ 17 w 30"/>
                  <a:gd name="T11" fmla="*/ 4 h 16"/>
                  <a:gd name="T12" fmla="*/ 18 w 30"/>
                  <a:gd name="T13" fmla="*/ 1 h 16"/>
                  <a:gd name="T14" fmla="*/ 12 w 30"/>
                  <a:gd name="T15" fmla="*/ 1 h 16"/>
                  <a:gd name="T16" fmla="*/ 5 w 30"/>
                  <a:gd name="T17" fmla="*/ 4 h 16"/>
                  <a:gd name="T18" fmla="*/ 7 w 30"/>
                  <a:gd name="T19" fmla="*/ 4 h 16"/>
                  <a:gd name="T20" fmla="*/ 0 w 30"/>
                  <a:gd name="T21" fmla="*/ 8 h 16"/>
                  <a:gd name="T22" fmla="*/ 4 w 30"/>
                  <a:gd name="T23" fmla="*/ 9 h 16"/>
                  <a:gd name="T24" fmla="*/ 7 w 30"/>
                  <a:gd name="T25" fmla="*/ 12 h 16"/>
                  <a:gd name="T26" fmla="*/ 12 w 30"/>
                  <a:gd name="T27" fmla="*/ 13 h 16"/>
                  <a:gd name="T28" fmla="*/ 19 w 30"/>
                  <a:gd name="T29" fmla="*/ 16 h 16"/>
                  <a:gd name="T30" fmla="*/ 28 w 30"/>
                  <a:gd name="T31" fmla="*/ 15 h 16"/>
                  <a:gd name="T32" fmla="*/ 26 w 30"/>
                  <a:gd name="T33" fmla="*/ 10 h 16"/>
                  <a:gd name="T34" fmla="*/ 26 w 30"/>
                  <a:gd name="T3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16">
                    <a:moveTo>
                      <a:pt x="26" y="10"/>
                    </a:moveTo>
                    <a:cubicBezTo>
                      <a:pt x="29" y="11"/>
                      <a:pt x="27" y="9"/>
                      <a:pt x="28" y="7"/>
                    </a:cubicBezTo>
                    <a:cubicBezTo>
                      <a:pt x="28" y="6"/>
                      <a:pt x="29" y="6"/>
                      <a:pt x="29" y="5"/>
                    </a:cubicBezTo>
                    <a:cubicBezTo>
                      <a:pt x="29" y="4"/>
                      <a:pt x="27" y="3"/>
                      <a:pt x="26" y="3"/>
                    </a:cubicBezTo>
                    <a:cubicBezTo>
                      <a:pt x="25" y="2"/>
                      <a:pt x="23" y="2"/>
                      <a:pt x="22" y="3"/>
                    </a:cubicBezTo>
                    <a:cubicBezTo>
                      <a:pt x="22" y="3"/>
                      <a:pt x="17" y="4"/>
                      <a:pt x="17" y="4"/>
                    </a:cubicBezTo>
                    <a:cubicBezTo>
                      <a:pt x="17" y="4"/>
                      <a:pt x="21" y="2"/>
                      <a:pt x="18" y="1"/>
                    </a:cubicBezTo>
                    <a:cubicBezTo>
                      <a:pt x="16" y="0"/>
                      <a:pt x="14" y="1"/>
                      <a:pt x="12" y="1"/>
                    </a:cubicBezTo>
                    <a:cubicBezTo>
                      <a:pt x="11" y="1"/>
                      <a:pt x="6" y="2"/>
                      <a:pt x="5" y="4"/>
                    </a:cubicBezTo>
                    <a:cubicBezTo>
                      <a:pt x="5" y="4"/>
                      <a:pt x="7" y="4"/>
                      <a:pt x="7" y="4"/>
                    </a:cubicBezTo>
                    <a:cubicBezTo>
                      <a:pt x="7" y="4"/>
                      <a:pt x="0" y="7"/>
                      <a:pt x="0" y="8"/>
                    </a:cubicBezTo>
                    <a:cubicBezTo>
                      <a:pt x="0" y="8"/>
                      <a:pt x="4" y="9"/>
                      <a:pt x="4" y="9"/>
                    </a:cubicBezTo>
                    <a:cubicBezTo>
                      <a:pt x="5" y="9"/>
                      <a:pt x="6" y="11"/>
                      <a:pt x="7" y="12"/>
                    </a:cubicBezTo>
                    <a:cubicBezTo>
                      <a:pt x="9" y="13"/>
                      <a:pt x="10" y="13"/>
                      <a:pt x="12" y="13"/>
                    </a:cubicBezTo>
                    <a:cubicBezTo>
                      <a:pt x="14" y="14"/>
                      <a:pt x="17" y="16"/>
                      <a:pt x="19" y="16"/>
                    </a:cubicBezTo>
                    <a:cubicBezTo>
                      <a:pt x="22" y="16"/>
                      <a:pt x="25" y="16"/>
                      <a:pt x="28" y="15"/>
                    </a:cubicBezTo>
                    <a:cubicBezTo>
                      <a:pt x="30" y="15"/>
                      <a:pt x="26" y="10"/>
                      <a:pt x="26" y="10"/>
                    </a:cubicBezTo>
                    <a:cubicBezTo>
                      <a:pt x="27" y="10"/>
                      <a:pt x="25" y="10"/>
                      <a:pt x="2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" name="Freeform 409">
                <a:extLst>
                  <a:ext uri="{FF2B5EF4-FFF2-40B4-BE49-F238E27FC236}">
                    <a16:creationId xmlns:a16="http://schemas.microsoft.com/office/drawing/2014/main" id="{FC0A80F5-5453-C64B-929F-6339EC7F9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16741" y="4120961"/>
                <a:ext cx="140127" cy="47785"/>
              </a:xfrm>
              <a:custGeom>
                <a:avLst/>
                <a:gdLst>
                  <a:gd name="T0" fmla="*/ 9 w 15"/>
                  <a:gd name="T1" fmla="*/ 1 h 5"/>
                  <a:gd name="T2" fmla="*/ 4 w 15"/>
                  <a:gd name="T3" fmla="*/ 1 h 5"/>
                  <a:gd name="T4" fmla="*/ 0 w 15"/>
                  <a:gd name="T5" fmla="*/ 1 h 5"/>
                  <a:gd name="T6" fmla="*/ 1 w 15"/>
                  <a:gd name="T7" fmla="*/ 3 h 5"/>
                  <a:gd name="T8" fmla="*/ 6 w 15"/>
                  <a:gd name="T9" fmla="*/ 5 h 5"/>
                  <a:gd name="T10" fmla="*/ 9 w 15"/>
                  <a:gd name="T11" fmla="*/ 1 h 5"/>
                  <a:gd name="T12" fmla="*/ 9 w 15"/>
                  <a:gd name="T1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5">
                    <a:moveTo>
                      <a:pt x="9" y="1"/>
                    </a:moveTo>
                    <a:cubicBezTo>
                      <a:pt x="8" y="1"/>
                      <a:pt x="6" y="1"/>
                      <a:pt x="4" y="1"/>
                    </a:cubicBezTo>
                    <a:cubicBezTo>
                      <a:pt x="3" y="1"/>
                      <a:pt x="1" y="0"/>
                      <a:pt x="0" y="1"/>
                    </a:cubicBezTo>
                    <a:cubicBezTo>
                      <a:pt x="0" y="1"/>
                      <a:pt x="0" y="3"/>
                      <a:pt x="1" y="3"/>
                    </a:cubicBezTo>
                    <a:cubicBezTo>
                      <a:pt x="3" y="4"/>
                      <a:pt x="4" y="5"/>
                      <a:pt x="6" y="5"/>
                    </a:cubicBezTo>
                    <a:cubicBezTo>
                      <a:pt x="8" y="5"/>
                      <a:pt x="15" y="2"/>
                      <a:pt x="9" y="1"/>
                    </a:cubicBezTo>
                    <a:cubicBezTo>
                      <a:pt x="8" y="1"/>
                      <a:pt x="10" y="2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6" name="Freeform 410">
                <a:extLst>
                  <a:ext uri="{FF2B5EF4-FFF2-40B4-BE49-F238E27FC236}">
                    <a16:creationId xmlns:a16="http://schemas.microsoft.com/office/drawing/2014/main" id="{66D2991B-A730-9640-8943-7D2671DE4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42218" y="3990355"/>
                <a:ext cx="235667" cy="149721"/>
              </a:xfrm>
              <a:custGeom>
                <a:avLst/>
                <a:gdLst>
                  <a:gd name="T0" fmla="*/ 7 w 25"/>
                  <a:gd name="T1" fmla="*/ 15 h 16"/>
                  <a:gd name="T2" fmla="*/ 3 w 25"/>
                  <a:gd name="T3" fmla="*/ 13 h 16"/>
                  <a:gd name="T4" fmla="*/ 4 w 25"/>
                  <a:gd name="T5" fmla="*/ 12 h 16"/>
                  <a:gd name="T6" fmla="*/ 0 w 25"/>
                  <a:gd name="T7" fmla="*/ 12 h 16"/>
                  <a:gd name="T8" fmla="*/ 3 w 25"/>
                  <a:gd name="T9" fmla="*/ 11 h 16"/>
                  <a:gd name="T10" fmla="*/ 2 w 25"/>
                  <a:gd name="T11" fmla="*/ 10 h 16"/>
                  <a:gd name="T12" fmla="*/ 6 w 25"/>
                  <a:gd name="T13" fmla="*/ 6 h 16"/>
                  <a:gd name="T14" fmla="*/ 5 w 25"/>
                  <a:gd name="T15" fmla="*/ 6 h 16"/>
                  <a:gd name="T16" fmla="*/ 11 w 25"/>
                  <a:gd name="T17" fmla="*/ 3 h 16"/>
                  <a:gd name="T18" fmla="*/ 18 w 25"/>
                  <a:gd name="T19" fmla="*/ 0 h 16"/>
                  <a:gd name="T20" fmla="*/ 20 w 25"/>
                  <a:gd name="T21" fmla="*/ 4 h 16"/>
                  <a:gd name="T22" fmla="*/ 25 w 25"/>
                  <a:gd name="T23" fmla="*/ 7 h 16"/>
                  <a:gd name="T24" fmla="*/ 21 w 25"/>
                  <a:gd name="T25" fmla="*/ 9 h 16"/>
                  <a:gd name="T26" fmla="*/ 23 w 25"/>
                  <a:gd name="T27" fmla="*/ 12 h 16"/>
                  <a:gd name="T28" fmla="*/ 19 w 25"/>
                  <a:gd name="T29" fmla="*/ 13 h 16"/>
                  <a:gd name="T30" fmla="*/ 7 w 25"/>
                  <a:gd name="T31" fmla="*/ 15 h 16"/>
                  <a:gd name="T32" fmla="*/ 7 w 25"/>
                  <a:gd name="T33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16">
                    <a:moveTo>
                      <a:pt x="7" y="15"/>
                    </a:moveTo>
                    <a:cubicBezTo>
                      <a:pt x="6" y="14"/>
                      <a:pt x="4" y="14"/>
                      <a:pt x="3" y="13"/>
                    </a:cubicBezTo>
                    <a:cubicBezTo>
                      <a:pt x="2" y="12"/>
                      <a:pt x="4" y="12"/>
                      <a:pt x="4" y="12"/>
                    </a:cubicBezTo>
                    <a:cubicBezTo>
                      <a:pt x="4" y="12"/>
                      <a:pt x="0" y="13"/>
                      <a:pt x="0" y="12"/>
                    </a:cubicBezTo>
                    <a:cubicBezTo>
                      <a:pt x="0" y="10"/>
                      <a:pt x="3" y="11"/>
                      <a:pt x="3" y="11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2" y="10"/>
                      <a:pt x="7" y="7"/>
                      <a:pt x="6" y="6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6" y="4"/>
                      <a:pt x="9" y="4"/>
                      <a:pt x="11" y="3"/>
                    </a:cubicBezTo>
                    <a:cubicBezTo>
                      <a:pt x="13" y="2"/>
                      <a:pt x="16" y="1"/>
                      <a:pt x="18" y="0"/>
                    </a:cubicBezTo>
                    <a:cubicBezTo>
                      <a:pt x="18" y="0"/>
                      <a:pt x="19" y="3"/>
                      <a:pt x="20" y="4"/>
                    </a:cubicBezTo>
                    <a:cubicBezTo>
                      <a:pt x="20" y="4"/>
                      <a:pt x="25" y="6"/>
                      <a:pt x="25" y="7"/>
                    </a:cubicBezTo>
                    <a:cubicBezTo>
                      <a:pt x="25" y="8"/>
                      <a:pt x="20" y="7"/>
                      <a:pt x="21" y="9"/>
                    </a:cubicBezTo>
                    <a:cubicBezTo>
                      <a:pt x="21" y="9"/>
                      <a:pt x="23" y="10"/>
                      <a:pt x="23" y="12"/>
                    </a:cubicBezTo>
                    <a:cubicBezTo>
                      <a:pt x="22" y="12"/>
                      <a:pt x="20" y="12"/>
                      <a:pt x="19" y="13"/>
                    </a:cubicBezTo>
                    <a:cubicBezTo>
                      <a:pt x="16" y="14"/>
                      <a:pt x="10" y="16"/>
                      <a:pt x="7" y="15"/>
                    </a:cubicBezTo>
                    <a:cubicBezTo>
                      <a:pt x="6" y="14"/>
                      <a:pt x="9" y="16"/>
                      <a:pt x="7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7" name="Freeform 411">
                <a:extLst>
                  <a:ext uri="{FF2B5EF4-FFF2-40B4-BE49-F238E27FC236}">
                    <a16:creationId xmlns:a16="http://schemas.microsoft.com/office/drawing/2014/main" id="{5311EA8A-5F83-D94D-822E-7A0376D19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6297" y="4579679"/>
                <a:ext cx="235667" cy="76452"/>
              </a:xfrm>
              <a:custGeom>
                <a:avLst/>
                <a:gdLst>
                  <a:gd name="T0" fmla="*/ 5 w 25"/>
                  <a:gd name="T1" fmla="*/ 3 h 8"/>
                  <a:gd name="T2" fmla="*/ 3 w 25"/>
                  <a:gd name="T3" fmla="*/ 1 h 8"/>
                  <a:gd name="T4" fmla="*/ 1 w 25"/>
                  <a:gd name="T5" fmla="*/ 2 h 8"/>
                  <a:gd name="T6" fmla="*/ 2 w 25"/>
                  <a:gd name="T7" fmla="*/ 4 h 8"/>
                  <a:gd name="T8" fmla="*/ 5 w 25"/>
                  <a:gd name="T9" fmla="*/ 6 h 8"/>
                  <a:gd name="T10" fmla="*/ 16 w 25"/>
                  <a:gd name="T11" fmla="*/ 8 h 8"/>
                  <a:gd name="T12" fmla="*/ 24 w 25"/>
                  <a:gd name="T13" fmla="*/ 5 h 8"/>
                  <a:gd name="T14" fmla="*/ 23 w 25"/>
                  <a:gd name="T15" fmla="*/ 6 h 8"/>
                  <a:gd name="T16" fmla="*/ 20 w 25"/>
                  <a:gd name="T17" fmla="*/ 4 h 8"/>
                  <a:gd name="T18" fmla="*/ 15 w 25"/>
                  <a:gd name="T19" fmla="*/ 4 h 8"/>
                  <a:gd name="T20" fmla="*/ 10 w 25"/>
                  <a:gd name="T21" fmla="*/ 2 h 8"/>
                  <a:gd name="T22" fmla="*/ 5 w 25"/>
                  <a:gd name="T23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8">
                    <a:moveTo>
                      <a:pt x="5" y="3"/>
                    </a:moveTo>
                    <a:cubicBezTo>
                      <a:pt x="4" y="3"/>
                      <a:pt x="4" y="1"/>
                      <a:pt x="3" y="1"/>
                    </a:cubicBezTo>
                    <a:cubicBezTo>
                      <a:pt x="3" y="0"/>
                      <a:pt x="1" y="2"/>
                      <a:pt x="1" y="2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3" y="4"/>
                      <a:pt x="4" y="6"/>
                      <a:pt x="5" y="6"/>
                    </a:cubicBezTo>
                    <a:cubicBezTo>
                      <a:pt x="9" y="7"/>
                      <a:pt x="12" y="8"/>
                      <a:pt x="16" y="8"/>
                    </a:cubicBezTo>
                    <a:cubicBezTo>
                      <a:pt x="17" y="8"/>
                      <a:pt x="25" y="7"/>
                      <a:pt x="24" y="5"/>
                    </a:cubicBezTo>
                    <a:cubicBezTo>
                      <a:pt x="23" y="5"/>
                      <a:pt x="23" y="6"/>
                      <a:pt x="23" y="6"/>
                    </a:cubicBezTo>
                    <a:cubicBezTo>
                      <a:pt x="22" y="6"/>
                      <a:pt x="21" y="5"/>
                      <a:pt x="20" y="4"/>
                    </a:cubicBezTo>
                    <a:cubicBezTo>
                      <a:pt x="19" y="4"/>
                      <a:pt x="17" y="3"/>
                      <a:pt x="15" y="4"/>
                    </a:cubicBezTo>
                    <a:cubicBezTo>
                      <a:pt x="14" y="4"/>
                      <a:pt x="12" y="2"/>
                      <a:pt x="10" y="2"/>
                    </a:cubicBezTo>
                    <a:cubicBezTo>
                      <a:pt x="8" y="2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7" name="Freeform 412">
                <a:extLst>
                  <a:ext uri="{FF2B5EF4-FFF2-40B4-BE49-F238E27FC236}">
                    <a16:creationId xmlns:a16="http://schemas.microsoft.com/office/drawing/2014/main" id="{553284C5-24C9-1140-B2C0-69F498DEE2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26934" y="4729399"/>
                <a:ext cx="197453" cy="76452"/>
              </a:xfrm>
              <a:custGeom>
                <a:avLst/>
                <a:gdLst>
                  <a:gd name="T0" fmla="*/ 2 w 21"/>
                  <a:gd name="T1" fmla="*/ 6 h 8"/>
                  <a:gd name="T2" fmla="*/ 8 w 21"/>
                  <a:gd name="T3" fmla="*/ 6 h 8"/>
                  <a:gd name="T4" fmla="*/ 14 w 21"/>
                  <a:gd name="T5" fmla="*/ 8 h 8"/>
                  <a:gd name="T6" fmla="*/ 19 w 21"/>
                  <a:gd name="T7" fmla="*/ 7 h 8"/>
                  <a:gd name="T8" fmla="*/ 17 w 21"/>
                  <a:gd name="T9" fmla="*/ 4 h 8"/>
                  <a:gd name="T10" fmla="*/ 7 w 21"/>
                  <a:gd name="T11" fmla="*/ 2 h 8"/>
                  <a:gd name="T12" fmla="*/ 4 w 21"/>
                  <a:gd name="T13" fmla="*/ 5 h 8"/>
                  <a:gd name="T14" fmla="*/ 2 w 21"/>
                  <a:gd name="T1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8">
                    <a:moveTo>
                      <a:pt x="2" y="6"/>
                    </a:moveTo>
                    <a:cubicBezTo>
                      <a:pt x="5" y="6"/>
                      <a:pt x="6" y="6"/>
                      <a:pt x="8" y="6"/>
                    </a:cubicBezTo>
                    <a:cubicBezTo>
                      <a:pt x="10" y="7"/>
                      <a:pt x="12" y="7"/>
                      <a:pt x="14" y="8"/>
                    </a:cubicBezTo>
                    <a:cubicBezTo>
                      <a:pt x="16" y="8"/>
                      <a:pt x="18" y="8"/>
                      <a:pt x="19" y="7"/>
                    </a:cubicBezTo>
                    <a:cubicBezTo>
                      <a:pt x="21" y="6"/>
                      <a:pt x="18" y="5"/>
                      <a:pt x="17" y="4"/>
                    </a:cubicBezTo>
                    <a:cubicBezTo>
                      <a:pt x="14" y="2"/>
                      <a:pt x="11" y="0"/>
                      <a:pt x="7" y="2"/>
                    </a:cubicBezTo>
                    <a:cubicBezTo>
                      <a:pt x="5" y="3"/>
                      <a:pt x="5" y="4"/>
                      <a:pt x="4" y="5"/>
                    </a:cubicBezTo>
                    <a:cubicBezTo>
                      <a:pt x="3" y="5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8" name="Freeform 413">
                <a:extLst>
                  <a:ext uri="{FF2B5EF4-FFF2-40B4-BE49-F238E27FC236}">
                    <a16:creationId xmlns:a16="http://schemas.microsoft.com/office/drawing/2014/main" id="{AD11B9C2-1F72-3249-8F4C-DADB0BF5D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6489" y="4694361"/>
                <a:ext cx="76432" cy="44598"/>
              </a:xfrm>
              <a:custGeom>
                <a:avLst/>
                <a:gdLst>
                  <a:gd name="T0" fmla="*/ 3 w 8"/>
                  <a:gd name="T1" fmla="*/ 5 h 5"/>
                  <a:gd name="T2" fmla="*/ 4 w 8"/>
                  <a:gd name="T3" fmla="*/ 1 h 5"/>
                  <a:gd name="T4" fmla="*/ 3 w 8"/>
                  <a:gd name="T5" fmla="*/ 5 h 5"/>
                  <a:gd name="T6" fmla="*/ 3 w 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5">
                    <a:moveTo>
                      <a:pt x="3" y="5"/>
                    </a:moveTo>
                    <a:cubicBezTo>
                      <a:pt x="0" y="5"/>
                      <a:pt x="1" y="0"/>
                      <a:pt x="4" y="1"/>
                    </a:cubicBezTo>
                    <a:cubicBezTo>
                      <a:pt x="8" y="2"/>
                      <a:pt x="6" y="4"/>
                      <a:pt x="3" y="5"/>
                    </a:cubicBezTo>
                    <a:cubicBezTo>
                      <a:pt x="1" y="5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9" name="Freeform 414">
                <a:extLst>
                  <a:ext uri="{FF2B5EF4-FFF2-40B4-BE49-F238E27FC236}">
                    <a16:creationId xmlns:a16="http://schemas.microsoft.com/office/drawing/2014/main" id="{D5707B49-693E-4F42-B69B-806AF11364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664" y="4560566"/>
                <a:ext cx="28662" cy="47785"/>
              </a:xfrm>
              <a:custGeom>
                <a:avLst/>
                <a:gdLst>
                  <a:gd name="T0" fmla="*/ 1 w 3"/>
                  <a:gd name="T1" fmla="*/ 3 h 5"/>
                  <a:gd name="T2" fmla="*/ 3 w 3"/>
                  <a:gd name="T3" fmla="*/ 1 h 5"/>
                  <a:gd name="T4" fmla="*/ 1 w 3"/>
                  <a:gd name="T5" fmla="*/ 5 h 5"/>
                  <a:gd name="T6" fmla="*/ 1 w 3"/>
                  <a:gd name="T7" fmla="*/ 3 h 5"/>
                  <a:gd name="T8" fmla="*/ 1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1" y="3"/>
                    </a:moveTo>
                    <a:cubicBezTo>
                      <a:pt x="0" y="2"/>
                      <a:pt x="2" y="0"/>
                      <a:pt x="3" y="1"/>
                    </a:cubicBezTo>
                    <a:cubicBezTo>
                      <a:pt x="3" y="2"/>
                      <a:pt x="2" y="5"/>
                      <a:pt x="1" y="5"/>
                    </a:cubicBezTo>
                    <a:cubicBezTo>
                      <a:pt x="1" y="5"/>
                      <a:pt x="1" y="3"/>
                      <a:pt x="1" y="3"/>
                    </a:cubicBezTo>
                    <a:cubicBezTo>
                      <a:pt x="0" y="2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0" name="Freeform 415">
                <a:extLst>
                  <a:ext uri="{FF2B5EF4-FFF2-40B4-BE49-F238E27FC236}">
                    <a16:creationId xmlns:a16="http://schemas.microsoft.com/office/drawing/2014/main" id="{D7125EE7-9C7C-7544-99F8-8327B926F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664" y="4700729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1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3"/>
                      <a:pt x="1" y="0"/>
                      <a:pt x="0" y="1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1" name="Freeform 416">
                <a:extLst>
                  <a:ext uri="{FF2B5EF4-FFF2-40B4-BE49-F238E27FC236}">
                    <a16:creationId xmlns:a16="http://schemas.microsoft.com/office/drawing/2014/main" id="{C4D56F03-914F-E448-8B8E-1AF1133CB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6359" y="4525526"/>
                <a:ext cx="394904" cy="149721"/>
              </a:xfrm>
              <a:custGeom>
                <a:avLst/>
                <a:gdLst>
                  <a:gd name="T0" fmla="*/ 34 w 42"/>
                  <a:gd name="T1" fmla="*/ 4 h 16"/>
                  <a:gd name="T2" fmla="*/ 29 w 42"/>
                  <a:gd name="T3" fmla="*/ 3 h 16"/>
                  <a:gd name="T4" fmla="*/ 23 w 42"/>
                  <a:gd name="T5" fmla="*/ 0 h 16"/>
                  <a:gd name="T6" fmla="*/ 22 w 42"/>
                  <a:gd name="T7" fmla="*/ 2 h 16"/>
                  <a:gd name="T8" fmla="*/ 20 w 42"/>
                  <a:gd name="T9" fmla="*/ 6 h 16"/>
                  <a:gd name="T10" fmla="*/ 11 w 42"/>
                  <a:gd name="T11" fmla="*/ 1 h 16"/>
                  <a:gd name="T12" fmla="*/ 4 w 42"/>
                  <a:gd name="T13" fmla="*/ 3 h 16"/>
                  <a:gd name="T14" fmla="*/ 2 w 42"/>
                  <a:gd name="T15" fmla="*/ 6 h 16"/>
                  <a:gd name="T16" fmla="*/ 1 w 42"/>
                  <a:gd name="T17" fmla="*/ 10 h 16"/>
                  <a:gd name="T18" fmla="*/ 9 w 42"/>
                  <a:gd name="T19" fmla="*/ 14 h 16"/>
                  <a:gd name="T20" fmla="*/ 13 w 42"/>
                  <a:gd name="T21" fmla="*/ 15 h 16"/>
                  <a:gd name="T22" fmla="*/ 15 w 42"/>
                  <a:gd name="T23" fmla="*/ 13 h 16"/>
                  <a:gd name="T24" fmla="*/ 16 w 42"/>
                  <a:gd name="T25" fmla="*/ 14 h 16"/>
                  <a:gd name="T26" fmla="*/ 18 w 42"/>
                  <a:gd name="T27" fmla="*/ 14 h 16"/>
                  <a:gd name="T28" fmla="*/ 25 w 42"/>
                  <a:gd name="T29" fmla="*/ 12 h 16"/>
                  <a:gd name="T30" fmla="*/ 28 w 42"/>
                  <a:gd name="T31" fmla="*/ 14 h 16"/>
                  <a:gd name="T32" fmla="*/ 34 w 42"/>
                  <a:gd name="T33" fmla="*/ 13 h 16"/>
                  <a:gd name="T34" fmla="*/ 33 w 42"/>
                  <a:gd name="T35" fmla="*/ 12 h 16"/>
                  <a:gd name="T36" fmla="*/ 37 w 42"/>
                  <a:gd name="T37" fmla="*/ 12 h 16"/>
                  <a:gd name="T38" fmla="*/ 39 w 42"/>
                  <a:gd name="T39" fmla="*/ 11 h 16"/>
                  <a:gd name="T40" fmla="*/ 40 w 42"/>
                  <a:gd name="T41" fmla="*/ 9 h 16"/>
                  <a:gd name="T42" fmla="*/ 39 w 42"/>
                  <a:gd name="T43" fmla="*/ 9 h 16"/>
                  <a:gd name="T44" fmla="*/ 42 w 42"/>
                  <a:gd name="T45" fmla="*/ 6 h 16"/>
                  <a:gd name="T46" fmla="*/ 34 w 42"/>
                  <a:gd name="T47" fmla="*/ 4 h 16"/>
                  <a:gd name="T48" fmla="*/ 34 w 42"/>
                  <a:gd name="T4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16">
                    <a:moveTo>
                      <a:pt x="34" y="4"/>
                    </a:moveTo>
                    <a:cubicBezTo>
                      <a:pt x="32" y="3"/>
                      <a:pt x="31" y="4"/>
                      <a:pt x="29" y="3"/>
                    </a:cubicBezTo>
                    <a:cubicBezTo>
                      <a:pt x="29" y="3"/>
                      <a:pt x="24" y="0"/>
                      <a:pt x="23" y="0"/>
                    </a:cubicBezTo>
                    <a:cubicBezTo>
                      <a:pt x="23" y="0"/>
                      <a:pt x="24" y="1"/>
                      <a:pt x="22" y="2"/>
                    </a:cubicBezTo>
                    <a:cubicBezTo>
                      <a:pt x="20" y="2"/>
                      <a:pt x="22" y="5"/>
                      <a:pt x="20" y="6"/>
                    </a:cubicBezTo>
                    <a:cubicBezTo>
                      <a:pt x="19" y="6"/>
                      <a:pt x="12" y="1"/>
                      <a:pt x="11" y="1"/>
                    </a:cubicBezTo>
                    <a:cubicBezTo>
                      <a:pt x="9" y="0"/>
                      <a:pt x="4" y="1"/>
                      <a:pt x="4" y="3"/>
                    </a:cubicBezTo>
                    <a:cubicBezTo>
                      <a:pt x="4" y="5"/>
                      <a:pt x="0" y="4"/>
                      <a:pt x="2" y="6"/>
                    </a:cubicBezTo>
                    <a:cubicBezTo>
                      <a:pt x="3" y="7"/>
                      <a:pt x="0" y="9"/>
                      <a:pt x="1" y="10"/>
                    </a:cubicBezTo>
                    <a:cubicBezTo>
                      <a:pt x="3" y="12"/>
                      <a:pt x="6" y="13"/>
                      <a:pt x="9" y="14"/>
                    </a:cubicBezTo>
                    <a:cubicBezTo>
                      <a:pt x="10" y="15"/>
                      <a:pt x="12" y="16"/>
                      <a:pt x="13" y="15"/>
                    </a:cubicBezTo>
                    <a:cubicBezTo>
                      <a:pt x="14" y="15"/>
                      <a:pt x="14" y="12"/>
                      <a:pt x="15" y="13"/>
                    </a:cubicBezTo>
                    <a:cubicBezTo>
                      <a:pt x="15" y="13"/>
                      <a:pt x="15" y="14"/>
                      <a:pt x="16" y="14"/>
                    </a:cubicBezTo>
                    <a:cubicBezTo>
                      <a:pt x="17" y="14"/>
                      <a:pt x="18" y="14"/>
                      <a:pt x="18" y="14"/>
                    </a:cubicBezTo>
                    <a:cubicBezTo>
                      <a:pt x="20" y="13"/>
                      <a:pt x="22" y="13"/>
                      <a:pt x="25" y="12"/>
                    </a:cubicBezTo>
                    <a:cubicBezTo>
                      <a:pt x="27" y="12"/>
                      <a:pt x="27" y="14"/>
                      <a:pt x="28" y="14"/>
                    </a:cubicBezTo>
                    <a:cubicBezTo>
                      <a:pt x="29" y="14"/>
                      <a:pt x="34" y="13"/>
                      <a:pt x="34" y="13"/>
                    </a:cubicBezTo>
                    <a:cubicBezTo>
                      <a:pt x="34" y="13"/>
                      <a:pt x="33" y="12"/>
                      <a:pt x="33" y="12"/>
                    </a:cubicBezTo>
                    <a:cubicBezTo>
                      <a:pt x="33" y="11"/>
                      <a:pt x="36" y="12"/>
                      <a:pt x="37" y="12"/>
                    </a:cubicBezTo>
                    <a:cubicBezTo>
                      <a:pt x="37" y="12"/>
                      <a:pt x="39" y="12"/>
                      <a:pt x="39" y="11"/>
                    </a:cubicBezTo>
                    <a:cubicBezTo>
                      <a:pt x="39" y="10"/>
                      <a:pt x="40" y="9"/>
                      <a:pt x="40" y="9"/>
                    </a:cubicBezTo>
                    <a:cubicBezTo>
                      <a:pt x="40" y="9"/>
                      <a:pt x="40" y="9"/>
                      <a:pt x="39" y="9"/>
                    </a:cubicBezTo>
                    <a:cubicBezTo>
                      <a:pt x="39" y="8"/>
                      <a:pt x="42" y="7"/>
                      <a:pt x="42" y="6"/>
                    </a:cubicBezTo>
                    <a:cubicBezTo>
                      <a:pt x="41" y="5"/>
                      <a:pt x="36" y="4"/>
                      <a:pt x="34" y="4"/>
                    </a:cubicBezTo>
                    <a:cubicBezTo>
                      <a:pt x="32" y="3"/>
                      <a:pt x="36" y="4"/>
                      <a:pt x="3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2" name="Freeform 417">
                <a:extLst>
                  <a:ext uri="{FF2B5EF4-FFF2-40B4-BE49-F238E27FC236}">
                    <a16:creationId xmlns:a16="http://schemas.microsoft.com/office/drawing/2014/main" id="{AB738D4A-60C6-924E-BEC1-C1CCEC0EBD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476" y="4570124"/>
                <a:ext cx="73248" cy="76452"/>
              </a:xfrm>
              <a:custGeom>
                <a:avLst/>
                <a:gdLst>
                  <a:gd name="T0" fmla="*/ 7 w 8"/>
                  <a:gd name="T1" fmla="*/ 6 h 8"/>
                  <a:gd name="T2" fmla="*/ 4 w 8"/>
                  <a:gd name="T3" fmla="*/ 0 h 8"/>
                  <a:gd name="T4" fmla="*/ 6 w 8"/>
                  <a:gd name="T5" fmla="*/ 2 h 8"/>
                  <a:gd name="T6" fmla="*/ 7 w 8"/>
                  <a:gd name="T7" fmla="*/ 6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0" y="1"/>
                      <a:pt x="4" y="0"/>
                    </a:cubicBezTo>
                    <a:cubicBezTo>
                      <a:pt x="5" y="0"/>
                      <a:pt x="8" y="0"/>
                      <a:pt x="6" y="2"/>
                    </a:cubicBezTo>
                    <a:cubicBezTo>
                      <a:pt x="3" y="4"/>
                      <a:pt x="7" y="4"/>
                      <a:pt x="7" y="6"/>
                    </a:cubicBezTo>
                    <a:cubicBezTo>
                      <a:pt x="6" y="8"/>
                      <a:pt x="7" y="5"/>
                      <a:pt x="7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3" name="Freeform 418">
                <a:extLst>
                  <a:ext uri="{FF2B5EF4-FFF2-40B4-BE49-F238E27FC236}">
                    <a16:creationId xmlns:a16="http://schemas.microsoft.com/office/drawing/2014/main" id="{FC082EB9-10BB-7C49-BA8D-0954A2350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5405" y="5076623"/>
                <a:ext cx="101909" cy="57338"/>
              </a:xfrm>
              <a:custGeom>
                <a:avLst/>
                <a:gdLst>
                  <a:gd name="T0" fmla="*/ 3 w 11"/>
                  <a:gd name="T1" fmla="*/ 4 h 6"/>
                  <a:gd name="T2" fmla="*/ 1 w 11"/>
                  <a:gd name="T3" fmla="*/ 1 h 6"/>
                  <a:gd name="T4" fmla="*/ 6 w 11"/>
                  <a:gd name="T5" fmla="*/ 1 h 6"/>
                  <a:gd name="T6" fmla="*/ 3 w 11"/>
                  <a:gd name="T7" fmla="*/ 4 h 6"/>
                  <a:gd name="T8" fmla="*/ 3 w 11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3" y="4"/>
                    </a:moveTo>
                    <a:cubicBezTo>
                      <a:pt x="1" y="3"/>
                      <a:pt x="0" y="3"/>
                      <a:pt x="1" y="1"/>
                    </a:cubicBezTo>
                    <a:cubicBezTo>
                      <a:pt x="2" y="0"/>
                      <a:pt x="4" y="1"/>
                      <a:pt x="6" y="1"/>
                    </a:cubicBezTo>
                    <a:cubicBezTo>
                      <a:pt x="11" y="2"/>
                      <a:pt x="6" y="6"/>
                      <a:pt x="3" y="4"/>
                    </a:cubicBezTo>
                    <a:cubicBezTo>
                      <a:pt x="2" y="3"/>
                      <a:pt x="4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4" name="Freeform 419">
                <a:extLst>
                  <a:ext uri="{FF2B5EF4-FFF2-40B4-BE49-F238E27FC236}">
                    <a16:creationId xmlns:a16="http://schemas.microsoft.com/office/drawing/2014/main" id="{A0B823EA-24E8-5149-B90E-D239A6DC1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7950" y="5898497"/>
                <a:ext cx="57323" cy="47785"/>
              </a:xfrm>
              <a:custGeom>
                <a:avLst/>
                <a:gdLst>
                  <a:gd name="T0" fmla="*/ 5 w 6"/>
                  <a:gd name="T1" fmla="*/ 2 h 5"/>
                  <a:gd name="T2" fmla="*/ 5 w 6"/>
                  <a:gd name="T3" fmla="*/ 1 h 5"/>
                  <a:gd name="T4" fmla="*/ 2 w 6"/>
                  <a:gd name="T5" fmla="*/ 1 h 5"/>
                  <a:gd name="T6" fmla="*/ 1 w 6"/>
                  <a:gd name="T7" fmla="*/ 3 h 5"/>
                  <a:gd name="T8" fmla="*/ 0 w 6"/>
                  <a:gd name="T9" fmla="*/ 4 h 5"/>
                  <a:gd name="T10" fmla="*/ 5 w 6"/>
                  <a:gd name="T11" fmla="*/ 2 h 5"/>
                  <a:gd name="T12" fmla="*/ 5 w 6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6" y="2"/>
                      <a:pt x="5" y="1"/>
                      <a:pt x="5" y="1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1"/>
                      <a:pt x="0" y="2"/>
                      <a:pt x="1" y="3"/>
                    </a:cubicBezTo>
                    <a:cubicBezTo>
                      <a:pt x="1" y="3"/>
                      <a:pt x="0" y="5"/>
                      <a:pt x="0" y="4"/>
                    </a:cubicBezTo>
                    <a:cubicBezTo>
                      <a:pt x="0" y="4"/>
                      <a:pt x="5" y="2"/>
                      <a:pt x="5" y="2"/>
                    </a:cubicBezTo>
                    <a:cubicBezTo>
                      <a:pt x="6" y="2"/>
                      <a:pt x="3" y="3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5" name="Freeform 420">
                <a:extLst>
                  <a:ext uri="{FF2B5EF4-FFF2-40B4-BE49-F238E27FC236}">
                    <a16:creationId xmlns:a16="http://schemas.microsoft.com/office/drawing/2014/main" id="{BDD15566-A10F-E746-A0F6-87F3CC739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05912" y="6172454"/>
                <a:ext cx="47770" cy="25484"/>
              </a:xfrm>
              <a:custGeom>
                <a:avLst/>
                <a:gdLst>
                  <a:gd name="T0" fmla="*/ 3 w 5"/>
                  <a:gd name="T1" fmla="*/ 3 h 3"/>
                  <a:gd name="T2" fmla="*/ 3 w 5"/>
                  <a:gd name="T3" fmla="*/ 0 h 3"/>
                  <a:gd name="T4" fmla="*/ 3 w 5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3" y="3"/>
                    </a:moveTo>
                    <a:cubicBezTo>
                      <a:pt x="1" y="3"/>
                      <a:pt x="0" y="1"/>
                      <a:pt x="3" y="0"/>
                    </a:cubicBezTo>
                    <a:cubicBezTo>
                      <a:pt x="5" y="0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6" name="Freeform 421">
                <a:extLst>
                  <a:ext uri="{FF2B5EF4-FFF2-40B4-BE49-F238E27FC236}">
                    <a16:creationId xmlns:a16="http://schemas.microsoft.com/office/drawing/2014/main" id="{F32050A6-1367-8A47-93CC-CFE9C76A9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6677" y="6452780"/>
                <a:ext cx="47770" cy="44598"/>
              </a:xfrm>
              <a:custGeom>
                <a:avLst/>
                <a:gdLst>
                  <a:gd name="T0" fmla="*/ 5 w 5"/>
                  <a:gd name="T1" fmla="*/ 1 h 5"/>
                  <a:gd name="T2" fmla="*/ 1 w 5"/>
                  <a:gd name="T3" fmla="*/ 5 h 5"/>
                  <a:gd name="T4" fmla="*/ 4 w 5"/>
                  <a:gd name="T5" fmla="*/ 3 h 5"/>
                  <a:gd name="T6" fmla="*/ 5 w 5"/>
                  <a:gd name="T7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1"/>
                    </a:moveTo>
                    <a:cubicBezTo>
                      <a:pt x="5" y="1"/>
                      <a:pt x="0" y="5"/>
                      <a:pt x="1" y="5"/>
                    </a:cubicBezTo>
                    <a:cubicBezTo>
                      <a:pt x="2" y="5"/>
                      <a:pt x="4" y="3"/>
                      <a:pt x="4" y="3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7" name="Freeform 422">
                <a:extLst>
                  <a:ext uri="{FF2B5EF4-FFF2-40B4-BE49-F238E27FC236}">
                    <a16:creationId xmlns:a16="http://schemas.microsoft.com/office/drawing/2014/main" id="{7EC6017D-49A3-C446-94DF-49738DDD52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8016" y="6526047"/>
                <a:ext cx="19109" cy="9556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8" name="Freeform 423">
                <a:extLst>
                  <a:ext uri="{FF2B5EF4-FFF2-40B4-BE49-F238E27FC236}">
                    <a16:creationId xmlns:a16="http://schemas.microsoft.com/office/drawing/2014/main" id="{D47D93C5-61AD-664B-8DF2-75E843C892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87443" y="6675768"/>
                <a:ext cx="28662" cy="9556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1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0" y="1"/>
                      <a:pt x="1" y="1"/>
                    </a:cubicBezTo>
                    <a:cubicBezTo>
                      <a:pt x="1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9" name="Freeform 424">
                <a:extLst>
                  <a:ext uri="{FF2B5EF4-FFF2-40B4-BE49-F238E27FC236}">
                    <a16:creationId xmlns:a16="http://schemas.microsoft.com/office/drawing/2014/main" id="{B8F4CCB1-9AF4-9048-B448-3B6150BD24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75977" y="6723551"/>
                <a:ext cx="66879" cy="38227"/>
              </a:xfrm>
              <a:custGeom>
                <a:avLst/>
                <a:gdLst>
                  <a:gd name="T0" fmla="*/ 6 w 7"/>
                  <a:gd name="T1" fmla="*/ 0 h 4"/>
                  <a:gd name="T2" fmla="*/ 1 w 7"/>
                  <a:gd name="T3" fmla="*/ 3 h 4"/>
                  <a:gd name="T4" fmla="*/ 6 w 7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0" name="Freeform 425">
                <a:extLst>
                  <a:ext uri="{FF2B5EF4-FFF2-40B4-BE49-F238E27FC236}">
                    <a16:creationId xmlns:a16="http://schemas.microsoft.com/office/drawing/2014/main" id="{25600E8B-681B-EC4F-8FA4-E9BE4ED146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2729" y="6761778"/>
                <a:ext cx="54139" cy="35042"/>
              </a:xfrm>
              <a:custGeom>
                <a:avLst/>
                <a:gdLst>
                  <a:gd name="T0" fmla="*/ 5 w 6"/>
                  <a:gd name="T1" fmla="*/ 0 h 4"/>
                  <a:gd name="T2" fmla="*/ 1 w 6"/>
                  <a:gd name="T3" fmla="*/ 3 h 4"/>
                  <a:gd name="T4" fmla="*/ 5 w 6"/>
                  <a:gd name="T5" fmla="*/ 0 h 4"/>
                  <a:gd name="T6" fmla="*/ 5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5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5" y="0"/>
                      <a:pt x="5" y="0"/>
                    </a:cubicBezTo>
                    <a:cubicBezTo>
                      <a:pt x="5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1" name="Freeform 426">
                <a:extLst>
                  <a:ext uri="{FF2B5EF4-FFF2-40B4-BE49-F238E27FC236}">
                    <a16:creationId xmlns:a16="http://schemas.microsoft.com/office/drawing/2014/main" id="{35BC2836-BAA4-9E4A-BB4A-C35BF4E91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54959" y="6790447"/>
                <a:ext cx="47770" cy="44598"/>
              </a:xfrm>
              <a:custGeom>
                <a:avLst/>
                <a:gdLst>
                  <a:gd name="T0" fmla="*/ 4 w 5"/>
                  <a:gd name="T1" fmla="*/ 0 h 5"/>
                  <a:gd name="T2" fmla="*/ 0 w 5"/>
                  <a:gd name="T3" fmla="*/ 4 h 5"/>
                  <a:gd name="T4" fmla="*/ 4 w 5"/>
                  <a:gd name="T5" fmla="*/ 0 h 5"/>
                  <a:gd name="T6" fmla="*/ 4 w 5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4" y="0"/>
                    </a:moveTo>
                    <a:cubicBezTo>
                      <a:pt x="4" y="0"/>
                      <a:pt x="0" y="4"/>
                      <a:pt x="0" y="4"/>
                    </a:cubicBezTo>
                    <a:cubicBezTo>
                      <a:pt x="2" y="5"/>
                      <a:pt x="4" y="0"/>
                      <a:pt x="4" y="0"/>
                    </a:cubicBezTo>
                    <a:cubicBezTo>
                      <a:pt x="4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2" name="Freeform 427">
                <a:extLst>
                  <a:ext uri="{FF2B5EF4-FFF2-40B4-BE49-F238E27FC236}">
                    <a16:creationId xmlns:a16="http://schemas.microsoft.com/office/drawing/2014/main" id="{668D1A1A-6C39-5642-88C3-74A92FAEBB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5403" y="6854158"/>
                <a:ext cx="9553" cy="9556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3" name="Freeform 428">
                <a:extLst>
                  <a:ext uri="{FF2B5EF4-FFF2-40B4-BE49-F238E27FC236}">
                    <a16:creationId xmlns:a16="http://schemas.microsoft.com/office/drawing/2014/main" id="{6EFC0021-FABE-5240-9C62-438BAFAEA0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97633" y="6815932"/>
                <a:ext cx="47770" cy="38227"/>
              </a:xfrm>
              <a:custGeom>
                <a:avLst/>
                <a:gdLst>
                  <a:gd name="T0" fmla="*/ 4 w 5"/>
                  <a:gd name="T1" fmla="*/ 1 h 4"/>
                  <a:gd name="T2" fmla="*/ 0 w 5"/>
                  <a:gd name="T3" fmla="*/ 4 h 4"/>
                  <a:gd name="T4" fmla="*/ 4 w 5"/>
                  <a:gd name="T5" fmla="*/ 1 h 4"/>
                  <a:gd name="T6" fmla="*/ 4 w 5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2"/>
                      <a:pt x="0" y="3"/>
                      <a:pt x="0" y="4"/>
                    </a:cubicBezTo>
                    <a:cubicBezTo>
                      <a:pt x="0" y="4"/>
                      <a:pt x="4" y="1"/>
                      <a:pt x="4" y="1"/>
                    </a:cubicBezTo>
                    <a:cubicBezTo>
                      <a:pt x="3" y="1"/>
                      <a:pt x="5" y="0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4" name="Freeform 429">
                <a:extLst>
                  <a:ext uri="{FF2B5EF4-FFF2-40B4-BE49-F238E27FC236}">
                    <a16:creationId xmlns:a16="http://schemas.microsoft.com/office/drawing/2014/main" id="{DE0690D1-0B2E-4F4D-9B42-87F00E770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53683" y="7163156"/>
                <a:ext cx="19109" cy="28669"/>
              </a:xfrm>
              <a:custGeom>
                <a:avLst/>
                <a:gdLst>
                  <a:gd name="T0" fmla="*/ 1 w 2"/>
                  <a:gd name="T1" fmla="*/ 0 h 3"/>
                  <a:gd name="T2" fmla="*/ 1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3"/>
                      <a:pt x="1" y="3"/>
                    </a:cubicBezTo>
                    <a:cubicBezTo>
                      <a:pt x="2" y="3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1D679859-7558-D048-AA84-F4EFCB3A367C}"/>
                  </a:ext>
                </a:extLst>
              </p:cNvPr>
              <p:cNvGrpSpPr/>
              <p:nvPr/>
            </p:nvGrpSpPr>
            <p:grpSpPr>
              <a:xfrm>
                <a:off x="17709738" y="6761778"/>
                <a:ext cx="697448" cy="662593"/>
                <a:chOff x="5961121" y="2686387"/>
                <a:chExt cx="288233" cy="273757"/>
              </a:xfrm>
              <a:grpFill/>
            </p:grpSpPr>
            <p:sp>
              <p:nvSpPr>
                <p:cNvPr id="462" name="Freeform 430">
                  <a:extLst>
                    <a:ext uri="{FF2B5EF4-FFF2-40B4-BE49-F238E27FC236}">
                      <a16:creationId xmlns:a16="http://schemas.microsoft.com/office/drawing/2014/main" id="{940439E0-7EA3-3240-AC84-D09D72D7C7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30902" y="2686387"/>
                  <a:ext cx="118452" cy="100026"/>
                </a:xfrm>
                <a:custGeom>
                  <a:avLst/>
                  <a:gdLst>
                    <a:gd name="T0" fmla="*/ 28 w 31"/>
                    <a:gd name="T1" fmla="*/ 10 h 26"/>
                    <a:gd name="T2" fmla="*/ 29 w 31"/>
                    <a:gd name="T3" fmla="*/ 7 h 26"/>
                    <a:gd name="T4" fmla="*/ 27 w 31"/>
                    <a:gd name="T5" fmla="*/ 10 h 26"/>
                    <a:gd name="T6" fmla="*/ 20 w 31"/>
                    <a:gd name="T7" fmla="*/ 8 h 26"/>
                    <a:gd name="T8" fmla="*/ 11 w 31"/>
                    <a:gd name="T9" fmla="*/ 1 h 26"/>
                    <a:gd name="T10" fmla="*/ 11 w 31"/>
                    <a:gd name="T11" fmla="*/ 5 h 26"/>
                    <a:gd name="T12" fmla="*/ 9 w 31"/>
                    <a:gd name="T13" fmla="*/ 11 h 26"/>
                    <a:gd name="T14" fmla="*/ 7 w 31"/>
                    <a:gd name="T15" fmla="*/ 14 h 26"/>
                    <a:gd name="T16" fmla="*/ 4 w 31"/>
                    <a:gd name="T17" fmla="*/ 14 h 26"/>
                    <a:gd name="T18" fmla="*/ 5 w 31"/>
                    <a:gd name="T19" fmla="*/ 16 h 26"/>
                    <a:gd name="T20" fmla="*/ 1 w 31"/>
                    <a:gd name="T21" fmla="*/ 18 h 26"/>
                    <a:gd name="T22" fmla="*/ 2 w 31"/>
                    <a:gd name="T23" fmla="*/ 23 h 26"/>
                    <a:gd name="T24" fmla="*/ 4 w 31"/>
                    <a:gd name="T25" fmla="*/ 25 h 26"/>
                    <a:gd name="T26" fmla="*/ 6 w 31"/>
                    <a:gd name="T27" fmla="*/ 23 h 26"/>
                    <a:gd name="T28" fmla="*/ 7 w 31"/>
                    <a:gd name="T29" fmla="*/ 23 h 26"/>
                    <a:gd name="T30" fmla="*/ 4 w 31"/>
                    <a:gd name="T31" fmla="*/ 20 h 26"/>
                    <a:gd name="T32" fmla="*/ 7 w 31"/>
                    <a:gd name="T33" fmla="*/ 19 h 26"/>
                    <a:gd name="T34" fmla="*/ 12 w 31"/>
                    <a:gd name="T35" fmla="*/ 18 h 26"/>
                    <a:gd name="T36" fmla="*/ 17 w 31"/>
                    <a:gd name="T37" fmla="*/ 21 h 26"/>
                    <a:gd name="T38" fmla="*/ 21 w 31"/>
                    <a:gd name="T39" fmla="*/ 16 h 26"/>
                    <a:gd name="T40" fmla="*/ 31 w 31"/>
                    <a:gd name="T41" fmla="*/ 14 h 26"/>
                    <a:gd name="T42" fmla="*/ 29 w 31"/>
                    <a:gd name="T43" fmla="*/ 12 h 26"/>
                    <a:gd name="T44" fmla="*/ 28 w 31"/>
                    <a:gd name="T45" fmla="*/ 10 h 26"/>
                    <a:gd name="T46" fmla="*/ 28 w 31"/>
                    <a:gd name="T47" fmla="*/ 1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1" h="26">
                      <a:moveTo>
                        <a:pt x="28" y="10"/>
                      </a:moveTo>
                      <a:cubicBezTo>
                        <a:pt x="28" y="10"/>
                        <a:pt x="29" y="8"/>
                        <a:pt x="29" y="7"/>
                      </a:cubicBezTo>
                      <a:cubicBezTo>
                        <a:pt x="29" y="8"/>
                        <a:pt x="27" y="10"/>
                        <a:pt x="27" y="10"/>
                      </a:cubicBezTo>
                      <a:cubicBezTo>
                        <a:pt x="25" y="10"/>
                        <a:pt x="21" y="9"/>
                        <a:pt x="20" y="8"/>
                      </a:cubicBezTo>
                      <a:cubicBezTo>
                        <a:pt x="17" y="7"/>
                        <a:pt x="15" y="2"/>
                        <a:pt x="11" y="1"/>
                      </a:cubicBezTo>
                      <a:cubicBezTo>
                        <a:pt x="9" y="0"/>
                        <a:pt x="10" y="4"/>
                        <a:pt x="11" y="5"/>
                      </a:cubicBezTo>
                      <a:cubicBezTo>
                        <a:pt x="11" y="7"/>
                        <a:pt x="10" y="9"/>
                        <a:pt x="9" y="11"/>
                      </a:cubicBezTo>
                      <a:cubicBezTo>
                        <a:pt x="8" y="12"/>
                        <a:pt x="10" y="15"/>
                        <a:pt x="7" y="14"/>
                      </a:cubicBezTo>
                      <a:cubicBezTo>
                        <a:pt x="7" y="14"/>
                        <a:pt x="5" y="13"/>
                        <a:pt x="4" y="14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5" y="16"/>
                        <a:pt x="2" y="18"/>
                        <a:pt x="1" y="18"/>
                      </a:cubicBezTo>
                      <a:cubicBezTo>
                        <a:pt x="0" y="20"/>
                        <a:pt x="3" y="21"/>
                        <a:pt x="2" y="23"/>
                      </a:cubicBezTo>
                      <a:cubicBezTo>
                        <a:pt x="1" y="24"/>
                        <a:pt x="3" y="26"/>
                        <a:pt x="4" y="25"/>
                      </a:cubicBezTo>
                      <a:cubicBezTo>
                        <a:pt x="5" y="24"/>
                        <a:pt x="5" y="23"/>
                        <a:pt x="6" y="23"/>
                      </a:cubicBezTo>
                      <a:cubicBezTo>
                        <a:pt x="6" y="23"/>
                        <a:pt x="7" y="24"/>
                        <a:pt x="7" y="23"/>
                      </a:cubicBezTo>
                      <a:cubicBezTo>
                        <a:pt x="7" y="22"/>
                        <a:pt x="5" y="21"/>
                        <a:pt x="4" y="20"/>
                      </a:cubicBezTo>
                      <a:cubicBezTo>
                        <a:pt x="3" y="18"/>
                        <a:pt x="7" y="19"/>
                        <a:pt x="7" y="19"/>
                      </a:cubicBezTo>
                      <a:cubicBezTo>
                        <a:pt x="9" y="19"/>
                        <a:pt x="10" y="17"/>
                        <a:pt x="12" y="18"/>
                      </a:cubicBezTo>
                      <a:cubicBezTo>
                        <a:pt x="14" y="19"/>
                        <a:pt x="15" y="20"/>
                        <a:pt x="17" y="21"/>
                      </a:cubicBezTo>
                      <a:cubicBezTo>
                        <a:pt x="20" y="23"/>
                        <a:pt x="19" y="17"/>
                        <a:pt x="21" y="16"/>
                      </a:cubicBezTo>
                      <a:cubicBezTo>
                        <a:pt x="21" y="16"/>
                        <a:pt x="31" y="16"/>
                        <a:pt x="31" y="14"/>
                      </a:cubicBezTo>
                      <a:cubicBezTo>
                        <a:pt x="30" y="13"/>
                        <a:pt x="27" y="15"/>
                        <a:pt x="29" y="12"/>
                      </a:cubicBezTo>
                      <a:cubicBezTo>
                        <a:pt x="30" y="11"/>
                        <a:pt x="27" y="12"/>
                        <a:pt x="28" y="10"/>
                      </a:cubicBezTo>
                      <a:cubicBezTo>
                        <a:pt x="29" y="7"/>
                        <a:pt x="28" y="11"/>
                        <a:pt x="28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63" name="Freeform 431">
                  <a:extLst>
                    <a:ext uri="{FF2B5EF4-FFF2-40B4-BE49-F238E27FC236}">
                      <a16:creationId xmlns:a16="http://schemas.microsoft.com/office/drawing/2014/main" id="{235DCBFC-6B4A-FF4D-A960-A4A2AEF172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61121" y="2778517"/>
                  <a:ext cx="215847" cy="181627"/>
                </a:xfrm>
                <a:custGeom>
                  <a:avLst/>
                  <a:gdLst>
                    <a:gd name="T0" fmla="*/ 52 w 56"/>
                    <a:gd name="T1" fmla="*/ 1 h 47"/>
                    <a:gd name="T2" fmla="*/ 51 w 56"/>
                    <a:gd name="T3" fmla="*/ 1 h 47"/>
                    <a:gd name="T4" fmla="*/ 52 w 56"/>
                    <a:gd name="T5" fmla="*/ 3 h 47"/>
                    <a:gd name="T6" fmla="*/ 49 w 56"/>
                    <a:gd name="T7" fmla="*/ 3 h 47"/>
                    <a:gd name="T8" fmla="*/ 47 w 56"/>
                    <a:gd name="T9" fmla="*/ 5 h 47"/>
                    <a:gd name="T10" fmla="*/ 45 w 56"/>
                    <a:gd name="T11" fmla="*/ 6 h 47"/>
                    <a:gd name="T12" fmla="*/ 46 w 56"/>
                    <a:gd name="T13" fmla="*/ 7 h 47"/>
                    <a:gd name="T14" fmla="*/ 46 w 56"/>
                    <a:gd name="T15" fmla="*/ 10 h 47"/>
                    <a:gd name="T16" fmla="*/ 46 w 56"/>
                    <a:gd name="T17" fmla="*/ 13 h 47"/>
                    <a:gd name="T18" fmla="*/ 41 w 56"/>
                    <a:gd name="T19" fmla="*/ 22 h 47"/>
                    <a:gd name="T20" fmla="*/ 36 w 56"/>
                    <a:gd name="T21" fmla="*/ 27 h 47"/>
                    <a:gd name="T22" fmla="*/ 31 w 56"/>
                    <a:gd name="T23" fmla="*/ 27 h 47"/>
                    <a:gd name="T24" fmla="*/ 32 w 56"/>
                    <a:gd name="T25" fmla="*/ 24 h 47"/>
                    <a:gd name="T26" fmla="*/ 30 w 56"/>
                    <a:gd name="T27" fmla="*/ 25 h 47"/>
                    <a:gd name="T28" fmla="*/ 29 w 56"/>
                    <a:gd name="T29" fmla="*/ 27 h 47"/>
                    <a:gd name="T30" fmla="*/ 25 w 56"/>
                    <a:gd name="T31" fmla="*/ 33 h 47"/>
                    <a:gd name="T32" fmla="*/ 25 w 56"/>
                    <a:gd name="T33" fmla="*/ 34 h 47"/>
                    <a:gd name="T34" fmla="*/ 23 w 56"/>
                    <a:gd name="T35" fmla="*/ 36 h 47"/>
                    <a:gd name="T36" fmla="*/ 21 w 56"/>
                    <a:gd name="T37" fmla="*/ 35 h 47"/>
                    <a:gd name="T38" fmla="*/ 17 w 56"/>
                    <a:gd name="T39" fmla="*/ 35 h 47"/>
                    <a:gd name="T40" fmla="*/ 9 w 56"/>
                    <a:gd name="T41" fmla="*/ 36 h 47"/>
                    <a:gd name="T42" fmla="*/ 2 w 56"/>
                    <a:gd name="T43" fmla="*/ 42 h 47"/>
                    <a:gd name="T44" fmla="*/ 1 w 56"/>
                    <a:gd name="T45" fmla="*/ 44 h 47"/>
                    <a:gd name="T46" fmla="*/ 3 w 56"/>
                    <a:gd name="T47" fmla="*/ 43 h 47"/>
                    <a:gd name="T48" fmla="*/ 5 w 56"/>
                    <a:gd name="T49" fmla="*/ 44 h 47"/>
                    <a:gd name="T50" fmla="*/ 22 w 56"/>
                    <a:gd name="T51" fmla="*/ 40 h 47"/>
                    <a:gd name="T52" fmla="*/ 21 w 56"/>
                    <a:gd name="T53" fmla="*/ 43 h 47"/>
                    <a:gd name="T54" fmla="*/ 24 w 56"/>
                    <a:gd name="T55" fmla="*/ 47 h 47"/>
                    <a:gd name="T56" fmla="*/ 27 w 56"/>
                    <a:gd name="T57" fmla="*/ 44 h 47"/>
                    <a:gd name="T58" fmla="*/ 30 w 56"/>
                    <a:gd name="T59" fmla="*/ 43 h 47"/>
                    <a:gd name="T60" fmla="*/ 31 w 56"/>
                    <a:gd name="T61" fmla="*/ 40 h 47"/>
                    <a:gd name="T62" fmla="*/ 38 w 56"/>
                    <a:gd name="T63" fmla="*/ 39 h 47"/>
                    <a:gd name="T64" fmla="*/ 41 w 56"/>
                    <a:gd name="T65" fmla="*/ 40 h 47"/>
                    <a:gd name="T66" fmla="*/ 43 w 56"/>
                    <a:gd name="T67" fmla="*/ 37 h 47"/>
                    <a:gd name="T68" fmla="*/ 45 w 56"/>
                    <a:gd name="T69" fmla="*/ 35 h 47"/>
                    <a:gd name="T70" fmla="*/ 46 w 56"/>
                    <a:gd name="T71" fmla="*/ 38 h 47"/>
                    <a:gd name="T72" fmla="*/ 48 w 56"/>
                    <a:gd name="T73" fmla="*/ 37 h 47"/>
                    <a:gd name="T74" fmla="*/ 49 w 56"/>
                    <a:gd name="T75" fmla="*/ 35 h 47"/>
                    <a:gd name="T76" fmla="*/ 49 w 56"/>
                    <a:gd name="T77" fmla="*/ 32 h 47"/>
                    <a:gd name="T78" fmla="*/ 51 w 56"/>
                    <a:gd name="T79" fmla="*/ 26 h 47"/>
                    <a:gd name="T80" fmla="*/ 51 w 56"/>
                    <a:gd name="T81" fmla="*/ 19 h 47"/>
                    <a:gd name="T82" fmla="*/ 53 w 56"/>
                    <a:gd name="T83" fmla="*/ 19 h 47"/>
                    <a:gd name="T84" fmla="*/ 55 w 56"/>
                    <a:gd name="T85" fmla="*/ 17 h 47"/>
                    <a:gd name="T86" fmla="*/ 55 w 56"/>
                    <a:gd name="T87" fmla="*/ 9 h 47"/>
                    <a:gd name="T88" fmla="*/ 52 w 56"/>
                    <a:gd name="T89" fmla="*/ 1 h 47"/>
                    <a:gd name="T90" fmla="*/ 52 w 56"/>
                    <a:gd name="T91" fmla="*/ 1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6" h="47">
                      <a:moveTo>
                        <a:pt x="52" y="1"/>
                      </a:moveTo>
                      <a:cubicBezTo>
                        <a:pt x="51" y="1"/>
                        <a:pt x="51" y="0"/>
                        <a:pt x="51" y="1"/>
                      </a:cubicBezTo>
                      <a:cubicBezTo>
                        <a:pt x="49" y="2"/>
                        <a:pt x="51" y="2"/>
                        <a:pt x="52" y="3"/>
                      </a:cubicBezTo>
                      <a:cubicBezTo>
                        <a:pt x="53" y="4"/>
                        <a:pt x="50" y="5"/>
                        <a:pt x="49" y="3"/>
                      </a:cubicBezTo>
                      <a:cubicBezTo>
                        <a:pt x="48" y="1"/>
                        <a:pt x="47" y="4"/>
                        <a:pt x="47" y="5"/>
                      </a:cubicBezTo>
                      <a:cubicBezTo>
                        <a:pt x="46" y="5"/>
                        <a:pt x="45" y="6"/>
                        <a:pt x="45" y="6"/>
                      </a:cubicBezTo>
                      <a:cubicBezTo>
                        <a:pt x="45" y="8"/>
                        <a:pt x="46" y="7"/>
                        <a:pt x="46" y="7"/>
                      </a:cubicBezTo>
                      <a:cubicBezTo>
                        <a:pt x="46" y="8"/>
                        <a:pt x="46" y="9"/>
                        <a:pt x="46" y="10"/>
                      </a:cubicBezTo>
                      <a:cubicBezTo>
                        <a:pt x="46" y="11"/>
                        <a:pt x="47" y="11"/>
                        <a:pt x="46" y="13"/>
                      </a:cubicBezTo>
                      <a:cubicBezTo>
                        <a:pt x="44" y="16"/>
                        <a:pt x="43" y="19"/>
                        <a:pt x="41" y="22"/>
                      </a:cubicBezTo>
                      <a:cubicBezTo>
                        <a:pt x="40" y="23"/>
                        <a:pt x="37" y="27"/>
                        <a:pt x="36" y="27"/>
                      </a:cubicBezTo>
                      <a:cubicBezTo>
                        <a:pt x="34" y="27"/>
                        <a:pt x="32" y="28"/>
                        <a:pt x="31" y="27"/>
                      </a:cubicBezTo>
                      <a:cubicBezTo>
                        <a:pt x="30" y="26"/>
                        <a:pt x="32" y="25"/>
                        <a:pt x="32" y="24"/>
                      </a:cubicBezTo>
                      <a:cubicBezTo>
                        <a:pt x="33" y="23"/>
                        <a:pt x="30" y="25"/>
                        <a:pt x="30" y="25"/>
                      </a:cubicBezTo>
                      <a:cubicBezTo>
                        <a:pt x="29" y="26"/>
                        <a:pt x="29" y="26"/>
                        <a:pt x="29" y="27"/>
                      </a:cubicBezTo>
                      <a:cubicBezTo>
                        <a:pt x="29" y="30"/>
                        <a:pt x="26" y="31"/>
                        <a:pt x="25" y="33"/>
                      </a:cubicBezTo>
                      <a:cubicBezTo>
                        <a:pt x="25" y="33"/>
                        <a:pt x="25" y="34"/>
                        <a:pt x="25" y="34"/>
                      </a:cubicBezTo>
                      <a:cubicBezTo>
                        <a:pt x="25" y="35"/>
                        <a:pt x="23" y="36"/>
                        <a:pt x="23" y="36"/>
                      </a:cubicBezTo>
                      <a:cubicBezTo>
                        <a:pt x="22" y="36"/>
                        <a:pt x="23" y="35"/>
                        <a:pt x="21" y="35"/>
                      </a:cubicBezTo>
                      <a:cubicBezTo>
                        <a:pt x="20" y="35"/>
                        <a:pt x="19" y="35"/>
                        <a:pt x="17" y="35"/>
                      </a:cubicBezTo>
                      <a:cubicBezTo>
                        <a:pt x="14" y="36"/>
                        <a:pt x="12" y="35"/>
                        <a:pt x="9" y="36"/>
                      </a:cubicBezTo>
                      <a:cubicBezTo>
                        <a:pt x="7" y="38"/>
                        <a:pt x="4" y="40"/>
                        <a:pt x="2" y="42"/>
                      </a:cubicBezTo>
                      <a:cubicBezTo>
                        <a:pt x="0" y="42"/>
                        <a:pt x="0" y="45"/>
                        <a:pt x="1" y="44"/>
                      </a:cubicBezTo>
                      <a:cubicBezTo>
                        <a:pt x="2" y="44"/>
                        <a:pt x="2" y="43"/>
                        <a:pt x="3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10" y="43"/>
                        <a:pt x="17" y="39"/>
                        <a:pt x="22" y="40"/>
                      </a:cubicBezTo>
                      <a:cubicBezTo>
                        <a:pt x="23" y="41"/>
                        <a:pt x="21" y="43"/>
                        <a:pt x="21" y="43"/>
                      </a:cubicBezTo>
                      <a:cubicBezTo>
                        <a:pt x="22" y="44"/>
                        <a:pt x="23" y="47"/>
                        <a:pt x="24" y="47"/>
                      </a:cubicBezTo>
                      <a:cubicBezTo>
                        <a:pt x="25" y="46"/>
                        <a:pt x="26" y="45"/>
                        <a:pt x="27" y="44"/>
                      </a:cubicBezTo>
                      <a:cubicBezTo>
                        <a:pt x="28" y="42"/>
                        <a:pt x="28" y="43"/>
                        <a:pt x="30" y="43"/>
                      </a:cubicBezTo>
                      <a:cubicBezTo>
                        <a:pt x="29" y="43"/>
                        <a:pt x="28" y="35"/>
                        <a:pt x="31" y="40"/>
                      </a:cubicBezTo>
                      <a:cubicBezTo>
                        <a:pt x="32" y="42"/>
                        <a:pt x="37" y="40"/>
                        <a:pt x="38" y="39"/>
                      </a:cubicBezTo>
                      <a:cubicBezTo>
                        <a:pt x="40" y="36"/>
                        <a:pt x="40" y="42"/>
                        <a:pt x="41" y="40"/>
                      </a:cubicBezTo>
                      <a:cubicBezTo>
                        <a:pt x="41" y="39"/>
                        <a:pt x="42" y="37"/>
                        <a:pt x="43" y="37"/>
                      </a:cubicBezTo>
                      <a:cubicBezTo>
                        <a:pt x="44" y="36"/>
                        <a:pt x="44" y="37"/>
                        <a:pt x="45" y="35"/>
                      </a:cubicBezTo>
                      <a:cubicBezTo>
                        <a:pt x="45" y="35"/>
                        <a:pt x="45" y="39"/>
                        <a:pt x="46" y="38"/>
                      </a:cubicBezTo>
                      <a:cubicBezTo>
                        <a:pt x="46" y="38"/>
                        <a:pt x="47" y="38"/>
                        <a:pt x="48" y="37"/>
                      </a:cubicBezTo>
                      <a:cubicBezTo>
                        <a:pt x="49" y="37"/>
                        <a:pt x="48" y="36"/>
                        <a:pt x="49" y="35"/>
                      </a:cubicBezTo>
                      <a:cubicBezTo>
                        <a:pt x="51" y="34"/>
                        <a:pt x="51" y="34"/>
                        <a:pt x="49" y="32"/>
                      </a:cubicBezTo>
                      <a:cubicBezTo>
                        <a:pt x="48" y="31"/>
                        <a:pt x="51" y="28"/>
                        <a:pt x="51" y="26"/>
                      </a:cubicBezTo>
                      <a:cubicBezTo>
                        <a:pt x="52" y="24"/>
                        <a:pt x="50" y="21"/>
                        <a:pt x="51" y="19"/>
                      </a:cubicBezTo>
                      <a:cubicBezTo>
                        <a:pt x="52" y="18"/>
                        <a:pt x="52" y="19"/>
                        <a:pt x="53" y="19"/>
                      </a:cubicBezTo>
                      <a:cubicBezTo>
                        <a:pt x="54" y="19"/>
                        <a:pt x="55" y="17"/>
                        <a:pt x="55" y="17"/>
                      </a:cubicBezTo>
                      <a:cubicBezTo>
                        <a:pt x="56" y="14"/>
                        <a:pt x="56" y="11"/>
                        <a:pt x="55" y="9"/>
                      </a:cubicBezTo>
                      <a:cubicBezTo>
                        <a:pt x="55" y="8"/>
                        <a:pt x="52" y="1"/>
                        <a:pt x="52" y="1"/>
                      </a:cubicBezTo>
                      <a:cubicBezTo>
                        <a:pt x="52" y="1"/>
                        <a:pt x="52" y="1"/>
                        <a:pt x="5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</p:grpSp>
          <p:sp>
            <p:nvSpPr>
              <p:cNvPr id="96" name="Freeform 432">
                <a:extLst>
                  <a:ext uri="{FF2B5EF4-FFF2-40B4-BE49-F238E27FC236}">
                    <a16:creationId xmlns:a16="http://schemas.microsoft.com/office/drawing/2014/main" id="{4081FA1F-3743-C349-8288-5FE0317FC1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4892" y="7370216"/>
                <a:ext cx="19109" cy="25484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1 h 3"/>
                  <a:gd name="T4" fmla="*/ 2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3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7" name="Freeform 433">
                <a:extLst>
                  <a:ext uri="{FF2B5EF4-FFF2-40B4-BE49-F238E27FC236}">
                    <a16:creationId xmlns:a16="http://schemas.microsoft.com/office/drawing/2014/main" id="{39924723-E306-AD40-87F3-C5D907549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73427" y="7370216"/>
                <a:ext cx="121018" cy="92380"/>
              </a:xfrm>
              <a:custGeom>
                <a:avLst/>
                <a:gdLst>
                  <a:gd name="T0" fmla="*/ 11 w 13"/>
                  <a:gd name="T1" fmla="*/ 2 h 10"/>
                  <a:gd name="T2" fmla="*/ 7 w 13"/>
                  <a:gd name="T3" fmla="*/ 2 h 10"/>
                  <a:gd name="T4" fmla="*/ 5 w 13"/>
                  <a:gd name="T5" fmla="*/ 3 h 10"/>
                  <a:gd name="T6" fmla="*/ 3 w 13"/>
                  <a:gd name="T7" fmla="*/ 4 h 10"/>
                  <a:gd name="T8" fmla="*/ 0 w 13"/>
                  <a:gd name="T9" fmla="*/ 6 h 10"/>
                  <a:gd name="T10" fmla="*/ 3 w 13"/>
                  <a:gd name="T11" fmla="*/ 9 h 10"/>
                  <a:gd name="T12" fmla="*/ 6 w 13"/>
                  <a:gd name="T13" fmla="*/ 6 h 10"/>
                  <a:gd name="T14" fmla="*/ 10 w 13"/>
                  <a:gd name="T15" fmla="*/ 6 h 10"/>
                  <a:gd name="T16" fmla="*/ 11 w 13"/>
                  <a:gd name="T17" fmla="*/ 2 h 10"/>
                  <a:gd name="T18" fmla="*/ 11 w 13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0">
                    <a:moveTo>
                      <a:pt x="11" y="2"/>
                    </a:moveTo>
                    <a:cubicBezTo>
                      <a:pt x="9" y="2"/>
                      <a:pt x="9" y="0"/>
                      <a:pt x="7" y="2"/>
                    </a:cubicBezTo>
                    <a:cubicBezTo>
                      <a:pt x="6" y="2"/>
                      <a:pt x="5" y="4"/>
                      <a:pt x="5" y="3"/>
                    </a:cubicBezTo>
                    <a:cubicBezTo>
                      <a:pt x="4" y="2"/>
                      <a:pt x="3" y="4"/>
                      <a:pt x="3" y="4"/>
                    </a:cubicBezTo>
                    <a:cubicBezTo>
                      <a:pt x="2" y="6"/>
                      <a:pt x="1" y="5"/>
                      <a:pt x="0" y="6"/>
                    </a:cubicBezTo>
                    <a:cubicBezTo>
                      <a:pt x="0" y="5"/>
                      <a:pt x="2" y="9"/>
                      <a:pt x="3" y="9"/>
                    </a:cubicBezTo>
                    <a:cubicBezTo>
                      <a:pt x="3" y="10"/>
                      <a:pt x="5" y="6"/>
                      <a:pt x="6" y="6"/>
                    </a:cubicBezTo>
                    <a:cubicBezTo>
                      <a:pt x="7" y="6"/>
                      <a:pt x="9" y="7"/>
                      <a:pt x="10" y="6"/>
                    </a:cubicBezTo>
                    <a:cubicBezTo>
                      <a:pt x="11" y="6"/>
                      <a:pt x="13" y="3"/>
                      <a:pt x="11" y="2"/>
                    </a:cubicBezTo>
                    <a:cubicBezTo>
                      <a:pt x="10" y="2"/>
                      <a:pt x="11" y="2"/>
                      <a:pt x="1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8" name="Freeform 434">
                <a:extLst>
                  <a:ext uri="{FF2B5EF4-FFF2-40B4-BE49-F238E27FC236}">
                    <a16:creationId xmlns:a16="http://schemas.microsoft.com/office/drawing/2014/main" id="{FFD92AAC-F821-AB43-9D72-F06CD703E9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52409" y="7405258"/>
                <a:ext cx="101909" cy="149721"/>
              </a:xfrm>
              <a:custGeom>
                <a:avLst/>
                <a:gdLst>
                  <a:gd name="T0" fmla="*/ 7 w 11"/>
                  <a:gd name="T1" fmla="*/ 0 h 16"/>
                  <a:gd name="T2" fmla="*/ 2 w 11"/>
                  <a:gd name="T3" fmla="*/ 2 h 16"/>
                  <a:gd name="T4" fmla="*/ 0 w 11"/>
                  <a:gd name="T5" fmla="*/ 6 h 16"/>
                  <a:gd name="T6" fmla="*/ 2 w 11"/>
                  <a:gd name="T7" fmla="*/ 6 h 16"/>
                  <a:gd name="T8" fmla="*/ 3 w 11"/>
                  <a:gd name="T9" fmla="*/ 4 h 16"/>
                  <a:gd name="T10" fmla="*/ 4 w 11"/>
                  <a:gd name="T11" fmla="*/ 5 h 16"/>
                  <a:gd name="T12" fmla="*/ 3 w 11"/>
                  <a:gd name="T13" fmla="*/ 10 h 16"/>
                  <a:gd name="T14" fmla="*/ 3 w 11"/>
                  <a:gd name="T15" fmla="*/ 11 h 16"/>
                  <a:gd name="T16" fmla="*/ 3 w 11"/>
                  <a:gd name="T17" fmla="*/ 13 h 16"/>
                  <a:gd name="T18" fmla="*/ 5 w 11"/>
                  <a:gd name="T19" fmla="*/ 12 h 16"/>
                  <a:gd name="T20" fmla="*/ 6 w 11"/>
                  <a:gd name="T21" fmla="*/ 15 h 16"/>
                  <a:gd name="T22" fmla="*/ 8 w 11"/>
                  <a:gd name="T23" fmla="*/ 12 h 16"/>
                  <a:gd name="T24" fmla="*/ 11 w 11"/>
                  <a:gd name="T25" fmla="*/ 7 h 16"/>
                  <a:gd name="T26" fmla="*/ 10 w 11"/>
                  <a:gd name="T27" fmla="*/ 2 h 16"/>
                  <a:gd name="T28" fmla="*/ 7 w 11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6">
                    <a:moveTo>
                      <a:pt x="7" y="0"/>
                    </a:moveTo>
                    <a:cubicBezTo>
                      <a:pt x="5" y="0"/>
                      <a:pt x="3" y="1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5"/>
                      <a:pt x="3" y="5"/>
                      <a:pt x="2" y="6"/>
                    </a:cubicBezTo>
                    <a:cubicBezTo>
                      <a:pt x="3" y="5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5"/>
                    </a:cubicBezTo>
                    <a:cubicBezTo>
                      <a:pt x="4" y="7"/>
                      <a:pt x="4" y="8"/>
                      <a:pt x="3" y="10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3" y="16"/>
                      <a:pt x="5" y="12"/>
                      <a:pt x="5" y="12"/>
                    </a:cubicBezTo>
                    <a:cubicBezTo>
                      <a:pt x="5" y="12"/>
                      <a:pt x="5" y="15"/>
                      <a:pt x="6" y="15"/>
                    </a:cubicBezTo>
                    <a:cubicBezTo>
                      <a:pt x="6" y="16"/>
                      <a:pt x="8" y="13"/>
                      <a:pt x="8" y="12"/>
                    </a:cubicBezTo>
                    <a:cubicBezTo>
                      <a:pt x="10" y="10"/>
                      <a:pt x="10" y="8"/>
                      <a:pt x="11" y="7"/>
                    </a:cubicBezTo>
                    <a:cubicBezTo>
                      <a:pt x="11" y="5"/>
                      <a:pt x="10" y="4"/>
                      <a:pt x="10" y="2"/>
                    </a:cubicBezTo>
                    <a:cubicBezTo>
                      <a:pt x="10" y="0"/>
                      <a:pt x="7" y="2"/>
                      <a:pt x="7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9" name="Freeform 435">
                <a:extLst>
                  <a:ext uri="{FF2B5EF4-FFF2-40B4-BE49-F238E27FC236}">
                    <a16:creationId xmlns:a16="http://schemas.microsoft.com/office/drawing/2014/main" id="{2A26F095-C463-3F42-8AA0-22A589628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0500" y="7771599"/>
                <a:ext cx="35033" cy="28669"/>
              </a:xfrm>
              <a:custGeom>
                <a:avLst/>
                <a:gdLst>
                  <a:gd name="T0" fmla="*/ 4 w 4"/>
                  <a:gd name="T1" fmla="*/ 0 h 3"/>
                  <a:gd name="T2" fmla="*/ 1 w 4"/>
                  <a:gd name="T3" fmla="*/ 3 h 3"/>
                  <a:gd name="T4" fmla="*/ 4 w 4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3" y="0"/>
                      <a:pt x="0" y="1"/>
                      <a:pt x="1" y="3"/>
                    </a:cubicBezTo>
                    <a:cubicBezTo>
                      <a:pt x="1" y="3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0" name="Freeform 436">
                <a:extLst>
                  <a:ext uri="{FF2B5EF4-FFF2-40B4-BE49-F238E27FC236}">
                    <a16:creationId xmlns:a16="http://schemas.microsoft.com/office/drawing/2014/main" id="{76360CBD-84C5-494A-84F7-EECEAEF82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3300" y="7679215"/>
                <a:ext cx="19109" cy="15928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1" name="Freeform 437">
                <a:extLst>
                  <a:ext uri="{FF2B5EF4-FFF2-40B4-BE49-F238E27FC236}">
                    <a16:creationId xmlns:a16="http://schemas.microsoft.com/office/drawing/2014/main" id="{86222F22-F53A-6C47-8E89-843F5D0F4E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709" y="7873535"/>
                <a:ext cx="19109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2" name="Freeform 438">
                <a:extLst>
                  <a:ext uri="{FF2B5EF4-FFF2-40B4-BE49-F238E27FC236}">
                    <a16:creationId xmlns:a16="http://schemas.microsoft.com/office/drawing/2014/main" id="{9EA57F20-3EEA-7144-A699-673DF79B4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3368" y="7838493"/>
                <a:ext cx="111465" cy="156092"/>
              </a:xfrm>
              <a:custGeom>
                <a:avLst/>
                <a:gdLst>
                  <a:gd name="T0" fmla="*/ 8 w 12"/>
                  <a:gd name="T1" fmla="*/ 1 h 17"/>
                  <a:gd name="T2" fmla="*/ 0 w 12"/>
                  <a:gd name="T3" fmla="*/ 8 h 17"/>
                  <a:gd name="T4" fmla="*/ 1 w 12"/>
                  <a:gd name="T5" fmla="*/ 14 h 17"/>
                  <a:gd name="T6" fmla="*/ 3 w 12"/>
                  <a:gd name="T7" fmla="*/ 17 h 17"/>
                  <a:gd name="T8" fmla="*/ 8 w 12"/>
                  <a:gd name="T9" fmla="*/ 1 h 17"/>
                  <a:gd name="T10" fmla="*/ 8 w 12"/>
                  <a:gd name="T11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7">
                    <a:moveTo>
                      <a:pt x="8" y="1"/>
                    </a:moveTo>
                    <a:cubicBezTo>
                      <a:pt x="5" y="0"/>
                      <a:pt x="1" y="6"/>
                      <a:pt x="0" y="8"/>
                    </a:cubicBezTo>
                    <a:cubicBezTo>
                      <a:pt x="0" y="10"/>
                      <a:pt x="0" y="12"/>
                      <a:pt x="1" y="14"/>
                    </a:cubicBezTo>
                    <a:cubicBezTo>
                      <a:pt x="1" y="14"/>
                      <a:pt x="3" y="17"/>
                      <a:pt x="3" y="17"/>
                    </a:cubicBezTo>
                    <a:cubicBezTo>
                      <a:pt x="4" y="15"/>
                      <a:pt x="12" y="2"/>
                      <a:pt x="8" y="1"/>
                    </a:cubicBezTo>
                    <a:cubicBezTo>
                      <a:pt x="7" y="1"/>
                      <a:pt x="9" y="1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3" name="Freeform 439">
                <a:extLst>
                  <a:ext uri="{FF2B5EF4-FFF2-40B4-BE49-F238E27FC236}">
                    <a16:creationId xmlns:a16="http://schemas.microsoft.com/office/drawing/2014/main" id="{F5EE4D9B-6DB8-0443-A406-36EF56D51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2412" y="8099708"/>
                <a:ext cx="130573" cy="92380"/>
              </a:xfrm>
              <a:custGeom>
                <a:avLst/>
                <a:gdLst>
                  <a:gd name="T0" fmla="*/ 13 w 14"/>
                  <a:gd name="T1" fmla="*/ 1 h 10"/>
                  <a:gd name="T2" fmla="*/ 9 w 14"/>
                  <a:gd name="T3" fmla="*/ 0 h 10"/>
                  <a:gd name="T4" fmla="*/ 4 w 14"/>
                  <a:gd name="T5" fmla="*/ 2 h 10"/>
                  <a:gd name="T6" fmla="*/ 4 w 14"/>
                  <a:gd name="T7" fmla="*/ 9 h 10"/>
                  <a:gd name="T8" fmla="*/ 11 w 14"/>
                  <a:gd name="T9" fmla="*/ 6 h 10"/>
                  <a:gd name="T10" fmla="*/ 13 w 14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0">
                    <a:moveTo>
                      <a:pt x="13" y="1"/>
                    </a:moveTo>
                    <a:cubicBezTo>
                      <a:pt x="12" y="1"/>
                      <a:pt x="11" y="0"/>
                      <a:pt x="9" y="0"/>
                    </a:cubicBezTo>
                    <a:cubicBezTo>
                      <a:pt x="7" y="0"/>
                      <a:pt x="6" y="1"/>
                      <a:pt x="4" y="2"/>
                    </a:cubicBezTo>
                    <a:cubicBezTo>
                      <a:pt x="2" y="4"/>
                      <a:pt x="0" y="7"/>
                      <a:pt x="4" y="9"/>
                    </a:cubicBezTo>
                    <a:cubicBezTo>
                      <a:pt x="6" y="10"/>
                      <a:pt x="10" y="8"/>
                      <a:pt x="11" y="6"/>
                    </a:cubicBezTo>
                    <a:cubicBezTo>
                      <a:pt x="11" y="5"/>
                      <a:pt x="14" y="1"/>
                      <a:pt x="1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4" name="Freeform 440">
                <a:extLst>
                  <a:ext uri="{FF2B5EF4-FFF2-40B4-BE49-F238E27FC236}">
                    <a16:creationId xmlns:a16="http://schemas.microsoft.com/office/drawing/2014/main" id="{081B1FFF-0A81-2B4C-8C06-5E38F2B5FC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259" y="8163420"/>
                <a:ext cx="187897" cy="264400"/>
              </a:xfrm>
              <a:custGeom>
                <a:avLst/>
                <a:gdLst>
                  <a:gd name="T0" fmla="*/ 12 w 20"/>
                  <a:gd name="T1" fmla="*/ 2 h 28"/>
                  <a:gd name="T2" fmla="*/ 9 w 20"/>
                  <a:gd name="T3" fmla="*/ 2 h 28"/>
                  <a:gd name="T4" fmla="*/ 4 w 20"/>
                  <a:gd name="T5" fmla="*/ 3 h 28"/>
                  <a:gd name="T6" fmla="*/ 3 w 20"/>
                  <a:gd name="T7" fmla="*/ 11 h 28"/>
                  <a:gd name="T8" fmla="*/ 3 w 20"/>
                  <a:gd name="T9" fmla="*/ 13 h 28"/>
                  <a:gd name="T10" fmla="*/ 0 w 20"/>
                  <a:gd name="T11" fmla="*/ 13 h 28"/>
                  <a:gd name="T12" fmla="*/ 3 w 20"/>
                  <a:gd name="T13" fmla="*/ 22 h 28"/>
                  <a:gd name="T14" fmla="*/ 5 w 20"/>
                  <a:gd name="T15" fmla="*/ 20 h 28"/>
                  <a:gd name="T16" fmla="*/ 7 w 20"/>
                  <a:gd name="T17" fmla="*/ 22 h 28"/>
                  <a:gd name="T18" fmla="*/ 4 w 20"/>
                  <a:gd name="T19" fmla="*/ 23 h 28"/>
                  <a:gd name="T20" fmla="*/ 8 w 20"/>
                  <a:gd name="T21" fmla="*/ 26 h 28"/>
                  <a:gd name="T22" fmla="*/ 11 w 20"/>
                  <a:gd name="T23" fmla="*/ 25 h 28"/>
                  <a:gd name="T24" fmla="*/ 15 w 20"/>
                  <a:gd name="T25" fmla="*/ 28 h 28"/>
                  <a:gd name="T26" fmla="*/ 14 w 20"/>
                  <a:gd name="T27" fmla="*/ 25 h 28"/>
                  <a:gd name="T28" fmla="*/ 17 w 20"/>
                  <a:gd name="T29" fmla="*/ 24 h 28"/>
                  <a:gd name="T30" fmla="*/ 10 w 20"/>
                  <a:gd name="T31" fmla="*/ 22 h 28"/>
                  <a:gd name="T32" fmla="*/ 9 w 20"/>
                  <a:gd name="T33" fmla="*/ 16 h 28"/>
                  <a:gd name="T34" fmla="*/ 12 w 20"/>
                  <a:gd name="T35" fmla="*/ 12 h 28"/>
                  <a:gd name="T36" fmla="*/ 13 w 20"/>
                  <a:gd name="T37" fmla="*/ 7 h 28"/>
                  <a:gd name="T38" fmla="*/ 12 w 20"/>
                  <a:gd name="T39" fmla="*/ 2 h 28"/>
                  <a:gd name="T40" fmla="*/ 12 w 20"/>
                  <a:gd name="T41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28">
                    <a:moveTo>
                      <a:pt x="12" y="2"/>
                    </a:moveTo>
                    <a:cubicBezTo>
                      <a:pt x="10" y="1"/>
                      <a:pt x="11" y="5"/>
                      <a:pt x="9" y="2"/>
                    </a:cubicBezTo>
                    <a:cubicBezTo>
                      <a:pt x="8" y="0"/>
                      <a:pt x="4" y="1"/>
                      <a:pt x="4" y="3"/>
                    </a:cubicBezTo>
                    <a:cubicBezTo>
                      <a:pt x="3" y="6"/>
                      <a:pt x="4" y="8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2" y="14"/>
                      <a:pt x="0" y="13"/>
                      <a:pt x="0" y="13"/>
                    </a:cubicBezTo>
                    <a:cubicBezTo>
                      <a:pt x="0" y="13"/>
                      <a:pt x="2" y="22"/>
                      <a:pt x="3" y="22"/>
                    </a:cubicBezTo>
                    <a:cubicBezTo>
                      <a:pt x="3" y="22"/>
                      <a:pt x="4" y="19"/>
                      <a:pt x="5" y="20"/>
                    </a:cubicBezTo>
                    <a:cubicBezTo>
                      <a:pt x="5" y="20"/>
                      <a:pt x="7" y="21"/>
                      <a:pt x="7" y="22"/>
                    </a:cubicBezTo>
                    <a:cubicBezTo>
                      <a:pt x="7" y="23"/>
                      <a:pt x="4" y="21"/>
                      <a:pt x="4" y="23"/>
                    </a:cubicBezTo>
                    <a:cubicBezTo>
                      <a:pt x="4" y="25"/>
                      <a:pt x="6" y="27"/>
                      <a:pt x="8" y="26"/>
                    </a:cubicBezTo>
                    <a:cubicBezTo>
                      <a:pt x="9" y="26"/>
                      <a:pt x="10" y="24"/>
                      <a:pt x="11" y="25"/>
                    </a:cubicBezTo>
                    <a:cubicBezTo>
                      <a:pt x="11" y="25"/>
                      <a:pt x="15" y="28"/>
                      <a:pt x="15" y="28"/>
                    </a:cubicBezTo>
                    <a:cubicBezTo>
                      <a:pt x="16" y="27"/>
                      <a:pt x="13" y="26"/>
                      <a:pt x="14" y="25"/>
                    </a:cubicBezTo>
                    <a:cubicBezTo>
                      <a:pt x="13" y="26"/>
                      <a:pt x="20" y="28"/>
                      <a:pt x="17" y="24"/>
                    </a:cubicBezTo>
                    <a:cubicBezTo>
                      <a:pt x="15" y="22"/>
                      <a:pt x="11" y="25"/>
                      <a:pt x="10" y="22"/>
                    </a:cubicBezTo>
                    <a:cubicBezTo>
                      <a:pt x="9" y="20"/>
                      <a:pt x="9" y="19"/>
                      <a:pt x="9" y="16"/>
                    </a:cubicBezTo>
                    <a:cubicBezTo>
                      <a:pt x="9" y="14"/>
                      <a:pt x="11" y="14"/>
                      <a:pt x="12" y="12"/>
                    </a:cubicBezTo>
                    <a:cubicBezTo>
                      <a:pt x="14" y="10"/>
                      <a:pt x="14" y="9"/>
                      <a:pt x="13" y="7"/>
                    </a:cubicBezTo>
                    <a:cubicBezTo>
                      <a:pt x="13" y="7"/>
                      <a:pt x="13" y="2"/>
                      <a:pt x="12" y="2"/>
                    </a:cubicBezTo>
                    <a:cubicBezTo>
                      <a:pt x="11" y="2"/>
                      <a:pt x="13" y="2"/>
                      <a:pt x="1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5" name="Freeform 441">
                <a:extLst>
                  <a:ext uri="{FF2B5EF4-FFF2-40B4-BE49-F238E27FC236}">
                    <a16:creationId xmlns:a16="http://schemas.microsoft.com/office/drawing/2014/main" id="{FE15E91F-F8B4-3A4E-90A3-21734D951C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495" y="8389592"/>
                <a:ext cx="57323" cy="73269"/>
              </a:xfrm>
              <a:custGeom>
                <a:avLst/>
                <a:gdLst>
                  <a:gd name="T0" fmla="*/ 3 w 6"/>
                  <a:gd name="T1" fmla="*/ 1 h 8"/>
                  <a:gd name="T2" fmla="*/ 1 w 6"/>
                  <a:gd name="T3" fmla="*/ 1 h 8"/>
                  <a:gd name="T4" fmla="*/ 0 w 6"/>
                  <a:gd name="T5" fmla="*/ 3 h 8"/>
                  <a:gd name="T6" fmla="*/ 2 w 6"/>
                  <a:gd name="T7" fmla="*/ 6 h 8"/>
                  <a:gd name="T8" fmla="*/ 5 w 6"/>
                  <a:gd name="T9" fmla="*/ 7 h 8"/>
                  <a:gd name="T10" fmla="*/ 4 w 6"/>
                  <a:gd name="T11" fmla="*/ 4 h 8"/>
                  <a:gd name="T12" fmla="*/ 3 w 6"/>
                  <a:gd name="T13" fmla="*/ 1 h 8"/>
                  <a:gd name="T14" fmla="*/ 3 w 6"/>
                  <a:gd name="T1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8">
                    <a:moveTo>
                      <a:pt x="3" y="1"/>
                    </a:moveTo>
                    <a:cubicBezTo>
                      <a:pt x="3" y="1"/>
                      <a:pt x="2" y="0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4"/>
                      <a:pt x="0" y="5"/>
                      <a:pt x="2" y="6"/>
                    </a:cubicBezTo>
                    <a:cubicBezTo>
                      <a:pt x="2" y="6"/>
                      <a:pt x="6" y="8"/>
                      <a:pt x="5" y="7"/>
                    </a:cubicBezTo>
                    <a:cubicBezTo>
                      <a:pt x="5" y="6"/>
                      <a:pt x="5" y="5"/>
                      <a:pt x="4" y="4"/>
                    </a:cubicBezTo>
                    <a:cubicBezTo>
                      <a:pt x="2" y="4"/>
                      <a:pt x="2" y="1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6" name="Freeform 442">
                <a:extLst>
                  <a:ext uri="{FF2B5EF4-FFF2-40B4-BE49-F238E27FC236}">
                    <a16:creationId xmlns:a16="http://schemas.microsoft.com/office/drawing/2014/main" id="{D0607032-F9BE-924F-A201-5FF4013C4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709" y="8453303"/>
                <a:ext cx="92356" cy="124237"/>
              </a:xfrm>
              <a:custGeom>
                <a:avLst/>
                <a:gdLst>
                  <a:gd name="T0" fmla="*/ 4 w 10"/>
                  <a:gd name="T1" fmla="*/ 0 h 13"/>
                  <a:gd name="T2" fmla="*/ 2 w 10"/>
                  <a:gd name="T3" fmla="*/ 1 h 13"/>
                  <a:gd name="T4" fmla="*/ 4 w 10"/>
                  <a:gd name="T5" fmla="*/ 4 h 13"/>
                  <a:gd name="T6" fmla="*/ 4 w 10"/>
                  <a:gd name="T7" fmla="*/ 9 h 13"/>
                  <a:gd name="T8" fmla="*/ 5 w 10"/>
                  <a:gd name="T9" fmla="*/ 13 h 13"/>
                  <a:gd name="T10" fmla="*/ 5 w 10"/>
                  <a:gd name="T11" fmla="*/ 11 h 13"/>
                  <a:gd name="T12" fmla="*/ 9 w 10"/>
                  <a:gd name="T13" fmla="*/ 8 h 13"/>
                  <a:gd name="T14" fmla="*/ 8 w 10"/>
                  <a:gd name="T15" fmla="*/ 6 h 13"/>
                  <a:gd name="T16" fmla="*/ 9 w 10"/>
                  <a:gd name="T17" fmla="*/ 5 h 13"/>
                  <a:gd name="T18" fmla="*/ 7 w 10"/>
                  <a:gd name="T19" fmla="*/ 1 h 13"/>
                  <a:gd name="T20" fmla="*/ 4 w 10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3">
                    <a:moveTo>
                      <a:pt x="4" y="0"/>
                    </a:moveTo>
                    <a:cubicBezTo>
                      <a:pt x="3" y="0"/>
                      <a:pt x="4" y="0"/>
                      <a:pt x="2" y="1"/>
                    </a:cubicBezTo>
                    <a:cubicBezTo>
                      <a:pt x="1" y="2"/>
                      <a:pt x="3" y="3"/>
                      <a:pt x="4" y="4"/>
                    </a:cubicBezTo>
                    <a:cubicBezTo>
                      <a:pt x="5" y="6"/>
                      <a:pt x="0" y="7"/>
                      <a:pt x="4" y="9"/>
                    </a:cubicBezTo>
                    <a:cubicBezTo>
                      <a:pt x="5" y="10"/>
                      <a:pt x="3" y="12"/>
                      <a:pt x="5" y="13"/>
                    </a:cubicBezTo>
                    <a:cubicBezTo>
                      <a:pt x="6" y="13"/>
                      <a:pt x="6" y="12"/>
                      <a:pt x="5" y="11"/>
                    </a:cubicBezTo>
                    <a:cubicBezTo>
                      <a:pt x="3" y="5"/>
                      <a:pt x="9" y="10"/>
                      <a:pt x="9" y="8"/>
                    </a:cubicBezTo>
                    <a:cubicBezTo>
                      <a:pt x="9" y="7"/>
                      <a:pt x="7" y="6"/>
                      <a:pt x="8" y="6"/>
                    </a:cubicBezTo>
                    <a:cubicBezTo>
                      <a:pt x="8" y="5"/>
                      <a:pt x="10" y="6"/>
                      <a:pt x="9" y="5"/>
                    </a:cubicBezTo>
                    <a:cubicBezTo>
                      <a:pt x="8" y="4"/>
                      <a:pt x="6" y="3"/>
                      <a:pt x="7" y="1"/>
                    </a:cubicBezTo>
                    <a:cubicBezTo>
                      <a:pt x="7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7" name="Freeform 443">
                <a:extLst>
                  <a:ext uri="{FF2B5EF4-FFF2-40B4-BE49-F238E27FC236}">
                    <a16:creationId xmlns:a16="http://schemas.microsoft.com/office/drawing/2014/main" id="{811D4A24-751B-9F46-AFFA-93FD0BC79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12918" y="8399150"/>
                <a:ext cx="57323" cy="73269"/>
              </a:xfrm>
              <a:custGeom>
                <a:avLst/>
                <a:gdLst>
                  <a:gd name="T0" fmla="*/ 6 w 6"/>
                  <a:gd name="T1" fmla="*/ 5 h 8"/>
                  <a:gd name="T2" fmla="*/ 0 w 6"/>
                  <a:gd name="T3" fmla="*/ 2 h 8"/>
                  <a:gd name="T4" fmla="*/ 3 w 6"/>
                  <a:gd name="T5" fmla="*/ 6 h 8"/>
                  <a:gd name="T6" fmla="*/ 6 w 6"/>
                  <a:gd name="T7" fmla="*/ 5 h 8"/>
                  <a:gd name="T8" fmla="*/ 6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6" y="5"/>
                    </a:moveTo>
                    <a:cubicBezTo>
                      <a:pt x="5" y="4"/>
                      <a:pt x="3" y="0"/>
                      <a:pt x="0" y="2"/>
                    </a:cubicBezTo>
                    <a:cubicBezTo>
                      <a:pt x="0" y="2"/>
                      <a:pt x="3" y="5"/>
                      <a:pt x="3" y="6"/>
                    </a:cubicBezTo>
                    <a:cubicBezTo>
                      <a:pt x="3" y="8"/>
                      <a:pt x="6" y="8"/>
                      <a:pt x="6" y="5"/>
                    </a:cubicBezTo>
                    <a:cubicBezTo>
                      <a:pt x="6" y="5"/>
                      <a:pt x="6" y="6"/>
                      <a:pt x="6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0" name="Freeform 444">
                <a:extLst>
                  <a:ext uri="{FF2B5EF4-FFF2-40B4-BE49-F238E27FC236}">
                    <a16:creationId xmlns:a16="http://schemas.microsoft.com/office/drawing/2014/main" id="{FD07790A-6B8F-7E4D-88AD-8CA5A1115E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79800" y="8472417"/>
                <a:ext cx="82803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2 h 10"/>
                  <a:gd name="T4" fmla="*/ 2 w 9"/>
                  <a:gd name="T5" fmla="*/ 4 h 10"/>
                  <a:gd name="T6" fmla="*/ 1 w 9"/>
                  <a:gd name="T7" fmla="*/ 9 h 10"/>
                  <a:gd name="T8" fmla="*/ 6 w 9"/>
                  <a:gd name="T9" fmla="*/ 6 h 10"/>
                  <a:gd name="T10" fmla="*/ 3 w 9"/>
                  <a:gd name="T11" fmla="*/ 2 h 10"/>
                  <a:gd name="T12" fmla="*/ 3 w 9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0" y="3"/>
                      <a:pt x="2" y="3"/>
                      <a:pt x="2" y="4"/>
                    </a:cubicBezTo>
                    <a:cubicBezTo>
                      <a:pt x="3" y="5"/>
                      <a:pt x="0" y="8"/>
                      <a:pt x="1" y="9"/>
                    </a:cubicBezTo>
                    <a:cubicBezTo>
                      <a:pt x="1" y="10"/>
                      <a:pt x="5" y="6"/>
                      <a:pt x="6" y="6"/>
                    </a:cubicBezTo>
                    <a:cubicBezTo>
                      <a:pt x="9" y="6"/>
                      <a:pt x="3" y="2"/>
                      <a:pt x="3" y="2"/>
                    </a:cubicBezTo>
                    <a:cubicBezTo>
                      <a:pt x="1" y="0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1" name="Freeform 445">
                <a:extLst>
                  <a:ext uri="{FF2B5EF4-FFF2-40B4-BE49-F238E27FC236}">
                    <a16:creationId xmlns:a16="http://schemas.microsoft.com/office/drawing/2014/main" id="{24439B2B-CFE6-8A4B-A07B-389696372E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8908" y="8529755"/>
                <a:ext cx="63695" cy="101936"/>
              </a:xfrm>
              <a:custGeom>
                <a:avLst/>
                <a:gdLst>
                  <a:gd name="T0" fmla="*/ 6 w 7"/>
                  <a:gd name="T1" fmla="*/ 1 h 11"/>
                  <a:gd name="T2" fmla="*/ 3 w 7"/>
                  <a:gd name="T3" fmla="*/ 5 h 11"/>
                  <a:gd name="T4" fmla="*/ 3 w 7"/>
                  <a:gd name="T5" fmla="*/ 9 h 11"/>
                  <a:gd name="T6" fmla="*/ 5 w 7"/>
                  <a:gd name="T7" fmla="*/ 6 h 11"/>
                  <a:gd name="T8" fmla="*/ 6 w 7"/>
                  <a:gd name="T9" fmla="*/ 1 h 11"/>
                  <a:gd name="T10" fmla="*/ 6 w 7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">
                    <a:moveTo>
                      <a:pt x="6" y="1"/>
                    </a:moveTo>
                    <a:cubicBezTo>
                      <a:pt x="3" y="1"/>
                      <a:pt x="4" y="4"/>
                      <a:pt x="3" y="5"/>
                    </a:cubicBezTo>
                    <a:cubicBezTo>
                      <a:pt x="0" y="7"/>
                      <a:pt x="1" y="7"/>
                      <a:pt x="3" y="9"/>
                    </a:cubicBezTo>
                    <a:cubicBezTo>
                      <a:pt x="6" y="11"/>
                      <a:pt x="4" y="8"/>
                      <a:pt x="5" y="6"/>
                    </a:cubicBezTo>
                    <a:cubicBezTo>
                      <a:pt x="5" y="6"/>
                      <a:pt x="7" y="0"/>
                      <a:pt x="6" y="1"/>
                    </a:cubicBezTo>
                    <a:cubicBezTo>
                      <a:pt x="5" y="1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2" name="Freeform 446">
                <a:extLst>
                  <a:ext uri="{FF2B5EF4-FFF2-40B4-BE49-F238E27FC236}">
                    <a16:creationId xmlns:a16="http://schemas.microsoft.com/office/drawing/2014/main" id="{87500129-52DD-8842-A8DF-DEB4A3DFB0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3045" y="8520200"/>
                <a:ext cx="38217" cy="73269"/>
              </a:xfrm>
              <a:custGeom>
                <a:avLst/>
                <a:gdLst>
                  <a:gd name="T0" fmla="*/ 3 w 4"/>
                  <a:gd name="T1" fmla="*/ 1 h 8"/>
                  <a:gd name="T2" fmla="*/ 0 w 4"/>
                  <a:gd name="T3" fmla="*/ 8 h 8"/>
                  <a:gd name="T4" fmla="*/ 3 w 4"/>
                  <a:gd name="T5" fmla="*/ 5 h 8"/>
                  <a:gd name="T6" fmla="*/ 3 w 4"/>
                  <a:gd name="T7" fmla="*/ 1 h 8"/>
                  <a:gd name="T8" fmla="*/ 3 w 4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3" y="1"/>
                    </a:moveTo>
                    <a:cubicBezTo>
                      <a:pt x="2" y="1"/>
                      <a:pt x="0" y="7"/>
                      <a:pt x="0" y="8"/>
                    </a:cubicBezTo>
                    <a:cubicBezTo>
                      <a:pt x="0" y="8"/>
                      <a:pt x="2" y="6"/>
                      <a:pt x="3" y="5"/>
                    </a:cubicBezTo>
                    <a:cubicBezTo>
                      <a:pt x="3" y="5"/>
                      <a:pt x="4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3" name="Freeform 447">
                <a:extLst>
                  <a:ext uri="{FF2B5EF4-FFF2-40B4-BE49-F238E27FC236}">
                    <a16:creationId xmlns:a16="http://schemas.microsoft.com/office/drawing/2014/main" id="{CB77ECB8-08A6-EF4F-AB93-9621D5E2F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156" y="8567983"/>
                <a:ext cx="57323" cy="35042"/>
              </a:xfrm>
              <a:custGeom>
                <a:avLst/>
                <a:gdLst>
                  <a:gd name="T0" fmla="*/ 1 w 6"/>
                  <a:gd name="T1" fmla="*/ 1 h 4"/>
                  <a:gd name="T2" fmla="*/ 3 w 6"/>
                  <a:gd name="T3" fmla="*/ 3 h 4"/>
                  <a:gd name="T4" fmla="*/ 1 w 6"/>
                  <a:gd name="T5" fmla="*/ 1 h 4"/>
                  <a:gd name="T6" fmla="*/ 1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1" y="1"/>
                    </a:moveTo>
                    <a:cubicBezTo>
                      <a:pt x="0" y="3"/>
                      <a:pt x="1" y="4"/>
                      <a:pt x="3" y="3"/>
                    </a:cubicBezTo>
                    <a:cubicBezTo>
                      <a:pt x="6" y="3"/>
                      <a:pt x="2" y="0"/>
                      <a:pt x="1" y="1"/>
                    </a:cubicBezTo>
                    <a:cubicBezTo>
                      <a:pt x="1" y="2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4" name="Freeform 448">
                <a:extLst>
                  <a:ext uri="{FF2B5EF4-FFF2-40B4-BE49-F238E27FC236}">
                    <a16:creationId xmlns:a16="http://schemas.microsoft.com/office/drawing/2014/main" id="{DCE83B5A-8132-B24A-86E7-754FADC31B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156" y="8593469"/>
                <a:ext cx="130573" cy="197506"/>
              </a:xfrm>
              <a:custGeom>
                <a:avLst/>
                <a:gdLst>
                  <a:gd name="T0" fmla="*/ 10 w 14"/>
                  <a:gd name="T1" fmla="*/ 0 h 21"/>
                  <a:gd name="T2" fmla="*/ 9 w 14"/>
                  <a:gd name="T3" fmla="*/ 2 h 21"/>
                  <a:gd name="T4" fmla="*/ 7 w 14"/>
                  <a:gd name="T5" fmla="*/ 4 h 21"/>
                  <a:gd name="T6" fmla="*/ 3 w 14"/>
                  <a:gd name="T7" fmla="*/ 6 h 21"/>
                  <a:gd name="T8" fmla="*/ 2 w 14"/>
                  <a:gd name="T9" fmla="*/ 11 h 21"/>
                  <a:gd name="T10" fmla="*/ 2 w 14"/>
                  <a:gd name="T11" fmla="*/ 14 h 21"/>
                  <a:gd name="T12" fmla="*/ 3 w 14"/>
                  <a:gd name="T13" fmla="*/ 18 h 21"/>
                  <a:gd name="T14" fmla="*/ 8 w 14"/>
                  <a:gd name="T15" fmla="*/ 19 h 21"/>
                  <a:gd name="T16" fmla="*/ 8 w 14"/>
                  <a:gd name="T17" fmla="*/ 16 h 21"/>
                  <a:gd name="T18" fmla="*/ 10 w 14"/>
                  <a:gd name="T19" fmla="*/ 12 h 21"/>
                  <a:gd name="T20" fmla="*/ 12 w 14"/>
                  <a:gd name="T21" fmla="*/ 17 h 21"/>
                  <a:gd name="T22" fmla="*/ 13 w 14"/>
                  <a:gd name="T23" fmla="*/ 14 h 21"/>
                  <a:gd name="T24" fmla="*/ 13 w 14"/>
                  <a:gd name="T25" fmla="*/ 10 h 21"/>
                  <a:gd name="T26" fmla="*/ 10 w 14"/>
                  <a:gd name="T27" fmla="*/ 0 h 21"/>
                  <a:gd name="T28" fmla="*/ 10 w 14"/>
                  <a:gd name="T2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21">
                    <a:moveTo>
                      <a:pt x="10" y="0"/>
                    </a:moveTo>
                    <a:cubicBezTo>
                      <a:pt x="9" y="0"/>
                      <a:pt x="9" y="1"/>
                      <a:pt x="9" y="2"/>
                    </a:cubicBezTo>
                    <a:cubicBezTo>
                      <a:pt x="9" y="3"/>
                      <a:pt x="9" y="3"/>
                      <a:pt x="7" y="4"/>
                    </a:cubicBezTo>
                    <a:cubicBezTo>
                      <a:pt x="6" y="4"/>
                      <a:pt x="4" y="6"/>
                      <a:pt x="3" y="6"/>
                    </a:cubicBezTo>
                    <a:cubicBezTo>
                      <a:pt x="1" y="9"/>
                      <a:pt x="0" y="9"/>
                      <a:pt x="2" y="11"/>
                    </a:cubicBezTo>
                    <a:cubicBezTo>
                      <a:pt x="3" y="12"/>
                      <a:pt x="2" y="13"/>
                      <a:pt x="2" y="14"/>
                    </a:cubicBezTo>
                    <a:cubicBezTo>
                      <a:pt x="1" y="16"/>
                      <a:pt x="2" y="17"/>
                      <a:pt x="3" y="18"/>
                    </a:cubicBezTo>
                    <a:cubicBezTo>
                      <a:pt x="5" y="19"/>
                      <a:pt x="7" y="19"/>
                      <a:pt x="8" y="19"/>
                    </a:cubicBezTo>
                    <a:cubicBezTo>
                      <a:pt x="11" y="21"/>
                      <a:pt x="9" y="18"/>
                      <a:pt x="8" y="16"/>
                    </a:cubicBezTo>
                    <a:cubicBezTo>
                      <a:pt x="8" y="16"/>
                      <a:pt x="8" y="12"/>
                      <a:pt x="10" y="12"/>
                    </a:cubicBezTo>
                    <a:cubicBezTo>
                      <a:pt x="11" y="12"/>
                      <a:pt x="11" y="17"/>
                      <a:pt x="12" y="17"/>
                    </a:cubicBezTo>
                    <a:cubicBezTo>
                      <a:pt x="12" y="17"/>
                      <a:pt x="13" y="14"/>
                      <a:pt x="13" y="14"/>
                    </a:cubicBezTo>
                    <a:cubicBezTo>
                      <a:pt x="14" y="12"/>
                      <a:pt x="14" y="11"/>
                      <a:pt x="13" y="10"/>
                    </a:cubicBezTo>
                    <a:cubicBezTo>
                      <a:pt x="13" y="7"/>
                      <a:pt x="13" y="1"/>
                      <a:pt x="10" y="0"/>
                    </a:cubicBezTo>
                    <a:cubicBezTo>
                      <a:pt x="9" y="0"/>
                      <a:pt x="10" y="1"/>
                      <a:pt x="1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5" name="Freeform 449">
                <a:extLst>
                  <a:ext uri="{FF2B5EF4-FFF2-40B4-BE49-F238E27FC236}">
                    <a16:creationId xmlns:a16="http://schemas.microsoft.com/office/drawing/2014/main" id="{640D7D16-D6F8-6945-AEB5-0C47108CD1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9353" y="8631694"/>
                <a:ext cx="111465" cy="95566"/>
              </a:xfrm>
              <a:custGeom>
                <a:avLst/>
                <a:gdLst>
                  <a:gd name="T0" fmla="*/ 8 w 12"/>
                  <a:gd name="T1" fmla="*/ 1 h 10"/>
                  <a:gd name="T2" fmla="*/ 2 w 12"/>
                  <a:gd name="T3" fmla="*/ 4 h 10"/>
                  <a:gd name="T4" fmla="*/ 0 w 12"/>
                  <a:gd name="T5" fmla="*/ 10 h 10"/>
                  <a:gd name="T6" fmla="*/ 2 w 12"/>
                  <a:gd name="T7" fmla="*/ 6 h 10"/>
                  <a:gd name="T8" fmla="*/ 4 w 12"/>
                  <a:gd name="T9" fmla="*/ 6 h 10"/>
                  <a:gd name="T10" fmla="*/ 6 w 12"/>
                  <a:gd name="T11" fmla="*/ 7 h 10"/>
                  <a:gd name="T12" fmla="*/ 8 w 12"/>
                  <a:gd name="T13" fmla="*/ 7 h 10"/>
                  <a:gd name="T14" fmla="*/ 8 w 12"/>
                  <a:gd name="T15" fmla="*/ 5 h 10"/>
                  <a:gd name="T16" fmla="*/ 8 w 12"/>
                  <a:gd name="T17" fmla="*/ 1 h 10"/>
                  <a:gd name="T18" fmla="*/ 8 w 12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8" y="1"/>
                    </a:moveTo>
                    <a:cubicBezTo>
                      <a:pt x="6" y="0"/>
                      <a:pt x="5" y="4"/>
                      <a:pt x="2" y="4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1" y="9"/>
                      <a:pt x="1" y="7"/>
                      <a:pt x="2" y="6"/>
                    </a:cubicBezTo>
                    <a:cubicBezTo>
                      <a:pt x="2" y="6"/>
                      <a:pt x="4" y="5"/>
                      <a:pt x="4" y="6"/>
                    </a:cubicBezTo>
                    <a:cubicBezTo>
                      <a:pt x="4" y="7"/>
                      <a:pt x="6" y="7"/>
                      <a:pt x="6" y="7"/>
                    </a:cubicBezTo>
                    <a:cubicBezTo>
                      <a:pt x="7" y="7"/>
                      <a:pt x="7" y="8"/>
                      <a:pt x="8" y="7"/>
                    </a:cubicBezTo>
                    <a:cubicBezTo>
                      <a:pt x="8" y="7"/>
                      <a:pt x="8" y="5"/>
                      <a:pt x="8" y="5"/>
                    </a:cubicBezTo>
                    <a:cubicBezTo>
                      <a:pt x="9" y="3"/>
                      <a:pt x="11" y="2"/>
                      <a:pt x="8" y="1"/>
                    </a:cubicBezTo>
                    <a:cubicBezTo>
                      <a:pt x="7" y="1"/>
                      <a:pt x="12" y="3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6" name="Freeform 450">
                <a:extLst>
                  <a:ext uri="{FF2B5EF4-FFF2-40B4-BE49-F238E27FC236}">
                    <a16:creationId xmlns:a16="http://schemas.microsoft.com/office/drawing/2014/main" id="{8C88DCCF-41FC-3A4D-8587-4DE4E4AA4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63238" y="8539312"/>
                <a:ext cx="111465" cy="111494"/>
              </a:xfrm>
              <a:custGeom>
                <a:avLst/>
                <a:gdLst>
                  <a:gd name="T0" fmla="*/ 11 w 12"/>
                  <a:gd name="T1" fmla="*/ 0 h 12"/>
                  <a:gd name="T2" fmla="*/ 6 w 12"/>
                  <a:gd name="T3" fmla="*/ 6 h 12"/>
                  <a:gd name="T4" fmla="*/ 0 w 12"/>
                  <a:gd name="T5" fmla="*/ 12 h 12"/>
                  <a:gd name="T6" fmla="*/ 4 w 12"/>
                  <a:gd name="T7" fmla="*/ 10 h 12"/>
                  <a:gd name="T8" fmla="*/ 8 w 12"/>
                  <a:gd name="T9" fmla="*/ 7 h 12"/>
                  <a:gd name="T10" fmla="*/ 10 w 12"/>
                  <a:gd name="T11" fmla="*/ 3 h 12"/>
                  <a:gd name="T12" fmla="*/ 11 w 12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2">
                    <a:moveTo>
                      <a:pt x="11" y="0"/>
                    </a:moveTo>
                    <a:cubicBezTo>
                      <a:pt x="9" y="1"/>
                      <a:pt x="7" y="4"/>
                      <a:pt x="6" y="6"/>
                    </a:cubicBezTo>
                    <a:cubicBezTo>
                      <a:pt x="5" y="7"/>
                      <a:pt x="0" y="10"/>
                      <a:pt x="0" y="12"/>
                    </a:cubicBezTo>
                    <a:cubicBezTo>
                      <a:pt x="0" y="12"/>
                      <a:pt x="3" y="11"/>
                      <a:pt x="4" y="10"/>
                    </a:cubicBezTo>
                    <a:cubicBezTo>
                      <a:pt x="5" y="10"/>
                      <a:pt x="7" y="8"/>
                      <a:pt x="8" y="7"/>
                    </a:cubicBezTo>
                    <a:cubicBezTo>
                      <a:pt x="8" y="5"/>
                      <a:pt x="9" y="4"/>
                      <a:pt x="10" y="3"/>
                    </a:cubicBezTo>
                    <a:cubicBezTo>
                      <a:pt x="11" y="3"/>
                      <a:pt x="12" y="0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7" name="Freeform 451">
                <a:extLst>
                  <a:ext uri="{FF2B5EF4-FFF2-40B4-BE49-F238E27FC236}">
                    <a16:creationId xmlns:a16="http://schemas.microsoft.com/office/drawing/2014/main" id="{D7C51DA0-9F9B-6A4C-8909-2B97288E7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1265" y="8399150"/>
                <a:ext cx="19109" cy="9556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8" name="Freeform 452">
                <a:extLst>
                  <a:ext uri="{FF2B5EF4-FFF2-40B4-BE49-F238E27FC236}">
                    <a16:creationId xmlns:a16="http://schemas.microsoft.com/office/drawing/2014/main" id="{415E9DCF-3F67-4E44-B327-6C3D8FFFE6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7759" y="8781415"/>
                <a:ext cx="522294" cy="544729"/>
              </a:xfrm>
              <a:custGeom>
                <a:avLst/>
                <a:gdLst>
                  <a:gd name="T0" fmla="*/ 12 w 56"/>
                  <a:gd name="T1" fmla="*/ 3 h 58"/>
                  <a:gd name="T2" fmla="*/ 4 w 56"/>
                  <a:gd name="T3" fmla="*/ 2 h 58"/>
                  <a:gd name="T4" fmla="*/ 2 w 56"/>
                  <a:gd name="T5" fmla="*/ 3 h 58"/>
                  <a:gd name="T6" fmla="*/ 6 w 56"/>
                  <a:gd name="T7" fmla="*/ 9 h 58"/>
                  <a:gd name="T8" fmla="*/ 11 w 56"/>
                  <a:gd name="T9" fmla="*/ 13 h 58"/>
                  <a:gd name="T10" fmla="*/ 13 w 56"/>
                  <a:gd name="T11" fmla="*/ 17 h 58"/>
                  <a:gd name="T12" fmla="*/ 17 w 56"/>
                  <a:gd name="T13" fmla="*/ 19 h 58"/>
                  <a:gd name="T14" fmla="*/ 20 w 56"/>
                  <a:gd name="T15" fmla="*/ 26 h 58"/>
                  <a:gd name="T16" fmla="*/ 22 w 56"/>
                  <a:gd name="T17" fmla="*/ 28 h 58"/>
                  <a:gd name="T18" fmla="*/ 26 w 56"/>
                  <a:gd name="T19" fmla="*/ 33 h 58"/>
                  <a:gd name="T20" fmla="*/ 30 w 56"/>
                  <a:gd name="T21" fmla="*/ 42 h 58"/>
                  <a:gd name="T22" fmla="*/ 41 w 56"/>
                  <a:gd name="T23" fmla="*/ 52 h 58"/>
                  <a:gd name="T24" fmla="*/ 46 w 56"/>
                  <a:gd name="T25" fmla="*/ 57 h 58"/>
                  <a:gd name="T26" fmla="*/ 54 w 56"/>
                  <a:gd name="T27" fmla="*/ 57 h 58"/>
                  <a:gd name="T28" fmla="*/ 54 w 56"/>
                  <a:gd name="T29" fmla="*/ 46 h 58"/>
                  <a:gd name="T30" fmla="*/ 55 w 56"/>
                  <a:gd name="T31" fmla="*/ 44 h 58"/>
                  <a:gd name="T32" fmla="*/ 52 w 56"/>
                  <a:gd name="T33" fmla="*/ 41 h 58"/>
                  <a:gd name="T34" fmla="*/ 50 w 56"/>
                  <a:gd name="T35" fmla="*/ 40 h 58"/>
                  <a:gd name="T36" fmla="*/ 48 w 56"/>
                  <a:gd name="T37" fmla="*/ 42 h 58"/>
                  <a:gd name="T38" fmla="*/ 48 w 56"/>
                  <a:gd name="T39" fmla="*/ 38 h 58"/>
                  <a:gd name="T40" fmla="*/ 47 w 56"/>
                  <a:gd name="T41" fmla="*/ 36 h 58"/>
                  <a:gd name="T42" fmla="*/ 44 w 56"/>
                  <a:gd name="T43" fmla="*/ 34 h 58"/>
                  <a:gd name="T44" fmla="*/ 42 w 56"/>
                  <a:gd name="T45" fmla="*/ 30 h 58"/>
                  <a:gd name="T46" fmla="*/ 42 w 56"/>
                  <a:gd name="T47" fmla="*/ 29 h 58"/>
                  <a:gd name="T48" fmla="*/ 43 w 56"/>
                  <a:gd name="T49" fmla="*/ 28 h 58"/>
                  <a:gd name="T50" fmla="*/ 38 w 56"/>
                  <a:gd name="T51" fmla="*/ 27 h 58"/>
                  <a:gd name="T52" fmla="*/ 38 w 56"/>
                  <a:gd name="T53" fmla="*/ 25 h 58"/>
                  <a:gd name="T54" fmla="*/ 36 w 56"/>
                  <a:gd name="T55" fmla="*/ 24 h 58"/>
                  <a:gd name="T56" fmla="*/ 37 w 56"/>
                  <a:gd name="T57" fmla="*/ 23 h 58"/>
                  <a:gd name="T58" fmla="*/ 35 w 56"/>
                  <a:gd name="T59" fmla="*/ 22 h 58"/>
                  <a:gd name="T60" fmla="*/ 34 w 56"/>
                  <a:gd name="T61" fmla="*/ 21 h 58"/>
                  <a:gd name="T62" fmla="*/ 31 w 56"/>
                  <a:gd name="T63" fmla="*/ 19 h 58"/>
                  <a:gd name="T64" fmla="*/ 30 w 56"/>
                  <a:gd name="T65" fmla="*/ 19 h 58"/>
                  <a:gd name="T66" fmla="*/ 25 w 56"/>
                  <a:gd name="T67" fmla="*/ 16 h 58"/>
                  <a:gd name="T68" fmla="*/ 21 w 56"/>
                  <a:gd name="T69" fmla="*/ 11 h 58"/>
                  <a:gd name="T70" fmla="*/ 16 w 56"/>
                  <a:gd name="T71" fmla="*/ 7 h 58"/>
                  <a:gd name="T72" fmla="*/ 12 w 56"/>
                  <a:gd name="T73" fmla="*/ 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" h="58">
                    <a:moveTo>
                      <a:pt x="12" y="3"/>
                    </a:moveTo>
                    <a:cubicBezTo>
                      <a:pt x="9" y="3"/>
                      <a:pt x="7" y="3"/>
                      <a:pt x="4" y="2"/>
                    </a:cubicBezTo>
                    <a:cubicBezTo>
                      <a:pt x="2" y="1"/>
                      <a:pt x="0" y="0"/>
                      <a:pt x="2" y="3"/>
                    </a:cubicBezTo>
                    <a:cubicBezTo>
                      <a:pt x="3" y="5"/>
                      <a:pt x="4" y="8"/>
                      <a:pt x="6" y="9"/>
                    </a:cubicBezTo>
                    <a:cubicBezTo>
                      <a:pt x="8" y="10"/>
                      <a:pt x="10" y="11"/>
                      <a:pt x="11" y="13"/>
                    </a:cubicBezTo>
                    <a:cubicBezTo>
                      <a:pt x="12" y="14"/>
                      <a:pt x="12" y="16"/>
                      <a:pt x="13" y="17"/>
                    </a:cubicBezTo>
                    <a:cubicBezTo>
                      <a:pt x="15" y="18"/>
                      <a:pt x="16" y="18"/>
                      <a:pt x="17" y="19"/>
                    </a:cubicBezTo>
                    <a:cubicBezTo>
                      <a:pt x="19" y="21"/>
                      <a:pt x="19" y="24"/>
                      <a:pt x="20" y="26"/>
                    </a:cubicBezTo>
                    <a:cubicBezTo>
                      <a:pt x="21" y="27"/>
                      <a:pt x="22" y="28"/>
                      <a:pt x="22" y="28"/>
                    </a:cubicBezTo>
                    <a:cubicBezTo>
                      <a:pt x="24" y="30"/>
                      <a:pt x="25" y="31"/>
                      <a:pt x="26" y="33"/>
                    </a:cubicBezTo>
                    <a:cubicBezTo>
                      <a:pt x="28" y="36"/>
                      <a:pt x="28" y="39"/>
                      <a:pt x="30" y="42"/>
                    </a:cubicBezTo>
                    <a:cubicBezTo>
                      <a:pt x="34" y="45"/>
                      <a:pt x="37" y="49"/>
                      <a:pt x="41" y="52"/>
                    </a:cubicBezTo>
                    <a:cubicBezTo>
                      <a:pt x="43" y="54"/>
                      <a:pt x="44" y="55"/>
                      <a:pt x="46" y="57"/>
                    </a:cubicBezTo>
                    <a:cubicBezTo>
                      <a:pt x="47" y="57"/>
                      <a:pt x="53" y="58"/>
                      <a:pt x="54" y="57"/>
                    </a:cubicBezTo>
                    <a:cubicBezTo>
                      <a:pt x="55" y="56"/>
                      <a:pt x="53" y="48"/>
                      <a:pt x="54" y="46"/>
                    </a:cubicBezTo>
                    <a:cubicBezTo>
                      <a:pt x="54" y="45"/>
                      <a:pt x="56" y="45"/>
                      <a:pt x="55" y="44"/>
                    </a:cubicBezTo>
                    <a:cubicBezTo>
                      <a:pt x="54" y="43"/>
                      <a:pt x="53" y="42"/>
                      <a:pt x="52" y="41"/>
                    </a:cubicBezTo>
                    <a:cubicBezTo>
                      <a:pt x="52" y="41"/>
                      <a:pt x="51" y="40"/>
                      <a:pt x="50" y="40"/>
                    </a:cubicBezTo>
                    <a:cubicBezTo>
                      <a:pt x="49" y="40"/>
                      <a:pt x="49" y="42"/>
                      <a:pt x="48" y="42"/>
                    </a:cubicBezTo>
                    <a:cubicBezTo>
                      <a:pt x="49" y="42"/>
                      <a:pt x="48" y="38"/>
                      <a:pt x="48" y="38"/>
                    </a:cubicBezTo>
                    <a:cubicBezTo>
                      <a:pt x="47" y="37"/>
                      <a:pt x="47" y="37"/>
                      <a:pt x="47" y="36"/>
                    </a:cubicBezTo>
                    <a:cubicBezTo>
                      <a:pt x="47" y="35"/>
                      <a:pt x="45" y="34"/>
                      <a:pt x="44" y="34"/>
                    </a:cubicBezTo>
                    <a:cubicBezTo>
                      <a:pt x="43" y="33"/>
                      <a:pt x="41" y="32"/>
                      <a:pt x="42" y="30"/>
                    </a:cubicBezTo>
                    <a:cubicBezTo>
                      <a:pt x="42" y="30"/>
                      <a:pt x="41" y="29"/>
                      <a:pt x="42" y="29"/>
                    </a:cubicBezTo>
                    <a:cubicBezTo>
                      <a:pt x="42" y="28"/>
                      <a:pt x="43" y="29"/>
                      <a:pt x="43" y="28"/>
                    </a:cubicBezTo>
                    <a:cubicBezTo>
                      <a:pt x="44" y="26"/>
                      <a:pt x="38" y="26"/>
                      <a:pt x="38" y="27"/>
                    </a:cubicBezTo>
                    <a:cubicBezTo>
                      <a:pt x="38" y="26"/>
                      <a:pt x="42" y="25"/>
                      <a:pt x="38" y="25"/>
                    </a:cubicBezTo>
                    <a:cubicBezTo>
                      <a:pt x="37" y="25"/>
                      <a:pt x="36" y="24"/>
                      <a:pt x="36" y="24"/>
                    </a:cubicBezTo>
                    <a:cubicBezTo>
                      <a:pt x="36" y="23"/>
                      <a:pt x="37" y="23"/>
                      <a:pt x="37" y="23"/>
                    </a:cubicBezTo>
                    <a:cubicBezTo>
                      <a:pt x="37" y="22"/>
                      <a:pt x="35" y="22"/>
                      <a:pt x="35" y="22"/>
                    </a:cubicBezTo>
                    <a:cubicBezTo>
                      <a:pt x="35" y="22"/>
                      <a:pt x="36" y="21"/>
                      <a:pt x="34" y="21"/>
                    </a:cubicBezTo>
                    <a:cubicBezTo>
                      <a:pt x="33" y="20"/>
                      <a:pt x="32" y="20"/>
                      <a:pt x="31" y="19"/>
                    </a:cubicBezTo>
                    <a:cubicBezTo>
                      <a:pt x="28" y="15"/>
                      <a:pt x="30" y="19"/>
                      <a:pt x="30" y="19"/>
                    </a:cubicBezTo>
                    <a:cubicBezTo>
                      <a:pt x="29" y="19"/>
                      <a:pt x="26" y="16"/>
                      <a:pt x="25" y="16"/>
                    </a:cubicBezTo>
                    <a:cubicBezTo>
                      <a:pt x="24" y="14"/>
                      <a:pt x="23" y="12"/>
                      <a:pt x="21" y="11"/>
                    </a:cubicBezTo>
                    <a:cubicBezTo>
                      <a:pt x="19" y="10"/>
                      <a:pt x="18" y="9"/>
                      <a:pt x="16" y="7"/>
                    </a:cubicBezTo>
                    <a:cubicBezTo>
                      <a:pt x="15" y="6"/>
                      <a:pt x="14" y="3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9" name="Freeform 453">
                <a:extLst>
                  <a:ext uri="{FF2B5EF4-FFF2-40B4-BE49-F238E27FC236}">
                    <a16:creationId xmlns:a16="http://schemas.microsoft.com/office/drawing/2014/main" id="{98C732A7-700A-B94D-BC05-C4CA1CD1E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30115" y="8978922"/>
                <a:ext cx="47770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0" name="Freeform 454">
                <a:extLst>
                  <a:ext uri="{FF2B5EF4-FFF2-40B4-BE49-F238E27FC236}">
                    <a16:creationId xmlns:a16="http://schemas.microsoft.com/office/drawing/2014/main" id="{8EA9F945-8970-FE4A-B2DB-96CCFDF4F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6997" y="9090416"/>
                <a:ext cx="44586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1" name="Freeform 455">
                <a:extLst>
                  <a:ext uri="{FF2B5EF4-FFF2-40B4-BE49-F238E27FC236}">
                    <a16:creationId xmlns:a16="http://schemas.microsoft.com/office/drawing/2014/main" id="{E5030A25-0F5B-114C-8B41-1E0FD1186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12283" y="9119082"/>
                <a:ext cx="66879" cy="66896"/>
              </a:xfrm>
              <a:custGeom>
                <a:avLst/>
                <a:gdLst>
                  <a:gd name="T0" fmla="*/ 7 w 7"/>
                  <a:gd name="T1" fmla="*/ 7 h 7"/>
                  <a:gd name="T2" fmla="*/ 5 w 7"/>
                  <a:gd name="T3" fmla="*/ 3 h 7"/>
                  <a:gd name="T4" fmla="*/ 0 w 7"/>
                  <a:gd name="T5" fmla="*/ 1 h 7"/>
                  <a:gd name="T6" fmla="*/ 1 w 7"/>
                  <a:gd name="T7" fmla="*/ 3 h 7"/>
                  <a:gd name="T8" fmla="*/ 3 w 7"/>
                  <a:gd name="T9" fmla="*/ 5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cubicBezTo>
                      <a:pt x="7" y="5"/>
                      <a:pt x="5" y="5"/>
                      <a:pt x="5" y="3"/>
                    </a:cubicBezTo>
                    <a:cubicBezTo>
                      <a:pt x="5" y="1"/>
                      <a:pt x="2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3" y="3"/>
                      <a:pt x="2" y="4"/>
                      <a:pt x="3" y="5"/>
                    </a:cubicBezTo>
                    <a:cubicBezTo>
                      <a:pt x="3" y="6"/>
                      <a:pt x="7" y="7"/>
                      <a:pt x="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2" name="Freeform 456">
                <a:extLst>
                  <a:ext uri="{FF2B5EF4-FFF2-40B4-BE49-F238E27FC236}">
                    <a16:creationId xmlns:a16="http://schemas.microsoft.com/office/drawing/2014/main" id="{3115D84F-6D8F-794D-AD9B-2DE3B636D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7379" y="9166867"/>
                <a:ext cx="35033" cy="35042"/>
              </a:xfrm>
              <a:custGeom>
                <a:avLst/>
                <a:gdLst>
                  <a:gd name="T0" fmla="*/ 2 w 4"/>
                  <a:gd name="T1" fmla="*/ 3 h 4"/>
                  <a:gd name="T2" fmla="*/ 2 w 4"/>
                  <a:gd name="T3" fmla="*/ 0 h 4"/>
                  <a:gd name="T4" fmla="*/ 2 w 4"/>
                  <a:gd name="T5" fmla="*/ 3 h 4"/>
                  <a:gd name="T6" fmla="*/ 2 w 4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3"/>
                    </a:moveTo>
                    <a:cubicBezTo>
                      <a:pt x="0" y="4"/>
                      <a:pt x="0" y="1"/>
                      <a:pt x="2" y="0"/>
                    </a:cubicBezTo>
                    <a:cubicBezTo>
                      <a:pt x="4" y="0"/>
                      <a:pt x="4" y="3"/>
                      <a:pt x="2" y="3"/>
                    </a:cubicBezTo>
                    <a:cubicBezTo>
                      <a:pt x="1" y="4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3" name="Freeform 457">
                <a:extLst>
                  <a:ext uri="{FF2B5EF4-FFF2-40B4-BE49-F238E27FC236}">
                    <a16:creationId xmlns:a16="http://schemas.microsoft.com/office/drawing/2014/main" id="{CC03F5E7-F84B-4940-A68D-C47344AFAC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21836" y="9326143"/>
                <a:ext cx="429937" cy="140163"/>
              </a:xfrm>
              <a:custGeom>
                <a:avLst/>
                <a:gdLst>
                  <a:gd name="T0" fmla="*/ 9 w 46"/>
                  <a:gd name="T1" fmla="*/ 0 h 15"/>
                  <a:gd name="T2" fmla="*/ 3 w 46"/>
                  <a:gd name="T3" fmla="*/ 0 h 15"/>
                  <a:gd name="T4" fmla="*/ 0 w 46"/>
                  <a:gd name="T5" fmla="*/ 4 h 15"/>
                  <a:gd name="T6" fmla="*/ 5 w 46"/>
                  <a:gd name="T7" fmla="*/ 6 h 15"/>
                  <a:gd name="T8" fmla="*/ 11 w 46"/>
                  <a:gd name="T9" fmla="*/ 9 h 15"/>
                  <a:gd name="T10" fmla="*/ 15 w 46"/>
                  <a:gd name="T11" fmla="*/ 9 h 15"/>
                  <a:gd name="T12" fmla="*/ 24 w 46"/>
                  <a:gd name="T13" fmla="*/ 11 h 15"/>
                  <a:gd name="T14" fmla="*/ 40 w 46"/>
                  <a:gd name="T15" fmla="*/ 13 h 15"/>
                  <a:gd name="T16" fmla="*/ 45 w 46"/>
                  <a:gd name="T17" fmla="*/ 13 h 15"/>
                  <a:gd name="T18" fmla="*/ 43 w 46"/>
                  <a:gd name="T19" fmla="*/ 9 h 15"/>
                  <a:gd name="T20" fmla="*/ 41 w 46"/>
                  <a:gd name="T21" fmla="*/ 9 h 15"/>
                  <a:gd name="T22" fmla="*/ 37 w 46"/>
                  <a:gd name="T23" fmla="*/ 9 h 15"/>
                  <a:gd name="T24" fmla="*/ 35 w 46"/>
                  <a:gd name="T25" fmla="*/ 6 h 15"/>
                  <a:gd name="T26" fmla="*/ 32 w 46"/>
                  <a:gd name="T27" fmla="*/ 4 h 15"/>
                  <a:gd name="T28" fmla="*/ 27 w 46"/>
                  <a:gd name="T29" fmla="*/ 3 h 15"/>
                  <a:gd name="T30" fmla="*/ 25 w 46"/>
                  <a:gd name="T31" fmla="*/ 4 h 15"/>
                  <a:gd name="T32" fmla="*/ 21 w 46"/>
                  <a:gd name="T33" fmla="*/ 5 h 15"/>
                  <a:gd name="T34" fmla="*/ 15 w 46"/>
                  <a:gd name="T35" fmla="*/ 3 h 15"/>
                  <a:gd name="T36" fmla="*/ 11 w 46"/>
                  <a:gd name="T37" fmla="*/ 2 h 15"/>
                  <a:gd name="T38" fmla="*/ 9 w 46"/>
                  <a:gd name="T39" fmla="*/ 0 h 15"/>
                  <a:gd name="T40" fmla="*/ 9 w 46"/>
                  <a:gd name="T4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15">
                    <a:moveTo>
                      <a:pt x="9" y="0"/>
                    </a:moveTo>
                    <a:cubicBezTo>
                      <a:pt x="7" y="1"/>
                      <a:pt x="6" y="0"/>
                      <a:pt x="3" y="0"/>
                    </a:cubicBezTo>
                    <a:cubicBezTo>
                      <a:pt x="3" y="0"/>
                      <a:pt x="0" y="3"/>
                      <a:pt x="0" y="4"/>
                    </a:cubicBezTo>
                    <a:cubicBezTo>
                      <a:pt x="0" y="5"/>
                      <a:pt x="4" y="4"/>
                      <a:pt x="5" y="6"/>
                    </a:cubicBezTo>
                    <a:cubicBezTo>
                      <a:pt x="6" y="8"/>
                      <a:pt x="9" y="8"/>
                      <a:pt x="11" y="9"/>
                    </a:cubicBezTo>
                    <a:cubicBezTo>
                      <a:pt x="13" y="9"/>
                      <a:pt x="14" y="9"/>
                      <a:pt x="15" y="9"/>
                    </a:cubicBezTo>
                    <a:cubicBezTo>
                      <a:pt x="18" y="9"/>
                      <a:pt x="21" y="10"/>
                      <a:pt x="24" y="11"/>
                    </a:cubicBezTo>
                    <a:cubicBezTo>
                      <a:pt x="29" y="12"/>
                      <a:pt x="35" y="11"/>
                      <a:pt x="40" y="13"/>
                    </a:cubicBezTo>
                    <a:cubicBezTo>
                      <a:pt x="41" y="13"/>
                      <a:pt x="44" y="15"/>
                      <a:pt x="45" y="13"/>
                    </a:cubicBezTo>
                    <a:cubicBezTo>
                      <a:pt x="46" y="13"/>
                      <a:pt x="44" y="9"/>
                      <a:pt x="43" y="9"/>
                    </a:cubicBezTo>
                    <a:cubicBezTo>
                      <a:pt x="42" y="8"/>
                      <a:pt x="42" y="9"/>
                      <a:pt x="41" y="9"/>
                    </a:cubicBezTo>
                    <a:cubicBezTo>
                      <a:pt x="39" y="10"/>
                      <a:pt x="38" y="9"/>
                      <a:pt x="37" y="9"/>
                    </a:cubicBezTo>
                    <a:cubicBezTo>
                      <a:pt x="36" y="8"/>
                      <a:pt x="36" y="7"/>
                      <a:pt x="35" y="6"/>
                    </a:cubicBezTo>
                    <a:cubicBezTo>
                      <a:pt x="35" y="5"/>
                      <a:pt x="33" y="5"/>
                      <a:pt x="32" y="4"/>
                    </a:cubicBezTo>
                    <a:cubicBezTo>
                      <a:pt x="31" y="4"/>
                      <a:pt x="28" y="3"/>
                      <a:pt x="27" y="3"/>
                    </a:cubicBezTo>
                    <a:cubicBezTo>
                      <a:pt x="26" y="3"/>
                      <a:pt x="25" y="4"/>
                      <a:pt x="25" y="4"/>
                    </a:cubicBezTo>
                    <a:cubicBezTo>
                      <a:pt x="24" y="5"/>
                      <a:pt x="23" y="5"/>
                      <a:pt x="21" y="5"/>
                    </a:cubicBezTo>
                    <a:cubicBezTo>
                      <a:pt x="19" y="5"/>
                      <a:pt x="17" y="4"/>
                      <a:pt x="15" y="3"/>
                    </a:cubicBezTo>
                    <a:cubicBezTo>
                      <a:pt x="14" y="2"/>
                      <a:pt x="12" y="2"/>
                      <a:pt x="11" y="2"/>
                    </a:cubicBezTo>
                    <a:cubicBezTo>
                      <a:pt x="11" y="2"/>
                      <a:pt x="10" y="0"/>
                      <a:pt x="9" y="0"/>
                    </a:cubicBezTo>
                    <a:cubicBezTo>
                      <a:pt x="8" y="1"/>
                      <a:pt x="10" y="0"/>
                      <a:pt x="9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4" name="Freeform 458">
                <a:extLst>
                  <a:ext uri="{FF2B5EF4-FFF2-40B4-BE49-F238E27FC236}">
                    <a16:creationId xmlns:a16="http://schemas.microsoft.com/office/drawing/2014/main" id="{F9F86B81-0FA7-CD40-A4A5-23BF3D54A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0308" y="9361183"/>
                <a:ext cx="73248" cy="28669"/>
              </a:xfrm>
              <a:custGeom>
                <a:avLst/>
                <a:gdLst>
                  <a:gd name="T0" fmla="*/ 3 w 8"/>
                  <a:gd name="T1" fmla="*/ 3 h 3"/>
                  <a:gd name="T2" fmla="*/ 8 w 8"/>
                  <a:gd name="T3" fmla="*/ 1 h 3"/>
                  <a:gd name="T4" fmla="*/ 3 w 8"/>
                  <a:gd name="T5" fmla="*/ 3 h 3"/>
                  <a:gd name="T6" fmla="*/ 3 w 8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3">
                    <a:moveTo>
                      <a:pt x="3" y="3"/>
                    </a:moveTo>
                    <a:cubicBezTo>
                      <a:pt x="0" y="2"/>
                      <a:pt x="7" y="0"/>
                      <a:pt x="8" y="1"/>
                    </a:cubicBezTo>
                    <a:cubicBezTo>
                      <a:pt x="8" y="2"/>
                      <a:pt x="4" y="3"/>
                      <a:pt x="3" y="3"/>
                    </a:cubicBezTo>
                    <a:cubicBezTo>
                      <a:pt x="2" y="3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5" name="Freeform 459">
                <a:extLst>
                  <a:ext uri="{FF2B5EF4-FFF2-40B4-BE49-F238E27FC236}">
                    <a16:creationId xmlns:a16="http://schemas.microsoft.com/office/drawing/2014/main" id="{EE09102E-3C88-6742-BC44-A652CDEE1C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2218" y="9428080"/>
                <a:ext cx="57323" cy="38227"/>
              </a:xfrm>
              <a:custGeom>
                <a:avLst/>
                <a:gdLst>
                  <a:gd name="T0" fmla="*/ 3 w 6"/>
                  <a:gd name="T1" fmla="*/ 0 h 4"/>
                  <a:gd name="T2" fmla="*/ 1 w 6"/>
                  <a:gd name="T3" fmla="*/ 1 h 4"/>
                  <a:gd name="T4" fmla="*/ 3 w 6"/>
                  <a:gd name="T5" fmla="*/ 4 h 4"/>
                  <a:gd name="T6" fmla="*/ 3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1" y="1"/>
                    </a:cubicBezTo>
                    <a:cubicBezTo>
                      <a:pt x="1" y="1"/>
                      <a:pt x="3" y="4"/>
                      <a:pt x="3" y="4"/>
                    </a:cubicBezTo>
                    <a:cubicBezTo>
                      <a:pt x="5" y="4"/>
                      <a:pt x="6" y="0"/>
                      <a:pt x="3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6" name="Freeform 460">
                <a:extLst>
                  <a:ext uri="{FF2B5EF4-FFF2-40B4-BE49-F238E27FC236}">
                    <a16:creationId xmlns:a16="http://schemas.microsoft.com/office/drawing/2014/main" id="{E72239DE-B8DB-DE44-9433-363358C201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99544" y="9437635"/>
                <a:ext cx="44586" cy="28669"/>
              </a:xfrm>
              <a:custGeom>
                <a:avLst/>
                <a:gdLst>
                  <a:gd name="T0" fmla="*/ 4 w 5"/>
                  <a:gd name="T1" fmla="*/ 1 h 3"/>
                  <a:gd name="T2" fmla="*/ 2 w 5"/>
                  <a:gd name="T3" fmla="*/ 0 h 3"/>
                  <a:gd name="T4" fmla="*/ 1 w 5"/>
                  <a:gd name="T5" fmla="*/ 2 h 3"/>
                  <a:gd name="T6" fmla="*/ 2 w 5"/>
                  <a:gd name="T7" fmla="*/ 2 h 3"/>
                  <a:gd name="T8" fmla="*/ 4 w 5"/>
                  <a:gd name="T9" fmla="*/ 1 h 3"/>
                  <a:gd name="T10" fmla="*/ 4 w 5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4" y="1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1" y="2"/>
                      <a:pt x="2" y="3"/>
                      <a:pt x="2" y="2"/>
                    </a:cubicBezTo>
                    <a:cubicBezTo>
                      <a:pt x="3" y="2"/>
                      <a:pt x="5" y="2"/>
                      <a:pt x="4" y="1"/>
                    </a:cubicBezTo>
                    <a:cubicBezTo>
                      <a:pt x="4" y="1"/>
                      <a:pt x="5" y="2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7" name="Freeform 461">
                <a:extLst>
                  <a:ext uri="{FF2B5EF4-FFF2-40B4-BE49-F238E27FC236}">
                    <a16:creationId xmlns:a16="http://schemas.microsoft.com/office/drawing/2014/main" id="{118BA45C-7C78-A34B-A517-CF1BFAA0B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4575" y="9437635"/>
                <a:ext cx="66879" cy="38227"/>
              </a:xfrm>
              <a:custGeom>
                <a:avLst/>
                <a:gdLst>
                  <a:gd name="T0" fmla="*/ 2 w 7"/>
                  <a:gd name="T1" fmla="*/ 1 h 4"/>
                  <a:gd name="T2" fmla="*/ 2 w 7"/>
                  <a:gd name="T3" fmla="*/ 4 h 4"/>
                  <a:gd name="T4" fmla="*/ 6 w 7"/>
                  <a:gd name="T5" fmla="*/ 3 h 4"/>
                  <a:gd name="T6" fmla="*/ 5 w 7"/>
                  <a:gd name="T7" fmla="*/ 1 h 4"/>
                  <a:gd name="T8" fmla="*/ 2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2" y="1"/>
                    </a:moveTo>
                    <a:cubicBezTo>
                      <a:pt x="1" y="2"/>
                      <a:pt x="0" y="4"/>
                      <a:pt x="2" y="4"/>
                    </a:cubicBezTo>
                    <a:cubicBezTo>
                      <a:pt x="4" y="4"/>
                      <a:pt x="5" y="4"/>
                      <a:pt x="6" y="3"/>
                    </a:cubicBezTo>
                    <a:cubicBezTo>
                      <a:pt x="7" y="3"/>
                      <a:pt x="5" y="2"/>
                      <a:pt x="5" y="1"/>
                    </a:cubicBezTo>
                    <a:cubicBezTo>
                      <a:pt x="4" y="0"/>
                      <a:pt x="3" y="0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8" name="Freeform 462">
                <a:extLst>
                  <a:ext uri="{FF2B5EF4-FFF2-40B4-BE49-F238E27FC236}">
                    <a16:creationId xmlns:a16="http://schemas.microsoft.com/office/drawing/2014/main" id="{DBDB3474-FF32-7141-970B-46BE0429F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82346" y="9428080"/>
                <a:ext cx="76432" cy="4778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1 h 5"/>
                  <a:gd name="T4" fmla="*/ 2 w 8"/>
                  <a:gd name="T5" fmla="*/ 2 h 5"/>
                  <a:gd name="T6" fmla="*/ 2 w 8"/>
                  <a:gd name="T7" fmla="*/ 3 h 5"/>
                  <a:gd name="T8" fmla="*/ 7 w 8"/>
                  <a:gd name="T9" fmla="*/ 4 h 5"/>
                  <a:gd name="T10" fmla="*/ 7 w 8"/>
                  <a:gd name="T11" fmla="*/ 1 h 5"/>
                  <a:gd name="T12" fmla="*/ 1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2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4"/>
                      <a:pt x="6" y="5"/>
                      <a:pt x="7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5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9" name="Freeform 463">
                <a:extLst>
                  <a:ext uri="{FF2B5EF4-FFF2-40B4-BE49-F238E27FC236}">
                    <a16:creationId xmlns:a16="http://schemas.microsoft.com/office/drawing/2014/main" id="{A7873E4E-F4F3-1D45-96AA-C610E3FC87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259" y="9437635"/>
                <a:ext cx="114649" cy="38227"/>
              </a:xfrm>
              <a:custGeom>
                <a:avLst/>
                <a:gdLst>
                  <a:gd name="T0" fmla="*/ 2 w 12"/>
                  <a:gd name="T1" fmla="*/ 0 h 4"/>
                  <a:gd name="T2" fmla="*/ 0 w 12"/>
                  <a:gd name="T3" fmla="*/ 2 h 4"/>
                  <a:gd name="T4" fmla="*/ 12 w 12"/>
                  <a:gd name="T5" fmla="*/ 2 h 4"/>
                  <a:gd name="T6" fmla="*/ 9 w 12"/>
                  <a:gd name="T7" fmla="*/ 2 h 4"/>
                  <a:gd name="T8" fmla="*/ 2 w 12"/>
                  <a:gd name="T9" fmla="*/ 0 h 4"/>
                  <a:gd name="T10" fmla="*/ 2 w 1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">
                    <a:moveTo>
                      <a:pt x="2" y="0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0" y="2"/>
                      <a:pt x="11" y="4"/>
                      <a:pt x="12" y="2"/>
                    </a:cubicBezTo>
                    <a:cubicBezTo>
                      <a:pt x="12" y="1"/>
                      <a:pt x="9" y="2"/>
                      <a:pt x="9" y="2"/>
                    </a:cubicBezTo>
                    <a:cubicBezTo>
                      <a:pt x="7" y="2"/>
                      <a:pt x="4" y="1"/>
                      <a:pt x="2" y="0"/>
                    </a:cubicBezTo>
                    <a:cubicBezTo>
                      <a:pt x="2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0" name="Freeform 464">
                <a:extLst>
                  <a:ext uri="{FF2B5EF4-FFF2-40B4-BE49-F238E27FC236}">
                    <a16:creationId xmlns:a16="http://schemas.microsoft.com/office/drawing/2014/main" id="{83DFE15B-6DCE-B146-9435-2C620EB7F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9226" y="9491791"/>
                <a:ext cx="101909" cy="57338"/>
              </a:xfrm>
              <a:custGeom>
                <a:avLst/>
                <a:gdLst>
                  <a:gd name="T0" fmla="*/ 0 w 11"/>
                  <a:gd name="T1" fmla="*/ 0 h 6"/>
                  <a:gd name="T2" fmla="*/ 8 w 11"/>
                  <a:gd name="T3" fmla="*/ 4 h 6"/>
                  <a:gd name="T4" fmla="*/ 0 w 11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6">
                    <a:moveTo>
                      <a:pt x="0" y="0"/>
                    </a:moveTo>
                    <a:cubicBezTo>
                      <a:pt x="1" y="0"/>
                      <a:pt x="7" y="6"/>
                      <a:pt x="8" y="4"/>
                    </a:cubicBezTo>
                    <a:cubicBezTo>
                      <a:pt x="1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1" name="Freeform 465">
                <a:extLst>
                  <a:ext uri="{FF2B5EF4-FFF2-40B4-BE49-F238E27FC236}">
                    <a16:creationId xmlns:a16="http://schemas.microsoft.com/office/drawing/2014/main" id="{4905773F-06CC-F64D-B2A9-6DDD695CE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74065" y="9192351"/>
                <a:ext cx="57323" cy="38227"/>
              </a:xfrm>
              <a:custGeom>
                <a:avLst/>
                <a:gdLst>
                  <a:gd name="T0" fmla="*/ 3 w 6"/>
                  <a:gd name="T1" fmla="*/ 3 h 4"/>
                  <a:gd name="T2" fmla="*/ 4 w 6"/>
                  <a:gd name="T3" fmla="*/ 0 h 4"/>
                  <a:gd name="T4" fmla="*/ 3 w 6"/>
                  <a:gd name="T5" fmla="*/ 3 h 4"/>
                  <a:gd name="T6" fmla="*/ 3 w 6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3"/>
                    </a:moveTo>
                    <a:cubicBezTo>
                      <a:pt x="0" y="4"/>
                      <a:pt x="1" y="0"/>
                      <a:pt x="4" y="0"/>
                    </a:cubicBezTo>
                    <a:cubicBezTo>
                      <a:pt x="6" y="0"/>
                      <a:pt x="5" y="3"/>
                      <a:pt x="3" y="3"/>
                    </a:cubicBezTo>
                    <a:cubicBezTo>
                      <a:pt x="2" y="4"/>
                      <a:pt x="5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2" name="Freeform 466">
                <a:extLst>
                  <a:ext uri="{FF2B5EF4-FFF2-40B4-BE49-F238E27FC236}">
                    <a16:creationId xmlns:a16="http://schemas.microsoft.com/office/drawing/2014/main" id="{9C4DB241-AF30-1149-AA44-15FA3231B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9608" y="9185981"/>
                <a:ext cx="140127" cy="44598"/>
              </a:xfrm>
              <a:custGeom>
                <a:avLst/>
                <a:gdLst>
                  <a:gd name="T0" fmla="*/ 2 w 15"/>
                  <a:gd name="T1" fmla="*/ 3 h 5"/>
                  <a:gd name="T2" fmla="*/ 1 w 15"/>
                  <a:gd name="T3" fmla="*/ 1 h 5"/>
                  <a:gd name="T4" fmla="*/ 5 w 15"/>
                  <a:gd name="T5" fmla="*/ 0 h 5"/>
                  <a:gd name="T6" fmla="*/ 13 w 15"/>
                  <a:gd name="T7" fmla="*/ 2 h 5"/>
                  <a:gd name="T8" fmla="*/ 15 w 15"/>
                  <a:gd name="T9" fmla="*/ 5 h 5"/>
                  <a:gd name="T10" fmla="*/ 11 w 15"/>
                  <a:gd name="T11" fmla="*/ 3 h 5"/>
                  <a:gd name="T12" fmla="*/ 2 w 15"/>
                  <a:gd name="T13" fmla="*/ 3 h 5"/>
                  <a:gd name="T14" fmla="*/ 2 w 15"/>
                  <a:gd name="T1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">
                    <a:moveTo>
                      <a:pt x="2" y="3"/>
                    </a:moveTo>
                    <a:cubicBezTo>
                      <a:pt x="1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8" y="0"/>
                      <a:pt x="10" y="0"/>
                      <a:pt x="13" y="2"/>
                    </a:cubicBezTo>
                    <a:cubicBezTo>
                      <a:pt x="14" y="3"/>
                      <a:pt x="15" y="4"/>
                      <a:pt x="15" y="5"/>
                    </a:cubicBezTo>
                    <a:cubicBezTo>
                      <a:pt x="14" y="5"/>
                      <a:pt x="11" y="3"/>
                      <a:pt x="11" y="3"/>
                    </a:cubicBezTo>
                    <a:cubicBezTo>
                      <a:pt x="8" y="2"/>
                      <a:pt x="5" y="3"/>
                      <a:pt x="2" y="3"/>
                    </a:cubicBezTo>
                    <a:cubicBezTo>
                      <a:pt x="1" y="3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3" name="Freeform 467">
                <a:extLst>
                  <a:ext uri="{FF2B5EF4-FFF2-40B4-BE49-F238E27FC236}">
                    <a16:creationId xmlns:a16="http://schemas.microsoft.com/office/drawing/2014/main" id="{AEA0694F-59F2-F649-9FE0-BC7074E23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39671" y="8969361"/>
                <a:ext cx="299364" cy="337667"/>
              </a:xfrm>
              <a:custGeom>
                <a:avLst/>
                <a:gdLst>
                  <a:gd name="T0" fmla="*/ 13 w 32"/>
                  <a:gd name="T1" fmla="*/ 32 h 36"/>
                  <a:gd name="T2" fmla="*/ 14 w 32"/>
                  <a:gd name="T3" fmla="*/ 30 h 36"/>
                  <a:gd name="T4" fmla="*/ 11 w 32"/>
                  <a:gd name="T5" fmla="*/ 28 h 36"/>
                  <a:gd name="T6" fmla="*/ 12 w 32"/>
                  <a:gd name="T7" fmla="*/ 23 h 36"/>
                  <a:gd name="T8" fmla="*/ 8 w 32"/>
                  <a:gd name="T9" fmla="*/ 23 h 36"/>
                  <a:gd name="T10" fmla="*/ 8 w 32"/>
                  <a:gd name="T11" fmla="*/ 29 h 36"/>
                  <a:gd name="T12" fmla="*/ 8 w 32"/>
                  <a:gd name="T13" fmla="*/ 30 h 36"/>
                  <a:gd name="T14" fmla="*/ 7 w 32"/>
                  <a:gd name="T15" fmla="*/ 34 h 36"/>
                  <a:gd name="T16" fmla="*/ 4 w 32"/>
                  <a:gd name="T17" fmla="*/ 36 h 36"/>
                  <a:gd name="T18" fmla="*/ 4 w 32"/>
                  <a:gd name="T19" fmla="*/ 31 h 36"/>
                  <a:gd name="T20" fmla="*/ 2 w 32"/>
                  <a:gd name="T21" fmla="*/ 26 h 36"/>
                  <a:gd name="T22" fmla="*/ 1 w 32"/>
                  <a:gd name="T23" fmla="*/ 21 h 36"/>
                  <a:gd name="T24" fmla="*/ 3 w 32"/>
                  <a:gd name="T25" fmla="*/ 14 h 36"/>
                  <a:gd name="T26" fmla="*/ 9 w 32"/>
                  <a:gd name="T27" fmla="*/ 5 h 36"/>
                  <a:gd name="T28" fmla="*/ 11 w 32"/>
                  <a:gd name="T29" fmla="*/ 2 h 36"/>
                  <a:gd name="T30" fmla="*/ 18 w 32"/>
                  <a:gd name="T31" fmla="*/ 4 h 36"/>
                  <a:gd name="T32" fmla="*/ 25 w 32"/>
                  <a:gd name="T33" fmla="*/ 4 h 36"/>
                  <a:gd name="T34" fmla="*/ 32 w 32"/>
                  <a:gd name="T35" fmla="*/ 1 h 36"/>
                  <a:gd name="T36" fmla="*/ 29 w 32"/>
                  <a:gd name="T37" fmla="*/ 6 h 36"/>
                  <a:gd name="T38" fmla="*/ 23 w 32"/>
                  <a:gd name="T39" fmla="*/ 7 h 36"/>
                  <a:gd name="T40" fmla="*/ 10 w 32"/>
                  <a:gd name="T41" fmla="*/ 7 h 36"/>
                  <a:gd name="T42" fmla="*/ 6 w 32"/>
                  <a:gd name="T43" fmla="*/ 10 h 36"/>
                  <a:gd name="T44" fmla="*/ 10 w 32"/>
                  <a:gd name="T45" fmla="*/ 15 h 36"/>
                  <a:gd name="T46" fmla="*/ 13 w 32"/>
                  <a:gd name="T47" fmla="*/ 14 h 36"/>
                  <a:gd name="T48" fmla="*/ 20 w 32"/>
                  <a:gd name="T49" fmla="*/ 13 h 36"/>
                  <a:gd name="T50" fmla="*/ 17 w 32"/>
                  <a:gd name="T51" fmla="*/ 16 h 36"/>
                  <a:gd name="T52" fmla="*/ 13 w 32"/>
                  <a:gd name="T53" fmla="*/ 17 h 36"/>
                  <a:gd name="T54" fmla="*/ 14 w 32"/>
                  <a:gd name="T55" fmla="*/ 20 h 36"/>
                  <a:gd name="T56" fmla="*/ 18 w 32"/>
                  <a:gd name="T57" fmla="*/ 25 h 36"/>
                  <a:gd name="T58" fmla="*/ 19 w 32"/>
                  <a:gd name="T59" fmla="*/ 28 h 36"/>
                  <a:gd name="T60" fmla="*/ 22 w 32"/>
                  <a:gd name="T61" fmla="*/ 30 h 36"/>
                  <a:gd name="T62" fmla="*/ 13 w 32"/>
                  <a:gd name="T63" fmla="*/ 32 h 36"/>
                  <a:gd name="T64" fmla="*/ 13 w 32"/>
                  <a:gd name="T65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6">
                    <a:moveTo>
                      <a:pt x="13" y="32"/>
                    </a:moveTo>
                    <a:cubicBezTo>
                      <a:pt x="13" y="31"/>
                      <a:pt x="14" y="31"/>
                      <a:pt x="14" y="30"/>
                    </a:cubicBezTo>
                    <a:cubicBezTo>
                      <a:pt x="14" y="29"/>
                      <a:pt x="12" y="28"/>
                      <a:pt x="11" y="28"/>
                    </a:cubicBezTo>
                    <a:cubicBezTo>
                      <a:pt x="10" y="26"/>
                      <a:pt x="12" y="25"/>
                      <a:pt x="12" y="23"/>
                    </a:cubicBezTo>
                    <a:cubicBezTo>
                      <a:pt x="12" y="22"/>
                      <a:pt x="8" y="22"/>
                      <a:pt x="8" y="23"/>
                    </a:cubicBezTo>
                    <a:cubicBezTo>
                      <a:pt x="7" y="25"/>
                      <a:pt x="8" y="27"/>
                      <a:pt x="8" y="29"/>
                    </a:cubicBezTo>
                    <a:cubicBezTo>
                      <a:pt x="7" y="29"/>
                      <a:pt x="8" y="30"/>
                      <a:pt x="8" y="30"/>
                    </a:cubicBezTo>
                    <a:cubicBezTo>
                      <a:pt x="8" y="32"/>
                      <a:pt x="7" y="33"/>
                      <a:pt x="7" y="34"/>
                    </a:cubicBezTo>
                    <a:cubicBezTo>
                      <a:pt x="6" y="36"/>
                      <a:pt x="7" y="36"/>
                      <a:pt x="4" y="36"/>
                    </a:cubicBezTo>
                    <a:cubicBezTo>
                      <a:pt x="1" y="36"/>
                      <a:pt x="4" y="32"/>
                      <a:pt x="4" y="31"/>
                    </a:cubicBezTo>
                    <a:cubicBezTo>
                      <a:pt x="5" y="30"/>
                      <a:pt x="4" y="27"/>
                      <a:pt x="2" y="26"/>
                    </a:cubicBezTo>
                    <a:cubicBezTo>
                      <a:pt x="0" y="25"/>
                      <a:pt x="0" y="23"/>
                      <a:pt x="1" y="21"/>
                    </a:cubicBezTo>
                    <a:cubicBezTo>
                      <a:pt x="2" y="19"/>
                      <a:pt x="2" y="16"/>
                      <a:pt x="3" y="14"/>
                    </a:cubicBezTo>
                    <a:cubicBezTo>
                      <a:pt x="5" y="11"/>
                      <a:pt x="4" y="5"/>
                      <a:pt x="9" y="5"/>
                    </a:cubicBezTo>
                    <a:cubicBezTo>
                      <a:pt x="10" y="5"/>
                      <a:pt x="9" y="2"/>
                      <a:pt x="11" y="2"/>
                    </a:cubicBezTo>
                    <a:cubicBezTo>
                      <a:pt x="14" y="3"/>
                      <a:pt x="16" y="4"/>
                      <a:pt x="18" y="4"/>
                    </a:cubicBezTo>
                    <a:cubicBezTo>
                      <a:pt x="20" y="4"/>
                      <a:pt x="23" y="5"/>
                      <a:pt x="25" y="4"/>
                    </a:cubicBezTo>
                    <a:cubicBezTo>
                      <a:pt x="26" y="4"/>
                      <a:pt x="32" y="0"/>
                      <a:pt x="32" y="1"/>
                    </a:cubicBezTo>
                    <a:cubicBezTo>
                      <a:pt x="32" y="2"/>
                      <a:pt x="29" y="5"/>
                      <a:pt x="29" y="6"/>
                    </a:cubicBezTo>
                    <a:cubicBezTo>
                      <a:pt x="27" y="7"/>
                      <a:pt x="25" y="7"/>
                      <a:pt x="23" y="7"/>
                    </a:cubicBezTo>
                    <a:cubicBezTo>
                      <a:pt x="18" y="6"/>
                      <a:pt x="14" y="7"/>
                      <a:pt x="10" y="7"/>
                    </a:cubicBezTo>
                    <a:cubicBezTo>
                      <a:pt x="7" y="6"/>
                      <a:pt x="6" y="7"/>
                      <a:pt x="6" y="10"/>
                    </a:cubicBezTo>
                    <a:cubicBezTo>
                      <a:pt x="6" y="13"/>
                      <a:pt x="9" y="13"/>
                      <a:pt x="10" y="15"/>
                    </a:cubicBezTo>
                    <a:cubicBezTo>
                      <a:pt x="11" y="17"/>
                      <a:pt x="12" y="15"/>
                      <a:pt x="13" y="14"/>
                    </a:cubicBezTo>
                    <a:cubicBezTo>
                      <a:pt x="13" y="13"/>
                      <a:pt x="20" y="12"/>
                      <a:pt x="20" y="13"/>
                    </a:cubicBezTo>
                    <a:cubicBezTo>
                      <a:pt x="21" y="13"/>
                      <a:pt x="18" y="16"/>
                      <a:pt x="17" y="16"/>
                    </a:cubicBezTo>
                    <a:cubicBezTo>
                      <a:pt x="15" y="18"/>
                      <a:pt x="15" y="18"/>
                      <a:pt x="13" y="17"/>
                    </a:cubicBezTo>
                    <a:cubicBezTo>
                      <a:pt x="13" y="17"/>
                      <a:pt x="14" y="20"/>
                      <a:pt x="14" y="20"/>
                    </a:cubicBezTo>
                    <a:cubicBezTo>
                      <a:pt x="15" y="21"/>
                      <a:pt x="18" y="23"/>
                      <a:pt x="18" y="25"/>
                    </a:cubicBezTo>
                    <a:cubicBezTo>
                      <a:pt x="18" y="26"/>
                      <a:pt x="18" y="27"/>
                      <a:pt x="19" y="28"/>
                    </a:cubicBezTo>
                    <a:cubicBezTo>
                      <a:pt x="19" y="28"/>
                      <a:pt x="21" y="30"/>
                      <a:pt x="22" y="30"/>
                    </a:cubicBezTo>
                    <a:cubicBezTo>
                      <a:pt x="20" y="31"/>
                      <a:pt x="15" y="33"/>
                      <a:pt x="13" y="32"/>
                    </a:cubicBezTo>
                    <a:cubicBezTo>
                      <a:pt x="13" y="31"/>
                      <a:pt x="14" y="33"/>
                      <a:pt x="13" y="3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4" name="Freeform 468">
                <a:extLst>
                  <a:ext uri="{FF2B5EF4-FFF2-40B4-BE49-F238E27FC236}">
                    <a16:creationId xmlns:a16="http://schemas.microsoft.com/office/drawing/2014/main" id="{87006666-94AD-8549-98BB-5AE390C7A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944" y="8950247"/>
                <a:ext cx="73248" cy="140163"/>
              </a:xfrm>
              <a:custGeom>
                <a:avLst/>
                <a:gdLst>
                  <a:gd name="T0" fmla="*/ 3 w 8"/>
                  <a:gd name="T1" fmla="*/ 2 h 15"/>
                  <a:gd name="T2" fmla="*/ 3 w 8"/>
                  <a:gd name="T3" fmla="*/ 0 h 15"/>
                  <a:gd name="T4" fmla="*/ 0 w 8"/>
                  <a:gd name="T5" fmla="*/ 4 h 15"/>
                  <a:gd name="T6" fmla="*/ 1 w 8"/>
                  <a:gd name="T7" fmla="*/ 8 h 15"/>
                  <a:gd name="T8" fmla="*/ 2 w 8"/>
                  <a:gd name="T9" fmla="*/ 12 h 15"/>
                  <a:gd name="T10" fmla="*/ 5 w 8"/>
                  <a:gd name="T11" fmla="*/ 15 h 15"/>
                  <a:gd name="T12" fmla="*/ 4 w 8"/>
                  <a:gd name="T13" fmla="*/ 13 h 15"/>
                  <a:gd name="T14" fmla="*/ 3 w 8"/>
                  <a:gd name="T15" fmla="*/ 9 h 15"/>
                  <a:gd name="T16" fmla="*/ 7 w 8"/>
                  <a:gd name="T17" fmla="*/ 9 h 15"/>
                  <a:gd name="T18" fmla="*/ 5 w 8"/>
                  <a:gd name="T19" fmla="*/ 7 h 15"/>
                  <a:gd name="T20" fmla="*/ 6 w 8"/>
                  <a:gd name="T21" fmla="*/ 5 h 15"/>
                  <a:gd name="T22" fmla="*/ 2 w 8"/>
                  <a:gd name="T23" fmla="*/ 6 h 15"/>
                  <a:gd name="T24" fmla="*/ 3 w 8"/>
                  <a:gd name="T25" fmla="*/ 2 h 15"/>
                  <a:gd name="T26" fmla="*/ 3 w 8"/>
                  <a:gd name="T27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15">
                    <a:moveTo>
                      <a:pt x="3" y="2"/>
                    </a:move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0" y="3"/>
                      <a:pt x="0" y="4"/>
                    </a:cubicBezTo>
                    <a:cubicBezTo>
                      <a:pt x="0" y="5"/>
                      <a:pt x="1" y="6"/>
                      <a:pt x="1" y="8"/>
                    </a:cubicBezTo>
                    <a:cubicBezTo>
                      <a:pt x="1" y="9"/>
                      <a:pt x="1" y="11"/>
                      <a:pt x="2" y="12"/>
                    </a:cubicBezTo>
                    <a:cubicBezTo>
                      <a:pt x="2" y="12"/>
                      <a:pt x="5" y="15"/>
                      <a:pt x="5" y="15"/>
                    </a:cubicBezTo>
                    <a:cubicBezTo>
                      <a:pt x="5" y="15"/>
                      <a:pt x="4" y="13"/>
                      <a:pt x="4" y="13"/>
                    </a:cubicBezTo>
                    <a:cubicBezTo>
                      <a:pt x="3" y="12"/>
                      <a:pt x="3" y="10"/>
                      <a:pt x="3" y="9"/>
                    </a:cubicBezTo>
                    <a:cubicBezTo>
                      <a:pt x="3" y="8"/>
                      <a:pt x="7" y="9"/>
                      <a:pt x="7" y="9"/>
                    </a:cubicBezTo>
                    <a:cubicBezTo>
                      <a:pt x="8" y="9"/>
                      <a:pt x="6" y="8"/>
                      <a:pt x="5" y="7"/>
                    </a:cubicBezTo>
                    <a:cubicBezTo>
                      <a:pt x="5" y="7"/>
                      <a:pt x="6" y="6"/>
                      <a:pt x="6" y="5"/>
                    </a:cubicBezTo>
                    <a:cubicBezTo>
                      <a:pt x="7" y="1"/>
                      <a:pt x="3" y="6"/>
                      <a:pt x="2" y="6"/>
                    </a:cubicBezTo>
                    <a:cubicBezTo>
                      <a:pt x="2" y="6"/>
                      <a:pt x="4" y="3"/>
                      <a:pt x="3" y="2"/>
                    </a:cubicBezTo>
                    <a:cubicBezTo>
                      <a:pt x="3" y="1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5" name="Freeform 469">
                <a:extLst>
                  <a:ext uri="{FF2B5EF4-FFF2-40B4-BE49-F238E27FC236}">
                    <a16:creationId xmlns:a16="http://schemas.microsoft.com/office/drawing/2014/main" id="{F21C6855-935D-2942-B895-733E939F5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9164" y="8931137"/>
                <a:ext cx="25477" cy="19114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6" name="Freeform 470">
                <a:extLst>
                  <a:ext uri="{FF2B5EF4-FFF2-40B4-BE49-F238E27FC236}">
                    <a16:creationId xmlns:a16="http://schemas.microsoft.com/office/drawing/2014/main" id="{7E21B2E1-99F7-8549-B2B1-D39715B0F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81073" y="9052186"/>
                <a:ext cx="44586" cy="19114"/>
              </a:xfrm>
              <a:custGeom>
                <a:avLst/>
                <a:gdLst>
                  <a:gd name="T0" fmla="*/ 5 w 5"/>
                  <a:gd name="T1" fmla="*/ 1 h 2"/>
                  <a:gd name="T2" fmla="*/ 0 w 5"/>
                  <a:gd name="T3" fmla="*/ 1 h 2"/>
                  <a:gd name="T4" fmla="*/ 5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5" y="0"/>
                      <a:pt x="0" y="0"/>
                      <a:pt x="0" y="1"/>
                    </a:cubicBezTo>
                    <a:cubicBezTo>
                      <a:pt x="0" y="1"/>
                      <a:pt x="5" y="2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7" name="Freeform 471">
                <a:extLst>
                  <a:ext uri="{FF2B5EF4-FFF2-40B4-BE49-F238E27FC236}">
                    <a16:creationId xmlns:a16="http://schemas.microsoft.com/office/drawing/2014/main" id="{E5C49CCE-6AA0-744E-96D5-899D175C53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0628" y="9061741"/>
                <a:ext cx="175160" cy="105124"/>
              </a:xfrm>
              <a:custGeom>
                <a:avLst/>
                <a:gdLst>
                  <a:gd name="T0" fmla="*/ 10 w 19"/>
                  <a:gd name="T1" fmla="*/ 1 h 11"/>
                  <a:gd name="T2" fmla="*/ 4 w 19"/>
                  <a:gd name="T3" fmla="*/ 3 h 11"/>
                  <a:gd name="T4" fmla="*/ 3 w 19"/>
                  <a:gd name="T5" fmla="*/ 4 h 11"/>
                  <a:gd name="T6" fmla="*/ 1 w 19"/>
                  <a:gd name="T7" fmla="*/ 3 h 11"/>
                  <a:gd name="T8" fmla="*/ 3 w 19"/>
                  <a:gd name="T9" fmla="*/ 6 h 11"/>
                  <a:gd name="T10" fmla="*/ 6 w 19"/>
                  <a:gd name="T11" fmla="*/ 7 h 11"/>
                  <a:gd name="T12" fmla="*/ 9 w 19"/>
                  <a:gd name="T13" fmla="*/ 10 h 11"/>
                  <a:gd name="T14" fmla="*/ 14 w 19"/>
                  <a:gd name="T15" fmla="*/ 10 h 11"/>
                  <a:gd name="T16" fmla="*/ 18 w 19"/>
                  <a:gd name="T17" fmla="*/ 5 h 11"/>
                  <a:gd name="T18" fmla="*/ 15 w 19"/>
                  <a:gd name="T19" fmla="*/ 2 h 11"/>
                  <a:gd name="T20" fmla="*/ 10 w 19"/>
                  <a:gd name="T21" fmla="*/ 1 h 11"/>
                  <a:gd name="T22" fmla="*/ 10 w 19"/>
                  <a:gd name="T2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" h="11">
                    <a:moveTo>
                      <a:pt x="10" y="1"/>
                    </a:moveTo>
                    <a:cubicBezTo>
                      <a:pt x="9" y="0"/>
                      <a:pt x="5" y="2"/>
                      <a:pt x="4" y="3"/>
                    </a:cubicBezTo>
                    <a:cubicBezTo>
                      <a:pt x="3" y="3"/>
                      <a:pt x="4" y="3"/>
                      <a:pt x="3" y="4"/>
                    </a:cubicBezTo>
                    <a:cubicBezTo>
                      <a:pt x="3" y="5"/>
                      <a:pt x="2" y="3"/>
                      <a:pt x="1" y="3"/>
                    </a:cubicBezTo>
                    <a:cubicBezTo>
                      <a:pt x="0" y="3"/>
                      <a:pt x="2" y="6"/>
                      <a:pt x="3" y="6"/>
                    </a:cubicBezTo>
                    <a:cubicBezTo>
                      <a:pt x="3" y="7"/>
                      <a:pt x="5" y="7"/>
                      <a:pt x="6" y="7"/>
                    </a:cubicBezTo>
                    <a:cubicBezTo>
                      <a:pt x="8" y="7"/>
                      <a:pt x="8" y="9"/>
                      <a:pt x="9" y="10"/>
                    </a:cubicBezTo>
                    <a:cubicBezTo>
                      <a:pt x="10" y="11"/>
                      <a:pt x="13" y="10"/>
                      <a:pt x="14" y="10"/>
                    </a:cubicBezTo>
                    <a:cubicBezTo>
                      <a:pt x="18" y="10"/>
                      <a:pt x="19" y="8"/>
                      <a:pt x="18" y="5"/>
                    </a:cubicBezTo>
                    <a:cubicBezTo>
                      <a:pt x="18" y="3"/>
                      <a:pt x="17" y="2"/>
                      <a:pt x="15" y="2"/>
                    </a:cubicBezTo>
                    <a:cubicBezTo>
                      <a:pt x="14" y="2"/>
                      <a:pt x="12" y="1"/>
                      <a:pt x="10" y="1"/>
                    </a:cubicBezTo>
                    <a:cubicBezTo>
                      <a:pt x="10" y="1"/>
                      <a:pt x="11" y="1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8" name="Freeform 472">
                <a:extLst>
                  <a:ext uri="{FF2B5EF4-FFF2-40B4-BE49-F238E27FC236}">
                    <a16:creationId xmlns:a16="http://schemas.microsoft.com/office/drawing/2014/main" id="{A29B39CB-DD33-2348-9EB9-0DC33EB813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21838" y="9240134"/>
                <a:ext cx="194267" cy="111494"/>
              </a:xfrm>
              <a:custGeom>
                <a:avLst/>
                <a:gdLst>
                  <a:gd name="T0" fmla="*/ 0 w 21"/>
                  <a:gd name="T1" fmla="*/ 8 h 12"/>
                  <a:gd name="T2" fmla="*/ 6 w 21"/>
                  <a:gd name="T3" fmla="*/ 8 h 12"/>
                  <a:gd name="T4" fmla="*/ 9 w 21"/>
                  <a:gd name="T5" fmla="*/ 7 h 12"/>
                  <a:gd name="T6" fmla="*/ 13 w 21"/>
                  <a:gd name="T7" fmla="*/ 7 h 12"/>
                  <a:gd name="T8" fmla="*/ 14 w 21"/>
                  <a:gd name="T9" fmla="*/ 5 h 12"/>
                  <a:gd name="T10" fmla="*/ 17 w 21"/>
                  <a:gd name="T11" fmla="*/ 3 h 12"/>
                  <a:gd name="T12" fmla="*/ 20 w 21"/>
                  <a:gd name="T13" fmla="*/ 4 h 12"/>
                  <a:gd name="T14" fmla="*/ 18 w 21"/>
                  <a:gd name="T15" fmla="*/ 7 h 12"/>
                  <a:gd name="T16" fmla="*/ 11 w 21"/>
                  <a:gd name="T17" fmla="*/ 11 h 12"/>
                  <a:gd name="T18" fmla="*/ 0 w 21"/>
                  <a:gd name="T19" fmla="*/ 8 h 12"/>
                  <a:gd name="T20" fmla="*/ 0 w 21"/>
                  <a:gd name="T21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2">
                    <a:moveTo>
                      <a:pt x="0" y="8"/>
                    </a:moveTo>
                    <a:cubicBezTo>
                      <a:pt x="1" y="7"/>
                      <a:pt x="5" y="8"/>
                      <a:pt x="6" y="8"/>
                    </a:cubicBezTo>
                    <a:cubicBezTo>
                      <a:pt x="7" y="8"/>
                      <a:pt x="8" y="6"/>
                      <a:pt x="9" y="7"/>
                    </a:cubicBezTo>
                    <a:cubicBezTo>
                      <a:pt x="10" y="8"/>
                      <a:pt x="12" y="8"/>
                      <a:pt x="13" y="7"/>
                    </a:cubicBezTo>
                    <a:cubicBezTo>
                      <a:pt x="13" y="6"/>
                      <a:pt x="14" y="5"/>
                      <a:pt x="14" y="5"/>
                    </a:cubicBezTo>
                    <a:cubicBezTo>
                      <a:pt x="15" y="5"/>
                      <a:pt x="17" y="5"/>
                      <a:pt x="17" y="3"/>
                    </a:cubicBezTo>
                    <a:cubicBezTo>
                      <a:pt x="17" y="0"/>
                      <a:pt x="21" y="2"/>
                      <a:pt x="20" y="4"/>
                    </a:cubicBezTo>
                    <a:cubicBezTo>
                      <a:pt x="19" y="5"/>
                      <a:pt x="18" y="7"/>
                      <a:pt x="18" y="7"/>
                    </a:cubicBezTo>
                    <a:cubicBezTo>
                      <a:pt x="15" y="8"/>
                      <a:pt x="14" y="10"/>
                      <a:pt x="11" y="11"/>
                    </a:cubicBezTo>
                    <a:cubicBezTo>
                      <a:pt x="9" y="12"/>
                      <a:pt x="0" y="11"/>
                      <a:pt x="0" y="8"/>
                    </a:cubicBezTo>
                    <a:cubicBezTo>
                      <a:pt x="0" y="7"/>
                      <a:pt x="0" y="10"/>
                      <a:pt x="0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9" name="Freeform 473">
                <a:extLst>
                  <a:ext uri="{FF2B5EF4-FFF2-40B4-BE49-F238E27FC236}">
                    <a16:creationId xmlns:a16="http://schemas.microsoft.com/office/drawing/2014/main" id="{C4AC48E9-62F3-4F4F-9017-EE6C21B785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2094" y="9297472"/>
                <a:ext cx="82803" cy="101936"/>
              </a:xfrm>
              <a:custGeom>
                <a:avLst/>
                <a:gdLst>
                  <a:gd name="T0" fmla="*/ 1 w 9"/>
                  <a:gd name="T1" fmla="*/ 0 h 11"/>
                  <a:gd name="T2" fmla="*/ 8 w 9"/>
                  <a:gd name="T3" fmla="*/ 8 h 11"/>
                  <a:gd name="T4" fmla="*/ 5 w 9"/>
                  <a:gd name="T5" fmla="*/ 4 h 11"/>
                  <a:gd name="T6" fmla="*/ 1 w 9"/>
                  <a:gd name="T7" fmla="*/ 0 h 11"/>
                  <a:gd name="T8" fmla="*/ 1 w 9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1" y="0"/>
                    </a:moveTo>
                    <a:cubicBezTo>
                      <a:pt x="0" y="1"/>
                      <a:pt x="5" y="11"/>
                      <a:pt x="8" y="8"/>
                    </a:cubicBezTo>
                    <a:cubicBezTo>
                      <a:pt x="9" y="6"/>
                      <a:pt x="6" y="4"/>
                      <a:pt x="5" y="4"/>
                    </a:cubicBezTo>
                    <a:cubicBezTo>
                      <a:pt x="4" y="3"/>
                      <a:pt x="1" y="0"/>
                      <a:pt x="1" y="0"/>
                    </a:cubicBezTo>
                    <a:cubicBezTo>
                      <a:pt x="0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0" name="Freeform 474">
                <a:extLst>
                  <a:ext uri="{FF2B5EF4-FFF2-40B4-BE49-F238E27FC236}">
                    <a16:creationId xmlns:a16="http://schemas.microsoft.com/office/drawing/2014/main" id="{081C45EE-9267-8940-8565-56DBBE85BC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44130" y="9485422"/>
                <a:ext cx="54139" cy="54153"/>
              </a:xfrm>
              <a:custGeom>
                <a:avLst/>
                <a:gdLst>
                  <a:gd name="T0" fmla="*/ 6 w 6"/>
                  <a:gd name="T1" fmla="*/ 4 h 6"/>
                  <a:gd name="T2" fmla="*/ 1 w 6"/>
                  <a:gd name="T3" fmla="*/ 2 h 6"/>
                  <a:gd name="T4" fmla="*/ 6 w 6"/>
                  <a:gd name="T5" fmla="*/ 4 h 6"/>
                  <a:gd name="T6" fmla="*/ 6 w 6"/>
                  <a:gd name="T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cubicBezTo>
                      <a:pt x="6" y="2"/>
                      <a:pt x="0" y="0"/>
                      <a:pt x="1" y="2"/>
                    </a:cubicBezTo>
                    <a:cubicBezTo>
                      <a:pt x="1" y="3"/>
                      <a:pt x="6" y="5"/>
                      <a:pt x="6" y="4"/>
                    </a:cubicBezTo>
                    <a:cubicBezTo>
                      <a:pt x="6" y="3"/>
                      <a:pt x="6" y="6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1" name="Freeform 475">
                <a:extLst>
                  <a:ext uri="{FF2B5EF4-FFF2-40B4-BE49-F238E27FC236}">
                    <a16:creationId xmlns:a16="http://schemas.microsoft.com/office/drawing/2014/main" id="{5F9B8CB5-C56D-E34C-A0F2-88E123B7F4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6805" y="9399411"/>
                <a:ext cx="85988" cy="57338"/>
              </a:xfrm>
              <a:custGeom>
                <a:avLst/>
                <a:gdLst>
                  <a:gd name="T0" fmla="*/ 8 w 9"/>
                  <a:gd name="T1" fmla="*/ 6 h 6"/>
                  <a:gd name="T2" fmla="*/ 0 w 9"/>
                  <a:gd name="T3" fmla="*/ 1 h 6"/>
                  <a:gd name="T4" fmla="*/ 3 w 9"/>
                  <a:gd name="T5" fmla="*/ 4 h 6"/>
                  <a:gd name="T6" fmla="*/ 8 w 9"/>
                  <a:gd name="T7" fmla="*/ 6 h 6"/>
                  <a:gd name="T8" fmla="*/ 8 w 9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6"/>
                    </a:moveTo>
                    <a:cubicBezTo>
                      <a:pt x="6" y="5"/>
                      <a:pt x="3" y="0"/>
                      <a:pt x="0" y="1"/>
                    </a:cubicBezTo>
                    <a:cubicBezTo>
                      <a:pt x="0" y="2"/>
                      <a:pt x="3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9" y="6"/>
                      <a:pt x="6" y="5"/>
                      <a:pt x="8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2" name="Freeform 476">
                <a:extLst>
                  <a:ext uri="{FF2B5EF4-FFF2-40B4-BE49-F238E27FC236}">
                    <a16:creationId xmlns:a16="http://schemas.microsoft.com/office/drawing/2014/main" id="{FCF53B47-713F-2E4B-A9C5-958B78C13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4002" y="9361183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0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2"/>
                      <a:pt x="0" y="0"/>
                      <a:pt x="0" y="0"/>
                    </a:cubicBezTo>
                    <a:cubicBezTo>
                      <a:pt x="0" y="1"/>
                      <a:pt x="4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3" name="Freeform 477">
                <a:extLst>
                  <a:ext uri="{FF2B5EF4-FFF2-40B4-BE49-F238E27FC236}">
                    <a16:creationId xmlns:a16="http://schemas.microsoft.com/office/drawing/2014/main" id="{E0A9D173-A45F-534F-888E-31A4CB9FB5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7950" y="10017406"/>
                <a:ext cx="149680" cy="111494"/>
              </a:xfrm>
              <a:custGeom>
                <a:avLst/>
                <a:gdLst>
                  <a:gd name="T0" fmla="*/ 15 w 16"/>
                  <a:gd name="T1" fmla="*/ 11 h 12"/>
                  <a:gd name="T2" fmla="*/ 2 w 16"/>
                  <a:gd name="T3" fmla="*/ 0 h 12"/>
                  <a:gd name="T4" fmla="*/ 15 w 16"/>
                  <a:gd name="T5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12">
                    <a:moveTo>
                      <a:pt x="15" y="11"/>
                    </a:moveTo>
                    <a:cubicBezTo>
                      <a:pt x="16" y="12"/>
                      <a:pt x="3" y="0"/>
                      <a:pt x="2" y="0"/>
                    </a:cubicBezTo>
                    <a:cubicBezTo>
                      <a:pt x="0" y="0"/>
                      <a:pt x="7" y="9"/>
                      <a:pt x="15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4" name="Freeform 478">
                <a:extLst>
                  <a:ext uri="{FF2B5EF4-FFF2-40B4-BE49-F238E27FC236}">
                    <a16:creationId xmlns:a16="http://schemas.microsoft.com/office/drawing/2014/main" id="{FEA7742C-CEEE-BE45-BEE1-2A5459522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49224" y="10727782"/>
                <a:ext cx="105096" cy="130608"/>
              </a:xfrm>
              <a:custGeom>
                <a:avLst/>
                <a:gdLst>
                  <a:gd name="T0" fmla="*/ 11 w 11"/>
                  <a:gd name="T1" fmla="*/ 14 h 14"/>
                  <a:gd name="T2" fmla="*/ 9 w 11"/>
                  <a:gd name="T3" fmla="*/ 10 h 14"/>
                  <a:gd name="T4" fmla="*/ 9 w 11"/>
                  <a:gd name="T5" fmla="*/ 7 h 14"/>
                  <a:gd name="T6" fmla="*/ 0 w 11"/>
                  <a:gd name="T7" fmla="*/ 0 h 14"/>
                  <a:gd name="T8" fmla="*/ 3 w 11"/>
                  <a:gd name="T9" fmla="*/ 4 h 14"/>
                  <a:gd name="T10" fmla="*/ 5 w 11"/>
                  <a:gd name="T11" fmla="*/ 8 h 14"/>
                  <a:gd name="T12" fmla="*/ 8 w 11"/>
                  <a:gd name="T13" fmla="*/ 11 h 14"/>
                  <a:gd name="T14" fmla="*/ 11 w 11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4">
                    <a:moveTo>
                      <a:pt x="11" y="14"/>
                    </a:moveTo>
                    <a:cubicBezTo>
                      <a:pt x="10" y="12"/>
                      <a:pt x="11" y="11"/>
                      <a:pt x="9" y="10"/>
                    </a:cubicBezTo>
                    <a:cubicBezTo>
                      <a:pt x="8" y="8"/>
                      <a:pt x="9" y="8"/>
                      <a:pt x="9" y="7"/>
                    </a:cubicBezTo>
                    <a:cubicBezTo>
                      <a:pt x="8" y="5"/>
                      <a:pt x="0" y="1"/>
                      <a:pt x="0" y="0"/>
                    </a:cubicBezTo>
                    <a:cubicBezTo>
                      <a:pt x="0" y="1"/>
                      <a:pt x="3" y="3"/>
                      <a:pt x="3" y="4"/>
                    </a:cubicBezTo>
                    <a:cubicBezTo>
                      <a:pt x="4" y="6"/>
                      <a:pt x="4" y="7"/>
                      <a:pt x="5" y="8"/>
                    </a:cubicBezTo>
                    <a:cubicBezTo>
                      <a:pt x="6" y="9"/>
                      <a:pt x="9" y="10"/>
                      <a:pt x="8" y="11"/>
                    </a:cubicBezTo>
                    <a:cubicBezTo>
                      <a:pt x="8" y="13"/>
                      <a:pt x="9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5" name="Freeform 479">
                <a:extLst>
                  <a:ext uri="{FF2B5EF4-FFF2-40B4-BE49-F238E27FC236}">
                    <a16:creationId xmlns:a16="http://schemas.microsoft.com/office/drawing/2014/main" id="{56BB1F41-F90B-E446-A3CF-2EDA338A0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7888" y="10848834"/>
                <a:ext cx="242036" cy="283514"/>
              </a:xfrm>
              <a:custGeom>
                <a:avLst/>
                <a:gdLst>
                  <a:gd name="T0" fmla="*/ 8 w 26"/>
                  <a:gd name="T1" fmla="*/ 2 h 30"/>
                  <a:gd name="T2" fmla="*/ 7 w 26"/>
                  <a:gd name="T3" fmla="*/ 11 h 30"/>
                  <a:gd name="T4" fmla="*/ 5 w 26"/>
                  <a:gd name="T5" fmla="*/ 18 h 30"/>
                  <a:gd name="T6" fmla="*/ 9 w 26"/>
                  <a:gd name="T7" fmla="*/ 25 h 30"/>
                  <a:gd name="T8" fmla="*/ 14 w 26"/>
                  <a:gd name="T9" fmla="*/ 26 h 30"/>
                  <a:gd name="T10" fmla="*/ 17 w 26"/>
                  <a:gd name="T11" fmla="*/ 22 h 30"/>
                  <a:gd name="T12" fmla="*/ 18 w 26"/>
                  <a:gd name="T13" fmla="*/ 16 h 30"/>
                  <a:gd name="T14" fmla="*/ 22 w 26"/>
                  <a:gd name="T15" fmla="*/ 14 h 30"/>
                  <a:gd name="T16" fmla="*/ 26 w 26"/>
                  <a:gd name="T17" fmla="*/ 10 h 30"/>
                  <a:gd name="T18" fmla="*/ 25 w 26"/>
                  <a:gd name="T19" fmla="*/ 6 h 30"/>
                  <a:gd name="T20" fmla="*/ 20 w 26"/>
                  <a:gd name="T21" fmla="*/ 8 h 30"/>
                  <a:gd name="T22" fmla="*/ 14 w 26"/>
                  <a:gd name="T23" fmla="*/ 5 h 30"/>
                  <a:gd name="T24" fmla="*/ 11 w 26"/>
                  <a:gd name="T25" fmla="*/ 0 h 30"/>
                  <a:gd name="T26" fmla="*/ 11 w 26"/>
                  <a:gd name="T27" fmla="*/ 3 h 30"/>
                  <a:gd name="T28" fmla="*/ 8 w 26"/>
                  <a:gd name="T29" fmla="*/ 2 h 30"/>
                  <a:gd name="T30" fmla="*/ 8 w 26"/>
                  <a:gd name="T31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30">
                    <a:moveTo>
                      <a:pt x="8" y="2"/>
                    </a:moveTo>
                    <a:cubicBezTo>
                      <a:pt x="7" y="2"/>
                      <a:pt x="7" y="9"/>
                      <a:pt x="7" y="11"/>
                    </a:cubicBezTo>
                    <a:cubicBezTo>
                      <a:pt x="6" y="13"/>
                      <a:pt x="0" y="16"/>
                      <a:pt x="5" y="18"/>
                    </a:cubicBezTo>
                    <a:cubicBezTo>
                      <a:pt x="8" y="19"/>
                      <a:pt x="11" y="21"/>
                      <a:pt x="9" y="25"/>
                    </a:cubicBezTo>
                    <a:cubicBezTo>
                      <a:pt x="6" y="30"/>
                      <a:pt x="11" y="29"/>
                      <a:pt x="14" y="26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9" y="19"/>
                      <a:pt x="18" y="19"/>
                      <a:pt x="18" y="16"/>
                    </a:cubicBezTo>
                    <a:cubicBezTo>
                      <a:pt x="19" y="14"/>
                      <a:pt x="21" y="14"/>
                      <a:pt x="22" y="14"/>
                    </a:cubicBezTo>
                    <a:cubicBezTo>
                      <a:pt x="23" y="15"/>
                      <a:pt x="25" y="11"/>
                      <a:pt x="26" y="10"/>
                    </a:cubicBezTo>
                    <a:cubicBezTo>
                      <a:pt x="26" y="9"/>
                      <a:pt x="26" y="6"/>
                      <a:pt x="25" y="6"/>
                    </a:cubicBezTo>
                    <a:cubicBezTo>
                      <a:pt x="23" y="6"/>
                      <a:pt x="21" y="8"/>
                      <a:pt x="20" y="8"/>
                    </a:cubicBezTo>
                    <a:cubicBezTo>
                      <a:pt x="18" y="8"/>
                      <a:pt x="15" y="7"/>
                      <a:pt x="14" y="5"/>
                    </a:cubicBezTo>
                    <a:cubicBezTo>
                      <a:pt x="13" y="4"/>
                      <a:pt x="13" y="0"/>
                      <a:pt x="11" y="0"/>
                    </a:cubicBezTo>
                    <a:cubicBezTo>
                      <a:pt x="11" y="0"/>
                      <a:pt x="11" y="3"/>
                      <a:pt x="11" y="3"/>
                    </a:cubicBezTo>
                    <a:cubicBezTo>
                      <a:pt x="10" y="3"/>
                      <a:pt x="9" y="1"/>
                      <a:pt x="8" y="2"/>
                    </a:cubicBezTo>
                    <a:cubicBezTo>
                      <a:pt x="7" y="2"/>
                      <a:pt x="9" y="1"/>
                      <a:pt x="8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6" name="Freeform 480">
                <a:extLst>
                  <a:ext uri="{FF2B5EF4-FFF2-40B4-BE49-F238E27FC236}">
                    <a16:creationId xmlns:a16="http://schemas.microsoft.com/office/drawing/2014/main" id="{45BA2B83-113E-E946-8F4C-A44CB2A6F3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59418" y="11055894"/>
                <a:ext cx="366242" cy="356781"/>
              </a:xfrm>
              <a:custGeom>
                <a:avLst/>
                <a:gdLst>
                  <a:gd name="T0" fmla="*/ 33 w 39"/>
                  <a:gd name="T1" fmla="*/ 4 h 38"/>
                  <a:gd name="T2" fmla="*/ 30 w 39"/>
                  <a:gd name="T3" fmla="*/ 1 h 38"/>
                  <a:gd name="T4" fmla="*/ 26 w 39"/>
                  <a:gd name="T5" fmla="*/ 8 h 38"/>
                  <a:gd name="T6" fmla="*/ 22 w 39"/>
                  <a:gd name="T7" fmla="*/ 13 h 38"/>
                  <a:gd name="T8" fmla="*/ 15 w 39"/>
                  <a:gd name="T9" fmla="*/ 18 h 38"/>
                  <a:gd name="T10" fmla="*/ 9 w 39"/>
                  <a:gd name="T11" fmla="*/ 22 h 38"/>
                  <a:gd name="T12" fmla="*/ 4 w 39"/>
                  <a:gd name="T13" fmla="*/ 27 h 38"/>
                  <a:gd name="T14" fmla="*/ 2 w 39"/>
                  <a:gd name="T15" fmla="*/ 33 h 38"/>
                  <a:gd name="T16" fmla="*/ 1 w 39"/>
                  <a:gd name="T17" fmla="*/ 34 h 38"/>
                  <a:gd name="T18" fmla="*/ 3 w 39"/>
                  <a:gd name="T19" fmla="*/ 35 h 38"/>
                  <a:gd name="T20" fmla="*/ 10 w 39"/>
                  <a:gd name="T21" fmla="*/ 37 h 38"/>
                  <a:gd name="T22" fmla="*/ 19 w 39"/>
                  <a:gd name="T23" fmla="*/ 34 h 38"/>
                  <a:gd name="T24" fmla="*/ 22 w 39"/>
                  <a:gd name="T25" fmla="*/ 27 h 38"/>
                  <a:gd name="T26" fmla="*/ 27 w 39"/>
                  <a:gd name="T27" fmla="*/ 22 h 38"/>
                  <a:gd name="T28" fmla="*/ 29 w 39"/>
                  <a:gd name="T29" fmla="*/ 21 h 38"/>
                  <a:gd name="T30" fmla="*/ 33 w 39"/>
                  <a:gd name="T31" fmla="*/ 21 h 38"/>
                  <a:gd name="T32" fmla="*/ 32 w 39"/>
                  <a:gd name="T33" fmla="*/ 19 h 38"/>
                  <a:gd name="T34" fmla="*/ 32 w 39"/>
                  <a:gd name="T35" fmla="*/ 17 h 38"/>
                  <a:gd name="T36" fmla="*/ 38 w 39"/>
                  <a:gd name="T37" fmla="*/ 9 h 38"/>
                  <a:gd name="T38" fmla="*/ 38 w 39"/>
                  <a:gd name="T39" fmla="*/ 6 h 38"/>
                  <a:gd name="T40" fmla="*/ 38 w 39"/>
                  <a:gd name="T41" fmla="*/ 4 h 38"/>
                  <a:gd name="T42" fmla="*/ 37 w 39"/>
                  <a:gd name="T43" fmla="*/ 4 h 38"/>
                  <a:gd name="T44" fmla="*/ 37 w 39"/>
                  <a:gd name="T45" fmla="*/ 2 h 38"/>
                  <a:gd name="T46" fmla="*/ 33 w 39"/>
                  <a:gd name="T47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38">
                    <a:moveTo>
                      <a:pt x="33" y="4"/>
                    </a:moveTo>
                    <a:cubicBezTo>
                      <a:pt x="33" y="4"/>
                      <a:pt x="32" y="0"/>
                      <a:pt x="30" y="1"/>
                    </a:cubicBezTo>
                    <a:cubicBezTo>
                      <a:pt x="27" y="3"/>
                      <a:pt x="28" y="5"/>
                      <a:pt x="26" y="8"/>
                    </a:cubicBezTo>
                    <a:cubicBezTo>
                      <a:pt x="25" y="9"/>
                      <a:pt x="24" y="12"/>
                      <a:pt x="22" y="13"/>
                    </a:cubicBezTo>
                    <a:cubicBezTo>
                      <a:pt x="20" y="16"/>
                      <a:pt x="18" y="17"/>
                      <a:pt x="15" y="18"/>
                    </a:cubicBezTo>
                    <a:cubicBezTo>
                      <a:pt x="13" y="19"/>
                      <a:pt x="12" y="21"/>
                      <a:pt x="9" y="22"/>
                    </a:cubicBezTo>
                    <a:cubicBezTo>
                      <a:pt x="7" y="23"/>
                      <a:pt x="7" y="27"/>
                      <a:pt x="4" y="27"/>
                    </a:cubicBezTo>
                    <a:cubicBezTo>
                      <a:pt x="0" y="28"/>
                      <a:pt x="4" y="31"/>
                      <a:pt x="2" y="33"/>
                    </a:cubicBezTo>
                    <a:cubicBezTo>
                      <a:pt x="1" y="33"/>
                      <a:pt x="0" y="33"/>
                      <a:pt x="1" y="34"/>
                    </a:cubicBezTo>
                    <a:cubicBezTo>
                      <a:pt x="1" y="35"/>
                      <a:pt x="1" y="35"/>
                      <a:pt x="3" y="35"/>
                    </a:cubicBezTo>
                    <a:cubicBezTo>
                      <a:pt x="5" y="35"/>
                      <a:pt x="8" y="37"/>
                      <a:pt x="10" y="37"/>
                    </a:cubicBezTo>
                    <a:cubicBezTo>
                      <a:pt x="14" y="38"/>
                      <a:pt x="16" y="36"/>
                      <a:pt x="19" y="34"/>
                    </a:cubicBezTo>
                    <a:cubicBezTo>
                      <a:pt x="21" y="32"/>
                      <a:pt x="22" y="30"/>
                      <a:pt x="22" y="27"/>
                    </a:cubicBezTo>
                    <a:cubicBezTo>
                      <a:pt x="23" y="24"/>
                      <a:pt x="24" y="24"/>
                      <a:pt x="27" y="22"/>
                    </a:cubicBezTo>
                    <a:cubicBezTo>
                      <a:pt x="28" y="22"/>
                      <a:pt x="28" y="21"/>
                      <a:pt x="29" y="21"/>
                    </a:cubicBezTo>
                    <a:cubicBezTo>
                      <a:pt x="30" y="21"/>
                      <a:pt x="31" y="21"/>
                      <a:pt x="33" y="21"/>
                    </a:cubicBezTo>
                    <a:cubicBezTo>
                      <a:pt x="34" y="20"/>
                      <a:pt x="33" y="19"/>
                      <a:pt x="32" y="19"/>
                    </a:cubicBezTo>
                    <a:cubicBezTo>
                      <a:pt x="31" y="18"/>
                      <a:pt x="31" y="18"/>
                      <a:pt x="32" y="17"/>
                    </a:cubicBezTo>
                    <a:cubicBezTo>
                      <a:pt x="34" y="14"/>
                      <a:pt x="36" y="12"/>
                      <a:pt x="38" y="9"/>
                    </a:cubicBezTo>
                    <a:cubicBezTo>
                      <a:pt x="38" y="8"/>
                      <a:pt x="38" y="7"/>
                      <a:pt x="38" y="6"/>
                    </a:cubicBezTo>
                    <a:cubicBezTo>
                      <a:pt x="38" y="5"/>
                      <a:pt x="38" y="5"/>
                      <a:pt x="38" y="4"/>
                    </a:cubicBezTo>
                    <a:cubicBezTo>
                      <a:pt x="39" y="3"/>
                      <a:pt x="37" y="4"/>
                      <a:pt x="37" y="4"/>
                    </a:cubicBezTo>
                    <a:cubicBezTo>
                      <a:pt x="37" y="3"/>
                      <a:pt x="37" y="3"/>
                      <a:pt x="37" y="2"/>
                    </a:cubicBezTo>
                    <a:cubicBezTo>
                      <a:pt x="36" y="3"/>
                      <a:pt x="35" y="5"/>
                      <a:pt x="3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7" name="Freeform 481">
                <a:extLst>
                  <a:ext uri="{FF2B5EF4-FFF2-40B4-BE49-F238E27FC236}">
                    <a16:creationId xmlns:a16="http://schemas.microsoft.com/office/drawing/2014/main" id="{A9CCBAE8-8D26-FD48-A9EB-A57A5AB22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16741" y="11412677"/>
                <a:ext cx="19109" cy="19114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1" y="1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8" name="Freeform 482">
                <a:extLst>
                  <a:ext uri="{FF2B5EF4-FFF2-40B4-BE49-F238E27FC236}">
                    <a16:creationId xmlns:a16="http://schemas.microsoft.com/office/drawing/2014/main" id="{7E47F338-4C80-B54E-B746-1E984EC06F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43494" y="11065452"/>
                <a:ext cx="178346" cy="168835"/>
              </a:xfrm>
              <a:custGeom>
                <a:avLst/>
                <a:gdLst>
                  <a:gd name="T0" fmla="*/ 0 w 19"/>
                  <a:gd name="T1" fmla="*/ 2 h 18"/>
                  <a:gd name="T2" fmla="*/ 2 w 19"/>
                  <a:gd name="T3" fmla="*/ 7 h 18"/>
                  <a:gd name="T4" fmla="*/ 4 w 19"/>
                  <a:gd name="T5" fmla="*/ 10 h 18"/>
                  <a:gd name="T6" fmla="*/ 3 w 19"/>
                  <a:gd name="T7" fmla="*/ 12 h 18"/>
                  <a:gd name="T8" fmla="*/ 9 w 19"/>
                  <a:gd name="T9" fmla="*/ 18 h 18"/>
                  <a:gd name="T10" fmla="*/ 12 w 19"/>
                  <a:gd name="T11" fmla="*/ 15 h 18"/>
                  <a:gd name="T12" fmla="*/ 13 w 19"/>
                  <a:gd name="T13" fmla="*/ 17 h 18"/>
                  <a:gd name="T14" fmla="*/ 14 w 19"/>
                  <a:gd name="T15" fmla="*/ 14 h 18"/>
                  <a:gd name="T16" fmla="*/ 16 w 19"/>
                  <a:gd name="T17" fmla="*/ 15 h 18"/>
                  <a:gd name="T18" fmla="*/ 18 w 19"/>
                  <a:gd name="T19" fmla="*/ 7 h 18"/>
                  <a:gd name="T20" fmla="*/ 16 w 19"/>
                  <a:gd name="T21" fmla="*/ 1 h 18"/>
                  <a:gd name="T22" fmla="*/ 7 w 19"/>
                  <a:gd name="T23" fmla="*/ 3 h 18"/>
                  <a:gd name="T24" fmla="*/ 0 w 19"/>
                  <a:gd name="T25" fmla="*/ 2 h 18"/>
                  <a:gd name="T26" fmla="*/ 0 w 19"/>
                  <a:gd name="T27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18">
                    <a:moveTo>
                      <a:pt x="0" y="2"/>
                    </a:moveTo>
                    <a:cubicBezTo>
                      <a:pt x="0" y="3"/>
                      <a:pt x="2" y="6"/>
                      <a:pt x="2" y="7"/>
                    </a:cubicBezTo>
                    <a:cubicBezTo>
                      <a:pt x="3" y="8"/>
                      <a:pt x="4" y="9"/>
                      <a:pt x="4" y="10"/>
                    </a:cubicBezTo>
                    <a:cubicBezTo>
                      <a:pt x="4" y="11"/>
                      <a:pt x="3" y="11"/>
                      <a:pt x="3" y="12"/>
                    </a:cubicBezTo>
                    <a:cubicBezTo>
                      <a:pt x="4" y="15"/>
                      <a:pt x="7" y="17"/>
                      <a:pt x="9" y="18"/>
                    </a:cubicBezTo>
                    <a:cubicBezTo>
                      <a:pt x="11" y="18"/>
                      <a:pt x="11" y="16"/>
                      <a:pt x="12" y="15"/>
                    </a:cubicBezTo>
                    <a:cubicBezTo>
                      <a:pt x="12" y="15"/>
                      <a:pt x="13" y="17"/>
                      <a:pt x="13" y="17"/>
                    </a:cubicBezTo>
                    <a:cubicBezTo>
                      <a:pt x="13" y="16"/>
                      <a:pt x="13" y="14"/>
                      <a:pt x="14" y="14"/>
                    </a:cubicBezTo>
                    <a:cubicBezTo>
                      <a:pt x="15" y="13"/>
                      <a:pt x="15" y="15"/>
                      <a:pt x="16" y="15"/>
                    </a:cubicBezTo>
                    <a:cubicBezTo>
                      <a:pt x="15" y="15"/>
                      <a:pt x="18" y="8"/>
                      <a:pt x="18" y="7"/>
                    </a:cubicBezTo>
                    <a:cubicBezTo>
                      <a:pt x="18" y="6"/>
                      <a:pt x="19" y="0"/>
                      <a:pt x="16" y="1"/>
                    </a:cubicBezTo>
                    <a:cubicBezTo>
                      <a:pt x="13" y="2"/>
                      <a:pt x="10" y="4"/>
                      <a:pt x="7" y="3"/>
                    </a:cubicBezTo>
                    <a:cubicBezTo>
                      <a:pt x="6" y="3"/>
                      <a:pt x="1" y="0"/>
                      <a:pt x="0" y="2"/>
                    </a:cubicBezTo>
                    <a:cubicBezTo>
                      <a:pt x="0" y="3"/>
                      <a:pt x="1" y="0"/>
                      <a:pt x="0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9" name="Freeform 483">
                <a:extLst>
                  <a:ext uri="{FF2B5EF4-FFF2-40B4-BE49-F238E27FC236}">
                    <a16:creationId xmlns:a16="http://schemas.microsoft.com/office/drawing/2014/main" id="{439AE3D1-E2C3-0B4C-A99A-B63050CDF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3621" y="11017669"/>
                <a:ext cx="28662" cy="47785"/>
              </a:xfrm>
              <a:custGeom>
                <a:avLst/>
                <a:gdLst>
                  <a:gd name="T0" fmla="*/ 3 w 3"/>
                  <a:gd name="T1" fmla="*/ 4 h 5"/>
                  <a:gd name="T2" fmla="*/ 1 w 3"/>
                  <a:gd name="T3" fmla="*/ 0 h 5"/>
                  <a:gd name="T4" fmla="*/ 3 w 3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3" y="4"/>
                    </a:moveTo>
                    <a:cubicBezTo>
                      <a:pt x="3" y="5"/>
                      <a:pt x="0" y="1"/>
                      <a:pt x="1" y="0"/>
                    </a:cubicBezTo>
                    <a:cubicBezTo>
                      <a:pt x="2" y="0"/>
                      <a:pt x="3" y="1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0" name="Freeform 484">
                <a:extLst>
                  <a:ext uri="{FF2B5EF4-FFF2-40B4-BE49-F238E27FC236}">
                    <a16:creationId xmlns:a16="http://schemas.microsoft.com/office/drawing/2014/main" id="{45E069CE-F6D1-F64B-9A91-4F7A84C703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5723" y="11017669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1" name="Freeform 485">
                <a:extLst>
                  <a:ext uri="{FF2B5EF4-FFF2-40B4-BE49-F238E27FC236}">
                    <a16:creationId xmlns:a16="http://schemas.microsoft.com/office/drawing/2014/main" id="{E0391C12-5EB8-C642-98B7-7D5326725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84894" y="8593469"/>
                <a:ext cx="101909" cy="168835"/>
              </a:xfrm>
              <a:custGeom>
                <a:avLst/>
                <a:gdLst>
                  <a:gd name="T0" fmla="*/ 2 w 11"/>
                  <a:gd name="T1" fmla="*/ 0 h 18"/>
                  <a:gd name="T2" fmla="*/ 1 w 11"/>
                  <a:gd name="T3" fmla="*/ 0 h 18"/>
                  <a:gd name="T4" fmla="*/ 1 w 11"/>
                  <a:gd name="T5" fmla="*/ 3 h 18"/>
                  <a:gd name="T6" fmla="*/ 0 w 11"/>
                  <a:gd name="T7" fmla="*/ 8 h 18"/>
                  <a:gd name="T8" fmla="*/ 4 w 11"/>
                  <a:gd name="T9" fmla="*/ 18 h 18"/>
                  <a:gd name="T10" fmla="*/ 9 w 11"/>
                  <a:gd name="T11" fmla="*/ 15 h 18"/>
                  <a:gd name="T12" fmla="*/ 9 w 11"/>
                  <a:gd name="T13" fmla="*/ 8 h 18"/>
                  <a:gd name="T14" fmla="*/ 2 w 11"/>
                  <a:gd name="T15" fmla="*/ 0 h 18"/>
                  <a:gd name="T16" fmla="*/ 2 w 11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8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3"/>
                      <a:pt x="1" y="3"/>
                    </a:cubicBezTo>
                    <a:cubicBezTo>
                      <a:pt x="1" y="5"/>
                      <a:pt x="0" y="6"/>
                      <a:pt x="0" y="8"/>
                    </a:cubicBezTo>
                    <a:cubicBezTo>
                      <a:pt x="0" y="11"/>
                      <a:pt x="0" y="18"/>
                      <a:pt x="4" y="18"/>
                    </a:cubicBezTo>
                    <a:cubicBezTo>
                      <a:pt x="6" y="18"/>
                      <a:pt x="9" y="17"/>
                      <a:pt x="9" y="15"/>
                    </a:cubicBezTo>
                    <a:cubicBezTo>
                      <a:pt x="11" y="13"/>
                      <a:pt x="9" y="10"/>
                      <a:pt x="9" y="8"/>
                    </a:cubicBezTo>
                    <a:cubicBezTo>
                      <a:pt x="7" y="6"/>
                      <a:pt x="5" y="0"/>
                      <a:pt x="2" y="0"/>
                    </a:cubicBezTo>
                    <a:cubicBezTo>
                      <a:pt x="1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2" name="Freeform 486">
                <a:extLst>
                  <a:ext uri="{FF2B5EF4-FFF2-40B4-BE49-F238E27FC236}">
                    <a16:creationId xmlns:a16="http://schemas.microsoft.com/office/drawing/2014/main" id="{F0894B17-249D-9441-9480-AADA27EAA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65150" y="9606474"/>
                <a:ext cx="337579" cy="653035"/>
              </a:xfrm>
              <a:custGeom>
                <a:avLst/>
                <a:gdLst>
                  <a:gd name="T0" fmla="*/ 31 w 36"/>
                  <a:gd name="T1" fmla="*/ 2 h 70"/>
                  <a:gd name="T2" fmla="*/ 29 w 36"/>
                  <a:gd name="T3" fmla="*/ 0 h 70"/>
                  <a:gd name="T4" fmla="*/ 28 w 36"/>
                  <a:gd name="T5" fmla="*/ 3 h 70"/>
                  <a:gd name="T6" fmla="*/ 26 w 36"/>
                  <a:gd name="T7" fmla="*/ 8 h 70"/>
                  <a:gd name="T8" fmla="*/ 23 w 36"/>
                  <a:gd name="T9" fmla="*/ 8 h 70"/>
                  <a:gd name="T10" fmla="*/ 23 w 36"/>
                  <a:gd name="T11" fmla="*/ 10 h 70"/>
                  <a:gd name="T12" fmla="*/ 22 w 36"/>
                  <a:gd name="T13" fmla="*/ 12 h 70"/>
                  <a:gd name="T14" fmla="*/ 23 w 36"/>
                  <a:gd name="T15" fmla="*/ 13 h 70"/>
                  <a:gd name="T16" fmla="*/ 21 w 36"/>
                  <a:gd name="T17" fmla="*/ 14 h 70"/>
                  <a:gd name="T18" fmla="*/ 19 w 36"/>
                  <a:gd name="T19" fmla="*/ 16 h 70"/>
                  <a:gd name="T20" fmla="*/ 15 w 36"/>
                  <a:gd name="T21" fmla="*/ 18 h 70"/>
                  <a:gd name="T22" fmla="*/ 15 w 36"/>
                  <a:gd name="T23" fmla="*/ 19 h 70"/>
                  <a:gd name="T24" fmla="*/ 13 w 36"/>
                  <a:gd name="T25" fmla="*/ 19 h 70"/>
                  <a:gd name="T26" fmla="*/ 8 w 36"/>
                  <a:gd name="T27" fmla="*/ 21 h 70"/>
                  <a:gd name="T28" fmla="*/ 6 w 36"/>
                  <a:gd name="T29" fmla="*/ 21 h 70"/>
                  <a:gd name="T30" fmla="*/ 4 w 36"/>
                  <a:gd name="T31" fmla="*/ 27 h 70"/>
                  <a:gd name="T32" fmla="*/ 4 w 36"/>
                  <a:gd name="T33" fmla="*/ 44 h 70"/>
                  <a:gd name="T34" fmla="*/ 0 w 36"/>
                  <a:gd name="T35" fmla="*/ 51 h 70"/>
                  <a:gd name="T36" fmla="*/ 0 w 36"/>
                  <a:gd name="T37" fmla="*/ 55 h 70"/>
                  <a:gd name="T38" fmla="*/ 2 w 36"/>
                  <a:gd name="T39" fmla="*/ 59 h 70"/>
                  <a:gd name="T40" fmla="*/ 5 w 36"/>
                  <a:gd name="T41" fmla="*/ 68 h 70"/>
                  <a:gd name="T42" fmla="*/ 16 w 36"/>
                  <a:gd name="T43" fmla="*/ 68 h 70"/>
                  <a:gd name="T44" fmla="*/ 24 w 36"/>
                  <a:gd name="T45" fmla="*/ 50 h 70"/>
                  <a:gd name="T46" fmla="*/ 31 w 36"/>
                  <a:gd name="T47" fmla="*/ 30 h 70"/>
                  <a:gd name="T48" fmla="*/ 32 w 36"/>
                  <a:gd name="T49" fmla="*/ 23 h 70"/>
                  <a:gd name="T50" fmla="*/ 34 w 36"/>
                  <a:gd name="T51" fmla="*/ 19 h 70"/>
                  <a:gd name="T52" fmla="*/ 36 w 36"/>
                  <a:gd name="T53" fmla="*/ 17 h 70"/>
                  <a:gd name="T54" fmla="*/ 35 w 36"/>
                  <a:gd name="T55" fmla="*/ 11 h 70"/>
                  <a:gd name="T56" fmla="*/ 31 w 36"/>
                  <a:gd name="T57" fmla="*/ 2 h 70"/>
                  <a:gd name="T58" fmla="*/ 31 w 36"/>
                  <a:gd name="T59" fmla="*/ 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70">
                    <a:moveTo>
                      <a:pt x="31" y="2"/>
                    </a:moveTo>
                    <a:cubicBezTo>
                      <a:pt x="31" y="2"/>
                      <a:pt x="30" y="0"/>
                      <a:pt x="29" y="0"/>
                    </a:cubicBezTo>
                    <a:cubicBezTo>
                      <a:pt x="29" y="1"/>
                      <a:pt x="28" y="2"/>
                      <a:pt x="28" y="3"/>
                    </a:cubicBezTo>
                    <a:cubicBezTo>
                      <a:pt x="27" y="5"/>
                      <a:pt x="27" y="6"/>
                      <a:pt x="26" y="8"/>
                    </a:cubicBezTo>
                    <a:cubicBezTo>
                      <a:pt x="25" y="9"/>
                      <a:pt x="24" y="8"/>
                      <a:pt x="23" y="8"/>
                    </a:cubicBezTo>
                    <a:cubicBezTo>
                      <a:pt x="23" y="8"/>
                      <a:pt x="24" y="9"/>
                      <a:pt x="23" y="10"/>
                    </a:cubicBezTo>
                    <a:cubicBezTo>
                      <a:pt x="23" y="11"/>
                      <a:pt x="22" y="11"/>
                      <a:pt x="22" y="12"/>
                    </a:cubicBezTo>
                    <a:cubicBezTo>
                      <a:pt x="22" y="12"/>
                      <a:pt x="23" y="13"/>
                      <a:pt x="23" y="13"/>
                    </a:cubicBezTo>
                    <a:cubicBezTo>
                      <a:pt x="23" y="14"/>
                      <a:pt x="22" y="13"/>
                      <a:pt x="21" y="14"/>
                    </a:cubicBezTo>
                    <a:cubicBezTo>
                      <a:pt x="20" y="14"/>
                      <a:pt x="20" y="15"/>
                      <a:pt x="19" y="16"/>
                    </a:cubicBezTo>
                    <a:cubicBezTo>
                      <a:pt x="18" y="17"/>
                      <a:pt x="17" y="17"/>
                      <a:pt x="15" y="18"/>
                    </a:cubicBezTo>
                    <a:cubicBezTo>
                      <a:pt x="14" y="18"/>
                      <a:pt x="16" y="19"/>
                      <a:pt x="15" y="19"/>
                    </a:cubicBezTo>
                    <a:cubicBezTo>
                      <a:pt x="15" y="20"/>
                      <a:pt x="13" y="18"/>
                      <a:pt x="13" y="19"/>
                    </a:cubicBezTo>
                    <a:cubicBezTo>
                      <a:pt x="11" y="20"/>
                      <a:pt x="10" y="20"/>
                      <a:pt x="8" y="21"/>
                    </a:cubicBezTo>
                    <a:cubicBezTo>
                      <a:pt x="7" y="21"/>
                      <a:pt x="6" y="20"/>
                      <a:pt x="6" y="21"/>
                    </a:cubicBezTo>
                    <a:cubicBezTo>
                      <a:pt x="5" y="23"/>
                      <a:pt x="5" y="25"/>
                      <a:pt x="4" y="27"/>
                    </a:cubicBezTo>
                    <a:cubicBezTo>
                      <a:pt x="3" y="32"/>
                      <a:pt x="8" y="39"/>
                      <a:pt x="4" y="44"/>
                    </a:cubicBezTo>
                    <a:cubicBezTo>
                      <a:pt x="3" y="46"/>
                      <a:pt x="1" y="48"/>
                      <a:pt x="0" y="51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1" y="56"/>
                      <a:pt x="3" y="57"/>
                      <a:pt x="2" y="59"/>
                    </a:cubicBezTo>
                    <a:cubicBezTo>
                      <a:pt x="1" y="62"/>
                      <a:pt x="2" y="66"/>
                      <a:pt x="5" y="68"/>
                    </a:cubicBezTo>
                    <a:cubicBezTo>
                      <a:pt x="8" y="70"/>
                      <a:pt x="11" y="70"/>
                      <a:pt x="16" y="68"/>
                    </a:cubicBezTo>
                    <a:cubicBezTo>
                      <a:pt x="21" y="66"/>
                      <a:pt x="22" y="55"/>
                      <a:pt x="24" y="50"/>
                    </a:cubicBezTo>
                    <a:cubicBezTo>
                      <a:pt x="26" y="43"/>
                      <a:pt x="29" y="37"/>
                      <a:pt x="31" y="30"/>
                    </a:cubicBezTo>
                    <a:cubicBezTo>
                      <a:pt x="31" y="28"/>
                      <a:pt x="31" y="25"/>
                      <a:pt x="32" y="23"/>
                    </a:cubicBezTo>
                    <a:cubicBezTo>
                      <a:pt x="33" y="22"/>
                      <a:pt x="31" y="14"/>
                      <a:pt x="34" y="19"/>
                    </a:cubicBezTo>
                    <a:cubicBezTo>
                      <a:pt x="35" y="20"/>
                      <a:pt x="35" y="18"/>
                      <a:pt x="36" y="17"/>
                    </a:cubicBezTo>
                    <a:cubicBezTo>
                      <a:pt x="36" y="15"/>
                      <a:pt x="35" y="13"/>
                      <a:pt x="35" y="11"/>
                    </a:cubicBezTo>
                    <a:cubicBezTo>
                      <a:pt x="34" y="9"/>
                      <a:pt x="33" y="4"/>
                      <a:pt x="31" y="2"/>
                    </a:cubicBezTo>
                    <a:cubicBezTo>
                      <a:pt x="30" y="1"/>
                      <a:pt x="32" y="2"/>
                      <a:pt x="3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3" name="Freeform 487">
                <a:extLst>
                  <a:ext uri="{FF2B5EF4-FFF2-40B4-BE49-F238E27FC236}">
                    <a16:creationId xmlns:a16="http://schemas.microsoft.com/office/drawing/2014/main" id="{CD4517CF-6E23-2846-B774-60C2801C6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556" y="5028840"/>
                <a:ext cx="101909" cy="76452"/>
              </a:xfrm>
              <a:custGeom>
                <a:avLst/>
                <a:gdLst>
                  <a:gd name="T0" fmla="*/ 9 w 11"/>
                  <a:gd name="T1" fmla="*/ 7 h 8"/>
                  <a:gd name="T2" fmla="*/ 8 w 11"/>
                  <a:gd name="T3" fmla="*/ 4 h 8"/>
                  <a:gd name="T4" fmla="*/ 3 w 11"/>
                  <a:gd name="T5" fmla="*/ 0 h 8"/>
                  <a:gd name="T6" fmla="*/ 1 w 11"/>
                  <a:gd name="T7" fmla="*/ 2 h 8"/>
                  <a:gd name="T8" fmla="*/ 3 w 11"/>
                  <a:gd name="T9" fmla="*/ 5 h 8"/>
                  <a:gd name="T10" fmla="*/ 9 w 11"/>
                  <a:gd name="T11" fmla="*/ 7 h 8"/>
                  <a:gd name="T12" fmla="*/ 9 w 11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8">
                    <a:moveTo>
                      <a:pt x="9" y="7"/>
                    </a:moveTo>
                    <a:cubicBezTo>
                      <a:pt x="11" y="8"/>
                      <a:pt x="9" y="5"/>
                      <a:pt x="8" y="4"/>
                    </a:cubicBezTo>
                    <a:cubicBezTo>
                      <a:pt x="7" y="3"/>
                      <a:pt x="4" y="1"/>
                      <a:pt x="3" y="0"/>
                    </a:cubicBezTo>
                    <a:cubicBezTo>
                      <a:pt x="2" y="0"/>
                      <a:pt x="1" y="1"/>
                      <a:pt x="1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6"/>
                      <a:pt x="7" y="7"/>
                      <a:pt x="9" y="7"/>
                    </a:cubicBezTo>
                    <a:cubicBezTo>
                      <a:pt x="10" y="7"/>
                      <a:pt x="7" y="7"/>
                      <a:pt x="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4" name="Freeform 488">
                <a:extLst>
                  <a:ext uri="{FF2B5EF4-FFF2-40B4-BE49-F238E27FC236}">
                    <a16:creationId xmlns:a16="http://schemas.microsoft.com/office/drawing/2014/main" id="{462A42EB-5864-FD4F-8D45-D55230025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6296" y="5086181"/>
                <a:ext cx="101909" cy="92380"/>
              </a:xfrm>
              <a:custGeom>
                <a:avLst/>
                <a:gdLst>
                  <a:gd name="T0" fmla="*/ 10 w 11"/>
                  <a:gd name="T1" fmla="*/ 6 h 10"/>
                  <a:gd name="T2" fmla="*/ 6 w 11"/>
                  <a:gd name="T3" fmla="*/ 10 h 10"/>
                  <a:gd name="T4" fmla="*/ 0 w 11"/>
                  <a:gd name="T5" fmla="*/ 6 h 10"/>
                  <a:gd name="T6" fmla="*/ 10 w 11"/>
                  <a:gd name="T7" fmla="*/ 6 h 10"/>
                  <a:gd name="T8" fmla="*/ 10 w 11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0" y="6"/>
                    </a:moveTo>
                    <a:cubicBezTo>
                      <a:pt x="10" y="8"/>
                      <a:pt x="7" y="9"/>
                      <a:pt x="6" y="10"/>
                    </a:cubicBezTo>
                    <a:cubicBezTo>
                      <a:pt x="4" y="10"/>
                      <a:pt x="0" y="9"/>
                      <a:pt x="0" y="6"/>
                    </a:cubicBezTo>
                    <a:cubicBezTo>
                      <a:pt x="1" y="0"/>
                      <a:pt x="11" y="6"/>
                      <a:pt x="10" y="6"/>
                    </a:cubicBezTo>
                    <a:cubicBezTo>
                      <a:pt x="10" y="7"/>
                      <a:pt x="11" y="5"/>
                      <a:pt x="1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5" name="Freeform 489">
                <a:extLst>
                  <a:ext uri="{FF2B5EF4-FFF2-40B4-BE49-F238E27FC236}">
                    <a16:creationId xmlns:a16="http://schemas.microsoft.com/office/drawing/2014/main" id="{7BD3A78B-1D29-674D-B107-29252ABC30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5404" y="4767625"/>
                <a:ext cx="82803" cy="47785"/>
              </a:xfrm>
              <a:custGeom>
                <a:avLst/>
                <a:gdLst>
                  <a:gd name="T0" fmla="*/ 9 w 9"/>
                  <a:gd name="T1" fmla="*/ 3 h 5"/>
                  <a:gd name="T2" fmla="*/ 4 w 9"/>
                  <a:gd name="T3" fmla="*/ 5 h 5"/>
                  <a:gd name="T4" fmla="*/ 1 w 9"/>
                  <a:gd name="T5" fmla="*/ 1 h 5"/>
                  <a:gd name="T6" fmla="*/ 6 w 9"/>
                  <a:gd name="T7" fmla="*/ 1 h 5"/>
                  <a:gd name="T8" fmla="*/ 9 w 9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9" y="3"/>
                    </a:moveTo>
                    <a:cubicBezTo>
                      <a:pt x="7" y="4"/>
                      <a:pt x="6" y="4"/>
                      <a:pt x="4" y="5"/>
                    </a:cubicBezTo>
                    <a:cubicBezTo>
                      <a:pt x="2" y="5"/>
                      <a:pt x="0" y="3"/>
                      <a:pt x="1" y="1"/>
                    </a:cubicBezTo>
                    <a:cubicBezTo>
                      <a:pt x="1" y="0"/>
                      <a:pt x="5" y="0"/>
                      <a:pt x="6" y="1"/>
                    </a:cubicBezTo>
                    <a:cubicBezTo>
                      <a:pt x="7" y="1"/>
                      <a:pt x="8" y="3"/>
                      <a:pt x="9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6" name="Freeform 490">
                <a:extLst>
                  <a:ext uri="{FF2B5EF4-FFF2-40B4-BE49-F238E27FC236}">
                    <a16:creationId xmlns:a16="http://schemas.microsoft.com/office/drawing/2014/main" id="{7C5F9740-4B77-1641-A39E-CB78E68ED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11645" y="4675245"/>
                <a:ext cx="92356" cy="44598"/>
              </a:xfrm>
              <a:custGeom>
                <a:avLst/>
                <a:gdLst>
                  <a:gd name="T0" fmla="*/ 6 w 10"/>
                  <a:gd name="T1" fmla="*/ 5 h 5"/>
                  <a:gd name="T2" fmla="*/ 1 w 10"/>
                  <a:gd name="T3" fmla="*/ 4 h 5"/>
                  <a:gd name="T4" fmla="*/ 4 w 10"/>
                  <a:gd name="T5" fmla="*/ 1 h 5"/>
                  <a:gd name="T6" fmla="*/ 9 w 10"/>
                  <a:gd name="T7" fmla="*/ 1 h 5"/>
                  <a:gd name="T8" fmla="*/ 6 w 10"/>
                  <a:gd name="T9" fmla="*/ 5 h 5"/>
                  <a:gd name="T10" fmla="*/ 6 w 10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6" y="5"/>
                    </a:moveTo>
                    <a:cubicBezTo>
                      <a:pt x="4" y="5"/>
                      <a:pt x="2" y="4"/>
                      <a:pt x="1" y="4"/>
                    </a:cubicBezTo>
                    <a:cubicBezTo>
                      <a:pt x="0" y="3"/>
                      <a:pt x="3" y="1"/>
                      <a:pt x="4" y="1"/>
                    </a:cubicBezTo>
                    <a:cubicBezTo>
                      <a:pt x="5" y="0"/>
                      <a:pt x="8" y="0"/>
                      <a:pt x="9" y="1"/>
                    </a:cubicBezTo>
                    <a:cubicBezTo>
                      <a:pt x="10" y="2"/>
                      <a:pt x="7" y="5"/>
                      <a:pt x="6" y="5"/>
                    </a:cubicBezTo>
                    <a:cubicBezTo>
                      <a:pt x="4" y="5"/>
                      <a:pt x="6" y="5"/>
                      <a:pt x="6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7" name="Freeform 491">
                <a:extLst>
                  <a:ext uri="{FF2B5EF4-FFF2-40B4-BE49-F238E27FC236}">
                    <a16:creationId xmlns:a16="http://schemas.microsoft.com/office/drawing/2014/main" id="{72FE8428-3282-B046-9E76-1F8F4B043D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8971" y="3999911"/>
                <a:ext cx="57323" cy="19114"/>
              </a:xfrm>
              <a:custGeom>
                <a:avLst/>
                <a:gdLst>
                  <a:gd name="T0" fmla="*/ 6 w 6"/>
                  <a:gd name="T1" fmla="*/ 1 h 2"/>
                  <a:gd name="T2" fmla="*/ 0 w 6"/>
                  <a:gd name="T3" fmla="*/ 1 h 2"/>
                  <a:gd name="T4" fmla="*/ 6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6" y="1"/>
                    </a:moveTo>
                    <a:cubicBezTo>
                      <a:pt x="6" y="2"/>
                      <a:pt x="0" y="2"/>
                      <a:pt x="0" y="1"/>
                    </a:cubicBezTo>
                    <a:cubicBezTo>
                      <a:pt x="0" y="0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8" name="Freeform 492">
                <a:extLst>
                  <a:ext uri="{FF2B5EF4-FFF2-40B4-BE49-F238E27FC236}">
                    <a16:creationId xmlns:a16="http://schemas.microsoft.com/office/drawing/2014/main" id="{15D3E835-27DE-3944-9E06-E20F5201B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6680" y="4805855"/>
                <a:ext cx="54139" cy="38227"/>
              </a:xfrm>
              <a:custGeom>
                <a:avLst/>
                <a:gdLst>
                  <a:gd name="T0" fmla="*/ 5 w 6"/>
                  <a:gd name="T1" fmla="*/ 4 h 4"/>
                  <a:gd name="T2" fmla="*/ 2 w 6"/>
                  <a:gd name="T3" fmla="*/ 1 h 4"/>
                  <a:gd name="T4" fmla="*/ 5 w 6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4"/>
                    </a:moveTo>
                    <a:cubicBezTo>
                      <a:pt x="4" y="4"/>
                      <a:pt x="0" y="3"/>
                      <a:pt x="2" y="1"/>
                    </a:cubicBezTo>
                    <a:cubicBezTo>
                      <a:pt x="5" y="0"/>
                      <a:pt x="6" y="4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9" name="Freeform 493">
                <a:extLst>
                  <a:ext uri="{FF2B5EF4-FFF2-40B4-BE49-F238E27FC236}">
                    <a16:creationId xmlns:a16="http://schemas.microsoft.com/office/drawing/2014/main" id="{634E30F6-1190-C44C-9A73-4E9DA1BA40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269" y="6892386"/>
                <a:ext cx="54139" cy="101936"/>
              </a:xfrm>
              <a:custGeom>
                <a:avLst/>
                <a:gdLst>
                  <a:gd name="T0" fmla="*/ 5 w 6"/>
                  <a:gd name="T1" fmla="*/ 1 h 11"/>
                  <a:gd name="T2" fmla="*/ 5 w 6"/>
                  <a:gd name="T3" fmla="*/ 7 h 11"/>
                  <a:gd name="T4" fmla="*/ 3 w 6"/>
                  <a:gd name="T5" fmla="*/ 10 h 11"/>
                  <a:gd name="T6" fmla="*/ 1 w 6"/>
                  <a:gd name="T7" fmla="*/ 4 h 11"/>
                  <a:gd name="T8" fmla="*/ 5 w 6"/>
                  <a:gd name="T9" fmla="*/ 1 h 11"/>
                  <a:gd name="T10" fmla="*/ 5 w 6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5" y="1"/>
                    </a:moveTo>
                    <a:cubicBezTo>
                      <a:pt x="5" y="3"/>
                      <a:pt x="6" y="5"/>
                      <a:pt x="5" y="7"/>
                    </a:cubicBezTo>
                    <a:cubicBezTo>
                      <a:pt x="4" y="8"/>
                      <a:pt x="5" y="11"/>
                      <a:pt x="3" y="10"/>
                    </a:cubicBezTo>
                    <a:cubicBezTo>
                      <a:pt x="1" y="8"/>
                      <a:pt x="0" y="6"/>
                      <a:pt x="1" y="4"/>
                    </a:cubicBezTo>
                    <a:cubicBezTo>
                      <a:pt x="1" y="3"/>
                      <a:pt x="5" y="0"/>
                      <a:pt x="5" y="1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0" name="Freeform 494">
                <a:extLst>
                  <a:ext uri="{FF2B5EF4-FFF2-40B4-BE49-F238E27FC236}">
                    <a16:creationId xmlns:a16="http://schemas.microsoft.com/office/drawing/2014/main" id="{F3E2512E-BFD7-C04D-A1A3-E06490B612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60" y="6984768"/>
                <a:ext cx="82803" cy="140163"/>
              </a:xfrm>
              <a:custGeom>
                <a:avLst/>
                <a:gdLst>
                  <a:gd name="T0" fmla="*/ 7 w 9"/>
                  <a:gd name="T1" fmla="*/ 3 h 15"/>
                  <a:gd name="T2" fmla="*/ 5 w 9"/>
                  <a:gd name="T3" fmla="*/ 2 h 15"/>
                  <a:gd name="T4" fmla="*/ 0 w 9"/>
                  <a:gd name="T5" fmla="*/ 2 h 15"/>
                  <a:gd name="T6" fmla="*/ 1 w 9"/>
                  <a:gd name="T7" fmla="*/ 8 h 15"/>
                  <a:gd name="T8" fmla="*/ 2 w 9"/>
                  <a:gd name="T9" fmla="*/ 13 h 15"/>
                  <a:gd name="T10" fmla="*/ 4 w 9"/>
                  <a:gd name="T11" fmla="*/ 14 h 15"/>
                  <a:gd name="T12" fmla="*/ 8 w 9"/>
                  <a:gd name="T13" fmla="*/ 10 h 15"/>
                  <a:gd name="T14" fmla="*/ 7 w 9"/>
                  <a:gd name="T15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5">
                    <a:moveTo>
                      <a:pt x="7" y="3"/>
                    </a:moveTo>
                    <a:cubicBezTo>
                      <a:pt x="6" y="3"/>
                      <a:pt x="7" y="0"/>
                      <a:pt x="5" y="2"/>
                    </a:cubicBezTo>
                    <a:cubicBezTo>
                      <a:pt x="2" y="4"/>
                      <a:pt x="3" y="4"/>
                      <a:pt x="0" y="2"/>
                    </a:cubicBezTo>
                    <a:cubicBezTo>
                      <a:pt x="0" y="2"/>
                      <a:pt x="1" y="8"/>
                      <a:pt x="1" y="8"/>
                    </a:cubicBezTo>
                    <a:cubicBezTo>
                      <a:pt x="2" y="10"/>
                      <a:pt x="2" y="11"/>
                      <a:pt x="2" y="13"/>
                    </a:cubicBezTo>
                    <a:cubicBezTo>
                      <a:pt x="2" y="14"/>
                      <a:pt x="2" y="15"/>
                      <a:pt x="4" y="14"/>
                    </a:cubicBezTo>
                    <a:cubicBezTo>
                      <a:pt x="6" y="13"/>
                      <a:pt x="8" y="13"/>
                      <a:pt x="8" y="10"/>
                    </a:cubicBezTo>
                    <a:cubicBezTo>
                      <a:pt x="8" y="9"/>
                      <a:pt x="9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1" name="Freeform 495">
                <a:extLst>
                  <a:ext uri="{FF2B5EF4-FFF2-40B4-BE49-F238E27FC236}">
                    <a16:creationId xmlns:a16="http://schemas.microsoft.com/office/drawing/2014/main" id="{7EB78A4E-6B53-1740-A754-6C8596A434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431" y="7153601"/>
                <a:ext cx="149680" cy="92380"/>
              </a:xfrm>
              <a:custGeom>
                <a:avLst/>
                <a:gdLst>
                  <a:gd name="T0" fmla="*/ 5 w 16"/>
                  <a:gd name="T1" fmla="*/ 1 h 10"/>
                  <a:gd name="T2" fmla="*/ 0 w 16"/>
                  <a:gd name="T3" fmla="*/ 2 h 10"/>
                  <a:gd name="T4" fmla="*/ 3 w 16"/>
                  <a:gd name="T5" fmla="*/ 5 h 10"/>
                  <a:gd name="T6" fmla="*/ 8 w 16"/>
                  <a:gd name="T7" fmla="*/ 7 h 10"/>
                  <a:gd name="T8" fmla="*/ 14 w 16"/>
                  <a:gd name="T9" fmla="*/ 8 h 10"/>
                  <a:gd name="T10" fmla="*/ 13 w 16"/>
                  <a:gd name="T11" fmla="*/ 4 h 10"/>
                  <a:gd name="T12" fmla="*/ 15 w 16"/>
                  <a:gd name="T13" fmla="*/ 1 h 10"/>
                  <a:gd name="T14" fmla="*/ 11 w 16"/>
                  <a:gd name="T15" fmla="*/ 1 h 10"/>
                  <a:gd name="T16" fmla="*/ 5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5" y="1"/>
                    </a:moveTo>
                    <a:cubicBezTo>
                      <a:pt x="4" y="1"/>
                      <a:pt x="1" y="1"/>
                      <a:pt x="0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5"/>
                      <a:pt x="7" y="6"/>
                      <a:pt x="8" y="7"/>
                    </a:cubicBezTo>
                    <a:cubicBezTo>
                      <a:pt x="10" y="8"/>
                      <a:pt x="12" y="10"/>
                      <a:pt x="14" y="8"/>
                    </a:cubicBezTo>
                    <a:cubicBezTo>
                      <a:pt x="16" y="7"/>
                      <a:pt x="12" y="6"/>
                      <a:pt x="13" y="4"/>
                    </a:cubicBezTo>
                    <a:cubicBezTo>
                      <a:pt x="13" y="4"/>
                      <a:pt x="16" y="2"/>
                      <a:pt x="15" y="1"/>
                    </a:cubicBezTo>
                    <a:cubicBezTo>
                      <a:pt x="15" y="0"/>
                      <a:pt x="11" y="1"/>
                      <a:pt x="11" y="1"/>
                    </a:cubicBezTo>
                    <a:cubicBezTo>
                      <a:pt x="9" y="2"/>
                      <a:pt x="7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2" name="Freeform 496">
                <a:extLst>
                  <a:ext uri="{FF2B5EF4-FFF2-40B4-BE49-F238E27FC236}">
                    <a16:creationId xmlns:a16="http://schemas.microsoft.com/office/drawing/2014/main" id="{252CC321-58F7-5148-B515-FE6F9D975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1963" y="7284209"/>
                <a:ext cx="121018" cy="66896"/>
              </a:xfrm>
              <a:custGeom>
                <a:avLst/>
                <a:gdLst>
                  <a:gd name="T0" fmla="*/ 12 w 13"/>
                  <a:gd name="T1" fmla="*/ 1 h 7"/>
                  <a:gd name="T2" fmla="*/ 10 w 13"/>
                  <a:gd name="T3" fmla="*/ 2 h 7"/>
                  <a:gd name="T4" fmla="*/ 10 w 13"/>
                  <a:gd name="T5" fmla="*/ 5 h 7"/>
                  <a:gd name="T6" fmla="*/ 6 w 13"/>
                  <a:gd name="T7" fmla="*/ 6 h 7"/>
                  <a:gd name="T8" fmla="*/ 2 w 13"/>
                  <a:gd name="T9" fmla="*/ 6 h 7"/>
                  <a:gd name="T10" fmla="*/ 5 w 13"/>
                  <a:gd name="T11" fmla="*/ 3 h 7"/>
                  <a:gd name="T12" fmla="*/ 12 w 13"/>
                  <a:gd name="T13" fmla="*/ 1 h 7"/>
                  <a:gd name="T14" fmla="*/ 12 w 13"/>
                  <a:gd name="T1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7">
                    <a:moveTo>
                      <a:pt x="12" y="1"/>
                    </a:moveTo>
                    <a:cubicBezTo>
                      <a:pt x="12" y="1"/>
                      <a:pt x="10" y="2"/>
                      <a:pt x="10" y="2"/>
                    </a:cubicBezTo>
                    <a:cubicBezTo>
                      <a:pt x="9" y="3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4" y="7"/>
                      <a:pt x="3" y="7"/>
                      <a:pt x="2" y="6"/>
                    </a:cubicBezTo>
                    <a:cubicBezTo>
                      <a:pt x="0" y="4"/>
                      <a:pt x="4" y="3"/>
                      <a:pt x="5" y="3"/>
                    </a:cubicBezTo>
                    <a:cubicBezTo>
                      <a:pt x="7" y="3"/>
                      <a:pt x="10" y="2"/>
                      <a:pt x="12" y="1"/>
                    </a:cubicBezTo>
                    <a:cubicBezTo>
                      <a:pt x="13" y="0"/>
                      <a:pt x="11" y="2"/>
                      <a:pt x="1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3" name="Freeform 497">
                <a:extLst>
                  <a:ext uri="{FF2B5EF4-FFF2-40B4-BE49-F238E27FC236}">
                    <a16:creationId xmlns:a16="http://schemas.microsoft.com/office/drawing/2014/main" id="{83041238-67A3-704B-BD23-8E8EB48D6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1" y="7293764"/>
                <a:ext cx="140127" cy="38227"/>
              </a:xfrm>
              <a:custGeom>
                <a:avLst/>
                <a:gdLst>
                  <a:gd name="T0" fmla="*/ 8 w 15"/>
                  <a:gd name="T1" fmla="*/ 4 h 4"/>
                  <a:gd name="T2" fmla="*/ 1 w 15"/>
                  <a:gd name="T3" fmla="*/ 1 h 4"/>
                  <a:gd name="T4" fmla="*/ 7 w 15"/>
                  <a:gd name="T5" fmla="*/ 1 h 4"/>
                  <a:gd name="T6" fmla="*/ 15 w 15"/>
                  <a:gd name="T7" fmla="*/ 2 h 4"/>
                  <a:gd name="T8" fmla="*/ 13 w 15"/>
                  <a:gd name="T9" fmla="*/ 3 h 4"/>
                  <a:gd name="T10" fmla="*/ 8 w 15"/>
                  <a:gd name="T11" fmla="*/ 4 h 4"/>
                  <a:gd name="T12" fmla="*/ 8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8" y="4"/>
                    </a:moveTo>
                    <a:cubicBezTo>
                      <a:pt x="7" y="4"/>
                      <a:pt x="0" y="2"/>
                      <a:pt x="1" y="1"/>
                    </a:cubicBezTo>
                    <a:cubicBezTo>
                      <a:pt x="1" y="0"/>
                      <a:pt x="7" y="1"/>
                      <a:pt x="7" y="1"/>
                    </a:cubicBezTo>
                    <a:cubicBezTo>
                      <a:pt x="10" y="2"/>
                      <a:pt x="12" y="2"/>
                      <a:pt x="15" y="2"/>
                    </a:cubicBezTo>
                    <a:cubicBezTo>
                      <a:pt x="15" y="2"/>
                      <a:pt x="13" y="3"/>
                      <a:pt x="13" y="3"/>
                    </a:cubicBezTo>
                    <a:cubicBezTo>
                      <a:pt x="12" y="4"/>
                      <a:pt x="10" y="4"/>
                      <a:pt x="8" y="4"/>
                    </a:cubicBezTo>
                    <a:cubicBezTo>
                      <a:pt x="6" y="4"/>
                      <a:pt x="9" y="4"/>
                      <a:pt x="8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4" name="Freeform 498">
                <a:extLst>
                  <a:ext uri="{FF2B5EF4-FFF2-40B4-BE49-F238E27FC236}">
                    <a16:creationId xmlns:a16="http://schemas.microsoft.com/office/drawing/2014/main" id="{39373B2C-61A3-1A45-931D-0EFDD5018A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93813" y="5917609"/>
                <a:ext cx="66879" cy="66896"/>
              </a:xfrm>
              <a:custGeom>
                <a:avLst/>
                <a:gdLst>
                  <a:gd name="T0" fmla="*/ 1 w 7"/>
                  <a:gd name="T1" fmla="*/ 4 h 7"/>
                  <a:gd name="T2" fmla="*/ 1 w 7"/>
                  <a:gd name="T3" fmla="*/ 1 h 7"/>
                  <a:gd name="T4" fmla="*/ 7 w 7"/>
                  <a:gd name="T5" fmla="*/ 1 h 7"/>
                  <a:gd name="T6" fmla="*/ 1 w 7"/>
                  <a:gd name="T7" fmla="*/ 4 h 7"/>
                  <a:gd name="T8" fmla="*/ 1 w 7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4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1"/>
                      <a:pt x="7" y="0"/>
                      <a:pt x="7" y="1"/>
                    </a:cubicBezTo>
                    <a:cubicBezTo>
                      <a:pt x="7" y="2"/>
                      <a:pt x="2" y="6"/>
                      <a:pt x="1" y="4"/>
                    </a:cubicBezTo>
                    <a:cubicBezTo>
                      <a:pt x="1" y="1"/>
                      <a:pt x="2" y="7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5" name="Freeform 499">
                <a:extLst>
                  <a:ext uri="{FF2B5EF4-FFF2-40B4-BE49-F238E27FC236}">
                    <a16:creationId xmlns:a16="http://schemas.microsoft.com/office/drawing/2014/main" id="{BA948B9B-8766-5A4A-A0DC-AA30F95A9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3366" y="5892125"/>
                <a:ext cx="47770" cy="25484"/>
              </a:xfrm>
              <a:custGeom>
                <a:avLst/>
                <a:gdLst>
                  <a:gd name="T0" fmla="*/ 3 w 5"/>
                  <a:gd name="T1" fmla="*/ 2 h 3"/>
                  <a:gd name="T2" fmla="*/ 0 w 5"/>
                  <a:gd name="T3" fmla="*/ 1 h 3"/>
                  <a:gd name="T4" fmla="*/ 4 w 5"/>
                  <a:gd name="T5" fmla="*/ 1 h 3"/>
                  <a:gd name="T6" fmla="*/ 3 w 5"/>
                  <a:gd name="T7" fmla="*/ 2 h 3"/>
                  <a:gd name="T8" fmla="*/ 3 w 5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3" y="2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1"/>
                      <a:pt x="4" y="0"/>
                      <a:pt x="4" y="1"/>
                    </a:cubicBezTo>
                    <a:cubicBezTo>
                      <a:pt x="5" y="2"/>
                      <a:pt x="4" y="3"/>
                      <a:pt x="3" y="2"/>
                    </a:cubicBezTo>
                    <a:cubicBezTo>
                      <a:pt x="1" y="2"/>
                      <a:pt x="5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6" name="Freeform 500">
                <a:extLst>
                  <a:ext uri="{FF2B5EF4-FFF2-40B4-BE49-F238E27FC236}">
                    <a16:creationId xmlns:a16="http://schemas.microsoft.com/office/drawing/2014/main" id="{8E6B30DC-B0DA-C443-B4F7-1AD3C15554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9098" y="5955834"/>
                <a:ext cx="54139" cy="92380"/>
              </a:xfrm>
              <a:custGeom>
                <a:avLst/>
                <a:gdLst>
                  <a:gd name="T0" fmla="*/ 6 w 6"/>
                  <a:gd name="T1" fmla="*/ 2 h 10"/>
                  <a:gd name="T2" fmla="*/ 3 w 6"/>
                  <a:gd name="T3" fmla="*/ 9 h 10"/>
                  <a:gd name="T4" fmla="*/ 6 w 6"/>
                  <a:gd name="T5" fmla="*/ 2 h 10"/>
                  <a:gd name="T6" fmla="*/ 6 w 6"/>
                  <a:gd name="T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cubicBezTo>
                      <a:pt x="6" y="0"/>
                      <a:pt x="0" y="10"/>
                      <a:pt x="3" y="9"/>
                    </a:cubicBezTo>
                    <a:cubicBezTo>
                      <a:pt x="4" y="9"/>
                      <a:pt x="6" y="3"/>
                      <a:pt x="6" y="2"/>
                    </a:cubicBezTo>
                    <a:cubicBezTo>
                      <a:pt x="6" y="1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7" name="Freeform 501">
                <a:extLst>
                  <a:ext uri="{FF2B5EF4-FFF2-40B4-BE49-F238E27FC236}">
                    <a16:creationId xmlns:a16="http://schemas.microsoft.com/office/drawing/2014/main" id="{AAE254C9-F6BA-B542-ADF1-B0E3BDB7A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4" y="5796557"/>
                <a:ext cx="38217" cy="38227"/>
              </a:xfrm>
              <a:custGeom>
                <a:avLst/>
                <a:gdLst>
                  <a:gd name="T0" fmla="*/ 3 w 4"/>
                  <a:gd name="T1" fmla="*/ 3 h 4"/>
                  <a:gd name="T2" fmla="*/ 1 w 4"/>
                  <a:gd name="T3" fmla="*/ 1 h 4"/>
                  <a:gd name="T4" fmla="*/ 3 w 4"/>
                  <a:gd name="T5" fmla="*/ 0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3"/>
                      <a:pt x="0" y="2"/>
                      <a:pt x="1" y="1"/>
                    </a:cubicBezTo>
                    <a:cubicBezTo>
                      <a:pt x="2" y="1"/>
                      <a:pt x="3" y="0"/>
                      <a:pt x="3" y="0"/>
                    </a:cubicBezTo>
                    <a:cubicBezTo>
                      <a:pt x="4" y="0"/>
                      <a:pt x="4" y="2"/>
                      <a:pt x="3" y="3"/>
                    </a:cubicBezTo>
                    <a:cubicBezTo>
                      <a:pt x="2" y="4"/>
                      <a:pt x="4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8" name="Freeform 502">
                <a:extLst>
                  <a:ext uri="{FF2B5EF4-FFF2-40B4-BE49-F238E27FC236}">
                    <a16:creationId xmlns:a16="http://schemas.microsoft.com/office/drawing/2014/main" id="{01DB43CE-7E91-6C40-838F-18A89482EA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89" y="6086441"/>
                <a:ext cx="54139" cy="86010"/>
              </a:xfrm>
              <a:custGeom>
                <a:avLst/>
                <a:gdLst>
                  <a:gd name="T0" fmla="*/ 6 w 6"/>
                  <a:gd name="T1" fmla="*/ 2 h 9"/>
                  <a:gd name="T2" fmla="*/ 6 w 6"/>
                  <a:gd name="T3" fmla="*/ 4 h 9"/>
                  <a:gd name="T4" fmla="*/ 5 w 6"/>
                  <a:gd name="T5" fmla="*/ 9 h 9"/>
                  <a:gd name="T6" fmla="*/ 0 w 6"/>
                  <a:gd name="T7" fmla="*/ 3 h 9"/>
                  <a:gd name="T8" fmla="*/ 3 w 6"/>
                  <a:gd name="T9" fmla="*/ 3 h 9"/>
                  <a:gd name="T10" fmla="*/ 6 w 6"/>
                  <a:gd name="T11" fmla="*/ 2 h 9"/>
                  <a:gd name="T12" fmla="*/ 6 w 6"/>
                  <a:gd name="T13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2"/>
                    </a:moveTo>
                    <a:cubicBezTo>
                      <a:pt x="6" y="1"/>
                      <a:pt x="6" y="4"/>
                      <a:pt x="6" y="4"/>
                    </a:cubicBezTo>
                    <a:cubicBezTo>
                      <a:pt x="6" y="6"/>
                      <a:pt x="6" y="8"/>
                      <a:pt x="5" y="9"/>
                    </a:cubicBezTo>
                    <a:cubicBezTo>
                      <a:pt x="5" y="9"/>
                      <a:pt x="0" y="5"/>
                      <a:pt x="0" y="3"/>
                    </a:cubicBezTo>
                    <a:cubicBezTo>
                      <a:pt x="0" y="3"/>
                      <a:pt x="2" y="2"/>
                      <a:pt x="3" y="3"/>
                    </a:cubicBezTo>
                    <a:cubicBezTo>
                      <a:pt x="4" y="4"/>
                      <a:pt x="5" y="4"/>
                      <a:pt x="6" y="2"/>
                    </a:cubicBezTo>
                    <a:cubicBezTo>
                      <a:pt x="6" y="0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9" name="Freeform 503">
                <a:extLst>
                  <a:ext uri="{FF2B5EF4-FFF2-40B4-BE49-F238E27FC236}">
                    <a16:creationId xmlns:a16="http://schemas.microsoft.com/office/drawing/2014/main" id="{0096C8D5-3553-9447-9B2F-4456733767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52413" y="6105555"/>
                <a:ext cx="76432" cy="76452"/>
              </a:xfrm>
              <a:custGeom>
                <a:avLst/>
                <a:gdLst>
                  <a:gd name="T0" fmla="*/ 6 w 8"/>
                  <a:gd name="T1" fmla="*/ 7 h 8"/>
                  <a:gd name="T2" fmla="*/ 1 w 8"/>
                  <a:gd name="T3" fmla="*/ 4 h 8"/>
                  <a:gd name="T4" fmla="*/ 6 w 8"/>
                  <a:gd name="T5" fmla="*/ 7 h 8"/>
                  <a:gd name="T6" fmla="*/ 6 w 8"/>
                  <a:gd name="T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8">
                    <a:moveTo>
                      <a:pt x="6" y="7"/>
                    </a:moveTo>
                    <a:cubicBezTo>
                      <a:pt x="5" y="8"/>
                      <a:pt x="0" y="5"/>
                      <a:pt x="1" y="4"/>
                    </a:cubicBezTo>
                    <a:cubicBezTo>
                      <a:pt x="3" y="0"/>
                      <a:pt x="8" y="5"/>
                      <a:pt x="6" y="7"/>
                    </a:cubicBezTo>
                    <a:cubicBezTo>
                      <a:pt x="5" y="8"/>
                      <a:pt x="7" y="6"/>
                      <a:pt x="6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0" name="Freeform 504">
                <a:extLst>
                  <a:ext uri="{FF2B5EF4-FFF2-40B4-BE49-F238E27FC236}">
                    <a16:creationId xmlns:a16="http://schemas.microsoft.com/office/drawing/2014/main" id="{19903552-1230-6E49-942A-5CEB6D5BFC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8015" y="7070776"/>
                <a:ext cx="44586" cy="35042"/>
              </a:xfrm>
              <a:custGeom>
                <a:avLst/>
                <a:gdLst>
                  <a:gd name="T0" fmla="*/ 4 w 5"/>
                  <a:gd name="T1" fmla="*/ 2 h 4"/>
                  <a:gd name="T2" fmla="*/ 3 w 5"/>
                  <a:gd name="T3" fmla="*/ 3 h 4"/>
                  <a:gd name="T4" fmla="*/ 0 w 5"/>
                  <a:gd name="T5" fmla="*/ 2 h 4"/>
                  <a:gd name="T6" fmla="*/ 4 w 5"/>
                  <a:gd name="T7" fmla="*/ 0 h 4"/>
                  <a:gd name="T8" fmla="*/ 4 w 5"/>
                  <a:gd name="T9" fmla="*/ 2 h 4"/>
                  <a:gd name="T10" fmla="*/ 4 w 5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4">
                    <a:moveTo>
                      <a:pt x="4" y="2"/>
                    </a:moveTo>
                    <a:cubicBezTo>
                      <a:pt x="5" y="1"/>
                      <a:pt x="4" y="4"/>
                      <a:pt x="3" y="3"/>
                    </a:cubicBezTo>
                    <a:cubicBezTo>
                      <a:pt x="3" y="3"/>
                      <a:pt x="0" y="2"/>
                      <a:pt x="0" y="2"/>
                    </a:cubicBezTo>
                    <a:cubicBezTo>
                      <a:pt x="0" y="2"/>
                      <a:pt x="3" y="0"/>
                      <a:pt x="4" y="0"/>
                    </a:cubicBezTo>
                    <a:cubicBezTo>
                      <a:pt x="4" y="0"/>
                      <a:pt x="3" y="2"/>
                      <a:pt x="4" y="2"/>
                    </a:cubicBezTo>
                    <a:cubicBezTo>
                      <a:pt x="5" y="1"/>
                      <a:pt x="3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1" name="Freeform 505">
                <a:extLst>
                  <a:ext uri="{FF2B5EF4-FFF2-40B4-BE49-F238E27FC236}">
                    <a16:creationId xmlns:a16="http://schemas.microsoft.com/office/drawing/2014/main" id="{9D241B10-D419-3F43-9674-962D856C4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9413" y="5927165"/>
                <a:ext cx="57323" cy="57338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5 h 6"/>
                  <a:gd name="T4" fmla="*/ 1 w 6"/>
                  <a:gd name="T5" fmla="*/ 5 h 6"/>
                  <a:gd name="T6" fmla="*/ 5 w 6"/>
                  <a:gd name="T7" fmla="*/ 1 h 6"/>
                  <a:gd name="T8" fmla="*/ 5 w 6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6" y="2"/>
                      <a:pt x="4" y="3"/>
                      <a:pt x="4" y="5"/>
                    </a:cubicBezTo>
                    <a:cubicBezTo>
                      <a:pt x="3" y="6"/>
                      <a:pt x="2" y="6"/>
                      <a:pt x="1" y="5"/>
                    </a:cubicBezTo>
                    <a:cubicBezTo>
                      <a:pt x="0" y="4"/>
                      <a:pt x="5" y="0"/>
                      <a:pt x="5" y="1"/>
                    </a:cubicBezTo>
                    <a:cubicBezTo>
                      <a:pt x="6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2" name="Freeform 506">
                <a:extLst>
                  <a:ext uri="{FF2B5EF4-FFF2-40B4-BE49-F238E27FC236}">
                    <a16:creationId xmlns:a16="http://schemas.microsoft.com/office/drawing/2014/main" id="{BFD38E6E-180A-2B40-A609-0784006810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88081" y="5994061"/>
                <a:ext cx="28662" cy="28669"/>
              </a:xfrm>
              <a:custGeom>
                <a:avLst/>
                <a:gdLst>
                  <a:gd name="T0" fmla="*/ 3 w 3"/>
                  <a:gd name="T1" fmla="*/ 1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1 h 3"/>
                  <a:gd name="T8" fmla="*/ 3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2" y="1"/>
                      <a:pt x="0" y="1"/>
                      <a:pt x="0" y="2"/>
                    </a:cubicBezTo>
                    <a:cubicBezTo>
                      <a:pt x="0" y="3"/>
                      <a:pt x="2" y="3"/>
                      <a:pt x="2" y="3"/>
                    </a:cubicBezTo>
                    <a:cubicBezTo>
                      <a:pt x="3" y="3"/>
                      <a:pt x="3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3" name="Freeform 507">
                <a:extLst>
                  <a:ext uri="{FF2B5EF4-FFF2-40B4-BE49-F238E27FC236}">
                    <a16:creationId xmlns:a16="http://schemas.microsoft.com/office/drawing/2014/main" id="{EED73044-947D-2C4D-80F3-E39281CF29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2" y="6022733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4" name="Freeform 508">
                <a:extLst>
                  <a:ext uri="{FF2B5EF4-FFF2-40B4-BE49-F238E27FC236}">
                    <a16:creationId xmlns:a16="http://schemas.microsoft.com/office/drawing/2014/main" id="{A768DC28-075A-844A-950A-4EF49060C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2" y="6048217"/>
                <a:ext cx="9553" cy="1911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1" y="2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5" name="Freeform 509">
                <a:extLst>
                  <a:ext uri="{FF2B5EF4-FFF2-40B4-BE49-F238E27FC236}">
                    <a16:creationId xmlns:a16="http://schemas.microsoft.com/office/drawing/2014/main" id="{5B8A2E65-FB2B-C643-B53A-4237DD9EFE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2" y="6067328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6" name="Freeform 510">
                <a:extLst>
                  <a:ext uri="{FF2B5EF4-FFF2-40B4-BE49-F238E27FC236}">
                    <a16:creationId xmlns:a16="http://schemas.microsoft.com/office/drawing/2014/main" id="{C9CCC339-23F3-EE47-AF8A-AB69481D32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9990" y="6207491"/>
                <a:ext cx="9553" cy="1911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7" name="Freeform 511">
                <a:extLst>
                  <a:ext uri="{FF2B5EF4-FFF2-40B4-BE49-F238E27FC236}">
                    <a16:creationId xmlns:a16="http://schemas.microsoft.com/office/drawing/2014/main" id="{8ECCD79C-C118-774B-B6FA-39932F69A8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0118" y="5787003"/>
                <a:ext cx="19109" cy="38227"/>
              </a:xfrm>
              <a:custGeom>
                <a:avLst/>
                <a:gdLst>
                  <a:gd name="T0" fmla="*/ 1 w 2"/>
                  <a:gd name="T1" fmla="*/ 4 h 4"/>
                  <a:gd name="T2" fmla="*/ 2 w 2"/>
                  <a:gd name="T3" fmla="*/ 1 h 4"/>
                  <a:gd name="T4" fmla="*/ 1 w 2"/>
                  <a:gd name="T5" fmla="*/ 4 h 4"/>
                  <a:gd name="T6" fmla="*/ 1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cubicBezTo>
                      <a:pt x="0" y="3"/>
                      <a:pt x="0" y="1"/>
                      <a:pt x="2" y="1"/>
                    </a:cubicBezTo>
                    <a:cubicBezTo>
                      <a:pt x="2" y="0"/>
                      <a:pt x="2" y="4"/>
                      <a:pt x="1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8" name="Freeform 512">
                <a:extLst>
                  <a:ext uri="{FF2B5EF4-FFF2-40B4-BE49-F238E27FC236}">
                    <a16:creationId xmlns:a16="http://schemas.microsoft.com/office/drawing/2014/main" id="{55787FFC-F687-BA4C-A7F9-15B9DBB683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690" y="11747159"/>
                <a:ext cx="111465" cy="57338"/>
              </a:xfrm>
              <a:custGeom>
                <a:avLst/>
                <a:gdLst>
                  <a:gd name="T0" fmla="*/ 10 w 12"/>
                  <a:gd name="T1" fmla="*/ 3 h 6"/>
                  <a:gd name="T2" fmla="*/ 8 w 12"/>
                  <a:gd name="T3" fmla="*/ 2 h 6"/>
                  <a:gd name="T4" fmla="*/ 5 w 12"/>
                  <a:gd name="T5" fmla="*/ 2 h 6"/>
                  <a:gd name="T6" fmla="*/ 3 w 12"/>
                  <a:gd name="T7" fmla="*/ 1 h 6"/>
                  <a:gd name="T8" fmla="*/ 0 w 12"/>
                  <a:gd name="T9" fmla="*/ 3 h 6"/>
                  <a:gd name="T10" fmla="*/ 2 w 12"/>
                  <a:gd name="T11" fmla="*/ 5 h 6"/>
                  <a:gd name="T12" fmla="*/ 6 w 12"/>
                  <a:gd name="T13" fmla="*/ 5 h 6"/>
                  <a:gd name="T14" fmla="*/ 11 w 12"/>
                  <a:gd name="T15" fmla="*/ 3 h 6"/>
                  <a:gd name="T16" fmla="*/ 10 w 12"/>
                  <a:gd name="T17" fmla="*/ 3 h 6"/>
                  <a:gd name="T18" fmla="*/ 10 w 12"/>
                  <a:gd name="T1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6">
                    <a:moveTo>
                      <a:pt x="10" y="3"/>
                    </a:moveTo>
                    <a:cubicBezTo>
                      <a:pt x="9" y="3"/>
                      <a:pt x="9" y="2"/>
                      <a:pt x="8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4" y="2"/>
                      <a:pt x="4" y="0"/>
                      <a:pt x="3" y="1"/>
                    </a:cubicBezTo>
                    <a:cubicBezTo>
                      <a:pt x="3" y="1"/>
                      <a:pt x="0" y="3"/>
                      <a:pt x="0" y="3"/>
                    </a:cubicBezTo>
                    <a:cubicBezTo>
                      <a:pt x="0" y="3"/>
                      <a:pt x="2" y="5"/>
                      <a:pt x="2" y="5"/>
                    </a:cubicBezTo>
                    <a:cubicBezTo>
                      <a:pt x="3" y="6"/>
                      <a:pt x="5" y="5"/>
                      <a:pt x="6" y="5"/>
                    </a:cubicBezTo>
                    <a:cubicBezTo>
                      <a:pt x="7" y="5"/>
                      <a:pt x="11" y="4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12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9" name="Freeform 513">
                <a:extLst>
                  <a:ext uri="{FF2B5EF4-FFF2-40B4-BE49-F238E27FC236}">
                    <a16:creationId xmlns:a16="http://schemas.microsoft.com/office/drawing/2014/main" id="{2C433204-1282-EF48-B77C-D0E1E59637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1135" y="11804497"/>
                <a:ext cx="82803" cy="57338"/>
              </a:xfrm>
              <a:custGeom>
                <a:avLst/>
                <a:gdLst>
                  <a:gd name="T0" fmla="*/ 7 w 9"/>
                  <a:gd name="T1" fmla="*/ 3 h 6"/>
                  <a:gd name="T2" fmla="*/ 0 w 9"/>
                  <a:gd name="T3" fmla="*/ 1 h 6"/>
                  <a:gd name="T4" fmla="*/ 2 w 9"/>
                  <a:gd name="T5" fmla="*/ 2 h 6"/>
                  <a:gd name="T6" fmla="*/ 1 w 9"/>
                  <a:gd name="T7" fmla="*/ 5 h 6"/>
                  <a:gd name="T8" fmla="*/ 3 w 9"/>
                  <a:gd name="T9" fmla="*/ 5 h 6"/>
                  <a:gd name="T10" fmla="*/ 4 w 9"/>
                  <a:gd name="T11" fmla="*/ 5 h 6"/>
                  <a:gd name="T12" fmla="*/ 7 w 9"/>
                  <a:gd name="T13" fmla="*/ 3 h 6"/>
                  <a:gd name="T14" fmla="*/ 7 w 9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7" y="3"/>
                    </a:moveTo>
                    <a:cubicBezTo>
                      <a:pt x="7" y="2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2"/>
                    </a:cubicBezTo>
                    <a:cubicBezTo>
                      <a:pt x="3" y="3"/>
                      <a:pt x="1" y="4"/>
                      <a:pt x="1" y="5"/>
                    </a:cubicBezTo>
                    <a:cubicBezTo>
                      <a:pt x="1" y="6"/>
                      <a:pt x="3" y="5"/>
                      <a:pt x="3" y="5"/>
                    </a:cubicBezTo>
                    <a:cubicBezTo>
                      <a:pt x="4" y="4"/>
                      <a:pt x="3" y="5"/>
                      <a:pt x="4" y="5"/>
                    </a:cubicBezTo>
                    <a:cubicBezTo>
                      <a:pt x="5" y="6"/>
                      <a:pt x="9" y="4"/>
                      <a:pt x="7" y="3"/>
                    </a:cubicBezTo>
                    <a:cubicBezTo>
                      <a:pt x="6" y="2"/>
                      <a:pt x="8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0" name="Freeform 514">
                <a:extLst>
                  <a:ext uri="{FF2B5EF4-FFF2-40B4-BE49-F238E27FC236}">
                    <a16:creationId xmlns:a16="http://schemas.microsoft.com/office/drawing/2014/main" id="{53BD78BA-6193-A948-B02C-030A575202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584" y="11731231"/>
                <a:ext cx="73248" cy="44598"/>
              </a:xfrm>
              <a:custGeom>
                <a:avLst/>
                <a:gdLst>
                  <a:gd name="T0" fmla="*/ 6 w 8"/>
                  <a:gd name="T1" fmla="*/ 0 h 5"/>
                  <a:gd name="T2" fmla="*/ 3 w 8"/>
                  <a:gd name="T3" fmla="*/ 1 h 5"/>
                  <a:gd name="T4" fmla="*/ 0 w 8"/>
                  <a:gd name="T5" fmla="*/ 1 h 5"/>
                  <a:gd name="T6" fmla="*/ 0 w 8"/>
                  <a:gd name="T7" fmla="*/ 3 h 5"/>
                  <a:gd name="T8" fmla="*/ 5 w 8"/>
                  <a:gd name="T9" fmla="*/ 2 h 5"/>
                  <a:gd name="T10" fmla="*/ 6 w 8"/>
                  <a:gd name="T11" fmla="*/ 0 h 5"/>
                  <a:gd name="T12" fmla="*/ 6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6" y="0"/>
                    </a:moveTo>
                    <a:cubicBezTo>
                      <a:pt x="5" y="0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1"/>
                    </a:cubicBezTo>
                    <a:cubicBezTo>
                      <a:pt x="1" y="0"/>
                      <a:pt x="0" y="4"/>
                      <a:pt x="0" y="3"/>
                    </a:cubicBezTo>
                    <a:cubicBezTo>
                      <a:pt x="1" y="5"/>
                      <a:pt x="4" y="3"/>
                      <a:pt x="5" y="2"/>
                    </a:cubicBezTo>
                    <a:cubicBezTo>
                      <a:pt x="6" y="2"/>
                      <a:pt x="8" y="0"/>
                      <a:pt x="6" y="0"/>
                    </a:cubicBezTo>
                    <a:cubicBezTo>
                      <a:pt x="5" y="0"/>
                      <a:pt x="8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1" name="Freeform 515">
                <a:extLst>
                  <a:ext uri="{FF2B5EF4-FFF2-40B4-BE49-F238E27FC236}">
                    <a16:creationId xmlns:a16="http://schemas.microsoft.com/office/drawing/2014/main" id="{0A6BE5A1-D75C-9046-A396-81F925EDA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67" y="11766272"/>
                <a:ext cx="76432" cy="47785"/>
              </a:xfrm>
              <a:custGeom>
                <a:avLst/>
                <a:gdLst>
                  <a:gd name="T0" fmla="*/ 7 w 8"/>
                  <a:gd name="T1" fmla="*/ 4 h 5"/>
                  <a:gd name="T2" fmla="*/ 1 w 8"/>
                  <a:gd name="T3" fmla="*/ 1 h 5"/>
                  <a:gd name="T4" fmla="*/ 7 w 8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7" y="4"/>
                    </a:moveTo>
                    <a:cubicBezTo>
                      <a:pt x="6" y="3"/>
                      <a:pt x="0" y="0"/>
                      <a:pt x="1" y="1"/>
                    </a:cubicBezTo>
                    <a:cubicBezTo>
                      <a:pt x="2" y="2"/>
                      <a:pt x="8" y="5"/>
                      <a:pt x="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2" name="Freeform 516">
                <a:extLst>
                  <a:ext uri="{FF2B5EF4-FFF2-40B4-BE49-F238E27FC236}">
                    <a16:creationId xmlns:a16="http://schemas.microsoft.com/office/drawing/2014/main" id="{B89D4454-EEE4-4F4C-A974-045458038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58" y="11702559"/>
                <a:ext cx="28662" cy="28669"/>
              </a:xfrm>
              <a:custGeom>
                <a:avLst/>
                <a:gdLst>
                  <a:gd name="T0" fmla="*/ 2 w 3"/>
                  <a:gd name="T1" fmla="*/ 2 h 3"/>
                  <a:gd name="T2" fmla="*/ 0 w 3"/>
                  <a:gd name="T3" fmla="*/ 1 h 3"/>
                  <a:gd name="T4" fmla="*/ 2 w 3"/>
                  <a:gd name="T5" fmla="*/ 2 h 3"/>
                  <a:gd name="T6" fmla="*/ 2 w 3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2"/>
                    </a:moveTo>
                    <a:cubicBezTo>
                      <a:pt x="2" y="3"/>
                      <a:pt x="1" y="2"/>
                      <a:pt x="0" y="1"/>
                    </a:cubicBezTo>
                    <a:cubicBezTo>
                      <a:pt x="0" y="0"/>
                      <a:pt x="3" y="0"/>
                      <a:pt x="2" y="2"/>
                    </a:cubicBezTo>
                    <a:cubicBezTo>
                      <a:pt x="2" y="3"/>
                      <a:pt x="2" y="1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3" name="Freeform 517">
                <a:extLst>
                  <a:ext uri="{FF2B5EF4-FFF2-40B4-BE49-F238E27FC236}">
                    <a16:creationId xmlns:a16="http://schemas.microsoft.com/office/drawing/2014/main" id="{4ADA549F-83B8-0245-B52E-D1426F3FAD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58" y="11626107"/>
                <a:ext cx="66879" cy="66896"/>
              </a:xfrm>
              <a:custGeom>
                <a:avLst/>
                <a:gdLst>
                  <a:gd name="T0" fmla="*/ 5 w 7"/>
                  <a:gd name="T1" fmla="*/ 2 h 7"/>
                  <a:gd name="T2" fmla="*/ 4 w 7"/>
                  <a:gd name="T3" fmla="*/ 0 h 7"/>
                  <a:gd name="T4" fmla="*/ 2 w 7"/>
                  <a:gd name="T5" fmla="*/ 1 h 7"/>
                  <a:gd name="T6" fmla="*/ 0 w 7"/>
                  <a:gd name="T7" fmla="*/ 1 h 7"/>
                  <a:gd name="T8" fmla="*/ 2 w 7"/>
                  <a:gd name="T9" fmla="*/ 4 h 7"/>
                  <a:gd name="T10" fmla="*/ 0 w 7"/>
                  <a:gd name="T11" fmla="*/ 6 h 7"/>
                  <a:gd name="T12" fmla="*/ 3 w 7"/>
                  <a:gd name="T13" fmla="*/ 5 h 7"/>
                  <a:gd name="T14" fmla="*/ 4 w 7"/>
                  <a:gd name="T15" fmla="*/ 2 h 7"/>
                  <a:gd name="T16" fmla="*/ 4 w 7"/>
                  <a:gd name="T17" fmla="*/ 4 h 7"/>
                  <a:gd name="T18" fmla="*/ 6 w 7"/>
                  <a:gd name="T19" fmla="*/ 2 h 7"/>
                  <a:gd name="T20" fmla="*/ 5 w 7"/>
                  <a:gd name="T21" fmla="*/ 2 h 7"/>
                  <a:gd name="T22" fmla="*/ 5 w 7"/>
                  <a:gd name="T2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7">
                    <a:moveTo>
                      <a:pt x="5" y="2"/>
                    </a:move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1" y="0"/>
                      <a:pt x="2" y="1"/>
                    </a:cubicBezTo>
                    <a:cubicBezTo>
                      <a:pt x="4" y="3"/>
                      <a:pt x="1" y="2"/>
                      <a:pt x="0" y="1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6"/>
                      <a:pt x="1" y="5"/>
                      <a:pt x="0" y="6"/>
                    </a:cubicBezTo>
                    <a:cubicBezTo>
                      <a:pt x="0" y="7"/>
                      <a:pt x="4" y="6"/>
                      <a:pt x="3" y="5"/>
                    </a:cubicBezTo>
                    <a:cubicBezTo>
                      <a:pt x="3" y="5"/>
                      <a:pt x="4" y="3"/>
                      <a:pt x="4" y="2"/>
                    </a:cubicBezTo>
                    <a:cubicBezTo>
                      <a:pt x="4" y="2"/>
                      <a:pt x="4" y="3"/>
                      <a:pt x="4" y="4"/>
                    </a:cubicBezTo>
                    <a:cubicBezTo>
                      <a:pt x="4" y="3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1"/>
                      <a:pt x="7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4" name="Freeform 518">
                <a:extLst>
                  <a:ext uri="{FF2B5EF4-FFF2-40B4-BE49-F238E27FC236}">
                    <a16:creationId xmlns:a16="http://schemas.microsoft.com/office/drawing/2014/main" id="{3BD5B0C6-1477-274F-8D38-2125C9ECE7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4703" y="11505057"/>
                <a:ext cx="47770" cy="101936"/>
              </a:xfrm>
              <a:custGeom>
                <a:avLst/>
                <a:gdLst>
                  <a:gd name="T0" fmla="*/ 5 w 5"/>
                  <a:gd name="T1" fmla="*/ 7 h 11"/>
                  <a:gd name="T2" fmla="*/ 2 w 5"/>
                  <a:gd name="T3" fmla="*/ 2 h 11"/>
                  <a:gd name="T4" fmla="*/ 1 w 5"/>
                  <a:gd name="T5" fmla="*/ 6 h 11"/>
                  <a:gd name="T6" fmla="*/ 0 w 5"/>
                  <a:gd name="T7" fmla="*/ 9 h 11"/>
                  <a:gd name="T8" fmla="*/ 2 w 5"/>
                  <a:gd name="T9" fmla="*/ 7 h 11"/>
                  <a:gd name="T10" fmla="*/ 5 w 5"/>
                  <a:gd name="T11" fmla="*/ 7 h 11"/>
                  <a:gd name="T12" fmla="*/ 5 w 5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1">
                    <a:moveTo>
                      <a:pt x="5" y="7"/>
                    </a:moveTo>
                    <a:cubicBezTo>
                      <a:pt x="5" y="6"/>
                      <a:pt x="4" y="0"/>
                      <a:pt x="2" y="2"/>
                    </a:cubicBezTo>
                    <a:cubicBezTo>
                      <a:pt x="2" y="3"/>
                      <a:pt x="3" y="6"/>
                      <a:pt x="1" y="6"/>
                    </a:cubicBezTo>
                    <a:cubicBezTo>
                      <a:pt x="0" y="6"/>
                      <a:pt x="0" y="7"/>
                      <a:pt x="0" y="9"/>
                    </a:cubicBezTo>
                    <a:cubicBezTo>
                      <a:pt x="1" y="9"/>
                      <a:pt x="2" y="7"/>
                      <a:pt x="2" y="7"/>
                    </a:cubicBezTo>
                    <a:cubicBezTo>
                      <a:pt x="1" y="7"/>
                      <a:pt x="5" y="11"/>
                      <a:pt x="5" y="7"/>
                    </a:cubicBezTo>
                    <a:cubicBezTo>
                      <a:pt x="5" y="6"/>
                      <a:pt x="5" y="8"/>
                      <a:pt x="5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5" name="Freeform 519">
                <a:extLst>
                  <a:ext uri="{FF2B5EF4-FFF2-40B4-BE49-F238E27FC236}">
                    <a16:creationId xmlns:a16="http://schemas.microsoft.com/office/drawing/2014/main" id="{F252A1E2-31C5-2846-BEB5-0B270B7C70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50" y="11587880"/>
                <a:ext cx="28662" cy="57338"/>
              </a:xfrm>
              <a:custGeom>
                <a:avLst/>
                <a:gdLst>
                  <a:gd name="T0" fmla="*/ 3 w 3"/>
                  <a:gd name="T1" fmla="*/ 2 h 6"/>
                  <a:gd name="T2" fmla="*/ 1 w 3"/>
                  <a:gd name="T3" fmla="*/ 6 h 6"/>
                  <a:gd name="T4" fmla="*/ 3 w 3"/>
                  <a:gd name="T5" fmla="*/ 2 h 6"/>
                  <a:gd name="T6" fmla="*/ 3 w 3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3" y="2"/>
                    </a:moveTo>
                    <a:cubicBezTo>
                      <a:pt x="2" y="0"/>
                      <a:pt x="0" y="5"/>
                      <a:pt x="1" y="6"/>
                    </a:cubicBezTo>
                    <a:cubicBezTo>
                      <a:pt x="0" y="5"/>
                      <a:pt x="3" y="3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6" name="Freeform 520">
                <a:extLst>
                  <a:ext uri="{FF2B5EF4-FFF2-40B4-BE49-F238E27FC236}">
                    <a16:creationId xmlns:a16="http://schemas.microsoft.com/office/drawing/2014/main" id="{DEC18C75-BC12-9042-B025-6B099B386C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50" y="11466830"/>
                <a:ext cx="47770" cy="66896"/>
              </a:xfrm>
              <a:custGeom>
                <a:avLst/>
                <a:gdLst>
                  <a:gd name="T0" fmla="*/ 4 w 5"/>
                  <a:gd name="T1" fmla="*/ 2 h 7"/>
                  <a:gd name="T2" fmla="*/ 3 w 5"/>
                  <a:gd name="T3" fmla="*/ 0 h 7"/>
                  <a:gd name="T4" fmla="*/ 2 w 5"/>
                  <a:gd name="T5" fmla="*/ 3 h 7"/>
                  <a:gd name="T6" fmla="*/ 1 w 5"/>
                  <a:gd name="T7" fmla="*/ 2 h 7"/>
                  <a:gd name="T8" fmla="*/ 0 w 5"/>
                  <a:gd name="T9" fmla="*/ 5 h 7"/>
                  <a:gd name="T10" fmla="*/ 2 w 5"/>
                  <a:gd name="T11" fmla="*/ 7 h 7"/>
                  <a:gd name="T12" fmla="*/ 5 w 5"/>
                  <a:gd name="T13" fmla="*/ 5 h 7"/>
                  <a:gd name="T14" fmla="*/ 4 w 5"/>
                  <a:gd name="T15" fmla="*/ 2 h 7"/>
                  <a:gd name="T16" fmla="*/ 4 w 5"/>
                  <a:gd name="T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2"/>
                    </a:moveTo>
                    <a:cubicBezTo>
                      <a:pt x="3" y="3"/>
                      <a:pt x="3" y="0"/>
                      <a:pt x="3" y="0"/>
                    </a:cubicBezTo>
                    <a:cubicBezTo>
                      <a:pt x="3" y="0"/>
                      <a:pt x="3" y="3"/>
                      <a:pt x="2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2" y="2"/>
                      <a:pt x="0" y="5"/>
                      <a:pt x="0" y="5"/>
                    </a:cubicBezTo>
                    <a:cubicBezTo>
                      <a:pt x="0" y="4"/>
                      <a:pt x="4" y="5"/>
                      <a:pt x="2" y="7"/>
                    </a:cubicBezTo>
                    <a:cubicBezTo>
                      <a:pt x="3" y="6"/>
                      <a:pt x="5" y="6"/>
                      <a:pt x="5" y="5"/>
                    </a:cubicBezTo>
                    <a:cubicBezTo>
                      <a:pt x="5" y="4"/>
                      <a:pt x="4" y="1"/>
                      <a:pt x="4" y="2"/>
                    </a:cubicBezTo>
                    <a:cubicBezTo>
                      <a:pt x="3" y="3"/>
                      <a:pt x="4" y="1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7" name="Freeform 521">
                <a:extLst>
                  <a:ext uri="{FF2B5EF4-FFF2-40B4-BE49-F238E27FC236}">
                    <a16:creationId xmlns:a16="http://schemas.microsoft.com/office/drawing/2014/main" id="{CE35C40E-ABF2-FB48-8CB2-2BC1776E7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2922" y="11282067"/>
                <a:ext cx="47770" cy="44598"/>
              </a:xfrm>
              <a:custGeom>
                <a:avLst/>
                <a:gdLst>
                  <a:gd name="T0" fmla="*/ 3 w 5"/>
                  <a:gd name="T1" fmla="*/ 4 h 5"/>
                  <a:gd name="T2" fmla="*/ 3 w 5"/>
                  <a:gd name="T3" fmla="*/ 0 h 5"/>
                  <a:gd name="T4" fmla="*/ 0 w 5"/>
                  <a:gd name="T5" fmla="*/ 0 h 5"/>
                  <a:gd name="T6" fmla="*/ 2 w 5"/>
                  <a:gd name="T7" fmla="*/ 1 h 5"/>
                  <a:gd name="T8" fmla="*/ 3 w 5"/>
                  <a:gd name="T9" fmla="*/ 4 h 5"/>
                  <a:gd name="T10" fmla="*/ 3 w 5"/>
                  <a:gd name="T11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3" y="4"/>
                    </a:moveTo>
                    <a:cubicBezTo>
                      <a:pt x="5" y="2"/>
                      <a:pt x="2" y="2"/>
                      <a:pt x="3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ubicBezTo>
                      <a:pt x="2" y="2"/>
                      <a:pt x="3" y="4"/>
                      <a:pt x="3" y="4"/>
                    </a:cubicBezTo>
                    <a:cubicBezTo>
                      <a:pt x="4" y="3"/>
                      <a:pt x="2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8" name="Freeform 522">
                <a:extLst>
                  <a:ext uri="{FF2B5EF4-FFF2-40B4-BE49-F238E27FC236}">
                    <a16:creationId xmlns:a16="http://schemas.microsoft.com/office/drawing/2014/main" id="{64E4BC9C-3158-1548-94DB-8B7114131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2476" y="11113235"/>
                <a:ext cx="57323" cy="101936"/>
              </a:xfrm>
              <a:custGeom>
                <a:avLst/>
                <a:gdLst>
                  <a:gd name="T0" fmla="*/ 3 w 6"/>
                  <a:gd name="T1" fmla="*/ 10 h 11"/>
                  <a:gd name="T2" fmla="*/ 0 w 6"/>
                  <a:gd name="T3" fmla="*/ 9 h 11"/>
                  <a:gd name="T4" fmla="*/ 1 w 6"/>
                  <a:gd name="T5" fmla="*/ 2 h 11"/>
                  <a:gd name="T6" fmla="*/ 4 w 6"/>
                  <a:gd name="T7" fmla="*/ 3 h 11"/>
                  <a:gd name="T8" fmla="*/ 3 w 6"/>
                  <a:gd name="T9" fmla="*/ 10 h 11"/>
                  <a:gd name="T10" fmla="*/ 3 w 6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3" y="10"/>
                    </a:moveTo>
                    <a:cubicBezTo>
                      <a:pt x="1" y="11"/>
                      <a:pt x="0" y="11"/>
                      <a:pt x="0" y="9"/>
                    </a:cubicBezTo>
                    <a:cubicBezTo>
                      <a:pt x="1" y="7"/>
                      <a:pt x="1" y="4"/>
                      <a:pt x="1" y="2"/>
                    </a:cubicBezTo>
                    <a:cubicBezTo>
                      <a:pt x="1" y="0"/>
                      <a:pt x="5" y="0"/>
                      <a:pt x="4" y="3"/>
                    </a:cubicBezTo>
                    <a:cubicBezTo>
                      <a:pt x="4" y="5"/>
                      <a:pt x="6" y="8"/>
                      <a:pt x="3" y="10"/>
                    </a:cubicBezTo>
                    <a:cubicBezTo>
                      <a:pt x="2" y="10"/>
                      <a:pt x="4" y="9"/>
                      <a:pt x="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9" name="Freeform 523">
                <a:extLst>
                  <a:ext uri="{FF2B5EF4-FFF2-40B4-BE49-F238E27FC236}">
                    <a16:creationId xmlns:a16="http://schemas.microsoft.com/office/drawing/2014/main" id="{C05C2C32-BBE6-7947-9A3A-3E0187359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0372" y="8462859"/>
                <a:ext cx="44586" cy="38227"/>
              </a:xfrm>
              <a:custGeom>
                <a:avLst/>
                <a:gdLst>
                  <a:gd name="T0" fmla="*/ 3 w 5"/>
                  <a:gd name="T1" fmla="*/ 3 h 4"/>
                  <a:gd name="T2" fmla="*/ 1 w 5"/>
                  <a:gd name="T3" fmla="*/ 1 h 4"/>
                  <a:gd name="T4" fmla="*/ 3 w 5"/>
                  <a:gd name="T5" fmla="*/ 3 h 4"/>
                  <a:gd name="T6" fmla="*/ 3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3" y="3"/>
                    </a:moveTo>
                    <a:cubicBezTo>
                      <a:pt x="2" y="4"/>
                      <a:pt x="0" y="3"/>
                      <a:pt x="1" y="1"/>
                    </a:cubicBezTo>
                    <a:cubicBezTo>
                      <a:pt x="1" y="0"/>
                      <a:pt x="5" y="2"/>
                      <a:pt x="3" y="3"/>
                    </a:cubicBezTo>
                    <a:cubicBezTo>
                      <a:pt x="2" y="4"/>
                      <a:pt x="5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0" name="Freeform 524">
                <a:extLst>
                  <a:ext uri="{FF2B5EF4-FFF2-40B4-BE49-F238E27FC236}">
                    <a16:creationId xmlns:a16="http://schemas.microsoft.com/office/drawing/2014/main" id="{F149A2E5-BFF5-C044-8006-8B4867253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1646" y="8520200"/>
                <a:ext cx="54139" cy="73269"/>
              </a:xfrm>
              <a:custGeom>
                <a:avLst/>
                <a:gdLst>
                  <a:gd name="T0" fmla="*/ 1 w 6"/>
                  <a:gd name="T1" fmla="*/ 5 h 8"/>
                  <a:gd name="T2" fmla="*/ 2 w 6"/>
                  <a:gd name="T3" fmla="*/ 4 h 8"/>
                  <a:gd name="T4" fmla="*/ 4 w 6"/>
                  <a:gd name="T5" fmla="*/ 2 h 8"/>
                  <a:gd name="T6" fmla="*/ 1 w 6"/>
                  <a:gd name="T7" fmla="*/ 5 h 8"/>
                  <a:gd name="T8" fmla="*/ 1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1" y="5"/>
                    </a:moveTo>
                    <a:cubicBezTo>
                      <a:pt x="0" y="4"/>
                      <a:pt x="2" y="4"/>
                      <a:pt x="2" y="4"/>
                    </a:cubicBezTo>
                    <a:cubicBezTo>
                      <a:pt x="3" y="4"/>
                      <a:pt x="3" y="0"/>
                      <a:pt x="4" y="2"/>
                    </a:cubicBezTo>
                    <a:cubicBezTo>
                      <a:pt x="6" y="4"/>
                      <a:pt x="2" y="8"/>
                      <a:pt x="1" y="5"/>
                    </a:cubicBezTo>
                    <a:cubicBezTo>
                      <a:pt x="0" y="4"/>
                      <a:pt x="1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1" name="Freeform 525">
                <a:extLst>
                  <a:ext uri="{FF2B5EF4-FFF2-40B4-BE49-F238E27FC236}">
                    <a16:creationId xmlns:a16="http://schemas.microsoft.com/office/drawing/2014/main" id="{8B32F86C-2E85-BF4E-9BFA-47B948F32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4387" y="9026702"/>
                <a:ext cx="130573" cy="121050"/>
              </a:xfrm>
              <a:custGeom>
                <a:avLst/>
                <a:gdLst>
                  <a:gd name="T0" fmla="*/ 12 w 14"/>
                  <a:gd name="T1" fmla="*/ 4 h 13"/>
                  <a:gd name="T2" fmla="*/ 10 w 14"/>
                  <a:gd name="T3" fmla="*/ 3 h 13"/>
                  <a:gd name="T4" fmla="*/ 6 w 14"/>
                  <a:gd name="T5" fmla="*/ 1 h 13"/>
                  <a:gd name="T6" fmla="*/ 2 w 14"/>
                  <a:gd name="T7" fmla="*/ 1 h 13"/>
                  <a:gd name="T8" fmla="*/ 1 w 14"/>
                  <a:gd name="T9" fmla="*/ 2 h 13"/>
                  <a:gd name="T10" fmla="*/ 2 w 14"/>
                  <a:gd name="T11" fmla="*/ 4 h 13"/>
                  <a:gd name="T12" fmla="*/ 1 w 14"/>
                  <a:gd name="T13" fmla="*/ 7 h 13"/>
                  <a:gd name="T14" fmla="*/ 2 w 14"/>
                  <a:gd name="T15" fmla="*/ 10 h 13"/>
                  <a:gd name="T16" fmla="*/ 4 w 14"/>
                  <a:gd name="T17" fmla="*/ 10 h 13"/>
                  <a:gd name="T18" fmla="*/ 7 w 14"/>
                  <a:gd name="T19" fmla="*/ 12 h 13"/>
                  <a:gd name="T20" fmla="*/ 10 w 14"/>
                  <a:gd name="T21" fmla="*/ 10 h 13"/>
                  <a:gd name="T22" fmla="*/ 12 w 14"/>
                  <a:gd name="T23" fmla="*/ 4 h 13"/>
                  <a:gd name="T24" fmla="*/ 12 w 14"/>
                  <a:gd name="T25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3">
                    <a:moveTo>
                      <a:pt x="12" y="4"/>
                    </a:moveTo>
                    <a:cubicBezTo>
                      <a:pt x="12" y="3"/>
                      <a:pt x="11" y="3"/>
                      <a:pt x="10" y="3"/>
                    </a:cubicBezTo>
                    <a:cubicBezTo>
                      <a:pt x="8" y="2"/>
                      <a:pt x="8" y="1"/>
                      <a:pt x="6" y="1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4"/>
                      <a:pt x="1" y="3"/>
                      <a:pt x="2" y="4"/>
                    </a:cubicBezTo>
                    <a:cubicBezTo>
                      <a:pt x="2" y="4"/>
                      <a:pt x="1" y="7"/>
                      <a:pt x="1" y="7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3" y="11"/>
                      <a:pt x="3" y="10"/>
                      <a:pt x="4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3"/>
                      <a:pt x="8" y="11"/>
                      <a:pt x="10" y="10"/>
                    </a:cubicBezTo>
                    <a:cubicBezTo>
                      <a:pt x="12" y="8"/>
                      <a:pt x="14" y="7"/>
                      <a:pt x="12" y="4"/>
                    </a:cubicBezTo>
                    <a:cubicBezTo>
                      <a:pt x="12" y="2"/>
                      <a:pt x="14" y="8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2" name="Freeform 526">
                <a:extLst>
                  <a:ext uri="{FF2B5EF4-FFF2-40B4-BE49-F238E27FC236}">
                    <a16:creationId xmlns:a16="http://schemas.microsoft.com/office/drawing/2014/main" id="{B093B762-DF74-9D4A-87CE-E63151976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0054" y="8163420"/>
                <a:ext cx="92356" cy="38227"/>
              </a:xfrm>
              <a:custGeom>
                <a:avLst/>
                <a:gdLst>
                  <a:gd name="T0" fmla="*/ 9 w 10"/>
                  <a:gd name="T1" fmla="*/ 2 h 4"/>
                  <a:gd name="T2" fmla="*/ 4 w 10"/>
                  <a:gd name="T3" fmla="*/ 0 h 4"/>
                  <a:gd name="T4" fmla="*/ 1 w 10"/>
                  <a:gd name="T5" fmla="*/ 3 h 4"/>
                  <a:gd name="T6" fmla="*/ 9 w 10"/>
                  <a:gd name="T7" fmla="*/ 2 h 4"/>
                  <a:gd name="T8" fmla="*/ 9 w 10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" y="4"/>
                      <a:pt x="9" y="2"/>
                      <a:pt x="9" y="2"/>
                    </a:cubicBezTo>
                    <a:cubicBezTo>
                      <a:pt x="6" y="1"/>
                      <a:pt x="10" y="3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3" name="Freeform 527">
                <a:extLst>
                  <a:ext uri="{FF2B5EF4-FFF2-40B4-BE49-F238E27FC236}">
                    <a16:creationId xmlns:a16="http://schemas.microsoft.com/office/drawing/2014/main" id="{78B74314-EEC6-4745-A385-53B518423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76" y="8153861"/>
                <a:ext cx="105096" cy="47785"/>
              </a:xfrm>
              <a:custGeom>
                <a:avLst/>
                <a:gdLst>
                  <a:gd name="T0" fmla="*/ 10 w 11"/>
                  <a:gd name="T1" fmla="*/ 4 h 5"/>
                  <a:gd name="T2" fmla="*/ 0 w 11"/>
                  <a:gd name="T3" fmla="*/ 2 h 5"/>
                  <a:gd name="T4" fmla="*/ 5 w 11"/>
                  <a:gd name="T5" fmla="*/ 5 h 5"/>
                  <a:gd name="T6" fmla="*/ 10 w 11"/>
                  <a:gd name="T7" fmla="*/ 4 h 5"/>
                  <a:gd name="T8" fmla="*/ 10 w 11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0" y="4"/>
                    </a:moveTo>
                    <a:cubicBezTo>
                      <a:pt x="10" y="1"/>
                      <a:pt x="2" y="0"/>
                      <a:pt x="0" y="2"/>
                    </a:cubicBezTo>
                    <a:cubicBezTo>
                      <a:pt x="0" y="2"/>
                      <a:pt x="4" y="5"/>
                      <a:pt x="5" y="5"/>
                    </a:cubicBezTo>
                    <a:cubicBezTo>
                      <a:pt x="6" y="5"/>
                      <a:pt x="11" y="4"/>
                      <a:pt x="10" y="4"/>
                    </a:cubicBezTo>
                    <a:cubicBezTo>
                      <a:pt x="10" y="3"/>
                      <a:pt x="11" y="5"/>
                      <a:pt x="1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4" name="Freeform 528">
                <a:extLst>
                  <a:ext uri="{FF2B5EF4-FFF2-40B4-BE49-F238E27FC236}">
                    <a16:creationId xmlns:a16="http://schemas.microsoft.com/office/drawing/2014/main" id="{4B6EF851-A2CE-4E4E-949F-3600F36BD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55" y="7940432"/>
                <a:ext cx="484077" cy="168835"/>
              </a:xfrm>
              <a:custGeom>
                <a:avLst/>
                <a:gdLst>
                  <a:gd name="T0" fmla="*/ 52 w 52"/>
                  <a:gd name="T1" fmla="*/ 16 h 18"/>
                  <a:gd name="T2" fmla="*/ 41 w 52"/>
                  <a:gd name="T3" fmla="*/ 17 h 18"/>
                  <a:gd name="T4" fmla="*/ 35 w 52"/>
                  <a:gd name="T5" fmla="*/ 17 h 18"/>
                  <a:gd name="T6" fmla="*/ 37 w 52"/>
                  <a:gd name="T7" fmla="*/ 14 h 18"/>
                  <a:gd name="T8" fmla="*/ 32 w 52"/>
                  <a:gd name="T9" fmla="*/ 11 h 18"/>
                  <a:gd name="T10" fmla="*/ 28 w 52"/>
                  <a:gd name="T11" fmla="*/ 8 h 18"/>
                  <a:gd name="T12" fmla="*/ 20 w 52"/>
                  <a:gd name="T13" fmla="*/ 5 h 18"/>
                  <a:gd name="T14" fmla="*/ 14 w 52"/>
                  <a:gd name="T15" fmla="*/ 5 h 18"/>
                  <a:gd name="T16" fmla="*/ 16 w 52"/>
                  <a:gd name="T17" fmla="*/ 3 h 18"/>
                  <a:gd name="T18" fmla="*/ 8 w 52"/>
                  <a:gd name="T19" fmla="*/ 3 h 18"/>
                  <a:gd name="T20" fmla="*/ 0 w 52"/>
                  <a:gd name="T21" fmla="*/ 6 h 18"/>
                  <a:gd name="T22" fmla="*/ 6 w 52"/>
                  <a:gd name="T23" fmla="*/ 2 h 18"/>
                  <a:gd name="T24" fmla="*/ 16 w 52"/>
                  <a:gd name="T25" fmla="*/ 0 h 18"/>
                  <a:gd name="T26" fmla="*/ 24 w 52"/>
                  <a:gd name="T27" fmla="*/ 1 h 18"/>
                  <a:gd name="T28" fmla="*/ 31 w 52"/>
                  <a:gd name="T29" fmla="*/ 4 h 18"/>
                  <a:gd name="T30" fmla="*/ 32 w 52"/>
                  <a:gd name="T31" fmla="*/ 4 h 18"/>
                  <a:gd name="T32" fmla="*/ 34 w 52"/>
                  <a:gd name="T33" fmla="*/ 5 h 18"/>
                  <a:gd name="T34" fmla="*/ 38 w 52"/>
                  <a:gd name="T35" fmla="*/ 8 h 18"/>
                  <a:gd name="T36" fmla="*/ 45 w 52"/>
                  <a:gd name="T37" fmla="*/ 11 h 18"/>
                  <a:gd name="T38" fmla="*/ 52 w 52"/>
                  <a:gd name="T39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18">
                    <a:moveTo>
                      <a:pt x="52" y="16"/>
                    </a:moveTo>
                    <a:cubicBezTo>
                      <a:pt x="52" y="17"/>
                      <a:pt x="42" y="17"/>
                      <a:pt x="41" y="17"/>
                    </a:cubicBezTo>
                    <a:cubicBezTo>
                      <a:pt x="39" y="17"/>
                      <a:pt x="37" y="18"/>
                      <a:pt x="35" y="17"/>
                    </a:cubicBezTo>
                    <a:cubicBezTo>
                      <a:pt x="34" y="16"/>
                      <a:pt x="41" y="15"/>
                      <a:pt x="37" y="14"/>
                    </a:cubicBezTo>
                    <a:cubicBezTo>
                      <a:pt x="35" y="13"/>
                      <a:pt x="33" y="13"/>
                      <a:pt x="32" y="11"/>
                    </a:cubicBezTo>
                    <a:cubicBezTo>
                      <a:pt x="30" y="9"/>
                      <a:pt x="31" y="8"/>
                      <a:pt x="28" y="8"/>
                    </a:cubicBezTo>
                    <a:cubicBezTo>
                      <a:pt x="24" y="9"/>
                      <a:pt x="23" y="6"/>
                      <a:pt x="20" y="5"/>
                    </a:cubicBezTo>
                    <a:cubicBezTo>
                      <a:pt x="19" y="5"/>
                      <a:pt x="15" y="6"/>
                      <a:pt x="14" y="5"/>
                    </a:cubicBezTo>
                    <a:cubicBezTo>
                      <a:pt x="14" y="4"/>
                      <a:pt x="16" y="4"/>
                      <a:pt x="16" y="3"/>
                    </a:cubicBezTo>
                    <a:cubicBezTo>
                      <a:pt x="16" y="2"/>
                      <a:pt x="9" y="3"/>
                      <a:pt x="8" y="3"/>
                    </a:cubicBezTo>
                    <a:cubicBezTo>
                      <a:pt x="8" y="4"/>
                      <a:pt x="0" y="7"/>
                      <a:pt x="0" y="6"/>
                    </a:cubicBezTo>
                    <a:cubicBezTo>
                      <a:pt x="0" y="4"/>
                      <a:pt x="4" y="2"/>
                      <a:pt x="6" y="2"/>
                    </a:cubicBezTo>
                    <a:cubicBezTo>
                      <a:pt x="9" y="0"/>
                      <a:pt x="12" y="0"/>
                      <a:pt x="16" y="0"/>
                    </a:cubicBezTo>
                    <a:cubicBezTo>
                      <a:pt x="18" y="0"/>
                      <a:pt x="22" y="0"/>
                      <a:pt x="24" y="1"/>
                    </a:cubicBezTo>
                    <a:cubicBezTo>
                      <a:pt x="26" y="2"/>
                      <a:pt x="28" y="4"/>
                      <a:pt x="31" y="4"/>
                    </a:cubicBezTo>
                    <a:cubicBezTo>
                      <a:pt x="31" y="4"/>
                      <a:pt x="31" y="3"/>
                      <a:pt x="32" y="4"/>
                    </a:cubicBezTo>
                    <a:cubicBezTo>
                      <a:pt x="33" y="5"/>
                      <a:pt x="33" y="5"/>
                      <a:pt x="34" y="5"/>
                    </a:cubicBezTo>
                    <a:cubicBezTo>
                      <a:pt x="35" y="6"/>
                      <a:pt x="37" y="7"/>
                      <a:pt x="38" y="8"/>
                    </a:cubicBezTo>
                    <a:cubicBezTo>
                      <a:pt x="40" y="9"/>
                      <a:pt x="44" y="9"/>
                      <a:pt x="45" y="11"/>
                    </a:cubicBezTo>
                    <a:cubicBezTo>
                      <a:pt x="47" y="13"/>
                      <a:pt x="52" y="13"/>
                      <a:pt x="52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5" name="Freeform 529">
                <a:extLst>
                  <a:ext uri="{FF2B5EF4-FFF2-40B4-BE49-F238E27FC236}">
                    <a16:creationId xmlns:a16="http://schemas.microsoft.com/office/drawing/2014/main" id="{E4A3B4AE-1EF7-FA44-80C2-8B62CC9432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76" y="7838493"/>
                <a:ext cx="38217" cy="35042"/>
              </a:xfrm>
              <a:custGeom>
                <a:avLst/>
                <a:gdLst>
                  <a:gd name="T0" fmla="*/ 2 w 4"/>
                  <a:gd name="T1" fmla="*/ 4 h 4"/>
                  <a:gd name="T2" fmla="*/ 1 w 4"/>
                  <a:gd name="T3" fmla="*/ 0 h 4"/>
                  <a:gd name="T4" fmla="*/ 2 w 4"/>
                  <a:gd name="T5" fmla="*/ 4 h 4"/>
                  <a:gd name="T6" fmla="*/ 2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0" y="4"/>
                      <a:pt x="1" y="1"/>
                      <a:pt x="1" y="0"/>
                    </a:cubicBezTo>
                    <a:cubicBezTo>
                      <a:pt x="2" y="0"/>
                      <a:pt x="4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6" name="Freeform 530">
                <a:extLst>
                  <a:ext uri="{FF2B5EF4-FFF2-40B4-BE49-F238E27FC236}">
                    <a16:creationId xmlns:a16="http://schemas.microsoft.com/office/drawing/2014/main" id="{D635CA89-9862-1243-9C05-DFE587A16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0246" y="8032812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7" name="Freeform 531">
                <a:extLst>
                  <a:ext uri="{FF2B5EF4-FFF2-40B4-BE49-F238E27FC236}">
                    <a16:creationId xmlns:a16="http://schemas.microsoft.com/office/drawing/2014/main" id="{032F365F-6A0E-2B48-9D76-A6979759D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54" y="6656657"/>
                <a:ext cx="54139" cy="95566"/>
              </a:xfrm>
              <a:custGeom>
                <a:avLst/>
                <a:gdLst>
                  <a:gd name="T0" fmla="*/ 3 w 6"/>
                  <a:gd name="T1" fmla="*/ 8 h 10"/>
                  <a:gd name="T2" fmla="*/ 0 w 6"/>
                  <a:gd name="T3" fmla="*/ 7 h 10"/>
                  <a:gd name="T4" fmla="*/ 4 w 6"/>
                  <a:gd name="T5" fmla="*/ 2 h 10"/>
                  <a:gd name="T6" fmla="*/ 6 w 6"/>
                  <a:gd name="T7" fmla="*/ 4 h 10"/>
                  <a:gd name="T8" fmla="*/ 3 w 6"/>
                  <a:gd name="T9" fmla="*/ 8 h 10"/>
                  <a:gd name="T10" fmla="*/ 3 w 6"/>
                  <a:gd name="T11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0">
                    <a:moveTo>
                      <a:pt x="3" y="8"/>
                    </a:moveTo>
                    <a:cubicBezTo>
                      <a:pt x="2" y="10"/>
                      <a:pt x="0" y="9"/>
                      <a:pt x="0" y="7"/>
                    </a:cubicBezTo>
                    <a:cubicBezTo>
                      <a:pt x="1" y="6"/>
                      <a:pt x="3" y="3"/>
                      <a:pt x="4" y="2"/>
                    </a:cubicBezTo>
                    <a:cubicBezTo>
                      <a:pt x="6" y="0"/>
                      <a:pt x="6" y="3"/>
                      <a:pt x="6" y="4"/>
                    </a:cubicBezTo>
                    <a:cubicBezTo>
                      <a:pt x="6" y="6"/>
                      <a:pt x="3" y="6"/>
                      <a:pt x="3" y="8"/>
                    </a:cubicBezTo>
                    <a:cubicBezTo>
                      <a:pt x="2" y="10"/>
                      <a:pt x="3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8" name="Freeform 532">
                <a:extLst>
                  <a:ext uri="{FF2B5EF4-FFF2-40B4-BE49-F238E27FC236}">
                    <a16:creationId xmlns:a16="http://schemas.microsoft.com/office/drawing/2014/main" id="{B822C7DC-3EAB-C642-98AD-199E95E682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6233" y="6704440"/>
                <a:ext cx="66879" cy="38227"/>
              </a:xfrm>
              <a:custGeom>
                <a:avLst/>
                <a:gdLst>
                  <a:gd name="T0" fmla="*/ 3 w 7"/>
                  <a:gd name="T1" fmla="*/ 4 h 4"/>
                  <a:gd name="T2" fmla="*/ 5 w 7"/>
                  <a:gd name="T3" fmla="*/ 1 h 4"/>
                  <a:gd name="T4" fmla="*/ 3 w 7"/>
                  <a:gd name="T5" fmla="*/ 4 h 4"/>
                  <a:gd name="T6" fmla="*/ 3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3" y="4"/>
                    </a:moveTo>
                    <a:cubicBezTo>
                      <a:pt x="0" y="4"/>
                      <a:pt x="3" y="0"/>
                      <a:pt x="5" y="1"/>
                    </a:cubicBezTo>
                    <a:cubicBezTo>
                      <a:pt x="7" y="1"/>
                      <a:pt x="4" y="4"/>
                      <a:pt x="3" y="4"/>
                    </a:cubicBezTo>
                    <a:cubicBezTo>
                      <a:pt x="2" y="4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9" name="Freeform 533">
                <a:extLst>
                  <a:ext uri="{FF2B5EF4-FFF2-40B4-BE49-F238E27FC236}">
                    <a16:creationId xmlns:a16="http://schemas.microsoft.com/office/drawing/2014/main" id="{9DDDBC6F-57C2-D74D-BAFE-B0F85FF29C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1517" y="6666212"/>
                <a:ext cx="140127" cy="66896"/>
              </a:xfrm>
              <a:custGeom>
                <a:avLst/>
                <a:gdLst>
                  <a:gd name="T0" fmla="*/ 11 w 15"/>
                  <a:gd name="T1" fmla="*/ 6 h 7"/>
                  <a:gd name="T2" fmla="*/ 10 w 15"/>
                  <a:gd name="T3" fmla="*/ 5 h 7"/>
                  <a:gd name="T4" fmla="*/ 7 w 15"/>
                  <a:gd name="T5" fmla="*/ 5 h 7"/>
                  <a:gd name="T6" fmla="*/ 3 w 15"/>
                  <a:gd name="T7" fmla="*/ 0 h 7"/>
                  <a:gd name="T8" fmla="*/ 6 w 15"/>
                  <a:gd name="T9" fmla="*/ 2 h 7"/>
                  <a:gd name="T10" fmla="*/ 8 w 15"/>
                  <a:gd name="T11" fmla="*/ 3 h 7"/>
                  <a:gd name="T12" fmla="*/ 15 w 15"/>
                  <a:gd name="T13" fmla="*/ 3 h 7"/>
                  <a:gd name="T14" fmla="*/ 11 w 15"/>
                  <a:gd name="T15" fmla="*/ 6 h 7"/>
                  <a:gd name="T16" fmla="*/ 11 w 15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7">
                    <a:moveTo>
                      <a:pt x="11" y="6"/>
                    </a:move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8" y="6"/>
                      <a:pt x="7" y="5"/>
                    </a:cubicBezTo>
                    <a:cubicBezTo>
                      <a:pt x="7" y="4"/>
                      <a:pt x="0" y="1"/>
                      <a:pt x="3" y="0"/>
                    </a:cubicBezTo>
                    <a:cubicBezTo>
                      <a:pt x="4" y="0"/>
                      <a:pt x="5" y="2"/>
                      <a:pt x="6" y="2"/>
                    </a:cubicBezTo>
                    <a:cubicBezTo>
                      <a:pt x="7" y="3"/>
                      <a:pt x="7" y="2"/>
                      <a:pt x="8" y="3"/>
                    </a:cubicBezTo>
                    <a:cubicBezTo>
                      <a:pt x="9" y="4"/>
                      <a:pt x="13" y="2"/>
                      <a:pt x="15" y="3"/>
                    </a:cubicBezTo>
                    <a:cubicBezTo>
                      <a:pt x="14" y="3"/>
                      <a:pt x="12" y="6"/>
                      <a:pt x="11" y="6"/>
                    </a:cubicBezTo>
                    <a:cubicBezTo>
                      <a:pt x="9" y="7"/>
                      <a:pt x="12" y="6"/>
                      <a:pt x="1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0" name="Freeform 534">
                <a:extLst>
                  <a:ext uri="{FF2B5EF4-FFF2-40B4-BE49-F238E27FC236}">
                    <a16:creationId xmlns:a16="http://schemas.microsoft.com/office/drawing/2014/main" id="{DA16C5BE-4A1A-0D4F-AA8D-8BF6B8D64B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0183" y="6481449"/>
                <a:ext cx="146494" cy="73269"/>
              </a:xfrm>
              <a:custGeom>
                <a:avLst/>
                <a:gdLst>
                  <a:gd name="T0" fmla="*/ 13 w 16"/>
                  <a:gd name="T1" fmla="*/ 6 h 8"/>
                  <a:gd name="T2" fmla="*/ 0 w 16"/>
                  <a:gd name="T3" fmla="*/ 2 h 8"/>
                  <a:gd name="T4" fmla="*/ 13 w 16"/>
                  <a:gd name="T5" fmla="*/ 6 h 8"/>
                  <a:gd name="T6" fmla="*/ 13 w 16"/>
                  <a:gd name="T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8">
                    <a:moveTo>
                      <a:pt x="13" y="6"/>
                    </a:moveTo>
                    <a:cubicBezTo>
                      <a:pt x="11" y="8"/>
                      <a:pt x="1" y="4"/>
                      <a:pt x="0" y="2"/>
                    </a:cubicBezTo>
                    <a:cubicBezTo>
                      <a:pt x="0" y="0"/>
                      <a:pt x="16" y="4"/>
                      <a:pt x="13" y="6"/>
                    </a:cubicBezTo>
                    <a:cubicBezTo>
                      <a:pt x="12" y="7"/>
                      <a:pt x="14" y="5"/>
                      <a:pt x="1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1" name="Freeform 535">
                <a:extLst>
                  <a:ext uri="{FF2B5EF4-FFF2-40B4-BE49-F238E27FC236}">
                    <a16:creationId xmlns:a16="http://schemas.microsoft.com/office/drawing/2014/main" id="{D76D88FD-595F-C348-9076-182DD5E303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2666" y="6385884"/>
                <a:ext cx="299364" cy="289884"/>
              </a:xfrm>
              <a:custGeom>
                <a:avLst/>
                <a:gdLst>
                  <a:gd name="T0" fmla="*/ 19 w 32"/>
                  <a:gd name="T1" fmla="*/ 1 h 31"/>
                  <a:gd name="T2" fmla="*/ 17 w 32"/>
                  <a:gd name="T3" fmla="*/ 0 h 31"/>
                  <a:gd name="T4" fmla="*/ 14 w 32"/>
                  <a:gd name="T5" fmla="*/ 2 h 31"/>
                  <a:gd name="T6" fmla="*/ 11 w 32"/>
                  <a:gd name="T7" fmla="*/ 5 h 31"/>
                  <a:gd name="T8" fmla="*/ 9 w 32"/>
                  <a:gd name="T9" fmla="*/ 7 h 31"/>
                  <a:gd name="T10" fmla="*/ 7 w 32"/>
                  <a:gd name="T11" fmla="*/ 13 h 31"/>
                  <a:gd name="T12" fmla="*/ 5 w 32"/>
                  <a:gd name="T13" fmla="*/ 17 h 31"/>
                  <a:gd name="T14" fmla="*/ 2 w 32"/>
                  <a:gd name="T15" fmla="*/ 19 h 31"/>
                  <a:gd name="T16" fmla="*/ 4 w 32"/>
                  <a:gd name="T17" fmla="*/ 21 h 31"/>
                  <a:gd name="T18" fmla="*/ 0 w 32"/>
                  <a:gd name="T19" fmla="*/ 25 h 31"/>
                  <a:gd name="T20" fmla="*/ 4 w 32"/>
                  <a:gd name="T21" fmla="*/ 25 h 31"/>
                  <a:gd name="T22" fmla="*/ 10 w 32"/>
                  <a:gd name="T23" fmla="*/ 26 h 31"/>
                  <a:gd name="T24" fmla="*/ 19 w 32"/>
                  <a:gd name="T25" fmla="*/ 27 h 31"/>
                  <a:gd name="T26" fmla="*/ 22 w 32"/>
                  <a:gd name="T27" fmla="*/ 26 h 31"/>
                  <a:gd name="T28" fmla="*/ 19 w 32"/>
                  <a:gd name="T29" fmla="*/ 30 h 31"/>
                  <a:gd name="T30" fmla="*/ 22 w 32"/>
                  <a:gd name="T31" fmla="*/ 28 h 31"/>
                  <a:gd name="T32" fmla="*/ 27 w 32"/>
                  <a:gd name="T33" fmla="*/ 26 h 31"/>
                  <a:gd name="T34" fmla="*/ 32 w 32"/>
                  <a:gd name="T35" fmla="*/ 20 h 31"/>
                  <a:gd name="T36" fmla="*/ 29 w 32"/>
                  <a:gd name="T37" fmla="*/ 20 h 31"/>
                  <a:gd name="T38" fmla="*/ 26 w 32"/>
                  <a:gd name="T39" fmla="*/ 18 h 31"/>
                  <a:gd name="T40" fmla="*/ 29 w 32"/>
                  <a:gd name="T41" fmla="*/ 15 h 31"/>
                  <a:gd name="T42" fmla="*/ 26 w 32"/>
                  <a:gd name="T43" fmla="*/ 15 h 31"/>
                  <a:gd name="T44" fmla="*/ 24 w 32"/>
                  <a:gd name="T45" fmla="*/ 13 h 31"/>
                  <a:gd name="T46" fmla="*/ 21 w 32"/>
                  <a:gd name="T47" fmla="*/ 16 h 31"/>
                  <a:gd name="T48" fmla="*/ 18 w 32"/>
                  <a:gd name="T49" fmla="*/ 13 h 31"/>
                  <a:gd name="T50" fmla="*/ 19 w 32"/>
                  <a:gd name="T51" fmla="*/ 11 h 31"/>
                  <a:gd name="T52" fmla="*/ 16 w 32"/>
                  <a:gd name="T53" fmla="*/ 9 h 31"/>
                  <a:gd name="T54" fmla="*/ 14 w 32"/>
                  <a:gd name="T55" fmla="*/ 12 h 31"/>
                  <a:gd name="T56" fmla="*/ 16 w 32"/>
                  <a:gd name="T57" fmla="*/ 7 h 31"/>
                  <a:gd name="T58" fmla="*/ 18 w 32"/>
                  <a:gd name="T59" fmla="*/ 4 h 31"/>
                  <a:gd name="T60" fmla="*/ 18 w 32"/>
                  <a:gd name="T61" fmla="*/ 2 h 31"/>
                  <a:gd name="T62" fmla="*/ 19 w 32"/>
                  <a:gd name="T63" fmla="*/ 1 h 31"/>
                  <a:gd name="T64" fmla="*/ 19 w 32"/>
                  <a:gd name="T6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1">
                    <a:moveTo>
                      <a:pt x="19" y="1"/>
                    </a:moveTo>
                    <a:cubicBezTo>
                      <a:pt x="20" y="0"/>
                      <a:pt x="17" y="0"/>
                      <a:pt x="17" y="0"/>
                    </a:cubicBezTo>
                    <a:cubicBezTo>
                      <a:pt x="16" y="0"/>
                      <a:pt x="15" y="1"/>
                      <a:pt x="14" y="2"/>
                    </a:cubicBezTo>
                    <a:cubicBezTo>
                      <a:pt x="13" y="3"/>
                      <a:pt x="12" y="4"/>
                      <a:pt x="11" y="5"/>
                    </a:cubicBezTo>
                    <a:cubicBezTo>
                      <a:pt x="11" y="6"/>
                      <a:pt x="10" y="7"/>
                      <a:pt x="9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7" y="15"/>
                      <a:pt x="6" y="16"/>
                      <a:pt x="5" y="17"/>
                    </a:cubicBezTo>
                    <a:cubicBezTo>
                      <a:pt x="4" y="18"/>
                      <a:pt x="2" y="19"/>
                      <a:pt x="2" y="19"/>
                    </a:cubicBezTo>
                    <a:cubicBezTo>
                      <a:pt x="2" y="20"/>
                      <a:pt x="4" y="20"/>
                      <a:pt x="4" y="21"/>
                    </a:cubicBezTo>
                    <a:cubicBezTo>
                      <a:pt x="4" y="22"/>
                      <a:pt x="0" y="24"/>
                      <a:pt x="0" y="25"/>
                    </a:cubicBezTo>
                    <a:cubicBezTo>
                      <a:pt x="0" y="27"/>
                      <a:pt x="3" y="26"/>
                      <a:pt x="4" y="25"/>
                    </a:cubicBezTo>
                    <a:cubicBezTo>
                      <a:pt x="6" y="25"/>
                      <a:pt x="8" y="26"/>
                      <a:pt x="10" y="26"/>
                    </a:cubicBezTo>
                    <a:cubicBezTo>
                      <a:pt x="13" y="27"/>
                      <a:pt x="16" y="26"/>
                      <a:pt x="19" y="27"/>
                    </a:cubicBezTo>
                    <a:cubicBezTo>
                      <a:pt x="19" y="27"/>
                      <a:pt x="22" y="25"/>
                      <a:pt x="22" y="26"/>
                    </a:cubicBezTo>
                    <a:cubicBezTo>
                      <a:pt x="22" y="27"/>
                      <a:pt x="19" y="30"/>
                      <a:pt x="19" y="30"/>
                    </a:cubicBezTo>
                    <a:cubicBezTo>
                      <a:pt x="20" y="31"/>
                      <a:pt x="22" y="28"/>
                      <a:pt x="22" y="28"/>
                    </a:cubicBezTo>
                    <a:cubicBezTo>
                      <a:pt x="24" y="27"/>
                      <a:pt x="26" y="27"/>
                      <a:pt x="27" y="26"/>
                    </a:cubicBezTo>
                    <a:cubicBezTo>
                      <a:pt x="27" y="25"/>
                      <a:pt x="32" y="20"/>
                      <a:pt x="32" y="20"/>
                    </a:cubicBezTo>
                    <a:cubicBezTo>
                      <a:pt x="31" y="19"/>
                      <a:pt x="30" y="20"/>
                      <a:pt x="29" y="20"/>
                    </a:cubicBezTo>
                    <a:cubicBezTo>
                      <a:pt x="29" y="20"/>
                      <a:pt x="26" y="18"/>
                      <a:pt x="26" y="18"/>
                    </a:cubicBezTo>
                    <a:cubicBezTo>
                      <a:pt x="26" y="17"/>
                      <a:pt x="30" y="16"/>
                      <a:pt x="29" y="15"/>
                    </a:cubicBezTo>
                    <a:cubicBezTo>
                      <a:pt x="29" y="14"/>
                      <a:pt x="27" y="15"/>
                      <a:pt x="26" y="15"/>
                    </a:cubicBezTo>
                    <a:cubicBezTo>
                      <a:pt x="25" y="15"/>
                      <a:pt x="25" y="13"/>
                      <a:pt x="24" y="13"/>
                    </a:cubicBezTo>
                    <a:cubicBezTo>
                      <a:pt x="24" y="13"/>
                      <a:pt x="21" y="16"/>
                      <a:pt x="21" y="16"/>
                    </a:cubicBezTo>
                    <a:cubicBezTo>
                      <a:pt x="20" y="14"/>
                      <a:pt x="20" y="14"/>
                      <a:pt x="18" y="13"/>
                    </a:cubicBezTo>
                    <a:cubicBezTo>
                      <a:pt x="16" y="12"/>
                      <a:pt x="19" y="12"/>
                      <a:pt x="19" y="11"/>
                    </a:cubicBezTo>
                    <a:cubicBezTo>
                      <a:pt x="19" y="11"/>
                      <a:pt x="17" y="9"/>
                      <a:pt x="16" y="9"/>
                    </a:cubicBezTo>
                    <a:cubicBezTo>
                      <a:pt x="16" y="10"/>
                      <a:pt x="14" y="13"/>
                      <a:pt x="14" y="12"/>
                    </a:cubicBezTo>
                    <a:cubicBezTo>
                      <a:pt x="12" y="11"/>
                      <a:pt x="15" y="7"/>
                      <a:pt x="16" y="7"/>
                    </a:cubicBezTo>
                    <a:cubicBezTo>
                      <a:pt x="17" y="6"/>
                      <a:pt x="17" y="5"/>
                      <a:pt x="18" y="4"/>
                    </a:cubicBezTo>
                    <a:cubicBezTo>
                      <a:pt x="18" y="3"/>
                      <a:pt x="18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20" y="0"/>
                      <a:pt x="19" y="1"/>
                      <a:pt x="1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2" name="Freeform 536">
                <a:extLst>
                  <a:ext uri="{FF2B5EF4-FFF2-40B4-BE49-F238E27FC236}">
                    <a16:creationId xmlns:a16="http://schemas.microsoft.com/office/drawing/2014/main" id="{433E4FBA-45CD-514A-AB1E-77DE41660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4705" y="6592943"/>
                <a:ext cx="76432" cy="92380"/>
              </a:xfrm>
              <a:custGeom>
                <a:avLst/>
                <a:gdLst>
                  <a:gd name="T0" fmla="*/ 6 w 8"/>
                  <a:gd name="T1" fmla="*/ 1 h 10"/>
                  <a:gd name="T2" fmla="*/ 1 w 8"/>
                  <a:gd name="T3" fmla="*/ 9 h 10"/>
                  <a:gd name="T4" fmla="*/ 4 w 8"/>
                  <a:gd name="T5" fmla="*/ 7 h 10"/>
                  <a:gd name="T6" fmla="*/ 3 w 8"/>
                  <a:gd name="T7" fmla="*/ 10 h 10"/>
                  <a:gd name="T8" fmla="*/ 6 w 8"/>
                  <a:gd name="T9" fmla="*/ 8 h 10"/>
                  <a:gd name="T10" fmla="*/ 8 w 8"/>
                  <a:gd name="T11" fmla="*/ 4 h 10"/>
                  <a:gd name="T12" fmla="*/ 5 w 8"/>
                  <a:gd name="T13" fmla="*/ 4 h 10"/>
                  <a:gd name="T14" fmla="*/ 6 w 8"/>
                  <a:gd name="T15" fmla="*/ 1 h 10"/>
                  <a:gd name="T16" fmla="*/ 6 w 8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6" y="1"/>
                    </a:moveTo>
                    <a:cubicBezTo>
                      <a:pt x="5" y="2"/>
                      <a:pt x="0" y="6"/>
                      <a:pt x="1" y="9"/>
                    </a:cubicBezTo>
                    <a:cubicBezTo>
                      <a:pt x="1" y="9"/>
                      <a:pt x="3" y="6"/>
                      <a:pt x="4" y="7"/>
                    </a:cubicBezTo>
                    <a:cubicBezTo>
                      <a:pt x="4" y="7"/>
                      <a:pt x="3" y="10"/>
                      <a:pt x="3" y="10"/>
                    </a:cubicBezTo>
                    <a:cubicBezTo>
                      <a:pt x="4" y="10"/>
                      <a:pt x="6" y="9"/>
                      <a:pt x="6" y="8"/>
                    </a:cubicBezTo>
                    <a:cubicBezTo>
                      <a:pt x="6" y="7"/>
                      <a:pt x="7" y="6"/>
                      <a:pt x="8" y="4"/>
                    </a:cubicBezTo>
                    <a:cubicBezTo>
                      <a:pt x="8" y="2"/>
                      <a:pt x="6" y="4"/>
                      <a:pt x="5" y="4"/>
                    </a:cubicBezTo>
                    <a:cubicBezTo>
                      <a:pt x="6" y="4"/>
                      <a:pt x="6" y="0"/>
                      <a:pt x="6" y="1"/>
                    </a:cubicBezTo>
                    <a:cubicBezTo>
                      <a:pt x="5" y="1"/>
                      <a:pt x="7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3" name="Freeform 537">
                <a:extLst>
                  <a:ext uri="{FF2B5EF4-FFF2-40B4-BE49-F238E27FC236}">
                    <a16:creationId xmlns:a16="http://schemas.microsoft.com/office/drawing/2014/main" id="{EEBDF094-09C9-B249-B566-973B715321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2414" y="5694619"/>
                <a:ext cx="28662" cy="54153"/>
              </a:xfrm>
              <a:custGeom>
                <a:avLst/>
                <a:gdLst>
                  <a:gd name="T0" fmla="*/ 3 w 3"/>
                  <a:gd name="T1" fmla="*/ 4 h 6"/>
                  <a:gd name="T2" fmla="*/ 1 w 3"/>
                  <a:gd name="T3" fmla="*/ 1 h 6"/>
                  <a:gd name="T4" fmla="*/ 1 w 3"/>
                  <a:gd name="T5" fmla="*/ 2 h 6"/>
                  <a:gd name="T6" fmla="*/ 0 w 3"/>
                  <a:gd name="T7" fmla="*/ 2 h 6"/>
                  <a:gd name="T8" fmla="*/ 3 w 3"/>
                  <a:gd name="T9" fmla="*/ 4 h 6"/>
                  <a:gd name="T10" fmla="*/ 3 w 3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3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3" y="6"/>
                      <a:pt x="3" y="4"/>
                    </a:cubicBezTo>
                    <a:cubicBezTo>
                      <a:pt x="3" y="3"/>
                      <a:pt x="3" y="6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4" name="Freeform 538">
                <a:extLst>
                  <a:ext uri="{FF2B5EF4-FFF2-40B4-BE49-F238E27FC236}">
                    <a16:creationId xmlns:a16="http://schemas.microsoft.com/office/drawing/2014/main" id="{62129F65-DF39-CA4D-80FA-71C02FCC6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2287" y="5787003"/>
                <a:ext cx="28662" cy="28669"/>
              </a:xfrm>
              <a:custGeom>
                <a:avLst/>
                <a:gdLst>
                  <a:gd name="T0" fmla="*/ 2 w 3"/>
                  <a:gd name="T1" fmla="*/ 1 h 3"/>
                  <a:gd name="T2" fmla="*/ 0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5" name="Freeform 539">
                <a:extLst>
                  <a:ext uri="{FF2B5EF4-FFF2-40B4-BE49-F238E27FC236}">
                    <a16:creationId xmlns:a16="http://schemas.microsoft.com/office/drawing/2014/main" id="{2F24CCF0-7DFA-D642-9A4A-A6B44B674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8972" y="6283948"/>
                <a:ext cx="63695" cy="38227"/>
              </a:xfrm>
              <a:custGeom>
                <a:avLst/>
                <a:gdLst>
                  <a:gd name="T0" fmla="*/ 7 w 7"/>
                  <a:gd name="T1" fmla="*/ 3 h 4"/>
                  <a:gd name="T2" fmla="*/ 1 w 7"/>
                  <a:gd name="T3" fmla="*/ 1 h 4"/>
                  <a:gd name="T4" fmla="*/ 7 w 7"/>
                  <a:gd name="T5" fmla="*/ 3 h 4"/>
                  <a:gd name="T6" fmla="*/ 7 w 7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7" y="3"/>
                    </a:moveTo>
                    <a:cubicBezTo>
                      <a:pt x="7" y="0"/>
                      <a:pt x="3" y="0"/>
                      <a:pt x="1" y="1"/>
                    </a:cubicBezTo>
                    <a:cubicBezTo>
                      <a:pt x="0" y="1"/>
                      <a:pt x="7" y="4"/>
                      <a:pt x="7" y="3"/>
                    </a:cubicBezTo>
                    <a:cubicBezTo>
                      <a:pt x="7" y="0"/>
                      <a:pt x="7" y="4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6" name="Freeform 540">
                <a:extLst>
                  <a:ext uri="{FF2B5EF4-FFF2-40B4-BE49-F238E27FC236}">
                    <a16:creationId xmlns:a16="http://schemas.microsoft.com/office/drawing/2014/main" id="{9F28CB52-9150-A74E-8B37-4A0FF597B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0881" y="6057774"/>
                <a:ext cx="57323" cy="57338"/>
              </a:xfrm>
              <a:custGeom>
                <a:avLst/>
                <a:gdLst>
                  <a:gd name="T0" fmla="*/ 3 w 6"/>
                  <a:gd name="T1" fmla="*/ 5 h 6"/>
                  <a:gd name="T2" fmla="*/ 0 w 6"/>
                  <a:gd name="T3" fmla="*/ 3 h 6"/>
                  <a:gd name="T4" fmla="*/ 4 w 6"/>
                  <a:gd name="T5" fmla="*/ 2 h 6"/>
                  <a:gd name="T6" fmla="*/ 3 w 6"/>
                  <a:gd name="T7" fmla="*/ 5 h 6"/>
                  <a:gd name="T8" fmla="*/ 3 w 6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5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1" y="3"/>
                      <a:pt x="3" y="0"/>
                      <a:pt x="4" y="2"/>
                    </a:cubicBezTo>
                    <a:cubicBezTo>
                      <a:pt x="6" y="3"/>
                      <a:pt x="5" y="6"/>
                      <a:pt x="3" y="5"/>
                    </a:cubicBezTo>
                    <a:cubicBezTo>
                      <a:pt x="2" y="4"/>
                      <a:pt x="4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7" name="Freeform 541">
                <a:extLst>
                  <a:ext uri="{FF2B5EF4-FFF2-40B4-BE49-F238E27FC236}">
                    <a16:creationId xmlns:a16="http://schemas.microsoft.com/office/drawing/2014/main" id="{061145CD-1D25-F44D-9CA3-1287925D71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2220" y="5656392"/>
                <a:ext cx="57323" cy="66896"/>
              </a:xfrm>
              <a:custGeom>
                <a:avLst/>
                <a:gdLst>
                  <a:gd name="T0" fmla="*/ 3 w 6"/>
                  <a:gd name="T1" fmla="*/ 6 h 7"/>
                  <a:gd name="T2" fmla="*/ 4 w 6"/>
                  <a:gd name="T3" fmla="*/ 1 h 7"/>
                  <a:gd name="T4" fmla="*/ 3 w 6"/>
                  <a:gd name="T5" fmla="*/ 6 h 7"/>
                  <a:gd name="T6" fmla="*/ 3 w 6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3" y="6"/>
                    </a:moveTo>
                    <a:cubicBezTo>
                      <a:pt x="0" y="7"/>
                      <a:pt x="1" y="0"/>
                      <a:pt x="4" y="1"/>
                    </a:cubicBezTo>
                    <a:cubicBezTo>
                      <a:pt x="6" y="1"/>
                      <a:pt x="5" y="6"/>
                      <a:pt x="3" y="6"/>
                    </a:cubicBezTo>
                    <a:cubicBezTo>
                      <a:pt x="2" y="6"/>
                      <a:pt x="6" y="6"/>
                      <a:pt x="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8" name="Freeform 542">
                <a:extLst>
                  <a:ext uri="{FF2B5EF4-FFF2-40B4-BE49-F238E27FC236}">
                    <a16:creationId xmlns:a16="http://schemas.microsoft.com/office/drawing/2014/main" id="{94DD7428-64DA-8845-9801-9B8AE8DAE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2984" y="5618167"/>
                <a:ext cx="111465" cy="57338"/>
              </a:xfrm>
              <a:custGeom>
                <a:avLst/>
                <a:gdLst>
                  <a:gd name="T0" fmla="*/ 4 w 12"/>
                  <a:gd name="T1" fmla="*/ 6 h 6"/>
                  <a:gd name="T2" fmla="*/ 1 w 12"/>
                  <a:gd name="T3" fmla="*/ 3 h 6"/>
                  <a:gd name="T4" fmla="*/ 8 w 12"/>
                  <a:gd name="T5" fmla="*/ 0 h 6"/>
                  <a:gd name="T6" fmla="*/ 4 w 1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4" y="6"/>
                    </a:moveTo>
                    <a:cubicBezTo>
                      <a:pt x="2" y="6"/>
                      <a:pt x="0" y="5"/>
                      <a:pt x="1" y="3"/>
                    </a:cubicBezTo>
                    <a:cubicBezTo>
                      <a:pt x="2" y="1"/>
                      <a:pt x="5" y="1"/>
                      <a:pt x="8" y="0"/>
                    </a:cubicBezTo>
                    <a:cubicBezTo>
                      <a:pt x="12" y="0"/>
                      <a:pt x="6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9" name="Freeform 543">
                <a:extLst>
                  <a:ext uri="{FF2B5EF4-FFF2-40B4-BE49-F238E27FC236}">
                    <a16:creationId xmlns:a16="http://schemas.microsoft.com/office/drawing/2014/main" id="{F670DAA3-4A1C-2A47-9F29-C2688485E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8652" y="5583125"/>
                <a:ext cx="63695" cy="25484"/>
              </a:xfrm>
              <a:custGeom>
                <a:avLst/>
                <a:gdLst>
                  <a:gd name="T0" fmla="*/ 5 w 7"/>
                  <a:gd name="T1" fmla="*/ 3 h 3"/>
                  <a:gd name="T2" fmla="*/ 3 w 7"/>
                  <a:gd name="T3" fmla="*/ 0 h 3"/>
                  <a:gd name="T4" fmla="*/ 7 w 7"/>
                  <a:gd name="T5" fmla="*/ 1 h 3"/>
                  <a:gd name="T6" fmla="*/ 5 w 7"/>
                  <a:gd name="T7" fmla="*/ 3 h 3"/>
                  <a:gd name="T8" fmla="*/ 5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3"/>
                    </a:moveTo>
                    <a:cubicBezTo>
                      <a:pt x="4" y="3"/>
                      <a:pt x="0" y="0"/>
                      <a:pt x="3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7" y="1"/>
                      <a:pt x="6" y="3"/>
                      <a:pt x="5" y="3"/>
                    </a:cubicBezTo>
                    <a:cubicBezTo>
                      <a:pt x="4" y="3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0" name="Freeform 544">
                <a:extLst>
                  <a:ext uri="{FF2B5EF4-FFF2-40B4-BE49-F238E27FC236}">
                    <a16:creationId xmlns:a16="http://schemas.microsoft.com/office/drawing/2014/main" id="{E890F546-206E-784C-A6A2-0CD947C55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3747" y="5395179"/>
                <a:ext cx="318472" cy="222990"/>
              </a:xfrm>
              <a:custGeom>
                <a:avLst/>
                <a:gdLst>
                  <a:gd name="T0" fmla="*/ 31 w 34"/>
                  <a:gd name="T1" fmla="*/ 21 h 24"/>
                  <a:gd name="T2" fmla="*/ 25 w 34"/>
                  <a:gd name="T3" fmla="*/ 18 h 24"/>
                  <a:gd name="T4" fmla="*/ 24 w 34"/>
                  <a:gd name="T5" fmla="*/ 16 h 24"/>
                  <a:gd name="T6" fmla="*/ 22 w 34"/>
                  <a:gd name="T7" fmla="*/ 17 h 24"/>
                  <a:gd name="T8" fmla="*/ 18 w 34"/>
                  <a:gd name="T9" fmla="*/ 16 h 24"/>
                  <a:gd name="T10" fmla="*/ 16 w 34"/>
                  <a:gd name="T11" fmla="*/ 19 h 24"/>
                  <a:gd name="T12" fmla="*/ 11 w 34"/>
                  <a:gd name="T13" fmla="*/ 23 h 24"/>
                  <a:gd name="T14" fmla="*/ 8 w 34"/>
                  <a:gd name="T15" fmla="*/ 19 h 24"/>
                  <a:gd name="T16" fmla="*/ 2 w 34"/>
                  <a:gd name="T17" fmla="*/ 19 h 24"/>
                  <a:gd name="T18" fmla="*/ 4 w 34"/>
                  <a:gd name="T19" fmla="*/ 16 h 24"/>
                  <a:gd name="T20" fmla="*/ 5 w 34"/>
                  <a:gd name="T21" fmla="*/ 10 h 24"/>
                  <a:gd name="T22" fmla="*/ 6 w 34"/>
                  <a:gd name="T23" fmla="*/ 3 h 24"/>
                  <a:gd name="T24" fmla="*/ 11 w 34"/>
                  <a:gd name="T25" fmla="*/ 3 h 24"/>
                  <a:gd name="T26" fmla="*/ 12 w 34"/>
                  <a:gd name="T27" fmla="*/ 5 h 24"/>
                  <a:gd name="T28" fmla="*/ 14 w 34"/>
                  <a:gd name="T29" fmla="*/ 4 h 24"/>
                  <a:gd name="T30" fmla="*/ 17 w 34"/>
                  <a:gd name="T31" fmla="*/ 6 h 24"/>
                  <a:gd name="T32" fmla="*/ 20 w 34"/>
                  <a:gd name="T33" fmla="*/ 7 h 24"/>
                  <a:gd name="T34" fmla="*/ 25 w 34"/>
                  <a:gd name="T35" fmla="*/ 10 h 24"/>
                  <a:gd name="T36" fmla="*/ 28 w 34"/>
                  <a:gd name="T37" fmla="*/ 15 h 24"/>
                  <a:gd name="T38" fmla="*/ 30 w 34"/>
                  <a:gd name="T39" fmla="*/ 15 h 24"/>
                  <a:gd name="T40" fmla="*/ 33 w 34"/>
                  <a:gd name="T41" fmla="*/ 17 h 24"/>
                  <a:gd name="T42" fmla="*/ 34 w 34"/>
                  <a:gd name="T43" fmla="*/ 18 h 24"/>
                  <a:gd name="T44" fmla="*/ 31 w 34"/>
                  <a:gd name="T45" fmla="*/ 21 h 24"/>
                  <a:gd name="T46" fmla="*/ 31 w 34"/>
                  <a:gd name="T4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24">
                    <a:moveTo>
                      <a:pt x="31" y="21"/>
                    </a:moveTo>
                    <a:cubicBezTo>
                      <a:pt x="30" y="20"/>
                      <a:pt x="27" y="19"/>
                      <a:pt x="25" y="18"/>
                    </a:cubicBezTo>
                    <a:cubicBezTo>
                      <a:pt x="24" y="18"/>
                      <a:pt x="25" y="17"/>
                      <a:pt x="24" y="16"/>
                    </a:cubicBezTo>
                    <a:cubicBezTo>
                      <a:pt x="24" y="16"/>
                      <a:pt x="22" y="17"/>
                      <a:pt x="22" y="17"/>
                    </a:cubicBezTo>
                    <a:cubicBezTo>
                      <a:pt x="20" y="17"/>
                      <a:pt x="20" y="15"/>
                      <a:pt x="18" y="16"/>
                    </a:cubicBezTo>
                    <a:cubicBezTo>
                      <a:pt x="18" y="17"/>
                      <a:pt x="17" y="18"/>
                      <a:pt x="16" y="19"/>
                    </a:cubicBezTo>
                    <a:cubicBezTo>
                      <a:pt x="14" y="20"/>
                      <a:pt x="13" y="22"/>
                      <a:pt x="11" y="23"/>
                    </a:cubicBezTo>
                    <a:cubicBezTo>
                      <a:pt x="8" y="24"/>
                      <a:pt x="10" y="20"/>
                      <a:pt x="8" y="19"/>
                    </a:cubicBezTo>
                    <a:cubicBezTo>
                      <a:pt x="8" y="18"/>
                      <a:pt x="3" y="19"/>
                      <a:pt x="2" y="19"/>
                    </a:cubicBezTo>
                    <a:cubicBezTo>
                      <a:pt x="0" y="19"/>
                      <a:pt x="4" y="16"/>
                      <a:pt x="4" y="16"/>
                    </a:cubicBezTo>
                    <a:cubicBezTo>
                      <a:pt x="6" y="14"/>
                      <a:pt x="5" y="12"/>
                      <a:pt x="5" y="10"/>
                    </a:cubicBezTo>
                    <a:cubicBezTo>
                      <a:pt x="5" y="8"/>
                      <a:pt x="5" y="5"/>
                      <a:pt x="6" y="3"/>
                    </a:cubicBezTo>
                    <a:cubicBezTo>
                      <a:pt x="7" y="0"/>
                      <a:pt x="10" y="0"/>
                      <a:pt x="11" y="3"/>
                    </a:cubicBezTo>
                    <a:cubicBezTo>
                      <a:pt x="11" y="4"/>
                      <a:pt x="11" y="6"/>
                      <a:pt x="12" y="5"/>
                    </a:cubicBezTo>
                    <a:cubicBezTo>
                      <a:pt x="13" y="5"/>
                      <a:pt x="13" y="4"/>
                      <a:pt x="14" y="4"/>
                    </a:cubicBezTo>
                    <a:cubicBezTo>
                      <a:pt x="15" y="5"/>
                      <a:pt x="16" y="6"/>
                      <a:pt x="17" y="6"/>
                    </a:cubicBezTo>
                    <a:cubicBezTo>
                      <a:pt x="18" y="7"/>
                      <a:pt x="19" y="7"/>
                      <a:pt x="20" y="7"/>
                    </a:cubicBezTo>
                    <a:cubicBezTo>
                      <a:pt x="21" y="8"/>
                      <a:pt x="23" y="9"/>
                      <a:pt x="25" y="10"/>
                    </a:cubicBezTo>
                    <a:cubicBezTo>
                      <a:pt x="28" y="11"/>
                      <a:pt x="28" y="12"/>
                      <a:pt x="28" y="15"/>
                    </a:cubicBezTo>
                    <a:cubicBezTo>
                      <a:pt x="28" y="16"/>
                      <a:pt x="30" y="16"/>
                      <a:pt x="30" y="15"/>
                    </a:cubicBezTo>
                    <a:cubicBezTo>
                      <a:pt x="32" y="15"/>
                      <a:pt x="32" y="16"/>
                      <a:pt x="33" y="17"/>
                    </a:cubicBezTo>
                    <a:cubicBezTo>
                      <a:pt x="34" y="17"/>
                      <a:pt x="34" y="17"/>
                      <a:pt x="34" y="18"/>
                    </a:cubicBezTo>
                    <a:cubicBezTo>
                      <a:pt x="33" y="19"/>
                      <a:pt x="33" y="21"/>
                      <a:pt x="31" y="21"/>
                    </a:cubicBezTo>
                    <a:cubicBezTo>
                      <a:pt x="30" y="20"/>
                      <a:pt x="33" y="21"/>
                      <a:pt x="31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1" name="Freeform 545">
                <a:extLst>
                  <a:ext uri="{FF2B5EF4-FFF2-40B4-BE49-F238E27FC236}">
                    <a16:creationId xmlns:a16="http://schemas.microsoft.com/office/drawing/2014/main" id="{6FB034C9-19DF-4345-89AA-988C94B8DC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55" y="5376063"/>
                <a:ext cx="63695" cy="47785"/>
              </a:xfrm>
              <a:custGeom>
                <a:avLst/>
                <a:gdLst>
                  <a:gd name="T0" fmla="*/ 5 w 7"/>
                  <a:gd name="T1" fmla="*/ 4 h 5"/>
                  <a:gd name="T2" fmla="*/ 1 w 7"/>
                  <a:gd name="T3" fmla="*/ 0 h 5"/>
                  <a:gd name="T4" fmla="*/ 5 w 7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5" y="4"/>
                    </a:moveTo>
                    <a:cubicBezTo>
                      <a:pt x="3" y="5"/>
                      <a:pt x="0" y="0"/>
                      <a:pt x="1" y="0"/>
                    </a:cubicBezTo>
                    <a:cubicBezTo>
                      <a:pt x="2" y="1"/>
                      <a:pt x="7" y="3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2" name="Freeform 546">
                <a:extLst>
                  <a:ext uri="{FF2B5EF4-FFF2-40B4-BE49-F238E27FC236}">
                    <a16:creationId xmlns:a16="http://schemas.microsoft.com/office/drawing/2014/main" id="{05E8A00B-9FA3-A24C-A83B-1B9CE0E1AD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8843" y="5385622"/>
                <a:ext cx="35033" cy="47785"/>
              </a:xfrm>
              <a:custGeom>
                <a:avLst/>
                <a:gdLst>
                  <a:gd name="T0" fmla="*/ 3 w 4"/>
                  <a:gd name="T1" fmla="*/ 4 h 5"/>
                  <a:gd name="T2" fmla="*/ 0 w 4"/>
                  <a:gd name="T3" fmla="*/ 1 h 5"/>
                  <a:gd name="T4" fmla="*/ 3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1" y="5"/>
                      <a:pt x="0" y="2"/>
                      <a:pt x="0" y="1"/>
                    </a:cubicBezTo>
                    <a:cubicBezTo>
                      <a:pt x="1" y="0"/>
                      <a:pt x="4" y="3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3" name="Freeform 547">
                <a:extLst>
                  <a:ext uri="{FF2B5EF4-FFF2-40B4-BE49-F238E27FC236}">
                    <a16:creationId xmlns:a16="http://schemas.microsoft.com/office/drawing/2014/main" id="{591A8FBE-1A0D-2C42-AFB6-CA4692A31B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855" y="5207233"/>
                <a:ext cx="28662" cy="57338"/>
              </a:xfrm>
              <a:custGeom>
                <a:avLst/>
                <a:gdLst>
                  <a:gd name="T0" fmla="*/ 3 w 3"/>
                  <a:gd name="T1" fmla="*/ 5 h 6"/>
                  <a:gd name="T2" fmla="*/ 3 w 3"/>
                  <a:gd name="T3" fmla="*/ 2 h 6"/>
                  <a:gd name="T4" fmla="*/ 1 w 3"/>
                  <a:gd name="T5" fmla="*/ 1 h 6"/>
                  <a:gd name="T6" fmla="*/ 1 w 3"/>
                  <a:gd name="T7" fmla="*/ 4 h 6"/>
                  <a:gd name="T8" fmla="*/ 3 w 3"/>
                  <a:gd name="T9" fmla="*/ 5 h 6"/>
                  <a:gd name="T10" fmla="*/ 3 w 3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5"/>
                    </a:moveTo>
                    <a:cubicBezTo>
                      <a:pt x="3" y="4"/>
                      <a:pt x="3" y="3"/>
                      <a:pt x="3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1" y="2"/>
                      <a:pt x="0" y="4"/>
                      <a:pt x="1" y="4"/>
                    </a:cubicBezTo>
                    <a:cubicBezTo>
                      <a:pt x="1" y="5"/>
                      <a:pt x="2" y="6"/>
                      <a:pt x="3" y="5"/>
                    </a:cubicBezTo>
                    <a:cubicBezTo>
                      <a:pt x="3" y="4"/>
                      <a:pt x="2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4" name="Freeform 548">
                <a:extLst>
                  <a:ext uri="{FF2B5EF4-FFF2-40B4-BE49-F238E27FC236}">
                    <a16:creationId xmlns:a16="http://schemas.microsoft.com/office/drawing/2014/main" id="{2AE3D3B6-C767-2C41-8535-D67F68EBE5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729" y="4719845"/>
                <a:ext cx="1343950" cy="984332"/>
              </a:xfrm>
              <a:custGeom>
                <a:avLst/>
                <a:gdLst>
                  <a:gd name="T0" fmla="*/ 63 w 144"/>
                  <a:gd name="T1" fmla="*/ 86 h 105"/>
                  <a:gd name="T2" fmla="*/ 81 w 144"/>
                  <a:gd name="T3" fmla="*/ 76 h 105"/>
                  <a:gd name="T4" fmla="*/ 91 w 144"/>
                  <a:gd name="T5" fmla="*/ 67 h 105"/>
                  <a:gd name="T6" fmla="*/ 103 w 144"/>
                  <a:gd name="T7" fmla="*/ 68 h 105"/>
                  <a:gd name="T8" fmla="*/ 87 w 144"/>
                  <a:gd name="T9" fmla="*/ 66 h 105"/>
                  <a:gd name="T10" fmla="*/ 80 w 144"/>
                  <a:gd name="T11" fmla="*/ 48 h 105"/>
                  <a:gd name="T12" fmla="*/ 67 w 144"/>
                  <a:gd name="T13" fmla="*/ 49 h 105"/>
                  <a:gd name="T14" fmla="*/ 64 w 144"/>
                  <a:gd name="T15" fmla="*/ 40 h 105"/>
                  <a:gd name="T16" fmla="*/ 54 w 144"/>
                  <a:gd name="T17" fmla="*/ 32 h 105"/>
                  <a:gd name="T18" fmla="*/ 53 w 144"/>
                  <a:gd name="T19" fmla="*/ 38 h 105"/>
                  <a:gd name="T20" fmla="*/ 52 w 144"/>
                  <a:gd name="T21" fmla="*/ 39 h 105"/>
                  <a:gd name="T22" fmla="*/ 37 w 144"/>
                  <a:gd name="T23" fmla="*/ 38 h 105"/>
                  <a:gd name="T24" fmla="*/ 5 w 144"/>
                  <a:gd name="T25" fmla="*/ 32 h 105"/>
                  <a:gd name="T26" fmla="*/ 8 w 144"/>
                  <a:gd name="T27" fmla="*/ 26 h 105"/>
                  <a:gd name="T28" fmla="*/ 16 w 144"/>
                  <a:gd name="T29" fmla="*/ 2 h 105"/>
                  <a:gd name="T30" fmla="*/ 18 w 144"/>
                  <a:gd name="T31" fmla="*/ 18 h 105"/>
                  <a:gd name="T32" fmla="*/ 26 w 144"/>
                  <a:gd name="T33" fmla="*/ 29 h 105"/>
                  <a:gd name="T34" fmla="*/ 20 w 144"/>
                  <a:gd name="T35" fmla="*/ 19 h 105"/>
                  <a:gd name="T36" fmla="*/ 22 w 144"/>
                  <a:gd name="T37" fmla="*/ 13 h 105"/>
                  <a:gd name="T38" fmla="*/ 25 w 144"/>
                  <a:gd name="T39" fmla="*/ 7 h 105"/>
                  <a:gd name="T40" fmla="*/ 34 w 144"/>
                  <a:gd name="T41" fmla="*/ 3 h 105"/>
                  <a:gd name="T42" fmla="*/ 43 w 144"/>
                  <a:gd name="T43" fmla="*/ 16 h 105"/>
                  <a:gd name="T44" fmla="*/ 52 w 144"/>
                  <a:gd name="T45" fmla="*/ 16 h 105"/>
                  <a:gd name="T46" fmla="*/ 54 w 144"/>
                  <a:gd name="T47" fmla="*/ 15 h 105"/>
                  <a:gd name="T48" fmla="*/ 66 w 144"/>
                  <a:gd name="T49" fmla="*/ 13 h 105"/>
                  <a:gd name="T50" fmla="*/ 70 w 144"/>
                  <a:gd name="T51" fmla="*/ 21 h 105"/>
                  <a:gd name="T52" fmla="*/ 76 w 144"/>
                  <a:gd name="T53" fmla="*/ 22 h 105"/>
                  <a:gd name="T54" fmla="*/ 81 w 144"/>
                  <a:gd name="T55" fmla="*/ 23 h 105"/>
                  <a:gd name="T56" fmla="*/ 86 w 144"/>
                  <a:gd name="T57" fmla="*/ 23 h 105"/>
                  <a:gd name="T58" fmla="*/ 92 w 144"/>
                  <a:gd name="T59" fmla="*/ 28 h 105"/>
                  <a:gd name="T60" fmla="*/ 94 w 144"/>
                  <a:gd name="T61" fmla="*/ 31 h 105"/>
                  <a:gd name="T62" fmla="*/ 100 w 144"/>
                  <a:gd name="T63" fmla="*/ 29 h 105"/>
                  <a:gd name="T64" fmla="*/ 99 w 144"/>
                  <a:gd name="T65" fmla="*/ 38 h 105"/>
                  <a:gd name="T66" fmla="*/ 104 w 144"/>
                  <a:gd name="T67" fmla="*/ 38 h 105"/>
                  <a:gd name="T68" fmla="*/ 109 w 144"/>
                  <a:gd name="T69" fmla="*/ 40 h 105"/>
                  <a:gd name="T70" fmla="*/ 106 w 144"/>
                  <a:gd name="T71" fmla="*/ 45 h 105"/>
                  <a:gd name="T72" fmla="*/ 118 w 144"/>
                  <a:gd name="T73" fmla="*/ 54 h 105"/>
                  <a:gd name="T74" fmla="*/ 124 w 144"/>
                  <a:gd name="T75" fmla="*/ 55 h 105"/>
                  <a:gd name="T76" fmla="*/ 128 w 144"/>
                  <a:gd name="T77" fmla="*/ 60 h 105"/>
                  <a:gd name="T78" fmla="*/ 141 w 144"/>
                  <a:gd name="T79" fmla="*/ 64 h 105"/>
                  <a:gd name="T80" fmla="*/ 139 w 144"/>
                  <a:gd name="T81" fmla="*/ 69 h 105"/>
                  <a:gd name="T82" fmla="*/ 133 w 144"/>
                  <a:gd name="T83" fmla="*/ 73 h 105"/>
                  <a:gd name="T84" fmla="*/ 128 w 144"/>
                  <a:gd name="T85" fmla="*/ 77 h 105"/>
                  <a:gd name="T86" fmla="*/ 125 w 144"/>
                  <a:gd name="T87" fmla="*/ 74 h 105"/>
                  <a:gd name="T88" fmla="*/ 120 w 144"/>
                  <a:gd name="T89" fmla="*/ 72 h 105"/>
                  <a:gd name="T90" fmla="*/ 113 w 144"/>
                  <a:gd name="T91" fmla="*/ 67 h 105"/>
                  <a:gd name="T92" fmla="*/ 108 w 144"/>
                  <a:gd name="T93" fmla="*/ 70 h 105"/>
                  <a:gd name="T94" fmla="*/ 118 w 144"/>
                  <a:gd name="T95" fmla="*/ 80 h 105"/>
                  <a:gd name="T96" fmla="*/ 123 w 144"/>
                  <a:gd name="T97" fmla="*/ 82 h 105"/>
                  <a:gd name="T98" fmla="*/ 128 w 144"/>
                  <a:gd name="T99" fmla="*/ 93 h 105"/>
                  <a:gd name="T100" fmla="*/ 126 w 144"/>
                  <a:gd name="T101" fmla="*/ 95 h 105"/>
                  <a:gd name="T102" fmla="*/ 118 w 144"/>
                  <a:gd name="T103" fmla="*/ 96 h 105"/>
                  <a:gd name="T104" fmla="*/ 110 w 144"/>
                  <a:gd name="T105" fmla="*/ 93 h 105"/>
                  <a:gd name="T106" fmla="*/ 109 w 144"/>
                  <a:gd name="T107" fmla="*/ 94 h 105"/>
                  <a:gd name="T108" fmla="*/ 103 w 144"/>
                  <a:gd name="T109" fmla="*/ 99 h 105"/>
                  <a:gd name="T110" fmla="*/ 91 w 144"/>
                  <a:gd name="T111" fmla="*/ 90 h 105"/>
                  <a:gd name="T112" fmla="*/ 77 w 144"/>
                  <a:gd name="T113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4" h="105">
                    <a:moveTo>
                      <a:pt x="77" y="83"/>
                    </a:moveTo>
                    <a:cubicBezTo>
                      <a:pt x="76" y="86"/>
                      <a:pt x="74" y="83"/>
                      <a:pt x="71" y="84"/>
                    </a:cubicBezTo>
                    <a:cubicBezTo>
                      <a:pt x="70" y="84"/>
                      <a:pt x="69" y="85"/>
                      <a:pt x="68" y="86"/>
                    </a:cubicBezTo>
                    <a:cubicBezTo>
                      <a:pt x="66" y="87"/>
                      <a:pt x="65" y="86"/>
                      <a:pt x="63" y="86"/>
                    </a:cubicBezTo>
                    <a:cubicBezTo>
                      <a:pt x="60" y="85"/>
                      <a:pt x="56" y="83"/>
                      <a:pt x="60" y="80"/>
                    </a:cubicBezTo>
                    <a:cubicBezTo>
                      <a:pt x="62" y="78"/>
                      <a:pt x="62" y="76"/>
                      <a:pt x="65" y="76"/>
                    </a:cubicBezTo>
                    <a:cubicBezTo>
                      <a:pt x="68" y="77"/>
                      <a:pt x="71" y="78"/>
                      <a:pt x="75" y="77"/>
                    </a:cubicBezTo>
                    <a:cubicBezTo>
                      <a:pt x="77" y="77"/>
                      <a:pt x="79" y="76"/>
                      <a:pt x="81" y="76"/>
                    </a:cubicBezTo>
                    <a:cubicBezTo>
                      <a:pt x="82" y="76"/>
                      <a:pt x="81" y="75"/>
                      <a:pt x="81" y="74"/>
                    </a:cubicBezTo>
                    <a:cubicBezTo>
                      <a:pt x="78" y="72"/>
                      <a:pt x="77" y="71"/>
                      <a:pt x="80" y="69"/>
                    </a:cubicBezTo>
                    <a:cubicBezTo>
                      <a:pt x="82" y="66"/>
                      <a:pt x="84" y="66"/>
                      <a:pt x="87" y="66"/>
                    </a:cubicBezTo>
                    <a:cubicBezTo>
                      <a:pt x="88" y="66"/>
                      <a:pt x="90" y="66"/>
                      <a:pt x="91" y="67"/>
                    </a:cubicBezTo>
                    <a:cubicBezTo>
                      <a:pt x="93" y="68"/>
                      <a:pt x="93" y="69"/>
                      <a:pt x="93" y="71"/>
                    </a:cubicBezTo>
                    <a:cubicBezTo>
                      <a:pt x="94" y="73"/>
                      <a:pt x="95" y="70"/>
                      <a:pt x="96" y="70"/>
                    </a:cubicBezTo>
                    <a:cubicBezTo>
                      <a:pt x="96" y="69"/>
                      <a:pt x="99" y="70"/>
                      <a:pt x="99" y="70"/>
                    </a:cubicBezTo>
                    <a:cubicBezTo>
                      <a:pt x="100" y="70"/>
                      <a:pt x="103" y="70"/>
                      <a:pt x="103" y="68"/>
                    </a:cubicBezTo>
                    <a:cubicBezTo>
                      <a:pt x="103" y="67"/>
                      <a:pt x="100" y="66"/>
                      <a:pt x="99" y="66"/>
                    </a:cubicBezTo>
                    <a:cubicBezTo>
                      <a:pt x="97" y="65"/>
                      <a:pt x="96" y="64"/>
                      <a:pt x="95" y="63"/>
                    </a:cubicBezTo>
                    <a:cubicBezTo>
                      <a:pt x="94" y="63"/>
                      <a:pt x="93" y="65"/>
                      <a:pt x="93" y="66"/>
                    </a:cubicBezTo>
                    <a:cubicBezTo>
                      <a:pt x="92" y="67"/>
                      <a:pt x="88" y="66"/>
                      <a:pt x="87" y="66"/>
                    </a:cubicBezTo>
                    <a:cubicBezTo>
                      <a:pt x="81" y="65"/>
                      <a:pt x="89" y="63"/>
                      <a:pt x="88" y="61"/>
                    </a:cubicBezTo>
                    <a:cubicBezTo>
                      <a:pt x="87" y="58"/>
                      <a:pt x="86" y="54"/>
                      <a:pt x="84" y="52"/>
                    </a:cubicBezTo>
                    <a:cubicBezTo>
                      <a:pt x="83" y="52"/>
                      <a:pt x="81" y="53"/>
                      <a:pt x="81" y="52"/>
                    </a:cubicBezTo>
                    <a:cubicBezTo>
                      <a:pt x="81" y="51"/>
                      <a:pt x="81" y="49"/>
                      <a:pt x="80" y="48"/>
                    </a:cubicBezTo>
                    <a:cubicBezTo>
                      <a:pt x="79" y="47"/>
                      <a:pt x="78" y="53"/>
                      <a:pt x="79" y="53"/>
                    </a:cubicBezTo>
                    <a:cubicBezTo>
                      <a:pt x="78" y="53"/>
                      <a:pt x="75" y="46"/>
                      <a:pt x="75" y="46"/>
                    </a:cubicBezTo>
                    <a:cubicBezTo>
                      <a:pt x="73" y="46"/>
                      <a:pt x="72" y="47"/>
                      <a:pt x="71" y="48"/>
                    </a:cubicBezTo>
                    <a:cubicBezTo>
                      <a:pt x="70" y="48"/>
                      <a:pt x="67" y="50"/>
                      <a:pt x="67" y="49"/>
                    </a:cubicBezTo>
                    <a:cubicBezTo>
                      <a:pt x="67" y="46"/>
                      <a:pt x="66" y="46"/>
                      <a:pt x="69" y="46"/>
                    </a:cubicBezTo>
                    <a:cubicBezTo>
                      <a:pt x="70" y="46"/>
                      <a:pt x="71" y="45"/>
                      <a:pt x="71" y="44"/>
                    </a:cubicBezTo>
                    <a:cubicBezTo>
                      <a:pt x="72" y="43"/>
                      <a:pt x="69" y="43"/>
                      <a:pt x="69" y="43"/>
                    </a:cubicBezTo>
                    <a:cubicBezTo>
                      <a:pt x="68" y="42"/>
                      <a:pt x="64" y="40"/>
                      <a:pt x="64" y="40"/>
                    </a:cubicBezTo>
                    <a:cubicBezTo>
                      <a:pt x="64" y="37"/>
                      <a:pt x="63" y="39"/>
                      <a:pt x="62" y="39"/>
                    </a:cubicBezTo>
                    <a:cubicBezTo>
                      <a:pt x="61" y="39"/>
                      <a:pt x="62" y="34"/>
                      <a:pt x="60" y="35"/>
                    </a:cubicBezTo>
                    <a:cubicBezTo>
                      <a:pt x="59" y="35"/>
                      <a:pt x="59" y="36"/>
                      <a:pt x="57" y="34"/>
                    </a:cubicBezTo>
                    <a:cubicBezTo>
                      <a:pt x="56" y="34"/>
                      <a:pt x="55" y="32"/>
                      <a:pt x="54" y="32"/>
                    </a:cubicBezTo>
                    <a:cubicBezTo>
                      <a:pt x="54" y="32"/>
                      <a:pt x="55" y="33"/>
                      <a:pt x="55" y="33"/>
                    </a:cubicBezTo>
                    <a:cubicBezTo>
                      <a:pt x="55" y="33"/>
                      <a:pt x="52" y="33"/>
                      <a:pt x="52" y="34"/>
                    </a:cubicBezTo>
                    <a:cubicBezTo>
                      <a:pt x="53" y="35"/>
                      <a:pt x="55" y="34"/>
                      <a:pt x="56" y="36"/>
                    </a:cubicBezTo>
                    <a:cubicBezTo>
                      <a:pt x="56" y="38"/>
                      <a:pt x="54" y="38"/>
                      <a:pt x="53" y="38"/>
                    </a:cubicBezTo>
                    <a:cubicBezTo>
                      <a:pt x="51" y="39"/>
                      <a:pt x="46" y="35"/>
                      <a:pt x="44" y="37"/>
                    </a:cubicBezTo>
                    <a:cubicBezTo>
                      <a:pt x="43" y="37"/>
                      <a:pt x="45" y="38"/>
                      <a:pt x="46" y="39"/>
                    </a:cubicBezTo>
                    <a:cubicBezTo>
                      <a:pt x="46" y="40"/>
                      <a:pt x="47" y="39"/>
                      <a:pt x="48" y="39"/>
                    </a:cubicBezTo>
                    <a:cubicBezTo>
                      <a:pt x="49" y="39"/>
                      <a:pt x="52" y="38"/>
                      <a:pt x="52" y="39"/>
                    </a:cubicBezTo>
                    <a:cubicBezTo>
                      <a:pt x="52" y="40"/>
                      <a:pt x="51" y="41"/>
                      <a:pt x="50" y="42"/>
                    </a:cubicBezTo>
                    <a:cubicBezTo>
                      <a:pt x="50" y="42"/>
                      <a:pt x="39" y="35"/>
                      <a:pt x="37" y="36"/>
                    </a:cubicBezTo>
                    <a:cubicBezTo>
                      <a:pt x="38" y="36"/>
                      <a:pt x="39" y="37"/>
                      <a:pt x="40" y="37"/>
                    </a:cubicBezTo>
                    <a:cubicBezTo>
                      <a:pt x="42" y="39"/>
                      <a:pt x="37" y="38"/>
                      <a:pt x="37" y="38"/>
                    </a:cubicBezTo>
                    <a:cubicBezTo>
                      <a:pt x="34" y="36"/>
                      <a:pt x="30" y="38"/>
                      <a:pt x="27" y="37"/>
                    </a:cubicBezTo>
                    <a:cubicBezTo>
                      <a:pt x="23" y="36"/>
                      <a:pt x="20" y="37"/>
                      <a:pt x="17" y="34"/>
                    </a:cubicBezTo>
                    <a:cubicBezTo>
                      <a:pt x="14" y="32"/>
                      <a:pt x="12" y="35"/>
                      <a:pt x="9" y="34"/>
                    </a:cubicBezTo>
                    <a:cubicBezTo>
                      <a:pt x="8" y="33"/>
                      <a:pt x="6" y="33"/>
                      <a:pt x="5" y="32"/>
                    </a:cubicBezTo>
                    <a:cubicBezTo>
                      <a:pt x="5" y="31"/>
                      <a:pt x="2" y="28"/>
                      <a:pt x="4" y="28"/>
                    </a:cubicBezTo>
                    <a:cubicBezTo>
                      <a:pt x="7" y="28"/>
                      <a:pt x="11" y="31"/>
                      <a:pt x="14" y="29"/>
                    </a:cubicBezTo>
                    <a:cubicBezTo>
                      <a:pt x="15" y="28"/>
                      <a:pt x="13" y="27"/>
                      <a:pt x="13" y="27"/>
                    </a:cubicBezTo>
                    <a:cubicBezTo>
                      <a:pt x="11" y="26"/>
                      <a:pt x="9" y="26"/>
                      <a:pt x="8" y="26"/>
                    </a:cubicBezTo>
                    <a:cubicBezTo>
                      <a:pt x="5" y="26"/>
                      <a:pt x="0" y="26"/>
                      <a:pt x="0" y="23"/>
                    </a:cubicBezTo>
                    <a:cubicBezTo>
                      <a:pt x="0" y="19"/>
                      <a:pt x="0" y="16"/>
                      <a:pt x="2" y="12"/>
                    </a:cubicBezTo>
                    <a:cubicBezTo>
                      <a:pt x="3" y="9"/>
                      <a:pt x="6" y="7"/>
                      <a:pt x="9" y="5"/>
                    </a:cubicBezTo>
                    <a:cubicBezTo>
                      <a:pt x="11" y="3"/>
                      <a:pt x="13" y="3"/>
                      <a:pt x="16" y="2"/>
                    </a:cubicBezTo>
                    <a:cubicBezTo>
                      <a:pt x="18" y="2"/>
                      <a:pt x="24" y="0"/>
                      <a:pt x="25" y="3"/>
                    </a:cubicBezTo>
                    <a:cubicBezTo>
                      <a:pt x="25" y="2"/>
                      <a:pt x="20" y="7"/>
                      <a:pt x="19" y="7"/>
                    </a:cubicBezTo>
                    <a:cubicBezTo>
                      <a:pt x="17" y="9"/>
                      <a:pt x="15" y="11"/>
                      <a:pt x="17" y="13"/>
                    </a:cubicBezTo>
                    <a:cubicBezTo>
                      <a:pt x="19" y="15"/>
                      <a:pt x="17" y="16"/>
                      <a:pt x="18" y="18"/>
                    </a:cubicBezTo>
                    <a:cubicBezTo>
                      <a:pt x="18" y="20"/>
                      <a:pt x="20" y="21"/>
                      <a:pt x="21" y="22"/>
                    </a:cubicBezTo>
                    <a:cubicBezTo>
                      <a:pt x="22" y="23"/>
                      <a:pt x="24" y="24"/>
                      <a:pt x="25" y="25"/>
                    </a:cubicBezTo>
                    <a:cubicBezTo>
                      <a:pt x="26" y="26"/>
                      <a:pt x="22" y="26"/>
                      <a:pt x="22" y="27"/>
                    </a:cubicBezTo>
                    <a:cubicBezTo>
                      <a:pt x="22" y="26"/>
                      <a:pt x="26" y="29"/>
                      <a:pt x="26" y="29"/>
                    </a:cubicBezTo>
                    <a:cubicBezTo>
                      <a:pt x="27" y="28"/>
                      <a:pt x="26" y="26"/>
                      <a:pt x="26" y="25"/>
                    </a:cubicBezTo>
                    <a:cubicBezTo>
                      <a:pt x="26" y="25"/>
                      <a:pt x="28" y="24"/>
                      <a:pt x="27" y="23"/>
                    </a:cubicBezTo>
                    <a:cubicBezTo>
                      <a:pt x="26" y="22"/>
                      <a:pt x="22" y="21"/>
                      <a:pt x="21" y="20"/>
                    </a:cubicBezTo>
                    <a:cubicBezTo>
                      <a:pt x="20" y="20"/>
                      <a:pt x="19" y="19"/>
                      <a:pt x="20" y="19"/>
                    </a:cubicBezTo>
                    <a:cubicBezTo>
                      <a:pt x="22" y="19"/>
                      <a:pt x="22" y="18"/>
                      <a:pt x="23" y="17"/>
                    </a:cubicBezTo>
                    <a:cubicBezTo>
                      <a:pt x="25" y="16"/>
                      <a:pt x="28" y="18"/>
                      <a:pt x="29" y="19"/>
                    </a:cubicBezTo>
                    <a:cubicBezTo>
                      <a:pt x="28" y="18"/>
                      <a:pt x="27" y="17"/>
                      <a:pt x="27" y="16"/>
                    </a:cubicBezTo>
                    <a:cubicBezTo>
                      <a:pt x="27" y="14"/>
                      <a:pt x="22" y="15"/>
                      <a:pt x="22" y="13"/>
                    </a:cubicBezTo>
                    <a:cubicBezTo>
                      <a:pt x="20" y="7"/>
                      <a:pt x="29" y="12"/>
                      <a:pt x="29" y="12"/>
                    </a:cubicBezTo>
                    <a:cubicBezTo>
                      <a:pt x="29" y="11"/>
                      <a:pt x="23" y="9"/>
                      <a:pt x="23" y="9"/>
                    </a:cubicBezTo>
                    <a:cubicBezTo>
                      <a:pt x="23" y="8"/>
                      <a:pt x="28" y="9"/>
                      <a:pt x="28" y="9"/>
                    </a:cubicBezTo>
                    <a:cubicBezTo>
                      <a:pt x="28" y="8"/>
                      <a:pt x="25" y="7"/>
                      <a:pt x="25" y="7"/>
                    </a:cubicBezTo>
                    <a:cubicBezTo>
                      <a:pt x="24" y="6"/>
                      <a:pt x="25" y="6"/>
                      <a:pt x="26" y="6"/>
                    </a:cubicBezTo>
                    <a:cubicBezTo>
                      <a:pt x="27" y="7"/>
                      <a:pt x="27" y="6"/>
                      <a:pt x="28" y="6"/>
                    </a:cubicBezTo>
                    <a:cubicBezTo>
                      <a:pt x="30" y="5"/>
                      <a:pt x="30" y="6"/>
                      <a:pt x="32" y="6"/>
                    </a:cubicBezTo>
                    <a:cubicBezTo>
                      <a:pt x="29" y="5"/>
                      <a:pt x="33" y="3"/>
                      <a:pt x="34" y="3"/>
                    </a:cubicBezTo>
                    <a:cubicBezTo>
                      <a:pt x="36" y="2"/>
                      <a:pt x="42" y="2"/>
                      <a:pt x="43" y="4"/>
                    </a:cubicBezTo>
                    <a:cubicBezTo>
                      <a:pt x="44" y="5"/>
                      <a:pt x="44" y="6"/>
                      <a:pt x="44" y="7"/>
                    </a:cubicBezTo>
                    <a:cubicBezTo>
                      <a:pt x="45" y="8"/>
                      <a:pt x="46" y="9"/>
                      <a:pt x="47" y="10"/>
                    </a:cubicBezTo>
                    <a:cubicBezTo>
                      <a:pt x="48" y="12"/>
                      <a:pt x="43" y="16"/>
                      <a:pt x="43" y="16"/>
                    </a:cubicBezTo>
                    <a:cubicBezTo>
                      <a:pt x="44" y="17"/>
                      <a:pt x="46" y="14"/>
                      <a:pt x="47" y="14"/>
                    </a:cubicBezTo>
                    <a:cubicBezTo>
                      <a:pt x="47" y="14"/>
                      <a:pt x="45" y="20"/>
                      <a:pt x="46" y="19"/>
                    </a:cubicBezTo>
                    <a:cubicBezTo>
                      <a:pt x="47" y="19"/>
                      <a:pt x="47" y="17"/>
                      <a:pt x="48" y="17"/>
                    </a:cubicBezTo>
                    <a:cubicBezTo>
                      <a:pt x="50" y="17"/>
                      <a:pt x="50" y="18"/>
                      <a:pt x="52" y="16"/>
                    </a:cubicBezTo>
                    <a:cubicBezTo>
                      <a:pt x="53" y="15"/>
                      <a:pt x="53" y="16"/>
                      <a:pt x="54" y="17"/>
                    </a:cubicBezTo>
                    <a:cubicBezTo>
                      <a:pt x="55" y="18"/>
                      <a:pt x="54" y="18"/>
                      <a:pt x="54" y="19"/>
                    </a:cubicBezTo>
                    <a:cubicBezTo>
                      <a:pt x="54" y="20"/>
                      <a:pt x="59" y="21"/>
                      <a:pt x="60" y="21"/>
                    </a:cubicBezTo>
                    <a:cubicBezTo>
                      <a:pt x="60" y="21"/>
                      <a:pt x="55" y="16"/>
                      <a:pt x="54" y="15"/>
                    </a:cubicBezTo>
                    <a:cubicBezTo>
                      <a:pt x="54" y="15"/>
                      <a:pt x="63" y="18"/>
                      <a:pt x="63" y="17"/>
                    </a:cubicBezTo>
                    <a:cubicBezTo>
                      <a:pt x="63" y="17"/>
                      <a:pt x="57" y="16"/>
                      <a:pt x="57" y="14"/>
                    </a:cubicBezTo>
                    <a:cubicBezTo>
                      <a:pt x="57" y="13"/>
                      <a:pt x="60" y="12"/>
                      <a:pt x="61" y="12"/>
                    </a:cubicBezTo>
                    <a:cubicBezTo>
                      <a:pt x="63" y="11"/>
                      <a:pt x="64" y="12"/>
                      <a:pt x="66" y="13"/>
                    </a:cubicBezTo>
                    <a:cubicBezTo>
                      <a:pt x="69" y="14"/>
                      <a:pt x="73" y="13"/>
                      <a:pt x="74" y="17"/>
                    </a:cubicBezTo>
                    <a:cubicBezTo>
                      <a:pt x="74" y="17"/>
                      <a:pt x="67" y="17"/>
                      <a:pt x="68" y="20"/>
                    </a:cubicBezTo>
                    <a:cubicBezTo>
                      <a:pt x="68" y="19"/>
                      <a:pt x="71" y="18"/>
                      <a:pt x="71" y="18"/>
                    </a:cubicBezTo>
                    <a:cubicBezTo>
                      <a:pt x="73" y="18"/>
                      <a:pt x="70" y="20"/>
                      <a:pt x="70" y="21"/>
                    </a:cubicBezTo>
                    <a:cubicBezTo>
                      <a:pt x="70" y="21"/>
                      <a:pt x="73" y="19"/>
                      <a:pt x="73" y="19"/>
                    </a:cubicBezTo>
                    <a:cubicBezTo>
                      <a:pt x="73" y="18"/>
                      <a:pt x="77" y="18"/>
                      <a:pt x="78" y="19"/>
                    </a:cubicBezTo>
                    <a:cubicBezTo>
                      <a:pt x="82" y="19"/>
                      <a:pt x="73" y="22"/>
                      <a:pt x="74" y="23"/>
                    </a:cubicBezTo>
                    <a:cubicBezTo>
                      <a:pt x="74" y="23"/>
                      <a:pt x="76" y="21"/>
                      <a:pt x="76" y="22"/>
                    </a:cubicBezTo>
                    <a:cubicBezTo>
                      <a:pt x="76" y="23"/>
                      <a:pt x="74" y="25"/>
                      <a:pt x="75" y="26"/>
                    </a:cubicBezTo>
                    <a:cubicBezTo>
                      <a:pt x="74" y="25"/>
                      <a:pt x="78" y="21"/>
                      <a:pt x="79" y="22"/>
                    </a:cubicBezTo>
                    <a:cubicBezTo>
                      <a:pt x="79" y="24"/>
                      <a:pt x="78" y="26"/>
                      <a:pt x="79" y="27"/>
                    </a:cubicBezTo>
                    <a:cubicBezTo>
                      <a:pt x="79" y="27"/>
                      <a:pt x="79" y="23"/>
                      <a:pt x="81" y="23"/>
                    </a:cubicBezTo>
                    <a:cubicBezTo>
                      <a:pt x="83" y="24"/>
                      <a:pt x="80" y="27"/>
                      <a:pt x="81" y="28"/>
                    </a:cubicBezTo>
                    <a:cubicBezTo>
                      <a:pt x="81" y="28"/>
                      <a:pt x="82" y="25"/>
                      <a:pt x="83" y="25"/>
                    </a:cubicBezTo>
                    <a:cubicBezTo>
                      <a:pt x="83" y="25"/>
                      <a:pt x="82" y="28"/>
                      <a:pt x="83" y="28"/>
                    </a:cubicBezTo>
                    <a:cubicBezTo>
                      <a:pt x="82" y="28"/>
                      <a:pt x="85" y="24"/>
                      <a:pt x="86" y="23"/>
                    </a:cubicBezTo>
                    <a:cubicBezTo>
                      <a:pt x="87" y="22"/>
                      <a:pt x="90" y="23"/>
                      <a:pt x="91" y="24"/>
                    </a:cubicBezTo>
                    <a:cubicBezTo>
                      <a:pt x="93" y="25"/>
                      <a:pt x="94" y="27"/>
                      <a:pt x="91" y="27"/>
                    </a:cubicBezTo>
                    <a:cubicBezTo>
                      <a:pt x="90" y="27"/>
                      <a:pt x="86" y="27"/>
                      <a:pt x="86" y="30"/>
                    </a:cubicBezTo>
                    <a:cubicBezTo>
                      <a:pt x="86" y="29"/>
                      <a:pt x="92" y="27"/>
                      <a:pt x="92" y="28"/>
                    </a:cubicBezTo>
                    <a:cubicBezTo>
                      <a:pt x="92" y="28"/>
                      <a:pt x="88" y="30"/>
                      <a:pt x="88" y="31"/>
                    </a:cubicBezTo>
                    <a:cubicBezTo>
                      <a:pt x="88" y="30"/>
                      <a:pt x="92" y="30"/>
                      <a:pt x="92" y="30"/>
                    </a:cubicBezTo>
                    <a:cubicBezTo>
                      <a:pt x="93" y="29"/>
                      <a:pt x="95" y="26"/>
                      <a:pt x="96" y="27"/>
                    </a:cubicBezTo>
                    <a:cubicBezTo>
                      <a:pt x="97" y="29"/>
                      <a:pt x="96" y="31"/>
                      <a:pt x="94" y="31"/>
                    </a:cubicBezTo>
                    <a:cubicBezTo>
                      <a:pt x="93" y="32"/>
                      <a:pt x="92" y="33"/>
                      <a:pt x="91" y="34"/>
                    </a:cubicBezTo>
                    <a:cubicBezTo>
                      <a:pt x="91" y="34"/>
                      <a:pt x="93" y="32"/>
                      <a:pt x="94" y="32"/>
                    </a:cubicBezTo>
                    <a:cubicBezTo>
                      <a:pt x="94" y="32"/>
                      <a:pt x="93" y="36"/>
                      <a:pt x="93" y="36"/>
                    </a:cubicBezTo>
                    <a:cubicBezTo>
                      <a:pt x="92" y="34"/>
                      <a:pt x="99" y="27"/>
                      <a:pt x="100" y="29"/>
                    </a:cubicBezTo>
                    <a:cubicBezTo>
                      <a:pt x="101" y="30"/>
                      <a:pt x="99" y="31"/>
                      <a:pt x="98" y="31"/>
                    </a:cubicBezTo>
                    <a:cubicBezTo>
                      <a:pt x="99" y="31"/>
                      <a:pt x="102" y="31"/>
                      <a:pt x="103" y="31"/>
                    </a:cubicBezTo>
                    <a:cubicBezTo>
                      <a:pt x="104" y="31"/>
                      <a:pt x="106" y="31"/>
                      <a:pt x="107" y="32"/>
                    </a:cubicBezTo>
                    <a:cubicBezTo>
                      <a:pt x="108" y="35"/>
                      <a:pt x="98" y="35"/>
                      <a:pt x="99" y="38"/>
                    </a:cubicBezTo>
                    <a:cubicBezTo>
                      <a:pt x="99" y="38"/>
                      <a:pt x="102" y="35"/>
                      <a:pt x="103" y="35"/>
                    </a:cubicBezTo>
                    <a:cubicBezTo>
                      <a:pt x="104" y="35"/>
                      <a:pt x="106" y="35"/>
                      <a:pt x="106" y="36"/>
                    </a:cubicBezTo>
                    <a:cubicBezTo>
                      <a:pt x="107" y="37"/>
                      <a:pt x="101" y="39"/>
                      <a:pt x="101" y="39"/>
                    </a:cubicBezTo>
                    <a:cubicBezTo>
                      <a:pt x="101" y="39"/>
                      <a:pt x="104" y="38"/>
                      <a:pt x="104" y="38"/>
                    </a:cubicBezTo>
                    <a:cubicBezTo>
                      <a:pt x="105" y="38"/>
                      <a:pt x="107" y="37"/>
                      <a:pt x="108" y="36"/>
                    </a:cubicBezTo>
                    <a:cubicBezTo>
                      <a:pt x="109" y="36"/>
                      <a:pt x="108" y="35"/>
                      <a:pt x="109" y="34"/>
                    </a:cubicBezTo>
                    <a:cubicBezTo>
                      <a:pt x="110" y="34"/>
                      <a:pt x="112" y="36"/>
                      <a:pt x="112" y="37"/>
                    </a:cubicBezTo>
                    <a:cubicBezTo>
                      <a:pt x="116" y="40"/>
                      <a:pt x="112" y="39"/>
                      <a:pt x="109" y="40"/>
                    </a:cubicBezTo>
                    <a:cubicBezTo>
                      <a:pt x="109" y="40"/>
                      <a:pt x="102" y="42"/>
                      <a:pt x="102" y="41"/>
                    </a:cubicBezTo>
                    <a:cubicBezTo>
                      <a:pt x="102" y="42"/>
                      <a:pt x="118" y="42"/>
                      <a:pt x="117" y="44"/>
                    </a:cubicBezTo>
                    <a:cubicBezTo>
                      <a:pt x="116" y="45"/>
                      <a:pt x="111" y="45"/>
                      <a:pt x="110" y="44"/>
                    </a:cubicBezTo>
                    <a:cubicBezTo>
                      <a:pt x="110" y="44"/>
                      <a:pt x="106" y="45"/>
                      <a:pt x="106" y="45"/>
                    </a:cubicBezTo>
                    <a:cubicBezTo>
                      <a:pt x="107" y="46"/>
                      <a:pt x="110" y="45"/>
                      <a:pt x="110" y="46"/>
                    </a:cubicBezTo>
                    <a:cubicBezTo>
                      <a:pt x="111" y="46"/>
                      <a:pt x="107" y="47"/>
                      <a:pt x="107" y="48"/>
                    </a:cubicBezTo>
                    <a:cubicBezTo>
                      <a:pt x="107" y="50"/>
                      <a:pt x="111" y="51"/>
                      <a:pt x="112" y="51"/>
                    </a:cubicBezTo>
                    <a:cubicBezTo>
                      <a:pt x="114" y="52"/>
                      <a:pt x="117" y="52"/>
                      <a:pt x="118" y="54"/>
                    </a:cubicBezTo>
                    <a:cubicBezTo>
                      <a:pt x="119" y="55"/>
                      <a:pt x="119" y="56"/>
                      <a:pt x="120" y="56"/>
                    </a:cubicBezTo>
                    <a:cubicBezTo>
                      <a:pt x="120" y="56"/>
                      <a:pt x="122" y="55"/>
                      <a:pt x="122" y="55"/>
                    </a:cubicBezTo>
                    <a:cubicBezTo>
                      <a:pt x="122" y="55"/>
                      <a:pt x="122" y="57"/>
                      <a:pt x="123" y="57"/>
                    </a:cubicBezTo>
                    <a:cubicBezTo>
                      <a:pt x="123" y="57"/>
                      <a:pt x="123" y="55"/>
                      <a:pt x="124" y="55"/>
                    </a:cubicBezTo>
                    <a:cubicBezTo>
                      <a:pt x="124" y="55"/>
                      <a:pt x="124" y="57"/>
                      <a:pt x="124" y="57"/>
                    </a:cubicBezTo>
                    <a:cubicBezTo>
                      <a:pt x="124" y="58"/>
                      <a:pt x="126" y="57"/>
                      <a:pt x="127" y="57"/>
                    </a:cubicBezTo>
                    <a:cubicBezTo>
                      <a:pt x="127" y="57"/>
                      <a:pt x="129" y="58"/>
                      <a:pt x="129" y="59"/>
                    </a:cubicBezTo>
                    <a:cubicBezTo>
                      <a:pt x="129" y="60"/>
                      <a:pt x="128" y="59"/>
                      <a:pt x="128" y="60"/>
                    </a:cubicBezTo>
                    <a:cubicBezTo>
                      <a:pt x="129" y="59"/>
                      <a:pt x="138" y="62"/>
                      <a:pt x="138" y="62"/>
                    </a:cubicBezTo>
                    <a:cubicBezTo>
                      <a:pt x="137" y="63"/>
                      <a:pt x="137" y="63"/>
                      <a:pt x="137" y="63"/>
                    </a:cubicBezTo>
                    <a:cubicBezTo>
                      <a:pt x="137" y="64"/>
                      <a:pt x="139" y="63"/>
                      <a:pt x="139" y="63"/>
                    </a:cubicBezTo>
                    <a:cubicBezTo>
                      <a:pt x="140" y="62"/>
                      <a:pt x="140" y="63"/>
                      <a:pt x="141" y="64"/>
                    </a:cubicBezTo>
                    <a:cubicBezTo>
                      <a:pt x="142" y="64"/>
                      <a:pt x="144" y="66"/>
                      <a:pt x="143" y="67"/>
                    </a:cubicBezTo>
                    <a:cubicBezTo>
                      <a:pt x="143" y="67"/>
                      <a:pt x="141" y="67"/>
                      <a:pt x="141" y="67"/>
                    </a:cubicBezTo>
                    <a:cubicBezTo>
                      <a:pt x="141" y="68"/>
                      <a:pt x="143" y="68"/>
                      <a:pt x="142" y="69"/>
                    </a:cubicBezTo>
                    <a:cubicBezTo>
                      <a:pt x="142" y="69"/>
                      <a:pt x="139" y="69"/>
                      <a:pt x="139" y="69"/>
                    </a:cubicBezTo>
                    <a:cubicBezTo>
                      <a:pt x="137" y="70"/>
                      <a:pt x="139" y="70"/>
                      <a:pt x="139" y="71"/>
                    </a:cubicBezTo>
                    <a:cubicBezTo>
                      <a:pt x="140" y="73"/>
                      <a:pt x="136" y="71"/>
                      <a:pt x="135" y="71"/>
                    </a:cubicBezTo>
                    <a:cubicBezTo>
                      <a:pt x="136" y="72"/>
                      <a:pt x="138" y="73"/>
                      <a:pt x="137" y="74"/>
                    </a:cubicBezTo>
                    <a:cubicBezTo>
                      <a:pt x="136" y="74"/>
                      <a:pt x="132" y="74"/>
                      <a:pt x="133" y="73"/>
                    </a:cubicBezTo>
                    <a:cubicBezTo>
                      <a:pt x="132" y="74"/>
                      <a:pt x="135" y="76"/>
                      <a:pt x="134" y="77"/>
                    </a:cubicBezTo>
                    <a:cubicBezTo>
                      <a:pt x="133" y="77"/>
                      <a:pt x="133" y="75"/>
                      <a:pt x="132" y="76"/>
                    </a:cubicBezTo>
                    <a:cubicBezTo>
                      <a:pt x="131" y="77"/>
                      <a:pt x="135" y="82"/>
                      <a:pt x="131" y="79"/>
                    </a:cubicBezTo>
                    <a:cubicBezTo>
                      <a:pt x="131" y="79"/>
                      <a:pt x="128" y="77"/>
                      <a:pt x="128" y="77"/>
                    </a:cubicBezTo>
                    <a:cubicBezTo>
                      <a:pt x="127" y="78"/>
                      <a:pt x="127" y="79"/>
                      <a:pt x="126" y="79"/>
                    </a:cubicBezTo>
                    <a:cubicBezTo>
                      <a:pt x="126" y="78"/>
                      <a:pt x="127" y="77"/>
                      <a:pt x="127" y="76"/>
                    </a:cubicBezTo>
                    <a:cubicBezTo>
                      <a:pt x="127" y="77"/>
                      <a:pt x="125" y="77"/>
                      <a:pt x="125" y="77"/>
                    </a:cubicBezTo>
                    <a:cubicBezTo>
                      <a:pt x="124" y="76"/>
                      <a:pt x="126" y="75"/>
                      <a:pt x="125" y="74"/>
                    </a:cubicBezTo>
                    <a:cubicBezTo>
                      <a:pt x="125" y="74"/>
                      <a:pt x="123" y="75"/>
                      <a:pt x="123" y="75"/>
                    </a:cubicBezTo>
                    <a:cubicBezTo>
                      <a:pt x="122" y="74"/>
                      <a:pt x="123" y="72"/>
                      <a:pt x="123" y="72"/>
                    </a:cubicBezTo>
                    <a:cubicBezTo>
                      <a:pt x="124" y="72"/>
                      <a:pt x="128" y="70"/>
                      <a:pt x="127" y="70"/>
                    </a:cubicBezTo>
                    <a:cubicBezTo>
                      <a:pt x="126" y="69"/>
                      <a:pt x="122" y="73"/>
                      <a:pt x="120" y="72"/>
                    </a:cubicBezTo>
                    <a:cubicBezTo>
                      <a:pt x="120" y="72"/>
                      <a:pt x="123" y="69"/>
                      <a:pt x="122" y="69"/>
                    </a:cubicBezTo>
                    <a:cubicBezTo>
                      <a:pt x="121" y="69"/>
                      <a:pt x="120" y="71"/>
                      <a:pt x="119" y="70"/>
                    </a:cubicBezTo>
                    <a:cubicBezTo>
                      <a:pt x="118" y="69"/>
                      <a:pt x="117" y="69"/>
                      <a:pt x="116" y="68"/>
                    </a:cubicBezTo>
                    <a:cubicBezTo>
                      <a:pt x="115" y="67"/>
                      <a:pt x="114" y="66"/>
                      <a:pt x="113" y="67"/>
                    </a:cubicBezTo>
                    <a:cubicBezTo>
                      <a:pt x="113" y="68"/>
                      <a:pt x="113" y="68"/>
                      <a:pt x="113" y="69"/>
                    </a:cubicBezTo>
                    <a:cubicBezTo>
                      <a:pt x="113" y="69"/>
                      <a:pt x="112" y="69"/>
                      <a:pt x="112" y="69"/>
                    </a:cubicBezTo>
                    <a:cubicBezTo>
                      <a:pt x="112" y="70"/>
                      <a:pt x="116" y="72"/>
                      <a:pt x="112" y="72"/>
                    </a:cubicBezTo>
                    <a:cubicBezTo>
                      <a:pt x="111" y="72"/>
                      <a:pt x="107" y="71"/>
                      <a:pt x="108" y="70"/>
                    </a:cubicBezTo>
                    <a:cubicBezTo>
                      <a:pt x="107" y="72"/>
                      <a:pt x="111" y="74"/>
                      <a:pt x="112" y="75"/>
                    </a:cubicBezTo>
                    <a:cubicBezTo>
                      <a:pt x="114" y="75"/>
                      <a:pt x="114" y="78"/>
                      <a:pt x="115" y="79"/>
                    </a:cubicBezTo>
                    <a:cubicBezTo>
                      <a:pt x="116" y="80"/>
                      <a:pt x="116" y="81"/>
                      <a:pt x="117" y="81"/>
                    </a:cubicBezTo>
                    <a:cubicBezTo>
                      <a:pt x="118" y="81"/>
                      <a:pt x="117" y="80"/>
                      <a:pt x="118" y="80"/>
                    </a:cubicBezTo>
                    <a:cubicBezTo>
                      <a:pt x="118" y="80"/>
                      <a:pt x="119" y="81"/>
                      <a:pt x="119" y="82"/>
                    </a:cubicBezTo>
                    <a:cubicBezTo>
                      <a:pt x="120" y="83"/>
                      <a:pt x="120" y="82"/>
                      <a:pt x="121" y="81"/>
                    </a:cubicBezTo>
                    <a:cubicBezTo>
                      <a:pt x="122" y="81"/>
                      <a:pt x="121" y="85"/>
                      <a:pt x="122" y="84"/>
                    </a:cubicBezTo>
                    <a:cubicBezTo>
                      <a:pt x="123" y="84"/>
                      <a:pt x="122" y="83"/>
                      <a:pt x="123" y="82"/>
                    </a:cubicBezTo>
                    <a:cubicBezTo>
                      <a:pt x="123" y="82"/>
                      <a:pt x="123" y="84"/>
                      <a:pt x="123" y="85"/>
                    </a:cubicBezTo>
                    <a:cubicBezTo>
                      <a:pt x="123" y="86"/>
                      <a:pt x="123" y="86"/>
                      <a:pt x="124" y="87"/>
                    </a:cubicBezTo>
                    <a:cubicBezTo>
                      <a:pt x="125" y="87"/>
                      <a:pt x="126" y="88"/>
                      <a:pt x="126" y="89"/>
                    </a:cubicBezTo>
                    <a:cubicBezTo>
                      <a:pt x="127" y="89"/>
                      <a:pt x="128" y="93"/>
                      <a:pt x="128" y="93"/>
                    </a:cubicBezTo>
                    <a:cubicBezTo>
                      <a:pt x="127" y="92"/>
                      <a:pt x="127" y="91"/>
                      <a:pt x="127" y="91"/>
                    </a:cubicBezTo>
                    <a:cubicBezTo>
                      <a:pt x="126" y="91"/>
                      <a:pt x="127" y="95"/>
                      <a:pt x="127" y="95"/>
                    </a:cubicBezTo>
                    <a:cubicBezTo>
                      <a:pt x="127" y="95"/>
                      <a:pt x="125" y="91"/>
                      <a:pt x="124" y="90"/>
                    </a:cubicBezTo>
                    <a:cubicBezTo>
                      <a:pt x="124" y="90"/>
                      <a:pt x="125" y="94"/>
                      <a:pt x="126" y="95"/>
                    </a:cubicBezTo>
                    <a:cubicBezTo>
                      <a:pt x="126" y="98"/>
                      <a:pt x="124" y="95"/>
                      <a:pt x="124" y="96"/>
                    </a:cubicBezTo>
                    <a:cubicBezTo>
                      <a:pt x="123" y="97"/>
                      <a:pt x="128" y="99"/>
                      <a:pt x="128" y="100"/>
                    </a:cubicBezTo>
                    <a:cubicBezTo>
                      <a:pt x="128" y="101"/>
                      <a:pt x="119" y="95"/>
                      <a:pt x="118" y="95"/>
                    </a:cubicBezTo>
                    <a:cubicBezTo>
                      <a:pt x="118" y="95"/>
                      <a:pt x="118" y="96"/>
                      <a:pt x="118" y="96"/>
                    </a:cubicBezTo>
                    <a:cubicBezTo>
                      <a:pt x="118" y="97"/>
                      <a:pt x="116" y="93"/>
                      <a:pt x="115" y="93"/>
                    </a:cubicBezTo>
                    <a:cubicBezTo>
                      <a:pt x="115" y="93"/>
                      <a:pt x="116" y="95"/>
                      <a:pt x="116" y="95"/>
                    </a:cubicBezTo>
                    <a:cubicBezTo>
                      <a:pt x="115" y="96"/>
                      <a:pt x="113" y="92"/>
                      <a:pt x="112" y="91"/>
                    </a:cubicBezTo>
                    <a:cubicBezTo>
                      <a:pt x="111" y="90"/>
                      <a:pt x="111" y="92"/>
                      <a:pt x="110" y="93"/>
                    </a:cubicBezTo>
                    <a:cubicBezTo>
                      <a:pt x="110" y="94"/>
                      <a:pt x="108" y="90"/>
                      <a:pt x="108" y="90"/>
                    </a:cubicBezTo>
                    <a:cubicBezTo>
                      <a:pt x="108" y="90"/>
                      <a:pt x="105" y="90"/>
                      <a:pt x="105" y="90"/>
                    </a:cubicBezTo>
                    <a:cubicBezTo>
                      <a:pt x="105" y="91"/>
                      <a:pt x="106" y="92"/>
                      <a:pt x="107" y="92"/>
                    </a:cubicBezTo>
                    <a:cubicBezTo>
                      <a:pt x="108" y="93"/>
                      <a:pt x="108" y="93"/>
                      <a:pt x="109" y="94"/>
                    </a:cubicBezTo>
                    <a:cubicBezTo>
                      <a:pt x="110" y="95"/>
                      <a:pt x="112" y="96"/>
                      <a:pt x="114" y="97"/>
                    </a:cubicBezTo>
                    <a:cubicBezTo>
                      <a:pt x="116" y="99"/>
                      <a:pt x="117" y="100"/>
                      <a:pt x="118" y="102"/>
                    </a:cubicBezTo>
                    <a:cubicBezTo>
                      <a:pt x="120" y="105"/>
                      <a:pt x="120" y="105"/>
                      <a:pt x="117" y="104"/>
                    </a:cubicBezTo>
                    <a:cubicBezTo>
                      <a:pt x="113" y="102"/>
                      <a:pt x="106" y="103"/>
                      <a:pt x="103" y="99"/>
                    </a:cubicBezTo>
                    <a:cubicBezTo>
                      <a:pt x="102" y="97"/>
                      <a:pt x="99" y="99"/>
                      <a:pt x="97" y="97"/>
                    </a:cubicBezTo>
                    <a:cubicBezTo>
                      <a:pt x="96" y="96"/>
                      <a:pt x="90" y="94"/>
                      <a:pt x="90" y="93"/>
                    </a:cubicBezTo>
                    <a:cubicBezTo>
                      <a:pt x="90" y="92"/>
                      <a:pt x="93" y="93"/>
                      <a:pt x="93" y="92"/>
                    </a:cubicBezTo>
                    <a:cubicBezTo>
                      <a:pt x="94" y="91"/>
                      <a:pt x="91" y="90"/>
                      <a:pt x="91" y="90"/>
                    </a:cubicBezTo>
                    <a:cubicBezTo>
                      <a:pt x="88" y="89"/>
                      <a:pt x="86" y="87"/>
                      <a:pt x="84" y="86"/>
                    </a:cubicBezTo>
                    <a:cubicBezTo>
                      <a:pt x="83" y="85"/>
                      <a:pt x="84" y="84"/>
                      <a:pt x="82" y="84"/>
                    </a:cubicBezTo>
                    <a:cubicBezTo>
                      <a:pt x="82" y="83"/>
                      <a:pt x="77" y="83"/>
                      <a:pt x="77" y="83"/>
                    </a:cubicBezTo>
                    <a:cubicBezTo>
                      <a:pt x="77" y="84"/>
                      <a:pt x="78" y="82"/>
                      <a:pt x="77" y="8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5" name="Freeform 549">
                <a:extLst>
                  <a:ext uri="{FF2B5EF4-FFF2-40B4-BE49-F238E27FC236}">
                    <a16:creationId xmlns:a16="http://schemas.microsoft.com/office/drawing/2014/main" id="{E99C3FEF-132D-BE43-9642-2C42CA51B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55" y="5637283"/>
                <a:ext cx="57323" cy="19114"/>
              </a:xfrm>
              <a:custGeom>
                <a:avLst/>
                <a:gdLst>
                  <a:gd name="T0" fmla="*/ 5 w 6"/>
                  <a:gd name="T1" fmla="*/ 1 h 2"/>
                  <a:gd name="T2" fmla="*/ 1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2"/>
                      <a:pt x="0" y="0"/>
                      <a:pt x="1" y="0"/>
                    </a:cubicBezTo>
                    <a:cubicBezTo>
                      <a:pt x="3" y="0"/>
                      <a:pt x="6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6" name="Freeform 550">
                <a:extLst>
                  <a:ext uri="{FF2B5EF4-FFF2-40B4-BE49-F238E27FC236}">
                    <a16:creationId xmlns:a16="http://schemas.microsoft.com/office/drawing/2014/main" id="{57888888-76B3-3149-911C-3E07DDB8C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67" y="5226347"/>
                <a:ext cx="76432" cy="19114"/>
              </a:xfrm>
              <a:custGeom>
                <a:avLst/>
                <a:gdLst>
                  <a:gd name="T0" fmla="*/ 7 w 8"/>
                  <a:gd name="T1" fmla="*/ 1 h 2"/>
                  <a:gd name="T2" fmla="*/ 2 w 8"/>
                  <a:gd name="T3" fmla="*/ 2 h 2"/>
                  <a:gd name="T4" fmla="*/ 3 w 8"/>
                  <a:gd name="T5" fmla="*/ 0 h 2"/>
                  <a:gd name="T6" fmla="*/ 7 w 8"/>
                  <a:gd name="T7" fmla="*/ 1 h 2"/>
                  <a:gd name="T8" fmla="*/ 7 w 8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7" y="1"/>
                    </a:moveTo>
                    <a:cubicBezTo>
                      <a:pt x="8" y="2"/>
                      <a:pt x="3" y="2"/>
                      <a:pt x="2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7" y="0"/>
                      <a:pt x="7" y="1"/>
                    </a:cubicBezTo>
                    <a:cubicBezTo>
                      <a:pt x="8" y="2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7" name="Freeform 551">
                <a:extLst>
                  <a:ext uri="{FF2B5EF4-FFF2-40B4-BE49-F238E27FC236}">
                    <a16:creationId xmlns:a16="http://schemas.microsoft.com/office/drawing/2014/main" id="{19E32B33-1870-3C40-8B54-B30835DEB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1902" y="5207233"/>
                <a:ext cx="111465" cy="92380"/>
              </a:xfrm>
              <a:custGeom>
                <a:avLst/>
                <a:gdLst>
                  <a:gd name="T0" fmla="*/ 10 w 12"/>
                  <a:gd name="T1" fmla="*/ 7 h 10"/>
                  <a:gd name="T2" fmla="*/ 3 w 12"/>
                  <a:gd name="T3" fmla="*/ 9 h 10"/>
                  <a:gd name="T4" fmla="*/ 2 w 12"/>
                  <a:gd name="T5" fmla="*/ 2 h 10"/>
                  <a:gd name="T6" fmla="*/ 9 w 12"/>
                  <a:gd name="T7" fmla="*/ 0 h 10"/>
                  <a:gd name="T8" fmla="*/ 10 w 12"/>
                  <a:gd name="T9" fmla="*/ 7 h 10"/>
                  <a:gd name="T10" fmla="*/ 10 w 12"/>
                  <a:gd name="T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0">
                    <a:moveTo>
                      <a:pt x="10" y="7"/>
                    </a:moveTo>
                    <a:cubicBezTo>
                      <a:pt x="8" y="8"/>
                      <a:pt x="6" y="10"/>
                      <a:pt x="3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7" y="0"/>
                      <a:pt x="9" y="0"/>
                    </a:cubicBezTo>
                    <a:cubicBezTo>
                      <a:pt x="11" y="0"/>
                      <a:pt x="12" y="5"/>
                      <a:pt x="10" y="7"/>
                    </a:cubicBezTo>
                    <a:cubicBezTo>
                      <a:pt x="9" y="8"/>
                      <a:pt x="12" y="6"/>
                      <a:pt x="10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8" name="Freeform 552">
                <a:extLst>
                  <a:ext uri="{FF2B5EF4-FFF2-40B4-BE49-F238E27FC236}">
                    <a16:creationId xmlns:a16="http://schemas.microsoft.com/office/drawing/2014/main" id="{29E31FE4-01BF-5548-9DD0-EA3DBEFE2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9990" y="5124408"/>
                <a:ext cx="63695" cy="35042"/>
              </a:xfrm>
              <a:custGeom>
                <a:avLst/>
                <a:gdLst>
                  <a:gd name="T0" fmla="*/ 1 w 7"/>
                  <a:gd name="T1" fmla="*/ 4 h 4"/>
                  <a:gd name="T2" fmla="*/ 5 w 7"/>
                  <a:gd name="T3" fmla="*/ 0 h 4"/>
                  <a:gd name="T4" fmla="*/ 1 w 7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0" y="4"/>
                      <a:pt x="4" y="0"/>
                      <a:pt x="5" y="0"/>
                    </a:cubicBezTo>
                    <a:cubicBezTo>
                      <a:pt x="7" y="1"/>
                      <a:pt x="3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9" name="Freeform 553">
                <a:extLst>
                  <a:ext uri="{FF2B5EF4-FFF2-40B4-BE49-F238E27FC236}">
                    <a16:creationId xmlns:a16="http://schemas.microsoft.com/office/drawing/2014/main" id="{BE0CB70E-5EE3-7144-B40D-6A71F27BAD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2349" y="5114850"/>
                <a:ext cx="57323" cy="28669"/>
              </a:xfrm>
              <a:custGeom>
                <a:avLst/>
                <a:gdLst>
                  <a:gd name="T0" fmla="*/ 2 w 6"/>
                  <a:gd name="T1" fmla="*/ 3 h 3"/>
                  <a:gd name="T2" fmla="*/ 2 w 6"/>
                  <a:gd name="T3" fmla="*/ 1 h 3"/>
                  <a:gd name="T4" fmla="*/ 2 w 6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2" y="3"/>
                    </a:moveTo>
                    <a:cubicBezTo>
                      <a:pt x="2" y="3"/>
                      <a:pt x="0" y="1"/>
                      <a:pt x="2" y="1"/>
                    </a:cubicBezTo>
                    <a:cubicBezTo>
                      <a:pt x="3" y="0"/>
                      <a:pt x="6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0" name="Freeform 554">
                <a:extLst>
                  <a:ext uri="{FF2B5EF4-FFF2-40B4-BE49-F238E27FC236}">
                    <a16:creationId xmlns:a16="http://schemas.microsoft.com/office/drawing/2014/main" id="{EF7CFCD6-8849-FD45-BBF8-441DDB9E34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8207" y="5095739"/>
                <a:ext cx="44586" cy="19114"/>
              </a:xfrm>
              <a:custGeom>
                <a:avLst/>
                <a:gdLst>
                  <a:gd name="T0" fmla="*/ 0 w 5"/>
                  <a:gd name="T1" fmla="*/ 1 h 2"/>
                  <a:gd name="T2" fmla="*/ 4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2" y="2"/>
                      <a:pt x="5" y="1"/>
                      <a:pt x="4" y="0"/>
                    </a:cubicBezTo>
                    <a:cubicBezTo>
                      <a:pt x="2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1" name="Freeform 555">
                <a:extLst>
                  <a:ext uri="{FF2B5EF4-FFF2-40B4-BE49-F238E27FC236}">
                    <a16:creationId xmlns:a16="http://schemas.microsoft.com/office/drawing/2014/main" id="{F27F8BC2-AE6B-4E43-B1CC-6260C5D81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3558" y="4738957"/>
                <a:ext cx="245222" cy="105124"/>
              </a:xfrm>
              <a:custGeom>
                <a:avLst/>
                <a:gdLst>
                  <a:gd name="T0" fmla="*/ 25 w 26"/>
                  <a:gd name="T1" fmla="*/ 9 h 11"/>
                  <a:gd name="T2" fmla="*/ 18 w 26"/>
                  <a:gd name="T3" fmla="*/ 8 h 11"/>
                  <a:gd name="T4" fmla="*/ 10 w 26"/>
                  <a:gd name="T5" fmla="*/ 10 h 11"/>
                  <a:gd name="T6" fmla="*/ 3 w 26"/>
                  <a:gd name="T7" fmla="*/ 6 h 11"/>
                  <a:gd name="T8" fmla="*/ 2 w 26"/>
                  <a:gd name="T9" fmla="*/ 1 h 11"/>
                  <a:gd name="T10" fmla="*/ 8 w 26"/>
                  <a:gd name="T11" fmla="*/ 2 h 11"/>
                  <a:gd name="T12" fmla="*/ 17 w 26"/>
                  <a:gd name="T13" fmla="*/ 2 h 11"/>
                  <a:gd name="T14" fmla="*/ 22 w 26"/>
                  <a:gd name="T15" fmla="*/ 5 h 11"/>
                  <a:gd name="T16" fmla="*/ 25 w 26"/>
                  <a:gd name="T17" fmla="*/ 9 h 11"/>
                  <a:gd name="T18" fmla="*/ 25 w 26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1">
                    <a:moveTo>
                      <a:pt x="25" y="9"/>
                    </a:moveTo>
                    <a:cubicBezTo>
                      <a:pt x="22" y="9"/>
                      <a:pt x="20" y="8"/>
                      <a:pt x="18" y="8"/>
                    </a:cubicBezTo>
                    <a:cubicBezTo>
                      <a:pt x="15" y="8"/>
                      <a:pt x="13" y="10"/>
                      <a:pt x="10" y="10"/>
                    </a:cubicBezTo>
                    <a:cubicBezTo>
                      <a:pt x="7" y="11"/>
                      <a:pt x="6" y="7"/>
                      <a:pt x="3" y="6"/>
                    </a:cubicBezTo>
                    <a:cubicBezTo>
                      <a:pt x="2" y="5"/>
                      <a:pt x="0" y="3"/>
                      <a:pt x="2" y="1"/>
                    </a:cubicBezTo>
                    <a:cubicBezTo>
                      <a:pt x="3" y="0"/>
                      <a:pt x="7" y="2"/>
                      <a:pt x="8" y="2"/>
                    </a:cubicBezTo>
                    <a:cubicBezTo>
                      <a:pt x="11" y="3"/>
                      <a:pt x="14" y="1"/>
                      <a:pt x="17" y="2"/>
                    </a:cubicBezTo>
                    <a:cubicBezTo>
                      <a:pt x="19" y="2"/>
                      <a:pt x="20" y="4"/>
                      <a:pt x="22" y="5"/>
                    </a:cubicBezTo>
                    <a:cubicBezTo>
                      <a:pt x="22" y="6"/>
                      <a:pt x="25" y="9"/>
                      <a:pt x="25" y="9"/>
                    </a:cubicBezTo>
                    <a:cubicBezTo>
                      <a:pt x="23" y="9"/>
                      <a:pt x="26" y="9"/>
                      <a:pt x="25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2" name="Freeform 556">
                <a:extLst>
                  <a:ext uri="{FF2B5EF4-FFF2-40B4-BE49-F238E27FC236}">
                    <a16:creationId xmlns:a16="http://schemas.microsoft.com/office/drawing/2014/main" id="{605167A0-ECCB-0242-A727-8382DB17B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9735" y="6433669"/>
                <a:ext cx="270699" cy="178393"/>
              </a:xfrm>
              <a:custGeom>
                <a:avLst/>
                <a:gdLst>
                  <a:gd name="T0" fmla="*/ 27 w 29"/>
                  <a:gd name="T1" fmla="*/ 16 h 19"/>
                  <a:gd name="T2" fmla="*/ 24 w 29"/>
                  <a:gd name="T3" fmla="*/ 12 h 19"/>
                  <a:gd name="T4" fmla="*/ 19 w 29"/>
                  <a:gd name="T5" fmla="*/ 10 h 19"/>
                  <a:gd name="T6" fmla="*/ 14 w 29"/>
                  <a:gd name="T7" fmla="*/ 3 h 19"/>
                  <a:gd name="T8" fmla="*/ 8 w 29"/>
                  <a:gd name="T9" fmla="*/ 2 h 19"/>
                  <a:gd name="T10" fmla="*/ 2 w 29"/>
                  <a:gd name="T11" fmla="*/ 0 h 19"/>
                  <a:gd name="T12" fmla="*/ 3 w 29"/>
                  <a:gd name="T13" fmla="*/ 2 h 19"/>
                  <a:gd name="T14" fmla="*/ 5 w 29"/>
                  <a:gd name="T15" fmla="*/ 3 h 19"/>
                  <a:gd name="T16" fmla="*/ 6 w 29"/>
                  <a:gd name="T17" fmla="*/ 4 h 19"/>
                  <a:gd name="T18" fmla="*/ 4 w 29"/>
                  <a:gd name="T19" fmla="*/ 2 h 19"/>
                  <a:gd name="T20" fmla="*/ 4 w 29"/>
                  <a:gd name="T21" fmla="*/ 4 h 19"/>
                  <a:gd name="T22" fmla="*/ 7 w 29"/>
                  <a:gd name="T23" fmla="*/ 6 h 19"/>
                  <a:gd name="T24" fmla="*/ 12 w 29"/>
                  <a:gd name="T25" fmla="*/ 9 h 19"/>
                  <a:gd name="T26" fmla="*/ 10 w 29"/>
                  <a:gd name="T27" fmla="*/ 10 h 19"/>
                  <a:gd name="T28" fmla="*/ 14 w 29"/>
                  <a:gd name="T29" fmla="*/ 10 h 19"/>
                  <a:gd name="T30" fmla="*/ 14 w 29"/>
                  <a:gd name="T31" fmla="*/ 12 h 19"/>
                  <a:gd name="T32" fmla="*/ 19 w 29"/>
                  <a:gd name="T33" fmla="*/ 12 h 19"/>
                  <a:gd name="T34" fmla="*/ 27 w 29"/>
                  <a:gd name="T35" fmla="*/ 16 h 19"/>
                  <a:gd name="T36" fmla="*/ 27 w 29"/>
                  <a:gd name="T37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9">
                    <a:moveTo>
                      <a:pt x="27" y="16"/>
                    </a:moveTo>
                    <a:cubicBezTo>
                      <a:pt x="26" y="15"/>
                      <a:pt x="25" y="13"/>
                      <a:pt x="24" y="12"/>
                    </a:cubicBezTo>
                    <a:cubicBezTo>
                      <a:pt x="23" y="10"/>
                      <a:pt x="21" y="10"/>
                      <a:pt x="19" y="10"/>
                    </a:cubicBezTo>
                    <a:cubicBezTo>
                      <a:pt x="17" y="8"/>
                      <a:pt x="17" y="4"/>
                      <a:pt x="14" y="3"/>
                    </a:cubicBezTo>
                    <a:cubicBezTo>
                      <a:pt x="13" y="3"/>
                      <a:pt x="10" y="3"/>
                      <a:pt x="8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1" y="2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4"/>
                      <a:pt x="4" y="4"/>
                    </a:cubicBezTo>
                    <a:cubicBezTo>
                      <a:pt x="4" y="6"/>
                      <a:pt x="6" y="6"/>
                      <a:pt x="7" y="6"/>
                    </a:cubicBezTo>
                    <a:cubicBezTo>
                      <a:pt x="7" y="6"/>
                      <a:pt x="12" y="9"/>
                      <a:pt x="12" y="9"/>
                    </a:cubicBezTo>
                    <a:cubicBezTo>
                      <a:pt x="12" y="9"/>
                      <a:pt x="11" y="9"/>
                      <a:pt x="10" y="10"/>
                    </a:cubicBezTo>
                    <a:cubicBezTo>
                      <a:pt x="10" y="10"/>
                      <a:pt x="14" y="10"/>
                      <a:pt x="14" y="10"/>
                    </a:cubicBezTo>
                    <a:cubicBezTo>
                      <a:pt x="16" y="11"/>
                      <a:pt x="14" y="12"/>
                      <a:pt x="14" y="12"/>
                    </a:cubicBezTo>
                    <a:cubicBezTo>
                      <a:pt x="15" y="13"/>
                      <a:pt x="18" y="12"/>
                      <a:pt x="19" y="12"/>
                    </a:cubicBezTo>
                    <a:cubicBezTo>
                      <a:pt x="14" y="13"/>
                      <a:pt x="29" y="19"/>
                      <a:pt x="27" y="16"/>
                    </a:cubicBezTo>
                    <a:cubicBezTo>
                      <a:pt x="26" y="15"/>
                      <a:pt x="28" y="18"/>
                      <a:pt x="27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3" name="Freeform 557">
                <a:extLst>
                  <a:ext uri="{FF2B5EF4-FFF2-40B4-BE49-F238E27FC236}">
                    <a16:creationId xmlns:a16="http://schemas.microsoft.com/office/drawing/2014/main" id="{FD126B7D-5178-784F-B751-9A5933BFB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6362" y="6226607"/>
                <a:ext cx="121018" cy="130608"/>
              </a:xfrm>
              <a:custGeom>
                <a:avLst/>
                <a:gdLst>
                  <a:gd name="T0" fmla="*/ 11 w 13"/>
                  <a:gd name="T1" fmla="*/ 14 h 14"/>
                  <a:gd name="T2" fmla="*/ 11 w 13"/>
                  <a:gd name="T3" fmla="*/ 14 h 14"/>
                  <a:gd name="T4" fmla="*/ 8 w 13"/>
                  <a:gd name="T5" fmla="*/ 11 h 14"/>
                  <a:gd name="T6" fmla="*/ 7 w 13"/>
                  <a:gd name="T7" fmla="*/ 7 h 14"/>
                  <a:gd name="T8" fmla="*/ 6 w 13"/>
                  <a:gd name="T9" fmla="*/ 5 h 14"/>
                  <a:gd name="T10" fmla="*/ 7 w 13"/>
                  <a:gd name="T11" fmla="*/ 2 h 14"/>
                  <a:gd name="T12" fmla="*/ 4 w 13"/>
                  <a:gd name="T13" fmla="*/ 4 h 14"/>
                  <a:gd name="T14" fmla="*/ 6 w 13"/>
                  <a:gd name="T15" fmla="*/ 1 h 14"/>
                  <a:gd name="T16" fmla="*/ 1 w 13"/>
                  <a:gd name="T17" fmla="*/ 0 h 14"/>
                  <a:gd name="T18" fmla="*/ 3 w 13"/>
                  <a:gd name="T19" fmla="*/ 6 h 14"/>
                  <a:gd name="T20" fmla="*/ 11 w 13"/>
                  <a:gd name="T21" fmla="*/ 14 h 14"/>
                  <a:gd name="T22" fmla="*/ 11 w 13"/>
                  <a:gd name="T2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4">
                    <a:moveTo>
                      <a:pt x="11" y="14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9" y="11"/>
                      <a:pt x="8" y="11"/>
                    </a:cubicBezTo>
                    <a:cubicBezTo>
                      <a:pt x="7" y="9"/>
                      <a:pt x="8" y="8"/>
                      <a:pt x="7" y="7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3"/>
                      <a:pt x="6" y="3"/>
                      <a:pt x="7" y="2"/>
                    </a:cubicBezTo>
                    <a:cubicBezTo>
                      <a:pt x="9" y="0"/>
                      <a:pt x="3" y="3"/>
                      <a:pt x="4" y="4"/>
                    </a:cubicBezTo>
                    <a:cubicBezTo>
                      <a:pt x="3" y="3"/>
                      <a:pt x="6" y="1"/>
                      <a:pt x="6" y="1"/>
                    </a:cubicBezTo>
                    <a:cubicBezTo>
                      <a:pt x="5" y="0"/>
                      <a:pt x="1" y="0"/>
                      <a:pt x="1" y="0"/>
                    </a:cubicBezTo>
                    <a:cubicBezTo>
                      <a:pt x="0" y="1"/>
                      <a:pt x="2" y="5"/>
                      <a:pt x="3" y="6"/>
                    </a:cubicBezTo>
                    <a:cubicBezTo>
                      <a:pt x="5" y="8"/>
                      <a:pt x="8" y="13"/>
                      <a:pt x="11" y="14"/>
                    </a:cubicBezTo>
                    <a:cubicBezTo>
                      <a:pt x="13" y="14"/>
                      <a:pt x="8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4" name="Freeform 558">
                <a:extLst>
                  <a:ext uri="{FF2B5EF4-FFF2-40B4-BE49-F238E27FC236}">
                    <a16:creationId xmlns:a16="http://schemas.microsoft.com/office/drawing/2014/main" id="{3B1E0AA8-16B2-1E40-88AA-F9F49110D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5916" y="6076886"/>
                <a:ext cx="38217" cy="38227"/>
              </a:xfrm>
              <a:custGeom>
                <a:avLst/>
                <a:gdLst>
                  <a:gd name="T0" fmla="*/ 3 w 4"/>
                  <a:gd name="T1" fmla="*/ 3 h 4"/>
                  <a:gd name="T2" fmla="*/ 2 w 4"/>
                  <a:gd name="T3" fmla="*/ 1 h 4"/>
                  <a:gd name="T4" fmla="*/ 3 w 4"/>
                  <a:gd name="T5" fmla="*/ 3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2"/>
                      <a:pt x="0" y="2"/>
                      <a:pt x="2" y="1"/>
                    </a:cubicBezTo>
                    <a:cubicBezTo>
                      <a:pt x="3" y="0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4" y="4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5" name="Freeform 559">
                <a:extLst>
                  <a:ext uri="{FF2B5EF4-FFF2-40B4-BE49-F238E27FC236}">
                    <a16:creationId xmlns:a16="http://schemas.microsoft.com/office/drawing/2014/main" id="{9CEF60C9-4546-434F-A2E9-647507A5BB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8143" y="6032291"/>
                <a:ext cx="57323" cy="54153"/>
              </a:xfrm>
              <a:custGeom>
                <a:avLst/>
                <a:gdLst>
                  <a:gd name="T0" fmla="*/ 5 w 6"/>
                  <a:gd name="T1" fmla="*/ 2 h 6"/>
                  <a:gd name="T2" fmla="*/ 0 w 6"/>
                  <a:gd name="T3" fmla="*/ 1 h 6"/>
                  <a:gd name="T4" fmla="*/ 1 w 6"/>
                  <a:gd name="T5" fmla="*/ 3 h 6"/>
                  <a:gd name="T6" fmla="*/ 1 w 6"/>
                  <a:gd name="T7" fmla="*/ 6 h 6"/>
                  <a:gd name="T8" fmla="*/ 5 w 6"/>
                  <a:gd name="T9" fmla="*/ 5 h 6"/>
                  <a:gd name="T10" fmla="*/ 3 w 6"/>
                  <a:gd name="T11" fmla="*/ 3 h 6"/>
                  <a:gd name="T12" fmla="*/ 5 w 6"/>
                  <a:gd name="T13" fmla="*/ 2 h 6"/>
                  <a:gd name="T14" fmla="*/ 5 w 6"/>
                  <a:gd name="T1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5" y="2"/>
                    </a:moveTo>
                    <a:cubicBezTo>
                      <a:pt x="4" y="2"/>
                      <a:pt x="1" y="0"/>
                      <a:pt x="0" y="1"/>
                    </a:cubicBezTo>
                    <a:cubicBezTo>
                      <a:pt x="1" y="0"/>
                      <a:pt x="2" y="4"/>
                      <a:pt x="1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1" y="5"/>
                      <a:pt x="5" y="4"/>
                      <a:pt x="5" y="5"/>
                    </a:cubicBezTo>
                    <a:cubicBezTo>
                      <a:pt x="5" y="4"/>
                      <a:pt x="4" y="4"/>
                      <a:pt x="3" y="3"/>
                    </a:cubicBezTo>
                    <a:cubicBezTo>
                      <a:pt x="4" y="4"/>
                      <a:pt x="6" y="2"/>
                      <a:pt x="5" y="2"/>
                    </a:cubicBezTo>
                    <a:cubicBezTo>
                      <a:pt x="4" y="2"/>
                      <a:pt x="6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6" name="Freeform 560">
                <a:extLst>
                  <a:ext uri="{FF2B5EF4-FFF2-40B4-BE49-F238E27FC236}">
                    <a16:creationId xmlns:a16="http://schemas.microsoft.com/office/drawing/2014/main" id="{B1683671-B4E1-CC45-A993-D425210B43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2666" y="6048217"/>
                <a:ext cx="35033" cy="57338"/>
              </a:xfrm>
              <a:custGeom>
                <a:avLst/>
                <a:gdLst>
                  <a:gd name="T0" fmla="*/ 2 w 4"/>
                  <a:gd name="T1" fmla="*/ 0 h 6"/>
                  <a:gd name="T2" fmla="*/ 2 w 4"/>
                  <a:gd name="T3" fmla="*/ 2 h 6"/>
                  <a:gd name="T4" fmla="*/ 2 w 4"/>
                  <a:gd name="T5" fmla="*/ 5 h 6"/>
                  <a:gd name="T6" fmla="*/ 3 w 4"/>
                  <a:gd name="T7" fmla="*/ 3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cubicBezTo>
                      <a:pt x="0" y="0"/>
                      <a:pt x="2" y="1"/>
                      <a:pt x="2" y="2"/>
                    </a:cubicBezTo>
                    <a:cubicBezTo>
                      <a:pt x="2" y="3"/>
                      <a:pt x="1" y="5"/>
                      <a:pt x="2" y="5"/>
                    </a:cubicBezTo>
                    <a:cubicBezTo>
                      <a:pt x="3" y="6"/>
                      <a:pt x="3" y="3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7" name="Freeform 561">
                <a:extLst>
                  <a:ext uri="{FF2B5EF4-FFF2-40B4-BE49-F238E27FC236}">
                    <a16:creationId xmlns:a16="http://schemas.microsoft.com/office/drawing/2014/main" id="{464CEC99-28B3-D842-B6FC-B376614B2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341" y="5994061"/>
                <a:ext cx="47770" cy="101936"/>
              </a:xfrm>
              <a:custGeom>
                <a:avLst/>
                <a:gdLst>
                  <a:gd name="T0" fmla="*/ 4 w 5"/>
                  <a:gd name="T1" fmla="*/ 10 h 11"/>
                  <a:gd name="T2" fmla="*/ 2 w 5"/>
                  <a:gd name="T3" fmla="*/ 6 h 11"/>
                  <a:gd name="T4" fmla="*/ 1 w 5"/>
                  <a:gd name="T5" fmla="*/ 3 h 11"/>
                  <a:gd name="T6" fmla="*/ 5 w 5"/>
                  <a:gd name="T7" fmla="*/ 5 h 11"/>
                  <a:gd name="T8" fmla="*/ 4 w 5"/>
                  <a:gd name="T9" fmla="*/ 10 h 11"/>
                  <a:gd name="T10" fmla="*/ 4 w 5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">
                    <a:moveTo>
                      <a:pt x="4" y="10"/>
                    </a:moveTo>
                    <a:cubicBezTo>
                      <a:pt x="4" y="9"/>
                      <a:pt x="2" y="6"/>
                      <a:pt x="2" y="6"/>
                    </a:cubicBezTo>
                    <a:cubicBezTo>
                      <a:pt x="4" y="4"/>
                      <a:pt x="0" y="4"/>
                      <a:pt x="1" y="3"/>
                    </a:cubicBezTo>
                    <a:cubicBezTo>
                      <a:pt x="2" y="0"/>
                      <a:pt x="5" y="5"/>
                      <a:pt x="5" y="5"/>
                    </a:cubicBezTo>
                    <a:cubicBezTo>
                      <a:pt x="5" y="6"/>
                      <a:pt x="5" y="11"/>
                      <a:pt x="4" y="10"/>
                    </a:cubicBezTo>
                    <a:cubicBezTo>
                      <a:pt x="4" y="9"/>
                      <a:pt x="5" y="11"/>
                      <a:pt x="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8" name="Freeform 562">
                <a:extLst>
                  <a:ext uri="{FF2B5EF4-FFF2-40B4-BE49-F238E27FC236}">
                    <a16:creationId xmlns:a16="http://schemas.microsoft.com/office/drawing/2014/main" id="{7393B4B9-06E5-0E43-9C6E-5C9D827DA8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7124" y="5955834"/>
                <a:ext cx="66879" cy="66896"/>
              </a:xfrm>
              <a:custGeom>
                <a:avLst/>
                <a:gdLst>
                  <a:gd name="T0" fmla="*/ 4 w 7"/>
                  <a:gd name="T1" fmla="*/ 6 h 7"/>
                  <a:gd name="T2" fmla="*/ 2 w 7"/>
                  <a:gd name="T3" fmla="*/ 3 h 7"/>
                  <a:gd name="T4" fmla="*/ 0 w 7"/>
                  <a:gd name="T5" fmla="*/ 2 h 7"/>
                  <a:gd name="T6" fmla="*/ 5 w 7"/>
                  <a:gd name="T7" fmla="*/ 1 h 7"/>
                  <a:gd name="T8" fmla="*/ 4 w 7"/>
                  <a:gd name="T9" fmla="*/ 3 h 7"/>
                  <a:gd name="T10" fmla="*/ 7 w 7"/>
                  <a:gd name="T11" fmla="*/ 4 h 7"/>
                  <a:gd name="T12" fmla="*/ 5 w 7"/>
                  <a:gd name="T13" fmla="*/ 5 h 7"/>
                  <a:gd name="T14" fmla="*/ 4 w 7"/>
                  <a:gd name="T15" fmla="*/ 6 h 7"/>
                  <a:gd name="T16" fmla="*/ 4 w 7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4" y="6"/>
                    </a:move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0" y="2"/>
                      <a:pt x="0" y="2"/>
                    </a:cubicBezTo>
                    <a:cubicBezTo>
                      <a:pt x="0" y="1"/>
                      <a:pt x="4" y="0"/>
                      <a:pt x="5" y="1"/>
                    </a:cubicBezTo>
                    <a:cubicBezTo>
                      <a:pt x="5" y="1"/>
                      <a:pt x="3" y="2"/>
                      <a:pt x="4" y="3"/>
                    </a:cubicBezTo>
                    <a:cubicBezTo>
                      <a:pt x="5" y="3"/>
                      <a:pt x="7" y="4"/>
                      <a:pt x="7" y="4"/>
                    </a:cubicBezTo>
                    <a:cubicBezTo>
                      <a:pt x="7" y="5"/>
                      <a:pt x="5" y="5"/>
                      <a:pt x="5" y="5"/>
                    </a:cubicBezTo>
                    <a:cubicBezTo>
                      <a:pt x="4" y="5"/>
                      <a:pt x="5" y="7"/>
                      <a:pt x="4" y="6"/>
                    </a:cubicBezTo>
                    <a:cubicBezTo>
                      <a:pt x="2" y="5"/>
                      <a:pt x="4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9" name="Freeform 563">
                <a:extLst>
                  <a:ext uri="{FF2B5EF4-FFF2-40B4-BE49-F238E27FC236}">
                    <a16:creationId xmlns:a16="http://schemas.microsoft.com/office/drawing/2014/main" id="{B647C24C-947A-1A4A-AEEF-2EE839B247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4003" y="5955834"/>
                <a:ext cx="63695" cy="86010"/>
              </a:xfrm>
              <a:custGeom>
                <a:avLst/>
                <a:gdLst>
                  <a:gd name="T0" fmla="*/ 3 w 7"/>
                  <a:gd name="T1" fmla="*/ 8 h 9"/>
                  <a:gd name="T2" fmla="*/ 4 w 7"/>
                  <a:gd name="T3" fmla="*/ 6 h 9"/>
                  <a:gd name="T4" fmla="*/ 2 w 7"/>
                  <a:gd name="T5" fmla="*/ 4 h 9"/>
                  <a:gd name="T6" fmla="*/ 3 w 7"/>
                  <a:gd name="T7" fmla="*/ 1 h 9"/>
                  <a:gd name="T8" fmla="*/ 6 w 7"/>
                  <a:gd name="T9" fmla="*/ 5 h 9"/>
                  <a:gd name="T10" fmla="*/ 3 w 7"/>
                  <a:gd name="T11" fmla="*/ 8 h 9"/>
                  <a:gd name="T12" fmla="*/ 3 w 7"/>
                  <a:gd name="T13" fmla="*/ 8 h 9"/>
                  <a:gd name="T14" fmla="*/ 3 w 7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3" y="8"/>
                    </a:moveTo>
                    <a:cubicBezTo>
                      <a:pt x="4" y="7"/>
                      <a:pt x="5" y="7"/>
                      <a:pt x="4" y="6"/>
                    </a:cubicBezTo>
                    <a:cubicBezTo>
                      <a:pt x="4" y="5"/>
                      <a:pt x="2" y="5"/>
                      <a:pt x="2" y="4"/>
                    </a:cubicBezTo>
                    <a:cubicBezTo>
                      <a:pt x="3" y="3"/>
                      <a:pt x="0" y="0"/>
                      <a:pt x="3" y="1"/>
                    </a:cubicBezTo>
                    <a:cubicBezTo>
                      <a:pt x="6" y="2"/>
                      <a:pt x="6" y="3"/>
                      <a:pt x="6" y="5"/>
                    </a:cubicBezTo>
                    <a:cubicBezTo>
                      <a:pt x="7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7"/>
                      <a:pt x="2" y="9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0" name="Freeform 564">
                <a:extLst>
                  <a:ext uri="{FF2B5EF4-FFF2-40B4-BE49-F238E27FC236}">
                    <a16:creationId xmlns:a16="http://schemas.microsoft.com/office/drawing/2014/main" id="{BE804E6B-183B-D04B-AA0F-F9ED42FDB6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4893" y="5974948"/>
                <a:ext cx="28662" cy="9556"/>
              </a:xfrm>
              <a:custGeom>
                <a:avLst/>
                <a:gdLst>
                  <a:gd name="T0" fmla="*/ 2 w 3"/>
                  <a:gd name="T1" fmla="*/ 1 h 1"/>
                  <a:gd name="T2" fmla="*/ 0 w 3"/>
                  <a:gd name="T3" fmla="*/ 0 h 1"/>
                  <a:gd name="T4" fmla="*/ 3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1" name="Freeform 565">
                <a:extLst>
                  <a:ext uri="{FF2B5EF4-FFF2-40B4-BE49-F238E27FC236}">
                    <a16:creationId xmlns:a16="http://schemas.microsoft.com/office/drawing/2014/main" id="{CE5C2012-E167-D247-94EA-441656C8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6806" y="5984506"/>
                <a:ext cx="124202" cy="63711"/>
              </a:xfrm>
              <a:custGeom>
                <a:avLst/>
                <a:gdLst>
                  <a:gd name="T0" fmla="*/ 10 w 13"/>
                  <a:gd name="T1" fmla="*/ 1 h 7"/>
                  <a:gd name="T2" fmla="*/ 7 w 13"/>
                  <a:gd name="T3" fmla="*/ 1 h 7"/>
                  <a:gd name="T4" fmla="*/ 5 w 13"/>
                  <a:gd name="T5" fmla="*/ 1 h 7"/>
                  <a:gd name="T6" fmla="*/ 5 w 13"/>
                  <a:gd name="T7" fmla="*/ 4 h 7"/>
                  <a:gd name="T8" fmla="*/ 1 w 13"/>
                  <a:gd name="T9" fmla="*/ 3 h 7"/>
                  <a:gd name="T10" fmla="*/ 1 w 13"/>
                  <a:gd name="T11" fmla="*/ 6 h 7"/>
                  <a:gd name="T12" fmla="*/ 11 w 13"/>
                  <a:gd name="T13" fmla="*/ 4 h 7"/>
                  <a:gd name="T14" fmla="*/ 9 w 13"/>
                  <a:gd name="T15" fmla="*/ 3 h 7"/>
                  <a:gd name="T16" fmla="*/ 12 w 13"/>
                  <a:gd name="T17" fmla="*/ 3 h 7"/>
                  <a:gd name="T18" fmla="*/ 10 w 13"/>
                  <a:gd name="T19" fmla="*/ 1 h 7"/>
                  <a:gd name="T20" fmla="*/ 10 w 13"/>
                  <a:gd name="T2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7">
                    <a:moveTo>
                      <a:pt x="10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3" y="2"/>
                      <a:pt x="4" y="4"/>
                      <a:pt x="5" y="4"/>
                    </a:cubicBezTo>
                    <a:cubicBezTo>
                      <a:pt x="4" y="4"/>
                      <a:pt x="2" y="1"/>
                      <a:pt x="1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10" y="5"/>
                      <a:pt x="11" y="4"/>
                    </a:cubicBezTo>
                    <a:cubicBezTo>
                      <a:pt x="11" y="4"/>
                      <a:pt x="10" y="3"/>
                      <a:pt x="9" y="3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3" y="2"/>
                      <a:pt x="11" y="0"/>
                      <a:pt x="10" y="1"/>
                    </a:cubicBezTo>
                    <a:cubicBezTo>
                      <a:pt x="9" y="1"/>
                      <a:pt x="11" y="0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2" name="Freeform 566">
                <a:extLst>
                  <a:ext uri="{FF2B5EF4-FFF2-40B4-BE49-F238E27FC236}">
                    <a16:creationId xmlns:a16="http://schemas.microsoft.com/office/drawing/2014/main" id="{7800BA8A-33D9-0940-B310-4A70DC7FE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4576" y="5927165"/>
                <a:ext cx="76432" cy="66896"/>
              </a:xfrm>
              <a:custGeom>
                <a:avLst/>
                <a:gdLst>
                  <a:gd name="T0" fmla="*/ 2 w 8"/>
                  <a:gd name="T1" fmla="*/ 6 h 7"/>
                  <a:gd name="T2" fmla="*/ 5 w 8"/>
                  <a:gd name="T3" fmla="*/ 4 h 7"/>
                  <a:gd name="T4" fmla="*/ 8 w 8"/>
                  <a:gd name="T5" fmla="*/ 4 h 7"/>
                  <a:gd name="T6" fmla="*/ 5 w 8"/>
                  <a:gd name="T7" fmla="*/ 2 h 7"/>
                  <a:gd name="T8" fmla="*/ 2 w 8"/>
                  <a:gd name="T9" fmla="*/ 6 h 7"/>
                  <a:gd name="T10" fmla="*/ 2 w 8"/>
                  <a:gd name="T11" fmla="*/ 6 h 7"/>
                  <a:gd name="T12" fmla="*/ 2 w 8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7">
                    <a:moveTo>
                      <a:pt x="2" y="6"/>
                    </a:moveTo>
                    <a:cubicBezTo>
                      <a:pt x="3" y="5"/>
                      <a:pt x="4" y="5"/>
                      <a:pt x="5" y="4"/>
                    </a:cubicBezTo>
                    <a:cubicBezTo>
                      <a:pt x="6" y="4"/>
                      <a:pt x="8" y="4"/>
                      <a:pt x="8" y="4"/>
                    </a:cubicBezTo>
                    <a:cubicBezTo>
                      <a:pt x="8" y="4"/>
                      <a:pt x="7" y="0"/>
                      <a:pt x="5" y="2"/>
                    </a:cubicBezTo>
                    <a:cubicBezTo>
                      <a:pt x="5" y="2"/>
                      <a:pt x="1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5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3" name="Freeform 567">
                <a:extLst>
                  <a:ext uri="{FF2B5EF4-FFF2-40B4-BE49-F238E27FC236}">
                    <a16:creationId xmlns:a16="http://schemas.microsoft.com/office/drawing/2014/main" id="{DF25F140-F389-904C-A314-2C9DCABF96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2729" y="6182007"/>
                <a:ext cx="92356" cy="35042"/>
              </a:xfrm>
              <a:custGeom>
                <a:avLst/>
                <a:gdLst>
                  <a:gd name="T0" fmla="*/ 9 w 10"/>
                  <a:gd name="T1" fmla="*/ 2 h 4"/>
                  <a:gd name="T2" fmla="*/ 9 w 10"/>
                  <a:gd name="T3" fmla="*/ 1 h 4"/>
                  <a:gd name="T4" fmla="*/ 6 w 10"/>
                  <a:gd name="T5" fmla="*/ 0 h 4"/>
                  <a:gd name="T6" fmla="*/ 2 w 10"/>
                  <a:gd name="T7" fmla="*/ 2 h 4"/>
                  <a:gd name="T8" fmla="*/ 3 w 10"/>
                  <a:gd name="T9" fmla="*/ 4 h 4"/>
                  <a:gd name="T10" fmla="*/ 9 w 10"/>
                  <a:gd name="T11" fmla="*/ 2 h 4"/>
                  <a:gd name="T12" fmla="*/ 9 w 10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10" y="2"/>
                      <a:pt x="8" y="1"/>
                      <a:pt x="9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5" y="1"/>
                      <a:pt x="3" y="1"/>
                      <a:pt x="2" y="2"/>
                    </a:cubicBezTo>
                    <a:cubicBezTo>
                      <a:pt x="0" y="3"/>
                      <a:pt x="2" y="4"/>
                      <a:pt x="3" y="4"/>
                    </a:cubicBezTo>
                    <a:cubicBezTo>
                      <a:pt x="5" y="4"/>
                      <a:pt x="7" y="1"/>
                      <a:pt x="9" y="2"/>
                    </a:cubicBezTo>
                    <a:cubicBezTo>
                      <a:pt x="10" y="2"/>
                      <a:pt x="7" y="1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4" name="Freeform 568">
                <a:extLst>
                  <a:ext uri="{FF2B5EF4-FFF2-40B4-BE49-F238E27FC236}">
                    <a16:creationId xmlns:a16="http://schemas.microsoft.com/office/drawing/2014/main" id="{FE705E49-FCD4-C84E-8C6A-FCD4B8A6D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1264" y="6236163"/>
                <a:ext cx="54139" cy="47785"/>
              </a:xfrm>
              <a:custGeom>
                <a:avLst/>
                <a:gdLst>
                  <a:gd name="T0" fmla="*/ 6 w 6"/>
                  <a:gd name="T1" fmla="*/ 2 h 5"/>
                  <a:gd name="T2" fmla="*/ 3 w 6"/>
                  <a:gd name="T3" fmla="*/ 2 h 5"/>
                  <a:gd name="T4" fmla="*/ 3 w 6"/>
                  <a:gd name="T5" fmla="*/ 4 h 5"/>
                  <a:gd name="T6" fmla="*/ 0 w 6"/>
                  <a:gd name="T7" fmla="*/ 5 h 5"/>
                  <a:gd name="T8" fmla="*/ 6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2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3" y="2"/>
                      <a:pt x="3" y="3"/>
                      <a:pt x="3" y="4"/>
                    </a:cubicBezTo>
                    <a:cubicBezTo>
                      <a:pt x="2" y="4"/>
                      <a:pt x="0" y="5"/>
                      <a:pt x="0" y="5"/>
                    </a:cubicBezTo>
                    <a:cubicBezTo>
                      <a:pt x="0" y="5"/>
                      <a:pt x="6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5" name="Freeform 569">
                <a:extLst>
                  <a:ext uri="{FF2B5EF4-FFF2-40B4-BE49-F238E27FC236}">
                    <a16:creationId xmlns:a16="http://schemas.microsoft.com/office/drawing/2014/main" id="{DDF2B3A2-5619-1945-B944-47640455A9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6423" y="5076623"/>
                <a:ext cx="194267" cy="121050"/>
              </a:xfrm>
              <a:custGeom>
                <a:avLst/>
                <a:gdLst>
                  <a:gd name="T0" fmla="*/ 19 w 21"/>
                  <a:gd name="T1" fmla="*/ 9 h 13"/>
                  <a:gd name="T2" fmla="*/ 18 w 21"/>
                  <a:gd name="T3" fmla="*/ 7 h 13"/>
                  <a:gd name="T4" fmla="*/ 14 w 21"/>
                  <a:gd name="T5" fmla="*/ 4 h 13"/>
                  <a:gd name="T6" fmla="*/ 8 w 21"/>
                  <a:gd name="T7" fmla="*/ 1 h 13"/>
                  <a:gd name="T8" fmla="*/ 5 w 21"/>
                  <a:gd name="T9" fmla="*/ 6 h 13"/>
                  <a:gd name="T10" fmla="*/ 0 w 21"/>
                  <a:gd name="T11" fmla="*/ 8 h 13"/>
                  <a:gd name="T12" fmla="*/ 7 w 21"/>
                  <a:gd name="T13" fmla="*/ 11 h 13"/>
                  <a:gd name="T14" fmla="*/ 15 w 21"/>
                  <a:gd name="T15" fmla="*/ 12 h 13"/>
                  <a:gd name="T16" fmla="*/ 20 w 21"/>
                  <a:gd name="T17" fmla="*/ 9 h 13"/>
                  <a:gd name="T18" fmla="*/ 19 w 21"/>
                  <a:gd name="T19" fmla="*/ 9 h 13"/>
                  <a:gd name="T20" fmla="*/ 19 w 21"/>
                  <a:gd name="T21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5" y="10"/>
                      <a:pt x="19" y="8"/>
                      <a:pt x="18" y="7"/>
                    </a:cubicBezTo>
                    <a:cubicBezTo>
                      <a:pt x="17" y="7"/>
                      <a:pt x="15" y="4"/>
                      <a:pt x="14" y="4"/>
                    </a:cubicBezTo>
                    <a:cubicBezTo>
                      <a:pt x="12" y="4"/>
                      <a:pt x="10" y="1"/>
                      <a:pt x="8" y="1"/>
                    </a:cubicBezTo>
                    <a:cubicBezTo>
                      <a:pt x="6" y="0"/>
                      <a:pt x="6" y="5"/>
                      <a:pt x="5" y="6"/>
                    </a:cubicBezTo>
                    <a:cubicBezTo>
                      <a:pt x="4" y="6"/>
                      <a:pt x="0" y="6"/>
                      <a:pt x="0" y="8"/>
                    </a:cubicBezTo>
                    <a:cubicBezTo>
                      <a:pt x="1" y="10"/>
                      <a:pt x="6" y="11"/>
                      <a:pt x="7" y="11"/>
                    </a:cubicBezTo>
                    <a:cubicBezTo>
                      <a:pt x="9" y="12"/>
                      <a:pt x="13" y="13"/>
                      <a:pt x="15" y="12"/>
                    </a:cubicBezTo>
                    <a:cubicBezTo>
                      <a:pt x="15" y="12"/>
                      <a:pt x="20" y="10"/>
                      <a:pt x="20" y="9"/>
                    </a:cubicBezTo>
                    <a:cubicBezTo>
                      <a:pt x="20" y="9"/>
                      <a:pt x="19" y="9"/>
                      <a:pt x="19" y="9"/>
                    </a:cubicBezTo>
                    <a:cubicBezTo>
                      <a:pt x="18" y="10"/>
                      <a:pt x="21" y="9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6" name="Freeform 570">
                <a:extLst>
                  <a:ext uri="{FF2B5EF4-FFF2-40B4-BE49-F238E27FC236}">
                    <a16:creationId xmlns:a16="http://schemas.microsoft.com/office/drawing/2014/main" id="{1E033A2D-7C59-6C4D-9D01-5ACB991A4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9546" y="5133964"/>
                <a:ext cx="47770" cy="35042"/>
              </a:xfrm>
              <a:custGeom>
                <a:avLst/>
                <a:gdLst>
                  <a:gd name="T0" fmla="*/ 2 w 5"/>
                  <a:gd name="T1" fmla="*/ 4 h 4"/>
                  <a:gd name="T2" fmla="*/ 4 w 5"/>
                  <a:gd name="T3" fmla="*/ 1 h 4"/>
                  <a:gd name="T4" fmla="*/ 2 w 5"/>
                  <a:gd name="T5" fmla="*/ 4 h 4"/>
                  <a:gd name="T6" fmla="*/ 2 w 5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0" y="4"/>
                      <a:pt x="4" y="0"/>
                      <a:pt x="4" y="1"/>
                    </a:cubicBezTo>
                    <a:cubicBezTo>
                      <a:pt x="5" y="1"/>
                      <a:pt x="3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7" name="Freeform 571">
                <a:extLst>
                  <a:ext uri="{FF2B5EF4-FFF2-40B4-BE49-F238E27FC236}">
                    <a16:creationId xmlns:a16="http://schemas.microsoft.com/office/drawing/2014/main" id="{0ACEBCAC-3FEA-6C4F-8185-842C965095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2220" y="5169003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8" name="Freeform 572">
                <a:extLst>
                  <a:ext uri="{FF2B5EF4-FFF2-40B4-BE49-F238E27FC236}">
                    <a16:creationId xmlns:a16="http://schemas.microsoft.com/office/drawing/2014/main" id="{65631509-6A33-B446-8A55-C0D7A2A2A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70" y="4777184"/>
                <a:ext cx="859873" cy="420492"/>
              </a:xfrm>
              <a:custGeom>
                <a:avLst/>
                <a:gdLst>
                  <a:gd name="T0" fmla="*/ 76 w 92"/>
                  <a:gd name="T1" fmla="*/ 41 h 45"/>
                  <a:gd name="T2" fmla="*/ 71 w 92"/>
                  <a:gd name="T3" fmla="*/ 39 h 45"/>
                  <a:gd name="T4" fmla="*/ 61 w 92"/>
                  <a:gd name="T5" fmla="*/ 38 h 45"/>
                  <a:gd name="T6" fmla="*/ 45 w 92"/>
                  <a:gd name="T7" fmla="*/ 43 h 45"/>
                  <a:gd name="T8" fmla="*/ 29 w 92"/>
                  <a:gd name="T9" fmla="*/ 41 h 45"/>
                  <a:gd name="T10" fmla="*/ 21 w 92"/>
                  <a:gd name="T11" fmla="*/ 38 h 45"/>
                  <a:gd name="T12" fmla="*/ 10 w 92"/>
                  <a:gd name="T13" fmla="*/ 31 h 45"/>
                  <a:gd name="T14" fmla="*/ 40 w 92"/>
                  <a:gd name="T15" fmla="*/ 29 h 45"/>
                  <a:gd name="T16" fmla="*/ 9 w 92"/>
                  <a:gd name="T17" fmla="*/ 26 h 45"/>
                  <a:gd name="T18" fmla="*/ 16 w 92"/>
                  <a:gd name="T19" fmla="*/ 19 h 45"/>
                  <a:gd name="T20" fmla="*/ 14 w 92"/>
                  <a:gd name="T21" fmla="*/ 18 h 45"/>
                  <a:gd name="T22" fmla="*/ 7 w 92"/>
                  <a:gd name="T23" fmla="*/ 17 h 45"/>
                  <a:gd name="T24" fmla="*/ 4 w 92"/>
                  <a:gd name="T25" fmla="*/ 11 h 45"/>
                  <a:gd name="T26" fmla="*/ 8 w 92"/>
                  <a:gd name="T27" fmla="*/ 7 h 45"/>
                  <a:gd name="T28" fmla="*/ 24 w 92"/>
                  <a:gd name="T29" fmla="*/ 1 h 45"/>
                  <a:gd name="T30" fmla="*/ 29 w 92"/>
                  <a:gd name="T31" fmla="*/ 7 h 45"/>
                  <a:gd name="T32" fmla="*/ 39 w 92"/>
                  <a:gd name="T33" fmla="*/ 6 h 45"/>
                  <a:gd name="T34" fmla="*/ 43 w 92"/>
                  <a:gd name="T35" fmla="*/ 8 h 45"/>
                  <a:gd name="T36" fmla="*/ 47 w 92"/>
                  <a:gd name="T37" fmla="*/ 9 h 45"/>
                  <a:gd name="T38" fmla="*/ 43 w 92"/>
                  <a:gd name="T39" fmla="*/ 4 h 45"/>
                  <a:gd name="T40" fmla="*/ 54 w 92"/>
                  <a:gd name="T41" fmla="*/ 10 h 45"/>
                  <a:gd name="T42" fmla="*/ 60 w 92"/>
                  <a:gd name="T43" fmla="*/ 14 h 45"/>
                  <a:gd name="T44" fmla="*/ 59 w 92"/>
                  <a:gd name="T45" fmla="*/ 1 h 45"/>
                  <a:gd name="T46" fmla="*/ 69 w 92"/>
                  <a:gd name="T47" fmla="*/ 6 h 45"/>
                  <a:gd name="T48" fmla="*/ 74 w 92"/>
                  <a:gd name="T49" fmla="*/ 19 h 45"/>
                  <a:gd name="T50" fmla="*/ 82 w 92"/>
                  <a:gd name="T51" fmla="*/ 26 h 45"/>
                  <a:gd name="T52" fmla="*/ 92 w 92"/>
                  <a:gd name="T53" fmla="*/ 33 h 45"/>
                  <a:gd name="T54" fmla="*/ 83 w 92"/>
                  <a:gd name="T55" fmla="*/ 35 h 45"/>
                  <a:gd name="T56" fmla="*/ 81 w 92"/>
                  <a:gd name="T57" fmla="*/ 36 h 45"/>
                  <a:gd name="T58" fmla="*/ 85 w 92"/>
                  <a:gd name="T59" fmla="*/ 36 h 45"/>
                  <a:gd name="T60" fmla="*/ 89 w 92"/>
                  <a:gd name="T61" fmla="*/ 39 h 45"/>
                  <a:gd name="T62" fmla="*/ 83 w 92"/>
                  <a:gd name="T63" fmla="*/ 4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45">
                    <a:moveTo>
                      <a:pt x="83" y="41"/>
                    </a:moveTo>
                    <a:cubicBezTo>
                      <a:pt x="81" y="41"/>
                      <a:pt x="79" y="41"/>
                      <a:pt x="76" y="41"/>
                    </a:cubicBezTo>
                    <a:cubicBezTo>
                      <a:pt x="75" y="41"/>
                      <a:pt x="74" y="41"/>
                      <a:pt x="73" y="41"/>
                    </a:cubicBezTo>
                    <a:cubicBezTo>
                      <a:pt x="72" y="41"/>
                      <a:pt x="72" y="40"/>
                      <a:pt x="71" y="39"/>
                    </a:cubicBezTo>
                    <a:cubicBezTo>
                      <a:pt x="70" y="39"/>
                      <a:pt x="66" y="40"/>
                      <a:pt x="65" y="38"/>
                    </a:cubicBezTo>
                    <a:cubicBezTo>
                      <a:pt x="65" y="35"/>
                      <a:pt x="63" y="37"/>
                      <a:pt x="61" y="38"/>
                    </a:cubicBezTo>
                    <a:cubicBezTo>
                      <a:pt x="58" y="40"/>
                      <a:pt x="56" y="39"/>
                      <a:pt x="54" y="40"/>
                    </a:cubicBezTo>
                    <a:cubicBezTo>
                      <a:pt x="51" y="41"/>
                      <a:pt x="48" y="42"/>
                      <a:pt x="45" y="43"/>
                    </a:cubicBezTo>
                    <a:cubicBezTo>
                      <a:pt x="41" y="43"/>
                      <a:pt x="35" y="45"/>
                      <a:pt x="31" y="43"/>
                    </a:cubicBezTo>
                    <a:cubicBezTo>
                      <a:pt x="31" y="43"/>
                      <a:pt x="29" y="42"/>
                      <a:pt x="29" y="41"/>
                    </a:cubicBezTo>
                    <a:cubicBezTo>
                      <a:pt x="29" y="40"/>
                      <a:pt x="29" y="38"/>
                      <a:pt x="27" y="38"/>
                    </a:cubicBezTo>
                    <a:cubicBezTo>
                      <a:pt x="25" y="38"/>
                      <a:pt x="23" y="38"/>
                      <a:pt x="21" y="38"/>
                    </a:cubicBezTo>
                    <a:cubicBezTo>
                      <a:pt x="19" y="38"/>
                      <a:pt x="17" y="38"/>
                      <a:pt x="15" y="36"/>
                    </a:cubicBezTo>
                    <a:cubicBezTo>
                      <a:pt x="14" y="36"/>
                      <a:pt x="9" y="32"/>
                      <a:pt x="10" y="31"/>
                    </a:cubicBezTo>
                    <a:cubicBezTo>
                      <a:pt x="16" y="28"/>
                      <a:pt x="23" y="29"/>
                      <a:pt x="28" y="29"/>
                    </a:cubicBezTo>
                    <a:cubicBezTo>
                      <a:pt x="29" y="29"/>
                      <a:pt x="40" y="29"/>
                      <a:pt x="40" y="29"/>
                    </a:cubicBezTo>
                    <a:cubicBezTo>
                      <a:pt x="40" y="27"/>
                      <a:pt x="26" y="25"/>
                      <a:pt x="25" y="25"/>
                    </a:cubicBezTo>
                    <a:cubicBezTo>
                      <a:pt x="20" y="25"/>
                      <a:pt x="14" y="28"/>
                      <a:pt x="9" y="26"/>
                    </a:cubicBezTo>
                    <a:cubicBezTo>
                      <a:pt x="7" y="25"/>
                      <a:pt x="3" y="23"/>
                      <a:pt x="7" y="21"/>
                    </a:cubicBezTo>
                    <a:cubicBezTo>
                      <a:pt x="10" y="20"/>
                      <a:pt x="13" y="19"/>
                      <a:pt x="16" y="19"/>
                    </a:cubicBezTo>
                    <a:cubicBezTo>
                      <a:pt x="18" y="18"/>
                      <a:pt x="20" y="18"/>
                      <a:pt x="21" y="18"/>
                    </a:cubicBezTo>
                    <a:cubicBezTo>
                      <a:pt x="19" y="19"/>
                      <a:pt x="16" y="18"/>
                      <a:pt x="14" y="18"/>
                    </a:cubicBezTo>
                    <a:cubicBezTo>
                      <a:pt x="13" y="18"/>
                      <a:pt x="7" y="19"/>
                      <a:pt x="6" y="18"/>
                    </a:cubicBezTo>
                    <a:cubicBezTo>
                      <a:pt x="6" y="18"/>
                      <a:pt x="7" y="17"/>
                      <a:pt x="7" y="17"/>
                    </a:cubicBezTo>
                    <a:cubicBezTo>
                      <a:pt x="7" y="16"/>
                      <a:pt x="0" y="17"/>
                      <a:pt x="1" y="15"/>
                    </a:cubicBezTo>
                    <a:cubicBezTo>
                      <a:pt x="2" y="14"/>
                      <a:pt x="3" y="12"/>
                      <a:pt x="4" y="11"/>
                    </a:cubicBezTo>
                    <a:cubicBezTo>
                      <a:pt x="8" y="10"/>
                      <a:pt x="4" y="10"/>
                      <a:pt x="4" y="9"/>
                    </a:cubicBezTo>
                    <a:cubicBezTo>
                      <a:pt x="4" y="9"/>
                      <a:pt x="7" y="7"/>
                      <a:pt x="8" y="7"/>
                    </a:cubicBezTo>
                    <a:cubicBezTo>
                      <a:pt x="10" y="6"/>
                      <a:pt x="11" y="5"/>
                      <a:pt x="13" y="4"/>
                    </a:cubicBezTo>
                    <a:cubicBezTo>
                      <a:pt x="17" y="2"/>
                      <a:pt x="20" y="1"/>
                      <a:pt x="24" y="1"/>
                    </a:cubicBezTo>
                    <a:cubicBezTo>
                      <a:pt x="29" y="1"/>
                      <a:pt x="24" y="7"/>
                      <a:pt x="24" y="7"/>
                    </a:cubicBezTo>
                    <a:cubicBezTo>
                      <a:pt x="26" y="8"/>
                      <a:pt x="28" y="8"/>
                      <a:pt x="29" y="7"/>
                    </a:cubicBezTo>
                    <a:cubicBezTo>
                      <a:pt x="30" y="7"/>
                      <a:pt x="30" y="4"/>
                      <a:pt x="31" y="4"/>
                    </a:cubicBezTo>
                    <a:cubicBezTo>
                      <a:pt x="33" y="4"/>
                      <a:pt x="37" y="4"/>
                      <a:pt x="39" y="6"/>
                    </a:cubicBezTo>
                    <a:cubicBezTo>
                      <a:pt x="42" y="8"/>
                      <a:pt x="35" y="11"/>
                      <a:pt x="40" y="10"/>
                    </a:cubicBezTo>
                    <a:cubicBezTo>
                      <a:pt x="41" y="10"/>
                      <a:pt x="42" y="9"/>
                      <a:pt x="43" y="8"/>
                    </a:cubicBezTo>
                    <a:cubicBezTo>
                      <a:pt x="44" y="8"/>
                      <a:pt x="44" y="8"/>
                      <a:pt x="45" y="8"/>
                    </a:cubicBezTo>
                    <a:cubicBezTo>
                      <a:pt x="46" y="8"/>
                      <a:pt x="46" y="8"/>
                      <a:pt x="47" y="9"/>
                    </a:cubicBezTo>
                    <a:cubicBezTo>
                      <a:pt x="48" y="9"/>
                      <a:pt x="48" y="7"/>
                      <a:pt x="48" y="6"/>
                    </a:cubicBezTo>
                    <a:cubicBezTo>
                      <a:pt x="47" y="6"/>
                      <a:pt x="44" y="4"/>
                      <a:pt x="43" y="4"/>
                    </a:cubicBezTo>
                    <a:cubicBezTo>
                      <a:pt x="45" y="3"/>
                      <a:pt x="49" y="5"/>
                      <a:pt x="50" y="6"/>
                    </a:cubicBezTo>
                    <a:cubicBezTo>
                      <a:pt x="53" y="7"/>
                      <a:pt x="53" y="8"/>
                      <a:pt x="54" y="10"/>
                    </a:cubicBezTo>
                    <a:cubicBezTo>
                      <a:pt x="54" y="11"/>
                      <a:pt x="54" y="16"/>
                      <a:pt x="56" y="16"/>
                    </a:cubicBezTo>
                    <a:cubicBezTo>
                      <a:pt x="57" y="16"/>
                      <a:pt x="61" y="16"/>
                      <a:pt x="60" y="14"/>
                    </a:cubicBezTo>
                    <a:cubicBezTo>
                      <a:pt x="59" y="10"/>
                      <a:pt x="57" y="7"/>
                      <a:pt x="56" y="3"/>
                    </a:cubicBezTo>
                    <a:cubicBezTo>
                      <a:pt x="55" y="0"/>
                      <a:pt x="58" y="1"/>
                      <a:pt x="59" y="1"/>
                    </a:cubicBezTo>
                    <a:cubicBezTo>
                      <a:pt x="62" y="2"/>
                      <a:pt x="62" y="0"/>
                      <a:pt x="64" y="1"/>
                    </a:cubicBezTo>
                    <a:cubicBezTo>
                      <a:pt x="66" y="3"/>
                      <a:pt x="69" y="4"/>
                      <a:pt x="69" y="6"/>
                    </a:cubicBezTo>
                    <a:cubicBezTo>
                      <a:pt x="70" y="9"/>
                      <a:pt x="71" y="11"/>
                      <a:pt x="73" y="13"/>
                    </a:cubicBezTo>
                    <a:cubicBezTo>
                      <a:pt x="74" y="16"/>
                      <a:pt x="75" y="17"/>
                      <a:pt x="74" y="19"/>
                    </a:cubicBezTo>
                    <a:cubicBezTo>
                      <a:pt x="73" y="22"/>
                      <a:pt x="76" y="25"/>
                      <a:pt x="78" y="26"/>
                    </a:cubicBezTo>
                    <a:cubicBezTo>
                      <a:pt x="79" y="26"/>
                      <a:pt x="81" y="26"/>
                      <a:pt x="82" y="26"/>
                    </a:cubicBezTo>
                    <a:cubicBezTo>
                      <a:pt x="83" y="27"/>
                      <a:pt x="84" y="28"/>
                      <a:pt x="85" y="28"/>
                    </a:cubicBezTo>
                    <a:cubicBezTo>
                      <a:pt x="88" y="29"/>
                      <a:pt x="92" y="29"/>
                      <a:pt x="92" y="33"/>
                    </a:cubicBezTo>
                    <a:cubicBezTo>
                      <a:pt x="92" y="35"/>
                      <a:pt x="83" y="32"/>
                      <a:pt x="83" y="32"/>
                    </a:cubicBezTo>
                    <a:cubicBezTo>
                      <a:pt x="83" y="33"/>
                      <a:pt x="83" y="34"/>
                      <a:pt x="83" y="35"/>
                    </a:cubicBezTo>
                    <a:cubicBezTo>
                      <a:pt x="83" y="35"/>
                      <a:pt x="80" y="35"/>
                      <a:pt x="80" y="35"/>
                    </a:cubicBezTo>
                    <a:cubicBezTo>
                      <a:pt x="81" y="35"/>
                      <a:pt x="81" y="36"/>
                      <a:pt x="81" y="36"/>
                    </a:cubicBezTo>
                    <a:cubicBezTo>
                      <a:pt x="81" y="37"/>
                      <a:pt x="81" y="38"/>
                      <a:pt x="81" y="38"/>
                    </a:cubicBezTo>
                    <a:cubicBezTo>
                      <a:pt x="81" y="38"/>
                      <a:pt x="85" y="36"/>
                      <a:pt x="85" y="36"/>
                    </a:cubicBezTo>
                    <a:cubicBezTo>
                      <a:pt x="87" y="36"/>
                      <a:pt x="86" y="37"/>
                      <a:pt x="86" y="38"/>
                    </a:cubicBezTo>
                    <a:cubicBezTo>
                      <a:pt x="86" y="38"/>
                      <a:pt x="88" y="38"/>
                      <a:pt x="89" y="39"/>
                    </a:cubicBezTo>
                    <a:cubicBezTo>
                      <a:pt x="89" y="39"/>
                      <a:pt x="83" y="41"/>
                      <a:pt x="83" y="41"/>
                    </a:cubicBezTo>
                    <a:cubicBezTo>
                      <a:pt x="81" y="41"/>
                      <a:pt x="86" y="41"/>
                      <a:pt x="83" y="4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9" name="Freeform 573">
                <a:extLst>
                  <a:ext uri="{FF2B5EF4-FFF2-40B4-BE49-F238E27FC236}">
                    <a16:creationId xmlns:a16="http://schemas.microsoft.com/office/drawing/2014/main" id="{81BBC856-98D1-9F4D-B5C4-74FBA3F88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9737" y="4738957"/>
                <a:ext cx="130573" cy="86010"/>
              </a:xfrm>
              <a:custGeom>
                <a:avLst/>
                <a:gdLst>
                  <a:gd name="T0" fmla="*/ 9 w 14"/>
                  <a:gd name="T1" fmla="*/ 8 h 9"/>
                  <a:gd name="T2" fmla="*/ 5 w 14"/>
                  <a:gd name="T3" fmla="*/ 5 h 9"/>
                  <a:gd name="T4" fmla="*/ 0 w 14"/>
                  <a:gd name="T5" fmla="*/ 3 h 9"/>
                  <a:gd name="T6" fmla="*/ 4 w 14"/>
                  <a:gd name="T7" fmla="*/ 0 h 9"/>
                  <a:gd name="T8" fmla="*/ 10 w 14"/>
                  <a:gd name="T9" fmla="*/ 1 h 9"/>
                  <a:gd name="T10" fmla="*/ 12 w 14"/>
                  <a:gd name="T11" fmla="*/ 4 h 9"/>
                  <a:gd name="T12" fmla="*/ 9 w 14"/>
                  <a:gd name="T13" fmla="*/ 8 h 9"/>
                  <a:gd name="T14" fmla="*/ 9 w 14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9">
                    <a:moveTo>
                      <a:pt x="9" y="8"/>
                    </a:moveTo>
                    <a:cubicBezTo>
                      <a:pt x="7" y="8"/>
                      <a:pt x="6" y="5"/>
                      <a:pt x="5" y="5"/>
                    </a:cubicBezTo>
                    <a:cubicBezTo>
                      <a:pt x="4" y="4"/>
                      <a:pt x="0" y="3"/>
                      <a:pt x="0" y="3"/>
                    </a:cubicBezTo>
                    <a:cubicBezTo>
                      <a:pt x="1" y="2"/>
                      <a:pt x="3" y="1"/>
                      <a:pt x="4" y="0"/>
                    </a:cubicBezTo>
                    <a:cubicBezTo>
                      <a:pt x="6" y="0"/>
                      <a:pt x="8" y="0"/>
                      <a:pt x="10" y="1"/>
                    </a:cubicBezTo>
                    <a:cubicBezTo>
                      <a:pt x="12" y="2"/>
                      <a:pt x="14" y="2"/>
                      <a:pt x="12" y="4"/>
                    </a:cubicBezTo>
                    <a:cubicBezTo>
                      <a:pt x="11" y="5"/>
                      <a:pt x="10" y="9"/>
                      <a:pt x="9" y="8"/>
                    </a:cubicBezTo>
                    <a:cubicBezTo>
                      <a:pt x="8" y="8"/>
                      <a:pt x="9" y="8"/>
                      <a:pt x="9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0" name="Freeform 574">
                <a:extLst>
                  <a:ext uri="{FF2B5EF4-FFF2-40B4-BE49-F238E27FC236}">
                    <a16:creationId xmlns:a16="http://schemas.microsoft.com/office/drawing/2014/main" id="{EFA0ACDD-2C5D-CD45-896D-6EB7CD86C5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43" y="4700729"/>
                <a:ext cx="296177" cy="273958"/>
              </a:xfrm>
              <a:custGeom>
                <a:avLst/>
                <a:gdLst>
                  <a:gd name="T0" fmla="*/ 18 w 32"/>
                  <a:gd name="T1" fmla="*/ 27 h 29"/>
                  <a:gd name="T2" fmla="*/ 10 w 32"/>
                  <a:gd name="T3" fmla="*/ 19 h 29"/>
                  <a:gd name="T4" fmla="*/ 1 w 32"/>
                  <a:gd name="T5" fmla="*/ 15 h 29"/>
                  <a:gd name="T6" fmla="*/ 0 w 32"/>
                  <a:gd name="T7" fmla="*/ 13 h 29"/>
                  <a:gd name="T8" fmla="*/ 4 w 32"/>
                  <a:gd name="T9" fmla="*/ 12 h 29"/>
                  <a:gd name="T10" fmla="*/ 11 w 32"/>
                  <a:gd name="T11" fmla="*/ 14 h 29"/>
                  <a:gd name="T12" fmla="*/ 11 w 32"/>
                  <a:gd name="T13" fmla="*/ 12 h 29"/>
                  <a:gd name="T14" fmla="*/ 13 w 32"/>
                  <a:gd name="T15" fmla="*/ 11 h 29"/>
                  <a:gd name="T16" fmla="*/ 7 w 32"/>
                  <a:gd name="T17" fmla="*/ 8 h 29"/>
                  <a:gd name="T18" fmla="*/ 7 w 32"/>
                  <a:gd name="T19" fmla="*/ 6 h 29"/>
                  <a:gd name="T20" fmla="*/ 10 w 32"/>
                  <a:gd name="T21" fmla="*/ 7 h 29"/>
                  <a:gd name="T22" fmla="*/ 11 w 32"/>
                  <a:gd name="T23" fmla="*/ 5 h 29"/>
                  <a:gd name="T24" fmla="*/ 8 w 32"/>
                  <a:gd name="T25" fmla="*/ 4 h 29"/>
                  <a:gd name="T26" fmla="*/ 10 w 32"/>
                  <a:gd name="T27" fmla="*/ 3 h 29"/>
                  <a:gd name="T28" fmla="*/ 14 w 32"/>
                  <a:gd name="T29" fmla="*/ 4 h 29"/>
                  <a:gd name="T30" fmla="*/ 13 w 32"/>
                  <a:gd name="T31" fmla="*/ 3 h 29"/>
                  <a:gd name="T32" fmla="*/ 19 w 32"/>
                  <a:gd name="T33" fmla="*/ 5 h 29"/>
                  <a:gd name="T34" fmla="*/ 18 w 32"/>
                  <a:gd name="T35" fmla="*/ 3 h 29"/>
                  <a:gd name="T36" fmla="*/ 19 w 32"/>
                  <a:gd name="T37" fmla="*/ 3 h 29"/>
                  <a:gd name="T38" fmla="*/ 17 w 32"/>
                  <a:gd name="T39" fmla="*/ 2 h 29"/>
                  <a:gd name="T40" fmla="*/ 25 w 32"/>
                  <a:gd name="T41" fmla="*/ 1 h 29"/>
                  <a:gd name="T42" fmla="*/ 23 w 32"/>
                  <a:gd name="T43" fmla="*/ 3 h 29"/>
                  <a:gd name="T44" fmla="*/ 28 w 32"/>
                  <a:gd name="T45" fmla="*/ 4 h 29"/>
                  <a:gd name="T46" fmla="*/ 27 w 32"/>
                  <a:gd name="T47" fmla="*/ 7 h 29"/>
                  <a:gd name="T48" fmla="*/ 26 w 32"/>
                  <a:gd name="T49" fmla="*/ 8 h 29"/>
                  <a:gd name="T50" fmla="*/ 23 w 32"/>
                  <a:gd name="T51" fmla="*/ 10 h 29"/>
                  <a:gd name="T52" fmla="*/ 21 w 32"/>
                  <a:gd name="T53" fmla="*/ 13 h 29"/>
                  <a:gd name="T54" fmla="*/ 24 w 32"/>
                  <a:gd name="T55" fmla="*/ 11 h 29"/>
                  <a:gd name="T56" fmla="*/ 26 w 32"/>
                  <a:gd name="T57" fmla="*/ 13 h 29"/>
                  <a:gd name="T58" fmla="*/ 29 w 32"/>
                  <a:gd name="T59" fmla="*/ 13 h 29"/>
                  <a:gd name="T60" fmla="*/ 28 w 32"/>
                  <a:gd name="T61" fmla="*/ 10 h 29"/>
                  <a:gd name="T62" fmla="*/ 30 w 32"/>
                  <a:gd name="T63" fmla="*/ 11 h 29"/>
                  <a:gd name="T64" fmla="*/ 30 w 32"/>
                  <a:gd name="T65" fmla="*/ 14 h 29"/>
                  <a:gd name="T66" fmla="*/ 31 w 32"/>
                  <a:gd name="T67" fmla="*/ 17 h 29"/>
                  <a:gd name="T68" fmla="*/ 28 w 32"/>
                  <a:gd name="T69" fmla="*/ 23 h 29"/>
                  <a:gd name="T70" fmla="*/ 22 w 32"/>
                  <a:gd name="T71" fmla="*/ 23 h 29"/>
                  <a:gd name="T72" fmla="*/ 21 w 32"/>
                  <a:gd name="T73" fmla="*/ 23 h 29"/>
                  <a:gd name="T74" fmla="*/ 23 w 32"/>
                  <a:gd name="T75" fmla="*/ 26 h 29"/>
                  <a:gd name="T76" fmla="*/ 18 w 32"/>
                  <a:gd name="T77" fmla="*/ 27 h 29"/>
                  <a:gd name="T78" fmla="*/ 18 w 32"/>
                  <a:gd name="T7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29">
                    <a:moveTo>
                      <a:pt x="18" y="27"/>
                    </a:moveTo>
                    <a:cubicBezTo>
                      <a:pt x="15" y="25"/>
                      <a:pt x="13" y="21"/>
                      <a:pt x="10" y="19"/>
                    </a:cubicBezTo>
                    <a:cubicBezTo>
                      <a:pt x="7" y="18"/>
                      <a:pt x="4" y="16"/>
                      <a:pt x="1" y="15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0"/>
                      <a:pt x="2" y="11"/>
                      <a:pt x="4" y="12"/>
                    </a:cubicBezTo>
                    <a:cubicBezTo>
                      <a:pt x="6" y="13"/>
                      <a:pt x="8" y="15"/>
                      <a:pt x="11" y="14"/>
                    </a:cubicBezTo>
                    <a:cubicBezTo>
                      <a:pt x="12" y="14"/>
                      <a:pt x="11" y="12"/>
                      <a:pt x="11" y="12"/>
                    </a:cubicBezTo>
                    <a:cubicBezTo>
                      <a:pt x="11" y="11"/>
                      <a:pt x="13" y="12"/>
                      <a:pt x="13" y="11"/>
                    </a:cubicBezTo>
                    <a:cubicBezTo>
                      <a:pt x="14" y="10"/>
                      <a:pt x="7" y="8"/>
                      <a:pt x="7" y="8"/>
                    </a:cubicBezTo>
                    <a:cubicBezTo>
                      <a:pt x="5" y="7"/>
                      <a:pt x="6" y="6"/>
                      <a:pt x="7" y="6"/>
                    </a:cubicBezTo>
                    <a:cubicBezTo>
                      <a:pt x="9" y="5"/>
                      <a:pt x="9" y="6"/>
                      <a:pt x="10" y="7"/>
                    </a:cubicBezTo>
                    <a:cubicBezTo>
                      <a:pt x="10" y="7"/>
                      <a:pt x="11" y="5"/>
                      <a:pt x="11" y="5"/>
                    </a:cubicBezTo>
                    <a:cubicBezTo>
                      <a:pt x="12" y="5"/>
                      <a:pt x="8" y="4"/>
                      <a:pt x="8" y="4"/>
                    </a:cubicBezTo>
                    <a:cubicBezTo>
                      <a:pt x="8" y="4"/>
                      <a:pt x="10" y="3"/>
                      <a:pt x="10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4"/>
                      <a:pt x="13" y="3"/>
                      <a:pt x="13" y="3"/>
                    </a:cubicBezTo>
                    <a:cubicBezTo>
                      <a:pt x="14" y="2"/>
                      <a:pt x="18" y="5"/>
                      <a:pt x="19" y="5"/>
                    </a:cubicBezTo>
                    <a:cubicBezTo>
                      <a:pt x="20" y="4"/>
                      <a:pt x="18" y="4"/>
                      <a:pt x="18" y="3"/>
                    </a:cubicBezTo>
                    <a:cubicBezTo>
                      <a:pt x="18" y="3"/>
                      <a:pt x="19" y="3"/>
                      <a:pt x="19" y="3"/>
                    </a:cubicBezTo>
                    <a:cubicBezTo>
                      <a:pt x="19" y="3"/>
                      <a:pt x="17" y="3"/>
                      <a:pt x="17" y="2"/>
                    </a:cubicBezTo>
                    <a:cubicBezTo>
                      <a:pt x="17" y="2"/>
                      <a:pt x="24" y="0"/>
                      <a:pt x="25" y="1"/>
                    </a:cubicBezTo>
                    <a:cubicBezTo>
                      <a:pt x="26" y="1"/>
                      <a:pt x="23" y="2"/>
                      <a:pt x="23" y="3"/>
                    </a:cubicBezTo>
                    <a:cubicBezTo>
                      <a:pt x="24" y="4"/>
                      <a:pt x="27" y="3"/>
                      <a:pt x="28" y="4"/>
                    </a:cubicBezTo>
                    <a:cubicBezTo>
                      <a:pt x="28" y="5"/>
                      <a:pt x="24" y="7"/>
                      <a:pt x="27" y="7"/>
                    </a:cubicBezTo>
                    <a:cubicBezTo>
                      <a:pt x="28" y="7"/>
                      <a:pt x="27" y="8"/>
                      <a:pt x="26" y="8"/>
                    </a:cubicBezTo>
                    <a:cubicBezTo>
                      <a:pt x="25" y="8"/>
                      <a:pt x="24" y="8"/>
                      <a:pt x="23" y="10"/>
                    </a:cubicBezTo>
                    <a:cubicBezTo>
                      <a:pt x="23" y="10"/>
                      <a:pt x="21" y="13"/>
                      <a:pt x="21" y="13"/>
                    </a:cubicBezTo>
                    <a:cubicBezTo>
                      <a:pt x="22" y="13"/>
                      <a:pt x="23" y="11"/>
                      <a:pt x="24" y="11"/>
                    </a:cubicBezTo>
                    <a:cubicBezTo>
                      <a:pt x="25" y="11"/>
                      <a:pt x="25" y="12"/>
                      <a:pt x="26" y="13"/>
                    </a:cubicBezTo>
                    <a:cubicBezTo>
                      <a:pt x="27" y="13"/>
                      <a:pt x="30" y="17"/>
                      <a:pt x="29" y="13"/>
                    </a:cubicBezTo>
                    <a:cubicBezTo>
                      <a:pt x="29" y="12"/>
                      <a:pt x="27" y="11"/>
                      <a:pt x="28" y="10"/>
                    </a:cubicBezTo>
                    <a:cubicBezTo>
                      <a:pt x="29" y="10"/>
                      <a:pt x="30" y="10"/>
                      <a:pt x="30" y="11"/>
                    </a:cubicBezTo>
                    <a:cubicBezTo>
                      <a:pt x="30" y="12"/>
                      <a:pt x="29" y="13"/>
                      <a:pt x="30" y="14"/>
                    </a:cubicBezTo>
                    <a:cubicBezTo>
                      <a:pt x="31" y="15"/>
                      <a:pt x="32" y="16"/>
                      <a:pt x="31" y="17"/>
                    </a:cubicBezTo>
                    <a:cubicBezTo>
                      <a:pt x="29" y="19"/>
                      <a:pt x="32" y="22"/>
                      <a:pt x="28" y="23"/>
                    </a:cubicBezTo>
                    <a:cubicBezTo>
                      <a:pt x="28" y="23"/>
                      <a:pt x="21" y="25"/>
                      <a:pt x="22" y="23"/>
                    </a:cubicBezTo>
                    <a:cubicBezTo>
                      <a:pt x="22" y="22"/>
                      <a:pt x="21" y="22"/>
                      <a:pt x="21" y="23"/>
                    </a:cubicBezTo>
                    <a:cubicBezTo>
                      <a:pt x="22" y="24"/>
                      <a:pt x="22" y="25"/>
                      <a:pt x="23" y="26"/>
                    </a:cubicBezTo>
                    <a:cubicBezTo>
                      <a:pt x="23" y="28"/>
                      <a:pt x="19" y="27"/>
                      <a:pt x="18" y="27"/>
                    </a:cubicBezTo>
                    <a:cubicBezTo>
                      <a:pt x="17" y="26"/>
                      <a:pt x="22" y="29"/>
                      <a:pt x="18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1" name="Freeform 575">
                <a:extLst>
                  <a:ext uri="{FF2B5EF4-FFF2-40B4-BE49-F238E27FC236}">
                    <a16:creationId xmlns:a16="http://schemas.microsoft.com/office/drawing/2014/main" id="{DE513CD8-0242-D745-8B03-D106CAD0F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2028" y="4700729"/>
                <a:ext cx="261145" cy="207060"/>
              </a:xfrm>
              <a:custGeom>
                <a:avLst/>
                <a:gdLst>
                  <a:gd name="T0" fmla="*/ 7 w 28"/>
                  <a:gd name="T1" fmla="*/ 22 h 22"/>
                  <a:gd name="T2" fmla="*/ 3 w 28"/>
                  <a:gd name="T3" fmla="*/ 19 h 22"/>
                  <a:gd name="T4" fmla="*/ 1 w 28"/>
                  <a:gd name="T5" fmla="*/ 11 h 22"/>
                  <a:gd name="T6" fmla="*/ 1 w 28"/>
                  <a:gd name="T7" fmla="*/ 4 h 22"/>
                  <a:gd name="T8" fmla="*/ 6 w 28"/>
                  <a:gd name="T9" fmla="*/ 4 h 22"/>
                  <a:gd name="T10" fmla="*/ 5 w 28"/>
                  <a:gd name="T11" fmla="*/ 1 h 22"/>
                  <a:gd name="T12" fmla="*/ 16 w 28"/>
                  <a:gd name="T13" fmla="*/ 2 h 22"/>
                  <a:gd name="T14" fmla="*/ 25 w 28"/>
                  <a:gd name="T15" fmla="*/ 3 h 22"/>
                  <a:gd name="T16" fmla="*/ 23 w 28"/>
                  <a:gd name="T17" fmla="*/ 8 h 22"/>
                  <a:gd name="T18" fmla="*/ 19 w 28"/>
                  <a:gd name="T19" fmla="*/ 13 h 22"/>
                  <a:gd name="T20" fmla="*/ 12 w 28"/>
                  <a:gd name="T21" fmla="*/ 13 h 22"/>
                  <a:gd name="T22" fmla="*/ 10 w 28"/>
                  <a:gd name="T23" fmla="*/ 14 h 22"/>
                  <a:gd name="T24" fmla="*/ 11 w 28"/>
                  <a:gd name="T25" fmla="*/ 17 h 22"/>
                  <a:gd name="T26" fmla="*/ 7 w 28"/>
                  <a:gd name="T27" fmla="*/ 22 h 22"/>
                  <a:gd name="T28" fmla="*/ 7 w 28"/>
                  <a:gd name="T2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22">
                    <a:moveTo>
                      <a:pt x="7" y="22"/>
                    </a:moveTo>
                    <a:cubicBezTo>
                      <a:pt x="5" y="21"/>
                      <a:pt x="3" y="21"/>
                      <a:pt x="3" y="19"/>
                    </a:cubicBezTo>
                    <a:cubicBezTo>
                      <a:pt x="3" y="16"/>
                      <a:pt x="0" y="14"/>
                      <a:pt x="1" y="11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4"/>
                      <a:pt x="6" y="5"/>
                      <a:pt x="6" y="4"/>
                    </a:cubicBezTo>
                    <a:cubicBezTo>
                      <a:pt x="6" y="3"/>
                      <a:pt x="0" y="3"/>
                      <a:pt x="5" y="1"/>
                    </a:cubicBezTo>
                    <a:cubicBezTo>
                      <a:pt x="9" y="0"/>
                      <a:pt x="12" y="1"/>
                      <a:pt x="16" y="2"/>
                    </a:cubicBezTo>
                    <a:cubicBezTo>
                      <a:pt x="19" y="2"/>
                      <a:pt x="22" y="2"/>
                      <a:pt x="25" y="3"/>
                    </a:cubicBezTo>
                    <a:cubicBezTo>
                      <a:pt x="28" y="4"/>
                      <a:pt x="25" y="6"/>
                      <a:pt x="23" y="8"/>
                    </a:cubicBezTo>
                    <a:cubicBezTo>
                      <a:pt x="22" y="10"/>
                      <a:pt x="21" y="12"/>
                      <a:pt x="19" y="13"/>
                    </a:cubicBezTo>
                    <a:cubicBezTo>
                      <a:pt x="18" y="15"/>
                      <a:pt x="14" y="13"/>
                      <a:pt x="12" y="13"/>
                    </a:cubicBezTo>
                    <a:cubicBezTo>
                      <a:pt x="12" y="13"/>
                      <a:pt x="9" y="13"/>
                      <a:pt x="10" y="14"/>
                    </a:cubicBezTo>
                    <a:cubicBezTo>
                      <a:pt x="10" y="15"/>
                      <a:pt x="12" y="15"/>
                      <a:pt x="11" y="17"/>
                    </a:cubicBezTo>
                    <a:cubicBezTo>
                      <a:pt x="10" y="17"/>
                      <a:pt x="8" y="22"/>
                      <a:pt x="7" y="22"/>
                    </a:cubicBezTo>
                    <a:cubicBezTo>
                      <a:pt x="5" y="21"/>
                      <a:pt x="8" y="22"/>
                      <a:pt x="7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2" name="Freeform 576">
                <a:extLst>
                  <a:ext uri="{FF2B5EF4-FFF2-40B4-BE49-F238E27FC236}">
                    <a16:creationId xmlns:a16="http://schemas.microsoft.com/office/drawing/2014/main" id="{5D95368B-A104-9444-909C-E00736DD95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3940" y="4675245"/>
                <a:ext cx="503185" cy="308998"/>
              </a:xfrm>
              <a:custGeom>
                <a:avLst/>
                <a:gdLst>
                  <a:gd name="T0" fmla="*/ 52 w 54"/>
                  <a:gd name="T1" fmla="*/ 10 h 33"/>
                  <a:gd name="T2" fmla="*/ 45 w 54"/>
                  <a:gd name="T3" fmla="*/ 4 h 33"/>
                  <a:gd name="T4" fmla="*/ 41 w 54"/>
                  <a:gd name="T5" fmla="*/ 3 h 33"/>
                  <a:gd name="T6" fmla="*/ 35 w 54"/>
                  <a:gd name="T7" fmla="*/ 4 h 33"/>
                  <a:gd name="T8" fmla="*/ 32 w 54"/>
                  <a:gd name="T9" fmla="*/ 3 h 33"/>
                  <a:gd name="T10" fmla="*/ 27 w 54"/>
                  <a:gd name="T11" fmla="*/ 1 h 33"/>
                  <a:gd name="T12" fmla="*/ 20 w 54"/>
                  <a:gd name="T13" fmla="*/ 0 h 33"/>
                  <a:gd name="T14" fmla="*/ 11 w 54"/>
                  <a:gd name="T15" fmla="*/ 1 h 33"/>
                  <a:gd name="T16" fmla="*/ 8 w 54"/>
                  <a:gd name="T17" fmla="*/ 3 h 33"/>
                  <a:gd name="T18" fmla="*/ 7 w 54"/>
                  <a:gd name="T19" fmla="*/ 11 h 33"/>
                  <a:gd name="T20" fmla="*/ 7 w 54"/>
                  <a:gd name="T21" fmla="*/ 15 h 33"/>
                  <a:gd name="T22" fmla="*/ 4 w 54"/>
                  <a:gd name="T23" fmla="*/ 18 h 33"/>
                  <a:gd name="T24" fmla="*/ 0 w 54"/>
                  <a:gd name="T25" fmla="*/ 24 h 33"/>
                  <a:gd name="T26" fmla="*/ 7 w 54"/>
                  <a:gd name="T27" fmla="*/ 26 h 33"/>
                  <a:gd name="T28" fmla="*/ 15 w 54"/>
                  <a:gd name="T29" fmla="*/ 32 h 33"/>
                  <a:gd name="T30" fmla="*/ 19 w 54"/>
                  <a:gd name="T31" fmla="*/ 30 h 33"/>
                  <a:gd name="T32" fmla="*/ 25 w 54"/>
                  <a:gd name="T33" fmla="*/ 29 h 33"/>
                  <a:gd name="T34" fmla="*/ 28 w 54"/>
                  <a:gd name="T35" fmla="*/ 26 h 33"/>
                  <a:gd name="T36" fmla="*/ 31 w 54"/>
                  <a:gd name="T37" fmla="*/ 21 h 33"/>
                  <a:gd name="T38" fmla="*/ 37 w 54"/>
                  <a:gd name="T39" fmla="*/ 17 h 33"/>
                  <a:gd name="T40" fmla="*/ 46 w 54"/>
                  <a:gd name="T41" fmla="*/ 13 h 33"/>
                  <a:gd name="T42" fmla="*/ 52 w 54"/>
                  <a:gd name="T43" fmla="*/ 10 h 33"/>
                  <a:gd name="T44" fmla="*/ 52 w 54"/>
                  <a:gd name="T45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" h="33">
                    <a:moveTo>
                      <a:pt x="52" y="10"/>
                    </a:moveTo>
                    <a:cubicBezTo>
                      <a:pt x="50" y="8"/>
                      <a:pt x="48" y="6"/>
                      <a:pt x="45" y="4"/>
                    </a:cubicBezTo>
                    <a:cubicBezTo>
                      <a:pt x="44" y="4"/>
                      <a:pt x="42" y="3"/>
                      <a:pt x="41" y="3"/>
                    </a:cubicBezTo>
                    <a:cubicBezTo>
                      <a:pt x="38" y="2"/>
                      <a:pt x="37" y="3"/>
                      <a:pt x="35" y="4"/>
                    </a:cubicBezTo>
                    <a:cubicBezTo>
                      <a:pt x="34" y="4"/>
                      <a:pt x="33" y="3"/>
                      <a:pt x="32" y="3"/>
                    </a:cubicBezTo>
                    <a:cubicBezTo>
                      <a:pt x="31" y="2"/>
                      <a:pt x="29" y="2"/>
                      <a:pt x="27" y="1"/>
                    </a:cubicBezTo>
                    <a:cubicBezTo>
                      <a:pt x="25" y="1"/>
                      <a:pt x="22" y="0"/>
                      <a:pt x="20" y="0"/>
                    </a:cubicBezTo>
                    <a:cubicBezTo>
                      <a:pt x="17" y="0"/>
                      <a:pt x="14" y="1"/>
                      <a:pt x="11" y="1"/>
                    </a:cubicBezTo>
                    <a:cubicBezTo>
                      <a:pt x="9" y="2"/>
                      <a:pt x="6" y="1"/>
                      <a:pt x="8" y="3"/>
                    </a:cubicBezTo>
                    <a:cubicBezTo>
                      <a:pt x="10" y="7"/>
                      <a:pt x="10" y="8"/>
                      <a:pt x="7" y="11"/>
                    </a:cubicBezTo>
                    <a:cubicBezTo>
                      <a:pt x="5" y="13"/>
                      <a:pt x="7" y="14"/>
                      <a:pt x="7" y="15"/>
                    </a:cubicBezTo>
                    <a:cubicBezTo>
                      <a:pt x="6" y="16"/>
                      <a:pt x="4" y="16"/>
                      <a:pt x="4" y="18"/>
                    </a:cubicBezTo>
                    <a:cubicBezTo>
                      <a:pt x="3" y="20"/>
                      <a:pt x="1" y="22"/>
                      <a:pt x="0" y="24"/>
                    </a:cubicBezTo>
                    <a:cubicBezTo>
                      <a:pt x="0" y="25"/>
                      <a:pt x="6" y="26"/>
                      <a:pt x="7" y="26"/>
                    </a:cubicBezTo>
                    <a:cubicBezTo>
                      <a:pt x="10" y="28"/>
                      <a:pt x="12" y="32"/>
                      <a:pt x="15" y="32"/>
                    </a:cubicBezTo>
                    <a:cubicBezTo>
                      <a:pt x="16" y="33"/>
                      <a:pt x="18" y="31"/>
                      <a:pt x="19" y="30"/>
                    </a:cubicBezTo>
                    <a:cubicBezTo>
                      <a:pt x="21" y="29"/>
                      <a:pt x="23" y="30"/>
                      <a:pt x="25" y="29"/>
                    </a:cubicBezTo>
                    <a:cubicBezTo>
                      <a:pt x="27" y="29"/>
                      <a:pt x="27" y="28"/>
                      <a:pt x="28" y="26"/>
                    </a:cubicBezTo>
                    <a:cubicBezTo>
                      <a:pt x="28" y="24"/>
                      <a:pt x="28" y="23"/>
                      <a:pt x="31" y="21"/>
                    </a:cubicBezTo>
                    <a:cubicBezTo>
                      <a:pt x="33" y="20"/>
                      <a:pt x="34" y="18"/>
                      <a:pt x="37" y="17"/>
                    </a:cubicBezTo>
                    <a:cubicBezTo>
                      <a:pt x="40" y="15"/>
                      <a:pt x="43" y="14"/>
                      <a:pt x="46" y="13"/>
                    </a:cubicBezTo>
                    <a:cubicBezTo>
                      <a:pt x="46" y="13"/>
                      <a:pt x="53" y="10"/>
                      <a:pt x="52" y="10"/>
                    </a:cubicBezTo>
                    <a:cubicBezTo>
                      <a:pt x="51" y="9"/>
                      <a:pt x="54" y="11"/>
                      <a:pt x="5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3" name="Freeform 577">
                <a:extLst>
                  <a:ext uri="{FF2B5EF4-FFF2-40B4-BE49-F238E27FC236}">
                    <a16:creationId xmlns:a16="http://schemas.microsoft.com/office/drawing/2014/main" id="{C0F1AE4D-8639-314B-B61C-BAEE4E5ABA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1647" y="4589235"/>
                <a:ext cx="66879" cy="38227"/>
              </a:xfrm>
              <a:custGeom>
                <a:avLst/>
                <a:gdLst>
                  <a:gd name="T0" fmla="*/ 4 w 7"/>
                  <a:gd name="T1" fmla="*/ 4 h 4"/>
                  <a:gd name="T2" fmla="*/ 1 w 7"/>
                  <a:gd name="T3" fmla="*/ 3 h 4"/>
                  <a:gd name="T4" fmla="*/ 3 w 7"/>
                  <a:gd name="T5" fmla="*/ 0 h 4"/>
                  <a:gd name="T6" fmla="*/ 4 w 7"/>
                  <a:gd name="T7" fmla="*/ 4 h 4"/>
                  <a:gd name="T8" fmla="*/ 4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4"/>
                    </a:moveTo>
                    <a:cubicBezTo>
                      <a:pt x="3" y="4"/>
                      <a:pt x="1" y="4"/>
                      <a:pt x="1" y="3"/>
                    </a:cubicBezTo>
                    <a:cubicBezTo>
                      <a:pt x="0" y="2"/>
                      <a:pt x="3" y="0"/>
                      <a:pt x="3" y="0"/>
                    </a:cubicBezTo>
                    <a:cubicBezTo>
                      <a:pt x="6" y="0"/>
                      <a:pt x="7" y="4"/>
                      <a:pt x="4" y="4"/>
                    </a:cubicBezTo>
                    <a:cubicBezTo>
                      <a:pt x="1" y="3"/>
                      <a:pt x="6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4" name="Freeform 578">
                <a:extLst>
                  <a:ext uri="{FF2B5EF4-FFF2-40B4-BE49-F238E27FC236}">
                    <a16:creationId xmlns:a16="http://schemas.microsoft.com/office/drawing/2014/main" id="{A8AF325B-1E0C-964A-9C6E-74865CA0D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214" y="4420403"/>
                <a:ext cx="560508" cy="264400"/>
              </a:xfrm>
              <a:custGeom>
                <a:avLst/>
                <a:gdLst>
                  <a:gd name="T0" fmla="*/ 50 w 60"/>
                  <a:gd name="T1" fmla="*/ 22 h 28"/>
                  <a:gd name="T2" fmla="*/ 48 w 60"/>
                  <a:gd name="T3" fmla="*/ 21 h 28"/>
                  <a:gd name="T4" fmla="*/ 46 w 60"/>
                  <a:gd name="T5" fmla="*/ 23 h 28"/>
                  <a:gd name="T6" fmla="*/ 43 w 60"/>
                  <a:gd name="T7" fmla="*/ 22 h 28"/>
                  <a:gd name="T8" fmla="*/ 40 w 60"/>
                  <a:gd name="T9" fmla="*/ 23 h 28"/>
                  <a:gd name="T10" fmla="*/ 24 w 60"/>
                  <a:gd name="T11" fmla="*/ 27 h 28"/>
                  <a:gd name="T12" fmla="*/ 19 w 60"/>
                  <a:gd name="T13" fmla="*/ 28 h 28"/>
                  <a:gd name="T14" fmla="*/ 17 w 60"/>
                  <a:gd name="T15" fmla="*/ 24 h 28"/>
                  <a:gd name="T16" fmla="*/ 24 w 60"/>
                  <a:gd name="T17" fmla="*/ 22 h 28"/>
                  <a:gd name="T18" fmla="*/ 29 w 60"/>
                  <a:gd name="T19" fmla="*/ 22 h 28"/>
                  <a:gd name="T20" fmla="*/ 31 w 60"/>
                  <a:gd name="T21" fmla="*/ 20 h 28"/>
                  <a:gd name="T22" fmla="*/ 24 w 60"/>
                  <a:gd name="T23" fmla="*/ 20 h 28"/>
                  <a:gd name="T24" fmla="*/ 19 w 60"/>
                  <a:gd name="T25" fmla="*/ 21 h 28"/>
                  <a:gd name="T26" fmla="*/ 19 w 60"/>
                  <a:gd name="T27" fmla="*/ 19 h 28"/>
                  <a:gd name="T28" fmla="*/ 12 w 60"/>
                  <a:gd name="T29" fmla="*/ 21 h 28"/>
                  <a:gd name="T30" fmla="*/ 11 w 60"/>
                  <a:gd name="T31" fmla="*/ 22 h 28"/>
                  <a:gd name="T32" fmla="*/ 9 w 60"/>
                  <a:gd name="T33" fmla="*/ 23 h 28"/>
                  <a:gd name="T34" fmla="*/ 5 w 60"/>
                  <a:gd name="T35" fmla="*/ 21 h 28"/>
                  <a:gd name="T36" fmla="*/ 0 w 60"/>
                  <a:gd name="T37" fmla="*/ 20 h 28"/>
                  <a:gd name="T38" fmla="*/ 4 w 60"/>
                  <a:gd name="T39" fmla="*/ 18 h 28"/>
                  <a:gd name="T40" fmla="*/ 9 w 60"/>
                  <a:gd name="T41" fmla="*/ 17 h 28"/>
                  <a:gd name="T42" fmla="*/ 11 w 60"/>
                  <a:gd name="T43" fmla="*/ 16 h 28"/>
                  <a:gd name="T44" fmla="*/ 5 w 60"/>
                  <a:gd name="T45" fmla="*/ 16 h 28"/>
                  <a:gd name="T46" fmla="*/ 4 w 60"/>
                  <a:gd name="T47" fmla="*/ 14 h 28"/>
                  <a:gd name="T48" fmla="*/ 12 w 60"/>
                  <a:gd name="T49" fmla="*/ 13 h 28"/>
                  <a:gd name="T50" fmla="*/ 4 w 60"/>
                  <a:gd name="T51" fmla="*/ 12 h 28"/>
                  <a:gd name="T52" fmla="*/ 13 w 60"/>
                  <a:gd name="T53" fmla="*/ 10 h 28"/>
                  <a:gd name="T54" fmla="*/ 9 w 60"/>
                  <a:gd name="T55" fmla="*/ 8 h 28"/>
                  <a:gd name="T56" fmla="*/ 14 w 60"/>
                  <a:gd name="T57" fmla="*/ 6 h 28"/>
                  <a:gd name="T58" fmla="*/ 17 w 60"/>
                  <a:gd name="T59" fmla="*/ 10 h 28"/>
                  <a:gd name="T60" fmla="*/ 25 w 60"/>
                  <a:gd name="T61" fmla="*/ 11 h 28"/>
                  <a:gd name="T62" fmla="*/ 29 w 60"/>
                  <a:gd name="T63" fmla="*/ 14 h 28"/>
                  <a:gd name="T64" fmla="*/ 32 w 60"/>
                  <a:gd name="T65" fmla="*/ 17 h 28"/>
                  <a:gd name="T66" fmla="*/ 39 w 60"/>
                  <a:gd name="T67" fmla="*/ 16 h 28"/>
                  <a:gd name="T68" fmla="*/ 37 w 60"/>
                  <a:gd name="T69" fmla="*/ 13 h 28"/>
                  <a:gd name="T70" fmla="*/ 38 w 60"/>
                  <a:gd name="T71" fmla="*/ 9 h 28"/>
                  <a:gd name="T72" fmla="*/ 36 w 60"/>
                  <a:gd name="T73" fmla="*/ 8 h 28"/>
                  <a:gd name="T74" fmla="*/ 38 w 60"/>
                  <a:gd name="T75" fmla="*/ 5 h 28"/>
                  <a:gd name="T76" fmla="*/ 43 w 60"/>
                  <a:gd name="T77" fmla="*/ 3 h 28"/>
                  <a:gd name="T78" fmla="*/ 44 w 60"/>
                  <a:gd name="T79" fmla="*/ 7 h 28"/>
                  <a:gd name="T80" fmla="*/ 45 w 60"/>
                  <a:gd name="T81" fmla="*/ 9 h 28"/>
                  <a:gd name="T82" fmla="*/ 44 w 60"/>
                  <a:gd name="T83" fmla="*/ 10 h 28"/>
                  <a:gd name="T84" fmla="*/ 47 w 60"/>
                  <a:gd name="T85" fmla="*/ 11 h 28"/>
                  <a:gd name="T86" fmla="*/ 51 w 60"/>
                  <a:gd name="T87" fmla="*/ 14 h 28"/>
                  <a:gd name="T88" fmla="*/ 53 w 60"/>
                  <a:gd name="T89" fmla="*/ 13 h 28"/>
                  <a:gd name="T90" fmla="*/ 57 w 60"/>
                  <a:gd name="T91" fmla="*/ 12 h 28"/>
                  <a:gd name="T92" fmla="*/ 59 w 60"/>
                  <a:gd name="T93" fmla="*/ 15 h 28"/>
                  <a:gd name="T94" fmla="*/ 58 w 60"/>
                  <a:gd name="T95" fmla="*/ 20 h 28"/>
                  <a:gd name="T96" fmla="*/ 50 w 60"/>
                  <a:gd name="T97" fmla="*/ 22 h 28"/>
                  <a:gd name="T98" fmla="*/ 50 w 60"/>
                  <a:gd name="T99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0" h="28">
                    <a:moveTo>
                      <a:pt x="50" y="22"/>
                    </a:moveTo>
                    <a:cubicBezTo>
                      <a:pt x="49" y="22"/>
                      <a:pt x="49" y="21"/>
                      <a:pt x="48" y="21"/>
                    </a:cubicBezTo>
                    <a:cubicBezTo>
                      <a:pt x="48" y="21"/>
                      <a:pt x="46" y="22"/>
                      <a:pt x="46" y="23"/>
                    </a:cubicBezTo>
                    <a:cubicBezTo>
                      <a:pt x="45" y="23"/>
                      <a:pt x="44" y="23"/>
                      <a:pt x="43" y="22"/>
                    </a:cubicBezTo>
                    <a:cubicBezTo>
                      <a:pt x="42" y="22"/>
                      <a:pt x="41" y="22"/>
                      <a:pt x="40" y="23"/>
                    </a:cubicBezTo>
                    <a:cubicBezTo>
                      <a:pt x="35" y="25"/>
                      <a:pt x="30" y="26"/>
                      <a:pt x="24" y="27"/>
                    </a:cubicBezTo>
                    <a:cubicBezTo>
                      <a:pt x="23" y="27"/>
                      <a:pt x="20" y="28"/>
                      <a:pt x="19" y="28"/>
                    </a:cubicBezTo>
                    <a:cubicBezTo>
                      <a:pt x="17" y="27"/>
                      <a:pt x="13" y="26"/>
                      <a:pt x="17" y="24"/>
                    </a:cubicBezTo>
                    <a:cubicBezTo>
                      <a:pt x="19" y="24"/>
                      <a:pt x="22" y="22"/>
                      <a:pt x="24" y="22"/>
                    </a:cubicBezTo>
                    <a:cubicBezTo>
                      <a:pt x="26" y="22"/>
                      <a:pt x="28" y="22"/>
                      <a:pt x="29" y="22"/>
                    </a:cubicBezTo>
                    <a:cubicBezTo>
                      <a:pt x="29" y="22"/>
                      <a:pt x="32" y="20"/>
                      <a:pt x="31" y="20"/>
                    </a:cubicBezTo>
                    <a:cubicBezTo>
                      <a:pt x="30" y="19"/>
                      <a:pt x="25" y="20"/>
                      <a:pt x="24" y="20"/>
                    </a:cubicBezTo>
                    <a:cubicBezTo>
                      <a:pt x="22" y="21"/>
                      <a:pt x="21" y="21"/>
                      <a:pt x="19" y="21"/>
                    </a:cubicBezTo>
                    <a:cubicBezTo>
                      <a:pt x="17" y="21"/>
                      <a:pt x="19" y="20"/>
                      <a:pt x="19" y="19"/>
                    </a:cubicBezTo>
                    <a:cubicBezTo>
                      <a:pt x="19" y="16"/>
                      <a:pt x="13" y="21"/>
                      <a:pt x="12" y="21"/>
                    </a:cubicBezTo>
                    <a:cubicBezTo>
                      <a:pt x="12" y="21"/>
                      <a:pt x="11" y="22"/>
                      <a:pt x="11" y="22"/>
                    </a:cubicBezTo>
                    <a:cubicBezTo>
                      <a:pt x="9" y="20"/>
                      <a:pt x="9" y="22"/>
                      <a:pt x="9" y="23"/>
                    </a:cubicBezTo>
                    <a:cubicBezTo>
                      <a:pt x="9" y="23"/>
                      <a:pt x="6" y="21"/>
                      <a:pt x="5" y="21"/>
                    </a:cubicBezTo>
                    <a:cubicBezTo>
                      <a:pt x="4" y="21"/>
                      <a:pt x="0" y="22"/>
                      <a:pt x="0" y="20"/>
                    </a:cubicBezTo>
                    <a:cubicBezTo>
                      <a:pt x="0" y="18"/>
                      <a:pt x="2" y="19"/>
                      <a:pt x="4" y="18"/>
                    </a:cubicBezTo>
                    <a:cubicBezTo>
                      <a:pt x="6" y="18"/>
                      <a:pt x="8" y="18"/>
                      <a:pt x="9" y="17"/>
                    </a:cubicBezTo>
                    <a:cubicBezTo>
                      <a:pt x="9" y="17"/>
                      <a:pt x="12" y="16"/>
                      <a:pt x="11" y="16"/>
                    </a:cubicBezTo>
                    <a:cubicBezTo>
                      <a:pt x="9" y="15"/>
                      <a:pt x="6" y="16"/>
                      <a:pt x="5" y="16"/>
                    </a:cubicBezTo>
                    <a:cubicBezTo>
                      <a:pt x="2" y="16"/>
                      <a:pt x="0" y="14"/>
                      <a:pt x="4" y="14"/>
                    </a:cubicBezTo>
                    <a:cubicBezTo>
                      <a:pt x="6" y="14"/>
                      <a:pt x="10" y="13"/>
                      <a:pt x="12" y="13"/>
                    </a:cubicBezTo>
                    <a:cubicBezTo>
                      <a:pt x="11" y="13"/>
                      <a:pt x="4" y="14"/>
                      <a:pt x="4" y="12"/>
                    </a:cubicBezTo>
                    <a:cubicBezTo>
                      <a:pt x="3" y="10"/>
                      <a:pt x="12" y="11"/>
                      <a:pt x="13" y="10"/>
                    </a:cubicBezTo>
                    <a:cubicBezTo>
                      <a:pt x="13" y="10"/>
                      <a:pt x="9" y="9"/>
                      <a:pt x="9" y="8"/>
                    </a:cubicBezTo>
                    <a:cubicBezTo>
                      <a:pt x="8" y="7"/>
                      <a:pt x="14" y="6"/>
                      <a:pt x="14" y="6"/>
                    </a:cubicBezTo>
                    <a:cubicBezTo>
                      <a:pt x="17" y="6"/>
                      <a:pt x="15" y="10"/>
                      <a:pt x="17" y="10"/>
                    </a:cubicBezTo>
                    <a:cubicBezTo>
                      <a:pt x="20" y="10"/>
                      <a:pt x="22" y="10"/>
                      <a:pt x="25" y="11"/>
                    </a:cubicBezTo>
                    <a:cubicBezTo>
                      <a:pt x="26" y="12"/>
                      <a:pt x="28" y="13"/>
                      <a:pt x="29" y="14"/>
                    </a:cubicBezTo>
                    <a:cubicBezTo>
                      <a:pt x="31" y="16"/>
                      <a:pt x="30" y="17"/>
                      <a:pt x="32" y="17"/>
                    </a:cubicBezTo>
                    <a:cubicBezTo>
                      <a:pt x="35" y="17"/>
                      <a:pt x="37" y="17"/>
                      <a:pt x="39" y="16"/>
                    </a:cubicBezTo>
                    <a:cubicBezTo>
                      <a:pt x="43" y="15"/>
                      <a:pt x="37" y="14"/>
                      <a:pt x="37" y="13"/>
                    </a:cubicBezTo>
                    <a:cubicBezTo>
                      <a:pt x="37" y="13"/>
                      <a:pt x="45" y="12"/>
                      <a:pt x="38" y="9"/>
                    </a:cubicBezTo>
                    <a:cubicBezTo>
                      <a:pt x="37" y="9"/>
                      <a:pt x="35" y="9"/>
                      <a:pt x="36" y="8"/>
                    </a:cubicBezTo>
                    <a:cubicBezTo>
                      <a:pt x="37" y="7"/>
                      <a:pt x="38" y="6"/>
                      <a:pt x="38" y="5"/>
                    </a:cubicBezTo>
                    <a:cubicBezTo>
                      <a:pt x="39" y="4"/>
                      <a:pt x="43" y="0"/>
                      <a:pt x="43" y="3"/>
                    </a:cubicBezTo>
                    <a:cubicBezTo>
                      <a:pt x="43" y="4"/>
                      <a:pt x="44" y="5"/>
                      <a:pt x="44" y="7"/>
                    </a:cubicBezTo>
                    <a:cubicBezTo>
                      <a:pt x="45" y="7"/>
                      <a:pt x="45" y="8"/>
                      <a:pt x="45" y="9"/>
                    </a:cubicBezTo>
                    <a:cubicBezTo>
                      <a:pt x="46" y="10"/>
                      <a:pt x="44" y="9"/>
                      <a:pt x="44" y="10"/>
                    </a:cubicBezTo>
                    <a:cubicBezTo>
                      <a:pt x="44" y="12"/>
                      <a:pt x="47" y="10"/>
                      <a:pt x="47" y="11"/>
                    </a:cubicBezTo>
                    <a:cubicBezTo>
                      <a:pt x="47" y="13"/>
                      <a:pt x="50" y="14"/>
                      <a:pt x="51" y="14"/>
                    </a:cubicBezTo>
                    <a:cubicBezTo>
                      <a:pt x="53" y="14"/>
                      <a:pt x="53" y="15"/>
                      <a:pt x="53" y="13"/>
                    </a:cubicBezTo>
                    <a:cubicBezTo>
                      <a:pt x="53" y="11"/>
                      <a:pt x="55" y="11"/>
                      <a:pt x="57" y="12"/>
                    </a:cubicBezTo>
                    <a:cubicBezTo>
                      <a:pt x="58" y="12"/>
                      <a:pt x="60" y="14"/>
                      <a:pt x="59" y="15"/>
                    </a:cubicBezTo>
                    <a:cubicBezTo>
                      <a:pt x="59" y="16"/>
                      <a:pt x="58" y="19"/>
                      <a:pt x="58" y="20"/>
                    </a:cubicBezTo>
                    <a:cubicBezTo>
                      <a:pt x="57" y="21"/>
                      <a:pt x="51" y="22"/>
                      <a:pt x="50" y="22"/>
                    </a:cubicBezTo>
                    <a:cubicBezTo>
                      <a:pt x="48" y="21"/>
                      <a:pt x="51" y="22"/>
                      <a:pt x="50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5" name="Freeform 579">
                <a:extLst>
                  <a:ext uri="{FF2B5EF4-FFF2-40B4-BE49-F238E27FC236}">
                    <a16:creationId xmlns:a16="http://schemas.microsoft.com/office/drawing/2014/main" id="{15680CF4-B43B-CF4E-9DB6-EC3C7D7F0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70" y="4525526"/>
                <a:ext cx="95541" cy="63711"/>
              </a:xfrm>
              <a:custGeom>
                <a:avLst/>
                <a:gdLst>
                  <a:gd name="T0" fmla="*/ 9 w 10"/>
                  <a:gd name="T1" fmla="*/ 1 h 7"/>
                  <a:gd name="T2" fmla="*/ 0 w 10"/>
                  <a:gd name="T3" fmla="*/ 5 h 7"/>
                  <a:gd name="T4" fmla="*/ 6 w 10"/>
                  <a:gd name="T5" fmla="*/ 5 h 7"/>
                  <a:gd name="T6" fmla="*/ 9 w 10"/>
                  <a:gd name="T7" fmla="*/ 1 h 7"/>
                  <a:gd name="T8" fmla="*/ 9 w 1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9" y="1"/>
                    </a:moveTo>
                    <a:cubicBezTo>
                      <a:pt x="8" y="1"/>
                      <a:pt x="0" y="5"/>
                      <a:pt x="0" y="5"/>
                    </a:cubicBezTo>
                    <a:cubicBezTo>
                      <a:pt x="2" y="6"/>
                      <a:pt x="5" y="7"/>
                      <a:pt x="6" y="5"/>
                    </a:cubicBezTo>
                    <a:cubicBezTo>
                      <a:pt x="7" y="4"/>
                      <a:pt x="9" y="0"/>
                      <a:pt x="9" y="1"/>
                    </a:cubicBezTo>
                    <a:cubicBezTo>
                      <a:pt x="7" y="1"/>
                      <a:pt x="10" y="0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6" name="Freeform 580">
                <a:extLst>
                  <a:ext uri="{FF2B5EF4-FFF2-40B4-BE49-F238E27FC236}">
                    <a16:creationId xmlns:a16="http://schemas.microsoft.com/office/drawing/2014/main" id="{5A24F9F7-0842-B748-8049-F689BDE0E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4067" y="4385363"/>
                <a:ext cx="343949" cy="159279"/>
              </a:xfrm>
              <a:custGeom>
                <a:avLst/>
                <a:gdLst>
                  <a:gd name="T0" fmla="*/ 30 w 37"/>
                  <a:gd name="T1" fmla="*/ 12 h 17"/>
                  <a:gd name="T2" fmla="*/ 27 w 37"/>
                  <a:gd name="T3" fmla="*/ 13 h 17"/>
                  <a:gd name="T4" fmla="*/ 26 w 37"/>
                  <a:gd name="T5" fmla="*/ 10 h 17"/>
                  <a:gd name="T6" fmla="*/ 23 w 37"/>
                  <a:gd name="T7" fmla="*/ 8 h 17"/>
                  <a:gd name="T8" fmla="*/ 22 w 37"/>
                  <a:gd name="T9" fmla="*/ 10 h 17"/>
                  <a:gd name="T10" fmla="*/ 21 w 37"/>
                  <a:gd name="T11" fmla="*/ 9 h 17"/>
                  <a:gd name="T12" fmla="*/ 20 w 37"/>
                  <a:gd name="T13" fmla="*/ 13 h 17"/>
                  <a:gd name="T14" fmla="*/ 17 w 37"/>
                  <a:gd name="T15" fmla="*/ 14 h 17"/>
                  <a:gd name="T16" fmla="*/ 16 w 37"/>
                  <a:gd name="T17" fmla="*/ 16 h 17"/>
                  <a:gd name="T18" fmla="*/ 12 w 37"/>
                  <a:gd name="T19" fmla="*/ 17 h 17"/>
                  <a:gd name="T20" fmla="*/ 10 w 37"/>
                  <a:gd name="T21" fmla="*/ 15 h 17"/>
                  <a:gd name="T22" fmla="*/ 5 w 37"/>
                  <a:gd name="T23" fmla="*/ 16 h 17"/>
                  <a:gd name="T24" fmla="*/ 1 w 37"/>
                  <a:gd name="T25" fmla="*/ 17 h 17"/>
                  <a:gd name="T26" fmla="*/ 2 w 37"/>
                  <a:gd name="T27" fmla="*/ 13 h 17"/>
                  <a:gd name="T28" fmla="*/ 0 w 37"/>
                  <a:gd name="T29" fmla="*/ 14 h 17"/>
                  <a:gd name="T30" fmla="*/ 6 w 37"/>
                  <a:gd name="T31" fmla="*/ 12 h 17"/>
                  <a:gd name="T32" fmla="*/ 9 w 37"/>
                  <a:gd name="T33" fmla="*/ 10 h 17"/>
                  <a:gd name="T34" fmla="*/ 13 w 37"/>
                  <a:gd name="T35" fmla="*/ 7 h 17"/>
                  <a:gd name="T36" fmla="*/ 18 w 37"/>
                  <a:gd name="T37" fmla="*/ 3 h 17"/>
                  <a:gd name="T38" fmla="*/ 24 w 37"/>
                  <a:gd name="T39" fmla="*/ 3 h 17"/>
                  <a:gd name="T40" fmla="*/ 30 w 37"/>
                  <a:gd name="T41" fmla="*/ 3 h 17"/>
                  <a:gd name="T42" fmla="*/ 32 w 37"/>
                  <a:gd name="T43" fmla="*/ 0 h 17"/>
                  <a:gd name="T44" fmla="*/ 36 w 37"/>
                  <a:gd name="T45" fmla="*/ 2 h 17"/>
                  <a:gd name="T46" fmla="*/ 34 w 37"/>
                  <a:gd name="T47" fmla="*/ 4 h 17"/>
                  <a:gd name="T48" fmla="*/ 34 w 37"/>
                  <a:gd name="T49" fmla="*/ 7 h 17"/>
                  <a:gd name="T50" fmla="*/ 35 w 37"/>
                  <a:gd name="T51" fmla="*/ 9 h 17"/>
                  <a:gd name="T52" fmla="*/ 31 w 37"/>
                  <a:gd name="T53" fmla="*/ 10 h 17"/>
                  <a:gd name="T54" fmla="*/ 30 w 37"/>
                  <a:gd name="T55" fmla="*/ 12 h 17"/>
                  <a:gd name="T56" fmla="*/ 30 w 37"/>
                  <a:gd name="T5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17">
                    <a:moveTo>
                      <a:pt x="30" y="12"/>
                    </a:moveTo>
                    <a:cubicBezTo>
                      <a:pt x="29" y="13"/>
                      <a:pt x="27" y="13"/>
                      <a:pt x="27" y="13"/>
                    </a:cubicBezTo>
                    <a:cubicBezTo>
                      <a:pt x="24" y="13"/>
                      <a:pt x="25" y="11"/>
                      <a:pt x="26" y="10"/>
                    </a:cubicBezTo>
                    <a:cubicBezTo>
                      <a:pt x="27" y="8"/>
                      <a:pt x="24" y="7"/>
                      <a:pt x="23" y="8"/>
                    </a:cubicBezTo>
                    <a:cubicBezTo>
                      <a:pt x="23" y="9"/>
                      <a:pt x="23" y="10"/>
                      <a:pt x="22" y="10"/>
                    </a:cubicBezTo>
                    <a:cubicBezTo>
                      <a:pt x="22" y="10"/>
                      <a:pt x="21" y="10"/>
                      <a:pt x="21" y="9"/>
                    </a:cubicBezTo>
                    <a:cubicBezTo>
                      <a:pt x="20" y="10"/>
                      <a:pt x="21" y="12"/>
                      <a:pt x="20" y="13"/>
                    </a:cubicBezTo>
                    <a:cubicBezTo>
                      <a:pt x="19" y="15"/>
                      <a:pt x="18" y="13"/>
                      <a:pt x="17" y="14"/>
                    </a:cubicBezTo>
                    <a:cubicBezTo>
                      <a:pt x="16" y="14"/>
                      <a:pt x="17" y="16"/>
                      <a:pt x="16" y="16"/>
                    </a:cubicBezTo>
                    <a:cubicBezTo>
                      <a:pt x="16" y="17"/>
                      <a:pt x="13" y="17"/>
                      <a:pt x="12" y="17"/>
                    </a:cubicBezTo>
                    <a:cubicBezTo>
                      <a:pt x="11" y="16"/>
                      <a:pt x="11" y="14"/>
                      <a:pt x="10" y="15"/>
                    </a:cubicBezTo>
                    <a:cubicBezTo>
                      <a:pt x="8" y="16"/>
                      <a:pt x="7" y="16"/>
                      <a:pt x="5" y="16"/>
                    </a:cubicBezTo>
                    <a:cubicBezTo>
                      <a:pt x="4" y="16"/>
                      <a:pt x="2" y="17"/>
                      <a:pt x="1" y="17"/>
                    </a:cubicBezTo>
                    <a:cubicBezTo>
                      <a:pt x="0" y="17"/>
                      <a:pt x="3" y="14"/>
                      <a:pt x="2" y="13"/>
                    </a:cubicBezTo>
                    <a:cubicBezTo>
                      <a:pt x="2" y="13"/>
                      <a:pt x="1" y="14"/>
                      <a:pt x="0" y="14"/>
                    </a:cubicBezTo>
                    <a:cubicBezTo>
                      <a:pt x="0" y="13"/>
                      <a:pt x="5" y="12"/>
                      <a:pt x="6" y="12"/>
                    </a:cubicBezTo>
                    <a:cubicBezTo>
                      <a:pt x="8" y="12"/>
                      <a:pt x="8" y="11"/>
                      <a:pt x="9" y="10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5" y="5"/>
                      <a:pt x="16" y="3"/>
                      <a:pt x="18" y="3"/>
                    </a:cubicBezTo>
                    <a:cubicBezTo>
                      <a:pt x="20" y="2"/>
                      <a:pt x="22" y="2"/>
                      <a:pt x="24" y="3"/>
                    </a:cubicBezTo>
                    <a:cubicBezTo>
                      <a:pt x="26" y="3"/>
                      <a:pt x="29" y="4"/>
                      <a:pt x="30" y="3"/>
                    </a:cubicBezTo>
                    <a:cubicBezTo>
                      <a:pt x="31" y="2"/>
                      <a:pt x="30" y="0"/>
                      <a:pt x="32" y="0"/>
                    </a:cubicBezTo>
                    <a:cubicBezTo>
                      <a:pt x="32" y="0"/>
                      <a:pt x="36" y="1"/>
                      <a:pt x="36" y="2"/>
                    </a:cubicBezTo>
                    <a:cubicBezTo>
                      <a:pt x="37" y="2"/>
                      <a:pt x="34" y="3"/>
                      <a:pt x="34" y="4"/>
                    </a:cubicBezTo>
                    <a:cubicBezTo>
                      <a:pt x="34" y="5"/>
                      <a:pt x="37" y="6"/>
                      <a:pt x="34" y="7"/>
                    </a:cubicBezTo>
                    <a:cubicBezTo>
                      <a:pt x="33" y="8"/>
                      <a:pt x="36" y="9"/>
                      <a:pt x="35" y="9"/>
                    </a:cubicBezTo>
                    <a:cubicBezTo>
                      <a:pt x="33" y="10"/>
                      <a:pt x="32" y="10"/>
                      <a:pt x="31" y="10"/>
                    </a:cubicBezTo>
                    <a:cubicBezTo>
                      <a:pt x="31" y="11"/>
                      <a:pt x="31" y="11"/>
                      <a:pt x="30" y="12"/>
                    </a:cubicBezTo>
                    <a:cubicBezTo>
                      <a:pt x="29" y="13"/>
                      <a:pt x="31" y="11"/>
                      <a:pt x="30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7" name="Freeform 581">
                <a:extLst>
                  <a:ext uri="{FF2B5EF4-FFF2-40B4-BE49-F238E27FC236}">
                    <a16:creationId xmlns:a16="http://schemas.microsoft.com/office/drawing/2014/main" id="{AB390F8D-7954-BD43-9ADA-BBE3DF3C1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6679" y="4449070"/>
                <a:ext cx="73248" cy="19114"/>
              </a:xfrm>
              <a:custGeom>
                <a:avLst/>
                <a:gdLst>
                  <a:gd name="T0" fmla="*/ 6 w 8"/>
                  <a:gd name="T1" fmla="*/ 2 h 2"/>
                  <a:gd name="T2" fmla="*/ 3 w 8"/>
                  <a:gd name="T3" fmla="*/ 0 h 2"/>
                  <a:gd name="T4" fmla="*/ 6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6" y="2"/>
                    </a:moveTo>
                    <a:cubicBezTo>
                      <a:pt x="4" y="2"/>
                      <a:pt x="0" y="1"/>
                      <a:pt x="3" y="0"/>
                    </a:cubicBezTo>
                    <a:cubicBezTo>
                      <a:pt x="5" y="0"/>
                      <a:pt x="8" y="2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8" name="Freeform 582">
                <a:extLst>
                  <a:ext uri="{FF2B5EF4-FFF2-40B4-BE49-F238E27FC236}">
                    <a16:creationId xmlns:a16="http://schemas.microsoft.com/office/drawing/2014/main" id="{52790191-FC49-BF47-B2EA-FBE4657F49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0373" y="4318468"/>
                <a:ext cx="197453" cy="92380"/>
              </a:xfrm>
              <a:custGeom>
                <a:avLst/>
                <a:gdLst>
                  <a:gd name="T0" fmla="*/ 7 w 21"/>
                  <a:gd name="T1" fmla="*/ 9 h 10"/>
                  <a:gd name="T2" fmla="*/ 2 w 21"/>
                  <a:gd name="T3" fmla="*/ 4 h 10"/>
                  <a:gd name="T4" fmla="*/ 9 w 21"/>
                  <a:gd name="T5" fmla="*/ 2 h 10"/>
                  <a:gd name="T6" fmla="*/ 17 w 21"/>
                  <a:gd name="T7" fmla="*/ 0 h 10"/>
                  <a:gd name="T8" fmla="*/ 19 w 21"/>
                  <a:gd name="T9" fmla="*/ 2 h 10"/>
                  <a:gd name="T10" fmla="*/ 14 w 21"/>
                  <a:gd name="T11" fmla="*/ 4 h 10"/>
                  <a:gd name="T12" fmla="*/ 15 w 21"/>
                  <a:gd name="T13" fmla="*/ 7 h 10"/>
                  <a:gd name="T14" fmla="*/ 7 w 21"/>
                  <a:gd name="T15" fmla="*/ 9 h 10"/>
                  <a:gd name="T16" fmla="*/ 7 w 21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0">
                    <a:moveTo>
                      <a:pt x="7" y="9"/>
                    </a:moveTo>
                    <a:cubicBezTo>
                      <a:pt x="6" y="9"/>
                      <a:pt x="0" y="6"/>
                      <a:pt x="2" y="4"/>
                    </a:cubicBezTo>
                    <a:cubicBezTo>
                      <a:pt x="4" y="2"/>
                      <a:pt x="7" y="2"/>
                      <a:pt x="9" y="2"/>
                    </a:cubicBezTo>
                    <a:cubicBezTo>
                      <a:pt x="12" y="1"/>
                      <a:pt x="15" y="0"/>
                      <a:pt x="17" y="0"/>
                    </a:cubicBezTo>
                    <a:cubicBezTo>
                      <a:pt x="18" y="0"/>
                      <a:pt x="21" y="1"/>
                      <a:pt x="19" y="2"/>
                    </a:cubicBezTo>
                    <a:cubicBezTo>
                      <a:pt x="18" y="3"/>
                      <a:pt x="15" y="2"/>
                      <a:pt x="14" y="4"/>
                    </a:cubicBezTo>
                    <a:cubicBezTo>
                      <a:pt x="14" y="4"/>
                      <a:pt x="19" y="6"/>
                      <a:pt x="15" y="7"/>
                    </a:cubicBezTo>
                    <a:cubicBezTo>
                      <a:pt x="13" y="8"/>
                      <a:pt x="10" y="10"/>
                      <a:pt x="7" y="9"/>
                    </a:cubicBezTo>
                    <a:cubicBezTo>
                      <a:pt x="5" y="9"/>
                      <a:pt x="9" y="10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9" name="Freeform 583">
                <a:extLst>
                  <a:ext uri="{FF2B5EF4-FFF2-40B4-BE49-F238E27FC236}">
                    <a16:creationId xmlns:a16="http://schemas.microsoft.com/office/drawing/2014/main" id="{4E8DFBD2-FCEE-734E-9FEF-CAB1FECA74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7569" y="4337578"/>
                <a:ext cx="73248" cy="38227"/>
              </a:xfrm>
              <a:custGeom>
                <a:avLst/>
                <a:gdLst>
                  <a:gd name="T0" fmla="*/ 6 w 8"/>
                  <a:gd name="T1" fmla="*/ 4 h 4"/>
                  <a:gd name="T2" fmla="*/ 3 w 8"/>
                  <a:gd name="T3" fmla="*/ 0 h 4"/>
                  <a:gd name="T4" fmla="*/ 6 w 8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6" y="4"/>
                    </a:moveTo>
                    <a:cubicBezTo>
                      <a:pt x="4" y="4"/>
                      <a:pt x="0" y="0"/>
                      <a:pt x="3" y="0"/>
                    </a:cubicBezTo>
                    <a:cubicBezTo>
                      <a:pt x="6" y="0"/>
                      <a:pt x="8" y="3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0" name="Freeform 584">
                <a:extLst>
                  <a:ext uri="{FF2B5EF4-FFF2-40B4-BE49-F238E27FC236}">
                    <a16:creationId xmlns:a16="http://schemas.microsoft.com/office/drawing/2014/main" id="{5C5C46C4-D039-594A-8467-C6B9C1048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9482" y="4251569"/>
                <a:ext cx="197453" cy="66896"/>
              </a:xfrm>
              <a:custGeom>
                <a:avLst/>
                <a:gdLst>
                  <a:gd name="T0" fmla="*/ 1 w 21"/>
                  <a:gd name="T1" fmla="*/ 5 h 7"/>
                  <a:gd name="T2" fmla="*/ 4 w 21"/>
                  <a:gd name="T3" fmla="*/ 4 h 7"/>
                  <a:gd name="T4" fmla="*/ 9 w 21"/>
                  <a:gd name="T5" fmla="*/ 1 h 7"/>
                  <a:gd name="T6" fmla="*/ 18 w 21"/>
                  <a:gd name="T7" fmla="*/ 3 h 7"/>
                  <a:gd name="T8" fmla="*/ 11 w 21"/>
                  <a:gd name="T9" fmla="*/ 6 h 7"/>
                  <a:gd name="T10" fmla="*/ 6 w 21"/>
                  <a:gd name="T11" fmla="*/ 6 h 7"/>
                  <a:gd name="T12" fmla="*/ 1 w 21"/>
                  <a:gd name="T13" fmla="*/ 5 h 7"/>
                  <a:gd name="T14" fmla="*/ 1 w 2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7">
                    <a:moveTo>
                      <a:pt x="1" y="5"/>
                    </a:moveTo>
                    <a:cubicBezTo>
                      <a:pt x="0" y="5"/>
                      <a:pt x="3" y="4"/>
                      <a:pt x="4" y="4"/>
                    </a:cubicBezTo>
                    <a:cubicBezTo>
                      <a:pt x="6" y="3"/>
                      <a:pt x="7" y="2"/>
                      <a:pt x="9" y="1"/>
                    </a:cubicBezTo>
                    <a:cubicBezTo>
                      <a:pt x="12" y="0"/>
                      <a:pt x="15" y="1"/>
                      <a:pt x="18" y="3"/>
                    </a:cubicBezTo>
                    <a:cubicBezTo>
                      <a:pt x="21" y="6"/>
                      <a:pt x="12" y="6"/>
                      <a:pt x="11" y="6"/>
                    </a:cubicBezTo>
                    <a:cubicBezTo>
                      <a:pt x="9" y="6"/>
                      <a:pt x="8" y="7"/>
                      <a:pt x="6" y="6"/>
                    </a:cubicBezTo>
                    <a:cubicBezTo>
                      <a:pt x="4" y="5"/>
                      <a:pt x="2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1" name="Freeform 585">
                <a:extLst>
                  <a:ext uri="{FF2B5EF4-FFF2-40B4-BE49-F238E27FC236}">
                    <a16:creationId xmlns:a16="http://schemas.microsoft.com/office/drawing/2014/main" id="{82B643E0-CAD4-8C40-881E-A11D0C4DE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7187" y="4449070"/>
                <a:ext cx="261145" cy="178393"/>
              </a:xfrm>
              <a:custGeom>
                <a:avLst/>
                <a:gdLst>
                  <a:gd name="T0" fmla="*/ 22 w 28"/>
                  <a:gd name="T1" fmla="*/ 19 h 19"/>
                  <a:gd name="T2" fmla="*/ 15 w 28"/>
                  <a:gd name="T3" fmla="*/ 19 h 19"/>
                  <a:gd name="T4" fmla="*/ 15 w 28"/>
                  <a:gd name="T5" fmla="*/ 17 h 19"/>
                  <a:gd name="T6" fmla="*/ 12 w 28"/>
                  <a:gd name="T7" fmla="*/ 15 h 19"/>
                  <a:gd name="T8" fmla="*/ 17 w 28"/>
                  <a:gd name="T9" fmla="*/ 13 h 19"/>
                  <a:gd name="T10" fmla="*/ 16 w 28"/>
                  <a:gd name="T11" fmla="*/ 12 h 19"/>
                  <a:gd name="T12" fmla="*/ 9 w 28"/>
                  <a:gd name="T13" fmla="*/ 13 h 19"/>
                  <a:gd name="T14" fmla="*/ 2 w 28"/>
                  <a:gd name="T15" fmla="*/ 13 h 19"/>
                  <a:gd name="T16" fmla="*/ 1 w 28"/>
                  <a:gd name="T17" fmla="*/ 12 h 19"/>
                  <a:gd name="T18" fmla="*/ 7 w 28"/>
                  <a:gd name="T19" fmla="*/ 10 h 19"/>
                  <a:gd name="T20" fmla="*/ 4 w 28"/>
                  <a:gd name="T21" fmla="*/ 8 h 19"/>
                  <a:gd name="T22" fmla="*/ 7 w 28"/>
                  <a:gd name="T23" fmla="*/ 6 h 19"/>
                  <a:gd name="T24" fmla="*/ 3 w 28"/>
                  <a:gd name="T25" fmla="*/ 6 h 19"/>
                  <a:gd name="T26" fmla="*/ 7 w 28"/>
                  <a:gd name="T27" fmla="*/ 4 h 19"/>
                  <a:gd name="T28" fmla="*/ 13 w 28"/>
                  <a:gd name="T29" fmla="*/ 8 h 19"/>
                  <a:gd name="T30" fmla="*/ 16 w 28"/>
                  <a:gd name="T31" fmla="*/ 9 h 19"/>
                  <a:gd name="T32" fmla="*/ 13 w 28"/>
                  <a:gd name="T33" fmla="*/ 7 h 19"/>
                  <a:gd name="T34" fmla="*/ 14 w 28"/>
                  <a:gd name="T35" fmla="*/ 5 h 19"/>
                  <a:gd name="T36" fmla="*/ 11 w 28"/>
                  <a:gd name="T37" fmla="*/ 4 h 19"/>
                  <a:gd name="T38" fmla="*/ 11 w 28"/>
                  <a:gd name="T39" fmla="*/ 2 h 19"/>
                  <a:gd name="T40" fmla="*/ 7 w 28"/>
                  <a:gd name="T41" fmla="*/ 3 h 19"/>
                  <a:gd name="T42" fmla="*/ 13 w 28"/>
                  <a:gd name="T43" fmla="*/ 1 h 19"/>
                  <a:gd name="T44" fmla="*/ 12 w 28"/>
                  <a:gd name="T45" fmla="*/ 2 h 19"/>
                  <a:gd name="T46" fmla="*/ 15 w 28"/>
                  <a:gd name="T47" fmla="*/ 3 h 19"/>
                  <a:gd name="T48" fmla="*/ 21 w 28"/>
                  <a:gd name="T49" fmla="*/ 2 h 19"/>
                  <a:gd name="T50" fmla="*/ 26 w 28"/>
                  <a:gd name="T51" fmla="*/ 8 h 19"/>
                  <a:gd name="T52" fmla="*/ 27 w 28"/>
                  <a:gd name="T53" fmla="*/ 12 h 19"/>
                  <a:gd name="T54" fmla="*/ 26 w 28"/>
                  <a:gd name="T55" fmla="*/ 14 h 19"/>
                  <a:gd name="T56" fmla="*/ 26 w 28"/>
                  <a:gd name="T57" fmla="*/ 17 h 19"/>
                  <a:gd name="T58" fmla="*/ 22 w 28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" h="19">
                    <a:moveTo>
                      <a:pt x="22" y="19"/>
                    </a:moveTo>
                    <a:cubicBezTo>
                      <a:pt x="20" y="19"/>
                      <a:pt x="17" y="19"/>
                      <a:pt x="15" y="19"/>
                    </a:cubicBezTo>
                    <a:cubicBezTo>
                      <a:pt x="12" y="19"/>
                      <a:pt x="15" y="18"/>
                      <a:pt x="15" y="17"/>
                    </a:cubicBezTo>
                    <a:cubicBezTo>
                      <a:pt x="16" y="16"/>
                      <a:pt x="11" y="16"/>
                      <a:pt x="12" y="15"/>
                    </a:cubicBezTo>
                    <a:cubicBezTo>
                      <a:pt x="13" y="14"/>
                      <a:pt x="15" y="13"/>
                      <a:pt x="17" y="13"/>
                    </a:cubicBezTo>
                    <a:cubicBezTo>
                      <a:pt x="18" y="12"/>
                      <a:pt x="17" y="12"/>
                      <a:pt x="16" y="12"/>
                    </a:cubicBezTo>
                    <a:cubicBezTo>
                      <a:pt x="14" y="11"/>
                      <a:pt x="12" y="12"/>
                      <a:pt x="9" y="13"/>
                    </a:cubicBezTo>
                    <a:cubicBezTo>
                      <a:pt x="7" y="13"/>
                      <a:pt x="5" y="13"/>
                      <a:pt x="2" y="13"/>
                    </a:cubicBezTo>
                    <a:cubicBezTo>
                      <a:pt x="2" y="14"/>
                      <a:pt x="0" y="14"/>
                      <a:pt x="1" y="12"/>
                    </a:cubicBezTo>
                    <a:cubicBezTo>
                      <a:pt x="3" y="10"/>
                      <a:pt x="5" y="11"/>
                      <a:pt x="7" y="10"/>
                    </a:cubicBezTo>
                    <a:cubicBezTo>
                      <a:pt x="11" y="9"/>
                      <a:pt x="4" y="9"/>
                      <a:pt x="4" y="8"/>
                    </a:cubicBezTo>
                    <a:cubicBezTo>
                      <a:pt x="3" y="8"/>
                      <a:pt x="7" y="6"/>
                      <a:pt x="7" y="6"/>
                    </a:cubicBezTo>
                    <a:cubicBezTo>
                      <a:pt x="7" y="6"/>
                      <a:pt x="4" y="6"/>
                      <a:pt x="3" y="6"/>
                    </a:cubicBezTo>
                    <a:cubicBezTo>
                      <a:pt x="3" y="5"/>
                      <a:pt x="6" y="4"/>
                      <a:pt x="7" y="4"/>
                    </a:cubicBezTo>
                    <a:cubicBezTo>
                      <a:pt x="9" y="4"/>
                      <a:pt x="11" y="7"/>
                      <a:pt x="13" y="8"/>
                    </a:cubicBezTo>
                    <a:cubicBezTo>
                      <a:pt x="14" y="8"/>
                      <a:pt x="15" y="10"/>
                      <a:pt x="16" y="9"/>
                    </a:cubicBezTo>
                    <a:cubicBezTo>
                      <a:pt x="19" y="7"/>
                      <a:pt x="13" y="7"/>
                      <a:pt x="13" y="7"/>
                    </a:cubicBezTo>
                    <a:cubicBezTo>
                      <a:pt x="14" y="7"/>
                      <a:pt x="18" y="6"/>
                      <a:pt x="14" y="5"/>
                    </a:cubicBezTo>
                    <a:cubicBezTo>
                      <a:pt x="13" y="5"/>
                      <a:pt x="12" y="5"/>
                      <a:pt x="11" y="4"/>
                    </a:cubicBezTo>
                    <a:cubicBezTo>
                      <a:pt x="9" y="3"/>
                      <a:pt x="11" y="3"/>
                      <a:pt x="11" y="2"/>
                    </a:cubicBezTo>
                    <a:cubicBezTo>
                      <a:pt x="10" y="2"/>
                      <a:pt x="7" y="3"/>
                      <a:pt x="7" y="3"/>
                    </a:cubicBezTo>
                    <a:cubicBezTo>
                      <a:pt x="6" y="2"/>
                      <a:pt x="13" y="1"/>
                      <a:pt x="13" y="1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1" y="3"/>
                      <a:pt x="14" y="3"/>
                      <a:pt x="15" y="3"/>
                    </a:cubicBezTo>
                    <a:cubicBezTo>
                      <a:pt x="18" y="4"/>
                      <a:pt x="19" y="4"/>
                      <a:pt x="21" y="2"/>
                    </a:cubicBezTo>
                    <a:cubicBezTo>
                      <a:pt x="24" y="0"/>
                      <a:pt x="27" y="6"/>
                      <a:pt x="26" y="8"/>
                    </a:cubicBezTo>
                    <a:cubicBezTo>
                      <a:pt x="26" y="10"/>
                      <a:pt x="26" y="11"/>
                      <a:pt x="27" y="12"/>
                    </a:cubicBezTo>
                    <a:cubicBezTo>
                      <a:pt x="28" y="14"/>
                      <a:pt x="28" y="15"/>
                      <a:pt x="26" y="14"/>
                    </a:cubicBezTo>
                    <a:cubicBezTo>
                      <a:pt x="24" y="12"/>
                      <a:pt x="25" y="16"/>
                      <a:pt x="26" y="17"/>
                    </a:cubicBezTo>
                    <a:cubicBezTo>
                      <a:pt x="27" y="18"/>
                      <a:pt x="23" y="19"/>
                      <a:pt x="22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2" name="Freeform 586">
                <a:extLst>
                  <a:ext uri="{FF2B5EF4-FFF2-40B4-BE49-F238E27FC236}">
                    <a16:creationId xmlns:a16="http://schemas.microsoft.com/office/drawing/2014/main" id="{CC727F13-DE4A-B040-823A-08D8946D78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8526" y="4535082"/>
                <a:ext cx="82803" cy="25484"/>
              </a:xfrm>
              <a:custGeom>
                <a:avLst/>
                <a:gdLst>
                  <a:gd name="T0" fmla="*/ 1 w 9"/>
                  <a:gd name="T1" fmla="*/ 3 h 3"/>
                  <a:gd name="T2" fmla="*/ 7 w 9"/>
                  <a:gd name="T3" fmla="*/ 0 h 3"/>
                  <a:gd name="T4" fmla="*/ 1 w 9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1" y="3"/>
                    </a:moveTo>
                    <a:cubicBezTo>
                      <a:pt x="4" y="2"/>
                      <a:pt x="9" y="0"/>
                      <a:pt x="7" y="0"/>
                    </a:cubicBezTo>
                    <a:cubicBezTo>
                      <a:pt x="4" y="0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3" name="Freeform 587">
                <a:extLst>
                  <a:ext uri="{FF2B5EF4-FFF2-40B4-BE49-F238E27FC236}">
                    <a16:creationId xmlns:a16="http://schemas.microsoft.com/office/drawing/2014/main" id="{C2238C21-6C81-CC45-9145-4DE819748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9417" y="4525526"/>
                <a:ext cx="76432" cy="19114"/>
              </a:xfrm>
              <a:custGeom>
                <a:avLst/>
                <a:gdLst>
                  <a:gd name="T0" fmla="*/ 1 w 8"/>
                  <a:gd name="T1" fmla="*/ 2 h 2"/>
                  <a:gd name="T2" fmla="*/ 6 w 8"/>
                  <a:gd name="T3" fmla="*/ 0 h 2"/>
                  <a:gd name="T4" fmla="*/ 1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1" y="2"/>
                    </a:moveTo>
                    <a:cubicBezTo>
                      <a:pt x="0" y="2"/>
                      <a:pt x="4" y="0"/>
                      <a:pt x="6" y="0"/>
                    </a:cubicBezTo>
                    <a:cubicBezTo>
                      <a:pt x="8" y="0"/>
                      <a:pt x="4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4" name="Freeform 588">
                <a:extLst>
                  <a:ext uri="{FF2B5EF4-FFF2-40B4-BE49-F238E27FC236}">
                    <a16:creationId xmlns:a16="http://schemas.microsoft.com/office/drawing/2014/main" id="{FD3C38B6-FC6C-CD42-A9A8-116D44C012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1200" y="4496854"/>
                <a:ext cx="95541" cy="47785"/>
              </a:xfrm>
              <a:custGeom>
                <a:avLst/>
                <a:gdLst>
                  <a:gd name="T0" fmla="*/ 2 w 10"/>
                  <a:gd name="T1" fmla="*/ 3 h 5"/>
                  <a:gd name="T2" fmla="*/ 10 w 10"/>
                  <a:gd name="T3" fmla="*/ 1 h 5"/>
                  <a:gd name="T4" fmla="*/ 2 w 10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5">
                    <a:moveTo>
                      <a:pt x="2" y="3"/>
                    </a:moveTo>
                    <a:cubicBezTo>
                      <a:pt x="0" y="2"/>
                      <a:pt x="10" y="0"/>
                      <a:pt x="10" y="1"/>
                    </a:cubicBezTo>
                    <a:cubicBezTo>
                      <a:pt x="10" y="2"/>
                      <a:pt x="6" y="5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5" name="Freeform 589">
                <a:extLst>
                  <a:ext uri="{FF2B5EF4-FFF2-40B4-BE49-F238E27FC236}">
                    <a16:creationId xmlns:a16="http://schemas.microsoft.com/office/drawing/2014/main" id="{779E8212-EACB-A24E-9443-C338AD299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0756" y="4458630"/>
                <a:ext cx="66879" cy="47785"/>
              </a:xfrm>
              <a:custGeom>
                <a:avLst/>
                <a:gdLst>
                  <a:gd name="T0" fmla="*/ 1 w 7"/>
                  <a:gd name="T1" fmla="*/ 5 h 5"/>
                  <a:gd name="T2" fmla="*/ 0 w 7"/>
                  <a:gd name="T3" fmla="*/ 1 h 5"/>
                  <a:gd name="T4" fmla="*/ 4 w 7"/>
                  <a:gd name="T5" fmla="*/ 2 h 5"/>
                  <a:gd name="T6" fmla="*/ 7 w 7"/>
                  <a:gd name="T7" fmla="*/ 4 h 5"/>
                  <a:gd name="T8" fmla="*/ 1 w 7"/>
                  <a:gd name="T9" fmla="*/ 5 h 5"/>
                  <a:gd name="T10" fmla="*/ 1 w 7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5"/>
                    </a:moveTo>
                    <a:cubicBezTo>
                      <a:pt x="0" y="4"/>
                      <a:pt x="0" y="2"/>
                      <a:pt x="0" y="1"/>
                    </a:cubicBezTo>
                    <a:cubicBezTo>
                      <a:pt x="1" y="0"/>
                      <a:pt x="3" y="1"/>
                      <a:pt x="4" y="2"/>
                    </a:cubicBezTo>
                    <a:cubicBezTo>
                      <a:pt x="4" y="2"/>
                      <a:pt x="7" y="3"/>
                      <a:pt x="7" y="4"/>
                    </a:cubicBezTo>
                    <a:cubicBezTo>
                      <a:pt x="7" y="4"/>
                      <a:pt x="2" y="5"/>
                      <a:pt x="1" y="5"/>
                    </a:cubicBezTo>
                    <a:cubicBezTo>
                      <a:pt x="0" y="4"/>
                      <a:pt x="4" y="5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6" name="Freeform 590">
                <a:extLst>
                  <a:ext uri="{FF2B5EF4-FFF2-40B4-BE49-F238E27FC236}">
                    <a16:creationId xmlns:a16="http://schemas.microsoft.com/office/drawing/2014/main" id="{1091DAF3-1F65-5D4A-8A76-69BD5C2F4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399" y="4347133"/>
                <a:ext cx="111465" cy="82827"/>
              </a:xfrm>
              <a:custGeom>
                <a:avLst/>
                <a:gdLst>
                  <a:gd name="T0" fmla="*/ 8 w 12"/>
                  <a:gd name="T1" fmla="*/ 8 h 9"/>
                  <a:gd name="T2" fmla="*/ 3 w 12"/>
                  <a:gd name="T3" fmla="*/ 1 h 9"/>
                  <a:gd name="T4" fmla="*/ 8 w 12"/>
                  <a:gd name="T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8" y="8"/>
                    </a:moveTo>
                    <a:cubicBezTo>
                      <a:pt x="6" y="9"/>
                      <a:pt x="0" y="0"/>
                      <a:pt x="3" y="1"/>
                    </a:cubicBezTo>
                    <a:cubicBezTo>
                      <a:pt x="6" y="3"/>
                      <a:pt x="12" y="8"/>
                      <a:pt x="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7" name="Freeform 591">
                <a:extLst>
                  <a:ext uri="{FF2B5EF4-FFF2-40B4-BE49-F238E27FC236}">
                    <a16:creationId xmlns:a16="http://schemas.microsoft.com/office/drawing/2014/main" id="{A3DC4A65-59BF-684B-9EAF-05B90BB17E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43" y="4337578"/>
                <a:ext cx="82803" cy="28669"/>
              </a:xfrm>
              <a:custGeom>
                <a:avLst/>
                <a:gdLst>
                  <a:gd name="T0" fmla="*/ 2 w 9"/>
                  <a:gd name="T1" fmla="*/ 1 h 3"/>
                  <a:gd name="T2" fmla="*/ 8 w 9"/>
                  <a:gd name="T3" fmla="*/ 2 h 3"/>
                  <a:gd name="T4" fmla="*/ 2 w 9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2" y="1"/>
                    </a:moveTo>
                    <a:cubicBezTo>
                      <a:pt x="5" y="0"/>
                      <a:pt x="9" y="2"/>
                      <a:pt x="8" y="2"/>
                    </a:cubicBezTo>
                    <a:cubicBezTo>
                      <a:pt x="3" y="3"/>
                      <a:pt x="0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8" name="Freeform 592">
                <a:extLst>
                  <a:ext uri="{FF2B5EF4-FFF2-40B4-BE49-F238E27FC236}">
                    <a16:creationId xmlns:a16="http://schemas.microsoft.com/office/drawing/2014/main" id="{DCD7A368-874E-B647-8A30-6C9EE1B2A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7506" y="4187857"/>
                <a:ext cx="334395" cy="178393"/>
              </a:xfrm>
              <a:custGeom>
                <a:avLst/>
                <a:gdLst>
                  <a:gd name="T0" fmla="*/ 28 w 36"/>
                  <a:gd name="T1" fmla="*/ 17 h 19"/>
                  <a:gd name="T2" fmla="*/ 27 w 36"/>
                  <a:gd name="T3" fmla="*/ 15 h 19"/>
                  <a:gd name="T4" fmla="*/ 22 w 36"/>
                  <a:gd name="T5" fmla="*/ 13 h 19"/>
                  <a:gd name="T6" fmla="*/ 14 w 36"/>
                  <a:gd name="T7" fmla="*/ 14 h 19"/>
                  <a:gd name="T8" fmla="*/ 18 w 36"/>
                  <a:gd name="T9" fmla="*/ 12 h 19"/>
                  <a:gd name="T10" fmla="*/ 8 w 36"/>
                  <a:gd name="T11" fmla="*/ 12 h 19"/>
                  <a:gd name="T12" fmla="*/ 13 w 36"/>
                  <a:gd name="T13" fmla="*/ 10 h 19"/>
                  <a:gd name="T14" fmla="*/ 12 w 36"/>
                  <a:gd name="T15" fmla="*/ 9 h 19"/>
                  <a:gd name="T16" fmla="*/ 13 w 36"/>
                  <a:gd name="T17" fmla="*/ 8 h 19"/>
                  <a:gd name="T18" fmla="*/ 11 w 36"/>
                  <a:gd name="T19" fmla="*/ 8 h 19"/>
                  <a:gd name="T20" fmla="*/ 10 w 36"/>
                  <a:gd name="T21" fmla="*/ 6 h 19"/>
                  <a:gd name="T22" fmla="*/ 6 w 36"/>
                  <a:gd name="T23" fmla="*/ 6 h 19"/>
                  <a:gd name="T24" fmla="*/ 3 w 36"/>
                  <a:gd name="T25" fmla="*/ 5 h 19"/>
                  <a:gd name="T26" fmla="*/ 9 w 36"/>
                  <a:gd name="T27" fmla="*/ 2 h 19"/>
                  <a:gd name="T28" fmla="*/ 16 w 36"/>
                  <a:gd name="T29" fmla="*/ 1 h 19"/>
                  <a:gd name="T30" fmla="*/ 18 w 36"/>
                  <a:gd name="T31" fmla="*/ 5 h 19"/>
                  <a:gd name="T32" fmla="*/ 22 w 36"/>
                  <a:gd name="T33" fmla="*/ 4 h 19"/>
                  <a:gd name="T34" fmla="*/ 25 w 36"/>
                  <a:gd name="T35" fmla="*/ 7 h 19"/>
                  <a:gd name="T36" fmla="*/ 30 w 36"/>
                  <a:gd name="T37" fmla="*/ 7 h 19"/>
                  <a:gd name="T38" fmla="*/ 33 w 36"/>
                  <a:gd name="T39" fmla="*/ 12 h 19"/>
                  <a:gd name="T40" fmla="*/ 34 w 36"/>
                  <a:gd name="T41" fmla="*/ 16 h 19"/>
                  <a:gd name="T42" fmla="*/ 28 w 36"/>
                  <a:gd name="T43" fmla="*/ 17 h 19"/>
                  <a:gd name="T44" fmla="*/ 28 w 36"/>
                  <a:gd name="T45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19">
                    <a:moveTo>
                      <a:pt x="28" y="17"/>
                    </a:moveTo>
                    <a:cubicBezTo>
                      <a:pt x="27" y="17"/>
                      <a:pt x="27" y="16"/>
                      <a:pt x="27" y="15"/>
                    </a:cubicBezTo>
                    <a:cubicBezTo>
                      <a:pt x="26" y="14"/>
                      <a:pt x="23" y="13"/>
                      <a:pt x="22" y="13"/>
                    </a:cubicBezTo>
                    <a:cubicBezTo>
                      <a:pt x="21" y="13"/>
                      <a:pt x="14" y="15"/>
                      <a:pt x="14" y="14"/>
                    </a:cubicBezTo>
                    <a:cubicBezTo>
                      <a:pt x="14" y="14"/>
                      <a:pt x="18" y="12"/>
                      <a:pt x="18" y="12"/>
                    </a:cubicBezTo>
                    <a:cubicBezTo>
                      <a:pt x="15" y="11"/>
                      <a:pt x="11" y="14"/>
                      <a:pt x="8" y="12"/>
                    </a:cubicBezTo>
                    <a:cubicBezTo>
                      <a:pt x="2" y="9"/>
                      <a:pt x="13" y="10"/>
                      <a:pt x="13" y="10"/>
                    </a:cubicBezTo>
                    <a:cubicBezTo>
                      <a:pt x="13" y="10"/>
                      <a:pt x="12" y="9"/>
                      <a:pt x="12" y="9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4" y="7"/>
                      <a:pt x="11" y="8"/>
                      <a:pt x="11" y="8"/>
                    </a:cubicBezTo>
                    <a:cubicBezTo>
                      <a:pt x="10" y="7"/>
                      <a:pt x="12" y="6"/>
                      <a:pt x="10" y="6"/>
                    </a:cubicBezTo>
                    <a:cubicBezTo>
                      <a:pt x="9" y="6"/>
                      <a:pt x="7" y="7"/>
                      <a:pt x="6" y="6"/>
                    </a:cubicBezTo>
                    <a:cubicBezTo>
                      <a:pt x="6" y="5"/>
                      <a:pt x="4" y="6"/>
                      <a:pt x="3" y="5"/>
                    </a:cubicBezTo>
                    <a:cubicBezTo>
                      <a:pt x="0" y="0"/>
                      <a:pt x="7" y="2"/>
                      <a:pt x="9" y="2"/>
                    </a:cubicBezTo>
                    <a:cubicBezTo>
                      <a:pt x="11" y="1"/>
                      <a:pt x="14" y="0"/>
                      <a:pt x="16" y="1"/>
                    </a:cubicBezTo>
                    <a:cubicBezTo>
                      <a:pt x="19" y="2"/>
                      <a:pt x="14" y="7"/>
                      <a:pt x="18" y="5"/>
                    </a:cubicBezTo>
                    <a:cubicBezTo>
                      <a:pt x="19" y="5"/>
                      <a:pt x="21" y="3"/>
                      <a:pt x="22" y="4"/>
                    </a:cubicBezTo>
                    <a:cubicBezTo>
                      <a:pt x="23" y="5"/>
                      <a:pt x="24" y="7"/>
                      <a:pt x="25" y="7"/>
                    </a:cubicBezTo>
                    <a:cubicBezTo>
                      <a:pt x="26" y="7"/>
                      <a:pt x="29" y="6"/>
                      <a:pt x="30" y="7"/>
                    </a:cubicBezTo>
                    <a:cubicBezTo>
                      <a:pt x="32" y="8"/>
                      <a:pt x="32" y="11"/>
                      <a:pt x="33" y="12"/>
                    </a:cubicBezTo>
                    <a:cubicBezTo>
                      <a:pt x="34" y="14"/>
                      <a:pt x="36" y="15"/>
                      <a:pt x="34" y="16"/>
                    </a:cubicBezTo>
                    <a:cubicBezTo>
                      <a:pt x="33" y="18"/>
                      <a:pt x="30" y="18"/>
                      <a:pt x="28" y="17"/>
                    </a:cubicBezTo>
                    <a:cubicBezTo>
                      <a:pt x="27" y="16"/>
                      <a:pt x="31" y="19"/>
                      <a:pt x="28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9" name="Freeform 593">
                <a:extLst>
                  <a:ext uri="{FF2B5EF4-FFF2-40B4-BE49-F238E27FC236}">
                    <a16:creationId xmlns:a16="http://schemas.microsoft.com/office/drawing/2014/main" id="{D6BECE0A-BDDC-8B4F-AFCE-8BC4837844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8652" y="4101847"/>
                <a:ext cx="101909" cy="47785"/>
              </a:xfrm>
              <a:custGeom>
                <a:avLst/>
                <a:gdLst>
                  <a:gd name="T0" fmla="*/ 8 w 11"/>
                  <a:gd name="T1" fmla="*/ 5 h 5"/>
                  <a:gd name="T2" fmla="*/ 4 w 11"/>
                  <a:gd name="T3" fmla="*/ 4 h 5"/>
                  <a:gd name="T4" fmla="*/ 2 w 11"/>
                  <a:gd name="T5" fmla="*/ 3 h 5"/>
                  <a:gd name="T6" fmla="*/ 7 w 11"/>
                  <a:gd name="T7" fmla="*/ 2 h 5"/>
                  <a:gd name="T8" fmla="*/ 8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8" y="5"/>
                    </a:moveTo>
                    <a:cubicBezTo>
                      <a:pt x="6" y="5"/>
                      <a:pt x="6" y="4"/>
                      <a:pt x="4" y="4"/>
                    </a:cubicBezTo>
                    <a:cubicBezTo>
                      <a:pt x="4" y="4"/>
                      <a:pt x="0" y="4"/>
                      <a:pt x="2" y="3"/>
                    </a:cubicBezTo>
                    <a:cubicBezTo>
                      <a:pt x="3" y="1"/>
                      <a:pt x="6" y="0"/>
                      <a:pt x="7" y="2"/>
                    </a:cubicBezTo>
                    <a:cubicBezTo>
                      <a:pt x="9" y="3"/>
                      <a:pt x="11" y="5"/>
                      <a:pt x="8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0" name="Freeform 594">
                <a:extLst>
                  <a:ext uri="{FF2B5EF4-FFF2-40B4-BE49-F238E27FC236}">
                    <a16:creationId xmlns:a16="http://schemas.microsoft.com/office/drawing/2014/main" id="{E20D632A-C2A4-8542-81C9-7D9C668785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1455" y="4251569"/>
                <a:ext cx="187897" cy="105124"/>
              </a:xfrm>
              <a:custGeom>
                <a:avLst/>
                <a:gdLst>
                  <a:gd name="T0" fmla="*/ 8 w 20"/>
                  <a:gd name="T1" fmla="*/ 7 h 11"/>
                  <a:gd name="T2" fmla="*/ 3 w 20"/>
                  <a:gd name="T3" fmla="*/ 5 h 11"/>
                  <a:gd name="T4" fmla="*/ 4 w 20"/>
                  <a:gd name="T5" fmla="*/ 3 h 11"/>
                  <a:gd name="T6" fmla="*/ 1 w 20"/>
                  <a:gd name="T7" fmla="*/ 1 h 11"/>
                  <a:gd name="T8" fmla="*/ 6 w 20"/>
                  <a:gd name="T9" fmla="*/ 1 h 11"/>
                  <a:gd name="T10" fmla="*/ 12 w 20"/>
                  <a:gd name="T11" fmla="*/ 3 h 11"/>
                  <a:gd name="T12" fmla="*/ 16 w 20"/>
                  <a:gd name="T13" fmla="*/ 3 h 11"/>
                  <a:gd name="T14" fmla="*/ 19 w 20"/>
                  <a:gd name="T15" fmla="*/ 4 h 11"/>
                  <a:gd name="T16" fmla="*/ 18 w 20"/>
                  <a:gd name="T17" fmla="*/ 8 h 11"/>
                  <a:gd name="T18" fmla="*/ 15 w 20"/>
                  <a:gd name="T19" fmla="*/ 10 h 11"/>
                  <a:gd name="T20" fmla="*/ 9 w 20"/>
                  <a:gd name="T21" fmla="*/ 11 h 11"/>
                  <a:gd name="T22" fmla="*/ 4 w 20"/>
                  <a:gd name="T23" fmla="*/ 8 h 11"/>
                  <a:gd name="T24" fmla="*/ 8 w 20"/>
                  <a:gd name="T25" fmla="*/ 7 h 11"/>
                  <a:gd name="T26" fmla="*/ 8 w 20"/>
                  <a:gd name="T2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1">
                    <a:moveTo>
                      <a:pt x="8" y="7"/>
                    </a:moveTo>
                    <a:cubicBezTo>
                      <a:pt x="6" y="7"/>
                      <a:pt x="4" y="6"/>
                      <a:pt x="3" y="5"/>
                    </a:cubicBezTo>
                    <a:cubicBezTo>
                      <a:pt x="0" y="4"/>
                      <a:pt x="4" y="3"/>
                      <a:pt x="4" y="3"/>
                    </a:cubicBezTo>
                    <a:cubicBezTo>
                      <a:pt x="4" y="2"/>
                      <a:pt x="2" y="1"/>
                      <a:pt x="1" y="1"/>
                    </a:cubicBezTo>
                    <a:cubicBezTo>
                      <a:pt x="1" y="0"/>
                      <a:pt x="6" y="1"/>
                      <a:pt x="6" y="1"/>
                    </a:cubicBezTo>
                    <a:cubicBezTo>
                      <a:pt x="8" y="1"/>
                      <a:pt x="10" y="2"/>
                      <a:pt x="12" y="3"/>
                    </a:cubicBezTo>
                    <a:cubicBezTo>
                      <a:pt x="14" y="3"/>
                      <a:pt x="15" y="3"/>
                      <a:pt x="16" y="3"/>
                    </a:cubicBezTo>
                    <a:cubicBezTo>
                      <a:pt x="17" y="3"/>
                      <a:pt x="20" y="4"/>
                      <a:pt x="19" y="4"/>
                    </a:cubicBezTo>
                    <a:cubicBezTo>
                      <a:pt x="17" y="6"/>
                      <a:pt x="16" y="5"/>
                      <a:pt x="18" y="8"/>
                    </a:cubicBezTo>
                    <a:cubicBezTo>
                      <a:pt x="19" y="9"/>
                      <a:pt x="16" y="9"/>
                      <a:pt x="15" y="10"/>
                    </a:cubicBezTo>
                    <a:cubicBezTo>
                      <a:pt x="13" y="10"/>
                      <a:pt x="11" y="11"/>
                      <a:pt x="9" y="11"/>
                    </a:cubicBezTo>
                    <a:cubicBezTo>
                      <a:pt x="8" y="10"/>
                      <a:pt x="4" y="9"/>
                      <a:pt x="4" y="8"/>
                    </a:cubicBezTo>
                    <a:cubicBezTo>
                      <a:pt x="4" y="8"/>
                      <a:pt x="10" y="7"/>
                      <a:pt x="8" y="7"/>
                    </a:cubicBezTo>
                    <a:cubicBezTo>
                      <a:pt x="5" y="6"/>
                      <a:pt x="10" y="7"/>
                      <a:pt x="8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1" name="Freeform 595">
                <a:extLst>
                  <a:ext uri="{FF2B5EF4-FFF2-40B4-BE49-F238E27FC236}">
                    <a16:creationId xmlns:a16="http://schemas.microsoft.com/office/drawing/2014/main" id="{B5F899F2-7FCC-4942-9DCE-B5F1D633E7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6551" y="4347133"/>
                <a:ext cx="165604" cy="47785"/>
              </a:xfrm>
              <a:custGeom>
                <a:avLst/>
                <a:gdLst>
                  <a:gd name="T0" fmla="*/ 14 w 18"/>
                  <a:gd name="T1" fmla="*/ 5 h 5"/>
                  <a:gd name="T2" fmla="*/ 16 w 18"/>
                  <a:gd name="T3" fmla="*/ 2 h 5"/>
                  <a:gd name="T4" fmla="*/ 13 w 18"/>
                  <a:gd name="T5" fmla="*/ 1 h 5"/>
                  <a:gd name="T6" fmla="*/ 3 w 18"/>
                  <a:gd name="T7" fmla="*/ 1 h 5"/>
                  <a:gd name="T8" fmla="*/ 4 w 18"/>
                  <a:gd name="T9" fmla="*/ 4 h 5"/>
                  <a:gd name="T10" fmla="*/ 14 w 18"/>
                  <a:gd name="T11" fmla="*/ 5 h 5"/>
                  <a:gd name="T12" fmla="*/ 14 w 18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">
                    <a:moveTo>
                      <a:pt x="14" y="5"/>
                    </a:moveTo>
                    <a:cubicBezTo>
                      <a:pt x="14" y="4"/>
                      <a:pt x="18" y="2"/>
                      <a:pt x="16" y="2"/>
                    </a:cubicBezTo>
                    <a:cubicBezTo>
                      <a:pt x="15" y="1"/>
                      <a:pt x="14" y="1"/>
                      <a:pt x="13" y="1"/>
                    </a:cubicBezTo>
                    <a:cubicBezTo>
                      <a:pt x="10" y="1"/>
                      <a:pt x="6" y="0"/>
                      <a:pt x="3" y="1"/>
                    </a:cubicBezTo>
                    <a:cubicBezTo>
                      <a:pt x="0" y="1"/>
                      <a:pt x="1" y="4"/>
                      <a:pt x="4" y="4"/>
                    </a:cubicBezTo>
                    <a:cubicBezTo>
                      <a:pt x="7" y="4"/>
                      <a:pt x="11" y="5"/>
                      <a:pt x="14" y="5"/>
                    </a:cubicBezTo>
                    <a:cubicBezTo>
                      <a:pt x="16" y="4"/>
                      <a:pt x="12" y="5"/>
                      <a:pt x="14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2" name="Freeform 596">
                <a:extLst>
                  <a:ext uri="{FF2B5EF4-FFF2-40B4-BE49-F238E27FC236}">
                    <a16:creationId xmlns:a16="http://schemas.microsoft.com/office/drawing/2014/main" id="{7A45F8DF-39A8-A24C-A040-67145FA26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6999" y="4560566"/>
                <a:ext cx="156050" cy="105124"/>
              </a:xfrm>
              <a:custGeom>
                <a:avLst/>
                <a:gdLst>
                  <a:gd name="T0" fmla="*/ 7 w 17"/>
                  <a:gd name="T1" fmla="*/ 1 h 11"/>
                  <a:gd name="T2" fmla="*/ 1 w 17"/>
                  <a:gd name="T3" fmla="*/ 6 h 11"/>
                  <a:gd name="T4" fmla="*/ 10 w 17"/>
                  <a:gd name="T5" fmla="*/ 10 h 11"/>
                  <a:gd name="T6" fmla="*/ 15 w 17"/>
                  <a:gd name="T7" fmla="*/ 10 h 11"/>
                  <a:gd name="T8" fmla="*/ 15 w 17"/>
                  <a:gd name="T9" fmla="*/ 8 h 11"/>
                  <a:gd name="T10" fmla="*/ 16 w 17"/>
                  <a:gd name="T11" fmla="*/ 6 h 11"/>
                  <a:gd name="T12" fmla="*/ 7 w 17"/>
                  <a:gd name="T13" fmla="*/ 1 h 11"/>
                  <a:gd name="T14" fmla="*/ 7 w 17"/>
                  <a:gd name="T15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1">
                    <a:moveTo>
                      <a:pt x="7" y="1"/>
                    </a:moveTo>
                    <a:cubicBezTo>
                      <a:pt x="5" y="0"/>
                      <a:pt x="2" y="4"/>
                      <a:pt x="1" y="6"/>
                    </a:cubicBezTo>
                    <a:cubicBezTo>
                      <a:pt x="0" y="8"/>
                      <a:pt x="8" y="10"/>
                      <a:pt x="10" y="10"/>
                    </a:cubicBezTo>
                    <a:cubicBezTo>
                      <a:pt x="11" y="11"/>
                      <a:pt x="14" y="11"/>
                      <a:pt x="15" y="10"/>
                    </a:cubicBezTo>
                    <a:cubicBezTo>
                      <a:pt x="16" y="10"/>
                      <a:pt x="15" y="9"/>
                      <a:pt x="15" y="8"/>
                    </a:cubicBezTo>
                    <a:cubicBezTo>
                      <a:pt x="15" y="7"/>
                      <a:pt x="15" y="6"/>
                      <a:pt x="16" y="6"/>
                    </a:cubicBezTo>
                    <a:cubicBezTo>
                      <a:pt x="17" y="4"/>
                      <a:pt x="9" y="1"/>
                      <a:pt x="7" y="1"/>
                    </a:cubicBezTo>
                    <a:cubicBezTo>
                      <a:pt x="5" y="0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3" name="Freeform 597">
                <a:extLst>
                  <a:ext uri="{FF2B5EF4-FFF2-40B4-BE49-F238E27FC236}">
                    <a16:creationId xmlns:a16="http://schemas.microsoft.com/office/drawing/2014/main" id="{6FE5366C-875F-AA43-85C9-AA7E65304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0245" y="4535082"/>
                <a:ext cx="38217" cy="25484"/>
              </a:xfrm>
              <a:custGeom>
                <a:avLst/>
                <a:gdLst>
                  <a:gd name="T0" fmla="*/ 3 w 4"/>
                  <a:gd name="T1" fmla="*/ 2 h 3"/>
                  <a:gd name="T2" fmla="*/ 1 w 4"/>
                  <a:gd name="T3" fmla="*/ 1 h 3"/>
                  <a:gd name="T4" fmla="*/ 3 w 4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4" name="Freeform 598">
                <a:extLst>
                  <a:ext uri="{FF2B5EF4-FFF2-40B4-BE49-F238E27FC236}">
                    <a16:creationId xmlns:a16="http://schemas.microsoft.com/office/drawing/2014/main" id="{DAEBA08D-1DDF-9C42-878C-FCAEB0931A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9035" y="4366247"/>
                <a:ext cx="82803" cy="54153"/>
              </a:xfrm>
              <a:custGeom>
                <a:avLst/>
                <a:gdLst>
                  <a:gd name="T0" fmla="*/ 1 w 9"/>
                  <a:gd name="T1" fmla="*/ 5 h 6"/>
                  <a:gd name="T2" fmla="*/ 1 w 9"/>
                  <a:gd name="T3" fmla="*/ 1 h 6"/>
                  <a:gd name="T4" fmla="*/ 5 w 9"/>
                  <a:gd name="T5" fmla="*/ 1 h 6"/>
                  <a:gd name="T6" fmla="*/ 9 w 9"/>
                  <a:gd name="T7" fmla="*/ 3 h 6"/>
                  <a:gd name="T8" fmla="*/ 5 w 9"/>
                  <a:gd name="T9" fmla="*/ 5 h 6"/>
                  <a:gd name="T10" fmla="*/ 1 w 9"/>
                  <a:gd name="T11" fmla="*/ 5 h 6"/>
                  <a:gd name="T12" fmla="*/ 1 w 9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1" y="5"/>
                    </a:moveTo>
                    <a:cubicBezTo>
                      <a:pt x="1" y="5"/>
                      <a:pt x="2" y="2"/>
                      <a:pt x="1" y="1"/>
                    </a:cubicBezTo>
                    <a:cubicBezTo>
                      <a:pt x="1" y="0"/>
                      <a:pt x="4" y="1"/>
                      <a:pt x="5" y="1"/>
                    </a:cubicBezTo>
                    <a:cubicBezTo>
                      <a:pt x="6" y="1"/>
                      <a:pt x="9" y="2"/>
                      <a:pt x="9" y="3"/>
                    </a:cubicBezTo>
                    <a:cubicBezTo>
                      <a:pt x="8" y="4"/>
                      <a:pt x="6" y="5"/>
                      <a:pt x="5" y="5"/>
                    </a:cubicBezTo>
                    <a:cubicBezTo>
                      <a:pt x="3" y="6"/>
                      <a:pt x="3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5" name="Freeform 599">
                <a:extLst>
                  <a:ext uri="{FF2B5EF4-FFF2-40B4-BE49-F238E27FC236}">
                    <a16:creationId xmlns:a16="http://schemas.microsoft.com/office/drawing/2014/main" id="{922B722C-7C3D-9F4C-99F4-204AB41C9C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3620" y="4449070"/>
                <a:ext cx="28662" cy="38227"/>
              </a:xfrm>
              <a:custGeom>
                <a:avLst/>
                <a:gdLst>
                  <a:gd name="T0" fmla="*/ 2 w 3"/>
                  <a:gd name="T1" fmla="*/ 1 h 4"/>
                  <a:gd name="T2" fmla="*/ 1 w 3"/>
                  <a:gd name="T3" fmla="*/ 3 h 4"/>
                  <a:gd name="T4" fmla="*/ 2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0" y="0"/>
                      <a:pt x="0" y="3"/>
                      <a:pt x="1" y="3"/>
                    </a:cubicBezTo>
                    <a:cubicBezTo>
                      <a:pt x="2" y="4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6" name="Freeform 600">
                <a:extLst>
                  <a:ext uri="{FF2B5EF4-FFF2-40B4-BE49-F238E27FC236}">
                    <a16:creationId xmlns:a16="http://schemas.microsoft.com/office/drawing/2014/main" id="{CA82A1AC-A833-664F-BD76-32C087CBE6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7888" y="4420403"/>
                <a:ext cx="831211" cy="254845"/>
              </a:xfrm>
              <a:custGeom>
                <a:avLst/>
                <a:gdLst>
                  <a:gd name="T0" fmla="*/ 17 w 89"/>
                  <a:gd name="T1" fmla="*/ 7 h 27"/>
                  <a:gd name="T2" fmla="*/ 19 w 89"/>
                  <a:gd name="T3" fmla="*/ 4 h 27"/>
                  <a:gd name="T4" fmla="*/ 15 w 89"/>
                  <a:gd name="T5" fmla="*/ 2 h 27"/>
                  <a:gd name="T6" fmla="*/ 12 w 89"/>
                  <a:gd name="T7" fmla="*/ 2 h 27"/>
                  <a:gd name="T8" fmla="*/ 4 w 89"/>
                  <a:gd name="T9" fmla="*/ 1 h 27"/>
                  <a:gd name="T10" fmla="*/ 4 w 89"/>
                  <a:gd name="T11" fmla="*/ 3 h 27"/>
                  <a:gd name="T12" fmla="*/ 0 w 89"/>
                  <a:gd name="T13" fmla="*/ 4 h 27"/>
                  <a:gd name="T14" fmla="*/ 5 w 89"/>
                  <a:gd name="T15" fmla="*/ 5 h 27"/>
                  <a:gd name="T16" fmla="*/ 7 w 89"/>
                  <a:gd name="T17" fmla="*/ 6 h 27"/>
                  <a:gd name="T18" fmla="*/ 6 w 89"/>
                  <a:gd name="T19" fmla="*/ 7 h 27"/>
                  <a:gd name="T20" fmla="*/ 24 w 89"/>
                  <a:gd name="T21" fmla="*/ 13 h 27"/>
                  <a:gd name="T22" fmla="*/ 25 w 89"/>
                  <a:gd name="T23" fmla="*/ 16 h 27"/>
                  <a:gd name="T24" fmla="*/ 24 w 89"/>
                  <a:gd name="T25" fmla="*/ 21 h 27"/>
                  <a:gd name="T26" fmla="*/ 27 w 89"/>
                  <a:gd name="T27" fmla="*/ 25 h 27"/>
                  <a:gd name="T28" fmla="*/ 30 w 89"/>
                  <a:gd name="T29" fmla="*/ 24 h 27"/>
                  <a:gd name="T30" fmla="*/ 33 w 89"/>
                  <a:gd name="T31" fmla="*/ 26 h 27"/>
                  <a:gd name="T32" fmla="*/ 38 w 89"/>
                  <a:gd name="T33" fmla="*/ 26 h 27"/>
                  <a:gd name="T34" fmla="*/ 42 w 89"/>
                  <a:gd name="T35" fmla="*/ 23 h 27"/>
                  <a:gd name="T36" fmla="*/ 45 w 89"/>
                  <a:gd name="T37" fmla="*/ 26 h 27"/>
                  <a:gd name="T38" fmla="*/ 52 w 89"/>
                  <a:gd name="T39" fmla="*/ 27 h 27"/>
                  <a:gd name="T40" fmla="*/ 62 w 89"/>
                  <a:gd name="T41" fmla="*/ 27 h 27"/>
                  <a:gd name="T42" fmla="*/ 65 w 89"/>
                  <a:gd name="T43" fmla="*/ 27 h 27"/>
                  <a:gd name="T44" fmla="*/ 67 w 89"/>
                  <a:gd name="T45" fmla="*/ 24 h 27"/>
                  <a:gd name="T46" fmla="*/ 70 w 89"/>
                  <a:gd name="T47" fmla="*/ 25 h 27"/>
                  <a:gd name="T48" fmla="*/ 76 w 89"/>
                  <a:gd name="T49" fmla="*/ 27 h 27"/>
                  <a:gd name="T50" fmla="*/ 82 w 89"/>
                  <a:gd name="T51" fmla="*/ 26 h 27"/>
                  <a:gd name="T52" fmla="*/ 85 w 89"/>
                  <a:gd name="T53" fmla="*/ 24 h 27"/>
                  <a:gd name="T54" fmla="*/ 85 w 89"/>
                  <a:gd name="T55" fmla="*/ 22 h 27"/>
                  <a:gd name="T56" fmla="*/ 82 w 89"/>
                  <a:gd name="T57" fmla="*/ 22 h 27"/>
                  <a:gd name="T58" fmla="*/ 85 w 89"/>
                  <a:gd name="T59" fmla="*/ 17 h 27"/>
                  <a:gd name="T60" fmla="*/ 80 w 89"/>
                  <a:gd name="T61" fmla="*/ 16 h 27"/>
                  <a:gd name="T62" fmla="*/ 78 w 89"/>
                  <a:gd name="T63" fmla="*/ 14 h 27"/>
                  <a:gd name="T64" fmla="*/ 70 w 89"/>
                  <a:gd name="T65" fmla="*/ 14 h 27"/>
                  <a:gd name="T66" fmla="*/ 65 w 89"/>
                  <a:gd name="T67" fmla="*/ 14 h 27"/>
                  <a:gd name="T68" fmla="*/ 55 w 89"/>
                  <a:gd name="T69" fmla="*/ 17 h 27"/>
                  <a:gd name="T70" fmla="*/ 56 w 89"/>
                  <a:gd name="T71" fmla="*/ 18 h 27"/>
                  <a:gd name="T72" fmla="*/ 52 w 89"/>
                  <a:gd name="T73" fmla="*/ 18 h 27"/>
                  <a:gd name="T74" fmla="*/ 49 w 89"/>
                  <a:gd name="T75" fmla="*/ 16 h 27"/>
                  <a:gd name="T76" fmla="*/ 46 w 89"/>
                  <a:gd name="T77" fmla="*/ 17 h 27"/>
                  <a:gd name="T78" fmla="*/ 42 w 89"/>
                  <a:gd name="T79" fmla="*/ 16 h 27"/>
                  <a:gd name="T80" fmla="*/ 41 w 89"/>
                  <a:gd name="T81" fmla="*/ 18 h 27"/>
                  <a:gd name="T82" fmla="*/ 38 w 89"/>
                  <a:gd name="T83" fmla="*/ 16 h 27"/>
                  <a:gd name="T84" fmla="*/ 39 w 89"/>
                  <a:gd name="T85" fmla="*/ 14 h 27"/>
                  <a:gd name="T86" fmla="*/ 34 w 89"/>
                  <a:gd name="T87" fmla="*/ 12 h 27"/>
                  <a:gd name="T88" fmla="*/ 30 w 89"/>
                  <a:gd name="T89" fmla="*/ 13 h 27"/>
                  <a:gd name="T90" fmla="*/ 32 w 89"/>
                  <a:gd name="T91" fmla="*/ 12 h 27"/>
                  <a:gd name="T92" fmla="*/ 28 w 89"/>
                  <a:gd name="T93" fmla="*/ 9 h 27"/>
                  <a:gd name="T94" fmla="*/ 38 w 89"/>
                  <a:gd name="T95" fmla="*/ 10 h 27"/>
                  <a:gd name="T96" fmla="*/ 33 w 89"/>
                  <a:gd name="T97" fmla="*/ 7 h 27"/>
                  <a:gd name="T98" fmla="*/ 28 w 89"/>
                  <a:gd name="T99" fmla="*/ 7 h 27"/>
                  <a:gd name="T100" fmla="*/ 32 w 89"/>
                  <a:gd name="T101" fmla="*/ 6 h 27"/>
                  <a:gd name="T102" fmla="*/ 27 w 89"/>
                  <a:gd name="T103" fmla="*/ 5 h 27"/>
                  <a:gd name="T104" fmla="*/ 17 w 89"/>
                  <a:gd name="T105" fmla="*/ 7 h 27"/>
                  <a:gd name="T106" fmla="*/ 17 w 89"/>
                  <a:gd name="T107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9" h="27">
                    <a:moveTo>
                      <a:pt x="17" y="7"/>
                    </a:moveTo>
                    <a:cubicBezTo>
                      <a:pt x="18" y="7"/>
                      <a:pt x="20" y="5"/>
                      <a:pt x="19" y="4"/>
                    </a:cubicBezTo>
                    <a:cubicBezTo>
                      <a:pt x="18" y="3"/>
                      <a:pt x="16" y="2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9" y="1"/>
                      <a:pt x="7" y="0"/>
                      <a:pt x="4" y="1"/>
                    </a:cubicBezTo>
                    <a:cubicBezTo>
                      <a:pt x="0" y="2"/>
                      <a:pt x="3" y="2"/>
                      <a:pt x="4" y="3"/>
                    </a:cubicBezTo>
                    <a:cubicBezTo>
                      <a:pt x="4" y="3"/>
                      <a:pt x="0" y="3"/>
                      <a:pt x="0" y="4"/>
                    </a:cubicBezTo>
                    <a:cubicBezTo>
                      <a:pt x="0" y="5"/>
                      <a:pt x="4" y="5"/>
                      <a:pt x="5" y="5"/>
                    </a:cubicBezTo>
                    <a:cubicBezTo>
                      <a:pt x="5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12" y="11"/>
                      <a:pt x="21" y="5"/>
                      <a:pt x="24" y="13"/>
                    </a:cubicBezTo>
                    <a:cubicBezTo>
                      <a:pt x="24" y="14"/>
                      <a:pt x="26" y="15"/>
                      <a:pt x="25" y="16"/>
                    </a:cubicBezTo>
                    <a:cubicBezTo>
                      <a:pt x="24" y="18"/>
                      <a:pt x="23" y="19"/>
                      <a:pt x="24" y="21"/>
                    </a:cubicBezTo>
                    <a:cubicBezTo>
                      <a:pt x="24" y="21"/>
                      <a:pt x="26" y="25"/>
                      <a:pt x="27" y="25"/>
                    </a:cubicBezTo>
                    <a:cubicBezTo>
                      <a:pt x="28" y="26"/>
                      <a:pt x="30" y="23"/>
                      <a:pt x="30" y="24"/>
                    </a:cubicBezTo>
                    <a:cubicBezTo>
                      <a:pt x="31" y="24"/>
                      <a:pt x="32" y="26"/>
                      <a:pt x="33" y="26"/>
                    </a:cubicBezTo>
                    <a:cubicBezTo>
                      <a:pt x="35" y="27"/>
                      <a:pt x="37" y="26"/>
                      <a:pt x="38" y="26"/>
                    </a:cubicBezTo>
                    <a:cubicBezTo>
                      <a:pt x="39" y="25"/>
                      <a:pt x="41" y="23"/>
                      <a:pt x="42" y="23"/>
                    </a:cubicBezTo>
                    <a:cubicBezTo>
                      <a:pt x="42" y="23"/>
                      <a:pt x="44" y="26"/>
                      <a:pt x="45" y="26"/>
                    </a:cubicBezTo>
                    <a:cubicBezTo>
                      <a:pt x="47" y="27"/>
                      <a:pt x="50" y="27"/>
                      <a:pt x="52" y="27"/>
                    </a:cubicBezTo>
                    <a:cubicBezTo>
                      <a:pt x="56" y="27"/>
                      <a:pt x="59" y="27"/>
                      <a:pt x="62" y="27"/>
                    </a:cubicBezTo>
                    <a:cubicBezTo>
                      <a:pt x="63" y="27"/>
                      <a:pt x="64" y="27"/>
                      <a:pt x="65" y="27"/>
                    </a:cubicBezTo>
                    <a:cubicBezTo>
                      <a:pt x="67" y="26"/>
                      <a:pt x="66" y="24"/>
                      <a:pt x="67" y="24"/>
                    </a:cubicBezTo>
                    <a:cubicBezTo>
                      <a:pt x="68" y="23"/>
                      <a:pt x="69" y="24"/>
                      <a:pt x="70" y="25"/>
                    </a:cubicBezTo>
                    <a:cubicBezTo>
                      <a:pt x="71" y="26"/>
                      <a:pt x="74" y="27"/>
                      <a:pt x="76" y="27"/>
                    </a:cubicBezTo>
                    <a:cubicBezTo>
                      <a:pt x="78" y="27"/>
                      <a:pt x="80" y="27"/>
                      <a:pt x="82" y="26"/>
                    </a:cubicBezTo>
                    <a:cubicBezTo>
                      <a:pt x="84" y="26"/>
                      <a:pt x="83" y="24"/>
                      <a:pt x="85" y="24"/>
                    </a:cubicBezTo>
                    <a:cubicBezTo>
                      <a:pt x="86" y="24"/>
                      <a:pt x="87" y="21"/>
                      <a:pt x="85" y="22"/>
                    </a:cubicBezTo>
                    <a:cubicBezTo>
                      <a:pt x="85" y="22"/>
                      <a:pt x="83" y="22"/>
                      <a:pt x="82" y="22"/>
                    </a:cubicBezTo>
                    <a:cubicBezTo>
                      <a:pt x="82" y="22"/>
                      <a:pt x="89" y="18"/>
                      <a:pt x="85" y="17"/>
                    </a:cubicBezTo>
                    <a:cubicBezTo>
                      <a:pt x="84" y="17"/>
                      <a:pt x="82" y="16"/>
                      <a:pt x="80" y="16"/>
                    </a:cubicBezTo>
                    <a:cubicBezTo>
                      <a:pt x="78" y="16"/>
                      <a:pt x="80" y="14"/>
                      <a:pt x="78" y="14"/>
                    </a:cubicBezTo>
                    <a:cubicBezTo>
                      <a:pt x="75" y="14"/>
                      <a:pt x="73" y="14"/>
                      <a:pt x="70" y="14"/>
                    </a:cubicBezTo>
                    <a:cubicBezTo>
                      <a:pt x="68" y="14"/>
                      <a:pt x="67" y="13"/>
                      <a:pt x="65" y="14"/>
                    </a:cubicBezTo>
                    <a:cubicBezTo>
                      <a:pt x="64" y="14"/>
                      <a:pt x="55" y="16"/>
                      <a:pt x="55" y="17"/>
                    </a:cubicBezTo>
                    <a:cubicBezTo>
                      <a:pt x="55" y="17"/>
                      <a:pt x="56" y="17"/>
                      <a:pt x="56" y="18"/>
                    </a:cubicBezTo>
                    <a:cubicBezTo>
                      <a:pt x="56" y="18"/>
                      <a:pt x="53" y="18"/>
                      <a:pt x="52" y="18"/>
                    </a:cubicBezTo>
                    <a:cubicBezTo>
                      <a:pt x="51" y="18"/>
                      <a:pt x="50" y="17"/>
                      <a:pt x="49" y="16"/>
                    </a:cubicBezTo>
                    <a:cubicBezTo>
                      <a:pt x="48" y="16"/>
                      <a:pt x="47" y="17"/>
                      <a:pt x="46" y="17"/>
                    </a:cubicBezTo>
                    <a:cubicBezTo>
                      <a:pt x="45" y="17"/>
                      <a:pt x="43" y="16"/>
                      <a:pt x="42" y="16"/>
                    </a:cubicBezTo>
                    <a:cubicBezTo>
                      <a:pt x="41" y="16"/>
                      <a:pt x="42" y="18"/>
                      <a:pt x="41" y="18"/>
                    </a:cubicBezTo>
                    <a:cubicBezTo>
                      <a:pt x="40" y="18"/>
                      <a:pt x="39" y="16"/>
                      <a:pt x="38" y="16"/>
                    </a:cubicBezTo>
                    <a:cubicBezTo>
                      <a:pt x="35" y="16"/>
                      <a:pt x="39" y="15"/>
                      <a:pt x="39" y="14"/>
                    </a:cubicBezTo>
                    <a:cubicBezTo>
                      <a:pt x="39" y="13"/>
                      <a:pt x="35" y="12"/>
                      <a:pt x="34" y="12"/>
                    </a:cubicBezTo>
                    <a:cubicBezTo>
                      <a:pt x="34" y="12"/>
                      <a:pt x="30" y="13"/>
                      <a:pt x="30" y="13"/>
                    </a:cubicBezTo>
                    <a:cubicBezTo>
                      <a:pt x="30" y="12"/>
                      <a:pt x="32" y="12"/>
                      <a:pt x="32" y="12"/>
                    </a:cubicBezTo>
                    <a:cubicBezTo>
                      <a:pt x="32" y="11"/>
                      <a:pt x="27" y="10"/>
                      <a:pt x="28" y="9"/>
                    </a:cubicBezTo>
                    <a:cubicBezTo>
                      <a:pt x="28" y="9"/>
                      <a:pt x="38" y="10"/>
                      <a:pt x="38" y="10"/>
                    </a:cubicBezTo>
                    <a:cubicBezTo>
                      <a:pt x="38" y="9"/>
                      <a:pt x="34" y="8"/>
                      <a:pt x="33" y="7"/>
                    </a:cubicBezTo>
                    <a:cubicBezTo>
                      <a:pt x="32" y="7"/>
                      <a:pt x="30" y="7"/>
                      <a:pt x="28" y="7"/>
                    </a:cubicBezTo>
                    <a:cubicBezTo>
                      <a:pt x="29" y="7"/>
                      <a:pt x="31" y="7"/>
                      <a:pt x="32" y="6"/>
                    </a:cubicBezTo>
                    <a:cubicBezTo>
                      <a:pt x="32" y="5"/>
                      <a:pt x="27" y="5"/>
                      <a:pt x="27" y="5"/>
                    </a:cubicBezTo>
                    <a:cubicBezTo>
                      <a:pt x="23" y="5"/>
                      <a:pt x="21" y="6"/>
                      <a:pt x="17" y="7"/>
                    </a:cubicBezTo>
                    <a:cubicBezTo>
                      <a:pt x="17" y="7"/>
                      <a:pt x="18" y="7"/>
                      <a:pt x="1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7" name="Freeform 601">
                <a:extLst>
                  <a:ext uri="{FF2B5EF4-FFF2-40B4-BE49-F238E27FC236}">
                    <a16:creationId xmlns:a16="http://schemas.microsoft.com/office/drawing/2014/main" id="{D6532915-C325-CF46-A3FC-D13E884D8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6999" y="3980797"/>
                <a:ext cx="550956" cy="347225"/>
              </a:xfrm>
              <a:custGeom>
                <a:avLst/>
                <a:gdLst>
                  <a:gd name="T0" fmla="*/ 55 w 59"/>
                  <a:gd name="T1" fmla="*/ 21 h 37"/>
                  <a:gd name="T2" fmla="*/ 46 w 59"/>
                  <a:gd name="T3" fmla="*/ 20 h 37"/>
                  <a:gd name="T4" fmla="*/ 46 w 59"/>
                  <a:gd name="T5" fmla="*/ 18 h 37"/>
                  <a:gd name="T6" fmla="*/ 44 w 59"/>
                  <a:gd name="T7" fmla="*/ 15 h 37"/>
                  <a:gd name="T8" fmla="*/ 44 w 59"/>
                  <a:gd name="T9" fmla="*/ 11 h 37"/>
                  <a:gd name="T10" fmla="*/ 43 w 59"/>
                  <a:gd name="T11" fmla="*/ 15 h 37"/>
                  <a:gd name="T12" fmla="*/ 35 w 59"/>
                  <a:gd name="T13" fmla="*/ 10 h 37"/>
                  <a:gd name="T14" fmla="*/ 24 w 59"/>
                  <a:gd name="T15" fmla="*/ 2 h 37"/>
                  <a:gd name="T16" fmla="*/ 12 w 59"/>
                  <a:gd name="T17" fmla="*/ 1 h 37"/>
                  <a:gd name="T18" fmla="*/ 12 w 59"/>
                  <a:gd name="T19" fmla="*/ 3 h 37"/>
                  <a:gd name="T20" fmla="*/ 6 w 59"/>
                  <a:gd name="T21" fmla="*/ 5 h 37"/>
                  <a:gd name="T22" fmla="*/ 11 w 59"/>
                  <a:gd name="T23" fmla="*/ 9 h 37"/>
                  <a:gd name="T24" fmla="*/ 6 w 59"/>
                  <a:gd name="T25" fmla="*/ 9 h 37"/>
                  <a:gd name="T26" fmla="*/ 5 w 59"/>
                  <a:gd name="T27" fmla="*/ 11 h 37"/>
                  <a:gd name="T28" fmla="*/ 6 w 59"/>
                  <a:gd name="T29" fmla="*/ 14 h 37"/>
                  <a:gd name="T30" fmla="*/ 10 w 59"/>
                  <a:gd name="T31" fmla="*/ 14 h 37"/>
                  <a:gd name="T32" fmla="*/ 0 w 59"/>
                  <a:gd name="T33" fmla="*/ 15 h 37"/>
                  <a:gd name="T34" fmla="*/ 7 w 59"/>
                  <a:gd name="T35" fmla="*/ 20 h 37"/>
                  <a:gd name="T36" fmla="*/ 8 w 59"/>
                  <a:gd name="T37" fmla="*/ 23 h 37"/>
                  <a:gd name="T38" fmla="*/ 14 w 59"/>
                  <a:gd name="T39" fmla="*/ 23 h 37"/>
                  <a:gd name="T40" fmla="*/ 26 w 59"/>
                  <a:gd name="T41" fmla="*/ 23 h 37"/>
                  <a:gd name="T42" fmla="*/ 28 w 59"/>
                  <a:gd name="T43" fmla="*/ 24 h 37"/>
                  <a:gd name="T44" fmla="*/ 16 w 59"/>
                  <a:gd name="T45" fmla="*/ 25 h 37"/>
                  <a:gd name="T46" fmla="*/ 16 w 59"/>
                  <a:gd name="T47" fmla="*/ 30 h 37"/>
                  <a:gd name="T48" fmla="*/ 19 w 59"/>
                  <a:gd name="T49" fmla="*/ 33 h 37"/>
                  <a:gd name="T50" fmla="*/ 32 w 59"/>
                  <a:gd name="T51" fmla="*/ 35 h 37"/>
                  <a:gd name="T52" fmla="*/ 34 w 59"/>
                  <a:gd name="T53" fmla="*/ 36 h 37"/>
                  <a:gd name="T54" fmla="*/ 40 w 59"/>
                  <a:gd name="T55" fmla="*/ 35 h 37"/>
                  <a:gd name="T56" fmla="*/ 41 w 59"/>
                  <a:gd name="T57" fmla="*/ 35 h 37"/>
                  <a:gd name="T58" fmla="*/ 41 w 59"/>
                  <a:gd name="T59" fmla="*/ 29 h 37"/>
                  <a:gd name="T60" fmla="*/ 46 w 59"/>
                  <a:gd name="T61" fmla="*/ 30 h 37"/>
                  <a:gd name="T62" fmla="*/ 51 w 59"/>
                  <a:gd name="T63" fmla="*/ 28 h 37"/>
                  <a:gd name="T64" fmla="*/ 54 w 59"/>
                  <a:gd name="T65" fmla="*/ 26 h 37"/>
                  <a:gd name="T66" fmla="*/ 58 w 59"/>
                  <a:gd name="T67" fmla="*/ 2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37">
                    <a:moveTo>
                      <a:pt x="58" y="24"/>
                    </a:moveTo>
                    <a:cubicBezTo>
                      <a:pt x="58" y="22"/>
                      <a:pt x="56" y="22"/>
                      <a:pt x="55" y="21"/>
                    </a:cubicBezTo>
                    <a:cubicBezTo>
                      <a:pt x="54" y="20"/>
                      <a:pt x="53" y="22"/>
                      <a:pt x="52" y="21"/>
                    </a:cubicBezTo>
                    <a:cubicBezTo>
                      <a:pt x="50" y="19"/>
                      <a:pt x="48" y="21"/>
                      <a:pt x="46" y="20"/>
                    </a:cubicBezTo>
                    <a:cubicBezTo>
                      <a:pt x="46" y="20"/>
                      <a:pt x="48" y="19"/>
                      <a:pt x="48" y="18"/>
                    </a:cubicBezTo>
                    <a:cubicBezTo>
                      <a:pt x="48" y="18"/>
                      <a:pt x="46" y="18"/>
                      <a:pt x="46" y="18"/>
                    </a:cubicBezTo>
                    <a:cubicBezTo>
                      <a:pt x="46" y="17"/>
                      <a:pt x="47" y="17"/>
                      <a:pt x="47" y="16"/>
                    </a:cubicBezTo>
                    <a:cubicBezTo>
                      <a:pt x="47" y="15"/>
                      <a:pt x="44" y="16"/>
                      <a:pt x="44" y="15"/>
                    </a:cubicBezTo>
                    <a:cubicBezTo>
                      <a:pt x="43" y="15"/>
                      <a:pt x="45" y="14"/>
                      <a:pt x="45" y="14"/>
                    </a:cubicBezTo>
                    <a:cubicBezTo>
                      <a:pt x="46" y="13"/>
                      <a:pt x="44" y="12"/>
                      <a:pt x="44" y="11"/>
                    </a:cubicBezTo>
                    <a:cubicBezTo>
                      <a:pt x="43" y="10"/>
                      <a:pt x="38" y="11"/>
                      <a:pt x="38" y="11"/>
                    </a:cubicBezTo>
                    <a:cubicBezTo>
                      <a:pt x="38" y="12"/>
                      <a:pt x="43" y="14"/>
                      <a:pt x="43" y="15"/>
                    </a:cubicBezTo>
                    <a:cubicBezTo>
                      <a:pt x="42" y="16"/>
                      <a:pt x="39" y="14"/>
                      <a:pt x="38" y="13"/>
                    </a:cubicBezTo>
                    <a:cubicBezTo>
                      <a:pt x="36" y="12"/>
                      <a:pt x="39" y="10"/>
                      <a:pt x="35" y="10"/>
                    </a:cubicBezTo>
                    <a:cubicBezTo>
                      <a:pt x="33" y="10"/>
                      <a:pt x="30" y="10"/>
                      <a:pt x="29" y="8"/>
                    </a:cubicBezTo>
                    <a:cubicBezTo>
                      <a:pt x="28" y="6"/>
                      <a:pt x="26" y="3"/>
                      <a:pt x="24" y="2"/>
                    </a:cubicBezTo>
                    <a:cubicBezTo>
                      <a:pt x="21" y="1"/>
                      <a:pt x="18" y="0"/>
                      <a:pt x="16" y="0"/>
                    </a:cubicBezTo>
                    <a:cubicBezTo>
                      <a:pt x="15" y="0"/>
                      <a:pt x="10" y="0"/>
                      <a:pt x="12" y="1"/>
                    </a:cubicBezTo>
                    <a:cubicBezTo>
                      <a:pt x="13" y="1"/>
                      <a:pt x="17" y="2"/>
                      <a:pt x="17" y="2"/>
                    </a:cubicBezTo>
                    <a:cubicBezTo>
                      <a:pt x="17" y="4"/>
                      <a:pt x="13" y="3"/>
                      <a:pt x="12" y="3"/>
                    </a:cubicBezTo>
                    <a:cubicBezTo>
                      <a:pt x="12" y="3"/>
                      <a:pt x="13" y="4"/>
                      <a:pt x="13" y="4"/>
                    </a:cubicBezTo>
                    <a:cubicBezTo>
                      <a:pt x="13" y="5"/>
                      <a:pt x="7" y="2"/>
                      <a:pt x="6" y="5"/>
                    </a:cubicBezTo>
                    <a:cubicBezTo>
                      <a:pt x="6" y="5"/>
                      <a:pt x="11" y="7"/>
                      <a:pt x="12" y="7"/>
                    </a:cubicBezTo>
                    <a:cubicBezTo>
                      <a:pt x="10" y="6"/>
                      <a:pt x="11" y="9"/>
                      <a:pt x="11" y="9"/>
                    </a:cubicBezTo>
                    <a:cubicBezTo>
                      <a:pt x="11" y="10"/>
                      <a:pt x="4" y="7"/>
                      <a:pt x="3" y="8"/>
                    </a:cubicBezTo>
                    <a:cubicBezTo>
                      <a:pt x="3" y="7"/>
                      <a:pt x="6" y="8"/>
                      <a:pt x="6" y="9"/>
                    </a:cubicBezTo>
                    <a:cubicBezTo>
                      <a:pt x="6" y="8"/>
                      <a:pt x="4" y="9"/>
                      <a:pt x="4" y="9"/>
                    </a:cubicBezTo>
                    <a:cubicBezTo>
                      <a:pt x="3" y="10"/>
                      <a:pt x="5" y="11"/>
                      <a:pt x="5" y="11"/>
                    </a:cubicBezTo>
                    <a:cubicBezTo>
                      <a:pt x="6" y="12"/>
                      <a:pt x="2" y="12"/>
                      <a:pt x="1" y="12"/>
                    </a:cubicBezTo>
                    <a:cubicBezTo>
                      <a:pt x="2" y="12"/>
                      <a:pt x="4" y="13"/>
                      <a:pt x="6" y="14"/>
                    </a:cubicBezTo>
                    <a:cubicBezTo>
                      <a:pt x="8" y="14"/>
                      <a:pt x="10" y="13"/>
                      <a:pt x="12" y="13"/>
                    </a:cubicBezTo>
                    <a:cubicBezTo>
                      <a:pt x="12" y="13"/>
                      <a:pt x="10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6"/>
                      <a:pt x="0" y="15"/>
                      <a:pt x="0" y="15"/>
                    </a:cubicBezTo>
                    <a:cubicBezTo>
                      <a:pt x="0" y="15"/>
                      <a:pt x="2" y="18"/>
                      <a:pt x="2" y="18"/>
                    </a:cubicBezTo>
                    <a:cubicBezTo>
                      <a:pt x="3" y="19"/>
                      <a:pt x="7" y="21"/>
                      <a:pt x="7" y="20"/>
                    </a:cubicBezTo>
                    <a:cubicBezTo>
                      <a:pt x="7" y="21"/>
                      <a:pt x="5" y="20"/>
                      <a:pt x="6" y="22"/>
                    </a:cubicBezTo>
                    <a:cubicBezTo>
                      <a:pt x="6" y="22"/>
                      <a:pt x="7" y="23"/>
                      <a:pt x="8" y="23"/>
                    </a:cubicBezTo>
                    <a:cubicBezTo>
                      <a:pt x="9" y="24"/>
                      <a:pt x="10" y="23"/>
                      <a:pt x="11" y="23"/>
                    </a:cubicBezTo>
                    <a:cubicBezTo>
                      <a:pt x="12" y="22"/>
                      <a:pt x="13" y="24"/>
                      <a:pt x="14" y="23"/>
                    </a:cubicBezTo>
                    <a:cubicBezTo>
                      <a:pt x="17" y="22"/>
                      <a:pt x="19" y="21"/>
                      <a:pt x="21" y="22"/>
                    </a:cubicBezTo>
                    <a:cubicBezTo>
                      <a:pt x="23" y="23"/>
                      <a:pt x="24" y="23"/>
                      <a:pt x="26" y="23"/>
                    </a:cubicBezTo>
                    <a:cubicBezTo>
                      <a:pt x="25" y="23"/>
                      <a:pt x="23" y="23"/>
                      <a:pt x="21" y="23"/>
                    </a:cubicBezTo>
                    <a:cubicBezTo>
                      <a:pt x="23" y="23"/>
                      <a:pt x="27" y="23"/>
                      <a:pt x="28" y="24"/>
                    </a:cubicBezTo>
                    <a:cubicBezTo>
                      <a:pt x="28" y="24"/>
                      <a:pt x="23" y="25"/>
                      <a:pt x="23" y="25"/>
                    </a:cubicBezTo>
                    <a:cubicBezTo>
                      <a:pt x="21" y="25"/>
                      <a:pt x="18" y="25"/>
                      <a:pt x="16" y="25"/>
                    </a:cubicBezTo>
                    <a:cubicBezTo>
                      <a:pt x="16" y="26"/>
                      <a:pt x="12" y="27"/>
                      <a:pt x="13" y="27"/>
                    </a:cubicBezTo>
                    <a:cubicBezTo>
                      <a:pt x="14" y="28"/>
                      <a:pt x="15" y="28"/>
                      <a:pt x="16" y="30"/>
                    </a:cubicBezTo>
                    <a:cubicBezTo>
                      <a:pt x="16" y="32"/>
                      <a:pt x="22" y="30"/>
                      <a:pt x="23" y="32"/>
                    </a:cubicBezTo>
                    <a:cubicBezTo>
                      <a:pt x="23" y="32"/>
                      <a:pt x="19" y="32"/>
                      <a:pt x="19" y="33"/>
                    </a:cubicBezTo>
                    <a:cubicBezTo>
                      <a:pt x="20" y="34"/>
                      <a:pt x="25" y="36"/>
                      <a:pt x="26" y="36"/>
                    </a:cubicBezTo>
                    <a:cubicBezTo>
                      <a:pt x="26" y="36"/>
                      <a:pt x="32" y="36"/>
                      <a:pt x="32" y="35"/>
                    </a:cubicBezTo>
                    <a:cubicBezTo>
                      <a:pt x="32" y="35"/>
                      <a:pt x="31" y="35"/>
                      <a:pt x="31" y="35"/>
                    </a:cubicBezTo>
                    <a:cubicBezTo>
                      <a:pt x="31" y="33"/>
                      <a:pt x="35" y="36"/>
                      <a:pt x="34" y="36"/>
                    </a:cubicBezTo>
                    <a:cubicBezTo>
                      <a:pt x="35" y="36"/>
                      <a:pt x="33" y="33"/>
                      <a:pt x="33" y="32"/>
                    </a:cubicBezTo>
                    <a:cubicBezTo>
                      <a:pt x="35" y="31"/>
                      <a:pt x="37" y="37"/>
                      <a:pt x="40" y="35"/>
                    </a:cubicBezTo>
                    <a:cubicBezTo>
                      <a:pt x="41" y="34"/>
                      <a:pt x="39" y="32"/>
                      <a:pt x="40" y="32"/>
                    </a:cubicBezTo>
                    <a:cubicBezTo>
                      <a:pt x="41" y="32"/>
                      <a:pt x="41" y="34"/>
                      <a:pt x="41" y="35"/>
                    </a:cubicBezTo>
                    <a:cubicBezTo>
                      <a:pt x="42" y="35"/>
                      <a:pt x="43" y="31"/>
                      <a:pt x="42" y="31"/>
                    </a:cubicBezTo>
                    <a:cubicBezTo>
                      <a:pt x="42" y="30"/>
                      <a:pt x="42" y="29"/>
                      <a:pt x="41" y="29"/>
                    </a:cubicBezTo>
                    <a:cubicBezTo>
                      <a:pt x="41" y="28"/>
                      <a:pt x="42" y="26"/>
                      <a:pt x="43" y="27"/>
                    </a:cubicBezTo>
                    <a:cubicBezTo>
                      <a:pt x="44" y="28"/>
                      <a:pt x="43" y="32"/>
                      <a:pt x="46" y="30"/>
                    </a:cubicBezTo>
                    <a:cubicBezTo>
                      <a:pt x="47" y="29"/>
                      <a:pt x="50" y="25"/>
                      <a:pt x="52" y="27"/>
                    </a:cubicBezTo>
                    <a:cubicBezTo>
                      <a:pt x="53" y="27"/>
                      <a:pt x="51" y="28"/>
                      <a:pt x="51" y="28"/>
                    </a:cubicBezTo>
                    <a:cubicBezTo>
                      <a:pt x="51" y="28"/>
                      <a:pt x="56" y="27"/>
                      <a:pt x="56" y="27"/>
                    </a:cubicBezTo>
                    <a:cubicBezTo>
                      <a:pt x="56" y="27"/>
                      <a:pt x="54" y="27"/>
                      <a:pt x="54" y="26"/>
                    </a:cubicBezTo>
                    <a:cubicBezTo>
                      <a:pt x="54" y="25"/>
                      <a:pt x="59" y="25"/>
                      <a:pt x="58" y="24"/>
                    </a:cubicBezTo>
                    <a:cubicBezTo>
                      <a:pt x="58" y="22"/>
                      <a:pt x="58" y="25"/>
                      <a:pt x="58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8" name="Freeform 602">
                <a:extLst>
                  <a:ext uri="{FF2B5EF4-FFF2-40B4-BE49-F238E27FC236}">
                    <a16:creationId xmlns:a16="http://schemas.microsoft.com/office/drawing/2014/main" id="{DA7611E3-7D5F-2748-9F46-8D8A68708A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9925" y="3767367"/>
                <a:ext cx="1455415" cy="758159"/>
              </a:xfrm>
              <a:custGeom>
                <a:avLst/>
                <a:gdLst>
                  <a:gd name="T0" fmla="*/ 15 w 156"/>
                  <a:gd name="T1" fmla="*/ 77 h 81"/>
                  <a:gd name="T2" fmla="*/ 27 w 156"/>
                  <a:gd name="T3" fmla="*/ 76 h 81"/>
                  <a:gd name="T4" fmla="*/ 37 w 156"/>
                  <a:gd name="T5" fmla="*/ 78 h 81"/>
                  <a:gd name="T6" fmla="*/ 48 w 156"/>
                  <a:gd name="T7" fmla="*/ 77 h 81"/>
                  <a:gd name="T8" fmla="*/ 65 w 156"/>
                  <a:gd name="T9" fmla="*/ 76 h 81"/>
                  <a:gd name="T10" fmla="*/ 59 w 156"/>
                  <a:gd name="T11" fmla="*/ 70 h 81"/>
                  <a:gd name="T12" fmla="*/ 50 w 156"/>
                  <a:gd name="T13" fmla="*/ 65 h 81"/>
                  <a:gd name="T14" fmla="*/ 73 w 156"/>
                  <a:gd name="T15" fmla="*/ 61 h 81"/>
                  <a:gd name="T16" fmla="*/ 76 w 156"/>
                  <a:gd name="T17" fmla="*/ 55 h 81"/>
                  <a:gd name="T18" fmla="*/ 71 w 156"/>
                  <a:gd name="T19" fmla="*/ 50 h 81"/>
                  <a:gd name="T20" fmla="*/ 72 w 156"/>
                  <a:gd name="T21" fmla="*/ 48 h 81"/>
                  <a:gd name="T22" fmla="*/ 78 w 156"/>
                  <a:gd name="T23" fmla="*/ 45 h 81"/>
                  <a:gd name="T24" fmla="*/ 90 w 156"/>
                  <a:gd name="T25" fmla="*/ 44 h 81"/>
                  <a:gd name="T26" fmla="*/ 105 w 156"/>
                  <a:gd name="T27" fmla="*/ 37 h 81"/>
                  <a:gd name="T28" fmla="*/ 105 w 156"/>
                  <a:gd name="T29" fmla="*/ 32 h 81"/>
                  <a:gd name="T30" fmla="*/ 136 w 156"/>
                  <a:gd name="T31" fmla="*/ 21 h 81"/>
                  <a:gd name="T32" fmla="*/ 115 w 156"/>
                  <a:gd name="T33" fmla="*/ 23 h 81"/>
                  <a:gd name="T34" fmla="*/ 134 w 156"/>
                  <a:gd name="T35" fmla="*/ 18 h 81"/>
                  <a:gd name="T36" fmla="*/ 146 w 156"/>
                  <a:gd name="T37" fmla="*/ 10 h 81"/>
                  <a:gd name="T38" fmla="*/ 133 w 156"/>
                  <a:gd name="T39" fmla="*/ 5 h 81"/>
                  <a:gd name="T40" fmla="*/ 121 w 156"/>
                  <a:gd name="T41" fmla="*/ 5 h 81"/>
                  <a:gd name="T42" fmla="*/ 100 w 156"/>
                  <a:gd name="T43" fmla="*/ 2 h 81"/>
                  <a:gd name="T44" fmla="*/ 91 w 156"/>
                  <a:gd name="T45" fmla="*/ 5 h 81"/>
                  <a:gd name="T46" fmla="*/ 80 w 156"/>
                  <a:gd name="T47" fmla="*/ 8 h 81"/>
                  <a:gd name="T48" fmla="*/ 58 w 156"/>
                  <a:gd name="T49" fmla="*/ 4 h 81"/>
                  <a:gd name="T50" fmla="*/ 52 w 156"/>
                  <a:gd name="T51" fmla="*/ 5 h 81"/>
                  <a:gd name="T52" fmla="*/ 46 w 156"/>
                  <a:gd name="T53" fmla="*/ 10 h 81"/>
                  <a:gd name="T54" fmla="*/ 45 w 156"/>
                  <a:gd name="T55" fmla="*/ 12 h 81"/>
                  <a:gd name="T56" fmla="*/ 31 w 156"/>
                  <a:gd name="T57" fmla="*/ 10 h 81"/>
                  <a:gd name="T58" fmla="*/ 34 w 156"/>
                  <a:gd name="T59" fmla="*/ 16 h 81"/>
                  <a:gd name="T60" fmla="*/ 23 w 156"/>
                  <a:gd name="T61" fmla="*/ 16 h 81"/>
                  <a:gd name="T62" fmla="*/ 5 w 156"/>
                  <a:gd name="T63" fmla="*/ 17 h 81"/>
                  <a:gd name="T64" fmla="*/ 11 w 156"/>
                  <a:gd name="T65" fmla="*/ 21 h 81"/>
                  <a:gd name="T66" fmla="*/ 13 w 156"/>
                  <a:gd name="T67" fmla="*/ 26 h 81"/>
                  <a:gd name="T68" fmla="*/ 23 w 156"/>
                  <a:gd name="T69" fmla="*/ 27 h 81"/>
                  <a:gd name="T70" fmla="*/ 20 w 156"/>
                  <a:gd name="T71" fmla="*/ 31 h 81"/>
                  <a:gd name="T72" fmla="*/ 26 w 156"/>
                  <a:gd name="T73" fmla="*/ 30 h 81"/>
                  <a:gd name="T74" fmla="*/ 42 w 156"/>
                  <a:gd name="T75" fmla="*/ 30 h 81"/>
                  <a:gd name="T76" fmla="*/ 52 w 156"/>
                  <a:gd name="T77" fmla="*/ 31 h 81"/>
                  <a:gd name="T78" fmla="*/ 73 w 156"/>
                  <a:gd name="T79" fmla="*/ 21 h 81"/>
                  <a:gd name="T80" fmla="*/ 60 w 156"/>
                  <a:gd name="T81" fmla="*/ 31 h 81"/>
                  <a:gd name="T82" fmla="*/ 44 w 156"/>
                  <a:gd name="T83" fmla="*/ 35 h 81"/>
                  <a:gd name="T84" fmla="*/ 58 w 156"/>
                  <a:gd name="T85" fmla="*/ 42 h 81"/>
                  <a:gd name="T86" fmla="*/ 32 w 156"/>
                  <a:gd name="T87" fmla="*/ 39 h 81"/>
                  <a:gd name="T88" fmla="*/ 42 w 156"/>
                  <a:gd name="T89" fmla="*/ 50 h 81"/>
                  <a:gd name="T90" fmla="*/ 44 w 156"/>
                  <a:gd name="T91" fmla="*/ 52 h 81"/>
                  <a:gd name="T92" fmla="*/ 30 w 156"/>
                  <a:gd name="T93" fmla="*/ 52 h 81"/>
                  <a:gd name="T94" fmla="*/ 27 w 156"/>
                  <a:gd name="T95" fmla="*/ 59 h 81"/>
                  <a:gd name="T96" fmla="*/ 36 w 156"/>
                  <a:gd name="T97" fmla="*/ 57 h 81"/>
                  <a:gd name="T98" fmla="*/ 34 w 156"/>
                  <a:gd name="T99" fmla="*/ 60 h 81"/>
                  <a:gd name="T100" fmla="*/ 37 w 156"/>
                  <a:gd name="T101" fmla="*/ 65 h 81"/>
                  <a:gd name="T102" fmla="*/ 38 w 156"/>
                  <a:gd name="T103" fmla="*/ 68 h 81"/>
                  <a:gd name="T104" fmla="*/ 19 w 156"/>
                  <a:gd name="T105" fmla="*/ 6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6" h="81">
                    <a:moveTo>
                      <a:pt x="26" y="70"/>
                    </a:moveTo>
                    <a:cubicBezTo>
                      <a:pt x="22" y="70"/>
                      <a:pt x="17" y="70"/>
                      <a:pt x="13" y="71"/>
                    </a:cubicBezTo>
                    <a:cubicBezTo>
                      <a:pt x="11" y="72"/>
                      <a:pt x="11" y="75"/>
                      <a:pt x="12" y="76"/>
                    </a:cubicBezTo>
                    <a:cubicBezTo>
                      <a:pt x="13" y="77"/>
                      <a:pt x="15" y="78"/>
                      <a:pt x="15" y="77"/>
                    </a:cubicBezTo>
                    <a:cubicBezTo>
                      <a:pt x="17" y="77"/>
                      <a:pt x="16" y="76"/>
                      <a:pt x="17" y="75"/>
                    </a:cubicBezTo>
                    <a:cubicBezTo>
                      <a:pt x="17" y="75"/>
                      <a:pt x="17" y="78"/>
                      <a:pt x="17" y="78"/>
                    </a:cubicBezTo>
                    <a:cubicBezTo>
                      <a:pt x="19" y="78"/>
                      <a:pt x="22" y="78"/>
                      <a:pt x="24" y="78"/>
                    </a:cubicBezTo>
                    <a:cubicBezTo>
                      <a:pt x="26" y="78"/>
                      <a:pt x="26" y="76"/>
                      <a:pt x="27" y="76"/>
                    </a:cubicBezTo>
                    <a:cubicBezTo>
                      <a:pt x="29" y="76"/>
                      <a:pt x="27" y="78"/>
                      <a:pt x="27" y="78"/>
                    </a:cubicBezTo>
                    <a:cubicBezTo>
                      <a:pt x="27" y="78"/>
                      <a:pt x="37" y="79"/>
                      <a:pt x="37" y="78"/>
                    </a:cubicBezTo>
                    <a:cubicBezTo>
                      <a:pt x="37" y="78"/>
                      <a:pt x="35" y="77"/>
                      <a:pt x="34" y="76"/>
                    </a:cubicBezTo>
                    <a:cubicBezTo>
                      <a:pt x="34" y="76"/>
                      <a:pt x="38" y="77"/>
                      <a:pt x="37" y="78"/>
                    </a:cubicBezTo>
                    <a:cubicBezTo>
                      <a:pt x="38" y="77"/>
                      <a:pt x="37" y="76"/>
                      <a:pt x="38" y="76"/>
                    </a:cubicBezTo>
                    <a:cubicBezTo>
                      <a:pt x="38" y="76"/>
                      <a:pt x="40" y="77"/>
                      <a:pt x="41" y="77"/>
                    </a:cubicBezTo>
                    <a:cubicBezTo>
                      <a:pt x="43" y="79"/>
                      <a:pt x="41" y="76"/>
                      <a:pt x="42" y="75"/>
                    </a:cubicBezTo>
                    <a:cubicBezTo>
                      <a:pt x="42" y="75"/>
                      <a:pt x="48" y="78"/>
                      <a:pt x="48" y="77"/>
                    </a:cubicBezTo>
                    <a:cubicBezTo>
                      <a:pt x="48" y="76"/>
                      <a:pt x="46" y="76"/>
                      <a:pt x="46" y="75"/>
                    </a:cubicBezTo>
                    <a:cubicBezTo>
                      <a:pt x="46" y="75"/>
                      <a:pt x="53" y="76"/>
                      <a:pt x="53" y="76"/>
                    </a:cubicBezTo>
                    <a:cubicBezTo>
                      <a:pt x="57" y="76"/>
                      <a:pt x="52" y="79"/>
                      <a:pt x="52" y="80"/>
                    </a:cubicBezTo>
                    <a:cubicBezTo>
                      <a:pt x="52" y="81"/>
                      <a:pt x="64" y="76"/>
                      <a:pt x="65" y="76"/>
                    </a:cubicBezTo>
                    <a:cubicBezTo>
                      <a:pt x="67" y="76"/>
                      <a:pt x="72" y="73"/>
                      <a:pt x="68" y="72"/>
                    </a:cubicBezTo>
                    <a:cubicBezTo>
                      <a:pt x="66" y="71"/>
                      <a:pt x="63" y="73"/>
                      <a:pt x="61" y="72"/>
                    </a:cubicBezTo>
                    <a:cubicBezTo>
                      <a:pt x="61" y="72"/>
                      <a:pt x="63" y="70"/>
                      <a:pt x="63" y="70"/>
                    </a:cubicBezTo>
                    <a:cubicBezTo>
                      <a:pt x="63" y="69"/>
                      <a:pt x="60" y="70"/>
                      <a:pt x="59" y="70"/>
                    </a:cubicBezTo>
                    <a:cubicBezTo>
                      <a:pt x="57" y="70"/>
                      <a:pt x="56" y="68"/>
                      <a:pt x="54" y="68"/>
                    </a:cubicBezTo>
                    <a:cubicBezTo>
                      <a:pt x="53" y="69"/>
                      <a:pt x="50" y="70"/>
                      <a:pt x="48" y="69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2" y="68"/>
                      <a:pt x="50" y="66"/>
                      <a:pt x="50" y="65"/>
                    </a:cubicBezTo>
                    <a:cubicBezTo>
                      <a:pt x="50" y="67"/>
                      <a:pt x="59" y="68"/>
                      <a:pt x="60" y="68"/>
                    </a:cubicBezTo>
                    <a:cubicBezTo>
                      <a:pt x="61" y="68"/>
                      <a:pt x="63" y="68"/>
                      <a:pt x="65" y="68"/>
                    </a:cubicBezTo>
                    <a:cubicBezTo>
                      <a:pt x="67" y="68"/>
                      <a:pt x="69" y="65"/>
                      <a:pt x="68" y="64"/>
                    </a:cubicBezTo>
                    <a:cubicBezTo>
                      <a:pt x="65" y="61"/>
                      <a:pt x="71" y="61"/>
                      <a:pt x="73" y="61"/>
                    </a:cubicBezTo>
                    <a:cubicBezTo>
                      <a:pt x="74" y="61"/>
                      <a:pt x="79" y="61"/>
                      <a:pt x="80" y="60"/>
                    </a:cubicBezTo>
                    <a:cubicBezTo>
                      <a:pt x="80" y="60"/>
                      <a:pt x="75" y="58"/>
                      <a:pt x="75" y="58"/>
                    </a:cubicBezTo>
                    <a:cubicBezTo>
                      <a:pt x="77" y="57"/>
                      <a:pt x="81" y="59"/>
                      <a:pt x="82" y="57"/>
                    </a:cubicBezTo>
                    <a:cubicBezTo>
                      <a:pt x="83" y="56"/>
                      <a:pt x="77" y="55"/>
                      <a:pt x="76" y="55"/>
                    </a:cubicBezTo>
                    <a:cubicBezTo>
                      <a:pt x="77" y="55"/>
                      <a:pt x="84" y="54"/>
                      <a:pt x="85" y="53"/>
                    </a:cubicBezTo>
                    <a:cubicBezTo>
                      <a:pt x="87" y="52"/>
                      <a:pt x="77" y="50"/>
                      <a:pt x="77" y="51"/>
                    </a:cubicBezTo>
                    <a:cubicBezTo>
                      <a:pt x="77" y="50"/>
                      <a:pt x="79" y="50"/>
                      <a:pt x="79" y="50"/>
                    </a:cubicBezTo>
                    <a:cubicBezTo>
                      <a:pt x="79" y="49"/>
                      <a:pt x="72" y="50"/>
                      <a:pt x="71" y="50"/>
                    </a:cubicBezTo>
                    <a:cubicBezTo>
                      <a:pt x="69" y="50"/>
                      <a:pt x="68" y="51"/>
                      <a:pt x="66" y="52"/>
                    </a:cubicBezTo>
                    <a:cubicBezTo>
                      <a:pt x="67" y="52"/>
                      <a:pt x="70" y="49"/>
                      <a:pt x="68" y="49"/>
                    </a:cubicBezTo>
                    <a:cubicBezTo>
                      <a:pt x="68" y="49"/>
                      <a:pt x="64" y="49"/>
                      <a:pt x="64" y="48"/>
                    </a:cubicBezTo>
                    <a:cubicBezTo>
                      <a:pt x="64" y="48"/>
                      <a:pt x="71" y="48"/>
                      <a:pt x="72" y="48"/>
                    </a:cubicBezTo>
                    <a:cubicBezTo>
                      <a:pt x="71" y="48"/>
                      <a:pt x="68" y="47"/>
                      <a:pt x="68" y="47"/>
                    </a:cubicBezTo>
                    <a:cubicBezTo>
                      <a:pt x="69" y="46"/>
                      <a:pt x="72" y="48"/>
                      <a:pt x="74" y="47"/>
                    </a:cubicBezTo>
                    <a:cubicBezTo>
                      <a:pt x="73" y="47"/>
                      <a:pt x="69" y="46"/>
                      <a:pt x="69" y="46"/>
                    </a:cubicBezTo>
                    <a:cubicBezTo>
                      <a:pt x="69" y="45"/>
                      <a:pt x="77" y="46"/>
                      <a:pt x="78" y="45"/>
                    </a:cubicBezTo>
                    <a:cubicBezTo>
                      <a:pt x="78" y="45"/>
                      <a:pt x="75" y="44"/>
                      <a:pt x="75" y="44"/>
                    </a:cubicBezTo>
                    <a:cubicBezTo>
                      <a:pt x="74" y="44"/>
                      <a:pt x="77" y="44"/>
                      <a:pt x="77" y="44"/>
                    </a:cubicBezTo>
                    <a:cubicBezTo>
                      <a:pt x="79" y="45"/>
                      <a:pt x="80" y="46"/>
                      <a:pt x="82" y="46"/>
                    </a:cubicBezTo>
                    <a:cubicBezTo>
                      <a:pt x="84" y="46"/>
                      <a:pt x="87" y="45"/>
                      <a:pt x="90" y="44"/>
                    </a:cubicBezTo>
                    <a:cubicBezTo>
                      <a:pt x="98" y="43"/>
                      <a:pt x="85" y="42"/>
                      <a:pt x="84" y="40"/>
                    </a:cubicBezTo>
                    <a:cubicBezTo>
                      <a:pt x="84" y="39"/>
                      <a:pt x="93" y="40"/>
                      <a:pt x="94" y="41"/>
                    </a:cubicBezTo>
                    <a:cubicBezTo>
                      <a:pt x="96" y="42"/>
                      <a:pt x="97" y="42"/>
                      <a:pt x="100" y="41"/>
                    </a:cubicBezTo>
                    <a:cubicBezTo>
                      <a:pt x="101" y="41"/>
                      <a:pt x="106" y="39"/>
                      <a:pt x="105" y="37"/>
                    </a:cubicBezTo>
                    <a:cubicBezTo>
                      <a:pt x="105" y="36"/>
                      <a:pt x="94" y="41"/>
                      <a:pt x="97" y="36"/>
                    </a:cubicBezTo>
                    <a:cubicBezTo>
                      <a:pt x="96" y="37"/>
                      <a:pt x="101" y="37"/>
                      <a:pt x="101" y="37"/>
                    </a:cubicBezTo>
                    <a:cubicBezTo>
                      <a:pt x="104" y="37"/>
                      <a:pt x="106" y="36"/>
                      <a:pt x="108" y="36"/>
                    </a:cubicBezTo>
                    <a:cubicBezTo>
                      <a:pt x="108" y="35"/>
                      <a:pt x="105" y="32"/>
                      <a:pt x="105" y="32"/>
                    </a:cubicBezTo>
                    <a:cubicBezTo>
                      <a:pt x="106" y="32"/>
                      <a:pt x="107" y="33"/>
                      <a:pt x="107" y="34"/>
                    </a:cubicBezTo>
                    <a:cubicBezTo>
                      <a:pt x="108" y="35"/>
                      <a:pt x="110" y="34"/>
                      <a:pt x="111" y="34"/>
                    </a:cubicBezTo>
                    <a:cubicBezTo>
                      <a:pt x="114" y="32"/>
                      <a:pt x="116" y="30"/>
                      <a:pt x="119" y="29"/>
                    </a:cubicBezTo>
                    <a:cubicBezTo>
                      <a:pt x="121" y="28"/>
                      <a:pt x="136" y="22"/>
                      <a:pt x="136" y="21"/>
                    </a:cubicBezTo>
                    <a:cubicBezTo>
                      <a:pt x="136" y="20"/>
                      <a:pt x="123" y="23"/>
                      <a:pt x="122" y="23"/>
                    </a:cubicBezTo>
                    <a:cubicBezTo>
                      <a:pt x="119" y="24"/>
                      <a:pt x="116" y="24"/>
                      <a:pt x="112" y="25"/>
                    </a:cubicBezTo>
                    <a:cubicBezTo>
                      <a:pt x="112" y="25"/>
                      <a:pt x="108" y="25"/>
                      <a:pt x="108" y="25"/>
                    </a:cubicBezTo>
                    <a:cubicBezTo>
                      <a:pt x="108" y="24"/>
                      <a:pt x="114" y="24"/>
                      <a:pt x="115" y="23"/>
                    </a:cubicBezTo>
                    <a:cubicBezTo>
                      <a:pt x="116" y="23"/>
                      <a:pt x="123" y="22"/>
                      <a:pt x="123" y="21"/>
                    </a:cubicBezTo>
                    <a:cubicBezTo>
                      <a:pt x="123" y="22"/>
                      <a:pt x="113" y="20"/>
                      <a:pt x="114" y="19"/>
                    </a:cubicBezTo>
                    <a:cubicBezTo>
                      <a:pt x="114" y="19"/>
                      <a:pt x="126" y="20"/>
                      <a:pt x="127" y="19"/>
                    </a:cubicBezTo>
                    <a:cubicBezTo>
                      <a:pt x="129" y="19"/>
                      <a:pt x="132" y="18"/>
                      <a:pt x="134" y="18"/>
                    </a:cubicBezTo>
                    <a:cubicBezTo>
                      <a:pt x="135" y="18"/>
                      <a:pt x="137" y="18"/>
                      <a:pt x="138" y="18"/>
                    </a:cubicBezTo>
                    <a:cubicBezTo>
                      <a:pt x="142" y="17"/>
                      <a:pt x="146" y="16"/>
                      <a:pt x="149" y="15"/>
                    </a:cubicBezTo>
                    <a:cubicBezTo>
                      <a:pt x="149" y="15"/>
                      <a:pt x="156" y="11"/>
                      <a:pt x="153" y="10"/>
                    </a:cubicBezTo>
                    <a:cubicBezTo>
                      <a:pt x="151" y="10"/>
                      <a:pt x="148" y="10"/>
                      <a:pt x="146" y="10"/>
                    </a:cubicBezTo>
                    <a:cubicBezTo>
                      <a:pt x="145" y="9"/>
                      <a:pt x="143" y="10"/>
                      <a:pt x="143" y="9"/>
                    </a:cubicBezTo>
                    <a:cubicBezTo>
                      <a:pt x="143" y="7"/>
                      <a:pt x="141" y="7"/>
                      <a:pt x="141" y="5"/>
                    </a:cubicBezTo>
                    <a:cubicBezTo>
                      <a:pt x="141" y="5"/>
                      <a:pt x="137" y="6"/>
                      <a:pt x="136" y="6"/>
                    </a:cubicBezTo>
                    <a:cubicBezTo>
                      <a:pt x="135" y="5"/>
                      <a:pt x="134" y="3"/>
                      <a:pt x="133" y="5"/>
                    </a:cubicBezTo>
                    <a:cubicBezTo>
                      <a:pt x="133" y="5"/>
                      <a:pt x="127" y="6"/>
                      <a:pt x="126" y="6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20" y="7"/>
                      <a:pt x="116" y="7"/>
                      <a:pt x="116" y="7"/>
                    </a:cubicBezTo>
                    <a:cubicBezTo>
                      <a:pt x="116" y="6"/>
                      <a:pt x="120" y="6"/>
                      <a:pt x="121" y="5"/>
                    </a:cubicBezTo>
                    <a:cubicBezTo>
                      <a:pt x="123" y="5"/>
                      <a:pt x="125" y="4"/>
                      <a:pt x="126" y="3"/>
                    </a:cubicBezTo>
                    <a:cubicBezTo>
                      <a:pt x="124" y="6"/>
                      <a:pt x="103" y="0"/>
                      <a:pt x="102" y="2"/>
                    </a:cubicBezTo>
                    <a:cubicBezTo>
                      <a:pt x="102" y="3"/>
                      <a:pt x="104" y="3"/>
                      <a:pt x="105" y="4"/>
                    </a:cubicBezTo>
                    <a:cubicBezTo>
                      <a:pt x="105" y="5"/>
                      <a:pt x="100" y="2"/>
                      <a:pt x="100" y="2"/>
                    </a:cubicBezTo>
                    <a:cubicBezTo>
                      <a:pt x="98" y="1"/>
                      <a:pt x="95" y="2"/>
                      <a:pt x="94" y="2"/>
                    </a:cubicBezTo>
                    <a:cubicBezTo>
                      <a:pt x="93" y="2"/>
                      <a:pt x="90" y="2"/>
                      <a:pt x="91" y="3"/>
                    </a:cubicBezTo>
                    <a:cubicBezTo>
                      <a:pt x="92" y="4"/>
                      <a:pt x="94" y="7"/>
                      <a:pt x="95" y="6"/>
                    </a:cubicBezTo>
                    <a:cubicBezTo>
                      <a:pt x="95" y="7"/>
                      <a:pt x="91" y="6"/>
                      <a:pt x="91" y="5"/>
                    </a:cubicBezTo>
                    <a:cubicBezTo>
                      <a:pt x="88" y="5"/>
                      <a:pt x="87" y="2"/>
                      <a:pt x="85" y="2"/>
                    </a:cubicBezTo>
                    <a:cubicBezTo>
                      <a:pt x="81" y="2"/>
                      <a:pt x="78" y="2"/>
                      <a:pt x="75" y="2"/>
                    </a:cubicBezTo>
                    <a:cubicBezTo>
                      <a:pt x="70" y="3"/>
                      <a:pt x="73" y="4"/>
                      <a:pt x="76" y="5"/>
                    </a:cubicBezTo>
                    <a:cubicBezTo>
                      <a:pt x="77" y="6"/>
                      <a:pt x="79" y="7"/>
                      <a:pt x="80" y="8"/>
                    </a:cubicBezTo>
                    <a:cubicBezTo>
                      <a:pt x="80" y="8"/>
                      <a:pt x="77" y="10"/>
                      <a:pt x="77" y="10"/>
                    </a:cubicBezTo>
                    <a:cubicBezTo>
                      <a:pt x="76" y="10"/>
                      <a:pt x="78" y="9"/>
                      <a:pt x="78" y="9"/>
                    </a:cubicBezTo>
                    <a:cubicBezTo>
                      <a:pt x="78" y="8"/>
                      <a:pt x="71" y="4"/>
                      <a:pt x="70" y="4"/>
                    </a:cubicBezTo>
                    <a:cubicBezTo>
                      <a:pt x="66" y="4"/>
                      <a:pt x="62" y="3"/>
                      <a:pt x="58" y="4"/>
                    </a:cubicBezTo>
                    <a:cubicBezTo>
                      <a:pt x="58" y="4"/>
                      <a:pt x="60" y="6"/>
                      <a:pt x="61" y="6"/>
                    </a:cubicBezTo>
                    <a:cubicBezTo>
                      <a:pt x="62" y="6"/>
                      <a:pt x="64" y="7"/>
                      <a:pt x="66" y="6"/>
                    </a:cubicBezTo>
                    <a:cubicBezTo>
                      <a:pt x="64" y="7"/>
                      <a:pt x="61" y="8"/>
                      <a:pt x="59" y="7"/>
                    </a:cubicBezTo>
                    <a:cubicBezTo>
                      <a:pt x="58" y="7"/>
                      <a:pt x="51" y="4"/>
                      <a:pt x="52" y="5"/>
                    </a:cubicBezTo>
                    <a:cubicBezTo>
                      <a:pt x="52" y="4"/>
                      <a:pt x="57" y="10"/>
                      <a:pt x="53" y="9"/>
                    </a:cubicBezTo>
                    <a:cubicBezTo>
                      <a:pt x="52" y="8"/>
                      <a:pt x="49" y="7"/>
                      <a:pt x="47" y="8"/>
                    </a:cubicBezTo>
                    <a:cubicBezTo>
                      <a:pt x="48" y="8"/>
                      <a:pt x="51" y="9"/>
                      <a:pt x="51" y="9"/>
                    </a:cubicBezTo>
                    <a:cubicBezTo>
                      <a:pt x="50" y="10"/>
                      <a:pt x="46" y="8"/>
                      <a:pt x="46" y="10"/>
                    </a:cubicBezTo>
                    <a:cubicBezTo>
                      <a:pt x="46" y="11"/>
                      <a:pt x="50" y="12"/>
                      <a:pt x="51" y="13"/>
                    </a:cubicBezTo>
                    <a:cubicBezTo>
                      <a:pt x="54" y="13"/>
                      <a:pt x="61" y="14"/>
                      <a:pt x="61" y="17"/>
                    </a:cubicBezTo>
                    <a:cubicBezTo>
                      <a:pt x="61" y="16"/>
                      <a:pt x="54" y="15"/>
                      <a:pt x="52" y="14"/>
                    </a:cubicBezTo>
                    <a:cubicBezTo>
                      <a:pt x="50" y="14"/>
                      <a:pt x="47" y="11"/>
                      <a:pt x="45" y="12"/>
                    </a:cubicBezTo>
                    <a:cubicBezTo>
                      <a:pt x="45" y="12"/>
                      <a:pt x="48" y="14"/>
                      <a:pt x="48" y="14"/>
                    </a:cubicBezTo>
                    <a:cubicBezTo>
                      <a:pt x="48" y="14"/>
                      <a:pt x="45" y="15"/>
                      <a:pt x="45" y="14"/>
                    </a:cubicBezTo>
                    <a:cubicBezTo>
                      <a:pt x="43" y="13"/>
                      <a:pt x="42" y="12"/>
                      <a:pt x="40" y="11"/>
                    </a:cubicBezTo>
                    <a:cubicBezTo>
                      <a:pt x="39" y="10"/>
                      <a:pt x="31" y="10"/>
                      <a:pt x="31" y="10"/>
                    </a:cubicBezTo>
                    <a:cubicBezTo>
                      <a:pt x="31" y="11"/>
                      <a:pt x="34" y="11"/>
                      <a:pt x="31" y="12"/>
                    </a:cubicBezTo>
                    <a:cubicBezTo>
                      <a:pt x="30" y="12"/>
                      <a:pt x="25" y="14"/>
                      <a:pt x="25" y="14"/>
                    </a:cubicBezTo>
                    <a:cubicBezTo>
                      <a:pt x="26" y="14"/>
                      <a:pt x="29" y="13"/>
                      <a:pt x="29" y="13"/>
                    </a:cubicBezTo>
                    <a:cubicBezTo>
                      <a:pt x="30" y="14"/>
                      <a:pt x="34" y="16"/>
                      <a:pt x="34" y="16"/>
                    </a:cubicBezTo>
                    <a:cubicBezTo>
                      <a:pt x="34" y="16"/>
                      <a:pt x="31" y="15"/>
                      <a:pt x="31" y="16"/>
                    </a:cubicBezTo>
                    <a:cubicBezTo>
                      <a:pt x="31" y="16"/>
                      <a:pt x="32" y="19"/>
                      <a:pt x="30" y="17"/>
                    </a:cubicBezTo>
                    <a:cubicBezTo>
                      <a:pt x="29" y="16"/>
                      <a:pt x="28" y="14"/>
                      <a:pt x="26" y="15"/>
                    </a:cubicBezTo>
                    <a:cubicBezTo>
                      <a:pt x="25" y="15"/>
                      <a:pt x="24" y="17"/>
                      <a:pt x="23" y="16"/>
                    </a:cubicBezTo>
                    <a:cubicBezTo>
                      <a:pt x="22" y="15"/>
                      <a:pt x="21" y="14"/>
                      <a:pt x="19" y="14"/>
                    </a:cubicBezTo>
                    <a:cubicBezTo>
                      <a:pt x="18" y="14"/>
                      <a:pt x="15" y="15"/>
                      <a:pt x="14" y="16"/>
                    </a:cubicBezTo>
                    <a:cubicBezTo>
                      <a:pt x="12" y="17"/>
                      <a:pt x="13" y="18"/>
                      <a:pt x="10" y="17"/>
                    </a:cubicBezTo>
                    <a:cubicBezTo>
                      <a:pt x="8" y="16"/>
                      <a:pt x="7" y="17"/>
                      <a:pt x="5" y="17"/>
                    </a:cubicBezTo>
                    <a:cubicBezTo>
                      <a:pt x="4" y="18"/>
                      <a:pt x="0" y="18"/>
                      <a:pt x="0" y="19"/>
                    </a:cubicBezTo>
                    <a:cubicBezTo>
                      <a:pt x="0" y="21"/>
                      <a:pt x="9" y="19"/>
                      <a:pt x="9" y="20"/>
                    </a:cubicBezTo>
                    <a:cubicBezTo>
                      <a:pt x="9" y="21"/>
                      <a:pt x="6" y="21"/>
                      <a:pt x="5" y="22"/>
                    </a:cubicBezTo>
                    <a:cubicBezTo>
                      <a:pt x="5" y="21"/>
                      <a:pt x="10" y="21"/>
                      <a:pt x="11" y="21"/>
                    </a:cubicBezTo>
                    <a:cubicBezTo>
                      <a:pt x="12" y="21"/>
                      <a:pt x="17" y="21"/>
                      <a:pt x="17" y="21"/>
                    </a:cubicBezTo>
                    <a:cubicBezTo>
                      <a:pt x="17" y="21"/>
                      <a:pt x="15" y="22"/>
                      <a:pt x="14" y="22"/>
                    </a:cubicBezTo>
                    <a:cubicBezTo>
                      <a:pt x="12" y="22"/>
                      <a:pt x="11" y="22"/>
                      <a:pt x="9" y="24"/>
                    </a:cubicBezTo>
                    <a:cubicBezTo>
                      <a:pt x="5" y="26"/>
                      <a:pt x="12" y="26"/>
                      <a:pt x="13" y="26"/>
                    </a:cubicBezTo>
                    <a:cubicBezTo>
                      <a:pt x="17" y="27"/>
                      <a:pt x="20" y="27"/>
                      <a:pt x="24" y="26"/>
                    </a:cubicBezTo>
                    <a:cubicBezTo>
                      <a:pt x="26" y="25"/>
                      <a:pt x="31" y="22"/>
                      <a:pt x="34" y="24"/>
                    </a:cubicBezTo>
                    <a:cubicBezTo>
                      <a:pt x="34" y="24"/>
                      <a:pt x="29" y="26"/>
                      <a:pt x="29" y="26"/>
                    </a:cubicBezTo>
                    <a:cubicBezTo>
                      <a:pt x="27" y="26"/>
                      <a:pt x="25" y="26"/>
                      <a:pt x="23" y="27"/>
                    </a:cubicBezTo>
                    <a:cubicBezTo>
                      <a:pt x="22" y="27"/>
                      <a:pt x="20" y="27"/>
                      <a:pt x="18" y="27"/>
                    </a:cubicBezTo>
                    <a:cubicBezTo>
                      <a:pt x="16" y="28"/>
                      <a:pt x="14" y="27"/>
                      <a:pt x="12" y="28"/>
                    </a:cubicBezTo>
                    <a:cubicBezTo>
                      <a:pt x="13" y="28"/>
                      <a:pt x="16" y="29"/>
                      <a:pt x="16" y="29"/>
                    </a:cubicBezTo>
                    <a:cubicBezTo>
                      <a:pt x="17" y="30"/>
                      <a:pt x="18" y="31"/>
                      <a:pt x="20" y="31"/>
                    </a:cubicBezTo>
                    <a:cubicBezTo>
                      <a:pt x="24" y="31"/>
                      <a:pt x="26" y="28"/>
                      <a:pt x="30" y="27"/>
                    </a:cubicBezTo>
                    <a:cubicBezTo>
                      <a:pt x="31" y="27"/>
                      <a:pt x="44" y="26"/>
                      <a:pt x="44" y="25"/>
                    </a:cubicBezTo>
                    <a:cubicBezTo>
                      <a:pt x="44" y="26"/>
                      <a:pt x="38" y="26"/>
                      <a:pt x="37" y="26"/>
                    </a:cubicBezTo>
                    <a:cubicBezTo>
                      <a:pt x="34" y="27"/>
                      <a:pt x="29" y="28"/>
                      <a:pt x="26" y="30"/>
                    </a:cubicBezTo>
                    <a:cubicBezTo>
                      <a:pt x="23" y="33"/>
                      <a:pt x="32" y="32"/>
                      <a:pt x="33" y="32"/>
                    </a:cubicBezTo>
                    <a:cubicBezTo>
                      <a:pt x="35" y="32"/>
                      <a:pt x="37" y="33"/>
                      <a:pt x="39" y="31"/>
                    </a:cubicBezTo>
                    <a:cubicBezTo>
                      <a:pt x="40" y="31"/>
                      <a:pt x="40" y="30"/>
                      <a:pt x="40" y="29"/>
                    </a:cubicBezTo>
                    <a:cubicBezTo>
                      <a:pt x="41" y="29"/>
                      <a:pt x="42" y="29"/>
                      <a:pt x="42" y="30"/>
                    </a:cubicBezTo>
                    <a:cubicBezTo>
                      <a:pt x="42" y="30"/>
                      <a:pt x="42" y="30"/>
                      <a:pt x="41" y="30"/>
                    </a:cubicBezTo>
                    <a:cubicBezTo>
                      <a:pt x="43" y="30"/>
                      <a:pt x="48" y="28"/>
                      <a:pt x="50" y="29"/>
                    </a:cubicBezTo>
                    <a:cubicBezTo>
                      <a:pt x="49" y="28"/>
                      <a:pt x="44" y="32"/>
                      <a:pt x="43" y="32"/>
                    </a:cubicBezTo>
                    <a:cubicBezTo>
                      <a:pt x="44" y="33"/>
                      <a:pt x="50" y="31"/>
                      <a:pt x="52" y="31"/>
                    </a:cubicBezTo>
                    <a:cubicBezTo>
                      <a:pt x="55" y="31"/>
                      <a:pt x="58" y="30"/>
                      <a:pt x="61" y="28"/>
                    </a:cubicBezTo>
                    <a:cubicBezTo>
                      <a:pt x="62" y="27"/>
                      <a:pt x="62" y="25"/>
                      <a:pt x="62" y="25"/>
                    </a:cubicBezTo>
                    <a:cubicBezTo>
                      <a:pt x="64" y="25"/>
                      <a:pt x="64" y="25"/>
                      <a:pt x="65" y="24"/>
                    </a:cubicBezTo>
                    <a:cubicBezTo>
                      <a:pt x="66" y="24"/>
                      <a:pt x="73" y="20"/>
                      <a:pt x="73" y="21"/>
                    </a:cubicBezTo>
                    <a:cubicBezTo>
                      <a:pt x="73" y="21"/>
                      <a:pt x="69" y="24"/>
                      <a:pt x="69" y="24"/>
                    </a:cubicBezTo>
                    <a:cubicBezTo>
                      <a:pt x="68" y="25"/>
                      <a:pt x="64" y="27"/>
                      <a:pt x="64" y="28"/>
                    </a:cubicBezTo>
                    <a:cubicBezTo>
                      <a:pt x="64" y="29"/>
                      <a:pt x="75" y="28"/>
                      <a:pt x="75" y="29"/>
                    </a:cubicBezTo>
                    <a:cubicBezTo>
                      <a:pt x="75" y="28"/>
                      <a:pt x="60" y="32"/>
                      <a:pt x="60" y="31"/>
                    </a:cubicBezTo>
                    <a:cubicBezTo>
                      <a:pt x="60" y="31"/>
                      <a:pt x="69" y="32"/>
                      <a:pt x="68" y="32"/>
                    </a:cubicBezTo>
                    <a:cubicBezTo>
                      <a:pt x="68" y="33"/>
                      <a:pt x="64" y="33"/>
                      <a:pt x="63" y="33"/>
                    </a:cubicBezTo>
                    <a:cubicBezTo>
                      <a:pt x="61" y="33"/>
                      <a:pt x="58" y="33"/>
                      <a:pt x="56" y="34"/>
                    </a:cubicBezTo>
                    <a:cubicBezTo>
                      <a:pt x="52" y="34"/>
                      <a:pt x="48" y="34"/>
                      <a:pt x="44" y="35"/>
                    </a:cubicBezTo>
                    <a:cubicBezTo>
                      <a:pt x="43" y="35"/>
                      <a:pt x="43" y="36"/>
                      <a:pt x="45" y="36"/>
                    </a:cubicBezTo>
                    <a:cubicBezTo>
                      <a:pt x="46" y="37"/>
                      <a:pt x="49" y="38"/>
                      <a:pt x="50" y="39"/>
                    </a:cubicBezTo>
                    <a:cubicBezTo>
                      <a:pt x="52" y="41"/>
                      <a:pt x="50" y="43"/>
                      <a:pt x="53" y="43"/>
                    </a:cubicBezTo>
                    <a:cubicBezTo>
                      <a:pt x="54" y="42"/>
                      <a:pt x="57" y="43"/>
                      <a:pt x="58" y="42"/>
                    </a:cubicBezTo>
                    <a:cubicBezTo>
                      <a:pt x="49" y="47"/>
                      <a:pt x="44" y="36"/>
                      <a:pt x="37" y="36"/>
                    </a:cubicBezTo>
                    <a:cubicBezTo>
                      <a:pt x="35" y="36"/>
                      <a:pt x="26" y="34"/>
                      <a:pt x="26" y="36"/>
                    </a:cubicBezTo>
                    <a:cubicBezTo>
                      <a:pt x="26" y="36"/>
                      <a:pt x="25" y="38"/>
                      <a:pt x="25" y="38"/>
                    </a:cubicBezTo>
                    <a:cubicBezTo>
                      <a:pt x="26" y="38"/>
                      <a:pt x="32" y="38"/>
                      <a:pt x="32" y="39"/>
                    </a:cubicBezTo>
                    <a:cubicBezTo>
                      <a:pt x="32" y="39"/>
                      <a:pt x="26" y="39"/>
                      <a:pt x="26" y="41"/>
                    </a:cubicBezTo>
                    <a:cubicBezTo>
                      <a:pt x="26" y="42"/>
                      <a:pt x="32" y="42"/>
                      <a:pt x="34" y="43"/>
                    </a:cubicBezTo>
                    <a:cubicBezTo>
                      <a:pt x="35" y="44"/>
                      <a:pt x="36" y="45"/>
                      <a:pt x="37" y="46"/>
                    </a:cubicBezTo>
                    <a:cubicBezTo>
                      <a:pt x="38" y="48"/>
                      <a:pt x="40" y="49"/>
                      <a:pt x="42" y="50"/>
                    </a:cubicBezTo>
                    <a:cubicBezTo>
                      <a:pt x="44" y="51"/>
                      <a:pt x="45" y="51"/>
                      <a:pt x="47" y="50"/>
                    </a:cubicBezTo>
                    <a:cubicBezTo>
                      <a:pt x="48" y="50"/>
                      <a:pt x="50" y="49"/>
                      <a:pt x="51" y="50"/>
                    </a:cubicBezTo>
                    <a:cubicBezTo>
                      <a:pt x="51" y="50"/>
                      <a:pt x="50" y="52"/>
                      <a:pt x="50" y="52"/>
                    </a:cubicBezTo>
                    <a:cubicBezTo>
                      <a:pt x="48" y="52"/>
                      <a:pt x="45" y="51"/>
                      <a:pt x="44" y="52"/>
                    </a:cubicBezTo>
                    <a:cubicBezTo>
                      <a:pt x="44" y="51"/>
                      <a:pt x="48" y="54"/>
                      <a:pt x="48" y="54"/>
                    </a:cubicBezTo>
                    <a:cubicBezTo>
                      <a:pt x="48" y="55"/>
                      <a:pt x="43" y="53"/>
                      <a:pt x="43" y="53"/>
                    </a:cubicBezTo>
                    <a:cubicBezTo>
                      <a:pt x="40" y="51"/>
                      <a:pt x="38" y="51"/>
                      <a:pt x="35" y="51"/>
                    </a:cubicBezTo>
                    <a:cubicBezTo>
                      <a:pt x="33" y="51"/>
                      <a:pt x="32" y="51"/>
                      <a:pt x="30" y="52"/>
                    </a:cubicBezTo>
                    <a:cubicBezTo>
                      <a:pt x="28" y="53"/>
                      <a:pt x="27" y="52"/>
                      <a:pt x="26" y="53"/>
                    </a:cubicBezTo>
                    <a:cubicBezTo>
                      <a:pt x="25" y="54"/>
                      <a:pt x="25" y="55"/>
                      <a:pt x="23" y="55"/>
                    </a:cubicBezTo>
                    <a:cubicBezTo>
                      <a:pt x="22" y="56"/>
                      <a:pt x="21" y="59"/>
                      <a:pt x="23" y="59"/>
                    </a:cubicBezTo>
                    <a:cubicBezTo>
                      <a:pt x="25" y="59"/>
                      <a:pt x="27" y="58"/>
                      <a:pt x="27" y="59"/>
                    </a:cubicBezTo>
                    <a:cubicBezTo>
                      <a:pt x="28" y="61"/>
                      <a:pt x="32" y="60"/>
                      <a:pt x="32" y="59"/>
                    </a:cubicBezTo>
                    <a:cubicBezTo>
                      <a:pt x="33" y="59"/>
                      <a:pt x="35" y="56"/>
                      <a:pt x="35" y="55"/>
                    </a:cubicBezTo>
                    <a:cubicBezTo>
                      <a:pt x="35" y="56"/>
                      <a:pt x="35" y="56"/>
                      <a:pt x="35" y="57"/>
                    </a:cubicBezTo>
                    <a:cubicBezTo>
                      <a:pt x="35" y="57"/>
                      <a:pt x="36" y="57"/>
                      <a:pt x="36" y="57"/>
                    </a:cubicBezTo>
                    <a:cubicBezTo>
                      <a:pt x="36" y="57"/>
                      <a:pt x="35" y="58"/>
                      <a:pt x="35" y="59"/>
                    </a:cubicBezTo>
                    <a:cubicBezTo>
                      <a:pt x="35" y="59"/>
                      <a:pt x="35" y="59"/>
                      <a:pt x="36" y="59"/>
                    </a:cubicBezTo>
                    <a:cubicBezTo>
                      <a:pt x="36" y="59"/>
                      <a:pt x="33" y="60"/>
                      <a:pt x="34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1"/>
                      <a:pt x="31" y="60"/>
                      <a:pt x="30" y="61"/>
                    </a:cubicBezTo>
                    <a:cubicBezTo>
                      <a:pt x="31" y="61"/>
                      <a:pt x="35" y="61"/>
                      <a:pt x="36" y="62"/>
                    </a:cubicBezTo>
                    <a:cubicBezTo>
                      <a:pt x="36" y="62"/>
                      <a:pt x="31" y="65"/>
                      <a:pt x="32" y="65"/>
                    </a:cubicBezTo>
                    <a:cubicBezTo>
                      <a:pt x="32" y="66"/>
                      <a:pt x="37" y="65"/>
                      <a:pt x="37" y="65"/>
                    </a:cubicBezTo>
                    <a:cubicBezTo>
                      <a:pt x="37" y="65"/>
                      <a:pt x="36" y="65"/>
                      <a:pt x="36" y="65"/>
                    </a:cubicBezTo>
                    <a:cubicBezTo>
                      <a:pt x="36" y="66"/>
                      <a:pt x="41" y="65"/>
                      <a:pt x="42" y="64"/>
                    </a:cubicBezTo>
                    <a:cubicBezTo>
                      <a:pt x="42" y="64"/>
                      <a:pt x="46" y="59"/>
                      <a:pt x="47" y="60"/>
                    </a:cubicBezTo>
                    <a:cubicBezTo>
                      <a:pt x="48" y="61"/>
                      <a:pt x="40" y="67"/>
                      <a:pt x="38" y="68"/>
                    </a:cubicBezTo>
                    <a:cubicBezTo>
                      <a:pt x="35" y="68"/>
                      <a:pt x="33" y="68"/>
                      <a:pt x="30" y="66"/>
                    </a:cubicBezTo>
                    <a:cubicBezTo>
                      <a:pt x="28" y="65"/>
                      <a:pt x="28" y="63"/>
                      <a:pt x="26" y="63"/>
                    </a:cubicBezTo>
                    <a:cubicBezTo>
                      <a:pt x="24" y="62"/>
                      <a:pt x="22" y="62"/>
                      <a:pt x="20" y="62"/>
                    </a:cubicBezTo>
                    <a:cubicBezTo>
                      <a:pt x="17" y="62"/>
                      <a:pt x="17" y="63"/>
                      <a:pt x="19" y="65"/>
                    </a:cubicBezTo>
                    <a:cubicBezTo>
                      <a:pt x="20" y="66"/>
                      <a:pt x="20" y="67"/>
                      <a:pt x="22" y="67"/>
                    </a:cubicBezTo>
                    <a:cubicBezTo>
                      <a:pt x="25" y="67"/>
                      <a:pt x="22" y="67"/>
                      <a:pt x="22" y="68"/>
                    </a:cubicBezTo>
                    <a:cubicBezTo>
                      <a:pt x="22" y="68"/>
                      <a:pt x="26" y="70"/>
                      <a:pt x="26" y="7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9" name="Freeform 604">
                <a:extLst>
                  <a:ext uri="{FF2B5EF4-FFF2-40B4-BE49-F238E27FC236}">
                    <a16:creationId xmlns:a16="http://schemas.microsoft.com/office/drawing/2014/main" id="{AEDB9294-624C-4A4B-A880-01FFA520C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1457" y="4187857"/>
                <a:ext cx="130573" cy="47785"/>
              </a:xfrm>
              <a:custGeom>
                <a:avLst/>
                <a:gdLst>
                  <a:gd name="T0" fmla="*/ 13 w 14"/>
                  <a:gd name="T1" fmla="*/ 4 h 5"/>
                  <a:gd name="T2" fmla="*/ 11 w 14"/>
                  <a:gd name="T3" fmla="*/ 2 h 5"/>
                  <a:gd name="T4" fmla="*/ 8 w 14"/>
                  <a:gd name="T5" fmla="*/ 2 h 5"/>
                  <a:gd name="T6" fmla="*/ 1 w 14"/>
                  <a:gd name="T7" fmla="*/ 1 h 5"/>
                  <a:gd name="T8" fmla="*/ 2 w 14"/>
                  <a:gd name="T9" fmla="*/ 2 h 5"/>
                  <a:gd name="T10" fmla="*/ 0 w 14"/>
                  <a:gd name="T11" fmla="*/ 3 h 5"/>
                  <a:gd name="T12" fmla="*/ 3 w 14"/>
                  <a:gd name="T13" fmla="*/ 3 h 5"/>
                  <a:gd name="T14" fmla="*/ 8 w 14"/>
                  <a:gd name="T15" fmla="*/ 4 h 5"/>
                  <a:gd name="T16" fmla="*/ 13 w 14"/>
                  <a:gd name="T17" fmla="*/ 4 h 5"/>
                  <a:gd name="T18" fmla="*/ 13 w 14"/>
                  <a:gd name="T1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5">
                    <a:moveTo>
                      <a:pt x="13" y="4"/>
                    </a:moveTo>
                    <a:cubicBezTo>
                      <a:pt x="12" y="3"/>
                      <a:pt x="13" y="3"/>
                      <a:pt x="11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2"/>
                      <a:pt x="2" y="2"/>
                    </a:cubicBezTo>
                    <a:cubicBezTo>
                      <a:pt x="2" y="3"/>
                      <a:pt x="0" y="4"/>
                      <a:pt x="0" y="3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4"/>
                      <a:pt x="8" y="4"/>
                    </a:cubicBezTo>
                    <a:cubicBezTo>
                      <a:pt x="9" y="4"/>
                      <a:pt x="13" y="4"/>
                      <a:pt x="13" y="4"/>
                    </a:cubicBezTo>
                    <a:cubicBezTo>
                      <a:pt x="12" y="3"/>
                      <a:pt x="14" y="5"/>
                      <a:pt x="1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0" name="Freeform 605">
                <a:extLst>
                  <a:ext uri="{FF2B5EF4-FFF2-40B4-BE49-F238E27FC236}">
                    <a16:creationId xmlns:a16="http://schemas.microsoft.com/office/drawing/2014/main" id="{428F370D-510C-B74E-AC55-EF1F2032F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8399" y="4226081"/>
                <a:ext cx="54142" cy="19114"/>
              </a:xfrm>
              <a:custGeom>
                <a:avLst/>
                <a:gdLst>
                  <a:gd name="T0" fmla="*/ 5 w 6"/>
                  <a:gd name="T1" fmla="*/ 1 h 2"/>
                  <a:gd name="T2" fmla="*/ 2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4" y="2"/>
                      <a:pt x="0" y="0"/>
                      <a:pt x="2" y="0"/>
                    </a:cubicBezTo>
                    <a:cubicBezTo>
                      <a:pt x="3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1" name="Freeform 606">
                <a:extLst>
                  <a:ext uri="{FF2B5EF4-FFF2-40B4-BE49-F238E27FC236}">
                    <a16:creationId xmlns:a16="http://schemas.microsoft.com/office/drawing/2014/main" id="{A38A670E-DF98-AE4B-8417-0726B11BED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0437" y="4515968"/>
                <a:ext cx="54142" cy="28672"/>
              </a:xfrm>
              <a:custGeom>
                <a:avLst/>
                <a:gdLst>
                  <a:gd name="T0" fmla="*/ 4 w 6"/>
                  <a:gd name="T1" fmla="*/ 1 h 3"/>
                  <a:gd name="T2" fmla="*/ 1 w 6"/>
                  <a:gd name="T3" fmla="*/ 2 h 3"/>
                  <a:gd name="T4" fmla="*/ 4 w 6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4" y="1"/>
                    </a:moveTo>
                    <a:cubicBezTo>
                      <a:pt x="3" y="0"/>
                      <a:pt x="0" y="2"/>
                      <a:pt x="1" y="2"/>
                    </a:cubicBezTo>
                    <a:cubicBezTo>
                      <a:pt x="2" y="3"/>
                      <a:pt x="6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2" name="Freeform 607">
                <a:extLst>
                  <a:ext uri="{FF2B5EF4-FFF2-40B4-BE49-F238E27FC236}">
                    <a16:creationId xmlns:a16="http://schemas.microsoft.com/office/drawing/2014/main" id="{A6514F8B-154C-0740-B94D-24C05D98BE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5276" y="5815671"/>
                <a:ext cx="47770" cy="38227"/>
              </a:xfrm>
              <a:custGeom>
                <a:avLst/>
                <a:gdLst>
                  <a:gd name="T0" fmla="*/ 4 w 5"/>
                  <a:gd name="T1" fmla="*/ 1 h 4"/>
                  <a:gd name="T2" fmla="*/ 1 w 5"/>
                  <a:gd name="T3" fmla="*/ 4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3" y="0"/>
                      <a:pt x="0" y="4"/>
                      <a:pt x="1" y="4"/>
                    </a:cubicBezTo>
                    <a:cubicBezTo>
                      <a:pt x="1" y="4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3" name="Freeform 608">
                <a:extLst>
                  <a:ext uri="{FF2B5EF4-FFF2-40B4-BE49-F238E27FC236}">
                    <a16:creationId xmlns:a16="http://schemas.microsoft.com/office/drawing/2014/main" id="{217BB9E7-0773-A94D-8FED-5B70D2657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2158" y="5806113"/>
                <a:ext cx="9556" cy="9558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4" name="Freeform 609">
                <a:extLst>
                  <a:ext uri="{FF2B5EF4-FFF2-40B4-BE49-F238E27FC236}">
                    <a16:creationId xmlns:a16="http://schemas.microsoft.com/office/drawing/2014/main" id="{E4958C2A-5622-4D42-BCBB-7C326BEC26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9926" y="5815671"/>
                <a:ext cx="63695" cy="57338"/>
              </a:xfrm>
              <a:custGeom>
                <a:avLst/>
                <a:gdLst>
                  <a:gd name="T0" fmla="*/ 5 w 7"/>
                  <a:gd name="T1" fmla="*/ 2 h 6"/>
                  <a:gd name="T2" fmla="*/ 1 w 7"/>
                  <a:gd name="T3" fmla="*/ 2 h 6"/>
                  <a:gd name="T4" fmla="*/ 5 w 7"/>
                  <a:gd name="T5" fmla="*/ 2 h 6"/>
                  <a:gd name="T6" fmla="*/ 5 w 7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6">
                    <a:moveTo>
                      <a:pt x="5" y="2"/>
                    </a:moveTo>
                    <a:cubicBezTo>
                      <a:pt x="7" y="0"/>
                      <a:pt x="2" y="0"/>
                      <a:pt x="1" y="2"/>
                    </a:cubicBezTo>
                    <a:cubicBezTo>
                      <a:pt x="0" y="3"/>
                      <a:pt x="4" y="5"/>
                      <a:pt x="5" y="2"/>
                    </a:cubicBezTo>
                    <a:cubicBezTo>
                      <a:pt x="6" y="1"/>
                      <a:pt x="3" y="6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5" name="Freeform 610">
                <a:extLst>
                  <a:ext uri="{FF2B5EF4-FFF2-40B4-BE49-F238E27FC236}">
                    <a16:creationId xmlns:a16="http://schemas.microsoft.com/office/drawing/2014/main" id="{D6979628-418D-2A41-9BD8-9B937C9D1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1963" y="9138193"/>
                <a:ext cx="19109" cy="9558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6" name="Freeform 611">
                <a:extLst>
                  <a:ext uri="{FF2B5EF4-FFF2-40B4-BE49-F238E27FC236}">
                    <a16:creationId xmlns:a16="http://schemas.microsoft.com/office/drawing/2014/main" id="{B936301C-76EB-DE46-9D74-2FD1C68B9E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944" y="9119079"/>
                <a:ext cx="19109" cy="19114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0" y="2"/>
                      <a:pt x="0" y="1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7" name="Freeform 612">
                <a:extLst>
                  <a:ext uri="{FF2B5EF4-FFF2-40B4-BE49-F238E27FC236}">
                    <a16:creationId xmlns:a16="http://schemas.microsoft.com/office/drawing/2014/main" id="{DB8B4B23-40D8-6F42-99E6-0F2708E122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61326" y="10785121"/>
                <a:ext cx="63695" cy="47785"/>
              </a:xfrm>
              <a:custGeom>
                <a:avLst/>
                <a:gdLst>
                  <a:gd name="T0" fmla="*/ 6 w 7"/>
                  <a:gd name="T1" fmla="*/ 2 h 5"/>
                  <a:gd name="T2" fmla="*/ 1 w 7"/>
                  <a:gd name="T3" fmla="*/ 2 h 5"/>
                  <a:gd name="T4" fmla="*/ 6 w 7"/>
                  <a:gd name="T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6" y="2"/>
                    </a:moveTo>
                    <a:cubicBezTo>
                      <a:pt x="7" y="0"/>
                      <a:pt x="0" y="1"/>
                      <a:pt x="1" y="2"/>
                    </a:cubicBezTo>
                    <a:cubicBezTo>
                      <a:pt x="1" y="3"/>
                      <a:pt x="5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8" name="Rectangle 613">
                <a:extLst>
                  <a:ext uri="{FF2B5EF4-FFF2-40B4-BE49-F238E27FC236}">
                    <a16:creationId xmlns:a16="http://schemas.microsoft.com/office/drawing/2014/main" id="{92C5C6FA-55DF-284C-8EC8-CC91003C1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1775" y="5197675"/>
                <a:ext cx="3187" cy="3188"/>
              </a:xfrm>
              <a:prstGeom prst="rect">
                <a:avLst/>
              </a:pr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9" name="Freeform 614">
                <a:extLst>
                  <a:ext uri="{FF2B5EF4-FFF2-40B4-BE49-F238E27FC236}">
                    <a16:creationId xmlns:a16="http://schemas.microsoft.com/office/drawing/2014/main" id="{EE4ACB3E-AFE2-8940-9498-570842010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7505" y="10504795"/>
                <a:ext cx="95541" cy="82827"/>
              </a:xfrm>
              <a:custGeom>
                <a:avLst/>
                <a:gdLst>
                  <a:gd name="T0" fmla="*/ 4 w 10"/>
                  <a:gd name="T1" fmla="*/ 4 h 9"/>
                  <a:gd name="T2" fmla="*/ 0 w 10"/>
                  <a:gd name="T3" fmla="*/ 8 h 9"/>
                  <a:gd name="T4" fmla="*/ 2 w 10"/>
                  <a:gd name="T5" fmla="*/ 8 h 9"/>
                  <a:gd name="T6" fmla="*/ 5 w 10"/>
                  <a:gd name="T7" fmla="*/ 5 h 9"/>
                  <a:gd name="T8" fmla="*/ 8 w 10"/>
                  <a:gd name="T9" fmla="*/ 0 h 9"/>
                  <a:gd name="T10" fmla="*/ 4 w 10"/>
                  <a:gd name="T11" fmla="*/ 4 h 9"/>
                  <a:gd name="T12" fmla="*/ 4 w 10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4" y="4"/>
                    </a:moveTo>
                    <a:cubicBezTo>
                      <a:pt x="4" y="5"/>
                      <a:pt x="1" y="7"/>
                      <a:pt x="0" y="8"/>
                    </a:cubicBezTo>
                    <a:cubicBezTo>
                      <a:pt x="0" y="9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6" y="4"/>
                      <a:pt x="10" y="0"/>
                      <a:pt x="8" y="0"/>
                    </a:cubicBezTo>
                    <a:cubicBezTo>
                      <a:pt x="7" y="0"/>
                      <a:pt x="4" y="3"/>
                      <a:pt x="4" y="4"/>
                    </a:cubicBezTo>
                    <a:cubicBezTo>
                      <a:pt x="4" y="5"/>
                      <a:pt x="4" y="3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0" name="Freeform 615">
                <a:extLst>
                  <a:ext uri="{FF2B5EF4-FFF2-40B4-BE49-F238E27FC236}">
                    <a16:creationId xmlns:a16="http://schemas.microsoft.com/office/drawing/2014/main" id="{D9B91FD2-DBF3-1F42-B924-DFAF29116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202" y="6733109"/>
                <a:ext cx="66879" cy="28672"/>
              </a:xfrm>
              <a:custGeom>
                <a:avLst/>
                <a:gdLst>
                  <a:gd name="T0" fmla="*/ 7 w 7"/>
                  <a:gd name="T1" fmla="*/ 1 h 3"/>
                  <a:gd name="T2" fmla="*/ 1 w 7"/>
                  <a:gd name="T3" fmla="*/ 0 h 3"/>
                  <a:gd name="T4" fmla="*/ 7 w 7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7" y="0"/>
                      <a:pt x="0" y="0"/>
                      <a:pt x="1" y="0"/>
                    </a:cubicBezTo>
                    <a:cubicBezTo>
                      <a:pt x="2" y="0"/>
                      <a:pt x="6" y="3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1" name="Freeform 616">
                <a:extLst>
                  <a:ext uri="{FF2B5EF4-FFF2-40B4-BE49-F238E27FC236}">
                    <a16:creationId xmlns:a16="http://schemas.microsoft.com/office/drawing/2014/main" id="{EC42FF4D-76EE-C944-9DBF-2AA887E6E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3620" y="11766268"/>
                <a:ext cx="168791" cy="149721"/>
              </a:xfrm>
              <a:custGeom>
                <a:avLst/>
                <a:gdLst>
                  <a:gd name="T0" fmla="*/ 17 w 18"/>
                  <a:gd name="T1" fmla="*/ 14 h 16"/>
                  <a:gd name="T2" fmla="*/ 8 w 18"/>
                  <a:gd name="T3" fmla="*/ 9 h 16"/>
                  <a:gd name="T4" fmla="*/ 4 w 18"/>
                  <a:gd name="T5" fmla="*/ 5 h 16"/>
                  <a:gd name="T6" fmla="*/ 1 w 18"/>
                  <a:gd name="T7" fmla="*/ 3 h 16"/>
                  <a:gd name="T8" fmla="*/ 2 w 18"/>
                  <a:gd name="T9" fmla="*/ 2 h 16"/>
                  <a:gd name="T10" fmla="*/ 0 w 18"/>
                  <a:gd name="T11" fmla="*/ 0 h 16"/>
                  <a:gd name="T12" fmla="*/ 0 w 18"/>
                  <a:gd name="T13" fmla="*/ 14 h 16"/>
                  <a:gd name="T14" fmla="*/ 7 w 18"/>
                  <a:gd name="T15" fmla="*/ 15 h 16"/>
                  <a:gd name="T16" fmla="*/ 10 w 18"/>
                  <a:gd name="T17" fmla="*/ 16 h 16"/>
                  <a:gd name="T18" fmla="*/ 13 w 18"/>
                  <a:gd name="T19" fmla="*/ 15 h 16"/>
                  <a:gd name="T20" fmla="*/ 18 w 18"/>
                  <a:gd name="T21" fmla="*/ 14 h 16"/>
                  <a:gd name="T22" fmla="*/ 17 w 18"/>
                  <a:gd name="T23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16">
                    <a:moveTo>
                      <a:pt x="17" y="14"/>
                    </a:moveTo>
                    <a:cubicBezTo>
                      <a:pt x="13" y="14"/>
                      <a:pt x="11" y="11"/>
                      <a:pt x="8" y="9"/>
                    </a:cubicBezTo>
                    <a:cubicBezTo>
                      <a:pt x="7" y="7"/>
                      <a:pt x="5" y="6"/>
                      <a:pt x="4" y="5"/>
                    </a:cubicBezTo>
                    <a:cubicBezTo>
                      <a:pt x="3" y="5"/>
                      <a:pt x="1" y="4"/>
                      <a:pt x="1" y="3"/>
                    </a:cubicBezTo>
                    <a:cubicBezTo>
                      <a:pt x="1" y="3"/>
                      <a:pt x="2" y="3"/>
                      <a:pt x="2" y="2"/>
                    </a:cubicBezTo>
                    <a:cubicBezTo>
                      <a:pt x="3" y="2"/>
                      <a:pt x="1" y="0"/>
                      <a:pt x="0" y="0"/>
                    </a:cubicBezTo>
                    <a:cubicBezTo>
                      <a:pt x="0" y="5"/>
                      <a:pt x="0" y="10"/>
                      <a:pt x="0" y="14"/>
                    </a:cubicBezTo>
                    <a:cubicBezTo>
                      <a:pt x="0" y="15"/>
                      <a:pt x="6" y="15"/>
                      <a:pt x="7" y="15"/>
                    </a:cubicBezTo>
                    <a:cubicBezTo>
                      <a:pt x="8" y="15"/>
                      <a:pt x="9" y="15"/>
                      <a:pt x="10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4" y="15"/>
                      <a:pt x="18" y="15"/>
                      <a:pt x="18" y="14"/>
                    </a:cubicBezTo>
                    <a:cubicBezTo>
                      <a:pt x="18" y="14"/>
                      <a:pt x="18" y="13"/>
                      <a:pt x="17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2" name="Freeform 617">
                <a:extLst>
                  <a:ext uri="{FF2B5EF4-FFF2-40B4-BE49-F238E27FC236}">
                    <a16:creationId xmlns:a16="http://schemas.microsoft.com/office/drawing/2014/main" id="{B355F34A-A0F0-2741-8551-1F208A8A26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5279" y="11747159"/>
                <a:ext cx="280255" cy="216615"/>
              </a:xfrm>
              <a:custGeom>
                <a:avLst/>
                <a:gdLst>
                  <a:gd name="T0" fmla="*/ 19 w 30"/>
                  <a:gd name="T1" fmla="*/ 17 h 23"/>
                  <a:gd name="T2" fmla="*/ 19 w 30"/>
                  <a:gd name="T3" fmla="*/ 7 h 23"/>
                  <a:gd name="T4" fmla="*/ 19 w 30"/>
                  <a:gd name="T5" fmla="*/ 3 h 23"/>
                  <a:gd name="T6" fmla="*/ 15 w 30"/>
                  <a:gd name="T7" fmla="*/ 1 h 23"/>
                  <a:gd name="T8" fmla="*/ 12 w 30"/>
                  <a:gd name="T9" fmla="*/ 3 h 23"/>
                  <a:gd name="T10" fmla="*/ 13 w 30"/>
                  <a:gd name="T11" fmla="*/ 6 h 23"/>
                  <a:gd name="T12" fmla="*/ 15 w 30"/>
                  <a:gd name="T13" fmla="*/ 6 h 23"/>
                  <a:gd name="T14" fmla="*/ 14 w 30"/>
                  <a:gd name="T15" fmla="*/ 8 h 23"/>
                  <a:gd name="T16" fmla="*/ 13 w 30"/>
                  <a:gd name="T17" fmla="*/ 11 h 23"/>
                  <a:gd name="T18" fmla="*/ 16 w 30"/>
                  <a:gd name="T19" fmla="*/ 13 h 23"/>
                  <a:gd name="T20" fmla="*/ 12 w 30"/>
                  <a:gd name="T21" fmla="*/ 13 h 23"/>
                  <a:gd name="T22" fmla="*/ 9 w 30"/>
                  <a:gd name="T23" fmla="*/ 12 h 23"/>
                  <a:gd name="T24" fmla="*/ 10 w 30"/>
                  <a:gd name="T25" fmla="*/ 12 h 23"/>
                  <a:gd name="T26" fmla="*/ 10 w 30"/>
                  <a:gd name="T27" fmla="*/ 9 h 23"/>
                  <a:gd name="T28" fmla="*/ 8 w 30"/>
                  <a:gd name="T29" fmla="*/ 11 h 23"/>
                  <a:gd name="T30" fmla="*/ 5 w 30"/>
                  <a:gd name="T31" fmla="*/ 11 h 23"/>
                  <a:gd name="T32" fmla="*/ 0 w 30"/>
                  <a:gd name="T33" fmla="*/ 12 h 23"/>
                  <a:gd name="T34" fmla="*/ 2 w 30"/>
                  <a:gd name="T35" fmla="*/ 12 h 23"/>
                  <a:gd name="T36" fmla="*/ 3 w 30"/>
                  <a:gd name="T37" fmla="*/ 12 h 23"/>
                  <a:gd name="T38" fmla="*/ 5 w 30"/>
                  <a:gd name="T39" fmla="*/ 12 h 23"/>
                  <a:gd name="T40" fmla="*/ 6 w 30"/>
                  <a:gd name="T41" fmla="*/ 13 h 23"/>
                  <a:gd name="T42" fmla="*/ 4 w 30"/>
                  <a:gd name="T43" fmla="*/ 15 h 23"/>
                  <a:gd name="T44" fmla="*/ 6 w 30"/>
                  <a:gd name="T45" fmla="*/ 15 h 23"/>
                  <a:gd name="T46" fmla="*/ 8 w 30"/>
                  <a:gd name="T47" fmla="*/ 16 h 23"/>
                  <a:gd name="T48" fmla="*/ 7 w 30"/>
                  <a:gd name="T49" fmla="*/ 16 h 23"/>
                  <a:gd name="T50" fmla="*/ 10 w 30"/>
                  <a:gd name="T51" fmla="*/ 17 h 23"/>
                  <a:gd name="T52" fmla="*/ 12 w 30"/>
                  <a:gd name="T53" fmla="*/ 17 h 23"/>
                  <a:gd name="T54" fmla="*/ 17 w 30"/>
                  <a:gd name="T55" fmla="*/ 21 h 23"/>
                  <a:gd name="T56" fmla="*/ 16 w 30"/>
                  <a:gd name="T57" fmla="*/ 20 h 23"/>
                  <a:gd name="T58" fmla="*/ 23 w 30"/>
                  <a:gd name="T59" fmla="*/ 23 h 23"/>
                  <a:gd name="T60" fmla="*/ 19 w 30"/>
                  <a:gd name="T61" fmla="*/ 18 h 23"/>
                  <a:gd name="T62" fmla="*/ 24 w 30"/>
                  <a:gd name="T63" fmla="*/ 19 h 23"/>
                  <a:gd name="T64" fmla="*/ 30 w 30"/>
                  <a:gd name="T65" fmla="*/ 18 h 23"/>
                  <a:gd name="T66" fmla="*/ 19 w 30"/>
                  <a:gd name="T6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0" h="23">
                    <a:moveTo>
                      <a:pt x="19" y="17"/>
                    </a:moveTo>
                    <a:cubicBezTo>
                      <a:pt x="19" y="13"/>
                      <a:pt x="19" y="10"/>
                      <a:pt x="19" y="7"/>
                    </a:cubicBezTo>
                    <a:cubicBezTo>
                      <a:pt x="19" y="6"/>
                      <a:pt x="19" y="4"/>
                      <a:pt x="19" y="3"/>
                    </a:cubicBezTo>
                    <a:cubicBezTo>
                      <a:pt x="19" y="2"/>
                      <a:pt x="16" y="0"/>
                      <a:pt x="15" y="1"/>
                    </a:cubicBezTo>
                    <a:cubicBezTo>
                      <a:pt x="14" y="2"/>
                      <a:pt x="12" y="1"/>
                      <a:pt x="12" y="3"/>
                    </a:cubicBezTo>
                    <a:cubicBezTo>
                      <a:pt x="11" y="5"/>
                      <a:pt x="9" y="7"/>
                      <a:pt x="13" y="6"/>
                    </a:cubicBezTo>
                    <a:cubicBezTo>
                      <a:pt x="13" y="6"/>
                      <a:pt x="15" y="6"/>
                      <a:pt x="15" y="6"/>
                    </a:cubicBezTo>
                    <a:cubicBezTo>
                      <a:pt x="16" y="6"/>
                      <a:pt x="14" y="8"/>
                      <a:pt x="14" y="8"/>
                    </a:cubicBezTo>
                    <a:cubicBezTo>
                      <a:pt x="13" y="8"/>
                      <a:pt x="11" y="10"/>
                      <a:pt x="13" y="11"/>
                    </a:cubicBezTo>
                    <a:cubicBezTo>
                      <a:pt x="13" y="12"/>
                      <a:pt x="16" y="12"/>
                      <a:pt x="16" y="13"/>
                    </a:cubicBezTo>
                    <a:cubicBezTo>
                      <a:pt x="16" y="13"/>
                      <a:pt x="12" y="13"/>
                      <a:pt x="12" y="13"/>
                    </a:cubicBezTo>
                    <a:cubicBezTo>
                      <a:pt x="11" y="13"/>
                      <a:pt x="9" y="12"/>
                      <a:pt x="9" y="12"/>
                    </a:cubicBezTo>
                    <a:cubicBezTo>
                      <a:pt x="9" y="12"/>
                      <a:pt x="10" y="13"/>
                      <a:pt x="10" y="12"/>
                    </a:cubicBezTo>
                    <a:cubicBezTo>
                      <a:pt x="10" y="11"/>
                      <a:pt x="11" y="10"/>
                      <a:pt x="10" y="9"/>
                    </a:cubicBezTo>
                    <a:cubicBezTo>
                      <a:pt x="10" y="9"/>
                      <a:pt x="8" y="11"/>
                      <a:pt x="8" y="11"/>
                    </a:cubicBezTo>
                    <a:cubicBezTo>
                      <a:pt x="7" y="12"/>
                      <a:pt x="6" y="11"/>
                      <a:pt x="5" y="11"/>
                    </a:cubicBezTo>
                    <a:cubicBezTo>
                      <a:pt x="4" y="11"/>
                      <a:pt x="0" y="10"/>
                      <a:pt x="0" y="12"/>
                    </a:cubicBezTo>
                    <a:cubicBezTo>
                      <a:pt x="0" y="13"/>
                      <a:pt x="2" y="12"/>
                      <a:pt x="2" y="12"/>
                    </a:cubicBezTo>
                    <a:cubicBezTo>
                      <a:pt x="3" y="11"/>
                      <a:pt x="2" y="12"/>
                      <a:pt x="3" y="12"/>
                    </a:cubicBezTo>
                    <a:cubicBezTo>
                      <a:pt x="4" y="13"/>
                      <a:pt x="4" y="11"/>
                      <a:pt x="5" y="12"/>
                    </a:cubicBezTo>
                    <a:cubicBezTo>
                      <a:pt x="5" y="12"/>
                      <a:pt x="6" y="13"/>
                      <a:pt x="6" y="13"/>
                    </a:cubicBezTo>
                    <a:cubicBezTo>
                      <a:pt x="6" y="13"/>
                      <a:pt x="2" y="14"/>
                      <a:pt x="4" y="15"/>
                    </a:cubicBezTo>
                    <a:cubicBezTo>
                      <a:pt x="5" y="16"/>
                      <a:pt x="6" y="14"/>
                      <a:pt x="6" y="15"/>
                    </a:cubicBezTo>
                    <a:cubicBezTo>
                      <a:pt x="7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7" y="16"/>
                    </a:cubicBezTo>
                    <a:cubicBezTo>
                      <a:pt x="7" y="17"/>
                      <a:pt x="9" y="17"/>
                      <a:pt x="10" y="17"/>
                    </a:cubicBezTo>
                    <a:cubicBezTo>
                      <a:pt x="11" y="17"/>
                      <a:pt x="11" y="15"/>
                      <a:pt x="12" y="17"/>
                    </a:cubicBezTo>
                    <a:cubicBezTo>
                      <a:pt x="12" y="17"/>
                      <a:pt x="16" y="22"/>
                      <a:pt x="17" y="21"/>
                    </a:cubicBezTo>
                    <a:cubicBezTo>
                      <a:pt x="17" y="21"/>
                      <a:pt x="16" y="20"/>
                      <a:pt x="16" y="20"/>
                    </a:cubicBezTo>
                    <a:cubicBezTo>
                      <a:pt x="16" y="19"/>
                      <a:pt x="22" y="23"/>
                      <a:pt x="23" y="23"/>
                    </a:cubicBezTo>
                    <a:cubicBezTo>
                      <a:pt x="23" y="22"/>
                      <a:pt x="19" y="19"/>
                      <a:pt x="19" y="18"/>
                    </a:cubicBezTo>
                    <a:cubicBezTo>
                      <a:pt x="20" y="18"/>
                      <a:pt x="24" y="19"/>
                      <a:pt x="24" y="19"/>
                    </a:cubicBezTo>
                    <a:cubicBezTo>
                      <a:pt x="26" y="19"/>
                      <a:pt x="28" y="19"/>
                      <a:pt x="30" y="18"/>
                    </a:cubicBezTo>
                    <a:cubicBezTo>
                      <a:pt x="27" y="16"/>
                      <a:pt x="23" y="17"/>
                      <a:pt x="19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3" name="Freeform 618">
                <a:extLst>
                  <a:ext uri="{FF2B5EF4-FFF2-40B4-BE49-F238E27FC236}">
                    <a16:creationId xmlns:a16="http://schemas.microsoft.com/office/drawing/2014/main" id="{82B09B02-5EEB-FD44-ACDD-AAD339C4C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690" y="8501084"/>
                <a:ext cx="710194" cy="516057"/>
              </a:xfrm>
              <a:custGeom>
                <a:avLst/>
                <a:gdLst>
                  <a:gd name="T0" fmla="*/ 63 w 76"/>
                  <a:gd name="T1" fmla="*/ 28 h 55"/>
                  <a:gd name="T2" fmla="*/ 66 w 76"/>
                  <a:gd name="T3" fmla="*/ 24 h 55"/>
                  <a:gd name="T4" fmla="*/ 67 w 76"/>
                  <a:gd name="T5" fmla="*/ 22 h 55"/>
                  <a:gd name="T6" fmla="*/ 67 w 76"/>
                  <a:gd name="T7" fmla="*/ 18 h 55"/>
                  <a:gd name="T8" fmla="*/ 61 w 76"/>
                  <a:gd name="T9" fmla="*/ 15 h 55"/>
                  <a:gd name="T10" fmla="*/ 63 w 76"/>
                  <a:gd name="T11" fmla="*/ 14 h 55"/>
                  <a:gd name="T12" fmla="*/ 64 w 76"/>
                  <a:gd name="T13" fmla="*/ 11 h 55"/>
                  <a:gd name="T14" fmla="*/ 60 w 76"/>
                  <a:gd name="T15" fmla="*/ 9 h 55"/>
                  <a:gd name="T16" fmla="*/ 59 w 76"/>
                  <a:gd name="T17" fmla="*/ 8 h 55"/>
                  <a:gd name="T18" fmla="*/ 57 w 76"/>
                  <a:gd name="T19" fmla="*/ 9 h 55"/>
                  <a:gd name="T20" fmla="*/ 57 w 76"/>
                  <a:gd name="T21" fmla="*/ 7 h 55"/>
                  <a:gd name="T22" fmla="*/ 54 w 76"/>
                  <a:gd name="T23" fmla="*/ 8 h 55"/>
                  <a:gd name="T24" fmla="*/ 54 w 76"/>
                  <a:gd name="T25" fmla="*/ 6 h 55"/>
                  <a:gd name="T26" fmla="*/ 58 w 76"/>
                  <a:gd name="T27" fmla="*/ 5 h 55"/>
                  <a:gd name="T28" fmla="*/ 55 w 76"/>
                  <a:gd name="T29" fmla="*/ 4 h 55"/>
                  <a:gd name="T30" fmla="*/ 49 w 76"/>
                  <a:gd name="T31" fmla="*/ 4 h 55"/>
                  <a:gd name="T32" fmla="*/ 44 w 76"/>
                  <a:gd name="T33" fmla="*/ 7 h 55"/>
                  <a:gd name="T34" fmla="*/ 38 w 76"/>
                  <a:gd name="T35" fmla="*/ 5 h 55"/>
                  <a:gd name="T36" fmla="*/ 29 w 76"/>
                  <a:gd name="T37" fmla="*/ 5 h 55"/>
                  <a:gd name="T38" fmla="*/ 26 w 76"/>
                  <a:gd name="T39" fmla="*/ 2 h 55"/>
                  <a:gd name="T40" fmla="*/ 20 w 76"/>
                  <a:gd name="T41" fmla="*/ 0 h 55"/>
                  <a:gd name="T42" fmla="*/ 11 w 76"/>
                  <a:gd name="T43" fmla="*/ 4 h 55"/>
                  <a:gd name="T44" fmla="*/ 13 w 76"/>
                  <a:gd name="T45" fmla="*/ 12 h 55"/>
                  <a:gd name="T46" fmla="*/ 8 w 76"/>
                  <a:gd name="T47" fmla="*/ 8 h 55"/>
                  <a:gd name="T48" fmla="*/ 10 w 76"/>
                  <a:gd name="T49" fmla="*/ 5 h 55"/>
                  <a:gd name="T50" fmla="*/ 8 w 76"/>
                  <a:gd name="T51" fmla="*/ 1 h 55"/>
                  <a:gd name="T52" fmla="*/ 4 w 76"/>
                  <a:gd name="T53" fmla="*/ 7 h 55"/>
                  <a:gd name="T54" fmla="*/ 3 w 76"/>
                  <a:gd name="T55" fmla="*/ 12 h 55"/>
                  <a:gd name="T56" fmla="*/ 5 w 76"/>
                  <a:gd name="T57" fmla="*/ 13 h 55"/>
                  <a:gd name="T58" fmla="*/ 7 w 76"/>
                  <a:gd name="T59" fmla="*/ 16 h 55"/>
                  <a:gd name="T60" fmla="*/ 10 w 76"/>
                  <a:gd name="T61" fmla="*/ 23 h 55"/>
                  <a:gd name="T62" fmla="*/ 13 w 76"/>
                  <a:gd name="T63" fmla="*/ 23 h 55"/>
                  <a:gd name="T64" fmla="*/ 15 w 76"/>
                  <a:gd name="T65" fmla="*/ 22 h 55"/>
                  <a:gd name="T66" fmla="*/ 21 w 76"/>
                  <a:gd name="T67" fmla="*/ 27 h 55"/>
                  <a:gd name="T68" fmla="*/ 23 w 76"/>
                  <a:gd name="T69" fmla="*/ 27 h 55"/>
                  <a:gd name="T70" fmla="*/ 26 w 76"/>
                  <a:gd name="T71" fmla="*/ 27 h 55"/>
                  <a:gd name="T72" fmla="*/ 31 w 76"/>
                  <a:gd name="T73" fmla="*/ 29 h 55"/>
                  <a:gd name="T74" fmla="*/ 31 w 76"/>
                  <a:gd name="T75" fmla="*/ 38 h 55"/>
                  <a:gd name="T76" fmla="*/ 32 w 76"/>
                  <a:gd name="T77" fmla="*/ 41 h 55"/>
                  <a:gd name="T78" fmla="*/ 30 w 76"/>
                  <a:gd name="T79" fmla="*/ 44 h 55"/>
                  <a:gd name="T80" fmla="*/ 40 w 76"/>
                  <a:gd name="T81" fmla="*/ 53 h 55"/>
                  <a:gd name="T82" fmla="*/ 42 w 76"/>
                  <a:gd name="T83" fmla="*/ 54 h 55"/>
                  <a:gd name="T84" fmla="*/ 45 w 76"/>
                  <a:gd name="T85" fmla="*/ 52 h 55"/>
                  <a:gd name="T86" fmla="*/ 51 w 76"/>
                  <a:gd name="T87" fmla="*/ 47 h 55"/>
                  <a:gd name="T88" fmla="*/ 49 w 76"/>
                  <a:gd name="T89" fmla="*/ 44 h 55"/>
                  <a:gd name="T90" fmla="*/ 48 w 76"/>
                  <a:gd name="T91" fmla="*/ 41 h 55"/>
                  <a:gd name="T92" fmla="*/ 45 w 76"/>
                  <a:gd name="T93" fmla="*/ 38 h 55"/>
                  <a:gd name="T94" fmla="*/ 52 w 76"/>
                  <a:gd name="T95" fmla="*/ 38 h 55"/>
                  <a:gd name="T96" fmla="*/ 54 w 76"/>
                  <a:gd name="T97" fmla="*/ 40 h 55"/>
                  <a:gd name="T98" fmla="*/ 56 w 76"/>
                  <a:gd name="T99" fmla="*/ 38 h 55"/>
                  <a:gd name="T100" fmla="*/ 62 w 76"/>
                  <a:gd name="T101" fmla="*/ 36 h 55"/>
                  <a:gd name="T102" fmla="*/ 67 w 76"/>
                  <a:gd name="T103" fmla="*/ 33 h 55"/>
                  <a:gd name="T104" fmla="*/ 63 w 76"/>
                  <a:gd name="T105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6" h="55">
                    <a:moveTo>
                      <a:pt x="63" y="28"/>
                    </a:moveTo>
                    <a:cubicBezTo>
                      <a:pt x="63" y="26"/>
                      <a:pt x="63" y="25"/>
                      <a:pt x="66" y="24"/>
                    </a:cubicBezTo>
                    <a:cubicBezTo>
                      <a:pt x="66" y="23"/>
                      <a:pt x="68" y="23"/>
                      <a:pt x="67" y="22"/>
                    </a:cubicBezTo>
                    <a:cubicBezTo>
                      <a:pt x="66" y="21"/>
                      <a:pt x="65" y="19"/>
                      <a:pt x="67" y="18"/>
                    </a:cubicBezTo>
                    <a:cubicBezTo>
                      <a:pt x="76" y="14"/>
                      <a:pt x="61" y="15"/>
                      <a:pt x="61" y="15"/>
                    </a:cubicBezTo>
                    <a:cubicBezTo>
                      <a:pt x="61" y="14"/>
                      <a:pt x="62" y="14"/>
                      <a:pt x="63" y="14"/>
                    </a:cubicBezTo>
                    <a:cubicBezTo>
                      <a:pt x="64" y="14"/>
                      <a:pt x="64" y="12"/>
                      <a:pt x="64" y="11"/>
                    </a:cubicBezTo>
                    <a:cubicBezTo>
                      <a:pt x="64" y="10"/>
                      <a:pt x="60" y="8"/>
                      <a:pt x="60" y="9"/>
                    </a:cubicBezTo>
                    <a:cubicBezTo>
                      <a:pt x="60" y="10"/>
                      <a:pt x="59" y="8"/>
                      <a:pt x="59" y="8"/>
                    </a:cubicBezTo>
                    <a:cubicBezTo>
                      <a:pt x="58" y="8"/>
                      <a:pt x="58" y="10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6" y="6"/>
                      <a:pt x="55" y="8"/>
                      <a:pt x="54" y="8"/>
                    </a:cubicBezTo>
                    <a:cubicBezTo>
                      <a:pt x="54" y="8"/>
                      <a:pt x="54" y="6"/>
                      <a:pt x="54" y="6"/>
                    </a:cubicBezTo>
                    <a:cubicBezTo>
                      <a:pt x="54" y="4"/>
                      <a:pt x="57" y="5"/>
                      <a:pt x="58" y="5"/>
                    </a:cubicBezTo>
                    <a:cubicBezTo>
                      <a:pt x="59" y="4"/>
                      <a:pt x="55" y="4"/>
                      <a:pt x="55" y="4"/>
                    </a:cubicBezTo>
                    <a:cubicBezTo>
                      <a:pt x="53" y="4"/>
                      <a:pt x="51" y="3"/>
                      <a:pt x="49" y="4"/>
                    </a:cubicBezTo>
                    <a:cubicBezTo>
                      <a:pt x="47" y="5"/>
                      <a:pt x="46" y="8"/>
                      <a:pt x="44" y="7"/>
                    </a:cubicBezTo>
                    <a:cubicBezTo>
                      <a:pt x="41" y="7"/>
                      <a:pt x="40" y="7"/>
                      <a:pt x="38" y="5"/>
                    </a:cubicBezTo>
                    <a:cubicBezTo>
                      <a:pt x="36" y="3"/>
                      <a:pt x="32" y="5"/>
                      <a:pt x="29" y="5"/>
                    </a:cubicBezTo>
                    <a:cubicBezTo>
                      <a:pt x="27" y="5"/>
                      <a:pt x="27" y="4"/>
                      <a:pt x="26" y="2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1" y="1"/>
                      <a:pt x="11" y="4"/>
                    </a:cubicBezTo>
                    <a:cubicBezTo>
                      <a:pt x="11" y="7"/>
                      <a:pt x="15" y="8"/>
                      <a:pt x="13" y="12"/>
                    </a:cubicBezTo>
                    <a:cubicBezTo>
                      <a:pt x="11" y="14"/>
                      <a:pt x="7" y="10"/>
                      <a:pt x="8" y="8"/>
                    </a:cubicBezTo>
                    <a:cubicBezTo>
                      <a:pt x="8" y="7"/>
                      <a:pt x="10" y="6"/>
                      <a:pt x="10" y="5"/>
                    </a:cubicBezTo>
                    <a:cubicBezTo>
                      <a:pt x="11" y="3"/>
                      <a:pt x="8" y="2"/>
                      <a:pt x="8" y="1"/>
                    </a:cubicBezTo>
                    <a:cubicBezTo>
                      <a:pt x="5" y="3"/>
                      <a:pt x="4" y="4"/>
                      <a:pt x="4" y="7"/>
                    </a:cubicBezTo>
                    <a:cubicBezTo>
                      <a:pt x="3" y="8"/>
                      <a:pt x="0" y="12"/>
                      <a:pt x="3" y="12"/>
                    </a:cubicBezTo>
                    <a:cubicBezTo>
                      <a:pt x="3" y="12"/>
                      <a:pt x="4" y="12"/>
                      <a:pt x="5" y="13"/>
                    </a:cubicBezTo>
                    <a:cubicBezTo>
                      <a:pt x="5" y="14"/>
                      <a:pt x="6" y="15"/>
                      <a:pt x="7" y="16"/>
                    </a:cubicBezTo>
                    <a:cubicBezTo>
                      <a:pt x="9" y="18"/>
                      <a:pt x="5" y="22"/>
                      <a:pt x="10" y="23"/>
                    </a:cubicBezTo>
                    <a:cubicBezTo>
                      <a:pt x="10" y="23"/>
                      <a:pt x="12" y="23"/>
                      <a:pt x="13" y="23"/>
                    </a:cubicBezTo>
                    <a:cubicBezTo>
                      <a:pt x="14" y="23"/>
                      <a:pt x="14" y="22"/>
                      <a:pt x="15" y="22"/>
                    </a:cubicBezTo>
                    <a:cubicBezTo>
                      <a:pt x="18" y="22"/>
                      <a:pt x="19" y="25"/>
                      <a:pt x="21" y="27"/>
                    </a:cubicBezTo>
                    <a:cubicBezTo>
                      <a:pt x="21" y="27"/>
                      <a:pt x="22" y="28"/>
                      <a:pt x="23" y="27"/>
                    </a:cubicBezTo>
                    <a:cubicBezTo>
                      <a:pt x="23" y="26"/>
                      <a:pt x="24" y="27"/>
                      <a:pt x="26" y="27"/>
                    </a:cubicBezTo>
                    <a:cubicBezTo>
                      <a:pt x="28" y="28"/>
                      <a:pt x="33" y="25"/>
                      <a:pt x="31" y="29"/>
                    </a:cubicBezTo>
                    <a:cubicBezTo>
                      <a:pt x="29" y="32"/>
                      <a:pt x="29" y="35"/>
                      <a:pt x="31" y="38"/>
                    </a:cubicBezTo>
                    <a:cubicBezTo>
                      <a:pt x="31" y="39"/>
                      <a:pt x="32" y="40"/>
                      <a:pt x="32" y="41"/>
                    </a:cubicBezTo>
                    <a:cubicBezTo>
                      <a:pt x="32" y="42"/>
                      <a:pt x="29" y="43"/>
                      <a:pt x="30" y="44"/>
                    </a:cubicBezTo>
                    <a:cubicBezTo>
                      <a:pt x="33" y="47"/>
                      <a:pt x="34" y="55"/>
                      <a:pt x="40" y="53"/>
                    </a:cubicBezTo>
                    <a:cubicBezTo>
                      <a:pt x="41" y="53"/>
                      <a:pt x="41" y="54"/>
                      <a:pt x="42" y="54"/>
                    </a:cubicBezTo>
                    <a:cubicBezTo>
                      <a:pt x="43" y="54"/>
                      <a:pt x="44" y="53"/>
                      <a:pt x="45" y="52"/>
                    </a:cubicBezTo>
                    <a:cubicBezTo>
                      <a:pt x="47" y="51"/>
                      <a:pt x="48" y="49"/>
                      <a:pt x="51" y="47"/>
                    </a:cubicBezTo>
                    <a:cubicBezTo>
                      <a:pt x="53" y="46"/>
                      <a:pt x="49" y="46"/>
                      <a:pt x="49" y="44"/>
                    </a:cubicBezTo>
                    <a:cubicBezTo>
                      <a:pt x="49" y="43"/>
                      <a:pt x="48" y="42"/>
                      <a:pt x="48" y="41"/>
                    </a:cubicBezTo>
                    <a:cubicBezTo>
                      <a:pt x="48" y="40"/>
                      <a:pt x="45" y="39"/>
                      <a:pt x="45" y="38"/>
                    </a:cubicBezTo>
                    <a:cubicBezTo>
                      <a:pt x="45" y="37"/>
                      <a:pt x="51" y="38"/>
                      <a:pt x="52" y="38"/>
                    </a:cubicBezTo>
                    <a:cubicBezTo>
                      <a:pt x="54" y="38"/>
                      <a:pt x="53" y="39"/>
                      <a:pt x="54" y="40"/>
                    </a:cubicBezTo>
                    <a:cubicBezTo>
                      <a:pt x="55" y="40"/>
                      <a:pt x="55" y="38"/>
                      <a:pt x="56" y="38"/>
                    </a:cubicBezTo>
                    <a:cubicBezTo>
                      <a:pt x="57" y="37"/>
                      <a:pt x="60" y="37"/>
                      <a:pt x="62" y="36"/>
                    </a:cubicBezTo>
                    <a:cubicBezTo>
                      <a:pt x="63" y="35"/>
                      <a:pt x="65" y="34"/>
                      <a:pt x="67" y="33"/>
                    </a:cubicBezTo>
                    <a:cubicBezTo>
                      <a:pt x="66" y="31"/>
                      <a:pt x="63" y="30"/>
                      <a:pt x="6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4" name="Freeform 619">
                <a:extLst>
                  <a:ext uri="{FF2B5EF4-FFF2-40B4-BE49-F238E27FC236}">
                    <a16:creationId xmlns:a16="http://schemas.microsoft.com/office/drawing/2014/main" id="{806A274B-0518-EA47-9220-E88C6A7D7B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54" y="8641249"/>
                <a:ext cx="242036" cy="356781"/>
              </a:xfrm>
              <a:custGeom>
                <a:avLst/>
                <a:gdLst>
                  <a:gd name="T0" fmla="*/ 22 w 26"/>
                  <a:gd name="T1" fmla="*/ 29 h 38"/>
                  <a:gd name="T2" fmla="*/ 18 w 26"/>
                  <a:gd name="T3" fmla="*/ 21 h 38"/>
                  <a:gd name="T4" fmla="*/ 20 w 26"/>
                  <a:gd name="T5" fmla="*/ 18 h 38"/>
                  <a:gd name="T6" fmla="*/ 22 w 26"/>
                  <a:gd name="T7" fmla="*/ 15 h 38"/>
                  <a:gd name="T8" fmla="*/ 22 w 26"/>
                  <a:gd name="T9" fmla="*/ 13 h 38"/>
                  <a:gd name="T10" fmla="*/ 20 w 26"/>
                  <a:gd name="T11" fmla="*/ 11 h 38"/>
                  <a:gd name="T12" fmla="*/ 16 w 26"/>
                  <a:gd name="T13" fmla="*/ 7 h 38"/>
                  <a:gd name="T14" fmla="*/ 9 w 26"/>
                  <a:gd name="T15" fmla="*/ 0 h 38"/>
                  <a:gd name="T16" fmla="*/ 5 w 26"/>
                  <a:gd name="T17" fmla="*/ 5 h 38"/>
                  <a:gd name="T18" fmla="*/ 6 w 26"/>
                  <a:gd name="T19" fmla="*/ 8 h 38"/>
                  <a:gd name="T20" fmla="*/ 3 w 26"/>
                  <a:gd name="T21" fmla="*/ 10 h 38"/>
                  <a:gd name="T22" fmla="*/ 4 w 26"/>
                  <a:gd name="T23" fmla="*/ 16 h 38"/>
                  <a:gd name="T24" fmla="*/ 7 w 26"/>
                  <a:gd name="T25" fmla="*/ 18 h 38"/>
                  <a:gd name="T26" fmla="*/ 8 w 26"/>
                  <a:gd name="T27" fmla="*/ 20 h 38"/>
                  <a:gd name="T28" fmla="*/ 8 w 26"/>
                  <a:gd name="T29" fmla="*/ 27 h 38"/>
                  <a:gd name="T30" fmla="*/ 11 w 26"/>
                  <a:gd name="T31" fmla="*/ 35 h 38"/>
                  <a:gd name="T32" fmla="*/ 17 w 26"/>
                  <a:gd name="T33" fmla="*/ 35 h 38"/>
                  <a:gd name="T34" fmla="*/ 21 w 26"/>
                  <a:gd name="T35" fmla="*/ 34 h 38"/>
                  <a:gd name="T36" fmla="*/ 26 w 26"/>
                  <a:gd name="T37" fmla="*/ 34 h 38"/>
                  <a:gd name="T38" fmla="*/ 22 w 26"/>
                  <a:gd name="T39" fmla="*/ 29 h 38"/>
                  <a:gd name="T40" fmla="*/ 22 w 26"/>
                  <a:gd name="T41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8">
                    <a:moveTo>
                      <a:pt x="22" y="29"/>
                    </a:moveTo>
                    <a:cubicBezTo>
                      <a:pt x="22" y="28"/>
                      <a:pt x="17" y="22"/>
                      <a:pt x="18" y="21"/>
                    </a:cubicBezTo>
                    <a:cubicBezTo>
                      <a:pt x="19" y="20"/>
                      <a:pt x="18" y="19"/>
                      <a:pt x="20" y="18"/>
                    </a:cubicBezTo>
                    <a:cubicBezTo>
                      <a:pt x="23" y="18"/>
                      <a:pt x="22" y="16"/>
                      <a:pt x="22" y="15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9" y="9"/>
                      <a:pt x="16" y="9"/>
                      <a:pt x="16" y="7"/>
                    </a:cubicBezTo>
                    <a:cubicBezTo>
                      <a:pt x="15" y="4"/>
                      <a:pt x="11" y="1"/>
                      <a:pt x="9" y="0"/>
                    </a:cubicBezTo>
                    <a:cubicBezTo>
                      <a:pt x="9" y="3"/>
                      <a:pt x="4" y="3"/>
                      <a:pt x="5" y="5"/>
                    </a:cubicBezTo>
                    <a:cubicBezTo>
                      <a:pt x="5" y="6"/>
                      <a:pt x="7" y="7"/>
                      <a:pt x="6" y="8"/>
                    </a:cubicBezTo>
                    <a:cubicBezTo>
                      <a:pt x="5" y="8"/>
                      <a:pt x="3" y="9"/>
                      <a:pt x="3" y="10"/>
                    </a:cubicBezTo>
                    <a:cubicBezTo>
                      <a:pt x="0" y="11"/>
                      <a:pt x="2" y="14"/>
                      <a:pt x="4" y="16"/>
                    </a:cubicBezTo>
                    <a:cubicBezTo>
                      <a:pt x="5" y="17"/>
                      <a:pt x="5" y="18"/>
                      <a:pt x="7" y="18"/>
                    </a:cubicBezTo>
                    <a:cubicBezTo>
                      <a:pt x="8" y="18"/>
                      <a:pt x="7" y="19"/>
                      <a:pt x="8" y="20"/>
                    </a:cubicBezTo>
                    <a:cubicBezTo>
                      <a:pt x="10" y="23"/>
                      <a:pt x="9" y="24"/>
                      <a:pt x="8" y="27"/>
                    </a:cubicBezTo>
                    <a:cubicBezTo>
                      <a:pt x="8" y="30"/>
                      <a:pt x="10" y="33"/>
                      <a:pt x="11" y="35"/>
                    </a:cubicBezTo>
                    <a:cubicBezTo>
                      <a:pt x="14" y="38"/>
                      <a:pt x="15" y="35"/>
                      <a:pt x="17" y="35"/>
                    </a:cubicBezTo>
                    <a:cubicBezTo>
                      <a:pt x="19" y="35"/>
                      <a:pt x="20" y="34"/>
                      <a:pt x="21" y="34"/>
                    </a:cubicBezTo>
                    <a:cubicBezTo>
                      <a:pt x="23" y="33"/>
                      <a:pt x="24" y="33"/>
                      <a:pt x="26" y="34"/>
                    </a:cubicBezTo>
                    <a:cubicBezTo>
                      <a:pt x="25" y="32"/>
                      <a:pt x="24" y="30"/>
                      <a:pt x="22" y="29"/>
                    </a:cubicBezTo>
                    <a:cubicBezTo>
                      <a:pt x="21" y="27"/>
                      <a:pt x="23" y="29"/>
                      <a:pt x="22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5" name="Freeform 620">
                <a:extLst>
                  <a:ext uri="{FF2B5EF4-FFF2-40B4-BE49-F238E27FC236}">
                    <a16:creationId xmlns:a16="http://schemas.microsoft.com/office/drawing/2014/main" id="{88CE81FF-4E8F-304C-B16C-6DAB5D8C76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6805" y="8752743"/>
                <a:ext cx="207005" cy="216615"/>
              </a:xfrm>
              <a:custGeom>
                <a:avLst/>
                <a:gdLst>
                  <a:gd name="T0" fmla="*/ 19 w 22"/>
                  <a:gd name="T1" fmla="*/ 7 h 23"/>
                  <a:gd name="T2" fmla="*/ 22 w 22"/>
                  <a:gd name="T3" fmla="*/ 2 h 23"/>
                  <a:gd name="T4" fmla="*/ 12 w 22"/>
                  <a:gd name="T5" fmla="*/ 2 h 23"/>
                  <a:gd name="T6" fmla="*/ 9 w 22"/>
                  <a:gd name="T7" fmla="*/ 0 h 23"/>
                  <a:gd name="T8" fmla="*/ 5 w 22"/>
                  <a:gd name="T9" fmla="*/ 1 h 23"/>
                  <a:gd name="T10" fmla="*/ 4 w 22"/>
                  <a:gd name="T11" fmla="*/ 6 h 23"/>
                  <a:gd name="T12" fmla="*/ 1 w 22"/>
                  <a:gd name="T13" fmla="*/ 10 h 23"/>
                  <a:gd name="T14" fmla="*/ 4 w 22"/>
                  <a:gd name="T15" fmla="*/ 15 h 23"/>
                  <a:gd name="T16" fmla="*/ 9 w 22"/>
                  <a:gd name="T17" fmla="*/ 22 h 23"/>
                  <a:gd name="T18" fmla="*/ 12 w 22"/>
                  <a:gd name="T19" fmla="*/ 19 h 23"/>
                  <a:gd name="T20" fmla="*/ 16 w 22"/>
                  <a:gd name="T21" fmla="*/ 18 h 23"/>
                  <a:gd name="T22" fmla="*/ 19 w 22"/>
                  <a:gd name="T23" fmla="*/ 19 h 23"/>
                  <a:gd name="T24" fmla="*/ 20 w 22"/>
                  <a:gd name="T25" fmla="*/ 14 h 23"/>
                  <a:gd name="T26" fmla="*/ 19 w 22"/>
                  <a:gd name="T27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3">
                    <a:moveTo>
                      <a:pt x="19" y="7"/>
                    </a:moveTo>
                    <a:cubicBezTo>
                      <a:pt x="19" y="5"/>
                      <a:pt x="21" y="3"/>
                      <a:pt x="22" y="2"/>
                    </a:cubicBezTo>
                    <a:cubicBezTo>
                      <a:pt x="19" y="1"/>
                      <a:pt x="14" y="0"/>
                      <a:pt x="12" y="2"/>
                    </a:cubicBezTo>
                    <a:cubicBezTo>
                      <a:pt x="10" y="3"/>
                      <a:pt x="9" y="1"/>
                      <a:pt x="9" y="0"/>
                    </a:cubicBezTo>
                    <a:cubicBezTo>
                      <a:pt x="8" y="0"/>
                      <a:pt x="7" y="2"/>
                      <a:pt x="5" y="1"/>
                    </a:cubicBezTo>
                    <a:cubicBezTo>
                      <a:pt x="5" y="2"/>
                      <a:pt x="7" y="6"/>
                      <a:pt x="4" y="6"/>
                    </a:cubicBezTo>
                    <a:cubicBezTo>
                      <a:pt x="2" y="7"/>
                      <a:pt x="0" y="8"/>
                      <a:pt x="1" y="10"/>
                    </a:cubicBezTo>
                    <a:cubicBezTo>
                      <a:pt x="2" y="12"/>
                      <a:pt x="3" y="13"/>
                      <a:pt x="4" y="15"/>
                    </a:cubicBezTo>
                    <a:cubicBezTo>
                      <a:pt x="5" y="17"/>
                      <a:pt x="7" y="19"/>
                      <a:pt x="9" y="22"/>
                    </a:cubicBezTo>
                    <a:cubicBezTo>
                      <a:pt x="12" y="23"/>
                      <a:pt x="10" y="19"/>
                      <a:pt x="12" y="19"/>
                    </a:cubicBezTo>
                    <a:cubicBezTo>
                      <a:pt x="14" y="19"/>
                      <a:pt x="15" y="19"/>
                      <a:pt x="16" y="18"/>
                    </a:cubicBezTo>
                    <a:cubicBezTo>
                      <a:pt x="17" y="18"/>
                      <a:pt x="17" y="20"/>
                      <a:pt x="19" y="19"/>
                    </a:cubicBezTo>
                    <a:cubicBezTo>
                      <a:pt x="20" y="17"/>
                      <a:pt x="21" y="16"/>
                      <a:pt x="20" y="14"/>
                    </a:cubicBezTo>
                    <a:cubicBezTo>
                      <a:pt x="20" y="12"/>
                      <a:pt x="19" y="9"/>
                      <a:pt x="1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6" name="Freeform 621">
                <a:extLst>
                  <a:ext uri="{FF2B5EF4-FFF2-40B4-BE49-F238E27FC236}">
                    <a16:creationId xmlns:a16="http://schemas.microsoft.com/office/drawing/2014/main" id="{3E9F7B66-26C4-4B4F-9D9D-BF23FFF6E0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5596" y="8771860"/>
                <a:ext cx="149682" cy="168837"/>
              </a:xfrm>
              <a:custGeom>
                <a:avLst/>
                <a:gdLst>
                  <a:gd name="T0" fmla="*/ 12 w 16"/>
                  <a:gd name="T1" fmla="*/ 5 h 18"/>
                  <a:gd name="T2" fmla="*/ 5 w 16"/>
                  <a:gd name="T3" fmla="*/ 1 h 18"/>
                  <a:gd name="T4" fmla="*/ 1 w 16"/>
                  <a:gd name="T5" fmla="*/ 6 h 18"/>
                  <a:gd name="T6" fmla="*/ 2 w 16"/>
                  <a:gd name="T7" fmla="*/ 12 h 18"/>
                  <a:gd name="T8" fmla="*/ 0 w 16"/>
                  <a:gd name="T9" fmla="*/ 17 h 18"/>
                  <a:gd name="T10" fmla="*/ 4 w 16"/>
                  <a:gd name="T11" fmla="*/ 17 h 18"/>
                  <a:gd name="T12" fmla="*/ 9 w 16"/>
                  <a:gd name="T13" fmla="*/ 17 h 18"/>
                  <a:gd name="T14" fmla="*/ 16 w 16"/>
                  <a:gd name="T15" fmla="*/ 8 h 18"/>
                  <a:gd name="T16" fmla="*/ 12 w 16"/>
                  <a:gd name="T17" fmla="*/ 5 h 18"/>
                  <a:gd name="T18" fmla="*/ 12 w 16"/>
                  <a:gd name="T1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8">
                    <a:moveTo>
                      <a:pt x="12" y="5"/>
                    </a:moveTo>
                    <a:cubicBezTo>
                      <a:pt x="10" y="3"/>
                      <a:pt x="8" y="1"/>
                      <a:pt x="5" y="1"/>
                    </a:cubicBezTo>
                    <a:cubicBezTo>
                      <a:pt x="3" y="0"/>
                      <a:pt x="0" y="4"/>
                      <a:pt x="1" y="6"/>
                    </a:cubicBezTo>
                    <a:cubicBezTo>
                      <a:pt x="1" y="8"/>
                      <a:pt x="2" y="10"/>
                      <a:pt x="2" y="12"/>
                    </a:cubicBezTo>
                    <a:cubicBezTo>
                      <a:pt x="3" y="14"/>
                      <a:pt x="1" y="16"/>
                      <a:pt x="0" y="17"/>
                    </a:cubicBezTo>
                    <a:cubicBezTo>
                      <a:pt x="1" y="18"/>
                      <a:pt x="3" y="17"/>
                      <a:pt x="4" y="17"/>
                    </a:cubicBezTo>
                    <a:cubicBezTo>
                      <a:pt x="6" y="17"/>
                      <a:pt x="7" y="18"/>
                      <a:pt x="9" y="17"/>
                    </a:cubicBezTo>
                    <a:cubicBezTo>
                      <a:pt x="12" y="16"/>
                      <a:pt x="13" y="10"/>
                      <a:pt x="16" y="8"/>
                    </a:cubicBezTo>
                    <a:cubicBezTo>
                      <a:pt x="14" y="7"/>
                      <a:pt x="13" y="6"/>
                      <a:pt x="12" y="5"/>
                    </a:cubicBezTo>
                    <a:cubicBezTo>
                      <a:pt x="10" y="4"/>
                      <a:pt x="13" y="6"/>
                      <a:pt x="1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7" name="Freeform 622">
                <a:extLst>
                  <a:ext uri="{FF2B5EF4-FFF2-40B4-BE49-F238E27FC236}">
                    <a16:creationId xmlns:a16="http://schemas.microsoft.com/office/drawing/2014/main" id="{1A7010DF-B308-DD42-9311-5CBCC0BC78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202" y="8453303"/>
                <a:ext cx="754779" cy="786831"/>
              </a:xfrm>
              <a:custGeom>
                <a:avLst/>
                <a:gdLst>
                  <a:gd name="T0" fmla="*/ 76 w 81"/>
                  <a:gd name="T1" fmla="*/ 39 h 84"/>
                  <a:gd name="T2" fmla="*/ 74 w 81"/>
                  <a:gd name="T3" fmla="*/ 32 h 84"/>
                  <a:gd name="T4" fmla="*/ 69 w 81"/>
                  <a:gd name="T5" fmla="*/ 33 h 84"/>
                  <a:gd name="T6" fmla="*/ 58 w 81"/>
                  <a:gd name="T7" fmla="*/ 28 h 84"/>
                  <a:gd name="T8" fmla="*/ 53 w 81"/>
                  <a:gd name="T9" fmla="*/ 20 h 84"/>
                  <a:gd name="T10" fmla="*/ 50 w 81"/>
                  <a:gd name="T11" fmla="*/ 15 h 84"/>
                  <a:gd name="T12" fmla="*/ 56 w 81"/>
                  <a:gd name="T13" fmla="*/ 5 h 84"/>
                  <a:gd name="T14" fmla="*/ 56 w 81"/>
                  <a:gd name="T15" fmla="*/ 1 h 84"/>
                  <a:gd name="T16" fmla="*/ 44 w 81"/>
                  <a:gd name="T17" fmla="*/ 8 h 84"/>
                  <a:gd name="T18" fmla="*/ 36 w 81"/>
                  <a:gd name="T19" fmla="*/ 16 h 84"/>
                  <a:gd name="T20" fmla="*/ 31 w 81"/>
                  <a:gd name="T21" fmla="*/ 23 h 84"/>
                  <a:gd name="T22" fmla="*/ 25 w 81"/>
                  <a:gd name="T23" fmla="*/ 17 h 84"/>
                  <a:gd name="T24" fmla="*/ 7 w 81"/>
                  <a:gd name="T25" fmla="*/ 18 h 84"/>
                  <a:gd name="T26" fmla="*/ 1 w 81"/>
                  <a:gd name="T27" fmla="*/ 16 h 84"/>
                  <a:gd name="T28" fmla="*/ 1 w 81"/>
                  <a:gd name="T29" fmla="*/ 21 h 84"/>
                  <a:gd name="T30" fmla="*/ 8 w 81"/>
                  <a:gd name="T31" fmla="*/ 24 h 84"/>
                  <a:gd name="T32" fmla="*/ 11 w 81"/>
                  <a:gd name="T33" fmla="*/ 26 h 84"/>
                  <a:gd name="T34" fmla="*/ 13 w 81"/>
                  <a:gd name="T35" fmla="*/ 23 h 84"/>
                  <a:gd name="T36" fmla="*/ 20 w 81"/>
                  <a:gd name="T37" fmla="*/ 18 h 84"/>
                  <a:gd name="T38" fmla="*/ 24 w 81"/>
                  <a:gd name="T39" fmla="*/ 20 h 84"/>
                  <a:gd name="T40" fmla="*/ 25 w 81"/>
                  <a:gd name="T41" fmla="*/ 26 h 84"/>
                  <a:gd name="T42" fmla="*/ 28 w 81"/>
                  <a:gd name="T43" fmla="*/ 42 h 84"/>
                  <a:gd name="T44" fmla="*/ 28 w 81"/>
                  <a:gd name="T45" fmla="*/ 47 h 84"/>
                  <a:gd name="T46" fmla="*/ 22 w 81"/>
                  <a:gd name="T47" fmla="*/ 53 h 84"/>
                  <a:gd name="T48" fmla="*/ 26 w 81"/>
                  <a:gd name="T49" fmla="*/ 58 h 84"/>
                  <a:gd name="T50" fmla="*/ 34 w 81"/>
                  <a:gd name="T51" fmla="*/ 61 h 84"/>
                  <a:gd name="T52" fmla="*/ 41 w 81"/>
                  <a:gd name="T53" fmla="*/ 64 h 84"/>
                  <a:gd name="T54" fmla="*/ 54 w 81"/>
                  <a:gd name="T55" fmla="*/ 76 h 84"/>
                  <a:gd name="T56" fmla="*/ 60 w 81"/>
                  <a:gd name="T57" fmla="*/ 75 h 84"/>
                  <a:gd name="T58" fmla="*/ 64 w 81"/>
                  <a:gd name="T59" fmla="*/ 80 h 84"/>
                  <a:gd name="T60" fmla="*/ 65 w 81"/>
                  <a:gd name="T61" fmla="*/ 84 h 84"/>
                  <a:gd name="T62" fmla="*/ 65 w 81"/>
                  <a:gd name="T63" fmla="*/ 63 h 84"/>
                  <a:gd name="T64" fmla="*/ 70 w 81"/>
                  <a:gd name="T65" fmla="*/ 58 h 84"/>
                  <a:gd name="T66" fmla="*/ 66 w 81"/>
                  <a:gd name="T67" fmla="*/ 55 h 84"/>
                  <a:gd name="T68" fmla="*/ 79 w 81"/>
                  <a:gd name="T69" fmla="*/ 53 h 84"/>
                  <a:gd name="T70" fmla="*/ 77 w 81"/>
                  <a:gd name="T71" fmla="*/ 4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84">
                    <a:moveTo>
                      <a:pt x="77" y="48"/>
                    </a:moveTo>
                    <a:cubicBezTo>
                      <a:pt x="81" y="45"/>
                      <a:pt x="76" y="42"/>
                      <a:pt x="76" y="39"/>
                    </a:cubicBezTo>
                    <a:cubicBezTo>
                      <a:pt x="76" y="37"/>
                      <a:pt x="78" y="35"/>
                      <a:pt x="78" y="33"/>
                    </a:cubicBezTo>
                    <a:cubicBezTo>
                      <a:pt x="79" y="30"/>
                      <a:pt x="75" y="32"/>
                      <a:pt x="74" y="32"/>
                    </a:cubicBezTo>
                    <a:cubicBezTo>
                      <a:pt x="73" y="32"/>
                      <a:pt x="72" y="32"/>
                      <a:pt x="71" y="32"/>
                    </a:cubicBezTo>
                    <a:cubicBezTo>
                      <a:pt x="70" y="32"/>
                      <a:pt x="70" y="33"/>
                      <a:pt x="69" y="33"/>
                    </a:cubicBezTo>
                    <a:cubicBezTo>
                      <a:pt x="68" y="33"/>
                      <a:pt x="67" y="30"/>
                      <a:pt x="66" y="30"/>
                    </a:cubicBezTo>
                    <a:cubicBezTo>
                      <a:pt x="64" y="26"/>
                      <a:pt x="62" y="28"/>
                      <a:pt x="58" y="28"/>
                    </a:cubicBezTo>
                    <a:cubicBezTo>
                      <a:pt x="56" y="28"/>
                      <a:pt x="55" y="28"/>
                      <a:pt x="54" y="26"/>
                    </a:cubicBezTo>
                    <a:cubicBezTo>
                      <a:pt x="53" y="24"/>
                      <a:pt x="56" y="22"/>
                      <a:pt x="53" y="20"/>
                    </a:cubicBezTo>
                    <a:cubicBezTo>
                      <a:pt x="52" y="19"/>
                      <a:pt x="52" y="17"/>
                      <a:pt x="50" y="17"/>
                    </a:cubicBezTo>
                    <a:cubicBezTo>
                      <a:pt x="48" y="17"/>
                      <a:pt x="49" y="17"/>
                      <a:pt x="50" y="15"/>
                    </a:cubicBezTo>
                    <a:cubicBezTo>
                      <a:pt x="51" y="13"/>
                      <a:pt x="50" y="11"/>
                      <a:pt x="51" y="9"/>
                    </a:cubicBezTo>
                    <a:cubicBezTo>
                      <a:pt x="52" y="7"/>
                      <a:pt x="54" y="6"/>
                      <a:pt x="56" y="5"/>
                    </a:cubicBezTo>
                    <a:cubicBezTo>
                      <a:pt x="57" y="4"/>
                      <a:pt x="59" y="4"/>
                      <a:pt x="60" y="2"/>
                    </a:cubicBezTo>
                    <a:cubicBezTo>
                      <a:pt x="60" y="0"/>
                      <a:pt x="56" y="0"/>
                      <a:pt x="56" y="1"/>
                    </a:cubicBezTo>
                    <a:cubicBezTo>
                      <a:pt x="54" y="3"/>
                      <a:pt x="51" y="6"/>
                      <a:pt x="48" y="6"/>
                    </a:cubicBezTo>
                    <a:cubicBezTo>
                      <a:pt x="45" y="6"/>
                      <a:pt x="45" y="6"/>
                      <a:pt x="44" y="8"/>
                    </a:cubicBezTo>
                    <a:cubicBezTo>
                      <a:pt x="43" y="10"/>
                      <a:pt x="43" y="7"/>
                      <a:pt x="41" y="7"/>
                    </a:cubicBezTo>
                    <a:cubicBezTo>
                      <a:pt x="37" y="8"/>
                      <a:pt x="39" y="14"/>
                      <a:pt x="36" y="16"/>
                    </a:cubicBezTo>
                    <a:cubicBezTo>
                      <a:pt x="35" y="17"/>
                      <a:pt x="33" y="18"/>
                      <a:pt x="32" y="20"/>
                    </a:cubicBezTo>
                    <a:cubicBezTo>
                      <a:pt x="32" y="20"/>
                      <a:pt x="32" y="23"/>
                      <a:pt x="31" y="23"/>
                    </a:cubicBezTo>
                    <a:cubicBezTo>
                      <a:pt x="30" y="21"/>
                      <a:pt x="29" y="20"/>
                      <a:pt x="28" y="19"/>
                    </a:cubicBezTo>
                    <a:cubicBezTo>
                      <a:pt x="27" y="17"/>
                      <a:pt x="26" y="17"/>
                      <a:pt x="25" y="17"/>
                    </a:cubicBezTo>
                    <a:cubicBezTo>
                      <a:pt x="21" y="16"/>
                      <a:pt x="19" y="13"/>
                      <a:pt x="15" y="16"/>
                    </a:cubicBezTo>
                    <a:cubicBezTo>
                      <a:pt x="13" y="17"/>
                      <a:pt x="9" y="20"/>
                      <a:pt x="7" y="18"/>
                    </a:cubicBezTo>
                    <a:cubicBezTo>
                      <a:pt x="6" y="17"/>
                      <a:pt x="5" y="17"/>
                      <a:pt x="4" y="16"/>
                    </a:cubicBezTo>
                    <a:cubicBezTo>
                      <a:pt x="2" y="16"/>
                      <a:pt x="3" y="14"/>
                      <a:pt x="1" y="16"/>
                    </a:cubicBezTo>
                    <a:cubicBezTo>
                      <a:pt x="0" y="17"/>
                      <a:pt x="1" y="17"/>
                      <a:pt x="2" y="18"/>
                    </a:cubicBezTo>
                    <a:cubicBezTo>
                      <a:pt x="2" y="19"/>
                      <a:pt x="1" y="20"/>
                      <a:pt x="1" y="21"/>
                    </a:cubicBezTo>
                    <a:cubicBezTo>
                      <a:pt x="3" y="21"/>
                      <a:pt x="5" y="22"/>
                      <a:pt x="6" y="22"/>
                    </a:cubicBezTo>
                    <a:cubicBezTo>
                      <a:pt x="7" y="23"/>
                      <a:pt x="8" y="23"/>
                      <a:pt x="8" y="24"/>
                    </a:cubicBezTo>
                    <a:cubicBezTo>
                      <a:pt x="9" y="25"/>
                      <a:pt x="9" y="24"/>
                      <a:pt x="10" y="24"/>
                    </a:cubicBezTo>
                    <a:cubicBezTo>
                      <a:pt x="10" y="23"/>
                      <a:pt x="10" y="26"/>
                      <a:pt x="11" y="26"/>
                    </a:cubicBezTo>
                    <a:cubicBezTo>
                      <a:pt x="12" y="27"/>
                      <a:pt x="13" y="26"/>
                      <a:pt x="15" y="25"/>
                    </a:cubicBezTo>
                    <a:cubicBezTo>
                      <a:pt x="16" y="25"/>
                      <a:pt x="13" y="23"/>
                      <a:pt x="13" y="23"/>
                    </a:cubicBezTo>
                    <a:cubicBezTo>
                      <a:pt x="13" y="22"/>
                      <a:pt x="16" y="20"/>
                      <a:pt x="16" y="19"/>
                    </a:cubicBezTo>
                    <a:cubicBezTo>
                      <a:pt x="17" y="18"/>
                      <a:pt x="19" y="17"/>
                      <a:pt x="20" y="18"/>
                    </a:cubicBezTo>
                    <a:cubicBezTo>
                      <a:pt x="21" y="18"/>
                      <a:pt x="23" y="19"/>
                      <a:pt x="23" y="19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1"/>
                      <a:pt x="23" y="22"/>
                      <a:pt x="23" y="22"/>
                    </a:cubicBezTo>
                    <a:cubicBezTo>
                      <a:pt x="23" y="23"/>
                      <a:pt x="25" y="25"/>
                      <a:pt x="25" y="26"/>
                    </a:cubicBezTo>
                    <a:cubicBezTo>
                      <a:pt x="27" y="29"/>
                      <a:pt x="29" y="29"/>
                      <a:pt x="29" y="33"/>
                    </a:cubicBezTo>
                    <a:cubicBezTo>
                      <a:pt x="29" y="36"/>
                      <a:pt x="29" y="39"/>
                      <a:pt x="28" y="42"/>
                    </a:cubicBezTo>
                    <a:cubicBezTo>
                      <a:pt x="28" y="43"/>
                      <a:pt x="30" y="43"/>
                      <a:pt x="30" y="44"/>
                    </a:cubicBezTo>
                    <a:cubicBezTo>
                      <a:pt x="29" y="45"/>
                      <a:pt x="28" y="46"/>
                      <a:pt x="28" y="47"/>
                    </a:cubicBezTo>
                    <a:cubicBezTo>
                      <a:pt x="27" y="48"/>
                      <a:pt x="27" y="50"/>
                      <a:pt x="26" y="50"/>
                    </a:cubicBezTo>
                    <a:cubicBezTo>
                      <a:pt x="24" y="51"/>
                      <a:pt x="22" y="50"/>
                      <a:pt x="22" y="53"/>
                    </a:cubicBezTo>
                    <a:cubicBezTo>
                      <a:pt x="22" y="55"/>
                      <a:pt x="19" y="55"/>
                      <a:pt x="22" y="56"/>
                    </a:cubicBezTo>
                    <a:cubicBezTo>
                      <a:pt x="23" y="57"/>
                      <a:pt x="24" y="57"/>
                      <a:pt x="26" y="58"/>
                    </a:cubicBezTo>
                    <a:cubicBezTo>
                      <a:pt x="27" y="59"/>
                      <a:pt x="28" y="60"/>
                      <a:pt x="29" y="61"/>
                    </a:cubicBezTo>
                    <a:cubicBezTo>
                      <a:pt x="31" y="62"/>
                      <a:pt x="32" y="61"/>
                      <a:pt x="34" y="61"/>
                    </a:cubicBezTo>
                    <a:cubicBezTo>
                      <a:pt x="35" y="61"/>
                      <a:pt x="36" y="62"/>
                      <a:pt x="38" y="63"/>
                    </a:cubicBezTo>
                    <a:cubicBezTo>
                      <a:pt x="39" y="63"/>
                      <a:pt x="40" y="63"/>
                      <a:pt x="41" y="64"/>
                    </a:cubicBezTo>
                    <a:cubicBezTo>
                      <a:pt x="44" y="66"/>
                      <a:pt x="46" y="68"/>
                      <a:pt x="48" y="71"/>
                    </a:cubicBezTo>
                    <a:cubicBezTo>
                      <a:pt x="49" y="74"/>
                      <a:pt x="50" y="75"/>
                      <a:pt x="54" y="76"/>
                    </a:cubicBezTo>
                    <a:cubicBezTo>
                      <a:pt x="55" y="76"/>
                      <a:pt x="56" y="75"/>
                      <a:pt x="57" y="74"/>
                    </a:cubicBezTo>
                    <a:cubicBezTo>
                      <a:pt x="58" y="74"/>
                      <a:pt x="59" y="76"/>
                      <a:pt x="60" y="75"/>
                    </a:cubicBezTo>
                    <a:cubicBezTo>
                      <a:pt x="62" y="74"/>
                      <a:pt x="64" y="75"/>
                      <a:pt x="65" y="76"/>
                    </a:cubicBezTo>
                    <a:cubicBezTo>
                      <a:pt x="65" y="77"/>
                      <a:pt x="64" y="79"/>
                      <a:pt x="64" y="80"/>
                    </a:cubicBezTo>
                    <a:cubicBezTo>
                      <a:pt x="63" y="81"/>
                      <a:pt x="62" y="81"/>
                      <a:pt x="64" y="82"/>
                    </a:cubicBezTo>
                    <a:cubicBezTo>
                      <a:pt x="64" y="82"/>
                      <a:pt x="66" y="84"/>
                      <a:pt x="65" y="84"/>
                    </a:cubicBezTo>
                    <a:cubicBezTo>
                      <a:pt x="67" y="84"/>
                      <a:pt x="68" y="73"/>
                      <a:pt x="69" y="71"/>
                    </a:cubicBezTo>
                    <a:cubicBezTo>
                      <a:pt x="69" y="67"/>
                      <a:pt x="66" y="66"/>
                      <a:pt x="65" y="63"/>
                    </a:cubicBezTo>
                    <a:cubicBezTo>
                      <a:pt x="65" y="61"/>
                      <a:pt x="65" y="60"/>
                      <a:pt x="66" y="60"/>
                    </a:cubicBezTo>
                    <a:cubicBezTo>
                      <a:pt x="67" y="60"/>
                      <a:pt x="70" y="59"/>
                      <a:pt x="70" y="58"/>
                    </a:cubicBezTo>
                    <a:cubicBezTo>
                      <a:pt x="69" y="58"/>
                      <a:pt x="67" y="58"/>
                      <a:pt x="67" y="57"/>
                    </a:cubicBezTo>
                    <a:cubicBezTo>
                      <a:pt x="66" y="57"/>
                      <a:pt x="66" y="55"/>
                      <a:pt x="66" y="55"/>
                    </a:cubicBezTo>
                    <a:cubicBezTo>
                      <a:pt x="68" y="55"/>
                      <a:pt x="70" y="55"/>
                      <a:pt x="72" y="55"/>
                    </a:cubicBezTo>
                    <a:cubicBezTo>
                      <a:pt x="73" y="55"/>
                      <a:pt x="79" y="52"/>
                      <a:pt x="79" y="53"/>
                    </a:cubicBezTo>
                    <a:cubicBezTo>
                      <a:pt x="79" y="51"/>
                      <a:pt x="76" y="48"/>
                      <a:pt x="77" y="48"/>
                    </a:cubicBezTo>
                    <a:cubicBezTo>
                      <a:pt x="78" y="47"/>
                      <a:pt x="76" y="48"/>
                      <a:pt x="77" y="4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8" name="Freeform 623">
                <a:extLst>
                  <a:ext uri="{FF2B5EF4-FFF2-40B4-BE49-F238E27FC236}">
                    <a16:creationId xmlns:a16="http://schemas.microsoft.com/office/drawing/2014/main" id="{11B77796-432C-8F41-B456-6C3A60C308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3111" y="8978917"/>
                <a:ext cx="261145" cy="309000"/>
              </a:xfrm>
              <a:custGeom>
                <a:avLst/>
                <a:gdLst>
                  <a:gd name="T0" fmla="*/ 20 w 28"/>
                  <a:gd name="T1" fmla="*/ 6 h 33"/>
                  <a:gd name="T2" fmla="*/ 15 w 28"/>
                  <a:gd name="T3" fmla="*/ 3 h 33"/>
                  <a:gd name="T4" fmla="*/ 10 w 28"/>
                  <a:gd name="T5" fmla="*/ 0 h 33"/>
                  <a:gd name="T6" fmla="*/ 4 w 28"/>
                  <a:gd name="T7" fmla="*/ 4 h 33"/>
                  <a:gd name="T8" fmla="*/ 3 w 28"/>
                  <a:gd name="T9" fmla="*/ 7 h 33"/>
                  <a:gd name="T10" fmla="*/ 2 w 28"/>
                  <a:gd name="T11" fmla="*/ 10 h 33"/>
                  <a:gd name="T12" fmla="*/ 0 w 28"/>
                  <a:gd name="T13" fmla="*/ 13 h 33"/>
                  <a:gd name="T14" fmla="*/ 0 w 28"/>
                  <a:gd name="T15" fmla="*/ 15 h 33"/>
                  <a:gd name="T16" fmla="*/ 0 w 28"/>
                  <a:gd name="T17" fmla="*/ 18 h 33"/>
                  <a:gd name="T18" fmla="*/ 2 w 28"/>
                  <a:gd name="T19" fmla="*/ 20 h 33"/>
                  <a:gd name="T20" fmla="*/ 5 w 28"/>
                  <a:gd name="T21" fmla="*/ 18 h 33"/>
                  <a:gd name="T22" fmla="*/ 5 w 28"/>
                  <a:gd name="T23" fmla="*/ 20 h 33"/>
                  <a:gd name="T24" fmla="*/ 3 w 28"/>
                  <a:gd name="T25" fmla="*/ 24 h 33"/>
                  <a:gd name="T26" fmla="*/ 3 w 28"/>
                  <a:gd name="T27" fmla="*/ 26 h 33"/>
                  <a:gd name="T28" fmla="*/ 3 w 28"/>
                  <a:gd name="T29" fmla="*/ 28 h 33"/>
                  <a:gd name="T30" fmla="*/ 8 w 28"/>
                  <a:gd name="T31" fmla="*/ 32 h 33"/>
                  <a:gd name="T32" fmla="*/ 11 w 28"/>
                  <a:gd name="T33" fmla="*/ 29 h 33"/>
                  <a:gd name="T34" fmla="*/ 16 w 28"/>
                  <a:gd name="T35" fmla="*/ 22 h 33"/>
                  <a:gd name="T36" fmla="*/ 22 w 28"/>
                  <a:gd name="T37" fmla="*/ 19 h 33"/>
                  <a:gd name="T38" fmla="*/ 27 w 28"/>
                  <a:gd name="T39" fmla="*/ 13 h 33"/>
                  <a:gd name="T40" fmla="*/ 27 w 28"/>
                  <a:gd name="T41" fmla="*/ 8 h 33"/>
                  <a:gd name="T42" fmla="*/ 24 w 28"/>
                  <a:gd name="T43" fmla="*/ 5 h 33"/>
                  <a:gd name="T44" fmla="*/ 20 w 28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33">
                    <a:moveTo>
                      <a:pt x="20" y="6"/>
                    </a:moveTo>
                    <a:cubicBezTo>
                      <a:pt x="18" y="6"/>
                      <a:pt x="17" y="4"/>
                      <a:pt x="15" y="3"/>
                    </a:cubicBezTo>
                    <a:cubicBezTo>
                      <a:pt x="14" y="2"/>
                      <a:pt x="12" y="0"/>
                      <a:pt x="10" y="0"/>
                    </a:cubicBezTo>
                    <a:cubicBezTo>
                      <a:pt x="10" y="3"/>
                      <a:pt x="4" y="1"/>
                      <a:pt x="4" y="4"/>
                    </a:cubicBezTo>
                    <a:cubicBezTo>
                      <a:pt x="4" y="6"/>
                      <a:pt x="4" y="6"/>
                      <a:pt x="3" y="7"/>
                    </a:cubicBezTo>
                    <a:cubicBezTo>
                      <a:pt x="1" y="8"/>
                      <a:pt x="2" y="9"/>
                      <a:pt x="2" y="10"/>
                    </a:cubicBezTo>
                    <a:cubicBezTo>
                      <a:pt x="2" y="11"/>
                      <a:pt x="1" y="12"/>
                      <a:pt x="0" y="13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1" y="16"/>
                      <a:pt x="0" y="17"/>
                      <a:pt x="0" y="18"/>
                    </a:cubicBezTo>
                    <a:cubicBezTo>
                      <a:pt x="0" y="18"/>
                      <a:pt x="1" y="21"/>
                      <a:pt x="2" y="20"/>
                    </a:cubicBezTo>
                    <a:cubicBezTo>
                      <a:pt x="4" y="20"/>
                      <a:pt x="4" y="18"/>
                      <a:pt x="5" y="18"/>
                    </a:cubicBezTo>
                    <a:cubicBezTo>
                      <a:pt x="4" y="18"/>
                      <a:pt x="6" y="20"/>
                      <a:pt x="5" y="20"/>
                    </a:cubicBezTo>
                    <a:cubicBezTo>
                      <a:pt x="5" y="22"/>
                      <a:pt x="5" y="23"/>
                      <a:pt x="3" y="24"/>
                    </a:cubicBezTo>
                    <a:cubicBezTo>
                      <a:pt x="3" y="24"/>
                      <a:pt x="4" y="26"/>
                      <a:pt x="3" y="26"/>
                    </a:cubicBezTo>
                    <a:cubicBezTo>
                      <a:pt x="3" y="27"/>
                      <a:pt x="2" y="27"/>
                      <a:pt x="3" y="28"/>
                    </a:cubicBezTo>
                    <a:cubicBezTo>
                      <a:pt x="5" y="29"/>
                      <a:pt x="6" y="29"/>
                      <a:pt x="8" y="32"/>
                    </a:cubicBezTo>
                    <a:cubicBezTo>
                      <a:pt x="9" y="33"/>
                      <a:pt x="10" y="29"/>
                      <a:pt x="11" y="29"/>
                    </a:cubicBezTo>
                    <a:cubicBezTo>
                      <a:pt x="12" y="26"/>
                      <a:pt x="13" y="23"/>
                      <a:pt x="16" y="22"/>
                    </a:cubicBezTo>
                    <a:cubicBezTo>
                      <a:pt x="18" y="21"/>
                      <a:pt x="20" y="21"/>
                      <a:pt x="22" y="19"/>
                    </a:cubicBezTo>
                    <a:cubicBezTo>
                      <a:pt x="24" y="18"/>
                      <a:pt x="26" y="16"/>
                      <a:pt x="27" y="13"/>
                    </a:cubicBezTo>
                    <a:cubicBezTo>
                      <a:pt x="27" y="11"/>
                      <a:pt x="28" y="10"/>
                      <a:pt x="27" y="8"/>
                    </a:cubicBezTo>
                    <a:cubicBezTo>
                      <a:pt x="26" y="7"/>
                      <a:pt x="25" y="6"/>
                      <a:pt x="24" y="5"/>
                    </a:cubicBezTo>
                    <a:cubicBezTo>
                      <a:pt x="23" y="5"/>
                      <a:pt x="21" y="6"/>
                      <a:pt x="2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9" name="Freeform 624">
                <a:extLst>
                  <a:ext uri="{FF2B5EF4-FFF2-40B4-BE49-F238E27FC236}">
                    <a16:creationId xmlns:a16="http://schemas.microsoft.com/office/drawing/2014/main" id="{D2B314E5-D440-1646-9A22-6329A3892A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4449" y="9036258"/>
                <a:ext cx="598727" cy="888769"/>
              </a:xfrm>
              <a:custGeom>
                <a:avLst/>
                <a:gdLst>
                  <a:gd name="T0" fmla="*/ 57 w 64"/>
                  <a:gd name="T1" fmla="*/ 21 h 95"/>
                  <a:gd name="T2" fmla="*/ 56 w 64"/>
                  <a:gd name="T3" fmla="*/ 14 h 95"/>
                  <a:gd name="T4" fmla="*/ 50 w 64"/>
                  <a:gd name="T5" fmla="*/ 13 h 95"/>
                  <a:gd name="T6" fmla="*/ 46 w 64"/>
                  <a:gd name="T7" fmla="*/ 14 h 95"/>
                  <a:gd name="T8" fmla="*/ 41 w 64"/>
                  <a:gd name="T9" fmla="*/ 11 h 95"/>
                  <a:gd name="T10" fmla="*/ 38 w 64"/>
                  <a:gd name="T11" fmla="*/ 6 h 95"/>
                  <a:gd name="T12" fmla="*/ 33 w 64"/>
                  <a:gd name="T13" fmla="*/ 2 h 95"/>
                  <a:gd name="T14" fmla="*/ 28 w 64"/>
                  <a:gd name="T15" fmla="*/ 0 h 95"/>
                  <a:gd name="T16" fmla="*/ 31 w 64"/>
                  <a:gd name="T17" fmla="*/ 5 h 95"/>
                  <a:gd name="T18" fmla="*/ 28 w 64"/>
                  <a:gd name="T19" fmla="*/ 10 h 95"/>
                  <a:gd name="T20" fmla="*/ 23 w 64"/>
                  <a:gd name="T21" fmla="*/ 14 h 95"/>
                  <a:gd name="T22" fmla="*/ 17 w 64"/>
                  <a:gd name="T23" fmla="*/ 17 h 95"/>
                  <a:gd name="T24" fmla="*/ 11 w 64"/>
                  <a:gd name="T25" fmla="*/ 26 h 95"/>
                  <a:gd name="T26" fmla="*/ 6 w 64"/>
                  <a:gd name="T27" fmla="*/ 22 h 95"/>
                  <a:gd name="T28" fmla="*/ 6 w 64"/>
                  <a:gd name="T29" fmla="*/ 21 h 95"/>
                  <a:gd name="T30" fmla="*/ 6 w 64"/>
                  <a:gd name="T31" fmla="*/ 18 h 95"/>
                  <a:gd name="T32" fmla="*/ 2 w 64"/>
                  <a:gd name="T33" fmla="*/ 26 h 95"/>
                  <a:gd name="T34" fmla="*/ 3 w 64"/>
                  <a:gd name="T35" fmla="*/ 30 h 95"/>
                  <a:gd name="T36" fmla="*/ 3 w 64"/>
                  <a:gd name="T37" fmla="*/ 32 h 95"/>
                  <a:gd name="T38" fmla="*/ 14 w 64"/>
                  <a:gd name="T39" fmla="*/ 47 h 95"/>
                  <a:gd name="T40" fmla="*/ 23 w 64"/>
                  <a:gd name="T41" fmla="*/ 63 h 95"/>
                  <a:gd name="T42" fmla="*/ 26 w 64"/>
                  <a:gd name="T43" fmla="*/ 70 h 95"/>
                  <a:gd name="T44" fmla="*/ 25 w 64"/>
                  <a:gd name="T45" fmla="*/ 71 h 95"/>
                  <a:gd name="T46" fmla="*/ 28 w 64"/>
                  <a:gd name="T47" fmla="*/ 74 h 95"/>
                  <a:gd name="T48" fmla="*/ 32 w 64"/>
                  <a:gd name="T49" fmla="*/ 79 h 95"/>
                  <a:gd name="T50" fmla="*/ 41 w 64"/>
                  <a:gd name="T51" fmla="*/ 83 h 95"/>
                  <a:gd name="T52" fmla="*/ 48 w 64"/>
                  <a:gd name="T53" fmla="*/ 87 h 95"/>
                  <a:gd name="T54" fmla="*/ 54 w 64"/>
                  <a:gd name="T55" fmla="*/ 93 h 95"/>
                  <a:gd name="T56" fmla="*/ 59 w 64"/>
                  <a:gd name="T57" fmla="*/ 90 h 95"/>
                  <a:gd name="T58" fmla="*/ 61 w 64"/>
                  <a:gd name="T59" fmla="*/ 86 h 95"/>
                  <a:gd name="T60" fmla="*/ 63 w 64"/>
                  <a:gd name="T61" fmla="*/ 82 h 95"/>
                  <a:gd name="T62" fmla="*/ 61 w 64"/>
                  <a:gd name="T63" fmla="*/ 78 h 95"/>
                  <a:gd name="T64" fmla="*/ 61 w 64"/>
                  <a:gd name="T65" fmla="*/ 76 h 95"/>
                  <a:gd name="T66" fmla="*/ 63 w 64"/>
                  <a:gd name="T67" fmla="*/ 74 h 95"/>
                  <a:gd name="T68" fmla="*/ 64 w 64"/>
                  <a:gd name="T69" fmla="*/ 64 h 95"/>
                  <a:gd name="T70" fmla="*/ 62 w 64"/>
                  <a:gd name="T71" fmla="*/ 59 h 95"/>
                  <a:gd name="T72" fmla="*/ 57 w 64"/>
                  <a:gd name="T73" fmla="*/ 57 h 95"/>
                  <a:gd name="T74" fmla="*/ 55 w 64"/>
                  <a:gd name="T75" fmla="*/ 48 h 95"/>
                  <a:gd name="T76" fmla="*/ 50 w 64"/>
                  <a:gd name="T77" fmla="*/ 51 h 95"/>
                  <a:gd name="T78" fmla="*/ 46 w 64"/>
                  <a:gd name="T79" fmla="*/ 51 h 95"/>
                  <a:gd name="T80" fmla="*/ 44 w 64"/>
                  <a:gd name="T81" fmla="*/ 48 h 95"/>
                  <a:gd name="T82" fmla="*/ 40 w 64"/>
                  <a:gd name="T83" fmla="*/ 42 h 95"/>
                  <a:gd name="T84" fmla="*/ 39 w 64"/>
                  <a:gd name="T85" fmla="*/ 35 h 95"/>
                  <a:gd name="T86" fmla="*/ 42 w 64"/>
                  <a:gd name="T87" fmla="*/ 33 h 95"/>
                  <a:gd name="T88" fmla="*/ 42 w 64"/>
                  <a:gd name="T89" fmla="*/ 30 h 95"/>
                  <a:gd name="T90" fmla="*/ 45 w 64"/>
                  <a:gd name="T91" fmla="*/ 25 h 95"/>
                  <a:gd name="T92" fmla="*/ 50 w 64"/>
                  <a:gd name="T93" fmla="*/ 24 h 95"/>
                  <a:gd name="T94" fmla="*/ 53 w 64"/>
                  <a:gd name="T95" fmla="*/ 22 h 95"/>
                  <a:gd name="T96" fmla="*/ 57 w 64"/>
                  <a:gd name="T97" fmla="*/ 2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" h="95">
                    <a:moveTo>
                      <a:pt x="57" y="21"/>
                    </a:moveTo>
                    <a:cubicBezTo>
                      <a:pt x="53" y="19"/>
                      <a:pt x="59" y="15"/>
                      <a:pt x="56" y="14"/>
                    </a:cubicBezTo>
                    <a:cubicBezTo>
                      <a:pt x="54" y="12"/>
                      <a:pt x="52" y="13"/>
                      <a:pt x="50" y="13"/>
                    </a:cubicBezTo>
                    <a:cubicBezTo>
                      <a:pt x="48" y="12"/>
                      <a:pt x="48" y="14"/>
                      <a:pt x="46" y="14"/>
                    </a:cubicBezTo>
                    <a:cubicBezTo>
                      <a:pt x="44" y="13"/>
                      <a:pt x="42" y="13"/>
                      <a:pt x="41" y="11"/>
                    </a:cubicBezTo>
                    <a:cubicBezTo>
                      <a:pt x="40" y="10"/>
                      <a:pt x="39" y="7"/>
                      <a:pt x="38" y="6"/>
                    </a:cubicBezTo>
                    <a:cubicBezTo>
                      <a:pt x="36" y="5"/>
                      <a:pt x="35" y="3"/>
                      <a:pt x="33" y="2"/>
                    </a:cubicBezTo>
                    <a:cubicBezTo>
                      <a:pt x="32" y="0"/>
                      <a:pt x="30" y="1"/>
                      <a:pt x="28" y="0"/>
                    </a:cubicBezTo>
                    <a:cubicBezTo>
                      <a:pt x="30" y="2"/>
                      <a:pt x="31" y="3"/>
                      <a:pt x="31" y="5"/>
                    </a:cubicBezTo>
                    <a:cubicBezTo>
                      <a:pt x="30" y="7"/>
                      <a:pt x="30" y="9"/>
                      <a:pt x="28" y="10"/>
                    </a:cubicBezTo>
                    <a:cubicBezTo>
                      <a:pt x="26" y="12"/>
                      <a:pt x="25" y="14"/>
                      <a:pt x="23" y="14"/>
                    </a:cubicBezTo>
                    <a:cubicBezTo>
                      <a:pt x="21" y="15"/>
                      <a:pt x="19" y="15"/>
                      <a:pt x="17" y="17"/>
                    </a:cubicBezTo>
                    <a:cubicBezTo>
                      <a:pt x="16" y="18"/>
                      <a:pt x="12" y="27"/>
                      <a:pt x="11" y="26"/>
                    </a:cubicBezTo>
                    <a:cubicBezTo>
                      <a:pt x="9" y="23"/>
                      <a:pt x="8" y="23"/>
                      <a:pt x="6" y="22"/>
                    </a:cubicBezTo>
                    <a:cubicBezTo>
                      <a:pt x="5" y="22"/>
                      <a:pt x="5" y="22"/>
                      <a:pt x="6" y="21"/>
                    </a:cubicBezTo>
                    <a:cubicBezTo>
                      <a:pt x="7" y="20"/>
                      <a:pt x="7" y="19"/>
                      <a:pt x="6" y="18"/>
                    </a:cubicBezTo>
                    <a:cubicBezTo>
                      <a:pt x="4" y="19"/>
                      <a:pt x="0" y="23"/>
                      <a:pt x="2" y="26"/>
                    </a:cubicBezTo>
                    <a:cubicBezTo>
                      <a:pt x="2" y="26"/>
                      <a:pt x="4" y="29"/>
                      <a:pt x="3" y="30"/>
                    </a:cubicBezTo>
                    <a:cubicBezTo>
                      <a:pt x="2" y="30"/>
                      <a:pt x="1" y="31"/>
                      <a:pt x="3" y="32"/>
                    </a:cubicBezTo>
                    <a:cubicBezTo>
                      <a:pt x="8" y="35"/>
                      <a:pt x="12" y="41"/>
                      <a:pt x="14" y="47"/>
                    </a:cubicBezTo>
                    <a:cubicBezTo>
                      <a:pt x="17" y="52"/>
                      <a:pt x="19" y="58"/>
                      <a:pt x="23" y="63"/>
                    </a:cubicBezTo>
                    <a:cubicBezTo>
                      <a:pt x="24" y="65"/>
                      <a:pt x="26" y="67"/>
                      <a:pt x="26" y="70"/>
                    </a:cubicBezTo>
                    <a:cubicBezTo>
                      <a:pt x="26" y="71"/>
                      <a:pt x="25" y="70"/>
                      <a:pt x="25" y="71"/>
                    </a:cubicBezTo>
                    <a:cubicBezTo>
                      <a:pt x="26" y="72"/>
                      <a:pt x="27" y="73"/>
                      <a:pt x="28" y="74"/>
                    </a:cubicBezTo>
                    <a:cubicBezTo>
                      <a:pt x="29" y="76"/>
                      <a:pt x="30" y="78"/>
                      <a:pt x="32" y="79"/>
                    </a:cubicBezTo>
                    <a:cubicBezTo>
                      <a:pt x="35" y="80"/>
                      <a:pt x="38" y="82"/>
                      <a:pt x="41" y="83"/>
                    </a:cubicBezTo>
                    <a:cubicBezTo>
                      <a:pt x="43" y="84"/>
                      <a:pt x="45" y="86"/>
                      <a:pt x="48" y="87"/>
                    </a:cubicBezTo>
                    <a:cubicBezTo>
                      <a:pt x="50" y="89"/>
                      <a:pt x="52" y="91"/>
                      <a:pt x="54" y="93"/>
                    </a:cubicBezTo>
                    <a:cubicBezTo>
                      <a:pt x="58" y="95"/>
                      <a:pt x="57" y="91"/>
                      <a:pt x="59" y="90"/>
                    </a:cubicBezTo>
                    <a:cubicBezTo>
                      <a:pt x="60" y="89"/>
                      <a:pt x="60" y="87"/>
                      <a:pt x="61" y="86"/>
                    </a:cubicBezTo>
                    <a:cubicBezTo>
                      <a:pt x="61" y="85"/>
                      <a:pt x="64" y="83"/>
                      <a:pt x="63" y="82"/>
                    </a:cubicBezTo>
                    <a:cubicBezTo>
                      <a:pt x="61" y="81"/>
                      <a:pt x="60" y="81"/>
                      <a:pt x="61" y="78"/>
                    </a:cubicBezTo>
                    <a:cubicBezTo>
                      <a:pt x="61" y="77"/>
                      <a:pt x="61" y="76"/>
                      <a:pt x="61" y="76"/>
                    </a:cubicBezTo>
                    <a:cubicBezTo>
                      <a:pt x="62" y="75"/>
                      <a:pt x="63" y="74"/>
                      <a:pt x="63" y="74"/>
                    </a:cubicBezTo>
                    <a:cubicBezTo>
                      <a:pt x="64" y="71"/>
                      <a:pt x="62" y="66"/>
                      <a:pt x="64" y="64"/>
                    </a:cubicBezTo>
                    <a:cubicBezTo>
                      <a:pt x="64" y="63"/>
                      <a:pt x="63" y="61"/>
                      <a:pt x="62" y="59"/>
                    </a:cubicBezTo>
                    <a:cubicBezTo>
                      <a:pt x="61" y="56"/>
                      <a:pt x="60" y="56"/>
                      <a:pt x="57" y="57"/>
                    </a:cubicBezTo>
                    <a:cubicBezTo>
                      <a:pt x="53" y="57"/>
                      <a:pt x="55" y="50"/>
                      <a:pt x="55" y="48"/>
                    </a:cubicBezTo>
                    <a:cubicBezTo>
                      <a:pt x="53" y="49"/>
                      <a:pt x="52" y="51"/>
                      <a:pt x="50" y="51"/>
                    </a:cubicBezTo>
                    <a:cubicBezTo>
                      <a:pt x="49" y="51"/>
                      <a:pt x="47" y="51"/>
                      <a:pt x="46" y="51"/>
                    </a:cubicBezTo>
                    <a:cubicBezTo>
                      <a:pt x="45" y="50"/>
                      <a:pt x="45" y="48"/>
                      <a:pt x="44" y="48"/>
                    </a:cubicBezTo>
                    <a:cubicBezTo>
                      <a:pt x="41" y="48"/>
                      <a:pt x="41" y="44"/>
                      <a:pt x="40" y="42"/>
                    </a:cubicBezTo>
                    <a:cubicBezTo>
                      <a:pt x="38" y="40"/>
                      <a:pt x="37" y="37"/>
                      <a:pt x="39" y="35"/>
                    </a:cubicBezTo>
                    <a:cubicBezTo>
                      <a:pt x="40" y="34"/>
                      <a:pt x="42" y="34"/>
                      <a:pt x="42" y="33"/>
                    </a:cubicBezTo>
                    <a:cubicBezTo>
                      <a:pt x="42" y="32"/>
                      <a:pt x="42" y="31"/>
                      <a:pt x="42" y="30"/>
                    </a:cubicBezTo>
                    <a:cubicBezTo>
                      <a:pt x="42" y="27"/>
                      <a:pt x="42" y="26"/>
                      <a:pt x="45" y="25"/>
                    </a:cubicBezTo>
                    <a:cubicBezTo>
                      <a:pt x="47" y="24"/>
                      <a:pt x="48" y="24"/>
                      <a:pt x="50" y="24"/>
                    </a:cubicBezTo>
                    <a:cubicBezTo>
                      <a:pt x="51" y="24"/>
                      <a:pt x="52" y="23"/>
                      <a:pt x="53" y="22"/>
                    </a:cubicBezTo>
                    <a:cubicBezTo>
                      <a:pt x="54" y="22"/>
                      <a:pt x="59" y="23"/>
                      <a:pt x="57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0" name="Freeform 625">
                <a:extLst>
                  <a:ext uri="{FF2B5EF4-FFF2-40B4-BE49-F238E27FC236}">
                    <a16:creationId xmlns:a16="http://schemas.microsoft.com/office/drawing/2014/main" id="{C349973D-CC1A-2147-A4A8-BEC9197F3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8781" y="9867686"/>
                <a:ext cx="407642" cy="1984598"/>
              </a:xfrm>
              <a:custGeom>
                <a:avLst/>
                <a:gdLst>
                  <a:gd name="T0" fmla="*/ 38 w 44"/>
                  <a:gd name="T1" fmla="*/ 20 h 212"/>
                  <a:gd name="T2" fmla="*/ 36 w 44"/>
                  <a:gd name="T3" fmla="*/ 12 h 212"/>
                  <a:gd name="T4" fmla="*/ 34 w 44"/>
                  <a:gd name="T5" fmla="*/ 5 h 212"/>
                  <a:gd name="T6" fmla="*/ 30 w 44"/>
                  <a:gd name="T7" fmla="*/ 3 h 212"/>
                  <a:gd name="T8" fmla="*/ 28 w 44"/>
                  <a:gd name="T9" fmla="*/ 15 h 212"/>
                  <a:gd name="T10" fmla="*/ 26 w 44"/>
                  <a:gd name="T11" fmla="*/ 31 h 212"/>
                  <a:gd name="T12" fmla="*/ 23 w 44"/>
                  <a:gd name="T13" fmla="*/ 56 h 212"/>
                  <a:gd name="T14" fmla="*/ 21 w 44"/>
                  <a:gd name="T15" fmla="*/ 68 h 212"/>
                  <a:gd name="T16" fmla="*/ 21 w 44"/>
                  <a:gd name="T17" fmla="*/ 80 h 212"/>
                  <a:gd name="T18" fmla="*/ 20 w 44"/>
                  <a:gd name="T19" fmla="*/ 88 h 212"/>
                  <a:gd name="T20" fmla="*/ 11 w 44"/>
                  <a:gd name="T21" fmla="*/ 110 h 212"/>
                  <a:gd name="T22" fmla="*/ 10 w 44"/>
                  <a:gd name="T23" fmla="*/ 132 h 212"/>
                  <a:gd name="T24" fmla="*/ 17 w 44"/>
                  <a:gd name="T25" fmla="*/ 133 h 212"/>
                  <a:gd name="T26" fmla="*/ 16 w 44"/>
                  <a:gd name="T27" fmla="*/ 136 h 212"/>
                  <a:gd name="T28" fmla="*/ 14 w 44"/>
                  <a:gd name="T29" fmla="*/ 145 h 212"/>
                  <a:gd name="T30" fmla="*/ 15 w 44"/>
                  <a:gd name="T31" fmla="*/ 150 h 212"/>
                  <a:gd name="T32" fmla="*/ 13 w 44"/>
                  <a:gd name="T33" fmla="*/ 152 h 212"/>
                  <a:gd name="T34" fmla="*/ 11 w 44"/>
                  <a:gd name="T35" fmla="*/ 158 h 212"/>
                  <a:gd name="T36" fmla="*/ 8 w 44"/>
                  <a:gd name="T37" fmla="*/ 159 h 212"/>
                  <a:gd name="T38" fmla="*/ 4 w 44"/>
                  <a:gd name="T39" fmla="*/ 159 h 212"/>
                  <a:gd name="T40" fmla="*/ 0 w 44"/>
                  <a:gd name="T41" fmla="*/ 164 h 212"/>
                  <a:gd name="T42" fmla="*/ 2 w 44"/>
                  <a:gd name="T43" fmla="*/ 163 h 212"/>
                  <a:gd name="T44" fmla="*/ 7 w 44"/>
                  <a:gd name="T45" fmla="*/ 171 h 212"/>
                  <a:gd name="T46" fmla="*/ 11 w 44"/>
                  <a:gd name="T47" fmla="*/ 173 h 212"/>
                  <a:gd name="T48" fmla="*/ 7 w 44"/>
                  <a:gd name="T49" fmla="*/ 174 h 212"/>
                  <a:gd name="T50" fmla="*/ 7 w 44"/>
                  <a:gd name="T51" fmla="*/ 179 h 212"/>
                  <a:gd name="T52" fmla="*/ 9 w 44"/>
                  <a:gd name="T53" fmla="*/ 182 h 212"/>
                  <a:gd name="T54" fmla="*/ 9 w 44"/>
                  <a:gd name="T55" fmla="*/ 185 h 212"/>
                  <a:gd name="T56" fmla="*/ 7 w 44"/>
                  <a:gd name="T57" fmla="*/ 187 h 212"/>
                  <a:gd name="T58" fmla="*/ 10 w 44"/>
                  <a:gd name="T59" fmla="*/ 190 h 212"/>
                  <a:gd name="T60" fmla="*/ 8 w 44"/>
                  <a:gd name="T61" fmla="*/ 193 h 212"/>
                  <a:gd name="T62" fmla="*/ 11 w 44"/>
                  <a:gd name="T63" fmla="*/ 194 h 212"/>
                  <a:gd name="T64" fmla="*/ 11 w 44"/>
                  <a:gd name="T65" fmla="*/ 198 h 212"/>
                  <a:gd name="T66" fmla="*/ 15 w 44"/>
                  <a:gd name="T67" fmla="*/ 197 h 212"/>
                  <a:gd name="T68" fmla="*/ 15 w 44"/>
                  <a:gd name="T69" fmla="*/ 197 h 212"/>
                  <a:gd name="T70" fmla="*/ 16 w 44"/>
                  <a:gd name="T71" fmla="*/ 198 h 212"/>
                  <a:gd name="T72" fmla="*/ 18 w 44"/>
                  <a:gd name="T73" fmla="*/ 202 h 212"/>
                  <a:gd name="T74" fmla="*/ 16 w 44"/>
                  <a:gd name="T75" fmla="*/ 207 h 212"/>
                  <a:gd name="T76" fmla="*/ 18 w 44"/>
                  <a:gd name="T77" fmla="*/ 209 h 212"/>
                  <a:gd name="T78" fmla="*/ 25 w 44"/>
                  <a:gd name="T79" fmla="*/ 204 h 212"/>
                  <a:gd name="T80" fmla="*/ 26 w 44"/>
                  <a:gd name="T81" fmla="*/ 199 h 212"/>
                  <a:gd name="T82" fmla="*/ 17 w 44"/>
                  <a:gd name="T83" fmla="*/ 192 h 212"/>
                  <a:gd name="T84" fmla="*/ 12 w 44"/>
                  <a:gd name="T85" fmla="*/ 185 h 212"/>
                  <a:gd name="T86" fmla="*/ 15 w 44"/>
                  <a:gd name="T87" fmla="*/ 177 h 212"/>
                  <a:gd name="T88" fmla="*/ 17 w 44"/>
                  <a:gd name="T89" fmla="*/ 169 h 212"/>
                  <a:gd name="T90" fmla="*/ 21 w 44"/>
                  <a:gd name="T91" fmla="*/ 158 h 212"/>
                  <a:gd name="T92" fmla="*/ 21 w 44"/>
                  <a:gd name="T93" fmla="*/ 152 h 212"/>
                  <a:gd name="T94" fmla="*/ 19 w 44"/>
                  <a:gd name="T95" fmla="*/ 140 h 212"/>
                  <a:gd name="T96" fmla="*/ 23 w 44"/>
                  <a:gd name="T97" fmla="*/ 117 h 212"/>
                  <a:gd name="T98" fmla="*/ 26 w 44"/>
                  <a:gd name="T99" fmla="*/ 102 h 212"/>
                  <a:gd name="T100" fmla="*/ 29 w 44"/>
                  <a:gd name="T101" fmla="*/ 85 h 212"/>
                  <a:gd name="T102" fmla="*/ 27 w 44"/>
                  <a:gd name="T103" fmla="*/ 73 h 212"/>
                  <a:gd name="T104" fmla="*/ 30 w 44"/>
                  <a:gd name="T105" fmla="*/ 62 h 212"/>
                  <a:gd name="T106" fmla="*/ 34 w 44"/>
                  <a:gd name="T107" fmla="*/ 54 h 212"/>
                  <a:gd name="T108" fmla="*/ 36 w 44"/>
                  <a:gd name="T109" fmla="*/ 44 h 212"/>
                  <a:gd name="T110" fmla="*/ 40 w 44"/>
                  <a:gd name="T111" fmla="*/ 35 h 212"/>
                  <a:gd name="T112" fmla="*/ 40 w 44"/>
                  <a:gd name="T113" fmla="*/ 2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4" h="212">
                    <a:moveTo>
                      <a:pt x="40" y="28"/>
                    </a:moveTo>
                    <a:cubicBezTo>
                      <a:pt x="38" y="27"/>
                      <a:pt x="40" y="22"/>
                      <a:pt x="38" y="20"/>
                    </a:cubicBezTo>
                    <a:cubicBezTo>
                      <a:pt x="37" y="19"/>
                      <a:pt x="35" y="16"/>
                      <a:pt x="36" y="14"/>
                    </a:cubicBezTo>
                    <a:cubicBezTo>
                      <a:pt x="38" y="13"/>
                      <a:pt x="35" y="13"/>
                      <a:pt x="36" y="12"/>
                    </a:cubicBezTo>
                    <a:cubicBezTo>
                      <a:pt x="37" y="11"/>
                      <a:pt x="36" y="10"/>
                      <a:pt x="35" y="9"/>
                    </a:cubicBezTo>
                    <a:cubicBezTo>
                      <a:pt x="34" y="8"/>
                      <a:pt x="34" y="7"/>
                      <a:pt x="34" y="5"/>
                    </a:cubicBezTo>
                    <a:cubicBezTo>
                      <a:pt x="34" y="3"/>
                      <a:pt x="33" y="2"/>
                      <a:pt x="32" y="0"/>
                    </a:cubicBezTo>
                    <a:cubicBezTo>
                      <a:pt x="31" y="1"/>
                      <a:pt x="30" y="2"/>
                      <a:pt x="30" y="3"/>
                    </a:cubicBezTo>
                    <a:cubicBezTo>
                      <a:pt x="29" y="5"/>
                      <a:pt x="27" y="4"/>
                      <a:pt x="28" y="6"/>
                    </a:cubicBezTo>
                    <a:cubicBezTo>
                      <a:pt x="28" y="9"/>
                      <a:pt x="28" y="12"/>
                      <a:pt x="28" y="15"/>
                    </a:cubicBezTo>
                    <a:cubicBezTo>
                      <a:pt x="28" y="19"/>
                      <a:pt x="29" y="24"/>
                      <a:pt x="28" y="28"/>
                    </a:cubicBezTo>
                    <a:cubicBezTo>
                      <a:pt x="27" y="29"/>
                      <a:pt x="26" y="30"/>
                      <a:pt x="26" y="31"/>
                    </a:cubicBezTo>
                    <a:cubicBezTo>
                      <a:pt x="26" y="33"/>
                      <a:pt x="27" y="35"/>
                      <a:pt x="27" y="37"/>
                    </a:cubicBezTo>
                    <a:cubicBezTo>
                      <a:pt x="27" y="43"/>
                      <a:pt x="25" y="50"/>
                      <a:pt x="23" y="56"/>
                    </a:cubicBezTo>
                    <a:cubicBezTo>
                      <a:pt x="22" y="59"/>
                      <a:pt x="22" y="61"/>
                      <a:pt x="23" y="64"/>
                    </a:cubicBezTo>
                    <a:cubicBezTo>
                      <a:pt x="23" y="66"/>
                      <a:pt x="23" y="67"/>
                      <a:pt x="21" y="68"/>
                    </a:cubicBezTo>
                    <a:cubicBezTo>
                      <a:pt x="20" y="69"/>
                      <a:pt x="21" y="70"/>
                      <a:pt x="21" y="71"/>
                    </a:cubicBezTo>
                    <a:cubicBezTo>
                      <a:pt x="21" y="74"/>
                      <a:pt x="21" y="77"/>
                      <a:pt x="21" y="80"/>
                    </a:cubicBezTo>
                    <a:cubicBezTo>
                      <a:pt x="21" y="81"/>
                      <a:pt x="21" y="83"/>
                      <a:pt x="21" y="84"/>
                    </a:cubicBezTo>
                    <a:cubicBezTo>
                      <a:pt x="20" y="85"/>
                      <a:pt x="21" y="87"/>
                      <a:pt x="20" y="88"/>
                    </a:cubicBezTo>
                    <a:cubicBezTo>
                      <a:pt x="18" y="93"/>
                      <a:pt x="16" y="98"/>
                      <a:pt x="14" y="103"/>
                    </a:cubicBezTo>
                    <a:cubicBezTo>
                      <a:pt x="13" y="106"/>
                      <a:pt x="10" y="107"/>
                      <a:pt x="11" y="110"/>
                    </a:cubicBezTo>
                    <a:cubicBezTo>
                      <a:pt x="12" y="113"/>
                      <a:pt x="14" y="118"/>
                      <a:pt x="12" y="122"/>
                    </a:cubicBezTo>
                    <a:cubicBezTo>
                      <a:pt x="10" y="124"/>
                      <a:pt x="8" y="129"/>
                      <a:pt x="10" y="132"/>
                    </a:cubicBezTo>
                    <a:cubicBezTo>
                      <a:pt x="11" y="134"/>
                      <a:pt x="12" y="134"/>
                      <a:pt x="13" y="133"/>
                    </a:cubicBezTo>
                    <a:cubicBezTo>
                      <a:pt x="14" y="132"/>
                      <a:pt x="18" y="132"/>
                      <a:pt x="17" y="133"/>
                    </a:cubicBezTo>
                    <a:cubicBezTo>
                      <a:pt x="17" y="133"/>
                      <a:pt x="16" y="133"/>
                      <a:pt x="15" y="134"/>
                    </a:cubicBezTo>
                    <a:cubicBezTo>
                      <a:pt x="15" y="135"/>
                      <a:pt x="15" y="135"/>
                      <a:pt x="16" y="136"/>
                    </a:cubicBezTo>
                    <a:cubicBezTo>
                      <a:pt x="16" y="136"/>
                      <a:pt x="15" y="137"/>
                      <a:pt x="15" y="137"/>
                    </a:cubicBezTo>
                    <a:cubicBezTo>
                      <a:pt x="14" y="139"/>
                      <a:pt x="13" y="143"/>
                      <a:pt x="14" y="145"/>
                    </a:cubicBezTo>
                    <a:cubicBezTo>
                      <a:pt x="14" y="146"/>
                      <a:pt x="14" y="146"/>
                      <a:pt x="13" y="148"/>
                    </a:cubicBezTo>
                    <a:cubicBezTo>
                      <a:pt x="12" y="149"/>
                      <a:pt x="14" y="149"/>
                      <a:pt x="15" y="150"/>
                    </a:cubicBezTo>
                    <a:cubicBezTo>
                      <a:pt x="15" y="150"/>
                      <a:pt x="15" y="150"/>
                      <a:pt x="14" y="151"/>
                    </a:cubicBezTo>
                    <a:cubicBezTo>
                      <a:pt x="13" y="151"/>
                      <a:pt x="11" y="152"/>
                      <a:pt x="13" y="152"/>
                    </a:cubicBezTo>
                    <a:cubicBezTo>
                      <a:pt x="12" y="153"/>
                      <a:pt x="13" y="156"/>
                      <a:pt x="14" y="156"/>
                    </a:cubicBezTo>
                    <a:cubicBezTo>
                      <a:pt x="13" y="156"/>
                      <a:pt x="10" y="155"/>
                      <a:pt x="11" y="158"/>
                    </a:cubicBezTo>
                    <a:cubicBezTo>
                      <a:pt x="11" y="158"/>
                      <a:pt x="12" y="163"/>
                      <a:pt x="10" y="162"/>
                    </a:cubicBezTo>
                    <a:cubicBezTo>
                      <a:pt x="10" y="162"/>
                      <a:pt x="8" y="160"/>
                      <a:pt x="8" y="159"/>
                    </a:cubicBezTo>
                    <a:cubicBezTo>
                      <a:pt x="6" y="158"/>
                      <a:pt x="7" y="157"/>
                      <a:pt x="5" y="158"/>
                    </a:cubicBezTo>
                    <a:cubicBezTo>
                      <a:pt x="5" y="158"/>
                      <a:pt x="4" y="159"/>
                      <a:pt x="4" y="159"/>
                    </a:cubicBezTo>
                    <a:cubicBezTo>
                      <a:pt x="4" y="160"/>
                      <a:pt x="5" y="160"/>
                      <a:pt x="4" y="161"/>
                    </a:cubicBezTo>
                    <a:cubicBezTo>
                      <a:pt x="4" y="162"/>
                      <a:pt x="0" y="162"/>
                      <a:pt x="0" y="164"/>
                    </a:cubicBezTo>
                    <a:cubicBezTo>
                      <a:pt x="0" y="164"/>
                      <a:pt x="1" y="165"/>
                      <a:pt x="2" y="165"/>
                    </a:cubicBezTo>
                    <a:cubicBezTo>
                      <a:pt x="2" y="165"/>
                      <a:pt x="1" y="164"/>
                      <a:pt x="2" y="163"/>
                    </a:cubicBezTo>
                    <a:cubicBezTo>
                      <a:pt x="2" y="163"/>
                      <a:pt x="5" y="165"/>
                      <a:pt x="7" y="164"/>
                    </a:cubicBezTo>
                    <a:cubicBezTo>
                      <a:pt x="11" y="163"/>
                      <a:pt x="5" y="170"/>
                      <a:pt x="7" y="171"/>
                    </a:cubicBezTo>
                    <a:cubicBezTo>
                      <a:pt x="8" y="171"/>
                      <a:pt x="10" y="170"/>
                      <a:pt x="11" y="171"/>
                    </a:cubicBezTo>
                    <a:cubicBezTo>
                      <a:pt x="12" y="171"/>
                      <a:pt x="12" y="174"/>
                      <a:pt x="11" y="173"/>
                    </a:cubicBezTo>
                    <a:cubicBezTo>
                      <a:pt x="11" y="173"/>
                      <a:pt x="8" y="171"/>
                      <a:pt x="8" y="172"/>
                    </a:cubicBezTo>
                    <a:cubicBezTo>
                      <a:pt x="7" y="173"/>
                      <a:pt x="6" y="173"/>
                      <a:pt x="7" y="174"/>
                    </a:cubicBezTo>
                    <a:cubicBezTo>
                      <a:pt x="7" y="174"/>
                      <a:pt x="9" y="176"/>
                      <a:pt x="8" y="176"/>
                    </a:cubicBezTo>
                    <a:cubicBezTo>
                      <a:pt x="7" y="176"/>
                      <a:pt x="7" y="179"/>
                      <a:pt x="7" y="179"/>
                    </a:cubicBezTo>
                    <a:cubicBezTo>
                      <a:pt x="6" y="182"/>
                      <a:pt x="9" y="178"/>
                      <a:pt x="9" y="178"/>
                    </a:cubicBezTo>
                    <a:cubicBezTo>
                      <a:pt x="9" y="178"/>
                      <a:pt x="8" y="183"/>
                      <a:pt x="9" y="182"/>
                    </a:cubicBezTo>
                    <a:cubicBezTo>
                      <a:pt x="9" y="182"/>
                      <a:pt x="8" y="182"/>
                      <a:pt x="8" y="183"/>
                    </a:cubicBezTo>
                    <a:cubicBezTo>
                      <a:pt x="7" y="184"/>
                      <a:pt x="8" y="184"/>
                      <a:pt x="9" y="185"/>
                    </a:cubicBezTo>
                    <a:cubicBezTo>
                      <a:pt x="9" y="185"/>
                      <a:pt x="7" y="186"/>
                      <a:pt x="7" y="186"/>
                    </a:cubicBezTo>
                    <a:cubicBezTo>
                      <a:pt x="6" y="186"/>
                      <a:pt x="7" y="186"/>
                      <a:pt x="7" y="187"/>
                    </a:cubicBezTo>
                    <a:cubicBezTo>
                      <a:pt x="6" y="189"/>
                      <a:pt x="10" y="189"/>
                      <a:pt x="10" y="188"/>
                    </a:cubicBezTo>
                    <a:cubicBezTo>
                      <a:pt x="10" y="189"/>
                      <a:pt x="9" y="189"/>
                      <a:pt x="10" y="190"/>
                    </a:cubicBezTo>
                    <a:cubicBezTo>
                      <a:pt x="10" y="190"/>
                      <a:pt x="10" y="190"/>
                      <a:pt x="10" y="190"/>
                    </a:cubicBezTo>
                    <a:cubicBezTo>
                      <a:pt x="10" y="191"/>
                      <a:pt x="8" y="192"/>
                      <a:pt x="8" y="193"/>
                    </a:cubicBezTo>
                    <a:cubicBezTo>
                      <a:pt x="7" y="195"/>
                      <a:pt x="10" y="192"/>
                      <a:pt x="11" y="192"/>
                    </a:cubicBezTo>
                    <a:cubicBezTo>
                      <a:pt x="10" y="193"/>
                      <a:pt x="11" y="194"/>
                      <a:pt x="11" y="194"/>
                    </a:cubicBezTo>
                    <a:cubicBezTo>
                      <a:pt x="11" y="195"/>
                      <a:pt x="8" y="196"/>
                      <a:pt x="8" y="196"/>
                    </a:cubicBezTo>
                    <a:cubicBezTo>
                      <a:pt x="10" y="197"/>
                      <a:pt x="10" y="196"/>
                      <a:pt x="11" y="198"/>
                    </a:cubicBezTo>
                    <a:cubicBezTo>
                      <a:pt x="12" y="200"/>
                      <a:pt x="14" y="195"/>
                      <a:pt x="13" y="195"/>
                    </a:cubicBezTo>
                    <a:cubicBezTo>
                      <a:pt x="14" y="195"/>
                      <a:pt x="14" y="196"/>
                      <a:pt x="15" y="197"/>
                    </a:cubicBezTo>
                    <a:cubicBezTo>
                      <a:pt x="15" y="197"/>
                      <a:pt x="15" y="195"/>
                      <a:pt x="15" y="195"/>
                    </a:cubicBezTo>
                    <a:cubicBezTo>
                      <a:pt x="15" y="195"/>
                      <a:pt x="15" y="197"/>
                      <a:pt x="15" y="197"/>
                    </a:cubicBezTo>
                    <a:cubicBezTo>
                      <a:pt x="16" y="196"/>
                      <a:pt x="16" y="195"/>
                      <a:pt x="16" y="196"/>
                    </a:cubicBezTo>
                    <a:cubicBezTo>
                      <a:pt x="17" y="196"/>
                      <a:pt x="16" y="198"/>
                      <a:pt x="16" y="198"/>
                    </a:cubicBezTo>
                    <a:cubicBezTo>
                      <a:pt x="15" y="199"/>
                      <a:pt x="17" y="199"/>
                      <a:pt x="16" y="200"/>
                    </a:cubicBezTo>
                    <a:cubicBezTo>
                      <a:pt x="15" y="202"/>
                      <a:pt x="17" y="201"/>
                      <a:pt x="18" y="202"/>
                    </a:cubicBezTo>
                    <a:cubicBezTo>
                      <a:pt x="21" y="202"/>
                      <a:pt x="24" y="204"/>
                      <a:pt x="21" y="206"/>
                    </a:cubicBezTo>
                    <a:cubicBezTo>
                      <a:pt x="20" y="207"/>
                      <a:pt x="17" y="206"/>
                      <a:pt x="16" y="207"/>
                    </a:cubicBezTo>
                    <a:cubicBezTo>
                      <a:pt x="15" y="209"/>
                      <a:pt x="18" y="208"/>
                      <a:pt x="19" y="209"/>
                    </a:cubicBezTo>
                    <a:cubicBezTo>
                      <a:pt x="18" y="209"/>
                      <a:pt x="18" y="209"/>
                      <a:pt x="18" y="209"/>
                    </a:cubicBezTo>
                    <a:cubicBezTo>
                      <a:pt x="18" y="209"/>
                      <a:pt x="22" y="212"/>
                      <a:pt x="24" y="210"/>
                    </a:cubicBezTo>
                    <a:cubicBezTo>
                      <a:pt x="25" y="208"/>
                      <a:pt x="23" y="206"/>
                      <a:pt x="25" y="204"/>
                    </a:cubicBezTo>
                    <a:cubicBezTo>
                      <a:pt x="26" y="202"/>
                      <a:pt x="29" y="202"/>
                      <a:pt x="30" y="202"/>
                    </a:cubicBezTo>
                    <a:cubicBezTo>
                      <a:pt x="35" y="199"/>
                      <a:pt x="28" y="199"/>
                      <a:pt x="26" y="199"/>
                    </a:cubicBezTo>
                    <a:cubicBezTo>
                      <a:pt x="24" y="199"/>
                      <a:pt x="21" y="199"/>
                      <a:pt x="19" y="198"/>
                    </a:cubicBezTo>
                    <a:cubicBezTo>
                      <a:pt x="17" y="196"/>
                      <a:pt x="17" y="196"/>
                      <a:pt x="17" y="192"/>
                    </a:cubicBezTo>
                    <a:cubicBezTo>
                      <a:pt x="17" y="188"/>
                      <a:pt x="16" y="191"/>
                      <a:pt x="13" y="189"/>
                    </a:cubicBezTo>
                    <a:cubicBezTo>
                      <a:pt x="12" y="189"/>
                      <a:pt x="12" y="186"/>
                      <a:pt x="12" y="185"/>
                    </a:cubicBezTo>
                    <a:cubicBezTo>
                      <a:pt x="11" y="183"/>
                      <a:pt x="11" y="180"/>
                      <a:pt x="13" y="179"/>
                    </a:cubicBezTo>
                    <a:cubicBezTo>
                      <a:pt x="14" y="178"/>
                      <a:pt x="14" y="178"/>
                      <a:pt x="15" y="177"/>
                    </a:cubicBezTo>
                    <a:cubicBezTo>
                      <a:pt x="15" y="176"/>
                      <a:pt x="16" y="175"/>
                      <a:pt x="17" y="175"/>
                    </a:cubicBezTo>
                    <a:cubicBezTo>
                      <a:pt x="18" y="174"/>
                      <a:pt x="16" y="171"/>
                      <a:pt x="17" y="169"/>
                    </a:cubicBezTo>
                    <a:cubicBezTo>
                      <a:pt x="17" y="168"/>
                      <a:pt x="19" y="167"/>
                      <a:pt x="20" y="165"/>
                    </a:cubicBezTo>
                    <a:cubicBezTo>
                      <a:pt x="20" y="163"/>
                      <a:pt x="20" y="160"/>
                      <a:pt x="21" y="158"/>
                    </a:cubicBezTo>
                    <a:cubicBezTo>
                      <a:pt x="21" y="156"/>
                      <a:pt x="23" y="156"/>
                      <a:pt x="21" y="154"/>
                    </a:cubicBezTo>
                    <a:cubicBezTo>
                      <a:pt x="20" y="153"/>
                      <a:pt x="17" y="153"/>
                      <a:pt x="21" y="152"/>
                    </a:cubicBezTo>
                    <a:cubicBezTo>
                      <a:pt x="26" y="151"/>
                      <a:pt x="20" y="151"/>
                      <a:pt x="19" y="149"/>
                    </a:cubicBezTo>
                    <a:cubicBezTo>
                      <a:pt x="19" y="146"/>
                      <a:pt x="19" y="142"/>
                      <a:pt x="19" y="140"/>
                    </a:cubicBezTo>
                    <a:cubicBezTo>
                      <a:pt x="19" y="136"/>
                      <a:pt x="19" y="131"/>
                      <a:pt x="19" y="127"/>
                    </a:cubicBezTo>
                    <a:cubicBezTo>
                      <a:pt x="20" y="124"/>
                      <a:pt x="21" y="119"/>
                      <a:pt x="23" y="117"/>
                    </a:cubicBezTo>
                    <a:cubicBezTo>
                      <a:pt x="26" y="114"/>
                      <a:pt x="23" y="109"/>
                      <a:pt x="23" y="106"/>
                    </a:cubicBezTo>
                    <a:cubicBezTo>
                      <a:pt x="23" y="104"/>
                      <a:pt x="24" y="103"/>
                      <a:pt x="26" y="102"/>
                    </a:cubicBezTo>
                    <a:cubicBezTo>
                      <a:pt x="28" y="100"/>
                      <a:pt x="27" y="99"/>
                      <a:pt x="27" y="96"/>
                    </a:cubicBezTo>
                    <a:cubicBezTo>
                      <a:pt x="27" y="92"/>
                      <a:pt x="30" y="89"/>
                      <a:pt x="29" y="85"/>
                    </a:cubicBezTo>
                    <a:cubicBezTo>
                      <a:pt x="29" y="82"/>
                      <a:pt x="28" y="79"/>
                      <a:pt x="27" y="76"/>
                    </a:cubicBezTo>
                    <a:cubicBezTo>
                      <a:pt x="27" y="75"/>
                      <a:pt x="26" y="74"/>
                      <a:pt x="27" y="73"/>
                    </a:cubicBezTo>
                    <a:cubicBezTo>
                      <a:pt x="28" y="72"/>
                      <a:pt x="29" y="68"/>
                      <a:pt x="29" y="67"/>
                    </a:cubicBezTo>
                    <a:cubicBezTo>
                      <a:pt x="29" y="66"/>
                      <a:pt x="28" y="64"/>
                      <a:pt x="30" y="62"/>
                    </a:cubicBezTo>
                    <a:cubicBezTo>
                      <a:pt x="31" y="61"/>
                      <a:pt x="30" y="59"/>
                      <a:pt x="31" y="58"/>
                    </a:cubicBezTo>
                    <a:cubicBezTo>
                      <a:pt x="31" y="56"/>
                      <a:pt x="33" y="55"/>
                      <a:pt x="34" y="54"/>
                    </a:cubicBezTo>
                    <a:cubicBezTo>
                      <a:pt x="34" y="53"/>
                      <a:pt x="37" y="50"/>
                      <a:pt x="37" y="49"/>
                    </a:cubicBezTo>
                    <a:cubicBezTo>
                      <a:pt x="37" y="48"/>
                      <a:pt x="36" y="46"/>
                      <a:pt x="36" y="44"/>
                    </a:cubicBezTo>
                    <a:cubicBezTo>
                      <a:pt x="36" y="42"/>
                      <a:pt x="36" y="41"/>
                      <a:pt x="36" y="39"/>
                    </a:cubicBezTo>
                    <a:cubicBezTo>
                      <a:pt x="36" y="36"/>
                      <a:pt x="37" y="36"/>
                      <a:pt x="40" y="35"/>
                    </a:cubicBezTo>
                    <a:cubicBezTo>
                      <a:pt x="44" y="34"/>
                      <a:pt x="44" y="32"/>
                      <a:pt x="44" y="28"/>
                    </a:cubicBezTo>
                    <a:cubicBezTo>
                      <a:pt x="43" y="29"/>
                      <a:pt x="41" y="29"/>
                      <a:pt x="40" y="28"/>
                    </a:cubicBezTo>
                    <a:cubicBezTo>
                      <a:pt x="40" y="28"/>
                      <a:pt x="40" y="29"/>
                      <a:pt x="40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1" name="Freeform 626">
                <a:extLst>
                  <a:ext uri="{FF2B5EF4-FFF2-40B4-BE49-F238E27FC236}">
                    <a16:creationId xmlns:a16="http://schemas.microsoft.com/office/drawing/2014/main" id="{5B2C468B-1646-5A43-9F15-7419AF03F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5850" y="9485419"/>
                <a:ext cx="598727" cy="653038"/>
              </a:xfrm>
              <a:custGeom>
                <a:avLst/>
                <a:gdLst>
                  <a:gd name="T0" fmla="*/ 61 w 64"/>
                  <a:gd name="T1" fmla="*/ 42 h 70"/>
                  <a:gd name="T2" fmla="*/ 58 w 64"/>
                  <a:gd name="T3" fmla="*/ 35 h 70"/>
                  <a:gd name="T4" fmla="*/ 50 w 64"/>
                  <a:gd name="T5" fmla="*/ 35 h 70"/>
                  <a:gd name="T6" fmla="*/ 49 w 64"/>
                  <a:gd name="T7" fmla="*/ 33 h 70"/>
                  <a:gd name="T8" fmla="*/ 47 w 64"/>
                  <a:gd name="T9" fmla="*/ 30 h 70"/>
                  <a:gd name="T10" fmla="*/ 48 w 64"/>
                  <a:gd name="T11" fmla="*/ 28 h 70"/>
                  <a:gd name="T12" fmla="*/ 47 w 64"/>
                  <a:gd name="T13" fmla="*/ 26 h 70"/>
                  <a:gd name="T14" fmla="*/ 47 w 64"/>
                  <a:gd name="T15" fmla="*/ 23 h 70"/>
                  <a:gd name="T16" fmla="*/ 41 w 64"/>
                  <a:gd name="T17" fmla="*/ 21 h 70"/>
                  <a:gd name="T18" fmla="*/ 37 w 64"/>
                  <a:gd name="T19" fmla="*/ 18 h 70"/>
                  <a:gd name="T20" fmla="*/ 33 w 64"/>
                  <a:gd name="T21" fmla="*/ 16 h 70"/>
                  <a:gd name="T22" fmla="*/ 29 w 64"/>
                  <a:gd name="T23" fmla="*/ 16 h 70"/>
                  <a:gd name="T24" fmla="*/ 23 w 64"/>
                  <a:gd name="T25" fmla="*/ 9 h 70"/>
                  <a:gd name="T26" fmla="*/ 23 w 64"/>
                  <a:gd name="T27" fmla="*/ 6 h 70"/>
                  <a:gd name="T28" fmla="*/ 23 w 64"/>
                  <a:gd name="T29" fmla="*/ 4 h 70"/>
                  <a:gd name="T30" fmla="*/ 18 w 64"/>
                  <a:gd name="T31" fmla="*/ 3 h 70"/>
                  <a:gd name="T32" fmla="*/ 10 w 64"/>
                  <a:gd name="T33" fmla="*/ 6 h 70"/>
                  <a:gd name="T34" fmla="*/ 7 w 64"/>
                  <a:gd name="T35" fmla="*/ 9 h 70"/>
                  <a:gd name="T36" fmla="*/ 2 w 64"/>
                  <a:gd name="T37" fmla="*/ 8 h 70"/>
                  <a:gd name="T38" fmla="*/ 6 w 64"/>
                  <a:gd name="T39" fmla="*/ 16 h 70"/>
                  <a:gd name="T40" fmla="*/ 5 w 64"/>
                  <a:gd name="T41" fmla="*/ 23 h 70"/>
                  <a:gd name="T42" fmla="*/ 4 w 64"/>
                  <a:gd name="T43" fmla="*/ 27 h 70"/>
                  <a:gd name="T44" fmla="*/ 3 w 64"/>
                  <a:gd name="T45" fmla="*/ 31 h 70"/>
                  <a:gd name="T46" fmla="*/ 5 w 64"/>
                  <a:gd name="T47" fmla="*/ 35 h 70"/>
                  <a:gd name="T48" fmla="*/ 3 w 64"/>
                  <a:gd name="T49" fmla="*/ 38 h 70"/>
                  <a:gd name="T50" fmla="*/ 4 w 64"/>
                  <a:gd name="T51" fmla="*/ 46 h 70"/>
                  <a:gd name="T52" fmla="*/ 4 w 64"/>
                  <a:gd name="T53" fmla="*/ 49 h 70"/>
                  <a:gd name="T54" fmla="*/ 7 w 64"/>
                  <a:gd name="T55" fmla="*/ 52 h 70"/>
                  <a:gd name="T56" fmla="*/ 7 w 64"/>
                  <a:gd name="T57" fmla="*/ 54 h 70"/>
                  <a:gd name="T58" fmla="*/ 6 w 64"/>
                  <a:gd name="T59" fmla="*/ 56 h 70"/>
                  <a:gd name="T60" fmla="*/ 9 w 64"/>
                  <a:gd name="T61" fmla="*/ 63 h 70"/>
                  <a:gd name="T62" fmla="*/ 13 w 64"/>
                  <a:gd name="T63" fmla="*/ 69 h 70"/>
                  <a:gd name="T64" fmla="*/ 14 w 64"/>
                  <a:gd name="T65" fmla="*/ 67 h 70"/>
                  <a:gd name="T66" fmla="*/ 17 w 64"/>
                  <a:gd name="T67" fmla="*/ 65 h 70"/>
                  <a:gd name="T68" fmla="*/ 20 w 64"/>
                  <a:gd name="T69" fmla="*/ 65 h 70"/>
                  <a:gd name="T70" fmla="*/ 25 w 64"/>
                  <a:gd name="T71" fmla="*/ 65 h 70"/>
                  <a:gd name="T72" fmla="*/ 28 w 64"/>
                  <a:gd name="T73" fmla="*/ 68 h 70"/>
                  <a:gd name="T74" fmla="*/ 31 w 64"/>
                  <a:gd name="T75" fmla="*/ 65 h 70"/>
                  <a:gd name="T76" fmla="*/ 37 w 64"/>
                  <a:gd name="T77" fmla="*/ 64 h 70"/>
                  <a:gd name="T78" fmla="*/ 44 w 64"/>
                  <a:gd name="T79" fmla="*/ 52 h 70"/>
                  <a:gd name="T80" fmla="*/ 52 w 64"/>
                  <a:gd name="T81" fmla="*/ 51 h 70"/>
                  <a:gd name="T82" fmla="*/ 59 w 64"/>
                  <a:gd name="T83" fmla="*/ 54 h 70"/>
                  <a:gd name="T84" fmla="*/ 61 w 64"/>
                  <a:gd name="T85" fmla="*/ 42 h 70"/>
                  <a:gd name="T86" fmla="*/ 61 w 64"/>
                  <a:gd name="T87" fmla="*/ 4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4" h="70">
                    <a:moveTo>
                      <a:pt x="61" y="42"/>
                    </a:moveTo>
                    <a:cubicBezTo>
                      <a:pt x="57" y="40"/>
                      <a:pt x="58" y="39"/>
                      <a:pt x="58" y="35"/>
                    </a:cubicBezTo>
                    <a:cubicBezTo>
                      <a:pt x="55" y="35"/>
                      <a:pt x="52" y="35"/>
                      <a:pt x="50" y="35"/>
                    </a:cubicBezTo>
                    <a:cubicBezTo>
                      <a:pt x="48" y="35"/>
                      <a:pt x="49" y="34"/>
                      <a:pt x="49" y="33"/>
                    </a:cubicBezTo>
                    <a:cubicBezTo>
                      <a:pt x="49" y="32"/>
                      <a:pt x="48" y="30"/>
                      <a:pt x="47" y="30"/>
                    </a:cubicBezTo>
                    <a:cubicBezTo>
                      <a:pt x="47" y="29"/>
                      <a:pt x="48" y="29"/>
                      <a:pt x="48" y="28"/>
                    </a:cubicBezTo>
                    <a:cubicBezTo>
                      <a:pt x="49" y="27"/>
                      <a:pt x="48" y="26"/>
                      <a:pt x="47" y="26"/>
                    </a:cubicBezTo>
                    <a:cubicBezTo>
                      <a:pt x="47" y="25"/>
                      <a:pt x="48" y="24"/>
                      <a:pt x="47" y="23"/>
                    </a:cubicBezTo>
                    <a:cubicBezTo>
                      <a:pt x="45" y="21"/>
                      <a:pt x="43" y="21"/>
                      <a:pt x="41" y="21"/>
                    </a:cubicBezTo>
                    <a:cubicBezTo>
                      <a:pt x="40" y="21"/>
                      <a:pt x="38" y="19"/>
                      <a:pt x="37" y="18"/>
                    </a:cubicBezTo>
                    <a:cubicBezTo>
                      <a:pt x="35" y="18"/>
                      <a:pt x="34" y="16"/>
                      <a:pt x="33" y="16"/>
                    </a:cubicBezTo>
                    <a:cubicBezTo>
                      <a:pt x="31" y="16"/>
                      <a:pt x="30" y="16"/>
                      <a:pt x="29" y="16"/>
                    </a:cubicBezTo>
                    <a:cubicBezTo>
                      <a:pt x="27" y="16"/>
                      <a:pt x="23" y="11"/>
                      <a:pt x="23" y="9"/>
                    </a:cubicBezTo>
                    <a:cubicBezTo>
                      <a:pt x="23" y="8"/>
                      <a:pt x="23" y="7"/>
                      <a:pt x="23" y="6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0"/>
                      <a:pt x="21" y="2"/>
                      <a:pt x="18" y="3"/>
                    </a:cubicBezTo>
                    <a:cubicBezTo>
                      <a:pt x="15" y="3"/>
                      <a:pt x="13" y="6"/>
                      <a:pt x="10" y="6"/>
                    </a:cubicBezTo>
                    <a:cubicBezTo>
                      <a:pt x="8" y="6"/>
                      <a:pt x="8" y="8"/>
                      <a:pt x="7" y="9"/>
                    </a:cubicBezTo>
                    <a:cubicBezTo>
                      <a:pt x="6" y="9"/>
                      <a:pt x="3" y="8"/>
                      <a:pt x="2" y="8"/>
                    </a:cubicBezTo>
                    <a:cubicBezTo>
                      <a:pt x="4" y="9"/>
                      <a:pt x="5" y="14"/>
                      <a:pt x="6" y="16"/>
                    </a:cubicBezTo>
                    <a:cubicBezTo>
                      <a:pt x="4" y="17"/>
                      <a:pt x="5" y="21"/>
                      <a:pt x="5" y="23"/>
                    </a:cubicBezTo>
                    <a:cubicBezTo>
                      <a:pt x="5" y="25"/>
                      <a:pt x="5" y="26"/>
                      <a:pt x="4" y="27"/>
                    </a:cubicBezTo>
                    <a:cubicBezTo>
                      <a:pt x="3" y="28"/>
                      <a:pt x="3" y="30"/>
                      <a:pt x="3" y="31"/>
                    </a:cubicBezTo>
                    <a:cubicBezTo>
                      <a:pt x="2" y="33"/>
                      <a:pt x="5" y="33"/>
                      <a:pt x="5" y="35"/>
                    </a:cubicBezTo>
                    <a:cubicBezTo>
                      <a:pt x="5" y="36"/>
                      <a:pt x="3" y="37"/>
                      <a:pt x="3" y="38"/>
                    </a:cubicBezTo>
                    <a:cubicBezTo>
                      <a:pt x="0" y="41"/>
                      <a:pt x="4" y="42"/>
                      <a:pt x="4" y="46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5" y="53"/>
                      <a:pt x="7" y="54"/>
                    </a:cubicBezTo>
                    <a:cubicBezTo>
                      <a:pt x="7" y="54"/>
                      <a:pt x="6" y="56"/>
                      <a:pt x="6" y="56"/>
                    </a:cubicBezTo>
                    <a:cubicBezTo>
                      <a:pt x="6" y="59"/>
                      <a:pt x="9" y="61"/>
                      <a:pt x="9" y="63"/>
                    </a:cubicBezTo>
                    <a:cubicBezTo>
                      <a:pt x="10" y="66"/>
                      <a:pt x="8" y="69"/>
                      <a:pt x="13" y="69"/>
                    </a:cubicBezTo>
                    <a:cubicBezTo>
                      <a:pt x="14" y="70"/>
                      <a:pt x="14" y="68"/>
                      <a:pt x="14" y="67"/>
                    </a:cubicBezTo>
                    <a:cubicBezTo>
                      <a:pt x="14" y="66"/>
                      <a:pt x="16" y="65"/>
                      <a:pt x="17" y="65"/>
                    </a:cubicBezTo>
                    <a:cubicBezTo>
                      <a:pt x="18" y="64"/>
                      <a:pt x="19" y="63"/>
                      <a:pt x="20" y="65"/>
                    </a:cubicBezTo>
                    <a:cubicBezTo>
                      <a:pt x="22" y="66"/>
                      <a:pt x="24" y="65"/>
                      <a:pt x="25" y="65"/>
                    </a:cubicBezTo>
                    <a:cubicBezTo>
                      <a:pt x="27" y="65"/>
                      <a:pt x="27" y="68"/>
                      <a:pt x="28" y="68"/>
                    </a:cubicBezTo>
                    <a:cubicBezTo>
                      <a:pt x="29" y="68"/>
                      <a:pt x="30" y="66"/>
                      <a:pt x="31" y="65"/>
                    </a:cubicBezTo>
                    <a:cubicBezTo>
                      <a:pt x="32" y="63"/>
                      <a:pt x="36" y="66"/>
                      <a:pt x="37" y="64"/>
                    </a:cubicBezTo>
                    <a:cubicBezTo>
                      <a:pt x="39" y="59"/>
                      <a:pt x="38" y="54"/>
                      <a:pt x="44" y="52"/>
                    </a:cubicBezTo>
                    <a:cubicBezTo>
                      <a:pt x="46" y="51"/>
                      <a:pt x="49" y="51"/>
                      <a:pt x="52" y="51"/>
                    </a:cubicBezTo>
                    <a:cubicBezTo>
                      <a:pt x="55" y="51"/>
                      <a:pt x="57" y="52"/>
                      <a:pt x="59" y="54"/>
                    </a:cubicBezTo>
                    <a:cubicBezTo>
                      <a:pt x="60" y="51"/>
                      <a:pt x="64" y="43"/>
                      <a:pt x="61" y="42"/>
                    </a:cubicBezTo>
                    <a:cubicBezTo>
                      <a:pt x="60" y="41"/>
                      <a:pt x="62" y="42"/>
                      <a:pt x="6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2" name="Freeform 627">
                <a:extLst>
                  <a:ext uri="{FF2B5EF4-FFF2-40B4-BE49-F238E27FC236}">
                    <a16:creationId xmlns:a16="http://schemas.microsoft.com/office/drawing/2014/main" id="{92BB3F4C-D811-7744-B22F-78F56CE6E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3431" y="9950509"/>
                <a:ext cx="420382" cy="414121"/>
              </a:xfrm>
              <a:custGeom>
                <a:avLst/>
                <a:gdLst>
                  <a:gd name="T0" fmla="*/ 40 w 45"/>
                  <a:gd name="T1" fmla="*/ 24 h 44"/>
                  <a:gd name="T2" fmla="*/ 36 w 45"/>
                  <a:gd name="T3" fmla="*/ 24 h 44"/>
                  <a:gd name="T4" fmla="*/ 36 w 45"/>
                  <a:gd name="T5" fmla="*/ 20 h 44"/>
                  <a:gd name="T6" fmla="*/ 34 w 45"/>
                  <a:gd name="T7" fmla="*/ 17 h 44"/>
                  <a:gd name="T8" fmla="*/ 29 w 45"/>
                  <a:gd name="T9" fmla="*/ 16 h 44"/>
                  <a:gd name="T10" fmla="*/ 25 w 45"/>
                  <a:gd name="T11" fmla="*/ 15 h 44"/>
                  <a:gd name="T12" fmla="*/ 25 w 45"/>
                  <a:gd name="T13" fmla="*/ 12 h 44"/>
                  <a:gd name="T14" fmla="*/ 24 w 45"/>
                  <a:gd name="T15" fmla="*/ 7 h 44"/>
                  <a:gd name="T16" fmla="*/ 21 w 45"/>
                  <a:gd name="T17" fmla="*/ 3 h 44"/>
                  <a:gd name="T18" fmla="*/ 14 w 45"/>
                  <a:gd name="T19" fmla="*/ 1 h 44"/>
                  <a:gd name="T20" fmla="*/ 5 w 45"/>
                  <a:gd name="T21" fmla="*/ 3 h 44"/>
                  <a:gd name="T22" fmla="*/ 2 w 45"/>
                  <a:gd name="T23" fmla="*/ 11 h 44"/>
                  <a:gd name="T24" fmla="*/ 1 w 45"/>
                  <a:gd name="T25" fmla="*/ 14 h 44"/>
                  <a:gd name="T26" fmla="*/ 2 w 45"/>
                  <a:gd name="T27" fmla="*/ 17 h 44"/>
                  <a:gd name="T28" fmla="*/ 9 w 45"/>
                  <a:gd name="T29" fmla="*/ 24 h 44"/>
                  <a:gd name="T30" fmla="*/ 13 w 45"/>
                  <a:gd name="T31" fmla="*/ 25 h 44"/>
                  <a:gd name="T32" fmla="*/ 17 w 45"/>
                  <a:gd name="T33" fmla="*/ 27 h 44"/>
                  <a:gd name="T34" fmla="*/ 25 w 45"/>
                  <a:gd name="T35" fmla="*/ 35 h 44"/>
                  <a:gd name="T36" fmla="*/ 22 w 45"/>
                  <a:gd name="T37" fmla="*/ 39 h 44"/>
                  <a:gd name="T38" fmla="*/ 20 w 45"/>
                  <a:gd name="T39" fmla="*/ 42 h 44"/>
                  <a:gd name="T40" fmla="*/ 28 w 45"/>
                  <a:gd name="T41" fmla="*/ 44 h 44"/>
                  <a:gd name="T42" fmla="*/ 32 w 45"/>
                  <a:gd name="T43" fmla="*/ 43 h 44"/>
                  <a:gd name="T44" fmla="*/ 37 w 45"/>
                  <a:gd name="T45" fmla="*/ 42 h 44"/>
                  <a:gd name="T46" fmla="*/ 40 w 45"/>
                  <a:gd name="T47" fmla="*/ 39 h 44"/>
                  <a:gd name="T48" fmla="*/ 41 w 45"/>
                  <a:gd name="T49" fmla="*/ 34 h 44"/>
                  <a:gd name="T50" fmla="*/ 40 w 45"/>
                  <a:gd name="T51" fmla="*/ 24 h 44"/>
                  <a:gd name="T52" fmla="*/ 40 w 45"/>
                  <a:gd name="T53" fmla="*/ 2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44">
                    <a:moveTo>
                      <a:pt x="40" y="24"/>
                    </a:moveTo>
                    <a:cubicBezTo>
                      <a:pt x="39" y="25"/>
                      <a:pt x="37" y="26"/>
                      <a:pt x="36" y="24"/>
                    </a:cubicBezTo>
                    <a:cubicBezTo>
                      <a:pt x="35" y="23"/>
                      <a:pt x="37" y="22"/>
                      <a:pt x="36" y="20"/>
                    </a:cubicBezTo>
                    <a:cubicBezTo>
                      <a:pt x="35" y="19"/>
                      <a:pt x="35" y="18"/>
                      <a:pt x="34" y="17"/>
                    </a:cubicBezTo>
                    <a:cubicBezTo>
                      <a:pt x="31" y="15"/>
                      <a:pt x="31" y="17"/>
                      <a:pt x="29" y="16"/>
                    </a:cubicBezTo>
                    <a:cubicBezTo>
                      <a:pt x="28" y="16"/>
                      <a:pt x="27" y="16"/>
                      <a:pt x="25" y="15"/>
                    </a:cubicBezTo>
                    <a:cubicBezTo>
                      <a:pt x="23" y="15"/>
                      <a:pt x="24" y="13"/>
                      <a:pt x="25" y="12"/>
                    </a:cubicBezTo>
                    <a:cubicBezTo>
                      <a:pt x="25" y="10"/>
                      <a:pt x="24" y="8"/>
                      <a:pt x="24" y="7"/>
                    </a:cubicBezTo>
                    <a:cubicBezTo>
                      <a:pt x="23" y="4"/>
                      <a:pt x="24" y="4"/>
                      <a:pt x="21" y="3"/>
                    </a:cubicBezTo>
                    <a:cubicBezTo>
                      <a:pt x="19" y="1"/>
                      <a:pt x="18" y="0"/>
                      <a:pt x="14" y="1"/>
                    </a:cubicBezTo>
                    <a:cubicBezTo>
                      <a:pt x="11" y="1"/>
                      <a:pt x="7" y="2"/>
                      <a:pt x="5" y="3"/>
                    </a:cubicBezTo>
                    <a:cubicBezTo>
                      <a:pt x="2" y="6"/>
                      <a:pt x="3" y="8"/>
                      <a:pt x="2" y="11"/>
                    </a:cubicBezTo>
                    <a:cubicBezTo>
                      <a:pt x="2" y="12"/>
                      <a:pt x="1" y="13"/>
                      <a:pt x="1" y="14"/>
                    </a:cubicBezTo>
                    <a:cubicBezTo>
                      <a:pt x="0" y="15"/>
                      <a:pt x="1" y="15"/>
                      <a:pt x="2" y="17"/>
                    </a:cubicBezTo>
                    <a:cubicBezTo>
                      <a:pt x="4" y="20"/>
                      <a:pt x="6" y="21"/>
                      <a:pt x="9" y="24"/>
                    </a:cubicBezTo>
                    <a:cubicBezTo>
                      <a:pt x="10" y="25"/>
                      <a:pt x="12" y="25"/>
                      <a:pt x="13" y="25"/>
                    </a:cubicBezTo>
                    <a:cubicBezTo>
                      <a:pt x="15" y="25"/>
                      <a:pt x="16" y="26"/>
                      <a:pt x="17" y="27"/>
                    </a:cubicBezTo>
                    <a:cubicBezTo>
                      <a:pt x="19" y="28"/>
                      <a:pt x="27" y="31"/>
                      <a:pt x="25" y="35"/>
                    </a:cubicBezTo>
                    <a:cubicBezTo>
                      <a:pt x="24" y="36"/>
                      <a:pt x="22" y="37"/>
                      <a:pt x="22" y="39"/>
                    </a:cubicBezTo>
                    <a:cubicBezTo>
                      <a:pt x="22" y="41"/>
                      <a:pt x="22" y="41"/>
                      <a:pt x="20" y="42"/>
                    </a:cubicBezTo>
                    <a:cubicBezTo>
                      <a:pt x="19" y="44"/>
                      <a:pt x="27" y="43"/>
                      <a:pt x="28" y="44"/>
                    </a:cubicBezTo>
                    <a:cubicBezTo>
                      <a:pt x="30" y="44"/>
                      <a:pt x="30" y="44"/>
                      <a:pt x="32" y="43"/>
                    </a:cubicBezTo>
                    <a:cubicBezTo>
                      <a:pt x="33" y="41"/>
                      <a:pt x="36" y="43"/>
                      <a:pt x="37" y="42"/>
                    </a:cubicBezTo>
                    <a:cubicBezTo>
                      <a:pt x="38" y="41"/>
                      <a:pt x="39" y="40"/>
                      <a:pt x="40" y="39"/>
                    </a:cubicBezTo>
                    <a:cubicBezTo>
                      <a:pt x="41" y="37"/>
                      <a:pt x="40" y="35"/>
                      <a:pt x="41" y="34"/>
                    </a:cubicBezTo>
                    <a:cubicBezTo>
                      <a:pt x="41" y="32"/>
                      <a:pt x="45" y="24"/>
                      <a:pt x="40" y="24"/>
                    </a:cubicBezTo>
                    <a:cubicBezTo>
                      <a:pt x="40" y="25"/>
                      <a:pt x="41" y="24"/>
                      <a:pt x="40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3" name="Freeform 628">
                <a:extLst>
                  <a:ext uri="{FF2B5EF4-FFF2-40B4-BE49-F238E27FC236}">
                    <a16:creationId xmlns:a16="http://schemas.microsoft.com/office/drawing/2014/main" id="{E060C141-8D7C-A94F-9B03-197813D5FE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41584" y="8800525"/>
                <a:ext cx="1856686" cy="1882659"/>
              </a:xfrm>
              <a:custGeom>
                <a:avLst/>
                <a:gdLst>
                  <a:gd name="T0" fmla="*/ 188 w 199"/>
                  <a:gd name="T1" fmla="*/ 51 h 201"/>
                  <a:gd name="T2" fmla="*/ 165 w 199"/>
                  <a:gd name="T3" fmla="*/ 41 h 201"/>
                  <a:gd name="T4" fmla="*/ 135 w 199"/>
                  <a:gd name="T5" fmla="*/ 30 h 201"/>
                  <a:gd name="T6" fmla="*/ 122 w 199"/>
                  <a:gd name="T7" fmla="*/ 36 h 201"/>
                  <a:gd name="T8" fmla="*/ 116 w 199"/>
                  <a:gd name="T9" fmla="*/ 29 h 201"/>
                  <a:gd name="T10" fmla="*/ 111 w 199"/>
                  <a:gd name="T11" fmla="*/ 33 h 201"/>
                  <a:gd name="T12" fmla="*/ 120 w 199"/>
                  <a:gd name="T13" fmla="*/ 23 h 201"/>
                  <a:gd name="T14" fmla="*/ 116 w 199"/>
                  <a:gd name="T15" fmla="*/ 8 h 201"/>
                  <a:gd name="T16" fmla="*/ 105 w 199"/>
                  <a:gd name="T17" fmla="*/ 15 h 201"/>
                  <a:gd name="T18" fmla="*/ 93 w 199"/>
                  <a:gd name="T19" fmla="*/ 14 h 201"/>
                  <a:gd name="T20" fmla="*/ 77 w 199"/>
                  <a:gd name="T21" fmla="*/ 19 h 201"/>
                  <a:gd name="T22" fmla="*/ 69 w 199"/>
                  <a:gd name="T23" fmla="*/ 1 h 201"/>
                  <a:gd name="T24" fmla="*/ 56 w 199"/>
                  <a:gd name="T25" fmla="*/ 7 h 201"/>
                  <a:gd name="T26" fmla="*/ 50 w 199"/>
                  <a:gd name="T27" fmla="*/ 11 h 201"/>
                  <a:gd name="T28" fmla="*/ 51 w 199"/>
                  <a:gd name="T29" fmla="*/ 16 h 201"/>
                  <a:gd name="T30" fmla="*/ 41 w 199"/>
                  <a:gd name="T31" fmla="*/ 22 h 201"/>
                  <a:gd name="T32" fmla="*/ 27 w 199"/>
                  <a:gd name="T33" fmla="*/ 18 h 201"/>
                  <a:gd name="T34" fmla="*/ 25 w 199"/>
                  <a:gd name="T35" fmla="*/ 21 h 201"/>
                  <a:gd name="T36" fmla="*/ 22 w 199"/>
                  <a:gd name="T37" fmla="*/ 39 h 201"/>
                  <a:gd name="T38" fmla="*/ 10 w 199"/>
                  <a:gd name="T39" fmla="*/ 49 h 201"/>
                  <a:gd name="T40" fmla="*/ 2 w 199"/>
                  <a:gd name="T41" fmla="*/ 66 h 201"/>
                  <a:gd name="T42" fmla="*/ 9 w 199"/>
                  <a:gd name="T43" fmla="*/ 75 h 201"/>
                  <a:gd name="T44" fmla="*/ 24 w 199"/>
                  <a:gd name="T45" fmla="*/ 81 h 201"/>
                  <a:gd name="T46" fmla="*/ 39 w 199"/>
                  <a:gd name="T47" fmla="*/ 76 h 201"/>
                  <a:gd name="T48" fmla="*/ 49 w 199"/>
                  <a:gd name="T49" fmla="*/ 88 h 201"/>
                  <a:gd name="T50" fmla="*/ 61 w 199"/>
                  <a:gd name="T51" fmla="*/ 94 h 201"/>
                  <a:gd name="T52" fmla="*/ 68 w 199"/>
                  <a:gd name="T53" fmla="*/ 102 h 201"/>
                  <a:gd name="T54" fmla="*/ 80 w 199"/>
                  <a:gd name="T55" fmla="*/ 114 h 201"/>
                  <a:gd name="T56" fmla="*/ 82 w 199"/>
                  <a:gd name="T57" fmla="*/ 135 h 201"/>
                  <a:gd name="T58" fmla="*/ 93 w 199"/>
                  <a:gd name="T59" fmla="*/ 145 h 201"/>
                  <a:gd name="T60" fmla="*/ 98 w 199"/>
                  <a:gd name="T61" fmla="*/ 157 h 201"/>
                  <a:gd name="T62" fmla="*/ 90 w 199"/>
                  <a:gd name="T63" fmla="*/ 173 h 201"/>
                  <a:gd name="T64" fmla="*/ 86 w 199"/>
                  <a:gd name="T65" fmla="*/ 181 h 201"/>
                  <a:gd name="T66" fmla="*/ 94 w 199"/>
                  <a:gd name="T67" fmla="*/ 187 h 201"/>
                  <a:gd name="T68" fmla="*/ 107 w 199"/>
                  <a:gd name="T69" fmla="*/ 197 h 201"/>
                  <a:gd name="T70" fmla="*/ 119 w 199"/>
                  <a:gd name="T71" fmla="*/ 180 h 201"/>
                  <a:gd name="T72" fmla="*/ 128 w 199"/>
                  <a:gd name="T73" fmla="*/ 157 h 201"/>
                  <a:gd name="T74" fmla="*/ 137 w 199"/>
                  <a:gd name="T75" fmla="*/ 149 h 201"/>
                  <a:gd name="T76" fmla="*/ 144 w 199"/>
                  <a:gd name="T77" fmla="*/ 147 h 201"/>
                  <a:gd name="T78" fmla="*/ 155 w 199"/>
                  <a:gd name="T79" fmla="*/ 142 h 201"/>
                  <a:gd name="T80" fmla="*/ 163 w 199"/>
                  <a:gd name="T81" fmla="*/ 139 h 201"/>
                  <a:gd name="T82" fmla="*/ 169 w 199"/>
                  <a:gd name="T83" fmla="*/ 130 h 201"/>
                  <a:gd name="T84" fmla="*/ 175 w 199"/>
                  <a:gd name="T85" fmla="*/ 116 h 201"/>
                  <a:gd name="T86" fmla="*/ 176 w 199"/>
                  <a:gd name="T87" fmla="*/ 98 h 201"/>
                  <a:gd name="T88" fmla="*/ 178 w 199"/>
                  <a:gd name="T89" fmla="*/ 91 h 201"/>
                  <a:gd name="T90" fmla="*/ 182 w 199"/>
                  <a:gd name="T91" fmla="*/ 86 h 201"/>
                  <a:gd name="T92" fmla="*/ 196 w 199"/>
                  <a:gd name="T93" fmla="*/ 57 h 201"/>
                  <a:gd name="T94" fmla="*/ 110 w 199"/>
                  <a:gd name="T95" fmla="*/ 190 h 201"/>
                  <a:gd name="T96" fmla="*/ 115 w 199"/>
                  <a:gd name="T97" fmla="*/ 186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9" h="201">
                    <a:moveTo>
                      <a:pt x="196" y="57"/>
                    </a:moveTo>
                    <a:cubicBezTo>
                      <a:pt x="195" y="55"/>
                      <a:pt x="195" y="53"/>
                      <a:pt x="194" y="52"/>
                    </a:cubicBezTo>
                    <a:cubicBezTo>
                      <a:pt x="192" y="51"/>
                      <a:pt x="189" y="52"/>
                      <a:pt x="188" y="51"/>
                    </a:cubicBezTo>
                    <a:cubicBezTo>
                      <a:pt x="183" y="50"/>
                      <a:pt x="180" y="46"/>
                      <a:pt x="177" y="44"/>
                    </a:cubicBezTo>
                    <a:cubicBezTo>
                      <a:pt x="175" y="43"/>
                      <a:pt x="173" y="42"/>
                      <a:pt x="172" y="41"/>
                    </a:cubicBezTo>
                    <a:cubicBezTo>
                      <a:pt x="169" y="40"/>
                      <a:pt x="168" y="41"/>
                      <a:pt x="165" y="41"/>
                    </a:cubicBezTo>
                    <a:cubicBezTo>
                      <a:pt x="161" y="42"/>
                      <a:pt x="157" y="37"/>
                      <a:pt x="153" y="39"/>
                    </a:cubicBezTo>
                    <a:cubicBezTo>
                      <a:pt x="150" y="40"/>
                      <a:pt x="147" y="35"/>
                      <a:pt x="145" y="34"/>
                    </a:cubicBezTo>
                    <a:cubicBezTo>
                      <a:pt x="142" y="32"/>
                      <a:pt x="138" y="30"/>
                      <a:pt x="135" y="30"/>
                    </a:cubicBezTo>
                    <a:cubicBezTo>
                      <a:pt x="133" y="29"/>
                      <a:pt x="131" y="29"/>
                      <a:pt x="130" y="30"/>
                    </a:cubicBezTo>
                    <a:cubicBezTo>
                      <a:pt x="129" y="33"/>
                      <a:pt x="126" y="34"/>
                      <a:pt x="125" y="36"/>
                    </a:cubicBezTo>
                    <a:cubicBezTo>
                      <a:pt x="123" y="39"/>
                      <a:pt x="124" y="38"/>
                      <a:pt x="122" y="36"/>
                    </a:cubicBezTo>
                    <a:cubicBezTo>
                      <a:pt x="122" y="36"/>
                      <a:pt x="121" y="35"/>
                      <a:pt x="121" y="35"/>
                    </a:cubicBezTo>
                    <a:cubicBezTo>
                      <a:pt x="119" y="34"/>
                      <a:pt x="120" y="36"/>
                      <a:pt x="119" y="37"/>
                    </a:cubicBezTo>
                    <a:cubicBezTo>
                      <a:pt x="118" y="38"/>
                      <a:pt x="115" y="29"/>
                      <a:pt x="116" y="29"/>
                    </a:cubicBezTo>
                    <a:cubicBezTo>
                      <a:pt x="116" y="29"/>
                      <a:pt x="113" y="33"/>
                      <a:pt x="112" y="33"/>
                    </a:cubicBezTo>
                    <a:cubicBezTo>
                      <a:pt x="112" y="33"/>
                      <a:pt x="116" y="30"/>
                      <a:pt x="115" y="29"/>
                    </a:cubicBezTo>
                    <a:cubicBezTo>
                      <a:pt x="113" y="28"/>
                      <a:pt x="113" y="33"/>
                      <a:pt x="111" y="33"/>
                    </a:cubicBezTo>
                    <a:cubicBezTo>
                      <a:pt x="111" y="33"/>
                      <a:pt x="115" y="27"/>
                      <a:pt x="115" y="26"/>
                    </a:cubicBezTo>
                    <a:cubicBezTo>
                      <a:pt x="115" y="25"/>
                      <a:pt x="117" y="25"/>
                      <a:pt x="117" y="24"/>
                    </a:cubicBezTo>
                    <a:cubicBezTo>
                      <a:pt x="118" y="23"/>
                      <a:pt x="119" y="25"/>
                      <a:pt x="120" y="23"/>
                    </a:cubicBezTo>
                    <a:cubicBezTo>
                      <a:pt x="121" y="22"/>
                      <a:pt x="120" y="22"/>
                      <a:pt x="120" y="20"/>
                    </a:cubicBezTo>
                    <a:cubicBezTo>
                      <a:pt x="121" y="19"/>
                      <a:pt x="121" y="17"/>
                      <a:pt x="119" y="16"/>
                    </a:cubicBezTo>
                    <a:cubicBezTo>
                      <a:pt x="116" y="15"/>
                      <a:pt x="116" y="11"/>
                      <a:pt x="116" y="8"/>
                    </a:cubicBezTo>
                    <a:cubicBezTo>
                      <a:pt x="116" y="7"/>
                      <a:pt x="115" y="6"/>
                      <a:pt x="114" y="5"/>
                    </a:cubicBezTo>
                    <a:cubicBezTo>
                      <a:pt x="113" y="4"/>
                      <a:pt x="112" y="7"/>
                      <a:pt x="111" y="8"/>
                    </a:cubicBezTo>
                    <a:cubicBezTo>
                      <a:pt x="110" y="11"/>
                      <a:pt x="108" y="15"/>
                      <a:pt x="105" y="15"/>
                    </a:cubicBezTo>
                    <a:cubicBezTo>
                      <a:pt x="104" y="15"/>
                      <a:pt x="103" y="14"/>
                      <a:pt x="101" y="14"/>
                    </a:cubicBezTo>
                    <a:cubicBezTo>
                      <a:pt x="100" y="14"/>
                      <a:pt x="99" y="15"/>
                      <a:pt x="98" y="14"/>
                    </a:cubicBezTo>
                    <a:cubicBezTo>
                      <a:pt x="96" y="13"/>
                      <a:pt x="95" y="14"/>
                      <a:pt x="93" y="14"/>
                    </a:cubicBezTo>
                    <a:cubicBezTo>
                      <a:pt x="91" y="14"/>
                      <a:pt x="92" y="14"/>
                      <a:pt x="91" y="16"/>
                    </a:cubicBezTo>
                    <a:cubicBezTo>
                      <a:pt x="90" y="17"/>
                      <a:pt x="85" y="16"/>
                      <a:pt x="84" y="17"/>
                    </a:cubicBezTo>
                    <a:cubicBezTo>
                      <a:pt x="82" y="17"/>
                      <a:pt x="79" y="19"/>
                      <a:pt x="77" y="19"/>
                    </a:cubicBezTo>
                    <a:cubicBezTo>
                      <a:pt x="74" y="19"/>
                      <a:pt x="72" y="15"/>
                      <a:pt x="72" y="13"/>
                    </a:cubicBezTo>
                    <a:cubicBezTo>
                      <a:pt x="70" y="10"/>
                      <a:pt x="74" y="8"/>
                      <a:pt x="73" y="5"/>
                    </a:cubicBezTo>
                    <a:cubicBezTo>
                      <a:pt x="72" y="3"/>
                      <a:pt x="71" y="0"/>
                      <a:pt x="69" y="1"/>
                    </a:cubicBezTo>
                    <a:cubicBezTo>
                      <a:pt x="69" y="2"/>
                      <a:pt x="62" y="5"/>
                      <a:pt x="61" y="5"/>
                    </a:cubicBezTo>
                    <a:cubicBezTo>
                      <a:pt x="60" y="5"/>
                      <a:pt x="58" y="5"/>
                      <a:pt x="58" y="6"/>
                    </a:cubicBezTo>
                    <a:cubicBezTo>
                      <a:pt x="57" y="6"/>
                      <a:pt x="57" y="9"/>
                      <a:pt x="56" y="7"/>
                    </a:cubicBezTo>
                    <a:cubicBezTo>
                      <a:pt x="55" y="6"/>
                      <a:pt x="47" y="5"/>
                      <a:pt x="47" y="6"/>
                    </a:cubicBezTo>
                    <a:cubicBezTo>
                      <a:pt x="47" y="6"/>
                      <a:pt x="49" y="7"/>
                      <a:pt x="49" y="7"/>
                    </a:cubicBezTo>
                    <a:cubicBezTo>
                      <a:pt x="50" y="8"/>
                      <a:pt x="50" y="9"/>
                      <a:pt x="50" y="11"/>
                    </a:cubicBezTo>
                    <a:cubicBezTo>
                      <a:pt x="51" y="11"/>
                      <a:pt x="51" y="13"/>
                      <a:pt x="52" y="14"/>
                    </a:cubicBezTo>
                    <a:cubicBezTo>
                      <a:pt x="52" y="14"/>
                      <a:pt x="54" y="14"/>
                      <a:pt x="54" y="14"/>
                    </a:cubicBezTo>
                    <a:cubicBezTo>
                      <a:pt x="54" y="15"/>
                      <a:pt x="52" y="16"/>
                      <a:pt x="51" y="16"/>
                    </a:cubicBezTo>
                    <a:cubicBezTo>
                      <a:pt x="50" y="17"/>
                      <a:pt x="50" y="18"/>
                      <a:pt x="49" y="19"/>
                    </a:cubicBezTo>
                    <a:cubicBezTo>
                      <a:pt x="49" y="19"/>
                      <a:pt x="44" y="23"/>
                      <a:pt x="43" y="22"/>
                    </a:cubicBezTo>
                    <a:cubicBezTo>
                      <a:pt x="43" y="21"/>
                      <a:pt x="42" y="21"/>
                      <a:pt x="41" y="22"/>
                    </a:cubicBezTo>
                    <a:cubicBezTo>
                      <a:pt x="40" y="23"/>
                      <a:pt x="38" y="21"/>
                      <a:pt x="38" y="21"/>
                    </a:cubicBezTo>
                    <a:cubicBezTo>
                      <a:pt x="36" y="20"/>
                      <a:pt x="35" y="16"/>
                      <a:pt x="34" y="16"/>
                    </a:cubicBezTo>
                    <a:cubicBezTo>
                      <a:pt x="32" y="15"/>
                      <a:pt x="29" y="18"/>
                      <a:pt x="27" y="18"/>
                    </a:cubicBezTo>
                    <a:cubicBezTo>
                      <a:pt x="25" y="18"/>
                      <a:pt x="23" y="18"/>
                      <a:pt x="21" y="18"/>
                    </a:cubicBezTo>
                    <a:cubicBezTo>
                      <a:pt x="21" y="18"/>
                      <a:pt x="21" y="20"/>
                      <a:pt x="22" y="20"/>
                    </a:cubicBezTo>
                    <a:cubicBezTo>
                      <a:pt x="22" y="21"/>
                      <a:pt x="24" y="21"/>
                      <a:pt x="25" y="21"/>
                    </a:cubicBezTo>
                    <a:cubicBezTo>
                      <a:pt x="25" y="22"/>
                      <a:pt x="21" y="23"/>
                      <a:pt x="20" y="23"/>
                    </a:cubicBezTo>
                    <a:cubicBezTo>
                      <a:pt x="19" y="24"/>
                      <a:pt x="21" y="27"/>
                      <a:pt x="22" y="28"/>
                    </a:cubicBezTo>
                    <a:cubicBezTo>
                      <a:pt x="24" y="32"/>
                      <a:pt x="24" y="35"/>
                      <a:pt x="22" y="39"/>
                    </a:cubicBezTo>
                    <a:cubicBezTo>
                      <a:pt x="22" y="41"/>
                      <a:pt x="22" y="47"/>
                      <a:pt x="20" y="47"/>
                    </a:cubicBezTo>
                    <a:cubicBezTo>
                      <a:pt x="19" y="48"/>
                      <a:pt x="17" y="47"/>
                      <a:pt x="15" y="48"/>
                    </a:cubicBezTo>
                    <a:cubicBezTo>
                      <a:pt x="14" y="49"/>
                      <a:pt x="11" y="49"/>
                      <a:pt x="10" y="49"/>
                    </a:cubicBezTo>
                    <a:cubicBezTo>
                      <a:pt x="5" y="51"/>
                      <a:pt x="5" y="53"/>
                      <a:pt x="5" y="57"/>
                    </a:cubicBezTo>
                    <a:cubicBezTo>
                      <a:pt x="5" y="59"/>
                      <a:pt x="2" y="59"/>
                      <a:pt x="2" y="60"/>
                    </a:cubicBezTo>
                    <a:cubicBezTo>
                      <a:pt x="2" y="63"/>
                      <a:pt x="0" y="64"/>
                      <a:pt x="2" y="66"/>
                    </a:cubicBezTo>
                    <a:cubicBezTo>
                      <a:pt x="4" y="68"/>
                      <a:pt x="4" y="70"/>
                      <a:pt x="5" y="72"/>
                    </a:cubicBezTo>
                    <a:cubicBezTo>
                      <a:pt x="5" y="73"/>
                      <a:pt x="6" y="73"/>
                      <a:pt x="7" y="73"/>
                    </a:cubicBezTo>
                    <a:cubicBezTo>
                      <a:pt x="8" y="73"/>
                      <a:pt x="8" y="74"/>
                      <a:pt x="9" y="75"/>
                    </a:cubicBezTo>
                    <a:cubicBezTo>
                      <a:pt x="11" y="78"/>
                      <a:pt x="16" y="75"/>
                      <a:pt x="18" y="73"/>
                    </a:cubicBezTo>
                    <a:cubicBezTo>
                      <a:pt x="18" y="76"/>
                      <a:pt x="16" y="81"/>
                      <a:pt x="19" y="82"/>
                    </a:cubicBezTo>
                    <a:cubicBezTo>
                      <a:pt x="20" y="82"/>
                      <a:pt x="23" y="81"/>
                      <a:pt x="24" y="81"/>
                    </a:cubicBezTo>
                    <a:cubicBezTo>
                      <a:pt x="27" y="82"/>
                      <a:pt x="28" y="82"/>
                      <a:pt x="30" y="80"/>
                    </a:cubicBezTo>
                    <a:cubicBezTo>
                      <a:pt x="30" y="79"/>
                      <a:pt x="32" y="79"/>
                      <a:pt x="33" y="79"/>
                    </a:cubicBezTo>
                    <a:cubicBezTo>
                      <a:pt x="35" y="77"/>
                      <a:pt x="37" y="76"/>
                      <a:pt x="39" y="76"/>
                    </a:cubicBezTo>
                    <a:cubicBezTo>
                      <a:pt x="41" y="75"/>
                      <a:pt x="46" y="73"/>
                      <a:pt x="44" y="77"/>
                    </a:cubicBezTo>
                    <a:cubicBezTo>
                      <a:pt x="44" y="79"/>
                      <a:pt x="43" y="81"/>
                      <a:pt x="44" y="83"/>
                    </a:cubicBezTo>
                    <a:cubicBezTo>
                      <a:pt x="45" y="85"/>
                      <a:pt x="47" y="87"/>
                      <a:pt x="49" y="88"/>
                    </a:cubicBezTo>
                    <a:cubicBezTo>
                      <a:pt x="51" y="90"/>
                      <a:pt x="54" y="89"/>
                      <a:pt x="56" y="90"/>
                    </a:cubicBezTo>
                    <a:cubicBezTo>
                      <a:pt x="57" y="91"/>
                      <a:pt x="58" y="92"/>
                      <a:pt x="59" y="92"/>
                    </a:cubicBezTo>
                    <a:cubicBezTo>
                      <a:pt x="60" y="92"/>
                      <a:pt x="61" y="93"/>
                      <a:pt x="61" y="94"/>
                    </a:cubicBezTo>
                    <a:cubicBezTo>
                      <a:pt x="63" y="94"/>
                      <a:pt x="68" y="93"/>
                      <a:pt x="68" y="96"/>
                    </a:cubicBezTo>
                    <a:cubicBezTo>
                      <a:pt x="69" y="98"/>
                      <a:pt x="68" y="98"/>
                      <a:pt x="69" y="100"/>
                    </a:cubicBezTo>
                    <a:cubicBezTo>
                      <a:pt x="70" y="101"/>
                      <a:pt x="69" y="101"/>
                      <a:pt x="68" y="102"/>
                    </a:cubicBezTo>
                    <a:cubicBezTo>
                      <a:pt x="68" y="102"/>
                      <a:pt x="70" y="107"/>
                      <a:pt x="70" y="108"/>
                    </a:cubicBezTo>
                    <a:cubicBezTo>
                      <a:pt x="70" y="109"/>
                      <a:pt x="78" y="108"/>
                      <a:pt x="79" y="108"/>
                    </a:cubicBezTo>
                    <a:cubicBezTo>
                      <a:pt x="79" y="110"/>
                      <a:pt x="78" y="113"/>
                      <a:pt x="80" y="114"/>
                    </a:cubicBezTo>
                    <a:cubicBezTo>
                      <a:pt x="83" y="116"/>
                      <a:pt x="83" y="118"/>
                      <a:pt x="82" y="122"/>
                    </a:cubicBezTo>
                    <a:cubicBezTo>
                      <a:pt x="81" y="124"/>
                      <a:pt x="80" y="127"/>
                      <a:pt x="81" y="130"/>
                    </a:cubicBezTo>
                    <a:cubicBezTo>
                      <a:pt x="81" y="131"/>
                      <a:pt x="82" y="133"/>
                      <a:pt x="82" y="135"/>
                    </a:cubicBezTo>
                    <a:cubicBezTo>
                      <a:pt x="82" y="136"/>
                      <a:pt x="80" y="138"/>
                      <a:pt x="82" y="138"/>
                    </a:cubicBezTo>
                    <a:cubicBezTo>
                      <a:pt x="83" y="139"/>
                      <a:pt x="86" y="140"/>
                      <a:pt x="88" y="139"/>
                    </a:cubicBezTo>
                    <a:cubicBezTo>
                      <a:pt x="90" y="137"/>
                      <a:pt x="94" y="144"/>
                      <a:pt x="93" y="145"/>
                    </a:cubicBezTo>
                    <a:cubicBezTo>
                      <a:pt x="93" y="146"/>
                      <a:pt x="93" y="147"/>
                      <a:pt x="94" y="148"/>
                    </a:cubicBezTo>
                    <a:cubicBezTo>
                      <a:pt x="95" y="149"/>
                      <a:pt x="97" y="147"/>
                      <a:pt x="98" y="148"/>
                    </a:cubicBezTo>
                    <a:cubicBezTo>
                      <a:pt x="102" y="150"/>
                      <a:pt x="98" y="154"/>
                      <a:pt x="98" y="157"/>
                    </a:cubicBezTo>
                    <a:cubicBezTo>
                      <a:pt x="100" y="154"/>
                      <a:pt x="102" y="160"/>
                      <a:pt x="102" y="160"/>
                    </a:cubicBezTo>
                    <a:cubicBezTo>
                      <a:pt x="103" y="164"/>
                      <a:pt x="101" y="165"/>
                      <a:pt x="98" y="166"/>
                    </a:cubicBezTo>
                    <a:cubicBezTo>
                      <a:pt x="94" y="168"/>
                      <a:pt x="92" y="170"/>
                      <a:pt x="90" y="173"/>
                    </a:cubicBezTo>
                    <a:cubicBezTo>
                      <a:pt x="89" y="175"/>
                      <a:pt x="88" y="176"/>
                      <a:pt x="86" y="177"/>
                    </a:cubicBezTo>
                    <a:cubicBezTo>
                      <a:pt x="85" y="179"/>
                      <a:pt x="83" y="180"/>
                      <a:pt x="81" y="182"/>
                    </a:cubicBezTo>
                    <a:cubicBezTo>
                      <a:pt x="83" y="182"/>
                      <a:pt x="85" y="181"/>
                      <a:pt x="86" y="181"/>
                    </a:cubicBezTo>
                    <a:cubicBezTo>
                      <a:pt x="87" y="181"/>
                      <a:pt x="88" y="183"/>
                      <a:pt x="89" y="183"/>
                    </a:cubicBezTo>
                    <a:cubicBezTo>
                      <a:pt x="89" y="184"/>
                      <a:pt x="90" y="185"/>
                      <a:pt x="91" y="186"/>
                    </a:cubicBezTo>
                    <a:cubicBezTo>
                      <a:pt x="92" y="187"/>
                      <a:pt x="93" y="186"/>
                      <a:pt x="94" y="187"/>
                    </a:cubicBezTo>
                    <a:cubicBezTo>
                      <a:pt x="96" y="189"/>
                      <a:pt x="100" y="190"/>
                      <a:pt x="101" y="193"/>
                    </a:cubicBezTo>
                    <a:cubicBezTo>
                      <a:pt x="102" y="195"/>
                      <a:pt x="103" y="199"/>
                      <a:pt x="104" y="201"/>
                    </a:cubicBezTo>
                    <a:cubicBezTo>
                      <a:pt x="105" y="200"/>
                      <a:pt x="106" y="199"/>
                      <a:pt x="107" y="197"/>
                    </a:cubicBezTo>
                    <a:cubicBezTo>
                      <a:pt x="107" y="196"/>
                      <a:pt x="108" y="194"/>
                      <a:pt x="109" y="193"/>
                    </a:cubicBezTo>
                    <a:cubicBezTo>
                      <a:pt x="110" y="190"/>
                      <a:pt x="113" y="189"/>
                      <a:pt x="116" y="187"/>
                    </a:cubicBezTo>
                    <a:cubicBezTo>
                      <a:pt x="118" y="185"/>
                      <a:pt x="118" y="183"/>
                      <a:pt x="119" y="180"/>
                    </a:cubicBezTo>
                    <a:cubicBezTo>
                      <a:pt x="121" y="176"/>
                      <a:pt x="124" y="175"/>
                      <a:pt x="126" y="172"/>
                    </a:cubicBezTo>
                    <a:cubicBezTo>
                      <a:pt x="129" y="169"/>
                      <a:pt x="126" y="165"/>
                      <a:pt x="127" y="161"/>
                    </a:cubicBezTo>
                    <a:cubicBezTo>
                      <a:pt x="128" y="160"/>
                      <a:pt x="128" y="159"/>
                      <a:pt x="128" y="157"/>
                    </a:cubicBezTo>
                    <a:cubicBezTo>
                      <a:pt x="128" y="156"/>
                      <a:pt x="128" y="156"/>
                      <a:pt x="129" y="156"/>
                    </a:cubicBezTo>
                    <a:cubicBezTo>
                      <a:pt x="131" y="155"/>
                      <a:pt x="132" y="153"/>
                      <a:pt x="133" y="152"/>
                    </a:cubicBezTo>
                    <a:cubicBezTo>
                      <a:pt x="134" y="151"/>
                      <a:pt x="135" y="150"/>
                      <a:pt x="137" y="149"/>
                    </a:cubicBezTo>
                    <a:cubicBezTo>
                      <a:pt x="138" y="149"/>
                      <a:pt x="139" y="148"/>
                      <a:pt x="141" y="147"/>
                    </a:cubicBezTo>
                    <a:cubicBezTo>
                      <a:pt x="142" y="147"/>
                      <a:pt x="143" y="148"/>
                      <a:pt x="144" y="148"/>
                    </a:cubicBezTo>
                    <a:cubicBezTo>
                      <a:pt x="145" y="148"/>
                      <a:pt x="144" y="147"/>
                      <a:pt x="144" y="147"/>
                    </a:cubicBezTo>
                    <a:cubicBezTo>
                      <a:pt x="143" y="146"/>
                      <a:pt x="147" y="145"/>
                      <a:pt x="147" y="145"/>
                    </a:cubicBezTo>
                    <a:cubicBezTo>
                      <a:pt x="147" y="145"/>
                      <a:pt x="149" y="142"/>
                      <a:pt x="149" y="143"/>
                    </a:cubicBezTo>
                    <a:cubicBezTo>
                      <a:pt x="150" y="144"/>
                      <a:pt x="155" y="142"/>
                      <a:pt x="155" y="142"/>
                    </a:cubicBezTo>
                    <a:cubicBezTo>
                      <a:pt x="156" y="142"/>
                      <a:pt x="155" y="143"/>
                      <a:pt x="156" y="143"/>
                    </a:cubicBezTo>
                    <a:cubicBezTo>
                      <a:pt x="157" y="143"/>
                      <a:pt x="160" y="143"/>
                      <a:pt x="161" y="142"/>
                    </a:cubicBezTo>
                    <a:cubicBezTo>
                      <a:pt x="162" y="141"/>
                      <a:pt x="162" y="140"/>
                      <a:pt x="163" y="139"/>
                    </a:cubicBezTo>
                    <a:cubicBezTo>
                      <a:pt x="164" y="139"/>
                      <a:pt x="165" y="138"/>
                      <a:pt x="165" y="137"/>
                    </a:cubicBezTo>
                    <a:cubicBezTo>
                      <a:pt x="166" y="136"/>
                      <a:pt x="165" y="134"/>
                      <a:pt x="166" y="133"/>
                    </a:cubicBezTo>
                    <a:cubicBezTo>
                      <a:pt x="167" y="132"/>
                      <a:pt x="168" y="131"/>
                      <a:pt x="169" y="130"/>
                    </a:cubicBezTo>
                    <a:cubicBezTo>
                      <a:pt x="171" y="127"/>
                      <a:pt x="172" y="126"/>
                      <a:pt x="172" y="123"/>
                    </a:cubicBezTo>
                    <a:cubicBezTo>
                      <a:pt x="172" y="121"/>
                      <a:pt x="172" y="120"/>
                      <a:pt x="173" y="118"/>
                    </a:cubicBezTo>
                    <a:cubicBezTo>
                      <a:pt x="173" y="117"/>
                      <a:pt x="174" y="117"/>
                      <a:pt x="175" y="116"/>
                    </a:cubicBezTo>
                    <a:cubicBezTo>
                      <a:pt x="176" y="115"/>
                      <a:pt x="175" y="113"/>
                      <a:pt x="175" y="112"/>
                    </a:cubicBezTo>
                    <a:cubicBezTo>
                      <a:pt x="175" y="110"/>
                      <a:pt x="176" y="109"/>
                      <a:pt x="176" y="107"/>
                    </a:cubicBezTo>
                    <a:cubicBezTo>
                      <a:pt x="177" y="104"/>
                      <a:pt x="176" y="101"/>
                      <a:pt x="176" y="98"/>
                    </a:cubicBezTo>
                    <a:cubicBezTo>
                      <a:pt x="176" y="96"/>
                      <a:pt x="175" y="94"/>
                      <a:pt x="176" y="93"/>
                    </a:cubicBezTo>
                    <a:cubicBezTo>
                      <a:pt x="177" y="91"/>
                      <a:pt x="176" y="92"/>
                      <a:pt x="176" y="90"/>
                    </a:cubicBezTo>
                    <a:cubicBezTo>
                      <a:pt x="176" y="90"/>
                      <a:pt x="178" y="91"/>
                      <a:pt x="178" y="91"/>
                    </a:cubicBezTo>
                    <a:cubicBezTo>
                      <a:pt x="178" y="91"/>
                      <a:pt x="178" y="90"/>
                      <a:pt x="178" y="90"/>
                    </a:cubicBezTo>
                    <a:cubicBezTo>
                      <a:pt x="178" y="90"/>
                      <a:pt x="179" y="90"/>
                      <a:pt x="179" y="90"/>
                    </a:cubicBezTo>
                    <a:cubicBezTo>
                      <a:pt x="181" y="90"/>
                      <a:pt x="182" y="87"/>
                      <a:pt x="182" y="86"/>
                    </a:cubicBezTo>
                    <a:cubicBezTo>
                      <a:pt x="183" y="85"/>
                      <a:pt x="184" y="83"/>
                      <a:pt x="185" y="81"/>
                    </a:cubicBezTo>
                    <a:cubicBezTo>
                      <a:pt x="187" y="79"/>
                      <a:pt x="189" y="79"/>
                      <a:pt x="190" y="77"/>
                    </a:cubicBezTo>
                    <a:cubicBezTo>
                      <a:pt x="195" y="71"/>
                      <a:pt x="199" y="64"/>
                      <a:pt x="196" y="57"/>
                    </a:cubicBezTo>
                    <a:cubicBezTo>
                      <a:pt x="194" y="53"/>
                      <a:pt x="198" y="60"/>
                      <a:pt x="196" y="57"/>
                    </a:cubicBezTo>
                    <a:close/>
                    <a:moveTo>
                      <a:pt x="115" y="186"/>
                    </a:moveTo>
                    <a:cubicBezTo>
                      <a:pt x="113" y="187"/>
                      <a:pt x="112" y="189"/>
                      <a:pt x="110" y="190"/>
                    </a:cubicBezTo>
                    <a:cubicBezTo>
                      <a:pt x="107" y="191"/>
                      <a:pt x="112" y="188"/>
                      <a:pt x="112" y="187"/>
                    </a:cubicBezTo>
                    <a:cubicBezTo>
                      <a:pt x="113" y="186"/>
                      <a:pt x="114" y="184"/>
                      <a:pt x="116" y="182"/>
                    </a:cubicBezTo>
                    <a:cubicBezTo>
                      <a:pt x="118" y="180"/>
                      <a:pt x="117" y="184"/>
                      <a:pt x="115" y="186"/>
                    </a:cubicBezTo>
                    <a:cubicBezTo>
                      <a:pt x="115" y="186"/>
                      <a:pt x="116" y="185"/>
                      <a:pt x="115" y="18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4" name="Freeform 629">
                <a:extLst>
                  <a:ext uri="{FF2B5EF4-FFF2-40B4-BE49-F238E27FC236}">
                    <a16:creationId xmlns:a16="http://schemas.microsoft.com/office/drawing/2014/main" id="{4F849867-7DC0-B848-A8FE-01C66CA07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1328" y="10485682"/>
                <a:ext cx="251592" cy="261215"/>
              </a:xfrm>
              <a:custGeom>
                <a:avLst/>
                <a:gdLst>
                  <a:gd name="T0" fmla="*/ 21 w 27"/>
                  <a:gd name="T1" fmla="*/ 10 h 28"/>
                  <a:gd name="T2" fmla="*/ 17 w 27"/>
                  <a:gd name="T3" fmla="*/ 7 h 28"/>
                  <a:gd name="T4" fmla="*/ 14 w 27"/>
                  <a:gd name="T5" fmla="*/ 6 h 28"/>
                  <a:gd name="T6" fmla="*/ 11 w 27"/>
                  <a:gd name="T7" fmla="*/ 3 h 28"/>
                  <a:gd name="T8" fmla="*/ 6 w 27"/>
                  <a:gd name="T9" fmla="*/ 2 h 28"/>
                  <a:gd name="T10" fmla="*/ 4 w 27"/>
                  <a:gd name="T11" fmla="*/ 3 h 28"/>
                  <a:gd name="T12" fmla="*/ 3 w 27"/>
                  <a:gd name="T13" fmla="*/ 6 h 28"/>
                  <a:gd name="T14" fmla="*/ 3 w 27"/>
                  <a:gd name="T15" fmla="*/ 12 h 28"/>
                  <a:gd name="T16" fmla="*/ 2 w 27"/>
                  <a:gd name="T17" fmla="*/ 17 h 28"/>
                  <a:gd name="T18" fmla="*/ 1 w 27"/>
                  <a:gd name="T19" fmla="*/ 22 h 28"/>
                  <a:gd name="T20" fmla="*/ 4 w 27"/>
                  <a:gd name="T21" fmla="*/ 25 h 28"/>
                  <a:gd name="T22" fmla="*/ 9 w 27"/>
                  <a:gd name="T23" fmla="*/ 26 h 28"/>
                  <a:gd name="T24" fmla="*/ 13 w 27"/>
                  <a:gd name="T25" fmla="*/ 28 h 28"/>
                  <a:gd name="T26" fmla="*/ 19 w 27"/>
                  <a:gd name="T27" fmla="*/ 28 h 28"/>
                  <a:gd name="T28" fmla="*/ 24 w 27"/>
                  <a:gd name="T29" fmla="*/ 25 h 28"/>
                  <a:gd name="T30" fmla="*/ 26 w 27"/>
                  <a:gd name="T31" fmla="*/ 19 h 28"/>
                  <a:gd name="T32" fmla="*/ 24 w 27"/>
                  <a:gd name="T33" fmla="*/ 14 h 28"/>
                  <a:gd name="T34" fmla="*/ 21 w 27"/>
                  <a:gd name="T35" fmla="*/ 10 h 28"/>
                  <a:gd name="T36" fmla="*/ 21 w 27"/>
                  <a:gd name="T37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8">
                    <a:moveTo>
                      <a:pt x="21" y="10"/>
                    </a:moveTo>
                    <a:cubicBezTo>
                      <a:pt x="20" y="8"/>
                      <a:pt x="18" y="8"/>
                      <a:pt x="17" y="7"/>
                    </a:cubicBezTo>
                    <a:cubicBezTo>
                      <a:pt x="16" y="6"/>
                      <a:pt x="15" y="7"/>
                      <a:pt x="14" y="6"/>
                    </a:cubicBezTo>
                    <a:cubicBezTo>
                      <a:pt x="13" y="5"/>
                      <a:pt x="12" y="4"/>
                      <a:pt x="11" y="3"/>
                    </a:cubicBezTo>
                    <a:cubicBezTo>
                      <a:pt x="10" y="0"/>
                      <a:pt x="9" y="1"/>
                      <a:pt x="6" y="2"/>
                    </a:cubicBezTo>
                    <a:cubicBezTo>
                      <a:pt x="5" y="2"/>
                      <a:pt x="5" y="1"/>
                      <a:pt x="4" y="3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8"/>
                      <a:pt x="3" y="10"/>
                      <a:pt x="3" y="12"/>
                    </a:cubicBezTo>
                    <a:cubicBezTo>
                      <a:pt x="3" y="13"/>
                      <a:pt x="3" y="15"/>
                      <a:pt x="2" y="17"/>
                    </a:cubicBezTo>
                    <a:cubicBezTo>
                      <a:pt x="0" y="19"/>
                      <a:pt x="0" y="19"/>
                      <a:pt x="1" y="22"/>
                    </a:cubicBezTo>
                    <a:cubicBezTo>
                      <a:pt x="2" y="24"/>
                      <a:pt x="2" y="24"/>
                      <a:pt x="4" y="25"/>
                    </a:cubicBezTo>
                    <a:cubicBezTo>
                      <a:pt x="6" y="25"/>
                      <a:pt x="8" y="25"/>
                      <a:pt x="9" y="26"/>
                    </a:cubicBezTo>
                    <a:cubicBezTo>
                      <a:pt x="10" y="26"/>
                      <a:pt x="12" y="28"/>
                      <a:pt x="13" y="28"/>
                    </a:cubicBezTo>
                    <a:cubicBezTo>
                      <a:pt x="15" y="27"/>
                      <a:pt x="17" y="28"/>
                      <a:pt x="19" y="28"/>
                    </a:cubicBezTo>
                    <a:cubicBezTo>
                      <a:pt x="20" y="28"/>
                      <a:pt x="23" y="26"/>
                      <a:pt x="24" y="25"/>
                    </a:cubicBezTo>
                    <a:cubicBezTo>
                      <a:pt x="26" y="23"/>
                      <a:pt x="27" y="21"/>
                      <a:pt x="26" y="19"/>
                    </a:cubicBezTo>
                    <a:cubicBezTo>
                      <a:pt x="25" y="17"/>
                      <a:pt x="25" y="16"/>
                      <a:pt x="24" y="14"/>
                    </a:cubicBezTo>
                    <a:cubicBezTo>
                      <a:pt x="24" y="12"/>
                      <a:pt x="23" y="11"/>
                      <a:pt x="21" y="10"/>
                    </a:cubicBezTo>
                    <a:cubicBezTo>
                      <a:pt x="20" y="9"/>
                      <a:pt x="22" y="10"/>
                      <a:pt x="21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5" name="Freeform 630">
                <a:extLst>
                  <a:ext uri="{FF2B5EF4-FFF2-40B4-BE49-F238E27FC236}">
                    <a16:creationId xmlns:a16="http://schemas.microsoft.com/office/drawing/2014/main" id="{15755A6B-CD34-C14C-B9DD-14F85731F6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584" y="10074745"/>
                <a:ext cx="961782" cy="1672412"/>
              </a:xfrm>
              <a:custGeom>
                <a:avLst/>
                <a:gdLst>
                  <a:gd name="T0" fmla="*/ 80 w 103"/>
                  <a:gd name="T1" fmla="*/ 52 h 179"/>
                  <a:gd name="T2" fmla="*/ 85 w 103"/>
                  <a:gd name="T3" fmla="*/ 42 h 179"/>
                  <a:gd name="T4" fmla="*/ 102 w 103"/>
                  <a:gd name="T5" fmla="*/ 29 h 179"/>
                  <a:gd name="T6" fmla="*/ 99 w 103"/>
                  <a:gd name="T7" fmla="*/ 21 h 179"/>
                  <a:gd name="T8" fmla="*/ 94 w 103"/>
                  <a:gd name="T9" fmla="*/ 29 h 179"/>
                  <a:gd name="T10" fmla="*/ 82 w 103"/>
                  <a:gd name="T11" fmla="*/ 30 h 179"/>
                  <a:gd name="T12" fmla="*/ 79 w 103"/>
                  <a:gd name="T13" fmla="*/ 28 h 179"/>
                  <a:gd name="T14" fmla="*/ 81 w 103"/>
                  <a:gd name="T15" fmla="*/ 22 h 179"/>
                  <a:gd name="T16" fmla="*/ 64 w 103"/>
                  <a:gd name="T17" fmla="*/ 9 h 179"/>
                  <a:gd name="T18" fmla="*/ 57 w 103"/>
                  <a:gd name="T19" fmla="*/ 2 h 179"/>
                  <a:gd name="T20" fmla="*/ 48 w 103"/>
                  <a:gd name="T21" fmla="*/ 4 h 179"/>
                  <a:gd name="T22" fmla="*/ 39 w 103"/>
                  <a:gd name="T23" fmla="*/ 1 h 179"/>
                  <a:gd name="T24" fmla="*/ 35 w 103"/>
                  <a:gd name="T25" fmla="*/ 9 h 179"/>
                  <a:gd name="T26" fmla="*/ 27 w 103"/>
                  <a:gd name="T27" fmla="*/ 22 h 179"/>
                  <a:gd name="T28" fmla="*/ 25 w 103"/>
                  <a:gd name="T29" fmla="*/ 32 h 179"/>
                  <a:gd name="T30" fmla="*/ 21 w 103"/>
                  <a:gd name="T31" fmla="*/ 39 h 179"/>
                  <a:gd name="T32" fmla="*/ 19 w 103"/>
                  <a:gd name="T33" fmla="*/ 47 h 179"/>
                  <a:gd name="T34" fmla="*/ 17 w 103"/>
                  <a:gd name="T35" fmla="*/ 52 h 179"/>
                  <a:gd name="T36" fmla="*/ 20 w 103"/>
                  <a:gd name="T37" fmla="*/ 61 h 179"/>
                  <a:gd name="T38" fmla="*/ 18 w 103"/>
                  <a:gd name="T39" fmla="*/ 79 h 179"/>
                  <a:gd name="T40" fmla="*/ 15 w 103"/>
                  <a:gd name="T41" fmla="*/ 94 h 179"/>
                  <a:gd name="T42" fmla="*/ 10 w 103"/>
                  <a:gd name="T43" fmla="*/ 117 h 179"/>
                  <a:gd name="T44" fmla="*/ 13 w 103"/>
                  <a:gd name="T45" fmla="*/ 130 h 179"/>
                  <a:gd name="T46" fmla="*/ 12 w 103"/>
                  <a:gd name="T47" fmla="*/ 135 h 179"/>
                  <a:gd name="T48" fmla="*/ 8 w 103"/>
                  <a:gd name="T49" fmla="*/ 147 h 179"/>
                  <a:gd name="T50" fmla="*/ 5 w 103"/>
                  <a:gd name="T51" fmla="*/ 156 h 179"/>
                  <a:gd name="T52" fmla="*/ 8 w 103"/>
                  <a:gd name="T53" fmla="*/ 170 h 179"/>
                  <a:gd name="T54" fmla="*/ 13 w 103"/>
                  <a:gd name="T55" fmla="*/ 176 h 179"/>
                  <a:gd name="T56" fmla="*/ 23 w 103"/>
                  <a:gd name="T57" fmla="*/ 178 h 179"/>
                  <a:gd name="T58" fmla="*/ 27 w 103"/>
                  <a:gd name="T59" fmla="*/ 179 h 179"/>
                  <a:gd name="T60" fmla="*/ 24 w 103"/>
                  <a:gd name="T61" fmla="*/ 169 h 179"/>
                  <a:gd name="T62" fmla="*/ 25 w 103"/>
                  <a:gd name="T63" fmla="*/ 163 h 179"/>
                  <a:gd name="T64" fmla="*/ 28 w 103"/>
                  <a:gd name="T65" fmla="*/ 163 h 179"/>
                  <a:gd name="T66" fmla="*/ 31 w 103"/>
                  <a:gd name="T67" fmla="*/ 157 h 179"/>
                  <a:gd name="T68" fmla="*/ 40 w 103"/>
                  <a:gd name="T69" fmla="*/ 151 h 179"/>
                  <a:gd name="T70" fmla="*/ 41 w 103"/>
                  <a:gd name="T71" fmla="*/ 145 h 179"/>
                  <a:gd name="T72" fmla="*/ 32 w 103"/>
                  <a:gd name="T73" fmla="*/ 140 h 179"/>
                  <a:gd name="T74" fmla="*/ 39 w 103"/>
                  <a:gd name="T75" fmla="*/ 131 h 179"/>
                  <a:gd name="T76" fmla="*/ 43 w 103"/>
                  <a:gd name="T77" fmla="*/ 124 h 179"/>
                  <a:gd name="T78" fmla="*/ 48 w 103"/>
                  <a:gd name="T79" fmla="*/ 116 h 179"/>
                  <a:gd name="T80" fmla="*/ 51 w 103"/>
                  <a:gd name="T81" fmla="*/ 114 h 179"/>
                  <a:gd name="T82" fmla="*/ 45 w 103"/>
                  <a:gd name="T83" fmla="*/ 113 h 179"/>
                  <a:gd name="T84" fmla="*/ 54 w 103"/>
                  <a:gd name="T85" fmla="*/ 108 h 179"/>
                  <a:gd name="T86" fmla="*/ 58 w 103"/>
                  <a:gd name="T87" fmla="*/ 102 h 179"/>
                  <a:gd name="T88" fmla="*/ 59 w 103"/>
                  <a:gd name="T89" fmla="*/ 97 h 179"/>
                  <a:gd name="T90" fmla="*/ 60 w 103"/>
                  <a:gd name="T91" fmla="*/ 96 h 179"/>
                  <a:gd name="T92" fmla="*/ 76 w 103"/>
                  <a:gd name="T93" fmla="*/ 93 h 179"/>
                  <a:gd name="T94" fmla="*/ 84 w 103"/>
                  <a:gd name="T95" fmla="*/ 87 h 179"/>
                  <a:gd name="T96" fmla="*/ 83 w 103"/>
                  <a:gd name="T97" fmla="*/ 78 h 179"/>
                  <a:gd name="T98" fmla="*/ 78 w 103"/>
                  <a:gd name="T99" fmla="*/ 69 h 179"/>
                  <a:gd name="T100" fmla="*/ 78 w 103"/>
                  <a:gd name="T101" fmla="*/ 66 h 179"/>
                  <a:gd name="T102" fmla="*/ 78 w 103"/>
                  <a:gd name="T103" fmla="*/ 62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3" h="179">
                    <a:moveTo>
                      <a:pt x="78" y="62"/>
                    </a:moveTo>
                    <a:cubicBezTo>
                      <a:pt x="81" y="59"/>
                      <a:pt x="79" y="56"/>
                      <a:pt x="80" y="52"/>
                    </a:cubicBezTo>
                    <a:cubicBezTo>
                      <a:pt x="80" y="51"/>
                      <a:pt x="80" y="49"/>
                      <a:pt x="80" y="48"/>
                    </a:cubicBezTo>
                    <a:cubicBezTo>
                      <a:pt x="81" y="45"/>
                      <a:pt x="83" y="44"/>
                      <a:pt x="85" y="42"/>
                    </a:cubicBezTo>
                    <a:cubicBezTo>
                      <a:pt x="89" y="39"/>
                      <a:pt x="91" y="34"/>
                      <a:pt x="95" y="31"/>
                    </a:cubicBezTo>
                    <a:cubicBezTo>
                      <a:pt x="97" y="30"/>
                      <a:pt x="100" y="30"/>
                      <a:pt x="102" y="29"/>
                    </a:cubicBezTo>
                    <a:cubicBezTo>
                      <a:pt x="103" y="27"/>
                      <a:pt x="102" y="24"/>
                      <a:pt x="101" y="23"/>
                    </a:cubicBezTo>
                    <a:cubicBezTo>
                      <a:pt x="100" y="21"/>
                      <a:pt x="101" y="21"/>
                      <a:pt x="99" y="21"/>
                    </a:cubicBezTo>
                    <a:cubicBezTo>
                      <a:pt x="97" y="20"/>
                      <a:pt x="98" y="24"/>
                      <a:pt x="97" y="25"/>
                    </a:cubicBezTo>
                    <a:cubicBezTo>
                      <a:pt x="96" y="26"/>
                      <a:pt x="95" y="28"/>
                      <a:pt x="94" y="29"/>
                    </a:cubicBezTo>
                    <a:cubicBezTo>
                      <a:pt x="93" y="30"/>
                      <a:pt x="90" y="29"/>
                      <a:pt x="88" y="30"/>
                    </a:cubicBezTo>
                    <a:cubicBezTo>
                      <a:pt x="87" y="32"/>
                      <a:pt x="84" y="30"/>
                      <a:pt x="82" y="30"/>
                    </a:cubicBezTo>
                    <a:cubicBezTo>
                      <a:pt x="81" y="30"/>
                      <a:pt x="79" y="31"/>
                      <a:pt x="78" y="30"/>
                    </a:cubicBezTo>
                    <a:cubicBezTo>
                      <a:pt x="76" y="30"/>
                      <a:pt x="79" y="28"/>
                      <a:pt x="79" y="28"/>
                    </a:cubicBezTo>
                    <a:cubicBezTo>
                      <a:pt x="80" y="27"/>
                      <a:pt x="79" y="26"/>
                      <a:pt x="79" y="26"/>
                    </a:cubicBezTo>
                    <a:cubicBezTo>
                      <a:pt x="79" y="24"/>
                      <a:pt x="80" y="23"/>
                      <a:pt x="81" y="22"/>
                    </a:cubicBezTo>
                    <a:cubicBezTo>
                      <a:pt x="85" y="18"/>
                      <a:pt x="77" y="16"/>
                      <a:pt x="74" y="14"/>
                    </a:cubicBezTo>
                    <a:cubicBezTo>
                      <a:pt x="71" y="12"/>
                      <a:pt x="67" y="12"/>
                      <a:pt x="64" y="9"/>
                    </a:cubicBezTo>
                    <a:cubicBezTo>
                      <a:pt x="63" y="8"/>
                      <a:pt x="61" y="7"/>
                      <a:pt x="60" y="6"/>
                    </a:cubicBezTo>
                    <a:cubicBezTo>
                      <a:pt x="59" y="4"/>
                      <a:pt x="58" y="2"/>
                      <a:pt x="57" y="2"/>
                    </a:cubicBezTo>
                    <a:cubicBezTo>
                      <a:pt x="56" y="1"/>
                      <a:pt x="53" y="1"/>
                      <a:pt x="52" y="2"/>
                    </a:cubicBezTo>
                    <a:cubicBezTo>
                      <a:pt x="51" y="3"/>
                      <a:pt x="50" y="6"/>
                      <a:pt x="48" y="4"/>
                    </a:cubicBezTo>
                    <a:cubicBezTo>
                      <a:pt x="47" y="2"/>
                      <a:pt x="45" y="2"/>
                      <a:pt x="43" y="2"/>
                    </a:cubicBezTo>
                    <a:cubicBezTo>
                      <a:pt x="41" y="2"/>
                      <a:pt x="41" y="0"/>
                      <a:pt x="39" y="1"/>
                    </a:cubicBezTo>
                    <a:cubicBezTo>
                      <a:pt x="38" y="2"/>
                      <a:pt x="35" y="3"/>
                      <a:pt x="35" y="4"/>
                    </a:cubicBezTo>
                    <a:cubicBezTo>
                      <a:pt x="34" y="6"/>
                      <a:pt x="35" y="8"/>
                      <a:pt x="35" y="9"/>
                    </a:cubicBezTo>
                    <a:cubicBezTo>
                      <a:pt x="34" y="13"/>
                      <a:pt x="31" y="13"/>
                      <a:pt x="28" y="14"/>
                    </a:cubicBezTo>
                    <a:cubicBezTo>
                      <a:pt x="26" y="15"/>
                      <a:pt x="27" y="20"/>
                      <a:pt x="27" y="22"/>
                    </a:cubicBezTo>
                    <a:cubicBezTo>
                      <a:pt x="27" y="24"/>
                      <a:pt x="28" y="26"/>
                      <a:pt x="28" y="27"/>
                    </a:cubicBezTo>
                    <a:cubicBezTo>
                      <a:pt x="28" y="28"/>
                      <a:pt x="25" y="31"/>
                      <a:pt x="25" y="32"/>
                    </a:cubicBezTo>
                    <a:cubicBezTo>
                      <a:pt x="24" y="33"/>
                      <a:pt x="21" y="35"/>
                      <a:pt x="21" y="36"/>
                    </a:cubicBezTo>
                    <a:cubicBezTo>
                      <a:pt x="21" y="37"/>
                      <a:pt x="21" y="38"/>
                      <a:pt x="21" y="39"/>
                    </a:cubicBezTo>
                    <a:cubicBezTo>
                      <a:pt x="21" y="40"/>
                      <a:pt x="20" y="41"/>
                      <a:pt x="20" y="42"/>
                    </a:cubicBezTo>
                    <a:cubicBezTo>
                      <a:pt x="20" y="43"/>
                      <a:pt x="21" y="46"/>
                      <a:pt x="19" y="47"/>
                    </a:cubicBezTo>
                    <a:cubicBezTo>
                      <a:pt x="19" y="48"/>
                      <a:pt x="19" y="50"/>
                      <a:pt x="19" y="51"/>
                    </a:cubicBezTo>
                    <a:cubicBezTo>
                      <a:pt x="18" y="51"/>
                      <a:pt x="17" y="51"/>
                      <a:pt x="17" y="52"/>
                    </a:cubicBezTo>
                    <a:cubicBezTo>
                      <a:pt x="17" y="54"/>
                      <a:pt x="19" y="55"/>
                      <a:pt x="19" y="57"/>
                    </a:cubicBezTo>
                    <a:cubicBezTo>
                      <a:pt x="19" y="58"/>
                      <a:pt x="19" y="60"/>
                      <a:pt x="20" y="61"/>
                    </a:cubicBezTo>
                    <a:cubicBezTo>
                      <a:pt x="22" y="65"/>
                      <a:pt x="18" y="69"/>
                      <a:pt x="18" y="73"/>
                    </a:cubicBezTo>
                    <a:cubicBezTo>
                      <a:pt x="17" y="75"/>
                      <a:pt x="19" y="77"/>
                      <a:pt x="18" y="79"/>
                    </a:cubicBezTo>
                    <a:cubicBezTo>
                      <a:pt x="17" y="80"/>
                      <a:pt x="15" y="81"/>
                      <a:pt x="14" y="83"/>
                    </a:cubicBezTo>
                    <a:cubicBezTo>
                      <a:pt x="13" y="85"/>
                      <a:pt x="17" y="93"/>
                      <a:pt x="15" y="94"/>
                    </a:cubicBezTo>
                    <a:cubicBezTo>
                      <a:pt x="11" y="96"/>
                      <a:pt x="12" y="101"/>
                      <a:pt x="11" y="105"/>
                    </a:cubicBezTo>
                    <a:cubicBezTo>
                      <a:pt x="9" y="108"/>
                      <a:pt x="10" y="113"/>
                      <a:pt x="10" y="117"/>
                    </a:cubicBezTo>
                    <a:cubicBezTo>
                      <a:pt x="10" y="120"/>
                      <a:pt x="10" y="123"/>
                      <a:pt x="10" y="126"/>
                    </a:cubicBezTo>
                    <a:cubicBezTo>
                      <a:pt x="10" y="127"/>
                      <a:pt x="15" y="130"/>
                      <a:pt x="13" y="130"/>
                    </a:cubicBezTo>
                    <a:cubicBezTo>
                      <a:pt x="13" y="130"/>
                      <a:pt x="9" y="131"/>
                      <a:pt x="11" y="132"/>
                    </a:cubicBezTo>
                    <a:cubicBezTo>
                      <a:pt x="13" y="132"/>
                      <a:pt x="13" y="133"/>
                      <a:pt x="12" y="135"/>
                    </a:cubicBezTo>
                    <a:cubicBezTo>
                      <a:pt x="11" y="137"/>
                      <a:pt x="11" y="139"/>
                      <a:pt x="11" y="142"/>
                    </a:cubicBezTo>
                    <a:cubicBezTo>
                      <a:pt x="11" y="144"/>
                      <a:pt x="9" y="145"/>
                      <a:pt x="8" y="147"/>
                    </a:cubicBezTo>
                    <a:cubicBezTo>
                      <a:pt x="7" y="148"/>
                      <a:pt x="8" y="150"/>
                      <a:pt x="8" y="152"/>
                    </a:cubicBezTo>
                    <a:cubicBezTo>
                      <a:pt x="8" y="153"/>
                      <a:pt x="6" y="156"/>
                      <a:pt x="5" y="156"/>
                    </a:cubicBezTo>
                    <a:cubicBezTo>
                      <a:pt x="0" y="158"/>
                      <a:pt x="3" y="164"/>
                      <a:pt x="4" y="167"/>
                    </a:cubicBezTo>
                    <a:cubicBezTo>
                      <a:pt x="5" y="169"/>
                      <a:pt x="8" y="166"/>
                      <a:pt x="8" y="170"/>
                    </a:cubicBezTo>
                    <a:cubicBezTo>
                      <a:pt x="8" y="171"/>
                      <a:pt x="7" y="174"/>
                      <a:pt x="9" y="175"/>
                    </a:cubicBezTo>
                    <a:cubicBezTo>
                      <a:pt x="10" y="176"/>
                      <a:pt x="11" y="176"/>
                      <a:pt x="13" y="176"/>
                    </a:cubicBezTo>
                    <a:cubicBezTo>
                      <a:pt x="15" y="177"/>
                      <a:pt x="18" y="177"/>
                      <a:pt x="20" y="177"/>
                    </a:cubicBezTo>
                    <a:cubicBezTo>
                      <a:pt x="21" y="177"/>
                      <a:pt x="22" y="177"/>
                      <a:pt x="23" y="178"/>
                    </a:cubicBezTo>
                    <a:cubicBezTo>
                      <a:pt x="23" y="177"/>
                      <a:pt x="24" y="177"/>
                      <a:pt x="25" y="177"/>
                    </a:cubicBezTo>
                    <a:cubicBezTo>
                      <a:pt x="25" y="178"/>
                      <a:pt x="27" y="179"/>
                      <a:pt x="27" y="179"/>
                    </a:cubicBezTo>
                    <a:cubicBezTo>
                      <a:pt x="28" y="179"/>
                      <a:pt x="26" y="176"/>
                      <a:pt x="26" y="175"/>
                    </a:cubicBezTo>
                    <a:cubicBezTo>
                      <a:pt x="24" y="173"/>
                      <a:pt x="24" y="171"/>
                      <a:pt x="24" y="169"/>
                    </a:cubicBezTo>
                    <a:cubicBezTo>
                      <a:pt x="24" y="167"/>
                      <a:pt x="24" y="166"/>
                      <a:pt x="27" y="164"/>
                    </a:cubicBezTo>
                    <a:cubicBezTo>
                      <a:pt x="29" y="163"/>
                      <a:pt x="25" y="163"/>
                      <a:pt x="25" y="163"/>
                    </a:cubicBezTo>
                    <a:cubicBezTo>
                      <a:pt x="25" y="163"/>
                      <a:pt x="27" y="162"/>
                      <a:pt x="26" y="162"/>
                    </a:cubicBezTo>
                    <a:cubicBezTo>
                      <a:pt x="27" y="162"/>
                      <a:pt x="27" y="163"/>
                      <a:pt x="28" y="163"/>
                    </a:cubicBezTo>
                    <a:cubicBezTo>
                      <a:pt x="29" y="164"/>
                      <a:pt x="30" y="163"/>
                      <a:pt x="31" y="163"/>
                    </a:cubicBezTo>
                    <a:cubicBezTo>
                      <a:pt x="32" y="161"/>
                      <a:pt x="31" y="159"/>
                      <a:pt x="31" y="157"/>
                    </a:cubicBezTo>
                    <a:cubicBezTo>
                      <a:pt x="32" y="155"/>
                      <a:pt x="34" y="154"/>
                      <a:pt x="37" y="153"/>
                    </a:cubicBezTo>
                    <a:cubicBezTo>
                      <a:pt x="38" y="152"/>
                      <a:pt x="39" y="152"/>
                      <a:pt x="40" y="151"/>
                    </a:cubicBezTo>
                    <a:cubicBezTo>
                      <a:pt x="41" y="150"/>
                      <a:pt x="39" y="149"/>
                      <a:pt x="39" y="149"/>
                    </a:cubicBezTo>
                    <a:cubicBezTo>
                      <a:pt x="39" y="148"/>
                      <a:pt x="42" y="147"/>
                      <a:pt x="41" y="145"/>
                    </a:cubicBezTo>
                    <a:cubicBezTo>
                      <a:pt x="40" y="143"/>
                      <a:pt x="36" y="145"/>
                      <a:pt x="35" y="143"/>
                    </a:cubicBezTo>
                    <a:cubicBezTo>
                      <a:pt x="34" y="142"/>
                      <a:pt x="33" y="142"/>
                      <a:pt x="32" y="140"/>
                    </a:cubicBezTo>
                    <a:cubicBezTo>
                      <a:pt x="31" y="138"/>
                      <a:pt x="33" y="135"/>
                      <a:pt x="34" y="134"/>
                    </a:cubicBezTo>
                    <a:cubicBezTo>
                      <a:pt x="36" y="133"/>
                      <a:pt x="37" y="131"/>
                      <a:pt x="39" y="131"/>
                    </a:cubicBezTo>
                    <a:cubicBezTo>
                      <a:pt x="41" y="130"/>
                      <a:pt x="41" y="132"/>
                      <a:pt x="42" y="129"/>
                    </a:cubicBezTo>
                    <a:cubicBezTo>
                      <a:pt x="42" y="127"/>
                      <a:pt x="44" y="126"/>
                      <a:pt x="43" y="124"/>
                    </a:cubicBezTo>
                    <a:cubicBezTo>
                      <a:pt x="42" y="121"/>
                      <a:pt x="47" y="121"/>
                      <a:pt x="48" y="119"/>
                    </a:cubicBezTo>
                    <a:cubicBezTo>
                      <a:pt x="48" y="119"/>
                      <a:pt x="43" y="115"/>
                      <a:pt x="48" y="116"/>
                    </a:cubicBezTo>
                    <a:cubicBezTo>
                      <a:pt x="49" y="117"/>
                      <a:pt x="49" y="118"/>
                      <a:pt x="50" y="118"/>
                    </a:cubicBezTo>
                    <a:cubicBezTo>
                      <a:pt x="52" y="118"/>
                      <a:pt x="52" y="115"/>
                      <a:pt x="51" y="114"/>
                    </a:cubicBezTo>
                    <a:cubicBezTo>
                      <a:pt x="51" y="113"/>
                      <a:pt x="49" y="115"/>
                      <a:pt x="49" y="115"/>
                    </a:cubicBezTo>
                    <a:cubicBezTo>
                      <a:pt x="47" y="115"/>
                      <a:pt x="45" y="114"/>
                      <a:pt x="45" y="113"/>
                    </a:cubicBezTo>
                    <a:cubicBezTo>
                      <a:pt x="45" y="112"/>
                      <a:pt x="43" y="105"/>
                      <a:pt x="45" y="105"/>
                    </a:cubicBezTo>
                    <a:cubicBezTo>
                      <a:pt x="48" y="106"/>
                      <a:pt x="50" y="108"/>
                      <a:pt x="54" y="108"/>
                    </a:cubicBezTo>
                    <a:cubicBezTo>
                      <a:pt x="55" y="108"/>
                      <a:pt x="56" y="107"/>
                      <a:pt x="57" y="107"/>
                    </a:cubicBezTo>
                    <a:cubicBezTo>
                      <a:pt x="59" y="105"/>
                      <a:pt x="57" y="104"/>
                      <a:pt x="58" y="102"/>
                    </a:cubicBezTo>
                    <a:cubicBezTo>
                      <a:pt x="58" y="101"/>
                      <a:pt x="59" y="100"/>
                      <a:pt x="59" y="100"/>
                    </a:cubicBezTo>
                    <a:cubicBezTo>
                      <a:pt x="60" y="98"/>
                      <a:pt x="59" y="98"/>
                      <a:pt x="59" y="97"/>
                    </a:cubicBezTo>
                    <a:cubicBezTo>
                      <a:pt x="58" y="96"/>
                      <a:pt x="58" y="94"/>
                      <a:pt x="59" y="94"/>
                    </a:cubicBezTo>
                    <a:cubicBezTo>
                      <a:pt x="61" y="94"/>
                      <a:pt x="60" y="96"/>
                      <a:pt x="60" y="96"/>
                    </a:cubicBezTo>
                    <a:cubicBezTo>
                      <a:pt x="59" y="95"/>
                      <a:pt x="65" y="95"/>
                      <a:pt x="65" y="95"/>
                    </a:cubicBezTo>
                    <a:cubicBezTo>
                      <a:pt x="69" y="95"/>
                      <a:pt x="72" y="93"/>
                      <a:pt x="76" y="93"/>
                    </a:cubicBezTo>
                    <a:cubicBezTo>
                      <a:pt x="77" y="92"/>
                      <a:pt x="80" y="91"/>
                      <a:pt x="82" y="90"/>
                    </a:cubicBezTo>
                    <a:cubicBezTo>
                      <a:pt x="83" y="89"/>
                      <a:pt x="83" y="88"/>
                      <a:pt x="84" y="87"/>
                    </a:cubicBezTo>
                    <a:cubicBezTo>
                      <a:pt x="85" y="86"/>
                      <a:pt x="86" y="85"/>
                      <a:pt x="87" y="83"/>
                    </a:cubicBezTo>
                    <a:cubicBezTo>
                      <a:pt x="87" y="80"/>
                      <a:pt x="85" y="80"/>
                      <a:pt x="83" y="78"/>
                    </a:cubicBezTo>
                    <a:cubicBezTo>
                      <a:pt x="82" y="76"/>
                      <a:pt x="85" y="75"/>
                      <a:pt x="83" y="73"/>
                    </a:cubicBezTo>
                    <a:cubicBezTo>
                      <a:pt x="82" y="72"/>
                      <a:pt x="78" y="71"/>
                      <a:pt x="78" y="69"/>
                    </a:cubicBezTo>
                    <a:cubicBezTo>
                      <a:pt x="78" y="69"/>
                      <a:pt x="78" y="68"/>
                      <a:pt x="79" y="68"/>
                    </a:cubicBezTo>
                    <a:cubicBezTo>
                      <a:pt x="79" y="67"/>
                      <a:pt x="78" y="67"/>
                      <a:pt x="78" y="66"/>
                    </a:cubicBezTo>
                    <a:cubicBezTo>
                      <a:pt x="78" y="65"/>
                      <a:pt x="77" y="63"/>
                      <a:pt x="78" y="62"/>
                    </a:cubicBezTo>
                    <a:cubicBezTo>
                      <a:pt x="79" y="61"/>
                      <a:pt x="77" y="63"/>
                      <a:pt x="78" y="6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6" name="Freeform 631">
                <a:extLst>
                  <a:ext uri="{FF2B5EF4-FFF2-40B4-BE49-F238E27FC236}">
                    <a16:creationId xmlns:a16="http://schemas.microsoft.com/office/drawing/2014/main" id="{30D5B323-C648-444E-A42B-55AE7674B6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7378" y="8313140"/>
                <a:ext cx="203823" cy="226173"/>
              </a:xfrm>
              <a:custGeom>
                <a:avLst/>
                <a:gdLst>
                  <a:gd name="T0" fmla="*/ 15 w 22"/>
                  <a:gd name="T1" fmla="*/ 23 h 24"/>
                  <a:gd name="T2" fmla="*/ 19 w 22"/>
                  <a:gd name="T3" fmla="*/ 24 h 24"/>
                  <a:gd name="T4" fmla="*/ 19 w 22"/>
                  <a:gd name="T5" fmla="*/ 17 h 24"/>
                  <a:gd name="T6" fmla="*/ 20 w 22"/>
                  <a:gd name="T7" fmla="*/ 10 h 24"/>
                  <a:gd name="T8" fmla="*/ 21 w 22"/>
                  <a:gd name="T9" fmla="*/ 7 h 24"/>
                  <a:gd name="T10" fmla="*/ 22 w 22"/>
                  <a:gd name="T11" fmla="*/ 3 h 24"/>
                  <a:gd name="T12" fmla="*/ 17 w 22"/>
                  <a:gd name="T13" fmla="*/ 4 h 24"/>
                  <a:gd name="T14" fmla="*/ 12 w 22"/>
                  <a:gd name="T15" fmla="*/ 5 h 24"/>
                  <a:gd name="T16" fmla="*/ 9 w 22"/>
                  <a:gd name="T17" fmla="*/ 8 h 24"/>
                  <a:gd name="T18" fmla="*/ 4 w 22"/>
                  <a:gd name="T19" fmla="*/ 9 h 24"/>
                  <a:gd name="T20" fmla="*/ 3 w 22"/>
                  <a:gd name="T21" fmla="*/ 12 h 24"/>
                  <a:gd name="T22" fmla="*/ 0 w 22"/>
                  <a:gd name="T23" fmla="*/ 13 h 24"/>
                  <a:gd name="T24" fmla="*/ 6 w 22"/>
                  <a:gd name="T25" fmla="*/ 19 h 24"/>
                  <a:gd name="T26" fmla="*/ 11 w 22"/>
                  <a:gd name="T27" fmla="*/ 22 h 24"/>
                  <a:gd name="T28" fmla="*/ 15 w 22"/>
                  <a:gd name="T29" fmla="*/ 23 h 24"/>
                  <a:gd name="T30" fmla="*/ 15 w 22"/>
                  <a:gd name="T3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4">
                    <a:moveTo>
                      <a:pt x="15" y="23"/>
                    </a:moveTo>
                    <a:cubicBezTo>
                      <a:pt x="16" y="24"/>
                      <a:pt x="17" y="24"/>
                      <a:pt x="19" y="24"/>
                    </a:cubicBezTo>
                    <a:cubicBezTo>
                      <a:pt x="17" y="21"/>
                      <a:pt x="19" y="20"/>
                      <a:pt x="19" y="17"/>
                    </a:cubicBezTo>
                    <a:cubicBezTo>
                      <a:pt x="19" y="15"/>
                      <a:pt x="20" y="12"/>
                      <a:pt x="20" y="10"/>
                    </a:cubicBezTo>
                    <a:cubicBezTo>
                      <a:pt x="20" y="9"/>
                      <a:pt x="21" y="8"/>
                      <a:pt x="21" y="7"/>
                    </a:cubicBezTo>
                    <a:cubicBezTo>
                      <a:pt x="22" y="6"/>
                      <a:pt x="21" y="5"/>
                      <a:pt x="22" y="3"/>
                    </a:cubicBezTo>
                    <a:cubicBezTo>
                      <a:pt x="22" y="0"/>
                      <a:pt x="18" y="4"/>
                      <a:pt x="17" y="4"/>
                    </a:cubicBezTo>
                    <a:cubicBezTo>
                      <a:pt x="15" y="4"/>
                      <a:pt x="14" y="3"/>
                      <a:pt x="12" y="5"/>
                    </a:cubicBezTo>
                    <a:cubicBezTo>
                      <a:pt x="12" y="5"/>
                      <a:pt x="10" y="9"/>
                      <a:pt x="9" y="8"/>
                    </a:cubicBezTo>
                    <a:cubicBezTo>
                      <a:pt x="7" y="8"/>
                      <a:pt x="6" y="8"/>
                      <a:pt x="4" y="9"/>
                    </a:cubicBezTo>
                    <a:cubicBezTo>
                      <a:pt x="4" y="10"/>
                      <a:pt x="4" y="12"/>
                      <a:pt x="3" y="12"/>
                    </a:cubicBezTo>
                    <a:cubicBezTo>
                      <a:pt x="3" y="13"/>
                      <a:pt x="1" y="13"/>
                      <a:pt x="0" y="13"/>
                    </a:cubicBezTo>
                    <a:cubicBezTo>
                      <a:pt x="2" y="15"/>
                      <a:pt x="4" y="18"/>
                      <a:pt x="6" y="19"/>
                    </a:cubicBezTo>
                    <a:cubicBezTo>
                      <a:pt x="7" y="21"/>
                      <a:pt x="9" y="22"/>
                      <a:pt x="11" y="22"/>
                    </a:cubicBezTo>
                    <a:cubicBezTo>
                      <a:pt x="12" y="22"/>
                      <a:pt x="14" y="22"/>
                      <a:pt x="15" y="23"/>
                    </a:cubicBezTo>
                    <a:cubicBezTo>
                      <a:pt x="16" y="23"/>
                      <a:pt x="15" y="22"/>
                      <a:pt x="15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7" name="Freeform 632">
                <a:extLst>
                  <a:ext uri="{FF2B5EF4-FFF2-40B4-BE49-F238E27FC236}">
                    <a16:creationId xmlns:a16="http://schemas.microsoft.com/office/drawing/2014/main" id="{0B5E591D-9334-E74D-BD54-6EAD0344E7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1075" y="8520197"/>
                <a:ext cx="159235" cy="140163"/>
              </a:xfrm>
              <a:custGeom>
                <a:avLst/>
                <a:gdLst>
                  <a:gd name="T0" fmla="*/ 16 w 17"/>
                  <a:gd name="T1" fmla="*/ 10 h 15"/>
                  <a:gd name="T2" fmla="*/ 17 w 17"/>
                  <a:gd name="T3" fmla="*/ 8 h 15"/>
                  <a:gd name="T4" fmla="*/ 15 w 17"/>
                  <a:gd name="T5" fmla="*/ 6 h 15"/>
                  <a:gd name="T6" fmla="*/ 12 w 17"/>
                  <a:gd name="T7" fmla="*/ 2 h 15"/>
                  <a:gd name="T8" fmla="*/ 8 w 17"/>
                  <a:gd name="T9" fmla="*/ 1 h 15"/>
                  <a:gd name="T10" fmla="*/ 3 w 17"/>
                  <a:gd name="T11" fmla="*/ 0 h 15"/>
                  <a:gd name="T12" fmla="*/ 3 w 17"/>
                  <a:gd name="T13" fmla="*/ 6 h 15"/>
                  <a:gd name="T14" fmla="*/ 6 w 17"/>
                  <a:gd name="T15" fmla="*/ 7 h 15"/>
                  <a:gd name="T16" fmla="*/ 4 w 17"/>
                  <a:gd name="T17" fmla="*/ 5 h 15"/>
                  <a:gd name="T18" fmla="*/ 7 w 17"/>
                  <a:gd name="T19" fmla="*/ 7 h 15"/>
                  <a:gd name="T20" fmla="*/ 11 w 17"/>
                  <a:gd name="T21" fmla="*/ 10 h 15"/>
                  <a:gd name="T22" fmla="*/ 14 w 17"/>
                  <a:gd name="T23" fmla="*/ 14 h 15"/>
                  <a:gd name="T24" fmla="*/ 16 w 17"/>
                  <a:gd name="T25" fmla="*/ 10 h 15"/>
                  <a:gd name="T26" fmla="*/ 16 w 17"/>
                  <a:gd name="T27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5">
                    <a:moveTo>
                      <a:pt x="16" y="10"/>
                    </a:moveTo>
                    <a:cubicBezTo>
                      <a:pt x="16" y="9"/>
                      <a:pt x="16" y="8"/>
                      <a:pt x="17" y="8"/>
                    </a:cubicBezTo>
                    <a:cubicBezTo>
                      <a:pt x="16" y="7"/>
                      <a:pt x="16" y="6"/>
                      <a:pt x="15" y="6"/>
                    </a:cubicBezTo>
                    <a:cubicBezTo>
                      <a:pt x="14" y="5"/>
                      <a:pt x="13" y="2"/>
                      <a:pt x="12" y="2"/>
                    </a:cubicBezTo>
                    <a:cubicBezTo>
                      <a:pt x="10" y="2"/>
                      <a:pt x="9" y="2"/>
                      <a:pt x="8" y="1"/>
                    </a:cubicBezTo>
                    <a:cubicBezTo>
                      <a:pt x="7" y="0"/>
                      <a:pt x="4" y="0"/>
                      <a:pt x="3" y="0"/>
                    </a:cubicBezTo>
                    <a:cubicBezTo>
                      <a:pt x="4" y="1"/>
                      <a:pt x="0" y="6"/>
                      <a:pt x="3" y="6"/>
                    </a:cubicBezTo>
                    <a:cubicBezTo>
                      <a:pt x="4" y="6"/>
                      <a:pt x="4" y="8"/>
                      <a:pt x="6" y="7"/>
                    </a:cubicBezTo>
                    <a:cubicBezTo>
                      <a:pt x="7" y="6"/>
                      <a:pt x="4" y="5"/>
                      <a:pt x="4" y="5"/>
                    </a:cubicBezTo>
                    <a:cubicBezTo>
                      <a:pt x="5" y="5"/>
                      <a:pt x="7" y="6"/>
                      <a:pt x="7" y="7"/>
                    </a:cubicBezTo>
                    <a:cubicBezTo>
                      <a:pt x="8" y="9"/>
                      <a:pt x="10" y="8"/>
                      <a:pt x="11" y="10"/>
                    </a:cubicBezTo>
                    <a:cubicBezTo>
                      <a:pt x="12" y="11"/>
                      <a:pt x="12" y="13"/>
                      <a:pt x="14" y="14"/>
                    </a:cubicBezTo>
                    <a:cubicBezTo>
                      <a:pt x="17" y="15"/>
                      <a:pt x="17" y="12"/>
                      <a:pt x="16" y="10"/>
                    </a:cubicBezTo>
                    <a:cubicBezTo>
                      <a:pt x="16" y="9"/>
                      <a:pt x="16" y="11"/>
                      <a:pt x="1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8" name="Freeform 633">
                <a:extLst>
                  <a:ext uri="{FF2B5EF4-FFF2-40B4-BE49-F238E27FC236}">
                    <a16:creationId xmlns:a16="http://schemas.microsoft.com/office/drawing/2014/main" id="{9A16ED3A-C203-A440-B058-9745507981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729" y="8360922"/>
                <a:ext cx="105096" cy="82827"/>
              </a:xfrm>
              <a:custGeom>
                <a:avLst/>
                <a:gdLst>
                  <a:gd name="T0" fmla="*/ 4 w 11"/>
                  <a:gd name="T1" fmla="*/ 1 h 9"/>
                  <a:gd name="T2" fmla="*/ 4 w 11"/>
                  <a:gd name="T3" fmla="*/ 0 h 9"/>
                  <a:gd name="T4" fmla="*/ 0 w 11"/>
                  <a:gd name="T5" fmla="*/ 4 h 9"/>
                  <a:gd name="T6" fmla="*/ 11 w 11"/>
                  <a:gd name="T7" fmla="*/ 5 h 9"/>
                  <a:gd name="T8" fmla="*/ 4 w 11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4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3"/>
                      <a:pt x="0" y="4"/>
                    </a:cubicBezTo>
                    <a:cubicBezTo>
                      <a:pt x="2" y="5"/>
                      <a:pt x="11" y="9"/>
                      <a:pt x="11" y="5"/>
                    </a:cubicBezTo>
                    <a:cubicBezTo>
                      <a:pt x="11" y="2"/>
                      <a:pt x="6" y="3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9" name="Freeform 634">
                <a:extLst>
                  <a:ext uri="{FF2B5EF4-FFF2-40B4-BE49-F238E27FC236}">
                    <a16:creationId xmlns:a16="http://schemas.microsoft.com/office/drawing/2014/main" id="{25FB7425-DF4C-3043-AC0A-35CA2B9D0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1264" y="8192092"/>
                <a:ext cx="187902" cy="216615"/>
              </a:xfrm>
              <a:custGeom>
                <a:avLst/>
                <a:gdLst>
                  <a:gd name="T0" fmla="*/ 16 w 20"/>
                  <a:gd name="T1" fmla="*/ 16 h 23"/>
                  <a:gd name="T2" fmla="*/ 20 w 20"/>
                  <a:gd name="T3" fmla="*/ 12 h 23"/>
                  <a:gd name="T4" fmla="*/ 16 w 20"/>
                  <a:gd name="T5" fmla="*/ 8 h 23"/>
                  <a:gd name="T6" fmla="*/ 16 w 20"/>
                  <a:gd name="T7" fmla="*/ 1 h 23"/>
                  <a:gd name="T8" fmla="*/ 8 w 20"/>
                  <a:gd name="T9" fmla="*/ 1 h 23"/>
                  <a:gd name="T10" fmla="*/ 7 w 20"/>
                  <a:gd name="T11" fmla="*/ 6 h 23"/>
                  <a:gd name="T12" fmla="*/ 8 w 20"/>
                  <a:gd name="T13" fmla="*/ 10 h 23"/>
                  <a:gd name="T14" fmla="*/ 4 w 20"/>
                  <a:gd name="T15" fmla="*/ 10 h 23"/>
                  <a:gd name="T16" fmla="*/ 2 w 20"/>
                  <a:gd name="T17" fmla="*/ 15 h 23"/>
                  <a:gd name="T18" fmla="*/ 12 w 20"/>
                  <a:gd name="T19" fmla="*/ 21 h 23"/>
                  <a:gd name="T20" fmla="*/ 16 w 20"/>
                  <a:gd name="T21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3">
                    <a:moveTo>
                      <a:pt x="16" y="16"/>
                    </a:moveTo>
                    <a:cubicBezTo>
                      <a:pt x="16" y="14"/>
                      <a:pt x="19" y="13"/>
                      <a:pt x="20" y="12"/>
                    </a:cubicBezTo>
                    <a:cubicBezTo>
                      <a:pt x="17" y="11"/>
                      <a:pt x="16" y="11"/>
                      <a:pt x="16" y="8"/>
                    </a:cubicBezTo>
                    <a:cubicBezTo>
                      <a:pt x="16" y="7"/>
                      <a:pt x="17" y="2"/>
                      <a:pt x="16" y="1"/>
                    </a:cubicBezTo>
                    <a:cubicBezTo>
                      <a:pt x="15" y="0"/>
                      <a:pt x="10" y="1"/>
                      <a:pt x="8" y="1"/>
                    </a:cubicBezTo>
                    <a:cubicBezTo>
                      <a:pt x="6" y="1"/>
                      <a:pt x="6" y="4"/>
                      <a:pt x="7" y="6"/>
                    </a:cubicBezTo>
                    <a:cubicBezTo>
                      <a:pt x="8" y="7"/>
                      <a:pt x="12" y="10"/>
                      <a:pt x="8" y="10"/>
                    </a:cubicBezTo>
                    <a:cubicBezTo>
                      <a:pt x="7" y="10"/>
                      <a:pt x="5" y="10"/>
                      <a:pt x="4" y="10"/>
                    </a:cubicBezTo>
                    <a:cubicBezTo>
                      <a:pt x="2" y="10"/>
                      <a:pt x="2" y="14"/>
                      <a:pt x="2" y="15"/>
                    </a:cubicBezTo>
                    <a:cubicBezTo>
                      <a:pt x="0" y="21"/>
                      <a:pt x="8" y="20"/>
                      <a:pt x="12" y="21"/>
                    </a:cubicBezTo>
                    <a:cubicBezTo>
                      <a:pt x="13" y="23"/>
                      <a:pt x="16" y="17"/>
                      <a:pt x="1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0" name="Freeform 635">
                <a:extLst>
                  <a:ext uri="{FF2B5EF4-FFF2-40B4-BE49-F238E27FC236}">
                    <a16:creationId xmlns:a16="http://schemas.microsoft.com/office/drawing/2014/main" id="{7F31DAB1-62AD-9846-9BA6-443C6FE22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4323" y="7453043"/>
                <a:ext cx="1398091" cy="898324"/>
              </a:xfrm>
              <a:custGeom>
                <a:avLst/>
                <a:gdLst>
                  <a:gd name="T0" fmla="*/ 132 w 150"/>
                  <a:gd name="T1" fmla="*/ 88 h 96"/>
                  <a:gd name="T2" fmla="*/ 130 w 150"/>
                  <a:gd name="T3" fmla="*/ 80 h 96"/>
                  <a:gd name="T4" fmla="*/ 144 w 150"/>
                  <a:gd name="T5" fmla="*/ 78 h 96"/>
                  <a:gd name="T6" fmla="*/ 146 w 150"/>
                  <a:gd name="T7" fmla="*/ 68 h 96"/>
                  <a:gd name="T8" fmla="*/ 146 w 150"/>
                  <a:gd name="T9" fmla="*/ 61 h 96"/>
                  <a:gd name="T10" fmla="*/ 132 w 150"/>
                  <a:gd name="T11" fmla="*/ 64 h 96"/>
                  <a:gd name="T12" fmla="*/ 126 w 150"/>
                  <a:gd name="T13" fmla="*/ 76 h 96"/>
                  <a:gd name="T14" fmla="*/ 110 w 150"/>
                  <a:gd name="T15" fmla="*/ 76 h 96"/>
                  <a:gd name="T16" fmla="*/ 102 w 150"/>
                  <a:gd name="T17" fmla="*/ 69 h 96"/>
                  <a:gd name="T18" fmla="*/ 96 w 150"/>
                  <a:gd name="T19" fmla="*/ 51 h 96"/>
                  <a:gd name="T20" fmla="*/ 98 w 150"/>
                  <a:gd name="T21" fmla="*/ 38 h 96"/>
                  <a:gd name="T22" fmla="*/ 90 w 150"/>
                  <a:gd name="T23" fmla="*/ 35 h 96"/>
                  <a:gd name="T24" fmla="*/ 82 w 150"/>
                  <a:gd name="T25" fmla="*/ 24 h 96"/>
                  <a:gd name="T26" fmla="*/ 75 w 150"/>
                  <a:gd name="T27" fmla="*/ 17 h 96"/>
                  <a:gd name="T28" fmla="*/ 68 w 150"/>
                  <a:gd name="T29" fmla="*/ 20 h 96"/>
                  <a:gd name="T30" fmla="*/ 59 w 150"/>
                  <a:gd name="T31" fmla="*/ 10 h 96"/>
                  <a:gd name="T32" fmla="*/ 45 w 150"/>
                  <a:gd name="T33" fmla="*/ 6 h 96"/>
                  <a:gd name="T34" fmla="*/ 29 w 150"/>
                  <a:gd name="T35" fmla="*/ 8 h 96"/>
                  <a:gd name="T36" fmla="*/ 13 w 150"/>
                  <a:gd name="T37" fmla="*/ 1 h 96"/>
                  <a:gd name="T38" fmla="*/ 7 w 150"/>
                  <a:gd name="T39" fmla="*/ 16 h 96"/>
                  <a:gd name="T40" fmla="*/ 15 w 150"/>
                  <a:gd name="T41" fmla="*/ 28 h 96"/>
                  <a:gd name="T42" fmla="*/ 15 w 150"/>
                  <a:gd name="T43" fmla="*/ 32 h 96"/>
                  <a:gd name="T44" fmla="*/ 25 w 150"/>
                  <a:gd name="T45" fmla="*/ 38 h 96"/>
                  <a:gd name="T46" fmla="*/ 26 w 150"/>
                  <a:gd name="T47" fmla="*/ 44 h 96"/>
                  <a:gd name="T48" fmla="*/ 36 w 150"/>
                  <a:gd name="T49" fmla="*/ 53 h 96"/>
                  <a:gd name="T50" fmla="*/ 36 w 150"/>
                  <a:gd name="T51" fmla="*/ 47 h 96"/>
                  <a:gd name="T52" fmla="*/ 32 w 150"/>
                  <a:gd name="T53" fmla="*/ 42 h 96"/>
                  <a:gd name="T54" fmla="*/ 26 w 150"/>
                  <a:gd name="T55" fmla="*/ 32 h 96"/>
                  <a:gd name="T56" fmla="*/ 20 w 150"/>
                  <a:gd name="T57" fmla="*/ 23 h 96"/>
                  <a:gd name="T58" fmla="*/ 13 w 150"/>
                  <a:gd name="T59" fmla="*/ 16 h 96"/>
                  <a:gd name="T60" fmla="*/ 11 w 150"/>
                  <a:gd name="T61" fmla="*/ 5 h 96"/>
                  <a:gd name="T62" fmla="*/ 15 w 150"/>
                  <a:gd name="T63" fmla="*/ 7 h 96"/>
                  <a:gd name="T64" fmla="*/ 20 w 150"/>
                  <a:gd name="T65" fmla="*/ 9 h 96"/>
                  <a:gd name="T66" fmla="*/ 23 w 150"/>
                  <a:gd name="T67" fmla="*/ 19 h 96"/>
                  <a:gd name="T68" fmla="*/ 23 w 150"/>
                  <a:gd name="T69" fmla="*/ 20 h 96"/>
                  <a:gd name="T70" fmla="*/ 32 w 150"/>
                  <a:gd name="T71" fmla="*/ 27 h 96"/>
                  <a:gd name="T72" fmla="*/ 36 w 150"/>
                  <a:gd name="T73" fmla="*/ 33 h 96"/>
                  <a:gd name="T74" fmla="*/ 38 w 150"/>
                  <a:gd name="T75" fmla="*/ 38 h 96"/>
                  <a:gd name="T76" fmla="*/ 46 w 150"/>
                  <a:gd name="T77" fmla="*/ 45 h 96"/>
                  <a:gd name="T78" fmla="*/ 54 w 150"/>
                  <a:gd name="T79" fmla="*/ 53 h 96"/>
                  <a:gd name="T80" fmla="*/ 56 w 150"/>
                  <a:gd name="T81" fmla="*/ 59 h 96"/>
                  <a:gd name="T82" fmla="*/ 58 w 150"/>
                  <a:gd name="T83" fmla="*/ 65 h 96"/>
                  <a:gd name="T84" fmla="*/ 60 w 150"/>
                  <a:gd name="T85" fmla="*/ 72 h 96"/>
                  <a:gd name="T86" fmla="*/ 68 w 150"/>
                  <a:gd name="T87" fmla="*/ 77 h 96"/>
                  <a:gd name="T88" fmla="*/ 89 w 150"/>
                  <a:gd name="T89" fmla="*/ 86 h 96"/>
                  <a:gd name="T90" fmla="*/ 113 w 150"/>
                  <a:gd name="T91" fmla="*/ 88 h 96"/>
                  <a:gd name="T92" fmla="*/ 126 w 150"/>
                  <a:gd name="T93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0" h="96">
                    <a:moveTo>
                      <a:pt x="126" y="89"/>
                    </a:moveTo>
                    <a:cubicBezTo>
                      <a:pt x="127" y="89"/>
                      <a:pt x="134" y="90"/>
                      <a:pt x="132" y="88"/>
                    </a:cubicBezTo>
                    <a:cubicBezTo>
                      <a:pt x="131" y="86"/>
                      <a:pt x="129" y="85"/>
                      <a:pt x="128" y="83"/>
                    </a:cubicBezTo>
                    <a:cubicBezTo>
                      <a:pt x="128" y="83"/>
                      <a:pt x="129" y="80"/>
                      <a:pt x="130" y="80"/>
                    </a:cubicBezTo>
                    <a:cubicBezTo>
                      <a:pt x="131" y="79"/>
                      <a:pt x="136" y="80"/>
                      <a:pt x="138" y="80"/>
                    </a:cubicBezTo>
                    <a:cubicBezTo>
                      <a:pt x="141" y="80"/>
                      <a:pt x="140" y="75"/>
                      <a:pt x="144" y="78"/>
                    </a:cubicBezTo>
                    <a:cubicBezTo>
                      <a:pt x="145" y="76"/>
                      <a:pt x="146" y="75"/>
                      <a:pt x="146" y="73"/>
                    </a:cubicBezTo>
                    <a:cubicBezTo>
                      <a:pt x="146" y="71"/>
                      <a:pt x="145" y="69"/>
                      <a:pt x="146" y="68"/>
                    </a:cubicBezTo>
                    <a:cubicBezTo>
                      <a:pt x="147" y="66"/>
                      <a:pt x="150" y="64"/>
                      <a:pt x="150" y="63"/>
                    </a:cubicBezTo>
                    <a:cubicBezTo>
                      <a:pt x="149" y="61"/>
                      <a:pt x="148" y="61"/>
                      <a:pt x="146" y="61"/>
                    </a:cubicBezTo>
                    <a:cubicBezTo>
                      <a:pt x="143" y="61"/>
                      <a:pt x="139" y="61"/>
                      <a:pt x="136" y="62"/>
                    </a:cubicBezTo>
                    <a:cubicBezTo>
                      <a:pt x="134" y="62"/>
                      <a:pt x="133" y="63"/>
                      <a:pt x="132" y="64"/>
                    </a:cubicBezTo>
                    <a:cubicBezTo>
                      <a:pt x="131" y="66"/>
                      <a:pt x="132" y="68"/>
                      <a:pt x="131" y="70"/>
                    </a:cubicBezTo>
                    <a:cubicBezTo>
                      <a:pt x="131" y="71"/>
                      <a:pt x="126" y="76"/>
                      <a:pt x="126" y="76"/>
                    </a:cubicBezTo>
                    <a:cubicBezTo>
                      <a:pt x="122" y="75"/>
                      <a:pt x="118" y="76"/>
                      <a:pt x="114" y="78"/>
                    </a:cubicBezTo>
                    <a:cubicBezTo>
                      <a:pt x="112" y="78"/>
                      <a:pt x="111" y="77"/>
                      <a:pt x="110" y="76"/>
                    </a:cubicBezTo>
                    <a:cubicBezTo>
                      <a:pt x="109" y="75"/>
                      <a:pt x="107" y="75"/>
                      <a:pt x="105" y="74"/>
                    </a:cubicBezTo>
                    <a:cubicBezTo>
                      <a:pt x="103" y="74"/>
                      <a:pt x="103" y="71"/>
                      <a:pt x="102" y="69"/>
                    </a:cubicBezTo>
                    <a:cubicBezTo>
                      <a:pt x="101" y="67"/>
                      <a:pt x="99" y="66"/>
                      <a:pt x="98" y="64"/>
                    </a:cubicBezTo>
                    <a:cubicBezTo>
                      <a:pt x="97" y="60"/>
                      <a:pt x="95" y="55"/>
                      <a:pt x="96" y="51"/>
                    </a:cubicBezTo>
                    <a:cubicBezTo>
                      <a:pt x="96" y="48"/>
                      <a:pt x="95" y="44"/>
                      <a:pt x="97" y="41"/>
                    </a:cubicBezTo>
                    <a:cubicBezTo>
                      <a:pt x="98" y="40"/>
                      <a:pt x="98" y="39"/>
                      <a:pt x="98" y="38"/>
                    </a:cubicBezTo>
                    <a:cubicBezTo>
                      <a:pt x="99" y="36"/>
                      <a:pt x="97" y="37"/>
                      <a:pt x="96" y="36"/>
                    </a:cubicBezTo>
                    <a:cubicBezTo>
                      <a:pt x="94" y="36"/>
                      <a:pt x="92" y="35"/>
                      <a:pt x="90" y="35"/>
                    </a:cubicBezTo>
                    <a:cubicBezTo>
                      <a:pt x="89" y="34"/>
                      <a:pt x="87" y="32"/>
                      <a:pt x="87" y="30"/>
                    </a:cubicBezTo>
                    <a:cubicBezTo>
                      <a:pt x="87" y="27"/>
                      <a:pt x="84" y="26"/>
                      <a:pt x="82" y="24"/>
                    </a:cubicBezTo>
                    <a:cubicBezTo>
                      <a:pt x="81" y="22"/>
                      <a:pt x="81" y="20"/>
                      <a:pt x="80" y="18"/>
                    </a:cubicBezTo>
                    <a:cubicBezTo>
                      <a:pt x="79" y="17"/>
                      <a:pt x="77" y="17"/>
                      <a:pt x="75" y="17"/>
                    </a:cubicBezTo>
                    <a:cubicBezTo>
                      <a:pt x="74" y="16"/>
                      <a:pt x="72" y="16"/>
                      <a:pt x="71" y="17"/>
                    </a:cubicBezTo>
                    <a:cubicBezTo>
                      <a:pt x="71" y="18"/>
                      <a:pt x="70" y="20"/>
                      <a:pt x="68" y="20"/>
                    </a:cubicBezTo>
                    <a:cubicBezTo>
                      <a:pt x="66" y="20"/>
                      <a:pt x="63" y="18"/>
                      <a:pt x="62" y="16"/>
                    </a:cubicBezTo>
                    <a:cubicBezTo>
                      <a:pt x="61" y="13"/>
                      <a:pt x="61" y="12"/>
                      <a:pt x="59" y="10"/>
                    </a:cubicBezTo>
                    <a:cubicBezTo>
                      <a:pt x="57" y="9"/>
                      <a:pt x="54" y="6"/>
                      <a:pt x="52" y="6"/>
                    </a:cubicBezTo>
                    <a:cubicBezTo>
                      <a:pt x="51" y="5"/>
                      <a:pt x="45" y="5"/>
                      <a:pt x="45" y="6"/>
                    </a:cubicBezTo>
                    <a:cubicBezTo>
                      <a:pt x="43" y="9"/>
                      <a:pt x="42" y="8"/>
                      <a:pt x="39" y="8"/>
                    </a:cubicBezTo>
                    <a:cubicBezTo>
                      <a:pt x="35" y="8"/>
                      <a:pt x="32" y="8"/>
                      <a:pt x="29" y="8"/>
                    </a:cubicBezTo>
                    <a:cubicBezTo>
                      <a:pt x="28" y="8"/>
                      <a:pt x="25" y="6"/>
                      <a:pt x="23" y="5"/>
                    </a:cubicBezTo>
                    <a:cubicBezTo>
                      <a:pt x="20" y="4"/>
                      <a:pt x="17" y="3"/>
                      <a:pt x="13" y="1"/>
                    </a:cubicBezTo>
                    <a:cubicBezTo>
                      <a:pt x="9" y="0"/>
                      <a:pt x="4" y="1"/>
                      <a:pt x="0" y="2"/>
                    </a:cubicBezTo>
                    <a:cubicBezTo>
                      <a:pt x="1" y="7"/>
                      <a:pt x="5" y="11"/>
                      <a:pt x="7" y="16"/>
                    </a:cubicBezTo>
                    <a:cubicBezTo>
                      <a:pt x="8" y="18"/>
                      <a:pt x="11" y="20"/>
                      <a:pt x="13" y="21"/>
                    </a:cubicBezTo>
                    <a:cubicBezTo>
                      <a:pt x="14" y="23"/>
                      <a:pt x="16" y="26"/>
                      <a:pt x="15" y="28"/>
                    </a:cubicBezTo>
                    <a:cubicBezTo>
                      <a:pt x="15" y="28"/>
                      <a:pt x="8" y="26"/>
                      <a:pt x="12" y="29"/>
                    </a:cubicBezTo>
                    <a:cubicBezTo>
                      <a:pt x="13" y="30"/>
                      <a:pt x="14" y="31"/>
                      <a:pt x="15" y="32"/>
                    </a:cubicBezTo>
                    <a:cubicBezTo>
                      <a:pt x="17" y="32"/>
                      <a:pt x="18" y="32"/>
                      <a:pt x="19" y="33"/>
                    </a:cubicBezTo>
                    <a:cubicBezTo>
                      <a:pt x="21" y="34"/>
                      <a:pt x="23" y="36"/>
                      <a:pt x="25" y="38"/>
                    </a:cubicBezTo>
                    <a:cubicBezTo>
                      <a:pt x="26" y="39"/>
                      <a:pt x="25" y="41"/>
                      <a:pt x="24" y="42"/>
                    </a:cubicBezTo>
                    <a:cubicBezTo>
                      <a:pt x="23" y="43"/>
                      <a:pt x="25" y="44"/>
                      <a:pt x="26" y="44"/>
                    </a:cubicBezTo>
                    <a:cubicBezTo>
                      <a:pt x="29" y="46"/>
                      <a:pt x="31" y="48"/>
                      <a:pt x="33" y="50"/>
                    </a:cubicBezTo>
                    <a:cubicBezTo>
                      <a:pt x="34" y="51"/>
                      <a:pt x="35" y="53"/>
                      <a:pt x="36" y="53"/>
                    </a:cubicBezTo>
                    <a:cubicBezTo>
                      <a:pt x="37" y="53"/>
                      <a:pt x="38" y="51"/>
                      <a:pt x="37" y="50"/>
                    </a:cubicBezTo>
                    <a:cubicBezTo>
                      <a:pt x="37" y="49"/>
                      <a:pt x="36" y="48"/>
                      <a:pt x="36" y="47"/>
                    </a:cubicBezTo>
                    <a:cubicBezTo>
                      <a:pt x="35" y="46"/>
                      <a:pt x="33" y="47"/>
                      <a:pt x="32" y="46"/>
                    </a:cubicBezTo>
                    <a:cubicBezTo>
                      <a:pt x="30" y="44"/>
                      <a:pt x="32" y="44"/>
                      <a:pt x="32" y="42"/>
                    </a:cubicBezTo>
                    <a:cubicBezTo>
                      <a:pt x="32" y="42"/>
                      <a:pt x="30" y="40"/>
                      <a:pt x="30" y="39"/>
                    </a:cubicBezTo>
                    <a:cubicBezTo>
                      <a:pt x="28" y="37"/>
                      <a:pt x="28" y="34"/>
                      <a:pt x="26" y="32"/>
                    </a:cubicBezTo>
                    <a:cubicBezTo>
                      <a:pt x="24" y="31"/>
                      <a:pt x="22" y="29"/>
                      <a:pt x="21" y="27"/>
                    </a:cubicBezTo>
                    <a:cubicBezTo>
                      <a:pt x="21" y="26"/>
                      <a:pt x="21" y="24"/>
                      <a:pt x="20" y="23"/>
                    </a:cubicBezTo>
                    <a:cubicBezTo>
                      <a:pt x="19" y="22"/>
                      <a:pt x="18" y="21"/>
                      <a:pt x="17" y="20"/>
                    </a:cubicBezTo>
                    <a:cubicBezTo>
                      <a:pt x="16" y="18"/>
                      <a:pt x="15" y="17"/>
                      <a:pt x="13" y="16"/>
                    </a:cubicBezTo>
                    <a:cubicBezTo>
                      <a:pt x="12" y="15"/>
                      <a:pt x="12" y="13"/>
                      <a:pt x="12" y="12"/>
                    </a:cubicBezTo>
                    <a:cubicBezTo>
                      <a:pt x="12" y="11"/>
                      <a:pt x="10" y="6"/>
                      <a:pt x="11" y="5"/>
                    </a:cubicBezTo>
                    <a:cubicBezTo>
                      <a:pt x="12" y="4"/>
                      <a:pt x="13" y="7"/>
                      <a:pt x="14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7" y="6"/>
                      <a:pt x="17" y="7"/>
                      <a:pt x="18" y="8"/>
                    </a:cubicBezTo>
                    <a:cubicBezTo>
                      <a:pt x="19" y="8"/>
                      <a:pt x="20" y="8"/>
                      <a:pt x="20" y="9"/>
                    </a:cubicBezTo>
                    <a:cubicBezTo>
                      <a:pt x="20" y="11"/>
                      <a:pt x="21" y="13"/>
                      <a:pt x="22" y="15"/>
                    </a:cubicBezTo>
                    <a:cubicBezTo>
                      <a:pt x="22" y="16"/>
                      <a:pt x="23" y="18"/>
                      <a:pt x="23" y="19"/>
                    </a:cubicBezTo>
                    <a:cubicBezTo>
                      <a:pt x="23" y="20"/>
                      <a:pt x="22" y="21"/>
                      <a:pt x="22" y="22"/>
                    </a:cubicBezTo>
                    <a:cubicBezTo>
                      <a:pt x="23" y="22"/>
                      <a:pt x="23" y="20"/>
                      <a:pt x="23" y="20"/>
                    </a:cubicBezTo>
                    <a:cubicBezTo>
                      <a:pt x="24" y="19"/>
                      <a:pt x="25" y="22"/>
                      <a:pt x="26" y="22"/>
                    </a:cubicBezTo>
                    <a:cubicBezTo>
                      <a:pt x="27" y="23"/>
                      <a:pt x="32" y="26"/>
                      <a:pt x="32" y="27"/>
                    </a:cubicBezTo>
                    <a:cubicBezTo>
                      <a:pt x="32" y="29"/>
                      <a:pt x="33" y="30"/>
                      <a:pt x="34" y="30"/>
                    </a:cubicBezTo>
                    <a:cubicBezTo>
                      <a:pt x="35" y="31"/>
                      <a:pt x="35" y="32"/>
                      <a:pt x="36" y="33"/>
                    </a:cubicBezTo>
                    <a:cubicBezTo>
                      <a:pt x="37" y="34"/>
                      <a:pt x="38" y="33"/>
                      <a:pt x="38" y="34"/>
                    </a:cubicBezTo>
                    <a:cubicBezTo>
                      <a:pt x="39" y="35"/>
                      <a:pt x="37" y="36"/>
                      <a:pt x="38" y="38"/>
                    </a:cubicBezTo>
                    <a:cubicBezTo>
                      <a:pt x="40" y="39"/>
                      <a:pt x="42" y="40"/>
                      <a:pt x="44" y="42"/>
                    </a:cubicBezTo>
                    <a:cubicBezTo>
                      <a:pt x="45" y="43"/>
                      <a:pt x="45" y="44"/>
                      <a:pt x="46" y="45"/>
                    </a:cubicBezTo>
                    <a:cubicBezTo>
                      <a:pt x="47" y="46"/>
                      <a:pt x="48" y="46"/>
                      <a:pt x="49" y="48"/>
                    </a:cubicBezTo>
                    <a:cubicBezTo>
                      <a:pt x="51" y="49"/>
                      <a:pt x="52" y="51"/>
                      <a:pt x="54" y="53"/>
                    </a:cubicBezTo>
                    <a:cubicBezTo>
                      <a:pt x="55" y="54"/>
                      <a:pt x="56" y="55"/>
                      <a:pt x="57" y="56"/>
                    </a:cubicBezTo>
                    <a:cubicBezTo>
                      <a:pt x="58" y="58"/>
                      <a:pt x="56" y="58"/>
                      <a:pt x="56" y="59"/>
                    </a:cubicBezTo>
                    <a:cubicBezTo>
                      <a:pt x="56" y="60"/>
                      <a:pt x="59" y="59"/>
                      <a:pt x="59" y="61"/>
                    </a:cubicBezTo>
                    <a:cubicBezTo>
                      <a:pt x="58" y="63"/>
                      <a:pt x="57" y="63"/>
                      <a:pt x="58" y="65"/>
                    </a:cubicBezTo>
                    <a:cubicBezTo>
                      <a:pt x="58" y="65"/>
                      <a:pt x="56" y="67"/>
                      <a:pt x="57" y="68"/>
                    </a:cubicBezTo>
                    <a:cubicBezTo>
                      <a:pt x="58" y="69"/>
                      <a:pt x="59" y="71"/>
                      <a:pt x="60" y="72"/>
                    </a:cubicBezTo>
                    <a:cubicBezTo>
                      <a:pt x="61" y="73"/>
                      <a:pt x="62" y="73"/>
                      <a:pt x="63" y="73"/>
                    </a:cubicBezTo>
                    <a:cubicBezTo>
                      <a:pt x="66" y="74"/>
                      <a:pt x="66" y="76"/>
                      <a:pt x="68" y="77"/>
                    </a:cubicBezTo>
                    <a:cubicBezTo>
                      <a:pt x="71" y="79"/>
                      <a:pt x="75" y="79"/>
                      <a:pt x="77" y="81"/>
                    </a:cubicBezTo>
                    <a:cubicBezTo>
                      <a:pt x="81" y="83"/>
                      <a:pt x="85" y="85"/>
                      <a:pt x="89" y="86"/>
                    </a:cubicBezTo>
                    <a:cubicBezTo>
                      <a:pt x="92" y="88"/>
                      <a:pt x="97" y="90"/>
                      <a:pt x="101" y="91"/>
                    </a:cubicBezTo>
                    <a:cubicBezTo>
                      <a:pt x="105" y="91"/>
                      <a:pt x="108" y="87"/>
                      <a:pt x="113" y="88"/>
                    </a:cubicBezTo>
                    <a:cubicBezTo>
                      <a:pt x="117" y="89"/>
                      <a:pt x="120" y="93"/>
                      <a:pt x="123" y="96"/>
                    </a:cubicBezTo>
                    <a:cubicBezTo>
                      <a:pt x="123" y="95"/>
                      <a:pt x="124" y="90"/>
                      <a:pt x="126" y="89"/>
                    </a:cubicBezTo>
                    <a:cubicBezTo>
                      <a:pt x="127" y="89"/>
                      <a:pt x="125" y="89"/>
                      <a:pt x="126" y="8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1" name="Freeform 636">
                <a:extLst>
                  <a:ext uri="{FF2B5EF4-FFF2-40B4-BE49-F238E27FC236}">
                    <a16:creationId xmlns:a16="http://schemas.microsoft.com/office/drawing/2014/main" id="{CC50F6C9-74B7-2948-AC91-884CBD5B37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393" y="8287657"/>
                <a:ext cx="280255" cy="149721"/>
              </a:xfrm>
              <a:custGeom>
                <a:avLst/>
                <a:gdLst>
                  <a:gd name="T0" fmla="*/ 12 w 30"/>
                  <a:gd name="T1" fmla="*/ 15 h 16"/>
                  <a:gd name="T2" fmla="*/ 13 w 30"/>
                  <a:gd name="T3" fmla="*/ 13 h 16"/>
                  <a:gd name="T4" fmla="*/ 16 w 30"/>
                  <a:gd name="T5" fmla="*/ 11 h 16"/>
                  <a:gd name="T6" fmla="*/ 20 w 30"/>
                  <a:gd name="T7" fmla="*/ 10 h 16"/>
                  <a:gd name="T8" fmla="*/ 24 w 30"/>
                  <a:gd name="T9" fmla="*/ 7 h 16"/>
                  <a:gd name="T10" fmla="*/ 30 w 30"/>
                  <a:gd name="T11" fmla="*/ 5 h 16"/>
                  <a:gd name="T12" fmla="*/ 20 w 30"/>
                  <a:gd name="T13" fmla="*/ 1 h 16"/>
                  <a:gd name="T14" fmla="*/ 14 w 30"/>
                  <a:gd name="T15" fmla="*/ 2 h 16"/>
                  <a:gd name="T16" fmla="*/ 8 w 30"/>
                  <a:gd name="T17" fmla="*/ 1 h 16"/>
                  <a:gd name="T18" fmla="*/ 2 w 30"/>
                  <a:gd name="T19" fmla="*/ 4 h 16"/>
                  <a:gd name="T20" fmla="*/ 1 w 30"/>
                  <a:gd name="T21" fmla="*/ 9 h 16"/>
                  <a:gd name="T22" fmla="*/ 8 w 30"/>
                  <a:gd name="T23" fmla="*/ 14 h 16"/>
                  <a:gd name="T24" fmla="*/ 10 w 30"/>
                  <a:gd name="T25" fmla="*/ 14 h 16"/>
                  <a:gd name="T26" fmla="*/ 9 w 30"/>
                  <a:gd name="T27" fmla="*/ 16 h 16"/>
                  <a:gd name="T28" fmla="*/ 12 w 30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16">
                    <a:moveTo>
                      <a:pt x="12" y="15"/>
                    </a:moveTo>
                    <a:cubicBezTo>
                      <a:pt x="13" y="15"/>
                      <a:pt x="13" y="14"/>
                      <a:pt x="13" y="13"/>
                    </a:cubicBezTo>
                    <a:cubicBezTo>
                      <a:pt x="13" y="12"/>
                      <a:pt x="15" y="11"/>
                      <a:pt x="16" y="11"/>
                    </a:cubicBezTo>
                    <a:cubicBezTo>
                      <a:pt x="18" y="10"/>
                      <a:pt x="18" y="12"/>
                      <a:pt x="20" y="10"/>
                    </a:cubicBezTo>
                    <a:cubicBezTo>
                      <a:pt x="21" y="9"/>
                      <a:pt x="22" y="6"/>
                      <a:pt x="24" y="7"/>
                    </a:cubicBezTo>
                    <a:cubicBezTo>
                      <a:pt x="27" y="7"/>
                      <a:pt x="27" y="6"/>
                      <a:pt x="30" y="5"/>
                    </a:cubicBezTo>
                    <a:cubicBezTo>
                      <a:pt x="26" y="3"/>
                      <a:pt x="25" y="0"/>
                      <a:pt x="20" y="1"/>
                    </a:cubicBezTo>
                    <a:cubicBezTo>
                      <a:pt x="18" y="1"/>
                      <a:pt x="16" y="2"/>
                      <a:pt x="14" y="2"/>
                    </a:cubicBezTo>
                    <a:cubicBezTo>
                      <a:pt x="12" y="2"/>
                      <a:pt x="10" y="1"/>
                      <a:pt x="8" y="1"/>
                    </a:cubicBezTo>
                    <a:cubicBezTo>
                      <a:pt x="5" y="2"/>
                      <a:pt x="4" y="2"/>
                      <a:pt x="2" y="4"/>
                    </a:cubicBezTo>
                    <a:cubicBezTo>
                      <a:pt x="2" y="5"/>
                      <a:pt x="0" y="7"/>
                      <a:pt x="1" y="9"/>
                    </a:cubicBezTo>
                    <a:cubicBezTo>
                      <a:pt x="4" y="11"/>
                      <a:pt x="8" y="9"/>
                      <a:pt x="8" y="14"/>
                    </a:cubicBezTo>
                    <a:cubicBezTo>
                      <a:pt x="8" y="14"/>
                      <a:pt x="10" y="14"/>
                      <a:pt x="10" y="14"/>
                    </a:cubicBezTo>
                    <a:cubicBezTo>
                      <a:pt x="10" y="14"/>
                      <a:pt x="9" y="16"/>
                      <a:pt x="9" y="16"/>
                    </a:cubicBezTo>
                    <a:cubicBezTo>
                      <a:pt x="10" y="16"/>
                      <a:pt x="12" y="16"/>
                      <a:pt x="12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2" name="Freeform 637">
                <a:extLst>
                  <a:ext uri="{FF2B5EF4-FFF2-40B4-BE49-F238E27FC236}">
                    <a16:creationId xmlns:a16="http://schemas.microsoft.com/office/drawing/2014/main" id="{8FA158B6-EB65-FC45-98EB-C792B8BC13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393" y="8163420"/>
                <a:ext cx="66879" cy="140163"/>
              </a:xfrm>
              <a:custGeom>
                <a:avLst/>
                <a:gdLst>
                  <a:gd name="T0" fmla="*/ 5 w 7"/>
                  <a:gd name="T1" fmla="*/ 1 h 15"/>
                  <a:gd name="T2" fmla="*/ 2 w 7"/>
                  <a:gd name="T3" fmla="*/ 4 h 15"/>
                  <a:gd name="T4" fmla="*/ 1 w 7"/>
                  <a:gd name="T5" fmla="*/ 6 h 15"/>
                  <a:gd name="T6" fmla="*/ 2 w 7"/>
                  <a:gd name="T7" fmla="*/ 14 h 15"/>
                  <a:gd name="T8" fmla="*/ 6 w 7"/>
                  <a:gd name="T9" fmla="*/ 8 h 15"/>
                  <a:gd name="T10" fmla="*/ 7 w 7"/>
                  <a:gd name="T11" fmla="*/ 2 h 15"/>
                  <a:gd name="T12" fmla="*/ 5 w 7"/>
                  <a:gd name="T13" fmla="*/ 1 h 15"/>
                  <a:gd name="T14" fmla="*/ 5 w 7"/>
                  <a:gd name="T15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5">
                    <a:moveTo>
                      <a:pt x="5" y="1"/>
                    </a:moveTo>
                    <a:cubicBezTo>
                      <a:pt x="4" y="0"/>
                      <a:pt x="2" y="3"/>
                      <a:pt x="2" y="4"/>
                    </a:cubicBezTo>
                    <a:cubicBezTo>
                      <a:pt x="1" y="5"/>
                      <a:pt x="1" y="4"/>
                      <a:pt x="1" y="6"/>
                    </a:cubicBezTo>
                    <a:cubicBezTo>
                      <a:pt x="1" y="7"/>
                      <a:pt x="0" y="15"/>
                      <a:pt x="2" y="14"/>
                    </a:cubicBezTo>
                    <a:cubicBezTo>
                      <a:pt x="2" y="13"/>
                      <a:pt x="5" y="10"/>
                      <a:pt x="6" y="8"/>
                    </a:cubicBezTo>
                    <a:cubicBezTo>
                      <a:pt x="6" y="5"/>
                      <a:pt x="6" y="4"/>
                      <a:pt x="7" y="2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3" name="Freeform 638">
                <a:extLst>
                  <a:ext uri="{FF2B5EF4-FFF2-40B4-BE49-F238E27FC236}">
                    <a16:creationId xmlns:a16="http://schemas.microsoft.com/office/drawing/2014/main" id="{0899AE90-C14D-E94B-8E5C-5FA61149D3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2026" y="8080593"/>
                <a:ext cx="121018" cy="101936"/>
              </a:xfrm>
              <a:custGeom>
                <a:avLst/>
                <a:gdLst>
                  <a:gd name="T0" fmla="*/ 12 w 13"/>
                  <a:gd name="T1" fmla="*/ 3 h 11"/>
                  <a:gd name="T2" fmla="*/ 6 w 13"/>
                  <a:gd name="T3" fmla="*/ 1 h 11"/>
                  <a:gd name="T4" fmla="*/ 7 w 13"/>
                  <a:gd name="T5" fmla="*/ 5 h 11"/>
                  <a:gd name="T6" fmla="*/ 9 w 13"/>
                  <a:gd name="T7" fmla="*/ 9 h 11"/>
                  <a:gd name="T8" fmla="*/ 6 w 13"/>
                  <a:gd name="T9" fmla="*/ 10 h 11"/>
                  <a:gd name="T10" fmla="*/ 5 w 13"/>
                  <a:gd name="T11" fmla="*/ 8 h 11"/>
                  <a:gd name="T12" fmla="*/ 0 w 13"/>
                  <a:gd name="T13" fmla="*/ 9 h 11"/>
                  <a:gd name="T14" fmla="*/ 3 w 13"/>
                  <a:gd name="T15" fmla="*/ 11 h 11"/>
                  <a:gd name="T16" fmla="*/ 13 w 13"/>
                  <a:gd name="T17" fmla="*/ 11 h 11"/>
                  <a:gd name="T18" fmla="*/ 12 w 13"/>
                  <a:gd name="T19" fmla="*/ 3 h 11"/>
                  <a:gd name="T20" fmla="*/ 12 w 13"/>
                  <a:gd name="T21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1">
                    <a:moveTo>
                      <a:pt x="12" y="3"/>
                    </a:moveTo>
                    <a:cubicBezTo>
                      <a:pt x="10" y="3"/>
                      <a:pt x="8" y="0"/>
                      <a:pt x="6" y="1"/>
                    </a:cubicBezTo>
                    <a:cubicBezTo>
                      <a:pt x="3" y="2"/>
                      <a:pt x="7" y="3"/>
                      <a:pt x="7" y="5"/>
                    </a:cubicBezTo>
                    <a:cubicBezTo>
                      <a:pt x="8" y="6"/>
                      <a:pt x="10" y="8"/>
                      <a:pt x="9" y="9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4" y="9"/>
                      <a:pt x="6" y="9"/>
                      <a:pt x="5" y="8"/>
                    </a:cubicBezTo>
                    <a:cubicBezTo>
                      <a:pt x="5" y="8"/>
                      <a:pt x="0" y="9"/>
                      <a:pt x="0" y="9"/>
                    </a:cubicBezTo>
                    <a:cubicBezTo>
                      <a:pt x="0" y="11"/>
                      <a:pt x="2" y="11"/>
                      <a:pt x="3" y="11"/>
                    </a:cubicBezTo>
                    <a:cubicBezTo>
                      <a:pt x="6" y="10"/>
                      <a:pt x="9" y="11"/>
                      <a:pt x="13" y="11"/>
                    </a:cubicBezTo>
                    <a:cubicBezTo>
                      <a:pt x="13" y="8"/>
                      <a:pt x="12" y="5"/>
                      <a:pt x="12" y="3"/>
                    </a:cubicBezTo>
                    <a:cubicBezTo>
                      <a:pt x="11" y="3"/>
                      <a:pt x="12" y="5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4" name="Freeform 639">
                <a:extLst>
                  <a:ext uri="{FF2B5EF4-FFF2-40B4-BE49-F238E27FC236}">
                    <a16:creationId xmlns:a16="http://schemas.microsoft.com/office/drawing/2014/main" id="{E8D94C1F-5A65-B94B-88E9-C3905C934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3494" y="8080593"/>
                <a:ext cx="168791" cy="140163"/>
              </a:xfrm>
              <a:custGeom>
                <a:avLst/>
                <a:gdLst>
                  <a:gd name="T0" fmla="*/ 14 w 18"/>
                  <a:gd name="T1" fmla="*/ 7 h 15"/>
                  <a:gd name="T2" fmla="*/ 8 w 18"/>
                  <a:gd name="T3" fmla="*/ 3 h 15"/>
                  <a:gd name="T4" fmla="*/ 1 w 18"/>
                  <a:gd name="T5" fmla="*/ 1 h 15"/>
                  <a:gd name="T6" fmla="*/ 0 w 18"/>
                  <a:gd name="T7" fmla="*/ 3 h 15"/>
                  <a:gd name="T8" fmla="*/ 1 w 18"/>
                  <a:gd name="T9" fmla="*/ 10 h 15"/>
                  <a:gd name="T10" fmla="*/ 2 w 18"/>
                  <a:gd name="T11" fmla="*/ 12 h 15"/>
                  <a:gd name="T12" fmla="*/ 4 w 18"/>
                  <a:gd name="T13" fmla="*/ 10 h 15"/>
                  <a:gd name="T14" fmla="*/ 13 w 18"/>
                  <a:gd name="T15" fmla="*/ 10 h 15"/>
                  <a:gd name="T16" fmla="*/ 17 w 18"/>
                  <a:gd name="T17" fmla="*/ 10 h 15"/>
                  <a:gd name="T18" fmla="*/ 14 w 18"/>
                  <a:gd name="T19" fmla="*/ 7 h 15"/>
                  <a:gd name="T20" fmla="*/ 14 w 18"/>
                  <a:gd name="T2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5">
                    <a:moveTo>
                      <a:pt x="14" y="7"/>
                    </a:moveTo>
                    <a:cubicBezTo>
                      <a:pt x="12" y="6"/>
                      <a:pt x="10" y="4"/>
                      <a:pt x="8" y="3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3"/>
                      <a:pt x="0" y="3"/>
                    </a:cubicBezTo>
                    <a:cubicBezTo>
                      <a:pt x="0" y="5"/>
                      <a:pt x="1" y="7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3" y="15"/>
                      <a:pt x="3" y="11"/>
                      <a:pt x="4" y="10"/>
                    </a:cubicBezTo>
                    <a:cubicBezTo>
                      <a:pt x="6" y="8"/>
                      <a:pt x="11" y="10"/>
                      <a:pt x="13" y="10"/>
                    </a:cubicBezTo>
                    <a:cubicBezTo>
                      <a:pt x="15" y="10"/>
                      <a:pt x="15" y="11"/>
                      <a:pt x="17" y="10"/>
                    </a:cubicBezTo>
                    <a:cubicBezTo>
                      <a:pt x="18" y="8"/>
                      <a:pt x="17" y="7"/>
                      <a:pt x="14" y="7"/>
                    </a:cubicBezTo>
                    <a:cubicBezTo>
                      <a:pt x="12" y="7"/>
                      <a:pt x="16" y="7"/>
                      <a:pt x="14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5" name="Freeform 640">
                <a:extLst>
                  <a:ext uri="{FF2B5EF4-FFF2-40B4-BE49-F238E27FC236}">
                    <a16:creationId xmlns:a16="http://schemas.microsoft.com/office/drawing/2014/main" id="{9E8750CD-61C1-944A-9B4C-BEDD0CDE1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494" y="4965129"/>
                <a:ext cx="1812104" cy="1216878"/>
              </a:xfrm>
              <a:custGeom>
                <a:avLst/>
                <a:gdLst>
                  <a:gd name="T0" fmla="*/ 184 w 194"/>
                  <a:gd name="T1" fmla="*/ 118 h 130"/>
                  <a:gd name="T2" fmla="*/ 161 w 194"/>
                  <a:gd name="T3" fmla="*/ 97 h 130"/>
                  <a:gd name="T4" fmla="*/ 143 w 194"/>
                  <a:gd name="T5" fmla="*/ 92 h 130"/>
                  <a:gd name="T6" fmla="*/ 138 w 194"/>
                  <a:gd name="T7" fmla="*/ 76 h 130"/>
                  <a:gd name="T8" fmla="*/ 135 w 194"/>
                  <a:gd name="T9" fmla="*/ 14 h 130"/>
                  <a:gd name="T10" fmla="*/ 84 w 194"/>
                  <a:gd name="T11" fmla="*/ 8 h 130"/>
                  <a:gd name="T12" fmla="*/ 71 w 194"/>
                  <a:gd name="T13" fmla="*/ 5 h 130"/>
                  <a:gd name="T14" fmla="*/ 62 w 194"/>
                  <a:gd name="T15" fmla="*/ 1 h 130"/>
                  <a:gd name="T16" fmla="*/ 43 w 194"/>
                  <a:gd name="T17" fmla="*/ 8 h 130"/>
                  <a:gd name="T18" fmla="*/ 32 w 194"/>
                  <a:gd name="T19" fmla="*/ 11 h 130"/>
                  <a:gd name="T20" fmla="*/ 12 w 194"/>
                  <a:gd name="T21" fmla="*/ 23 h 130"/>
                  <a:gd name="T22" fmla="*/ 26 w 194"/>
                  <a:gd name="T23" fmla="*/ 38 h 130"/>
                  <a:gd name="T24" fmla="*/ 33 w 194"/>
                  <a:gd name="T25" fmla="*/ 42 h 130"/>
                  <a:gd name="T26" fmla="*/ 38 w 194"/>
                  <a:gd name="T27" fmla="*/ 45 h 130"/>
                  <a:gd name="T28" fmla="*/ 24 w 194"/>
                  <a:gd name="T29" fmla="*/ 42 h 130"/>
                  <a:gd name="T30" fmla="*/ 9 w 194"/>
                  <a:gd name="T31" fmla="*/ 46 h 130"/>
                  <a:gd name="T32" fmla="*/ 12 w 194"/>
                  <a:gd name="T33" fmla="*/ 58 h 130"/>
                  <a:gd name="T34" fmla="*/ 32 w 194"/>
                  <a:gd name="T35" fmla="*/ 58 h 130"/>
                  <a:gd name="T36" fmla="*/ 38 w 194"/>
                  <a:gd name="T37" fmla="*/ 61 h 130"/>
                  <a:gd name="T38" fmla="*/ 21 w 194"/>
                  <a:gd name="T39" fmla="*/ 71 h 130"/>
                  <a:gd name="T40" fmla="*/ 15 w 194"/>
                  <a:gd name="T41" fmla="*/ 78 h 130"/>
                  <a:gd name="T42" fmla="*/ 17 w 194"/>
                  <a:gd name="T43" fmla="*/ 84 h 130"/>
                  <a:gd name="T44" fmla="*/ 26 w 194"/>
                  <a:gd name="T45" fmla="*/ 89 h 130"/>
                  <a:gd name="T46" fmla="*/ 22 w 194"/>
                  <a:gd name="T47" fmla="*/ 94 h 130"/>
                  <a:gd name="T48" fmla="*/ 31 w 194"/>
                  <a:gd name="T49" fmla="*/ 93 h 130"/>
                  <a:gd name="T50" fmla="*/ 38 w 194"/>
                  <a:gd name="T51" fmla="*/ 102 h 130"/>
                  <a:gd name="T52" fmla="*/ 48 w 194"/>
                  <a:gd name="T53" fmla="*/ 105 h 130"/>
                  <a:gd name="T54" fmla="*/ 54 w 194"/>
                  <a:gd name="T55" fmla="*/ 103 h 130"/>
                  <a:gd name="T56" fmla="*/ 55 w 194"/>
                  <a:gd name="T57" fmla="*/ 106 h 130"/>
                  <a:gd name="T58" fmla="*/ 51 w 194"/>
                  <a:gd name="T59" fmla="*/ 114 h 130"/>
                  <a:gd name="T60" fmla="*/ 41 w 194"/>
                  <a:gd name="T61" fmla="*/ 124 h 130"/>
                  <a:gd name="T62" fmla="*/ 36 w 194"/>
                  <a:gd name="T63" fmla="*/ 126 h 130"/>
                  <a:gd name="T64" fmla="*/ 43 w 194"/>
                  <a:gd name="T65" fmla="*/ 125 h 130"/>
                  <a:gd name="T66" fmla="*/ 54 w 194"/>
                  <a:gd name="T67" fmla="*/ 118 h 130"/>
                  <a:gd name="T68" fmla="*/ 72 w 194"/>
                  <a:gd name="T69" fmla="*/ 107 h 130"/>
                  <a:gd name="T70" fmla="*/ 77 w 194"/>
                  <a:gd name="T71" fmla="*/ 91 h 130"/>
                  <a:gd name="T72" fmla="*/ 94 w 194"/>
                  <a:gd name="T73" fmla="*/ 86 h 130"/>
                  <a:gd name="T74" fmla="*/ 87 w 194"/>
                  <a:gd name="T75" fmla="*/ 97 h 130"/>
                  <a:gd name="T76" fmla="*/ 101 w 194"/>
                  <a:gd name="T77" fmla="*/ 88 h 130"/>
                  <a:gd name="T78" fmla="*/ 119 w 194"/>
                  <a:gd name="T79" fmla="*/ 92 h 130"/>
                  <a:gd name="T80" fmla="*/ 136 w 194"/>
                  <a:gd name="T81" fmla="*/ 95 h 130"/>
                  <a:gd name="T82" fmla="*/ 145 w 194"/>
                  <a:gd name="T83" fmla="*/ 98 h 130"/>
                  <a:gd name="T84" fmla="*/ 160 w 194"/>
                  <a:gd name="T85" fmla="*/ 102 h 130"/>
                  <a:gd name="T86" fmla="*/ 169 w 194"/>
                  <a:gd name="T87" fmla="*/ 104 h 130"/>
                  <a:gd name="T88" fmla="*/ 176 w 194"/>
                  <a:gd name="T89" fmla="*/ 111 h 130"/>
                  <a:gd name="T90" fmla="*/ 184 w 194"/>
                  <a:gd name="T91" fmla="*/ 121 h 130"/>
                  <a:gd name="T92" fmla="*/ 186 w 194"/>
                  <a:gd name="T93" fmla="*/ 125 h 130"/>
                  <a:gd name="T94" fmla="*/ 194 w 194"/>
                  <a:gd name="T95" fmla="*/ 12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130">
                    <a:moveTo>
                      <a:pt x="194" y="126"/>
                    </a:moveTo>
                    <a:cubicBezTo>
                      <a:pt x="193" y="125"/>
                      <a:pt x="191" y="125"/>
                      <a:pt x="193" y="123"/>
                    </a:cubicBezTo>
                    <a:cubicBezTo>
                      <a:pt x="193" y="122"/>
                      <a:pt x="192" y="122"/>
                      <a:pt x="191" y="122"/>
                    </a:cubicBezTo>
                    <a:cubicBezTo>
                      <a:pt x="189" y="120"/>
                      <a:pt x="185" y="119"/>
                      <a:pt x="184" y="118"/>
                    </a:cubicBezTo>
                    <a:cubicBezTo>
                      <a:pt x="180" y="113"/>
                      <a:pt x="178" y="107"/>
                      <a:pt x="174" y="103"/>
                    </a:cubicBezTo>
                    <a:cubicBezTo>
                      <a:pt x="172" y="102"/>
                      <a:pt x="170" y="100"/>
                      <a:pt x="169" y="99"/>
                    </a:cubicBezTo>
                    <a:cubicBezTo>
                      <a:pt x="167" y="98"/>
                      <a:pt x="167" y="95"/>
                      <a:pt x="165" y="95"/>
                    </a:cubicBezTo>
                    <a:cubicBezTo>
                      <a:pt x="164" y="95"/>
                      <a:pt x="161" y="97"/>
                      <a:pt x="161" y="97"/>
                    </a:cubicBezTo>
                    <a:cubicBezTo>
                      <a:pt x="162" y="99"/>
                      <a:pt x="159" y="100"/>
                      <a:pt x="158" y="100"/>
                    </a:cubicBezTo>
                    <a:cubicBezTo>
                      <a:pt x="155" y="101"/>
                      <a:pt x="152" y="97"/>
                      <a:pt x="150" y="95"/>
                    </a:cubicBezTo>
                    <a:cubicBezTo>
                      <a:pt x="149" y="94"/>
                      <a:pt x="148" y="94"/>
                      <a:pt x="147" y="92"/>
                    </a:cubicBezTo>
                    <a:cubicBezTo>
                      <a:pt x="146" y="90"/>
                      <a:pt x="144" y="91"/>
                      <a:pt x="143" y="92"/>
                    </a:cubicBezTo>
                    <a:cubicBezTo>
                      <a:pt x="141" y="92"/>
                      <a:pt x="141" y="91"/>
                      <a:pt x="139" y="92"/>
                    </a:cubicBezTo>
                    <a:cubicBezTo>
                      <a:pt x="139" y="92"/>
                      <a:pt x="138" y="92"/>
                      <a:pt x="138" y="91"/>
                    </a:cubicBezTo>
                    <a:cubicBezTo>
                      <a:pt x="138" y="90"/>
                      <a:pt x="138" y="90"/>
                      <a:pt x="138" y="89"/>
                    </a:cubicBezTo>
                    <a:cubicBezTo>
                      <a:pt x="138" y="85"/>
                      <a:pt x="138" y="80"/>
                      <a:pt x="138" y="76"/>
                    </a:cubicBezTo>
                    <a:cubicBezTo>
                      <a:pt x="138" y="64"/>
                      <a:pt x="138" y="51"/>
                      <a:pt x="138" y="38"/>
                    </a:cubicBezTo>
                    <a:cubicBezTo>
                      <a:pt x="138" y="33"/>
                      <a:pt x="138" y="27"/>
                      <a:pt x="138" y="21"/>
                    </a:cubicBezTo>
                    <a:cubicBezTo>
                      <a:pt x="138" y="20"/>
                      <a:pt x="138" y="18"/>
                      <a:pt x="138" y="16"/>
                    </a:cubicBezTo>
                    <a:cubicBezTo>
                      <a:pt x="138" y="15"/>
                      <a:pt x="137" y="15"/>
                      <a:pt x="135" y="14"/>
                    </a:cubicBezTo>
                    <a:cubicBezTo>
                      <a:pt x="130" y="12"/>
                      <a:pt x="127" y="12"/>
                      <a:pt x="122" y="12"/>
                    </a:cubicBezTo>
                    <a:cubicBezTo>
                      <a:pt x="117" y="12"/>
                      <a:pt x="113" y="11"/>
                      <a:pt x="108" y="10"/>
                    </a:cubicBezTo>
                    <a:cubicBezTo>
                      <a:pt x="102" y="10"/>
                      <a:pt x="97" y="8"/>
                      <a:pt x="92" y="8"/>
                    </a:cubicBezTo>
                    <a:cubicBezTo>
                      <a:pt x="89" y="8"/>
                      <a:pt x="87" y="9"/>
                      <a:pt x="84" y="8"/>
                    </a:cubicBezTo>
                    <a:cubicBezTo>
                      <a:pt x="84" y="8"/>
                      <a:pt x="80" y="7"/>
                      <a:pt x="80" y="7"/>
                    </a:cubicBezTo>
                    <a:cubicBezTo>
                      <a:pt x="80" y="7"/>
                      <a:pt x="81" y="5"/>
                      <a:pt x="81" y="4"/>
                    </a:cubicBezTo>
                    <a:cubicBezTo>
                      <a:pt x="81" y="4"/>
                      <a:pt x="78" y="4"/>
                      <a:pt x="78" y="4"/>
                    </a:cubicBezTo>
                    <a:cubicBezTo>
                      <a:pt x="76" y="4"/>
                      <a:pt x="73" y="5"/>
                      <a:pt x="71" y="5"/>
                    </a:cubicBezTo>
                    <a:cubicBezTo>
                      <a:pt x="69" y="5"/>
                      <a:pt x="70" y="1"/>
                      <a:pt x="67" y="3"/>
                    </a:cubicBezTo>
                    <a:cubicBezTo>
                      <a:pt x="66" y="3"/>
                      <a:pt x="65" y="5"/>
                      <a:pt x="64" y="4"/>
                    </a:cubicBezTo>
                    <a:cubicBezTo>
                      <a:pt x="62" y="4"/>
                      <a:pt x="62" y="3"/>
                      <a:pt x="64" y="2"/>
                    </a:cubicBezTo>
                    <a:cubicBezTo>
                      <a:pt x="66" y="2"/>
                      <a:pt x="63" y="1"/>
                      <a:pt x="62" y="1"/>
                    </a:cubicBezTo>
                    <a:cubicBezTo>
                      <a:pt x="58" y="0"/>
                      <a:pt x="58" y="1"/>
                      <a:pt x="56" y="3"/>
                    </a:cubicBezTo>
                    <a:cubicBezTo>
                      <a:pt x="53" y="6"/>
                      <a:pt x="49" y="4"/>
                      <a:pt x="45" y="5"/>
                    </a:cubicBezTo>
                    <a:cubicBezTo>
                      <a:pt x="41" y="6"/>
                      <a:pt x="45" y="8"/>
                      <a:pt x="45" y="8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3" y="8"/>
                      <a:pt x="44" y="10"/>
                      <a:pt x="43" y="10"/>
                    </a:cubicBezTo>
                    <a:cubicBezTo>
                      <a:pt x="42" y="10"/>
                      <a:pt x="42" y="8"/>
                      <a:pt x="42" y="7"/>
                    </a:cubicBezTo>
                    <a:cubicBezTo>
                      <a:pt x="41" y="7"/>
                      <a:pt x="38" y="10"/>
                      <a:pt x="38" y="10"/>
                    </a:cubicBezTo>
                    <a:cubicBezTo>
                      <a:pt x="36" y="11"/>
                      <a:pt x="34" y="9"/>
                      <a:pt x="32" y="11"/>
                    </a:cubicBezTo>
                    <a:cubicBezTo>
                      <a:pt x="30" y="12"/>
                      <a:pt x="28" y="13"/>
                      <a:pt x="27" y="15"/>
                    </a:cubicBezTo>
                    <a:cubicBezTo>
                      <a:pt x="27" y="17"/>
                      <a:pt x="27" y="19"/>
                      <a:pt x="25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9" y="22"/>
                      <a:pt x="13" y="22"/>
                      <a:pt x="12" y="23"/>
                    </a:cubicBezTo>
                    <a:cubicBezTo>
                      <a:pt x="12" y="24"/>
                      <a:pt x="10" y="27"/>
                      <a:pt x="10" y="27"/>
                    </a:cubicBezTo>
                    <a:cubicBezTo>
                      <a:pt x="11" y="28"/>
                      <a:pt x="14" y="28"/>
                      <a:pt x="15" y="29"/>
                    </a:cubicBezTo>
                    <a:cubicBezTo>
                      <a:pt x="18" y="30"/>
                      <a:pt x="21" y="32"/>
                      <a:pt x="23" y="34"/>
                    </a:cubicBezTo>
                    <a:cubicBezTo>
                      <a:pt x="24" y="35"/>
                      <a:pt x="24" y="37"/>
                      <a:pt x="26" y="38"/>
                    </a:cubicBezTo>
                    <a:cubicBezTo>
                      <a:pt x="28" y="38"/>
                      <a:pt x="29" y="38"/>
                      <a:pt x="31" y="37"/>
                    </a:cubicBezTo>
                    <a:cubicBezTo>
                      <a:pt x="31" y="37"/>
                      <a:pt x="34" y="38"/>
                      <a:pt x="34" y="38"/>
                    </a:cubicBezTo>
                    <a:cubicBezTo>
                      <a:pt x="36" y="41"/>
                      <a:pt x="31" y="39"/>
                      <a:pt x="31" y="39"/>
                    </a:cubicBezTo>
                    <a:cubicBezTo>
                      <a:pt x="29" y="39"/>
                      <a:pt x="32" y="41"/>
                      <a:pt x="33" y="42"/>
                    </a:cubicBezTo>
                    <a:cubicBezTo>
                      <a:pt x="34" y="44"/>
                      <a:pt x="35" y="43"/>
                      <a:pt x="37" y="42"/>
                    </a:cubicBezTo>
                    <a:cubicBezTo>
                      <a:pt x="38" y="41"/>
                      <a:pt x="41" y="41"/>
                      <a:pt x="42" y="42"/>
                    </a:cubicBezTo>
                    <a:cubicBezTo>
                      <a:pt x="43" y="43"/>
                      <a:pt x="38" y="44"/>
                      <a:pt x="38" y="44"/>
                    </a:cubicBezTo>
                    <a:cubicBezTo>
                      <a:pt x="37" y="44"/>
                      <a:pt x="38" y="44"/>
                      <a:pt x="38" y="45"/>
                    </a:cubicBezTo>
                    <a:cubicBezTo>
                      <a:pt x="38" y="46"/>
                      <a:pt x="36" y="45"/>
                      <a:pt x="36" y="45"/>
                    </a:cubicBezTo>
                    <a:cubicBezTo>
                      <a:pt x="35" y="45"/>
                      <a:pt x="34" y="46"/>
                      <a:pt x="32" y="46"/>
                    </a:cubicBezTo>
                    <a:cubicBezTo>
                      <a:pt x="30" y="46"/>
                      <a:pt x="26" y="47"/>
                      <a:pt x="24" y="46"/>
                    </a:cubicBezTo>
                    <a:cubicBezTo>
                      <a:pt x="22" y="45"/>
                      <a:pt x="25" y="43"/>
                      <a:pt x="24" y="42"/>
                    </a:cubicBezTo>
                    <a:cubicBezTo>
                      <a:pt x="23" y="42"/>
                      <a:pt x="21" y="42"/>
                      <a:pt x="20" y="43"/>
                    </a:cubicBezTo>
                    <a:cubicBezTo>
                      <a:pt x="19" y="43"/>
                      <a:pt x="17" y="43"/>
                      <a:pt x="16" y="43"/>
                    </a:cubicBezTo>
                    <a:cubicBezTo>
                      <a:pt x="14" y="44"/>
                      <a:pt x="15" y="46"/>
                      <a:pt x="15" y="46"/>
                    </a:cubicBezTo>
                    <a:cubicBezTo>
                      <a:pt x="13" y="46"/>
                      <a:pt x="11" y="45"/>
                      <a:pt x="9" y="46"/>
                    </a:cubicBezTo>
                    <a:cubicBezTo>
                      <a:pt x="8" y="47"/>
                      <a:pt x="6" y="48"/>
                      <a:pt x="5" y="49"/>
                    </a:cubicBezTo>
                    <a:cubicBezTo>
                      <a:pt x="0" y="52"/>
                      <a:pt x="12" y="52"/>
                      <a:pt x="12" y="53"/>
                    </a:cubicBezTo>
                    <a:cubicBezTo>
                      <a:pt x="11" y="54"/>
                      <a:pt x="8" y="54"/>
                      <a:pt x="10" y="55"/>
                    </a:cubicBezTo>
                    <a:cubicBezTo>
                      <a:pt x="11" y="56"/>
                      <a:pt x="11" y="58"/>
                      <a:pt x="12" y="58"/>
                    </a:cubicBezTo>
                    <a:cubicBezTo>
                      <a:pt x="16" y="59"/>
                      <a:pt x="19" y="58"/>
                      <a:pt x="23" y="58"/>
                    </a:cubicBezTo>
                    <a:cubicBezTo>
                      <a:pt x="24" y="59"/>
                      <a:pt x="25" y="59"/>
                      <a:pt x="26" y="59"/>
                    </a:cubicBezTo>
                    <a:cubicBezTo>
                      <a:pt x="28" y="59"/>
                      <a:pt x="27" y="59"/>
                      <a:pt x="29" y="60"/>
                    </a:cubicBezTo>
                    <a:cubicBezTo>
                      <a:pt x="29" y="60"/>
                      <a:pt x="31" y="58"/>
                      <a:pt x="32" y="58"/>
                    </a:cubicBezTo>
                    <a:cubicBezTo>
                      <a:pt x="33" y="57"/>
                      <a:pt x="34" y="57"/>
                      <a:pt x="35" y="57"/>
                    </a:cubicBezTo>
                    <a:cubicBezTo>
                      <a:pt x="36" y="56"/>
                      <a:pt x="37" y="55"/>
                      <a:pt x="37" y="55"/>
                    </a:cubicBezTo>
                    <a:cubicBezTo>
                      <a:pt x="38" y="56"/>
                      <a:pt x="39" y="57"/>
                      <a:pt x="38" y="58"/>
                    </a:cubicBezTo>
                    <a:cubicBezTo>
                      <a:pt x="37" y="59"/>
                      <a:pt x="36" y="59"/>
                      <a:pt x="38" y="61"/>
                    </a:cubicBezTo>
                    <a:cubicBezTo>
                      <a:pt x="40" y="65"/>
                      <a:pt x="38" y="68"/>
                      <a:pt x="33" y="67"/>
                    </a:cubicBezTo>
                    <a:cubicBezTo>
                      <a:pt x="33" y="67"/>
                      <a:pt x="32" y="66"/>
                      <a:pt x="31" y="67"/>
                    </a:cubicBezTo>
                    <a:cubicBezTo>
                      <a:pt x="30" y="68"/>
                      <a:pt x="29" y="70"/>
                      <a:pt x="28" y="70"/>
                    </a:cubicBezTo>
                    <a:cubicBezTo>
                      <a:pt x="26" y="71"/>
                      <a:pt x="20" y="68"/>
                      <a:pt x="21" y="71"/>
                    </a:cubicBezTo>
                    <a:cubicBezTo>
                      <a:pt x="21" y="71"/>
                      <a:pt x="18" y="73"/>
                      <a:pt x="19" y="73"/>
                    </a:cubicBezTo>
                    <a:cubicBezTo>
                      <a:pt x="19" y="73"/>
                      <a:pt x="20" y="73"/>
                      <a:pt x="20" y="73"/>
                    </a:cubicBezTo>
                    <a:cubicBezTo>
                      <a:pt x="21" y="74"/>
                      <a:pt x="18" y="75"/>
                      <a:pt x="17" y="76"/>
                    </a:cubicBezTo>
                    <a:cubicBezTo>
                      <a:pt x="16" y="76"/>
                      <a:pt x="15" y="77"/>
                      <a:pt x="15" y="78"/>
                    </a:cubicBezTo>
                    <a:cubicBezTo>
                      <a:pt x="14" y="80"/>
                      <a:pt x="16" y="80"/>
                      <a:pt x="14" y="81"/>
                    </a:cubicBezTo>
                    <a:cubicBezTo>
                      <a:pt x="12" y="82"/>
                      <a:pt x="14" y="84"/>
                      <a:pt x="15" y="85"/>
                    </a:cubicBezTo>
                    <a:cubicBezTo>
                      <a:pt x="15" y="86"/>
                      <a:pt x="18" y="81"/>
                      <a:pt x="19" y="81"/>
                    </a:cubicBezTo>
                    <a:cubicBezTo>
                      <a:pt x="19" y="81"/>
                      <a:pt x="17" y="84"/>
                      <a:pt x="17" y="84"/>
                    </a:cubicBezTo>
                    <a:cubicBezTo>
                      <a:pt x="16" y="85"/>
                      <a:pt x="19" y="87"/>
                      <a:pt x="20" y="87"/>
                    </a:cubicBezTo>
                    <a:cubicBezTo>
                      <a:pt x="21" y="88"/>
                      <a:pt x="21" y="89"/>
                      <a:pt x="22" y="88"/>
                    </a:cubicBezTo>
                    <a:cubicBezTo>
                      <a:pt x="23" y="87"/>
                      <a:pt x="24" y="86"/>
                      <a:pt x="24" y="86"/>
                    </a:cubicBezTo>
                    <a:cubicBezTo>
                      <a:pt x="24" y="87"/>
                      <a:pt x="25" y="89"/>
                      <a:pt x="26" y="89"/>
                    </a:cubicBezTo>
                    <a:cubicBezTo>
                      <a:pt x="24" y="90"/>
                      <a:pt x="23" y="89"/>
                      <a:pt x="22" y="89"/>
                    </a:cubicBezTo>
                    <a:cubicBezTo>
                      <a:pt x="21" y="90"/>
                      <a:pt x="20" y="87"/>
                      <a:pt x="19" y="87"/>
                    </a:cubicBezTo>
                    <a:cubicBezTo>
                      <a:pt x="18" y="87"/>
                      <a:pt x="16" y="90"/>
                      <a:pt x="18" y="91"/>
                    </a:cubicBezTo>
                    <a:cubicBezTo>
                      <a:pt x="20" y="92"/>
                      <a:pt x="20" y="93"/>
                      <a:pt x="22" y="94"/>
                    </a:cubicBezTo>
                    <a:cubicBezTo>
                      <a:pt x="23" y="96"/>
                      <a:pt x="25" y="95"/>
                      <a:pt x="27" y="95"/>
                    </a:cubicBezTo>
                    <a:cubicBezTo>
                      <a:pt x="28" y="94"/>
                      <a:pt x="30" y="95"/>
                      <a:pt x="30" y="93"/>
                    </a:cubicBezTo>
                    <a:cubicBezTo>
                      <a:pt x="30" y="91"/>
                      <a:pt x="31" y="88"/>
                      <a:pt x="33" y="89"/>
                    </a:cubicBezTo>
                    <a:cubicBezTo>
                      <a:pt x="33" y="88"/>
                      <a:pt x="31" y="92"/>
                      <a:pt x="31" y="93"/>
                    </a:cubicBezTo>
                    <a:cubicBezTo>
                      <a:pt x="31" y="94"/>
                      <a:pt x="35" y="97"/>
                      <a:pt x="34" y="98"/>
                    </a:cubicBezTo>
                    <a:cubicBezTo>
                      <a:pt x="32" y="100"/>
                      <a:pt x="35" y="101"/>
                      <a:pt x="35" y="101"/>
                    </a:cubicBezTo>
                    <a:cubicBezTo>
                      <a:pt x="34" y="101"/>
                      <a:pt x="32" y="104"/>
                      <a:pt x="32" y="104"/>
                    </a:cubicBezTo>
                    <a:cubicBezTo>
                      <a:pt x="33" y="105"/>
                      <a:pt x="38" y="102"/>
                      <a:pt x="38" y="102"/>
                    </a:cubicBezTo>
                    <a:cubicBezTo>
                      <a:pt x="38" y="103"/>
                      <a:pt x="37" y="103"/>
                      <a:pt x="37" y="104"/>
                    </a:cubicBezTo>
                    <a:cubicBezTo>
                      <a:pt x="37" y="104"/>
                      <a:pt x="39" y="102"/>
                      <a:pt x="40" y="101"/>
                    </a:cubicBezTo>
                    <a:cubicBezTo>
                      <a:pt x="41" y="101"/>
                      <a:pt x="45" y="102"/>
                      <a:pt x="45" y="103"/>
                    </a:cubicBezTo>
                    <a:cubicBezTo>
                      <a:pt x="46" y="104"/>
                      <a:pt x="48" y="107"/>
                      <a:pt x="48" y="105"/>
                    </a:cubicBezTo>
                    <a:cubicBezTo>
                      <a:pt x="48" y="104"/>
                      <a:pt x="50" y="100"/>
                      <a:pt x="50" y="100"/>
                    </a:cubicBezTo>
                    <a:cubicBezTo>
                      <a:pt x="50" y="99"/>
                      <a:pt x="53" y="102"/>
                      <a:pt x="53" y="101"/>
                    </a:cubicBezTo>
                    <a:cubicBezTo>
                      <a:pt x="53" y="101"/>
                      <a:pt x="50" y="101"/>
                      <a:pt x="50" y="102"/>
                    </a:cubicBezTo>
                    <a:cubicBezTo>
                      <a:pt x="50" y="104"/>
                      <a:pt x="53" y="104"/>
                      <a:pt x="54" y="103"/>
                    </a:cubicBezTo>
                    <a:cubicBezTo>
                      <a:pt x="55" y="102"/>
                      <a:pt x="56" y="103"/>
                      <a:pt x="57" y="102"/>
                    </a:cubicBezTo>
                    <a:cubicBezTo>
                      <a:pt x="57" y="102"/>
                      <a:pt x="59" y="100"/>
                      <a:pt x="59" y="100"/>
                    </a:cubicBezTo>
                    <a:cubicBezTo>
                      <a:pt x="59" y="100"/>
                      <a:pt x="57" y="103"/>
                      <a:pt x="56" y="104"/>
                    </a:cubicBezTo>
                    <a:cubicBezTo>
                      <a:pt x="56" y="105"/>
                      <a:pt x="56" y="105"/>
                      <a:pt x="55" y="106"/>
                    </a:cubicBezTo>
                    <a:cubicBezTo>
                      <a:pt x="55" y="107"/>
                      <a:pt x="56" y="106"/>
                      <a:pt x="56" y="107"/>
                    </a:cubicBezTo>
                    <a:cubicBezTo>
                      <a:pt x="56" y="107"/>
                      <a:pt x="55" y="108"/>
                      <a:pt x="54" y="109"/>
                    </a:cubicBezTo>
                    <a:cubicBezTo>
                      <a:pt x="54" y="111"/>
                      <a:pt x="54" y="111"/>
                      <a:pt x="55" y="112"/>
                    </a:cubicBezTo>
                    <a:cubicBezTo>
                      <a:pt x="55" y="112"/>
                      <a:pt x="52" y="114"/>
                      <a:pt x="51" y="114"/>
                    </a:cubicBezTo>
                    <a:cubicBezTo>
                      <a:pt x="50" y="116"/>
                      <a:pt x="49" y="117"/>
                      <a:pt x="47" y="118"/>
                    </a:cubicBezTo>
                    <a:cubicBezTo>
                      <a:pt x="45" y="118"/>
                      <a:pt x="43" y="120"/>
                      <a:pt x="42" y="121"/>
                    </a:cubicBezTo>
                    <a:cubicBezTo>
                      <a:pt x="41" y="121"/>
                      <a:pt x="41" y="122"/>
                      <a:pt x="40" y="122"/>
                    </a:cubicBezTo>
                    <a:cubicBezTo>
                      <a:pt x="40" y="123"/>
                      <a:pt x="41" y="124"/>
                      <a:pt x="41" y="124"/>
                    </a:cubicBezTo>
                    <a:cubicBezTo>
                      <a:pt x="40" y="125"/>
                      <a:pt x="37" y="124"/>
                      <a:pt x="36" y="124"/>
                    </a:cubicBezTo>
                    <a:cubicBezTo>
                      <a:pt x="33" y="124"/>
                      <a:pt x="32" y="125"/>
                      <a:pt x="30" y="127"/>
                    </a:cubicBezTo>
                    <a:cubicBezTo>
                      <a:pt x="29" y="128"/>
                      <a:pt x="30" y="130"/>
                      <a:pt x="31" y="129"/>
                    </a:cubicBezTo>
                    <a:cubicBezTo>
                      <a:pt x="33" y="128"/>
                      <a:pt x="35" y="125"/>
                      <a:pt x="36" y="126"/>
                    </a:cubicBezTo>
                    <a:cubicBezTo>
                      <a:pt x="36" y="125"/>
                      <a:pt x="35" y="129"/>
                      <a:pt x="38" y="126"/>
                    </a:cubicBezTo>
                    <a:cubicBezTo>
                      <a:pt x="38" y="126"/>
                      <a:pt x="40" y="129"/>
                      <a:pt x="41" y="127"/>
                    </a:cubicBezTo>
                    <a:cubicBezTo>
                      <a:pt x="41" y="126"/>
                      <a:pt x="40" y="126"/>
                      <a:pt x="41" y="126"/>
                    </a:cubicBezTo>
                    <a:cubicBezTo>
                      <a:pt x="42" y="125"/>
                      <a:pt x="42" y="125"/>
                      <a:pt x="43" y="125"/>
                    </a:cubicBezTo>
                    <a:cubicBezTo>
                      <a:pt x="44" y="125"/>
                      <a:pt x="44" y="125"/>
                      <a:pt x="45" y="124"/>
                    </a:cubicBezTo>
                    <a:cubicBezTo>
                      <a:pt x="46" y="123"/>
                      <a:pt x="48" y="123"/>
                      <a:pt x="50" y="122"/>
                    </a:cubicBezTo>
                    <a:cubicBezTo>
                      <a:pt x="53" y="121"/>
                      <a:pt x="49" y="121"/>
                      <a:pt x="51" y="120"/>
                    </a:cubicBezTo>
                    <a:cubicBezTo>
                      <a:pt x="52" y="119"/>
                      <a:pt x="53" y="118"/>
                      <a:pt x="54" y="118"/>
                    </a:cubicBezTo>
                    <a:cubicBezTo>
                      <a:pt x="56" y="117"/>
                      <a:pt x="58" y="116"/>
                      <a:pt x="59" y="116"/>
                    </a:cubicBezTo>
                    <a:cubicBezTo>
                      <a:pt x="62" y="114"/>
                      <a:pt x="60" y="115"/>
                      <a:pt x="60" y="113"/>
                    </a:cubicBezTo>
                    <a:cubicBezTo>
                      <a:pt x="60" y="113"/>
                      <a:pt x="68" y="109"/>
                      <a:pt x="69" y="108"/>
                    </a:cubicBezTo>
                    <a:cubicBezTo>
                      <a:pt x="70" y="108"/>
                      <a:pt x="72" y="108"/>
                      <a:pt x="72" y="107"/>
                    </a:cubicBezTo>
                    <a:cubicBezTo>
                      <a:pt x="72" y="104"/>
                      <a:pt x="73" y="105"/>
                      <a:pt x="75" y="104"/>
                    </a:cubicBezTo>
                    <a:cubicBezTo>
                      <a:pt x="78" y="102"/>
                      <a:pt x="69" y="101"/>
                      <a:pt x="73" y="97"/>
                    </a:cubicBezTo>
                    <a:cubicBezTo>
                      <a:pt x="75" y="96"/>
                      <a:pt x="77" y="96"/>
                      <a:pt x="78" y="95"/>
                    </a:cubicBezTo>
                    <a:cubicBezTo>
                      <a:pt x="79" y="94"/>
                      <a:pt x="79" y="91"/>
                      <a:pt x="77" y="91"/>
                    </a:cubicBezTo>
                    <a:cubicBezTo>
                      <a:pt x="79" y="91"/>
                      <a:pt x="79" y="92"/>
                      <a:pt x="81" y="91"/>
                    </a:cubicBezTo>
                    <a:cubicBezTo>
                      <a:pt x="82" y="90"/>
                      <a:pt x="83" y="88"/>
                      <a:pt x="85" y="87"/>
                    </a:cubicBezTo>
                    <a:cubicBezTo>
                      <a:pt x="86" y="86"/>
                      <a:pt x="88" y="84"/>
                      <a:pt x="89" y="84"/>
                    </a:cubicBezTo>
                    <a:cubicBezTo>
                      <a:pt x="90" y="84"/>
                      <a:pt x="95" y="84"/>
                      <a:pt x="94" y="86"/>
                    </a:cubicBezTo>
                    <a:cubicBezTo>
                      <a:pt x="93" y="87"/>
                      <a:pt x="91" y="85"/>
                      <a:pt x="89" y="86"/>
                    </a:cubicBezTo>
                    <a:cubicBezTo>
                      <a:pt x="87" y="87"/>
                      <a:pt x="87" y="88"/>
                      <a:pt x="86" y="90"/>
                    </a:cubicBezTo>
                    <a:cubicBezTo>
                      <a:pt x="86" y="92"/>
                      <a:pt x="84" y="94"/>
                      <a:pt x="84" y="96"/>
                    </a:cubicBezTo>
                    <a:cubicBezTo>
                      <a:pt x="83" y="97"/>
                      <a:pt x="87" y="96"/>
                      <a:pt x="87" y="97"/>
                    </a:cubicBezTo>
                    <a:cubicBezTo>
                      <a:pt x="86" y="97"/>
                      <a:pt x="81" y="99"/>
                      <a:pt x="85" y="99"/>
                    </a:cubicBezTo>
                    <a:cubicBezTo>
                      <a:pt x="88" y="99"/>
                      <a:pt x="90" y="97"/>
                      <a:pt x="93" y="96"/>
                    </a:cubicBezTo>
                    <a:cubicBezTo>
                      <a:pt x="95" y="94"/>
                      <a:pt x="97" y="94"/>
                      <a:pt x="99" y="93"/>
                    </a:cubicBezTo>
                    <a:cubicBezTo>
                      <a:pt x="103" y="92"/>
                      <a:pt x="101" y="90"/>
                      <a:pt x="101" y="88"/>
                    </a:cubicBezTo>
                    <a:cubicBezTo>
                      <a:pt x="100" y="84"/>
                      <a:pt x="109" y="87"/>
                      <a:pt x="111" y="88"/>
                    </a:cubicBezTo>
                    <a:cubicBezTo>
                      <a:pt x="113" y="88"/>
                      <a:pt x="114" y="90"/>
                      <a:pt x="116" y="91"/>
                    </a:cubicBezTo>
                    <a:cubicBezTo>
                      <a:pt x="116" y="91"/>
                      <a:pt x="118" y="88"/>
                      <a:pt x="119" y="89"/>
                    </a:cubicBezTo>
                    <a:cubicBezTo>
                      <a:pt x="119" y="89"/>
                      <a:pt x="119" y="91"/>
                      <a:pt x="119" y="92"/>
                    </a:cubicBezTo>
                    <a:cubicBezTo>
                      <a:pt x="121" y="93"/>
                      <a:pt x="122" y="93"/>
                      <a:pt x="123" y="93"/>
                    </a:cubicBezTo>
                    <a:cubicBezTo>
                      <a:pt x="126" y="93"/>
                      <a:pt x="129" y="92"/>
                      <a:pt x="131" y="93"/>
                    </a:cubicBezTo>
                    <a:cubicBezTo>
                      <a:pt x="132" y="93"/>
                      <a:pt x="133" y="94"/>
                      <a:pt x="134" y="93"/>
                    </a:cubicBezTo>
                    <a:cubicBezTo>
                      <a:pt x="135" y="93"/>
                      <a:pt x="135" y="94"/>
                      <a:pt x="136" y="95"/>
                    </a:cubicBezTo>
                    <a:cubicBezTo>
                      <a:pt x="137" y="95"/>
                      <a:pt x="139" y="96"/>
                      <a:pt x="140" y="96"/>
                    </a:cubicBezTo>
                    <a:cubicBezTo>
                      <a:pt x="142" y="96"/>
                      <a:pt x="143" y="94"/>
                      <a:pt x="144" y="94"/>
                    </a:cubicBezTo>
                    <a:cubicBezTo>
                      <a:pt x="146" y="93"/>
                      <a:pt x="145" y="96"/>
                      <a:pt x="145" y="96"/>
                    </a:cubicBezTo>
                    <a:cubicBezTo>
                      <a:pt x="144" y="97"/>
                      <a:pt x="144" y="97"/>
                      <a:pt x="145" y="98"/>
                    </a:cubicBezTo>
                    <a:cubicBezTo>
                      <a:pt x="148" y="99"/>
                      <a:pt x="150" y="100"/>
                      <a:pt x="152" y="101"/>
                    </a:cubicBezTo>
                    <a:cubicBezTo>
                      <a:pt x="154" y="103"/>
                      <a:pt x="156" y="105"/>
                      <a:pt x="158" y="106"/>
                    </a:cubicBezTo>
                    <a:cubicBezTo>
                      <a:pt x="159" y="106"/>
                      <a:pt x="160" y="105"/>
                      <a:pt x="161" y="105"/>
                    </a:cubicBezTo>
                    <a:cubicBezTo>
                      <a:pt x="162" y="104"/>
                      <a:pt x="160" y="103"/>
                      <a:pt x="160" y="102"/>
                    </a:cubicBezTo>
                    <a:cubicBezTo>
                      <a:pt x="160" y="101"/>
                      <a:pt x="163" y="103"/>
                      <a:pt x="163" y="103"/>
                    </a:cubicBezTo>
                    <a:cubicBezTo>
                      <a:pt x="163" y="104"/>
                      <a:pt x="166" y="106"/>
                      <a:pt x="167" y="105"/>
                    </a:cubicBezTo>
                    <a:cubicBezTo>
                      <a:pt x="167" y="105"/>
                      <a:pt x="165" y="99"/>
                      <a:pt x="165" y="99"/>
                    </a:cubicBezTo>
                    <a:cubicBezTo>
                      <a:pt x="166" y="99"/>
                      <a:pt x="168" y="104"/>
                      <a:pt x="169" y="104"/>
                    </a:cubicBezTo>
                    <a:cubicBezTo>
                      <a:pt x="169" y="105"/>
                      <a:pt x="170" y="107"/>
                      <a:pt x="171" y="107"/>
                    </a:cubicBezTo>
                    <a:cubicBezTo>
                      <a:pt x="172" y="107"/>
                      <a:pt x="173" y="105"/>
                      <a:pt x="173" y="105"/>
                    </a:cubicBezTo>
                    <a:cubicBezTo>
                      <a:pt x="171" y="106"/>
                      <a:pt x="177" y="110"/>
                      <a:pt x="177" y="111"/>
                    </a:cubicBezTo>
                    <a:cubicBezTo>
                      <a:pt x="176" y="111"/>
                      <a:pt x="176" y="111"/>
                      <a:pt x="176" y="111"/>
                    </a:cubicBezTo>
                    <a:cubicBezTo>
                      <a:pt x="175" y="112"/>
                      <a:pt x="177" y="112"/>
                      <a:pt x="177" y="113"/>
                    </a:cubicBezTo>
                    <a:cubicBezTo>
                      <a:pt x="177" y="113"/>
                      <a:pt x="175" y="114"/>
                      <a:pt x="176" y="114"/>
                    </a:cubicBezTo>
                    <a:cubicBezTo>
                      <a:pt x="177" y="115"/>
                      <a:pt x="178" y="116"/>
                      <a:pt x="179" y="117"/>
                    </a:cubicBezTo>
                    <a:cubicBezTo>
                      <a:pt x="181" y="119"/>
                      <a:pt x="182" y="120"/>
                      <a:pt x="184" y="121"/>
                    </a:cubicBezTo>
                    <a:cubicBezTo>
                      <a:pt x="184" y="121"/>
                      <a:pt x="182" y="125"/>
                      <a:pt x="183" y="125"/>
                    </a:cubicBezTo>
                    <a:cubicBezTo>
                      <a:pt x="184" y="126"/>
                      <a:pt x="184" y="124"/>
                      <a:pt x="184" y="124"/>
                    </a:cubicBezTo>
                    <a:cubicBezTo>
                      <a:pt x="185" y="123"/>
                      <a:pt x="185" y="126"/>
                      <a:pt x="186" y="127"/>
                    </a:cubicBezTo>
                    <a:cubicBezTo>
                      <a:pt x="186" y="127"/>
                      <a:pt x="186" y="126"/>
                      <a:pt x="186" y="125"/>
                    </a:cubicBezTo>
                    <a:cubicBezTo>
                      <a:pt x="186" y="127"/>
                      <a:pt x="192" y="130"/>
                      <a:pt x="193" y="127"/>
                    </a:cubicBezTo>
                    <a:cubicBezTo>
                      <a:pt x="193" y="127"/>
                      <a:pt x="193" y="128"/>
                      <a:pt x="193" y="128"/>
                    </a:cubicBezTo>
                    <a:cubicBezTo>
                      <a:pt x="193" y="128"/>
                      <a:pt x="194" y="127"/>
                      <a:pt x="194" y="126"/>
                    </a:cubicBezTo>
                    <a:cubicBezTo>
                      <a:pt x="193" y="126"/>
                      <a:pt x="194" y="127"/>
                      <a:pt x="194" y="1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6" name="Freeform 641">
                <a:extLst>
                  <a:ext uri="{FF2B5EF4-FFF2-40B4-BE49-F238E27FC236}">
                    <a16:creationId xmlns:a16="http://schemas.microsoft.com/office/drawing/2014/main" id="{4AD1602A-E594-3746-A7D5-C6D853C9F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78" y="6516489"/>
                <a:ext cx="2697453" cy="1337930"/>
              </a:xfrm>
              <a:custGeom>
                <a:avLst/>
                <a:gdLst>
                  <a:gd name="T0" fmla="*/ 84 w 289"/>
                  <a:gd name="T1" fmla="*/ 106 h 143"/>
                  <a:gd name="T2" fmla="*/ 105 w 289"/>
                  <a:gd name="T3" fmla="*/ 119 h 143"/>
                  <a:gd name="T4" fmla="*/ 125 w 289"/>
                  <a:gd name="T5" fmla="*/ 127 h 143"/>
                  <a:gd name="T6" fmla="*/ 137 w 289"/>
                  <a:gd name="T7" fmla="*/ 127 h 143"/>
                  <a:gd name="T8" fmla="*/ 149 w 289"/>
                  <a:gd name="T9" fmla="*/ 119 h 143"/>
                  <a:gd name="T10" fmla="*/ 162 w 289"/>
                  <a:gd name="T11" fmla="*/ 118 h 143"/>
                  <a:gd name="T12" fmla="*/ 177 w 289"/>
                  <a:gd name="T13" fmla="*/ 119 h 143"/>
                  <a:gd name="T14" fmla="*/ 171 w 289"/>
                  <a:gd name="T15" fmla="*/ 113 h 143"/>
                  <a:gd name="T16" fmla="*/ 186 w 289"/>
                  <a:gd name="T17" fmla="*/ 113 h 143"/>
                  <a:gd name="T18" fmla="*/ 209 w 289"/>
                  <a:gd name="T19" fmla="*/ 122 h 143"/>
                  <a:gd name="T20" fmla="*/ 213 w 289"/>
                  <a:gd name="T21" fmla="*/ 133 h 143"/>
                  <a:gd name="T22" fmla="*/ 220 w 289"/>
                  <a:gd name="T23" fmla="*/ 143 h 143"/>
                  <a:gd name="T24" fmla="*/ 215 w 289"/>
                  <a:gd name="T25" fmla="*/ 108 h 143"/>
                  <a:gd name="T26" fmla="*/ 234 w 289"/>
                  <a:gd name="T27" fmla="*/ 92 h 143"/>
                  <a:gd name="T28" fmla="*/ 239 w 289"/>
                  <a:gd name="T29" fmla="*/ 86 h 143"/>
                  <a:gd name="T30" fmla="*/ 244 w 289"/>
                  <a:gd name="T31" fmla="*/ 82 h 143"/>
                  <a:gd name="T32" fmla="*/ 242 w 289"/>
                  <a:gd name="T33" fmla="*/ 78 h 143"/>
                  <a:gd name="T34" fmla="*/ 238 w 289"/>
                  <a:gd name="T35" fmla="*/ 71 h 143"/>
                  <a:gd name="T36" fmla="*/ 239 w 289"/>
                  <a:gd name="T37" fmla="*/ 69 h 143"/>
                  <a:gd name="T38" fmla="*/ 242 w 289"/>
                  <a:gd name="T39" fmla="*/ 75 h 143"/>
                  <a:gd name="T40" fmla="*/ 246 w 289"/>
                  <a:gd name="T41" fmla="*/ 62 h 143"/>
                  <a:gd name="T42" fmla="*/ 253 w 289"/>
                  <a:gd name="T43" fmla="*/ 52 h 143"/>
                  <a:gd name="T44" fmla="*/ 265 w 289"/>
                  <a:gd name="T45" fmla="*/ 48 h 143"/>
                  <a:gd name="T46" fmla="*/ 271 w 289"/>
                  <a:gd name="T47" fmla="*/ 48 h 143"/>
                  <a:gd name="T48" fmla="*/ 274 w 289"/>
                  <a:gd name="T49" fmla="*/ 35 h 143"/>
                  <a:gd name="T50" fmla="*/ 288 w 289"/>
                  <a:gd name="T51" fmla="*/ 28 h 143"/>
                  <a:gd name="T52" fmla="*/ 276 w 289"/>
                  <a:gd name="T53" fmla="*/ 13 h 143"/>
                  <a:gd name="T54" fmla="*/ 264 w 289"/>
                  <a:gd name="T55" fmla="*/ 28 h 143"/>
                  <a:gd name="T56" fmla="*/ 237 w 289"/>
                  <a:gd name="T57" fmla="*/ 39 h 143"/>
                  <a:gd name="T58" fmla="*/ 224 w 289"/>
                  <a:gd name="T59" fmla="*/ 45 h 143"/>
                  <a:gd name="T60" fmla="*/ 208 w 289"/>
                  <a:gd name="T61" fmla="*/ 44 h 143"/>
                  <a:gd name="T62" fmla="*/ 203 w 289"/>
                  <a:gd name="T63" fmla="*/ 36 h 143"/>
                  <a:gd name="T64" fmla="*/ 196 w 289"/>
                  <a:gd name="T65" fmla="*/ 28 h 143"/>
                  <a:gd name="T66" fmla="*/ 185 w 289"/>
                  <a:gd name="T67" fmla="*/ 48 h 143"/>
                  <a:gd name="T68" fmla="*/ 187 w 289"/>
                  <a:gd name="T69" fmla="*/ 25 h 143"/>
                  <a:gd name="T70" fmla="*/ 196 w 289"/>
                  <a:gd name="T71" fmla="*/ 17 h 143"/>
                  <a:gd name="T72" fmla="*/ 184 w 289"/>
                  <a:gd name="T73" fmla="*/ 13 h 143"/>
                  <a:gd name="T74" fmla="*/ 165 w 289"/>
                  <a:gd name="T75" fmla="*/ 15 h 143"/>
                  <a:gd name="T76" fmla="*/ 158 w 289"/>
                  <a:gd name="T77" fmla="*/ 5 h 143"/>
                  <a:gd name="T78" fmla="*/ 147 w 289"/>
                  <a:gd name="T79" fmla="*/ 4 h 143"/>
                  <a:gd name="T80" fmla="*/ 30 w 289"/>
                  <a:gd name="T81" fmla="*/ 4 h 143"/>
                  <a:gd name="T82" fmla="*/ 7 w 289"/>
                  <a:gd name="T83" fmla="*/ 9 h 143"/>
                  <a:gd name="T84" fmla="*/ 8 w 289"/>
                  <a:gd name="T85" fmla="*/ 21 h 143"/>
                  <a:gd name="T86" fmla="*/ 2 w 289"/>
                  <a:gd name="T87" fmla="*/ 40 h 143"/>
                  <a:gd name="T88" fmla="*/ 5 w 289"/>
                  <a:gd name="T89" fmla="*/ 63 h 143"/>
                  <a:gd name="T90" fmla="*/ 12 w 289"/>
                  <a:gd name="T91" fmla="*/ 73 h 143"/>
                  <a:gd name="T92" fmla="*/ 21 w 289"/>
                  <a:gd name="T93" fmla="*/ 88 h 143"/>
                  <a:gd name="T94" fmla="*/ 39 w 289"/>
                  <a:gd name="T95" fmla="*/ 10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9" h="143">
                    <a:moveTo>
                      <a:pt x="68" y="108"/>
                    </a:moveTo>
                    <a:cubicBezTo>
                      <a:pt x="71" y="108"/>
                      <a:pt x="74" y="108"/>
                      <a:pt x="78" y="108"/>
                    </a:cubicBezTo>
                    <a:cubicBezTo>
                      <a:pt x="79" y="108"/>
                      <a:pt x="81" y="108"/>
                      <a:pt x="82" y="108"/>
                    </a:cubicBezTo>
                    <a:cubicBezTo>
                      <a:pt x="83" y="108"/>
                      <a:pt x="83" y="106"/>
                      <a:pt x="84" y="106"/>
                    </a:cubicBezTo>
                    <a:cubicBezTo>
                      <a:pt x="85" y="105"/>
                      <a:pt x="91" y="105"/>
                      <a:pt x="91" y="106"/>
                    </a:cubicBezTo>
                    <a:cubicBezTo>
                      <a:pt x="94" y="108"/>
                      <a:pt x="97" y="110"/>
                      <a:pt x="100" y="112"/>
                    </a:cubicBezTo>
                    <a:cubicBezTo>
                      <a:pt x="100" y="112"/>
                      <a:pt x="101" y="115"/>
                      <a:pt x="101" y="116"/>
                    </a:cubicBezTo>
                    <a:cubicBezTo>
                      <a:pt x="102" y="118"/>
                      <a:pt x="102" y="118"/>
                      <a:pt x="105" y="119"/>
                    </a:cubicBezTo>
                    <a:cubicBezTo>
                      <a:pt x="107" y="120"/>
                      <a:pt x="108" y="121"/>
                      <a:pt x="109" y="119"/>
                    </a:cubicBezTo>
                    <a:cubicBezTo>
                      <a:pt x="110" y="116"/>
                      <a:pt x="111" y="116"/>
                      <a:pt x="114" y="117"/>
                    </a:cubicBezTo>
                    <a:cubicBezTo>
                      <a:pt x="116" y="117"/>
                      <a:pt x="119" y="118"/>
                      <a:pt x="119" y="120"/>
                    </a:cubicBezTo>
                    <a:cubicBezTo>
                      <a:pt x="121" y="123"/>
                      <a:pt x="123" y="124"/>
                      <a:pt x="125" y="127"/>
                    </a:cubicBezTo>
                    <a:cubicBezTo>
                      <a:pt x="127" y="129"/>
                      <a:pt x="126" y="133"/>
                      <a:pt x="129" y="134"/>
                    </a:cubicBezTo>
                    <a:cubicBezTo>
                      <a:pt x="131" y="136"/>
                      <a:pt x="135" y="136"/>
                      <a:pt x="137" y="137"/>
                    </a:cubicBezTo>
                    <a:cubicBezTo>
                      <a:pt x="137" y="136"/>
                      <a:pt x="135" y="129"/>
                      <a:pt x="135" y="129"/>
                    </a:cubicBezTo>
                    <a:cubicBezTo>
                      <a:pt x="137" y="130"/>
                      <a:pt x="136" y="127"/>
                      <a:pt x="137" y="127"/>
                    </a:cubicBezTo>
                    <a:cubicBezTo>
                      <a:pt x="137" y="126"/>
                      <a:pt x="139" y="126"/>
                      <a:pt x="140" y="125"/>
                    </a:cubicBezTo>
                    <a:cubicBezTo>
                      <a:pt x="141" y="125"/>
                      <a:pt x="142" y="122"/>
                      <a:pt x="142" y="122"/>
                    </a:cubicBezTo>
                    <a:cubicBezTo>
                      <a:pt x="143" y="123"/>
                      <a:pt x="144" y="123"/>
                      <a:pt x="145" y="122"/>
                    </a:cubicBezTo>
                    <a:cubicBezTo>
                      <a:pt x="147" y="121"/>
                      <a:pt x="148" y="121"/>
                      <a:pt x="149" y="119"/>
                    </a:cubicBezTo>
                    <a:cubicBezTo>
                      <a:pt x="151" y="118"/>
                      <a:pt x="148" y="118"/>
                      <a:pt x="148" y="117"/>
                    </a:cubicBezTo>
                    <a:cubicBezTo>
                      <a:pt x="148" y="117"/>
                      <a:pt x="151" y="118"/>
                      <a:pt x="152" y="117"/>
                    </a:cubicBezTo>
                    <a:cubicBezTo>
                      <a:pt x="154" y="116"/>
                      <a:pt x="155" y="116"/>
                      <a:pt x="157" y="116"/>
                    </a:cubicBezTo>
                    <a:cubicBezTo>
                      <a:pt x="159" y="116"/>
                      <a:pt x="160" y="119"/>
                      <a:pt x="162" y="118"/>
                    </a:cubicBezTo>
                    <a:cubicBezTo>
                      <a:pt x="165" y="116"/>
                      <a:pt x="166" y="118"/>
                      <a:pt x="168" y="119"/>
                    </a:cubicBezTo>
                    <a:cubicBezTo>
                      <a:pt x="170" y="120"/>
                      <a:pt x="171" y="118"/>
                      <a:pt x="172" y="118"/>
                    </a:cubicBezTo>
                    <a:cubicBezTo>
                      <a:pt x="173" y="117"/>
                      <a:pt x="176" y="119"/>
                      <a:pt x="176" y="120"/>
                    </a:cubicBezTo>
                    <a:cubicBezTo>
                      <a:pt x="177" y="121"/>
                      <a:pt x="178" y="120"/>
                      <a:pt x="177" y="119"/>
                    </a:cubicBezTo>
                    <a:cubicBezTo>
                      <a:pt x="177" y="119"/>
                      <a:pt x="176" y="118"/>
                      <a:pt x="175" y="118"/>
                    </a:cubicBezTo>
                    <a:cubicBezTo>
                      <a:pt x="174" y="117"/>
                      <a:pt x="176" y="117"/>
                      <a:pt x="176" y="117"/>
                    </a:cubicBezTo>
                    <a:cubicBezTo>
                      <a:pt x="175" y="115"/>
                      <a:pt x="175" y="114"/>
                      <a:pt x="173" y="115"/>
                    </a:cubicBezTo>
                    <a:cubicBezTo>
                      <a:pt x="173" y="115"/>
                      <a:pt x="169" y="115"/>
                      <a:pt x="171" y="113"/>
                    </a:cubicBezTo>
                    <a:cubicBezTo>
                      <a:pt x="173" y="113"/>
                      <a:pt x="174" y="114"/>
                      <a:pt x="175" y="114"/>
                    </a:cubicBezTo>
                    <a:cubicBezTo>
                      <a:pt x="178" y="113"/>
                      <a:pt x="180" y="113"/>
                      <a:pt x="183" y="113"/>
                    </a:cubicBezTo>
                    <a:cubicBezTo>
                      <a:pt x="184" y="113"/>
                      <a:pt x="183" y="113"/>
                      <a:pt x="184" y="114"/>
                    </a:cubicBezTo>
                    <a:cubicBezTo>
                      <a:pt x="184" y="114"/>
                      <a:pt x="185" y="114"/>
                      <a:pt x="186" y="113"/>
                    </a:cubicBezTo>
                    <a:cubicBezTo>
                      <a:pt x="188" y="113"/>
                      <a:pt x="190" y="113"/>
                      <a:pt x="192" y="113"/>
                    </a:cubicBezTo>
                    <a:cubicBezTo>
                      <a:pt x="194" y="113"/>
                      <a:pt x="194" y="115"/>
                      <a:pt x="196" y="116"/>
                    </a:cubicBezTo>
                    <a:cubicBezTo>
                      <a:pt x="198" y="118"/>
                      <a:pt x="200" y="116"/>
                      <a:pt x="202" y="115"/>
                    </a:cubicBezTo>
                    <a:cubicBezTo>
                      <a:pt x="203" y="115"/>
                      <a:pt x="209" y="121"/>
                      <a:pt x="209" y="122"/>
                    </a:cubicBezTo>
                    <a:cubicBezTo>
                      <a:pt x="210" y="123"/>
                      <a:pt x="208" y="125"/>
                      <a:pt x="209" y="126"/>
                    </a:cubicBezTo>
                    <a:cubicBezTo>
                      <a:pt x="210" y="128"/>
                      <a:pt x="209" y="128"/>
                      <a:pt x="210" y="130"/>
                    </a:cubicBezTo>
                    <a:cubicBezTo>
                      <a:pt x="210" y="131"/>
                      <a:pt x="211" y="132"/>
                      <a:pt x="211" y="132"/>
                    </a:cubicBezTo>
                    <a:cubicBezTo>
                      <a:pt x="212" y="132"/>
                      <a:pt x="212" y="133"/>
                      <a:pt x="213" y="133"/>
                    </a:cubicBezTo>
                    <a:cubicBezTo>
                      <a:pt x="214" y="134"/>
                      <a:pt x="213" y="136"/>
                      <a:pt x="214" y="137"/>
                    </a:cubicBezTo>
                    <a:cubicBezTo>
                      <a:pt x="215" y="138"/>
                      <a:pt x="216" y="138"/>
                      <a:pt x="217" y="140"/>
                    </a:cubicBezTo>
                    <a:cubicBezTo>
                      <a:pt x="219" y="143"/>
                      <a:pt x="218" y="140"/>
                      <a:pt x="220" y="141"/>
                    </a:cubicBezTo>
                    <a:cubicBezTo>
                      <a:pt x="220" y="141"/>
                      <a:pt x="220" y="143"/>
                      <a:pt x="220" y="143"/>
                    </a:cubicBezTo>
                    <a:cubicBezTo>
                      <a:pt x="221" y="143"/>
                      <a:pt x="222" y="136"/>
                      <a:pt x="222" y="135"/>
                    </a:cubicBezTo>
                    <a:cubicBezTo>
                      <a:pt x="222" y="132"/>
                      <a:pt x="221" y="130"/>
                      <a:pt x="220" y="126"/>
                    </a:cubicBezTo>
                    <a:cubicBezTo>
                      <a:pt x="218" y="123"/>
                      <a:pt x="218" y="120"/>
                      <a:pt x="217" y="117"/>
                    </a:cubicBezTo>
                    <a:cubicBezTo>
                      <a:pt x="215" y="115"/>
                      <a:pt x="214" y="111"/>
                      <a:pt x="215" y="108"/>
                    </a:cubicBezTo>
                    <a:cubicBezTo>
                      <a:pt x="216" y="105"/>
                      <a:pt x="218" y="103"/>
                      <a:pt x="221" y="101"/>
                    </a:cubicBezTo>
                    <a:cubicBezTo>
                      <a:pt x="222" y="100"/>
                      <a:pt x="223" y="100"/>
                      <a:pt x="224" y="99"/>
                    </a:cubicBezTo>
                    <a:cubicBezTo>
                      <a:pt x="225" y="98"/>
                      <a:pt x="226" y="96"/>
                      <a:pt x="227" y="96"/>
                    </a:cubicBezTo>
                    <a:cubicBezTo>
                      <a:pt x="229" y="94"/>
                      <a:pt x="232" y="94"/>
                      <a:pt x="234" y="92"/>
                    </a:cubicBezTo>
                    <a:cubicBezTo>
                      <a:pt x="235" y="91"/>
                      <a:pt x="236" y="89"/>
                      <a:pt x="238" y="89"/>
                    </a:cubicBezTo>
                    <a:cubicBezTo>
                      <a:pt x="238" y="89"/>
                      <a:pt x="242" y="89"/>
                      <a:pt x="241" y="87"/>
                    </a:cubicBezTo>
                    <a:cubicBezTo>
                      <a:pt x="241" y="87"/>
                      <a:pt x="238" y="88"/>
                      <a:pt x="238" y="88"/>
                    </a:cubicBezTo>
                    <a:cubicBezTo>
                      <a:pt x="238" y="87"/>
                      <a:pt x="240" y="88"/>
                      <a:pt x="239" y="86"/>
                    </a:cubicBezTo>
                    <a:cubicBezTo>
                      <a:pt x="239" y="86"/>
                      <a:pt x="238" y="85"/>
                      <a:pt x="239" y="85"/>
                    </a:cubicBezTo>
                    <a:cubicBezTo>
                      <a:pt x="239" y="84"/>
                      <a:pt x="239" y="85"/>
                      <a:pt x="240" y="84"/>
                    </a:cubicBezTo>
                    <a:cubicBezTo>
                      <a:pt x="239" y="85"/>
                      <a:pt x="241" y="86"/>
                      <a:pt x="241" y="85"/>
                    </a:cubicBezTo>
                    <a:cubicBezTo>
                      <a:pt x="242" y="85"/>
                      <a:pt x="245" y="83"/>
                      <a:pt x="244" y="82"/>
                    </a:cubicBezTo>
                    <a:cubicBezTo>
                      <a:pt x="244" y="83"/>
                      <a:pt x="238" y="82"/>
                      <a:pt x="239" y="81"/>
                    </a:cubicBezTo>
                    <a:cubicBezTo>
                      <a:pt x="239" y="80"/>
                      <a:pt x="240" y="82"/>
                      <a:pt x="241" y="81"/>
                    </a:cubicBezTo>
                    <a:cubicBezTo>
                      <a:pt x="241" y="81"/>
                      <a:pt x="243" y="80"/>
                      <a:pt x="243" y="80"/>
                    </a:cubicBezTo>
                    <a:cubicBezTo>
                      <a:pt x="243" y="80"/>
                      <a:pt x="242" y="79"/>
                      <a:pt x="242" y="78"/>
                    </a:cubicBezTo>
                    <a:cubicBezTo>
                      <a:pt x="243" y="77"/>
                      <a:pt x="243" y="76"/>
                      <a:pt x="241" y="76"/>
                    </a:cubicBezTo>
                    <a:cubicBezTo>
                      <a:pt x="241" y="76"/>
                      <a:pt x="237" y="74"/>
                      <a:pt x="237" y="74"/>
                    </a:cubicBezTo>
                    <a:cubicBezTo>
                      <a:pt x="238" y="73"/>
                      <a:pt x="239" y="74"/>
                      <a:pt x="240" y="74"/>
                    </a:cubicBezTo>
                    <a:cubicBezTo>
                      <a:pt x="241" y="73"/>
                      <a:pt x="239" y="71"/>
                      <a:pt x="238" y="71"/>
                    </a:cubicBezTo>
                    <a:cubicBezTo>
                      <a:pt x="237" y="70"/>
                      <a:pt x="236" y="69"/>
                      <a:pt x="236" y="68"/>
                    </a:cubicBezTo>
                    <a:cubicBezTo>
                      <a:pt x="235" y="67"/>
                      <a:pt x="238" y="65"/>
                      <a:pt x="237" y="64"/>
                    </a:cubicBezTo>
                    <a:cubicBezTo>
                      <a:pt x="238" y="65"/>
                      <a:pt x="237" y="66"/>
                      <a:pt x="237" y="67"/>
                    </a:cubicBezTo>
                    <a:cubicBezTo>
                      <a:pt x="237" y="67"/>
                      <a:pt x="239" y="69"/>
                      <a:pt x="239" y="69"/>
                    </a:cubicBezTo>
                    <a:cubicBezTo>
                      <a:pt x="241" y="67"/>
                      <a:pt x="239" y="62"/>
                      <a:pt x="242" y="61"/>
                    </a:cubicBezTo>
                    <a:cubicBezTo>
                      <a:pt x="241" y="61"/>
                      <a:pt x="241" y="66"/>
                      <a:pt x="242" y="67"/>
                    </a:cubicBezTo>
                    <a:cubicBezTo>
                      <a:pt x="242" y="69"/>
                      <a:pt x="244" y="69"/>
                      <a:pt x="244" y="71"/>
                    </a:cubicBezTo>
                    <a:cubicBezTo>
                      <a:pt x="244" y="72"/>
                      <a:pt x="241" y="74"/>
                      <a:pt x="242" y="75"/>
                    </a:cubicBezTo>
                    <a:cubicBezTo>
                      <a:pt x="242" y="75"/>
                      <a:pt x="248" y="69"/>
                      <a:pt x="247" y="67"/>
                    </a:cubicBezTo>
                    <a:cubicBezTo>
                      <a:pt x="247" y="65"/>
                      <a:pt x="245" y="64"/>
                      <a:pt x="245" y="62"/>
                    </a:cubicBezTo>
                    <a:cubicBezTo>
                      <a:pt x="244" y="61"/>
                      <a:pt x="245" y="58"/>
                      <a:pt x="247" y="59"/>
                    </a:cubicBezTo>
                    <a:cubicBezTo>
                      <a:pt x="246" y="58"/>
                      <a:pt x="245" y="61"/>
                      <a:pt x="246" y="62"/>
                    </a:cubicBezTo>
                    <a:cubicBezTo>
                      <a:pt x="248" y="64"/>
                      <a:pt x="248" y="65"/>
                      <a:pt x="250" y="62"/>
                    </a:cubicBezTo>
                    <a:cubicBezTo>
                      <a:pt x="251" y="61"/>
                      <a:pt x="253" y="58"/>
                      <a:pt x="252" y="56"/>
                    </a:cubicBezTo>
                    <a:cubicBezTo>
                      <a:pt x="252" y="56"/>
                      <a:pt x="251" y="55"/>
                      <a:pt x="252" y="54"/>
                    </a:cubicBezTo>
                    <a:cubicBezTo>
                      <a:pt x="252" y="54"/>
                      <a:pt x="253" y="52"/>
                      <a:pt x="253" y="52"/>
                    </a:cubicBezTo>
                    <a:cubicBezTo>
                      <a:pt x="253" y="52"/>
                      <a:pt x="253" y="54"/>
                      <a:pt x="253" y="54"/>
                    </a:cubicBezTo>
                    <a:cubicBezTo>
                      <a:pt x="253" y="54"/>
                      <a:pt x="258" y="51"/>
                      <a:pt x="260" y="51"/>
                    </a:cubicBezTo>
                    <a:cubicBezTo>
                      <a:pt x="261" y="50"/>
                      <a:pt x="263" y="51"/>
                      <a:pt x="264" y="51"/>
                    </a:cubicBezTo>
                    <a:cubicBezTo>
                      <a:pt x="266" y="50"/>
                      <a:pt x="265" y="49"/>
                      <a:pt x="265" y="48"/>
                    </a:cubicBezTo>
                    <a:cubicBezTo>
                      <a:pt x="266" y="48"/>
                      <a:pt x="266" y="50"/>
                      <a:pt x="267" y="50"/>
                    </a:cubicBezTo>
                    <a:cubicBezTo>
                      <a:pt x="267" y="50"/>
                      <a:pt x="269" y="49"/>
                      <a:pt x="269" y="49"/>
                    </a:cubicBezTo>
                    <a:cubicBezTo>
                      <a:pt x="271" y="51"/>
                      <a:pt x="275" y="46"/>
                      <a:pt x="272" y="46"/>
                    </a:cubicBezTo>
                    <a:cubicBezTo>
                      <a:pt x="272" y="46"/>
                      <a:pt x="272" y="48"/>
                      <a:pt x="271" y="48"/>
                    </a:cubicBezTo>
                    <a:cubicBezTo>
                      <a:pt x="270" y="48"/>
                      <a:pt x="268" y="44"/>
                      <a:pt x="268" y="44"/>
                    </a:cubicBezTo>
                    <a:cubicBezTo>
                      <a:pt x="269" y="43"/>
                      <a:pt x="268" y="42"/>
                      <a:pt x="269" y="41"/>
                    </a:cubicBezTo>
                    <a:cubicBezTo>
                      <a:pt x="270" y="39"/>
                      <a:pt x="271" y="37"/>
                      <a:pt x="272" y="36"/>
                    </a:cubicBezTo>
                    <a:cubicBezTo>
                      <a:pt x="273" y="36"/>
                      <a:pt x="274" y="35"/>
                      <a:pt x="274" y="35"/>
                    </a:cubicBezTo>
                    <a:cubicBezTo>
                      <a:pt x="276" y="36"/>
                      <a:pt x="277" y="33"/>
                      <a:pt x="278" y="32"/>
                    </a:cubicBezTo>
                    <a:cubicBezTo>
                      <a:pt x="278" y="32"/>
                      <a:pt x="280" y="33"/>
                      <a:pt x="281" y="32"/>
                    </a:cubicBezTo>
                    <a:cubicBezTo>
                      <a:pt x="283" y="31"/>
                      <a:pt x="285" y="31"/>
                      <a:pt x="286" y="30"/>
                    </a:cubicBezTo>
                    <a:cubicBezTo>
                      <a:pt x="287" y="30"/>
                      <a:pt x="289" y="29"/>
                      <a:pt x="288" y="28"/>
                    </a:cubicBezTo>
                    <a:cubicBezTo>
                      <a:pt x="286" y="26"/>
                      <a:pt x="286" y="25"/>
                      <a:pt x="285" y="24"/>
                    </a:cubicBezTo>
                    <a:cubicBezTo>
                      <a:pt x="281" y="23"/>
                      <a:pt x="287" y="14"/>
                      <a:pt x="281" y="14"/>
                    </a:cubicBezTo>
                    <a:cubicBezTo>
                      <a:pt x="280" y="13"/>
                      <a:pt x="279" y="15"/>
                      <a:pt x="278" y="14"/>
                    </a:cubicBezTo>
                    <a:cubicBezTo>
                      <a:pt x="277" y="13"/>
                      <a:pt x="277" y="12"/>
                      <a:pt x="276" y="13"/>
                    </a:cubicBezTo>
                    <a:cubicBezTo>
                      <a:pt x="275" y="14"/>
                      <a:pt x="274" y="16"/>
                      <a:pt x="273" y="17"/>
                    </a:cubicBezTo>
                    <a:cubicBezTo>
                      <a:pt x="272" y="18"/>
                      <a:pt x="272" y="20"/>
                      <a:pt x="271" y="21"/>
                    </a:cubicBezTo>
                    <a:cubicBezTo>
                      <a:pt x="271" y="23"/>
                      <a:pt x="270" y="26"/>
                      <a:pt x="268" y="26"/>
                    </a:cubicBezTo>
                    <a:cubicBezTo>
                      <a:pt x="266" y="26"/>
                      <a:pt x="266" y="28"/>
                      <a:pt x="264" y="28"/>
                    </a:cubicBezTo>
                    <a:cubicBezTo>
                      <a:pt x="259" y="28"/>
                      <a:pt x="254" y="28"/>
                      <a:pt x="249" y="28"/>
                    </a:cubicBezTo>
                    <a:cubicBezTo>
                      <a:pt x="247" y="28"/>
                      <a:pt x="247" y="28"/>
                      <a:pt x="246" y="29"/>
                    </a:cubicBezTo>
                    <a:cubicBezTo>
                      <a:pt x="245" y="31"/>
                      <a:pt x="241" y="33"/>
                      <a:pt x="241" y="34"/>
                    </a:cubicBezTo>
                    <a:cubicBezTo>
                      <a:pt x="242" y="37"/>
                      <a:pt x="239" y="39"/>
                      <a:pt x="237" y="39"/>
                    </a:cubicBezTo>
                    <a:cubicBezTo>
                      <a:pt x="235" y="39"/>
                      <a:pt x="234" y="38"/>
                      <a:pt x="232" y="38"/>
                    </a:cubicBezTo>
                    <a:cubicBezTo>
                      <a:pt x="230" y="38"/>
                      <a:pt x="228" y="39"/>
                      <a:pt x="227" y="39"/>
                    </a:cubicBezTo>
                    <a:cubicBezTo>
                      <a:pt x="227" y="39"/>
                      <a:pt x="227" y="42"/>
                      <a:pt x="228" y="42"/>
                    </a:cubicBezTo>
                    <a:cubicBezTo>
                      <a:pt x="227" y="43"/>
                      <a:pt x="226" y="44"/>
                      <a:pt x="224" y="45"/>
                    </a:cubicBezTo>
                    <a:cubicBezTo>
                      <a:pt x="222" y="46"/>
                      <a:pt x="219" y="48"/>
                      <a:pt x="216" y="49"/>
                    </a:cubicBezTo>
                    <a:cubicBezTo>
                      <a:pt x="213" y="50"/>
                      <a:pt x="210" y="50"/>
                      <a:pt x="207" y="49"/>
                    </a:cubicBezTo>
                    <a:cubicBezTo>
                      <a:pt x="206" y="48"/>
                      <a:pt x="205" y="47"/>
                      <a:pt x="206" y="46"/>
                    </a:cubicBezTo>
                    <a:cubicBezTo>
                      <a:pt x="206" y="46"/>
                      <a:pt x="207" y="44"/>
                      <a:pt x="208" y="44"/>
                    </a:cubicBezTo>
                    <a:cubicBezTo>
                      <a:pt x="208" y="44"/>
                      <a:pt x="208" y="45"/>
                      <a:pt x="208" y="46"/>
                    </a:cubicBezTo>
                    <a:cubicBezTo>
                      <a:pt x="210" y="42"/>
                      <a:pt x="211" y="39"/>
                      <a:pt x="209" y="35"/>
                    </a:cubicBezTo>
                    <a:cubicBezTo>
                      <a:pt x="208" y="34"/>
                      <a:pt x="206" y="36"/>
                      <a:pt x="205" y="36"/>
                    </a:cubicBezTo>
                    <a:cubicBezTo>
                      <a:pt x="204" y="37"/>
                      <a:pt x="204" y="36"/>
                      <a:pt x="203" y="36"/>
                    </a:cubicBezTo>
                    <a:cubicBezTo>
                      <a:pt x="202" y="35"/>
                      <a:pt x="204" y="34"/>
                      <a:pt x="204" y="34"/>
                    </a:cubicBezTo>
                    <a:cubicBezTo>
                      <a:pt x="208" y="30"/>
                      <a:pt x="205" y="26"/>
                      <a:pt x="201" y="25"/>
                    </a:cubicBezTo>
                    <a:cubicBezTo>
                      <a:pt x="198" y="24"/>
                      <a:pt x="198" y="25"/>
                      <a:pt x="196" y="26"/>
                    </a:cubicBezTo>
                    <a:cubicBezTo>
                      <a:pt x="196" y="27"/>
                      <a:pt x="196" y="27"/>
                      <a:pt x="196" y="28"/>
                    </a:cubicBezTo>
                    <a:cubicBezTo>
                      <a:pt x="196" y="29"/>
                      <a:pt x="194" y="28"/>
                      <a:pt x="193" y="28"/>
                    </a:cubicBezTo>
                    <a:cubicBezTo>
                      <a:pt x="192" y="28"/>
                      <a:pt x="190" y="36"/>
                      <a:pt x="190" y="37"/>
                    </a:cubicBezTo>
                    <a:cubicBezTo>
                      <a:pt x="191" y="42"/>
                      <a:pt x="192" y="45"/>
                      <a:pt x="188" y="47"/>
                    </a:cubicBezTo>
                    <a:cubicBezTo>
                      <a:pt x="188" y="48"/>
                      <a:pt x="185" y="49"/>
                      <a:pt x="185" y="48"/>
                    </a:cubicBezTo>
                    <a:cubicBezTo>
                      <a:pt x="185" y="46"/>
                      <a:pt x="184" y="44"/>
                      <a:pt x="184" y="42"/>
                    </a:cubicBezTo>
                    <a:cubicBezTo>
                      <a:pt x="184" y="41"/>
                      <a:pt x="186" y="30"/>
                      <a:pt x="186" y="30"/>
                    </a:cubicBezTo>
                    <a:cubicBezTo>
                      <a:pt x="185" y="30"/>
                      <a:pt x="183" y="32"/>
                      <a:pt x="183" y="31"/>
                    </a:cubicBezTo>
                    <a:cubicBezTo>
                      <a:pt x="183" y="30"/>
                      <a:pt x="186" y="26"/>
                      <a:pt x="187" y="25"/>
                    </a:cubicBezTo>
                    <a:cubicBezTo>
                      <a:pt x="188" y="23"/>
                      <a:pt x="191" y="23"/>
                      <a:pt x="193" y="22"/>
                    </a:cubicBezTo>
                    <a:cubicBezTo>
                      <a:pt x="196" y="22"/>
                      <a:pt x="199" y="23"/>
                      <a:pt x="202" y="23"/>
                    </a:cubicBezTo>
                    <a:cubicBezTo>
                      <a:pt x="205" y="23"/>
                      <a:pt x="201" y="20"/>
                      <a:pt x="199" y="20"/>
                    </a:cubicBezTo>
                    <a:cubicBezTo>
                      <a:pt x="197" y="20"/>
                      <a:pt x="199" y="17"/>
                      <a:pt x="196" y="17"/>
                    </a:cubicBezTo>
                    <a:cubicBezTo>
                      <a:pt x="194" y="18"/>
                      <a:pt x="192" y="19"/>
                      <a:pt x="189" y="19"/>
                    </a:cubicBezTo>
                    <a:cubicBezTo>
                      <a:pt x="187" y="19"/>
                      <a:pt x="185" y="17"/>
                      <a:pt x="183" y="16"/>
                    </a:cubicBezTo>
                    <a:cubicBezTo>
                      <a:pt x="183" y="16"/>
                      <a:pt x="180" y="16"/>
                      <a:pt x="181" y="15"/>
                    </a:cubicBezTo>
                    <a:cubicBezTo>
                      <a:pt x="182" y="15"/>
                      <a:pt x="184" y="14"/>
                      <a:pt x="184" y="13"/>
                    </a:cubicBezTo>
                    <a:cubicBezTo>
                      <a:pt x="184" y="13"/>
                      <a:pt x="176" y="16"/>
                      <a:pt x="175" y="16"/>
                    </a:cubicBezTo>
                    <a:cubicBezTo>
                      <a:pt x="174" y="17"/>
                      <a:pt x="173" y="18"/>
                      <a:pt x="172" y="18"/>
                    </a:cubicBezTo>
                    <a:cubicBezTo>
                      <a:pt x="170" y="18"/>
                      <a:pt x="170" y="16"/>
                      <a:pt x="168" y="16"/>
                    </a:cubicBezTo>
                    <a:cubicBezTo>
                      <a:pt x="167" y="16"/>
                      <a:pt x="162" y="18"/>
                      <a:pt x="165" y="15"/>
                    </a:cubicBezTo>
                    <a:cubicBezTo>
                      <a:pt x="168" y="13"/>
                      <a:pt x="171" y="11"/>
                      <a:pt x="174" y="9"/>
                    </a:cubicBezTo>
                    <a:cubicBezTo>
                      <a:pt x="172" y="9"/>
                      <a:pt x="170" y="7"/>
                      <a:pt x="168" y="9"/>
                    </a:cubicBezTo>
                    <a:cubicBezTo>
                      <a:pt x="165" y="10"/>
                      <a:pt x="164" y="8"/>
                      <a:pt x="161" y="7"/>
                    </a:cubicBezTo>
                    <a:cubicBezTo>
                      <a:pt x="160" y="7"/>
                      <a:pt x="159" y="6"/>
                      <a:pt x="158" y="5"/>
                    </a:cubicBezTo>
                    <a:cubicBezTo>
                      <a:pt x="156" y="5"/>
                      <a:pt x="155" y="6"/>
                      <a:pt x="153" y="6"/>
                    </a:cubicBezTo>
                    <a:cubicBezTo>
                      <a:pt x="152" y="5"/>
                      <a:pt x="150" y="5"/>
                      <a:pt x="150" y="3"/>
                    </a:cubicBezTo>
                    <a:cubicBezTo>
                      <a:pt x="150" y="3"/>
                      <a:pt x="148" y="0"/>
                      <a:pt x="148" y="1"/>
                    </a:cubicBezTo>
                    <a:cubicBezTo>
                      <a:pt x="147" y="1"/>
                      <a:pt x="148" y="4"/>
                      <a:pt x="147" y="4"/>
                    </a:cubicBezTo>
                    <a:cubicBezTo>
                      <a:pt x="146" y="4"/>
                      <a:pt x="145" y="4"/>
                      <a:pt x="145" y="4"/>
                    </a:cubicBezTo>
                    <a:cubicBezTo>
                      <a:pt x="142" y="4"/>
                      <a:pt x="139" y="4"/>
                      <a:pt x="136" y="4"/>
                    </a:cubicBezTo>
                    <a:cubicBezTo>
                      <a:pt x="125" y="4"/>
                      <a:pt x="115" y="4"/>
                      <a:pt x="105" y="4"/>
                    </a:cubicBezTo>
                    <a:cubicBezTo>
                      <a:pt x="80" y="4"/>
                      <a:pt x="55" y="4"/>
                      <a:pt x="30" y="4"/>
                    </a:cubicBezTo>
                    <a:cubicBezTo>
                      <a:pt x="24" y="4"/>
                      <a:pt x="17" y="4"/>
                      <a:pt x="11" y="4"/>
                    </a:cubicBezTo>
                    <a:cubicBezTo>
                      <a:pt x="12" y="5"/>
                      <a:pt x="14" y="13"/>
                      <a:pt x="11" y="14"/>
                    </a:cubicBezTo>
                    <a:cubicBezTo>
                      <a:pt x="9" y="14"/>
                      <a:pt x="8" y="14"/>
                      <a:pt x="10" y="12"/>
                    </a:cubicBezTo>
                    <a:cubicBezTo>
                      <a:pt x="12" y="9"/>
                      <a:pt x="9" y="9"/>
                      <a:pt x="7" y="9"/>
                    </a:cubicBezTo>
                    <a:cubicBezTo>
                      <a:pt x="5" y="9"/>
                      <a:pt x="2" y="7"/>
                      <a:pt x="1" y="7"/>
                    </a:cubicBezTo>
                    <a:cubicBezTo>
                      <a:pt x="0" y="8"/>
                      <a:pt x="2" y="12"/>
                      <a:pt x="2" y="12"/>
                    </a:cubicBezTo>
                    <a:cubicBezTo>
                      <a:pt x="3" y="15"/>
                      <a:pt x="4" y="16"/>
                      <a:pt x="4" y="18"/>
                    </a:cubicBezTo>
                    <a:cubicBezTo>
                      <a:pt x="4" y="19"/>
                      <a:pt x="7" y="21"/>
                      <a:pt x="8" y="21"/>
                    </a:cubicBezTo>
                    <a:cubicBezTo>
                      <a:pt x="7" y="21"/>
                      <a:pt x="6" y="21"/>
                      <a:pt x="5" y="22"/>
                    </a:cubicBezTo>
                    <a:cubicBezTo>
                      <a:pt x="4" y="23"/>
                      <a:pt x="5" y="24"/>
                      <a:pt x="5" y="25"/>
                    </a:cubicBezTo>
                    <a:cubicBezTo>
                      <a:pt x="5" y="28"/>
                      <a:pt x="5" y="30"/>
                      <a:pt x="4" y="32"/>
                    </a:cubicBezTo>
                    <a:cubicBezTo>
                      <a:pt x="4" y="35"/>
                      <a:pt x="3" y="37"/>
                      <a:pt x="2" y="40"/>
                    </a:cubicBezTo>
                    <a:cubicBezTo>
                      <a:pt x="1" y="43"/>
                      <a:pt x="3" y="46"/>
                      <a:pt x="4" y="49"/>
                    </a:cubicBezTo>
                    <a:cubicBezTo>
                      <a:pt x="4" y="52"/>
                      <a:pt x="3" y="54"/>
                      <a:pt x="3" y="56"/>
                    </a:cubicBezTo>
                    <a:cubicBezTo>
                      <a:pt x="3" y="57"/>
                      <a:pt x="4" y="58"/>
                      <a:pt x="4" y="59"/>
                    </a:cubicBezTo>
                    <a:cubicBezTo>
                      <a:pt x="5" y="60"/>
                      <a:pt x="5" y="62"/>
                      <a:pt x="5" y="63"/>
                    </a:cubicBezTo>
                    <a:cubicBezTo>
                      <a:pt x="6" y="66"/>
                      <a:pt x="9" y="67"/>
                      <a:pt x="10" y="70"/>
                    </a:cubicBezTo>
                    <a:cubicBezTo>
                      <a:pt x="11" y="72"/>
                      <a:pt x="11" y="71"/>
                      <a:pt x="12" y="70"/>
                    </a:cubicBezTo>
                    <a:cubicBezTo>
                      <a:pt x="12" y="70"/>
                      <a:pt x="13" y="73"/>
                      <a:pt x="13" y="73"/>
                    </a:cubicBezTo>
                    <a:cubicBezTo>
                      <a:pt x="13" y="73"/>
                      <a:pt x="12" y="72"/>
                      <a:pt x="12" y="73"/>
                    </a:cubicBezTo>
                    <a:cubicBezTo>
                      <a:pt x="12" y="74"/>
                      <a:pt x="12" y="75"/>
                      <a:pt x="13" y="76"/>
                    </a:cubicBezTo>
                    <a:cubicBezTo>
                      <a:pt x="14" y="76"/>
                      <a:pt x="14" y="76"/>
                      <a:pt x="15" y="77"/>
                    </a:cubicBezTo>
                    <a:cubicBezTo>
                      <a:pt x="16" y="78"/>
                      <a:pt x="14" y="79"/>
                      <a:pt x="15" y="80"/>
                    </a:cubicBezTo>
                    <a:cubicBezTo>
                      <a:pt x="17" y="83"/>
                      <a:pt x="21" y="85"/>
                      <a:pt x="21" y="88"/>
                    </a:cubicBezTo>
                    <a:cubicBezTo>
                      <a:pt x="22" y="90"/>
                      <a:pt x="23" y="90"/>
                      <a:pt x="25" y="91"/>
                    </a:cubicBezTo>
                    <a:cubicBezTo>
                      <a:pt x="27" y="92"/>
                      <a:pt x="29" y="93"/>
                      <a:pt x="31" y="93"/>
                    </a:cubicBezTo>
                    <a:cubicBezTo>
                      <a:pt x="33" y="93"/>
                      <a:pt x="35" y="95"/>
                      <a:pt x="36" y="96"/>
                    </a:cubicBezTo>
                    <a:cubicBezTo>
                      <a:pt x="36" y="97"/>
                      <a:pt x="40" y="101"/>
                      <a:pt x="39" y="102"/>
                    </a:cubicBezTo>
                    <a:cubicBezTo>
                      <a:pt x="43" y="101"/>
                      <a:pt x="48" y="100"/>
                      <a:pt x="52" y="101"/>
                    </a:cubicBezTo>
                    <a:cubicBezTo>
                      <a:pt x="58" y="103"/>
                      <a:pt x="63" y="106"/>
                      <a:pt x="68" y="10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7" name="Freeform 642">
                <a:extLst>
                  <a:ext uri="{FF2B5EF4-FFF2-40B4-BE49-F238E27FC236}">
                    <a16:creationId xmlns:a16="http://schemas.microsoft.com/office/drawing/2014/main" id="{248032E7-2A3A-C245-A37F-2CCBA002D8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33303" y="4907792"/>
                <a:ext cx="3984077" cy="2048308"/>
              </a:xfrm>
              <a:custGeom>
                <a:avLst/>
                <a:gdLst>
                  <a:gd name="T0" fmla="*/ 255 w 427"/>
                  <a:gd name="T1" fmla="*/ 181 h 219"/>
                  <a:gd name="T2" fmla="*/ 299 w 427"/>
                  <a:gd name="T3" fmla="*/ 195 h 219"/>
                  <a:gd name="T4" fmla="*/ 296 w 427"/>
                  <a:gd name="T5" fmla="*/ 215 h 219"/>
                  <a:gd name="T6" fmla="*/ 332 w 427"/>
                  <a:gd name="T7" fmla="*/ 200 h 219"/>
                  <a:gd name="T8" fmla="*/ 366 w 427"/>
                  <a:gd name="T9" fmla="*/ 196 h 219"/>
                  <a:gd name="T10" fmla="*/ 383 w 427"/>
                  <a:gd name="T11" fmla="*/ 200 h 219"/>
                  <a:gd name="T12" fmla="*/ 391 w 427"/>
                  <a:gd name="T13" fmla="*/ 201 h 219"/>
                  <a:gd name="T14" fmla="*/ 380 w 427"/>
                  <a:gd name="T15" fmla="*/ 188 h 219"/>
                  <a:gd name="T16" fmla="*/ 382 w 427"/>
                  <a:gd name="T17" fmla="*/ 176 h 219"/>
                  <a:gd name="T18" fmla="*/ 354 w 427"/>
                  <a:gd name="T19" fmla="*/ 180 h 219"/>
                  <a:gd name="T20" fmla="*/ 414 w 427"/>
                  <a:gd name="T21" fmla="*/ 160 h 219"/>
                  <a:gd name="T22" fmla="*/ 417 w 427"/>
                  <a:gd name="T23" fmla="*/ 144 h 219"/>
                  <a:gd name="T24" fmla="*/ 415 w 427"/>
                  <a:gd name="T25" fmla="*/ 139 h 219"/>
                  <a:gd name="T26" fmla="*/ 394 w 427"/>
                  <a:gd name="T27" fmla="*/ 126 h 219"/>
                  <a:gd name="T28" fmla="*/ 390 w 427"/>
                  <a:gd name="T29" fmla="*/ 110 h 219"/>
                  <a:gd name="T30" fmla="*/ 378 w 427"/>
                  <a:gd name="T31" fmla="*/ 104 h 219"/>
                  <a:gd name="T32" fmla="*/ 364 w 427"/>
                  <a:gd name="T33" fmla="*/ 112 h 219"/>
                  <a:gd name="T34" fmla="*/ 356 w 427"/>
                  <a:gd name="T35" fmla="*/ 107 h 219"/>
                  <a:gd name="T36" fmla="*/ 342 w 427"/>
                  <a:gd name="T37" fmla="*/ 85 h 219"/>
                  <a:gd name="T38" fmla="*/ 314 w 427"/>
                  <a:gd name="T39" fmla="*/ 91 h 219"/>
                  <a:gd name="T40" fmla="*/ 320 w 427"/>
                  <a:gd name="T41" fmla="*/ 116 h 219"/>
                  <a:gd name="T42" fmla="*/ 306 w 427"/>
                  <a:gd name="T43" fmla="*/ 159 h 219"/>
                  <a:gd name="T44" fmla="*/ 292 w 427"/>
                  <a:gd name="T45" fmla="*/ 135 h 219"/>
                  <a:gd name="T46" fmla="*/ 250 w 427"/>
                  <a:gd name="T47" fmla="*/ 119 h 219"/>
                  <a:gd name="T48" fmla="*/ 237 w 427"/>
                  <a:gd name="T49" fmla="*/ 86 h 219"/>
                  <a:gd name="T50" fmla="*/ 246 w 427"/>
                  <a:gd name="T51" fmla="*/ 77 h 219"/>
                  <a:gd name="T52" fmla="*/ 246 w 427"/>
                  <a:gd name="T53" fmla="*/ 70 h 219"/>
                  <a:gd name="T54" fmla="*/ 263 w 427"/>
                  <a:gd name="T55" fmla="*/ 58 h 219"/>
                  <a:gd name="T56" fmla="*/ 276 w 427"/>
                  <a:gd name="T57" fmla="*/ 48 h 219"/>
                  <a:gd name="T58" fmla="*/ 293 w 427"/>
                  <a:gd name="T59" fmla="*/ 36 h 219"/>
                  <a:gd name="T60" fmla="*/ 276 w 427"/>
                  <a:gd name="T61" fmla="*/ 23 h 219"/>
                  <a:gd name="T62" fmla="*/ 262 w 427"/>
                  <a:gd name="T63" fmla="*/ 35 h 219"/>
                  <a:gd name="T64" fmla="*/ 252 w 427"/>
                  <a:gd name="T65" fmla="*/ 23 h 219"/>
                  <a:gd name="T66" fmla="*/ 241 w 427"/>
                  <a:gd name="T67" fmla="*/ 10 h 219"/>
                  <a:gd name="T68" fmla="*/ 223 w 427"/>
                  <a:gd name="T69" fmla="*/ 6 h 219"/>
                  <a:gd name="T70" fmla="*/ 232 w 427"/>
                  <a:gd name="T71" fmla="*/ 27 h 219"/>
                  <a:gd name="T72" fmla="*/ 226 w 427"/>
                  <a:gd name="T73" fmla="*/ 40 h 219"/>
                  <a:gd name="T74" fmla="*/ 218 w 427"/>
                  <a:gd name="T75" fmla="*/ 37 h 219"/>
                  <a:gd name="T76" fmla="*/ 164 w 427"/>
                  <a:gd name="T77" fmla="*/ 29 h 219"/>
                  <a:gd name="T78" fmla="*/ 166 w 427"/>
                  <a:gd name="T79" fmla="*/ 41 h 219"/>
                  <a:gd name="T80" fmla="*/ 160 w 427"/>
                  <a:gd name="T81" fmla="*/ 40 h 219"/>
                  <a:gd name="T82" fmla="*/ 133 w 427"/>
                  <a:gd name="T83" fmla="*/ 30 h 219"/>
                  <a:gd name="T84" fmla="*/ 83 w 427"/>
                  <a:gd name="T85" fmla="*/ 23 h 219"/>
                  <a:gd name="T86" fmla="*/ 71 w 427"/>
                  <a:gd name="T87" fmla="*/ 18 h 219"/>
                  <a:gd name="T88" fmla="*/ 50 w 427"/>
                  <a:gd name="T89" fmla="*/ 24 h 219"/>
                  <a:gd name="T90" fmla="*/ 49 w 427"/>
                  <a:gd name="T91" fmla="*/ 22 h 219"/>
                  <a:gd name="T92" fmla="*/ 29 w 427"/>
                  <a:gd name="T93" fmla="*/ 23 h 219"/>
                  <a:gd name="T94" fmla="*/ 21 w 427"/>
                  <a:gd name="T95" fmla="*/ 28 h 219"/>
                  <a:gd name="T96" fmla="*/ 3 w 427"/>
                  <a:gd name="T97" fmla="*/ 97 h 219"/>
                  <a:gd name="T98" fmla="*/ 40 w 427"/>
                  <a:gd name="T99" fmla="*/ 116 h 219"/>
                  <a:gd name="T100" fmla="*/ 53 w 427"/>
                  <a:gd name="T101" fmla="*/ 141 h 219"/>
                  <a:gd name="T102" fmla="*/ 62 w 427"/>
                  <a:gd name="T103" fmla="*/ 150 h 219"/>
                  <a:gd name="T104" fmla="*/ 67 w 427"/>
                  <a:gd name="T105" fmla="*/ 160 h 219"/>
                  <a:gd name="T106" fmla="*/ 80 w 427"/>
                  <a:gd name="T107" fmla="*/ 166 h 219"/>
                  <a:gd name="T108" fmla="*/ 133 w 427"/>
                  <a:gd name="T109" fmla="*/ 176 h 219"/>
                  <a:gd name="T110" fmla="*/ 97 w 427"/>
                  <a:gd name="T111" fmla="*/ 57 h 219"/>
                  <a:gd name="T112" fmla="*/ 87 w 427"/>
                  <a:gd name="T113" fmla="*/ 51 h 219"/>
                  <a:gd name="T114" fmla="*/ 113 w 427"/>
                  <a:gd name="T115" fmla="*/ 49 h 219"/>
                  <a:gd name="T116" fmla="*/ 142 w 427"/>
                  <a:gd name="T117" fmla="*/ 85 h 219"/>
                  <a:gd name="T118" fmla="*/ 131 w 427"/>
                  <a:gd name="T119" fmla="*/ 85 h 219"/>
                  <a:gd name="T120" fmla="*/ 160 w 427"/>
                  <a:gd name="T121" fmla="*/ 78 h 219"/>
                  <a:gd name="T122" fmla="*/ 210 w 427"/>
                  <a:gd name="T123" fmla="*/ 150 h 219"/>
                  <a:gd name="T124" fmla="*/ 222 w 427"/>
                  <a:gd name="T125" fmla="*/ 16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7" h="219">
                    <a:moveTo>
                      <a:pt x="229" y="174"/>
                    </a:moveTo>
                    <a:cubicBezTo>
                      <a:pt x="229" y="174"/>
                      <a:pt x="229" y="173"/>
                      <a:pt x="229" y="173"/>
                    </a:cubicBezTo>
                    <a:cubicBezTo>
                      <a:pt x="229" y="173"/>
                      <a:pt x="232" y="177"/>
                      <a:pt x="232" y="177"/>
                    </a:cubicBezTo>
                    <a:cubicBezTo>
                      <a:pt x="234" y="177"/>
                      <a:pt x="235" y="178"/>
                      <a:pt x="236" y="178"/>
                    </a:cubicBezTo>
                    <a:cubicBezTo>
                      <a:pt x="238" y="178"/>
                      <a:pt x="238" y="177"/>
                      <a:pt x="239" y="178"/>
                    </a:cubicBezTo>
                    <a:cubicBezTo>
                      <a:pt x="242" y="179"/>
                      <a:pt x="244" y="180"/>
                      <a:pt x="246" y="181"/>
                    </a:cubicBezTo>
                    <a:cubicBezTo>
                      <a:pt x="247" y="182"/>
                      <a:pt x="248" y="181"/>
                      <a:pt x="249" y="181"/>
                    </a:cubicBezTo>
                    <a:cubicBezTo>
                      <a:pt x="250" y="180"/>
                      <a:pt x="251" y="180"/>
                      <a:pt x="252" y="180"/>
                    </a:cubicBezTo>
                    <a:cubicBezTo>
                      <a:pt x="253" y="180"/>
                      <a:pt x="254" y="181"/>
                      <a:pt x="255" y="181"/>
                    </a:cubicBezTo>
                    <a:cubicBezTo>
                      <a:pt x="257" y="181"/>
                      <a:pt x="258" y="180"/>
                      <a:pt x="259" y="179"/>
                    </a:cubicBezTo>
                    <a:cubicBezTo>
                      <a:pt x="260" y="178"/>
                      <a:pt x="263" y="175"/>
                      <a:pt x="264" y="175"/>
                    </a:cubicBezTo>
                    <a:cubicBezTo>
                      <a:pt x="264" y="175"/>
                      <a:pt x="265" y="176"/>
                      <a:pt x="265" y="176"/>
                    </a:cubicBezTo>
                    <a:cubicBezTo>
                      <a:pt x="267" y="176"/>
                      <a:pt x="268" y="176"/>
                      <a:pt x="269" y="176"/>
                    </a:cubicBezTo>
                    <a:cubicBezTo>
                      <a:pt x="273" y="176"/>
                      <a:pt x="272" y="179"/>
                      <a:pt x="274" y="181"/>
                    </a:cubicBezTo>
                    <a:cubicBezTo>
                      <a:pt x="275" y="182"/>
                      <a:pt x="279" y="181"/>
                      <a:pt x="279" y="183"/>
                    </a:cubicBezTo>
                    <a:cubicBezTo>
                      <a:pt x="279" y="185"/>
                      <a:pt x="280" y="187"/>
                      <a:pt x="281" y="189"/>
                    </a:cubicBezTo>
                    <a:cubicBezTo>
                      <a:pt x="281" y="194"/>
                      <a:pt x="290" y="193"/>
                      <a:pt x="293" y="194"/>
                    </a:cubicBezTo>
                    <a:cubicBezTo>
                      <a:pt x="295" y="194"/>
                      <a:pt x="298" y="194"/>
                      <a:pt x="299" y="195"/>
                    </a:cubicBezTo>
                    <a:cubicBezTo>
                      <a:pt x="300" y="196"/>
                      <a:pt x="305" y="201"/>
                      <a:pt x="304" y="201"/>
                    </a:cubicBezTo>
                    <a:cubicBezTo>
                      <a:pt x="302" y="203"/>
                      <a:pt x="302" y="203"/>
                      <a:pt x="300" y="202"/>
                    </a:cubicBezTo>
                    <a:cubicBezTo>
                      <a:pt x="299" y="201"/>
                      <a:pt x="295" y="199"/>
                      <a:pt x="295" y="199"/>
                    </a:cubicBezTo>
                    <a:cubicBezTo>
                      <a:pt x="295" y="200"/>
                      <a:pt x="298" y="201"/>
                      <a:pt x="297" y="203"/>
                    </a:cubicBezTo>
                    <a:cubicBezTo>
                      <a:pt x="296" y="204"/>
                      <a:pt x="295" y="206"/>
                      <a:pt x="295" y="207"/>
                    </a:cubicBezTo>
                    <a:cubicBezTo>
                      <a:pt x="295" y="209"/>
                      <a:pt x="295" y="210"/>
                      <a:pt x="294" y="211"/>
                    </a:cubicBezTo>
                    <a:cubicBezTo>
                      <a:pt x="294" y="212"/>
                      <a:pt x="291" y="213"/>
                      <a:pt x="291" y="213"/>
                    </a:cubicBezTo>
                    <a:cubicBezTo>
                      <a:pt x="290" y="214"/>
                      <a:pt x="287" y="219"/>
                      <a:pt x="291" y="219"/>
                    </a:cubicBezTo>
                    <a:cubicBezTo>
                      <a:pt x="292" y="219"/>
                      <a:pt x="294" y="217"/>
                      <a:pt x="296" y="215"/>
                    </a:cubicBezTo>
                    <a:cubicBezTo>
                      <a:pt x="298" y="214"/>
                      <a:pt x="299" y="216"/>
                      <a:pt x="301" y="215"/>
                    </a:cubicBezTo>
                    <a:cubicBezTo>
                      <a:pt x="304" y="215"/>
                      <a:pt x="305" y="213"/>
                      <a:pt x="308" y="213"/>
                    </a:cubicBezTo>
                    <a:cubicBezTo>
                      <a:pt x="308" y="211"/>
                      <a:pt x="308" y="212"/>
                      <a:pt x="306" y="211"/>
                    </a:cubicBezTo>
                    <a:cubicBezTo>
                      <a:pt x="305" y="211"/>
                      <a:pt x="305" y="210"/>
                      <a:pt x="306" y="210"/>
                    </a:cubicBezTo>
                    <a:cubicBezTo>
                      <a:pt x="307" y="208"/>
                      <a:pt x="308" y="207"/>
                      <a:pt x="311" y="207"/>
                    </a:cubicBezTo>
                    <a:cubicBezTo>
                      <a:pt x="312" y="207"/>
                      <a:pt x="315" y="205"/>
                      <a:pt x="317" y="206"/>
                    </a:cubicBezTo>
                    <a:cubicBezTo>
                      <a:pt x="319" y="207"/>
                      <a:pt x="320" y="203"/>
                      <a:pt x="322" y="206"/>
                    </a:cubicBezTo>
                    <a:cubicBezTo>
                      <a:pt x="324" y="204"/>
                      <a:pt x="325" y="203"/>
                      <a:pt x="327" y="201"/>
                    </a:cubicBezTo>
                    <a:cubicBezTo>
                      <a:pt x="329" y="200"/>
                      <a:pt x="330" y="200"/>
                      <a:pt x="332" y="200"/>
                    </a:cubicBezTo>
                    <a:cubicBezTo>
                      <a:pt x="335" y="200"/>
                      <a:pt x="339" y="200"/>
                      <a:pt x="342" y="200"/>
                    </a:cubicBezTo>
                    <a:cubicBezTo>
                      <a:pt x="345" y="200"/>
                      <a:pt x="346" y="201"/>
                      <a:pt x="347" y="199"/>
                    </a:cubicBezTo>
                    <a:cubicBezTo>
                      <a:pt x="348" y="198"/>
                      <a:pt x="349" y="199"/>
                      <a:pt x="350" y="198"/>
                    </a:cubicBezTo>
                    <a:cubicBezTo>
                      <a:pt x="351" y="196"/>
                      <a:pt x="352" y="195"/>
                      <a:pt x="352" y="193"/>
                    </a:cubicBezTo>
                    <a:cubicBezTo>
                      <a:pt x="353" y="191"/>
                      <a:pt x="353" y="190"/>
                      <a:pt x="354" y="188"/>
                    </a:cubicBezTo>
                    <a:cubicBezTo>
                      <a:pt x="355" y="187"/>
                      <a:pt x="356" y="186"/>
                      <a:pt x="357" y="185"/>
                    </a:cubicBezTo>
                    <a:cubicBezTo>
                      <a:pt x="358" y="184"/>
                      <a:pt x="359" y="187"/>
                      <a:pt x="361" y="186"/>
                    </a:cubicBezTo>
                    <a:cubicBezTo>
                      <a:pt x="363" y="184"/>
                      <a:pt x="365" y="187"/>
                      <a:pt x="365" y="189"/>
                    </a:cubicBezTo>
                    <a:cubicBezTo>
                      <a:pt x="365" y="190"/>
                      <a:pt x="364" y="196"/>
                      <a:pt x="366" y="196"/>
                    </a:cubicBezTo>
                    <a:cubicBezTo>
                      <a:pt x="367" y="197"/>
                      <a:pt x="368" y="199"/>
                      <a:pt x="369" y="201"/>
                    </a:cubicBezTo>
                    <a:cubicBezTo>
                      <a:pt x="370" y="199"/>
                      <a:pt x="381" y="196"/>
                      <a:pt x="381" y="196"/>
                    </a:cubicBezTo>
                    <a:cubicBezTo>
                      <a:pt x="381" y="195"/>
                      <a:pt x="380" y="195"/>
                      <a:pt x="380" y="194"/>
                    </a:cubicBezTo>
                    <a:cubicBezTo>
                      <a:pt x="380" y="194"/>
                      <a:pt x="382" y="196"/>
                      <a:pt x="382" y="196"/>
                    </a:cubicBezTo>
                    <a:cubicBezTo>
                      <a:pt x="382" y="197"/>
                      <a:pt x="380" y="197"/>
                      <a:pt x="380" y="197"/>
                    </a:cubicBezTo>
                    <a:cubicBezTo>
                      <a:pt x="380" y="197"/>
                      <a:pt x="386" y="198"/>
                      <a:pt x="386" y="198"/>
                    </a:cubicBezTo>
                    <a:cubicBezTo>
                      <a:pt x="386" y="198"/>
                      <a:pt x="386" y="198"/>
                      <a:pt x="386" y="198"/>
                    </a:cubicBezTo>
                    <a:cubicBezTo>
                      <a:pt x="386" y="198"/>
                      <a:pt x="386" y="199"/>
                      <a:pt x="386" y="199"/>
                    </a:cubicBezTo>
                    <a:cubicBezTo>
                      <a:pt x="385" y="199"/>
                      <a:pt x="384" y="199"/>
                      <a:pt x="383" y="200"/>
                    </a:cubicBezTo>
                    <a:cubicBezTo>
                      <a:pt x="383" y="201"/>
                      <a:pt x="382" y="198"/>
                      <a:pt x="382" y="198"/>
                    </a:cubicBezTo>
                    <a:cubicBezTo>
                      <a:pt x="381" y="198"/>
                      <a:pt x="381" y="199"/>
                      <a:pt x="381" y="199"/>
                    </a:cubicBezTo>
                    <a:cubicBezTo>
                      <a:pt x="381" y="199"/>
                      <a:pt x="381" y="198"/>
                      <a:pt x="380" y="199"/>
                    </a:cubicBezTo>
                    <a:cubicBezTo>
                      <a:pt x="379" y="200"/>
                      <a:pt x="378" y="200"/>
                      <a:pt x="377" y="201"/>
                    </a:cubicBezTo>
                    <a:cubicBezTo>
                      <a:pt x="375" y="202"/>
                      <a:pt x="371" y="205"/>
                      <a:pt x="373" y="208"/>
                    </a:cubicBezTo>
                    <a:cubicBezTo>
                      <a:pt x="376" y="210"/>
                      <a:pt x="378" y="208"/>
                      <a:pt x="379" y="207"/>
                    </a:cubicBezTo>
                    <a:cubicBezTo>
                      <a:pt x="380" y="206"/>
                      <a:pt x="384" y="203"/>
                      <a:pt x="384" y="202"/>
                    </a:cubicBezTo>
                    <a:cubicBezTo>
                      <a:pt x="384" y="203"/>
                      <a:pt x="386" y="204"/>
                      <a:pt x="387" y="203"/>
                    </a:cubicBezTo>
                    <a:cubicBezTo>
                      <a:pt x="387" y="202"/>
                      <a:pt x="390" y="201"/>
                      <a:pt x="391" y="201"/>
                    </a:cubicBezTo>
                    <a:cubicBezTo>
                      <a:pt x="393" y="200"/>
                      <a:pt x="395" y="199"/>
                      <a:pt x="397" y="199"/>
                    </a:cubicBezTo>
                    <a:cubicBezTo>
                      <a:pt x="398" y="199"/>
                      <a:pt x="398" y="199"/>
                      <a:pt x="398" y="198"/>
                    </a:cubicBezTo>
                    <a:cubicBezTo>
                      <a:pt x="397" y="197"/>
                      <a:pt x="398" y="197"/>
                      <a:pt x="398" y="197"/>
                    </a:cubicBezTo>
                    <a:cubicBezTo>
                      <a:pt x="398" y="196"/>
                      <a:pt x="396" y="197"/>
                      <a:pt x="395" y="196"/>
                    </a:cubicBezTo>
                    <a:cubicBezTo>
                      <a:pt x="394" y="196"/>
                      <a:pt x="395" y="194"/>
                      <a:pt x="393" y="196"/>
                    </a:cubicBezTo>
                    <a:cubicBezTo>
                      <a:pt x="391" y="197"/>
                      <a:pt x="387" y="196"/>
                      <a:pt x="385" y="195"/>
                    </a:cubicBezTo>
                    <a:cubicBezTo>
                      <a:pt x="384" y="195"/>
                      <a:pt x="385" y="193"/>
                      <a:pt x="384" y="193"/>
                    </a:cubicBezTo>
                    <a:cubicBezTo>
                      <a:pt x="384" y="193"/>
                      <a:pt x="382" y="193"/>
                      <a:pt x="381" y="192"/>
                    </a:cubicBezTo>
                    <a:cubicBezTo>
                      <a:pt x="380" y="192"/>
                      <a:pt x="380" y="189"/>
                      <a:pt x="380" y="188"/>
                    </a:cubicBezTo>
                    <a:cubicBezTo>
                      <a:pt x="380" y="187"/>
                      <a:pt x="378" y="188"/>
                      <a:pt x="377" y="187"/>
                    </a:cubicBezTo>
                    <a:cubicBezTo>
                      <a:pt x="377" y="187"/>
                      <a:pt x="379" y="185"/>
                      <a:pt x="379" y="185"/>
                    </a:cubicBezTo>
                    <a:cubicBezTo>
                      <a:pt x="380" y="184"/>
                      <a:pt x="380" y="181"/>
                      <a:pt x="378" y="181"/>
                    </a:cubicBezTo>
                    <a:cubicBezTo>
                      <a:pt x="378" y="181"/>
                      <a:pt x="376" y="185"/>
                      <a:pt x="375" y="183"/>
                    </a:cubicBezTo>
                    <a:cubicBezTo>
                      <a:pt x="375" y="181"/>
                      <a:pt x="374" y="182"/>
                      <a:pt x="373" y="181"/>
                    </a:cubicBezTo>
                    <a:cubicBezTo>
                      <a:pt x="373" y="180"/>
                      <a:pt x="376" y="181"/>
                      <a:pt x="376" y="181"/>
                    </a:cubicBezTo>
                    <a:cubicBezTo>
                      <a:pt x="378" y="181"/>
                      <a:pt x="379" y="180"/>
                      <a:pt x="380" y="180"/>
                    </a:cubicBezTo>
                    <a:cubicBezTo>
                      <a:pt x="381" y="179"/>
                      <a:pt x="382" y="179"/>
                      <a:pt x="383" y="179"/>
                    </a:cubicBezTo>
                    <a:cubicBezTo>
                      <a:pt x="384" y="178"/>
                      <a:pt x="382" y="176"/>
                      <a:pt x="382" y="176"/>
                    </a:cubicBezTo>
                    <a:cubicBezTo>
                      <a:pt x="382" y="176"/>
                      <a:pt x="383" y="176"/>
                      <a:pt x="383" y="176"/>
                    </a:cubicBezTo>
                    <a:cubicBezTo>
                      <a:pt x="383" y="176"/>
                      <a:pt x="379" y="174"/>
                      <a:pt x="379" y="174"/>
                    </a:cubicBezTo>
                    <a:cubicBezTo>
                      <a:pt x="377" y="173"/>
                      <a:pt x="375" y="173"/>
                      <a:pt x="373" y="174"/>
                    </a:cubicBezTo>
                    <a:cubicBezTo>
                      <a:pt x="369" y="175"/>
                      <a:pt x="366" y="176"/>
                      <a:pt x="363" y="178"/>
                    </a:cubicBezTo>
                    <a:cubicBezTo>
                      <a:pt x="360" y="179"/>
                      <a:pt x="358" y="181"/>
                      <a:pt x="355" y="183"/>
                    </a:cubicBezTo>
                    <a:cubicBezTo>
                      <a:pt x="354" y="184"/>
                      <a:pt x="353" y="185"/>
                      <a:pt x="352" y="187"/>
                    </a:cubicBezTo>
                    <a:cubicBezTo>
                      <a:pt x="352" y="187"/>
                      <a:pt x="348" y="189"/>
                      <a:pt x="348" y="189"/>
                    </a:cubicBezTo>
                    <a:cubicBezTo>
                      <a:pt x="348" y="188"/>
                      <a:pt x="353" y="184"/>
                      <a:pt x="354" y="183"/>
                    </a:cubicBezTo>
                    <a:cubicBezTo>
                      <a:pt x="354" y="182"/>
                      <a:pt x="355" y="181"/>
                      <a:pt x="354" y="180"/>
                    </a:cubicBezTo>
                    <a:cubicBezTo>
                      <a:pt x="353" y="180"/>
                      <a:pt x="351" y="179"/>
                      <a:pt x="350" y="179"/>
                    </a:cubicBezTo>
                    <a:cubicBezTo>
                      <a:pt x="351" y="179"/>
                      <a:pt x="353" y="180"/>
                      <a:pt x="354" y="180"/>
                    </a:cubicBezTo>
                    <a:cubicBezTo>
                      <a:pt x="356" y="181"/>
                      <a:pt x="358" y="178"/>
                      <a:pt x="359" y="177"/>
                    </a:cubicBezTo>
                    <a:cubicBezTo>
                      <a:pt x="360" y="176"/>
                      <a:pt x="361" y="174"/>
                      <a:pt x="363" y="173"/>
                    </a:cubicBezTo>
                    <a:cubicBezTo>
                      <a:pt x="365" y="173"/>
                      <a:pt x="367" y="174"/>
                      <a:pt x="368" y="172"/>
                    </a:cubicBezTo>
                    <a:cubicBezTo>
                      <a:pt x="369" y="168"/>
                      <a:pt x="371" y="167"/>
                      <a:pt x="375" y="167"/>
                    </a:cubicBezTo>
                    <a:cubicBezTo>
                      <a:pt x="379" y="167"/>
                      <a:pt x="383" y="167"/>
                      <a:pt x="387" y="167"/>
                    </a:cubicBezTo>
                    <a:cubicBezTo>
                      <a:pt x="394" y="167"/>
                      <a:pt x="404" y="169"/>
                      <a:pt x="409" y="163"/>
                    </a:cubicBezTo>
                    <a:cubicBezTo>
                      <a:pt x="411" y="161"/>
                      <a:pt x="412" y="160"/>
                      <a:pt x="414" y="160"/>
                    </a:cubicBezTo>
                    <a:cubicBezTo>
                      <a:pt x="416" y="160"/>
                      <a:pt x="418" y="160"/>
                      <a:pt x="421" y="158"/>
                    </a:cubicBezTo>
                    <a:cubicBezTo>
                      <a:pt x="422" y="158"/>
                      <a:pt x="425" y="156"/>
                      <a:pt x="425" y="155"/>
                    </a:cubicBezTo>
                    <a:cubicBezTo>
                      <a:pt x="427" y="152"/>
                      <a:pt x="422" y="153"/>
                      <a:pt x="422" y="152"/>
                    </a:cubicBezTo>
                    <a:cubicBezTo>
                      <a:pt x="422" y="151"/>
                      <a:pt x="424" y="151"/>
                      <a:pt x="424" y="151"/>
                    </a:cubicBezTo>
                    <a:cubicBezTo>
                      <a:pt x="425" y="150"/>
                      <a:pt x="424" y="149"/>
                      <a:pt x="424" y="148"/>
                    </a:cubicBezTo>
                    <a:cubicBezTo>
                      <a:pt x="424" y="148"/>
                      <a:pt x="425" y="147"/>
                      <a:pt x="425" y="147"/>
                    </a:cubicBezTo>
                    <a:cubicBezTo>
                      <a:pt x="425" y="146"/>
                      <a:pt x="423" y="145"/>
                      <a:pt x="423" y="145"/>
                    </a:cubicBezTo>
                    <a:cubicBezTo>
                      <a:pt x="422" y="144"/>
                      <a:pt x="421" y="144"/>
                      <a:pt x="421" y="143"/>
                    </a:cubicBezTo>
                    <a:cubicBezTo>
                      <a:pt x="420" y="143"/>
                      <a:pt x="418" y="146"/>
                      <a:pt x="417" y="144"/>
                    </a:cubicBezTo>
                    <a:cubicBezTo>
                      <a:pt x="417" y="144"/>
                      <a:pt x="419" y="143"/>
                      <a:pt x="418" y="143"/>
                    </a:cubicBezTo>
                    <a:cubicBezTo>
                      <a:pt x="418" y="142"/>
                      <a:pt x="417" y="141"/>
                      <a:pt x="416" y="141"/>
                    </a:cubicBezTo>
                    <a:cubicBezTo>
                      <a:pt x="415" y="140"/>
                      <a:pt x="411" y="141"/>
                      <a:pt x="410" y="142"/>
                    </a:cubicBezTo>
                    <a:cubicBezTo>
                      <a:pt x="409" y="144"/>
                      <a:pt x="406" y="145"/>
                      <a:pt x="404" y="146"/>
                    </a:cubicBezTo>
                    <a:cubicBezTo>
                      <a:pt x="403" y="146"/>
                      <a:pt x="400" y="144"/>
                      <a:pt x="400" y="143"/>
                    </a:cubicBezTo>
                    <a:cubicBezTo>
                      <a:pt x="400" y="142"/>
                      <a:pt x="403" y="145"/>
                      <a:pt x="403" y="145"/>
                    </a:cubicBezTo>
                    <a:cubicBezTo>
                      <a:pt x="404" y="145"/>
                      <a:pt x="408" y="142"/>
                      <a:pt x="408" y="142"/>
                    </a:cubicBezTo>
                    <a:cubicBezTo>
                      <a:pt x="408" y="142"/>
                      <a:pt x="406" y="141"/>
                      <a:pt x="406" y="141"/>
                    </a:cubicBezTo>
                    <a:cubicBezTo>
                      <a:pt x="409" y="140"/>
                      <a:pt x="412" y="140"/>
                      <a:pt x="415" y="139"/>
                    </a:cubicBezTo>
                    <a:cubicBezTo>
                      <a:pt x="415" y="139"/>
                      <a:pt x="417" y="138"/>
                      <a:pt x="416" y="137"/>
                    </a:cubicBezTo>
                    <a:cubicBezTo>
                      <a:pt x="416" y="137"/>
                      <a:pt x="414" y="135"/>
                      <a:pt x="414" y="135"/>
                    </a:cubicBezTo>
                    <a:cubicBezTo>
                      <a:pt x="412" y="136"/>
                      <a:pt x="410" y="136"/>
                      <a:pt x="409" y="134"/>
                    </a:cubicBezTo>
                    <a:cubicBezTo>
                      <a:pt x="408" y="134"/>
                      <a:pt x="404" y="137"/>
                      <a:pt x="404" y="136"/>
                    </a:cubicBezTo>
                    <a:cubicBezTo>
                      <a:pt x="404" y="136"/>
                      <a:pt x="407" y="133"/>
                      <a:pt x="404" y="134"/>
                    </a:cubicBezTo>
                    <a:cubicBezTo>
                      <a:pt x="404" y="134"/>
                      <a:pt x="400" y="135"/>
                      <a:pt x="400" y="135"/>
                    </a:cubicBezTo>
                    <a:cubicBezTo>
                      <a:pt x="401" y="133"/>
                      <a:pt x="404" y="133"/>
                      <a:pt x="402" y="130"/>
                    </a:cubicBezTo>
                    <a:cubicBezTo>
                      <a:pt x="402" y="130"/>
                      <a:pt x="398" y="128"/>
                      <a:pt x="398" y="128"/>
                    </a:cubicBezTo>
                    <a:cubicBezTo>
                      <a:pt x="396" y="128"/>
                      <a:pt x="396" y="126"/>
                      <a:pt x="394" y="126"/>
                    </a:cubicBezTo>
                    <a:cubicBezTo>
                      <a:pt x="395" y="126"/>
                      <a:pt x="392" y="122"/>
                      <a:pt x="392" y="122"/>
                    </a:cubicBezTo>
                    <a:cubicBezTo>
                      <a:pt x="392" y="122"/>
                      <a:pt x="393" y="123"/>
                      <a:pt x="394" y="123"/>
                    </a:cubicBezTo>
                    <a:cubicBezTo>
                      <a:pt x="395" y="124"/>
                      <a:pt x="395" y="122"/>
                      <a:pt x="396" y="122"/>
                    </a:cubicBezTo>
                    <a:cubicBezTo>
                      <a:pt x="400" y="121"/>
                      <a:pt x="393" y="118"/>
                      <a:pt x="392" y="117"/>
                    </a:cubicBezTo>
                    <a:cubicBezTo>
                      <a:pt x="392" y="118"/>
                      <a:pt x="394" y="116"/>
                      <a:pt x="394" y="116"/>
                    </a:cubicBezTo>
                    <a:cubicBezTo>
                      <a:pt x="395" y="115"/>
                      <a:pt x="393" y="115"/>
                      <a:pt x="392" y="114"/>
                    </a:cubicBezTo>
                    <a:cubicBezTo>
                      <a:pt x="392" y="114"/>
                      <a:pt x="391" y="113"/>
                      <a:pt x="390" y="113"/>
                    </a:cubicBezTo>
                    <a:cubicBezTo>
                      <a:pt x="390" y="113"/>
                      <a:pt x="388" y="113"/>
                      <a:pt x="388" y="113"/>
                    </a:cubicBezTo>
                    <a:cubicBezTo>
                      <a:pt x="389" y="112"/>
                      <a:pt x="391" y="113"/>
                      <a:pt x="390" y="110"/>
                    </a:cubicBezTo>
                    <a:cubicBezTo>
                      <a:pt x="389" y="110"/>
                      <a:pt x="386" y="111"/>
                      <a:pt x="386" y="111"/>
                    </a:cubicBezTo>
                    <a:cubicBezTo>
                      <a:pt x="386" y="110"/>
                      <a:pt x="389" y="110"/>
                      <a:pt x="388" y="108"/>
                    </a:cubicBezTo>
                    <a:cubicBezTo>
                      <a:pt x="388" y="107"/>
                      <a:pt x="388" y="106"/>
                      <a:pt x="387" y="105"/>
                    </a:cubicBezTo>
                    <a:cubicBezTo>
                      <a:pt x="387" y="105"/>
                      <a:pt x="386" y="106"/>
                      <a:pt x="386" y="105"/>
                    </a:cubicBezTo>
                    <a:cubicBezTo>
                      <a:pt x="386" y="106"/>
                      <a:pt x="384" y="102"/>
                      <a:pt x="384" y="102"/>
                    </a:cubicBezTo>
                    <a:cubicBezTo>
                      <a:pt x="383" y="100"/>
                      <a:pt x="382" y="99"/>
                      <a:pt x="382" y="98"/>
                    </a:cubicBezTo>
                    <a:cubicBezTo>
                      <a:pt x="381" y="96"/>
                      <a:pt x="381" y="94"/>
                      <a:pt x="379" y="97"/>
                    </a:cubicBezTo>
                    <a:cubicBezTo>
                      <a:pt x="379" y="97"/>
                      <a:pt x="378" y="101"/>
                      <a:pt x="379" y="100"/>
                    </a:cubicBezTo>
                    <a:cubicBezTo>
                      <a:pt x="375" y="101"/>
                      <a:pt x="377" y="101"/>
                      <a:pt x="378" y="104"/>
                    </a:cubicBezTo>
                    <a:cubicBezTo>
                      <a:pt x="378" y="103"/>
                      <a:pt x="377" y="103"/>
                      <a:pt x="377" y="104"/>
                    </a:cubicBezTo>
                    <a:cubicBezTo>
                      <a:pt x="376" y="104"/>
                      <a:pt x="376" y="104"/>
                      <a:pt x="375" y="105"/>
                    </a:cubicBezTo>
                    <a:cubicBezTo>
                      <a:pt x="375" y="105"/>
                      <a:pt x="377" y="106"/>
                      <a:pt x="377" y="106"/>
                    </a:cubicBezTo>
                    <a:cubicBezTo>
                      <a:pt x="376" y="107"/>
                      <a:pt x="374" y="106"/>
                      <a:pt x="374" y="107"/>
                    </a:cubicBezTo>
                    <a:cubicBezTo>
                      <a:pt x="373" y="108"/>
                      <a:pt x="375" y="110"/>
                      <a:pt x="373" y="111"/>
                    </a:cubicBezTo>
                    <a:cubicBezTo>
                      <a:pt x="374" y="111"/>
                      <a:pt x="372" y="107"/>
                      <a:pt x="370" y="109"/>
                    </a:cubicBezTo>
                    <a:cubicBezTo>
                      <a:pt x="370" y="110"/>
                      <a:pt x="366" y="113"/>
                      <a:pt x="366" y="113"/>
                    </a:cubicBezTo>
                    <a:cubicBezTo>
                      <a:pt x="365" y="113"/>
                      <a:pt x="365" y="112"/>
                      <a:pt x="365" y="111"/>
                    </a:cubicBezTo>
                    <a:cubicBezTo>
                      <a:pt x="364" y="111"/>
                      <a:pt x="364" y="112"/>
                      <a:pt x="364" y="112"/>
                    </a:cubicBezTo>
                    <a:cubicBezTo>
                      <a:pt x="363" y="111"/>
                      <a:pt x="364" y="111"/>
                      <a:pt x="364" y="110"/>
                    </a:cubicBezTo>
                    <a:cubicBezTo>
                      <a:pt x="364" y="111"/>
                      <a:pt x="357" y="116"/>
                      <a:pt x="357" y="115"/>
                    </a:cubicBezTo>
                    <a:cubicBezTo>
                      <a:pt x="356" y="114"/>
                      <a:pt x="360" y="113"/>
                      <a:pt x="361" y="113"/>
                    </a:cubicBezTo>
                    <a:cubicBezTo>
                      <a:pt x="363" y="111"/>
                      <a:pt x="363" y="110"/>
                      <a:pt x="362" y="108"/>
                    </a:cubicBezTo>
                    <a:cubicBezTo>
                      <a:pt x="361" y="107"/>
                      <a:pt x="358" y="107"/>
                      <a:pt x="357" y="107"/>
                    </a:cubicBezTo>
                    <a:cubicBezTo>
                      <a:pt x="356" y="107"/>
                      <a:pt x="356" y="108"/>
                      <a:pt x="356" y="108"/>
                    </a:cubicBezTo>
                    <a:cubicBezTo>
                      <a:pt x="355" y="110"/>
                      <a:pt x="353" y="108"/>
                      <a:pt x="352" y="108"/>
                    </a:cubicBezTo>
                    <a:cubicBezTo>
                      <a:pt x="353" y="108"/>
                      <a:pt x="355" y="106"/>
                      <a:pt x="355" y="106"/>
                    </a:cubicBezTo>
                    <a:cubicBezTo>
                      <a:pt x="355" y="106"/>
                      <a:pt x="356" y="107"/>
                      <a:pt x="356" y="107"/>
                    </a:cubicBezTo>
                    <a:cubicBezTo>
                      <a:pt x="355" y="107"/>
                      <a:pt x="357" y="105"/>
                      <a:pt x="357" y="105"/>
                    </a:cubicBezTo>
                    <a:cubicBezTo>
                      <a:pt x="358" y="103"/>
                      <a:pt x="356" y="104"/>
                      <a:pt x="355" y="103"/>
                    </a:cubicBezTo>
                    <a:cubicBezTo>
                      <a:pt x="355" y="103"/>
                      <a:pt x="356" y="98"/>
                      <a:pt x="354" y="99"/>
                    </a:cubicBezTo>
                    <a:cubicBezTo>
                      <a:pt x="355" y="98"/>
                      <a:pt x="356" y="98"/>
                      <a:pt x="355" y="96"/>
                    </a:cubicBezTo>
                    <a:cubicBezTo>
                      <a:pt x="353" y="95"/>
                      <a:pt x="357" y="94"/>
                      <a:pt x="356" y="92"/>
                    </a:cubicBezTo>
                    <a:cubicBezTo>
                      <a:pt x="356" y="91"/>
                      <a:pt x="354" y="93"/>
                      <a:pt x="353" y="92"/>
                    </a:cubicBezTo>
                    <a:cubicBezTo>
                      <a:pt x="352" y="91"/>
                      <a:pt x="350" y="91"/>
                      <a:pt x="349" y="91"/>
                    </a:cubicBezTo>
                    <a:cubicBezTo>
                      <a:pt x="347" y="90"/>
                      <a:pt x="346" y="90"/>
                      <a:pt x="345" y="88"/>
                    </a:cubicBezTo>
                    <a:cubicBezTo>
                      <a:pt x="345" y="86"/>
                      <a:pt x="342" y="87"/>
                      <a:pt x="342" y="85"/>
                    </a:cubicBezTo>
                    <a:cubicBezTo>
                      <a:pt x="342" y="84"/>
                      <a:pt x="340" y="85"/>
                      <a:pt x="340" y="85"/>
                    </a:cubicBezTo>
                    <a:cubicBezTo>
                      <a:pt x="341" y="83"/>
                      <a:pt x="339" y="83"/>
                      <a:pt x="338" y="82"/>
                    </a:cubicBezTo>
                    <a:cubicBezTo>
                      <a:pt x="336" y="81"/>
                      <a:pt x="336" y="80"/>
                      <a:pt x="334" y="81"/>
                    </a:cubicBezTo>
                    <a:cubicBezTo>
                      <a:pt x="332" y="82"/>
                      <a:pt x="331" y="83"/>
                      <a:pt x="329" y="82"/>
                    </a:cubicBezTo>
                    <a:cubicBezTo>
                      <a:pt x="327" y="81"/>
                      <a:pt x="326" y="83"/>
                      <a:pt x="324" y="82"/>
                    </a:cubicBezTo>
                    <a:cubicBezTo>
                      <a:pt x="322" y="80"/>
                      <a:pt x="320" y="80"/>
                      <a:pt x="318" y="80"/>
                    </a:cubicBezTo>
                    <a:cubicBezTo>
                      <a:pt x="316" y="80"/>
                      <a:pt x="314" y="80"/>
                      <a:pt x="313" y="82"/>
                    </a:cubicBezTo>
                    <a:cubicBezTo>
                      <a:pt x="312" y="84"/>
                      <a:pt x="315" y="85"/>
                      <a:pt x="315" y="86"/>
                    </a:cubicBezTo>
                    <a:cubicBezTo>
                      <a:pt x="316" y="87"/>
                      <a:pt x="315" y="90"/>
                      <a:pt x="314" y="91"/>
                    </a:cubicBezTo>
                    <a:cubicBezTo>
                      <a:pt x="314" y="92"/>
                      <a:pt x="314" y="91"/>
                      <a:pt x="313" y="92"/>
                    </a:cubicBezTo>
                    <a:cubicBezTo>
                      <a:pt x="313" y="92"/>
                      <a:pt x="315" y="94"/>
                      <a:pt x="315" y="94"/>
                    </a:cubicBezTo>
                    <a:cubicBezTo>
                      <a:pt x="315" y="96"/>
                      <a:pt x="316" y="98"/>
                      <a:pt x="316" y="99"/>
                    </a:cubicBezTo>
                    <a:cubicBezTo>
                      <a:pt x="316" y="100"/>
                      <a:pt x="316" y="100"/>
                      <a:pt x="316" y="101"/>
                    </a:cubicBezTo>
                    <a:cubicBezTo>
                      <a:pt x="316" y="102"/>
                      <a:pt x="315" y="101"/>
                      <a:pt x="315" y="101"/>
                    </a:cubicBezTo>
                    <a:cubicBezTo>
                      <a:pt x="314" y="102"/>
                      <a:pt x="314" y="104"/>
                      <a:pt x="314" y="104"/>
                    </a:cubicBezTo>
                    <a:cubicBezTo>
                      <a:pt x="313" y="105"/>
                      <a:pt x="312" y="106"/>
                      <a:pt x="312" y="107"/>
                    </a:cubicBezTo>
                    <a:cubicBezTo>
                      <a:pt x="311" y="109"/>
                      <a:pt x="311" y="109"/>
                      <a:pt x="312" y="110"/>
                    </a:cubicBezTo>
                    <a:cubicBezTo>
                      <a:pt x="315" y="112"/>
                      <a:pt x="318" y="114"/>
                      <a:pt x="320" y="116"/>
                    </a:cubicBezTo>
                    <a:cubicBezTo>
                      <a:pt x="321" y="119"/>
                      <a:pt x="322" y="124"/>
                      <a:pt x="321" y="127"/>
                    </a:cubicBezTo>
                    <a:cubicBezTo>
                      <a:pt x="319" y="131"/>
                      <a:pt x="313" y="133"/>
                      <a:pt x="310" y="135"/>
                    </a:cubicBezTo>
                    <a:cubicBezTo>
                      <a:pt x="309" y="136"/>
                      <a:pt x="308" y="136"/>
                      <a:pt x="307" y="137"/>
                    </a:cubicBezTo>
                    <a:cubicBezTo>
                      <a:pt x="304" y="138"/>
                      <a:pt x="308" y="141"/>
                      <a:pt x="308" y="143"/>
                    </a:cubicBezTo>
                    <a:cubicBezTo>
                      <a:pt x="308" y="143"/>
                      <a:pt x="309" y="145"/>
                      <a:pt x="309" y="146"/>
                    </a:cubicBezTo>
                    <a:cubicBezTo>
                      <a:pt x="309" y="148"/>
                      <a:pt x="309" y="149"/>
                      <a:pt x="310" y="151"/>
                    </a:cubicBezTo>
                    <a:cubicBezTo>
                      <a:pt x="311" y="153"/>
                      <a:pt x="311" y="154"/>
                      <a:pt x="309" y="156"/>
                    </a:cubicBezTo>
                    <a:cubicBezTo>
                      <a:pt x="309" y="156"/>
                      <a:pt x="310" y="160"/>
                      <a:pt x="309" y="161"/>
                    </a:cubicBezTo>
                    <a:cubicBezTo>
                      <a:pt x="308" y="161"/>
                      <a:pt x="307" y="157"/>
                      <a:pt x="306" y="159"/>
                    </a:cubicBezTo>
                    <a:cubicBezTo>
                      <a:pt x="305" y="161"/>
                      <a:pt x="307" y="164"/>
                      <a:pt x="307" y="164"/>
                    </a:cubicBezTo>
                    <a:cubicBezTo>
                      <a:pt x="307" y="163"/>
                      <a:pt x="301" y="158"/>
                      <a:pt x="298" y="161"/>
                    </a:cubicBezTo>
                    <a:cubicBezTo>
                      <a:pt x="299" y="160"/>
                      <a:pt x="302" y="159"/>
                      <a:pt x="300" y="157"/>
                    </a:cubicBezTo>
                    <a:cubicBezTo>
                      <a:pt x="299" y="156"/>
                      <a:pt x="298" y="155"/>
                      <a:pt x="297" y="155"/>
                    </a:cubicBezTo>
                    <a:cubicBezTo>
                      <a:pt x="297" y="154"/>
                      <a:pt x="295" y="154"/>
                      <a:pt x="294" y="154"/>
                    </a:cubicBezTo>
                    <a:cubicBezTo>
                      <a:pt x="294" y="153"/>
                      <a:pt x="295" y="153"/>
                      <a:pt x="294" y="151"/>
                    </a:cubicBezTo>
                    <a:cubicBezTo>
                      <a:pt x="293" y="150"/>
                      <a:pt x="292" y="148"/>
                      <a:pt x="293" y="146"/>
                    </a:cubicBezTo>
                    <a:cubicBezTo>
                      <a:pt x="294" y="143"/>
                      <a:pt x="291" y="142"/>
                      <a:pt x="291" y="140"/>
                    </a:cubicBezTo>
                    <a:cubicBezTo>
                      <a:pt x="291" y="138"/>
                      <a:pt x="293" y="137"/>
                      <a:pt x="292" y="135"/>
                    </a:cubicBezTo>
                    <a:cubicBezTo>
                      <a:pt x="290" y="133"/>
                      <a:pt x="286" y="133"/>
                      <a:pt x="283" y="133"/>
                    </a:cubicBezTo>
                    <a:cubicBezTo>
                      <a:pt x="282" y="133"/>
                      <a:pt x="281" y="133"/>
                      <a:pt x="279" y="133"/>
                    </a:cubicBezTo>
                    <a:cubicBezTo>
                      <a:pt x="279" y="133"/>
                      <a:pt x="277" y="135"/>
                      <a:pt x="277" y="135"/>
                    </a:cubicBezTo>
                    <a:cubicBezTo>
                      <a:pt x="277" y="134"/>
                      <a:pt x="278" y="134"/>
                      <a:pt x="277" y="133"/>
                    </a:cubicBezTo>
                    <a:cubicBezTo>
                      <a:pt x="277" y="132"/>
                      <a:pt x="276" y="131"/>
                      <a:pt x="275" y="131"/>
                    </a:cubicBezTo>
                    <a:cubicBezTo>
                      <a:pt x="273" y="130"/>
                      <a:pt x="271" y="130"/>
                      <a:pt x="269" y="129"/>
                    </a:cubicBezTo>
                    <a:cubicBezTo>
                      <a:pt x="266" y="128"/>
                      <a:pt x="264" y="125"/>
                      <a:pt x="261" y="123"/>
                    </a:cubicBezTo>
                    <a:cubicBezTo>
                      <a:pt x="259" y="122"/>
                      <a:pt x="257" y="121"/>
                      <a:pt x="256" y="121"/>
                    </a:cubicBezTo>
                    <a:cubicBezTo>
                      <a:pt x="254" y="121"/>
                      <a:pt x="252" y="119"/>
                      <a:pt x="250" y="119"/>
                    </a:cubicBezTo>
                    <a:cubicBezTo>
                      <a:pt x="249" y="119"/>
                      <a:pt x="240" y="121"/>
                      <a:pt x="240" y="121"/>
                    </a:cubicBezTo>
                    <a:cubicBezTo>
                      <a:pt x="240" y="120"/>
                      <a:pt x="241" y="120"/>
                      <a:pt x="242" y="119"/>
                    </a:cubicBezTo>
                    <a:cubicBezTo>
                      <a:pt x="242" y="118"/>
                      <a:pt x="241" y="117"/>
                      <a:pt x="241" y="117"/>
                    </a:cubicBezTo>
                    <a:cubicBezTo>
                      <a:pt x="240" y="114"/>
                      <a:pt x="239" y="112"/>
                      <a:pt x="238" y="110"/>
                    </a:cubicBezTo>
                    <a:cubicBezTo>
                      <a:pt x="237" y="108"/>
                      <a:pt x="236" y="108"/>
                      <a:pt x="234" y="108"/>
                    </a:cubicBezTo>
                    <a:cubicBezTo>
                      <a:pt x="231" y="108"/>
                      <a:pt x="230" y="108"/>
                      <a:pt x="230" y="105"/>
                    </a:cubicBezTo>
                    <a:cubicBezTo>
                      <a:pt x="231" y="103"/>
                      <a:pt x="230" y="100"/>
                      <a:pt x="230" y="98"/>
                    </a:cubicBezTo>
                    <a:cubicBezTo>
                      <a:pt x="231" y="95"/>
                      <a:pt x="233" y="93"/>
                      <a:pt x="234" y="90"/>
                    </a:cubicBezTo>
                    <a:cubicBezTo>
                      <a:pt x="235" y="88"/>
                      <a:pt x="235" y="87"/>
                      <a:pt x="237" y="86"/>
                    </a:cubicBezTo>
                    <a:cubicBezTo>
                      <a:pt x="238" y="86"/>
                      <a:pt x="237" y="85"/>
                      <a:pt x="237" y="84"/>
                    </a:cubicBezTo>
                    <a:cubicBezTo>
                      <a:pt x="238" y="84"/>
                      <a:pt x="240" y="82"/>
                      <a:pt x="240" y="82"/>
                    </a:cubicBezTo>
                    <a:cubicBezTo>
                      <a:pt x="240" y="82"/>
                      <a:pt x="240" y="82"/>
                      <a:pt x="239" y="81"/>
                    </a:cubicBezTo>
                    <a:cubicBezTo>
                      <a:pt x="239" y="81"/>
                      <a:pt x="240" y="81"/>
                      <a:pt x="240" y="81"/>
                    </a:cubicBezTo>
                    <a:cubicBezTo>
                      <a:pt x="240" y="79"/>
                      <a:pt x="242" y="80"/>
                      <a:pt x="243" y="80"/>
                    </a:cubicBezTo>
                    <a:cubicBezTo>
                      <a:pt x="244" y="80"/>
                      <a:pt x="244" y="79"/>
                      <a:pt x="244" y="79"/>
                    </a:cubicBezTo>
                    <a:cubicBezTo>
                      <a:pt x="245" y="77"/>
                      <a:pt x="243" y="78"/>
                      <a:pt x="242" y="77"/>
                    </a:cubicBezTo>
                    <a:cubicBezTo>
                      <a:pt x="242" y="77"/>
                      <a:pt x="244" y="77"/>
                      <a:pt x="244" y="77"/>
                    </a:cubicBezTo>
                    <a:cubicBezTo>
                      <a:pt x="245" y="76"/>
                      <a:pt x="246" y="77"/>
                      <a:pt x="246" y="77"/>
                    </a:cubicBezTo>
                    <a:cubicBezTo>
                      <a:pt x="248" y="79"/>
                      <a:pt x="248" y="77"/>
                      <a:pt x="250" y="76"/>
                    </a:cubicBezTo>
                    <a:cubicBezTo>
                      <a:pt x="252" y="74"/>
                      <a:pt x="248" y="72"/>
                      <a:pt x="246" y="71"/>
                    </a:cubicBezTo>
                    <a:cubicBezTo>
                      <a:pt x="245" y="71"/>
                      <a:pt x="241" y="72"/>
                      <a:pt x="241" y="72"/>
                    </a:cubicBezTo>
                    <a:cubicBezTo>
                      <a:pt x="240" y="70"/>
                      <a:pt x="243" y="70"/>
                      <a:pt x="240" y="69"/>
                    </a:cubicBezTo>
                    <a:cubicBezTo>
                      <a:pt x="239" y="69"/>
                      <a:pt x="234" y="69"/>
                      <a:pt x="234" y="68"/>
                    </a:cubicBezTo>
                    <a:cubicBezTo>
                      <a:pt x="234" y="67"/>
                      <a:pt x="236" y="67"/>
                      <a:pt x="236" y="67"/>
                    </a:cubicBezTo>
                    <a:cubicBezTo>
                      <a:pt x="237" y="66"/>
                      <a:pt x="237" y="67"/>
                      <a:pt x="238" y="67"/>
                    </a:cubicBezTo>
                    <a:cubicBezTo>
                      <a:pt x="237" y="68"/>
                      <a:pt x="240" y="68"/>
                      <a:pt x="240" y="68"/>
                    </a:cubicBezTo>
                    <a:cubicBezTo>
                      <a:pt x="242" y="68"/>
                      <a:pt x="245" y="70"/>
                      <a:pt x="246" y="70"/>
                    </a:cubicBezTo>
                    <a:cubicBezTo>
                      <a:pt x="247" y="70"/>
                      <a:pt x="248" y="71"/>
                      <a:pt x="249" y="71"/>
                    </a:cubicBezTo>
                    <a:cubicBezTo>
                      <a:pt x="251" y="72"/>
                      <a:pt x="250" y="71"/>
                      <a:pt x="251" y="71"/>
                    </a:cubicBezTo>
                    <a:cubicBezTo>
                      <a:pt x="252" y="71"/>
                      <a:pt x="255" y="71"/>
                      <a:pt x="254" y="70"/>
                    </a:cubicBezTo>
                    <a:cubicBezTo>
                      <a:pt x="253" y="69"/>
                      <a:pt x="254" y="67"/>
                      <a:pt x="255" y="66"/>
                    </a:cubicBezTo>
                    <a:cubicBezTo>
                      <a:pt x="255" y="67"/>
                      <a:pt x="258" y="68"/>
                      <a:pt x="258" y="68"/>
                    </a:cubicBezTo>
                    <a:cubicBezTo>
                      <a:pt x="260" y="68"/>
                      <a:pt x="261" y="68"/>
                      <a:pt x="263" y="67"/>
                    </a:cubicBezTo>
                    <a:cubicBezTo>
                      <a:pt x="264" y="66"/>
                      <a:pt x="265" y="64"/>
                      <a:pt x="266" y="63"/>
                    </a:cubicBezTo>
                    <a:cubicBezTo>
                      <a:pt x="267" y="62"/>
                      <a:pt x="269" y="61"/>
                      <a:pt x="268" y="59"/>
                    </a:cubicBezTo>
                    <a:cubicBezTo>
                      <a:pt x="267" y="57"/>
                      <a:pt x="264" y="58"/>
                      <a:pt x="263" y="58"/>
                    </a:cubicBezTo>
                    <a:cubicBezTo>
                      <a:pt x="260" y="58"/>
                      <a:pt x="258" y="57"/>
                      <a:pt x="256" y="56"/>
                    </a:cubicBezTo>
                    <a:cubicBezTo>
                      <a:pt x="255" y="55"/>
                      <a:pt x="254" y="54"/>
                      <a:pt x="252" y="53"/>
                    </a:cubicBezTo>
                    <a:cubicBezTo>
                      <a:pt x="252" y="53"/>
                      <a:pt x="247" y="53"/>
                      <a:pt x="247" y="53"/>
                    </a:cubicBezTo>
                    <a:cubicBezTo>
                      <a:pt x="247" y="52"/>
                      <a:pt x="252" y="53"/>
                      <a:pt x="253" y="53"/>
                    </a:cubicBezTo>
                    <a:cubicBezTo>
                      <a:pt x="255" y="53"/>
                      <a:pt x="255" y="52"/>
                      <a:pt x="257" y="53"/>
                    </a:cubicBezTo>
                    <a:cubicBezTo>
                      <a:pt x="261" y="55"/>
                      <a:pt x="265" y="59"/>
                      <a:pt x="269" y="56"/>
                    </a:cubicBezTo>
                    <a:cubicBezTo>
                      <a:pt x="271" y="54"/>
                      <a:pt x="272" y="53"/>
                      <a:pt x="273" y="51"/>
                    </a:cubicBezTo>
                    <a:cubicBezTo>
                      <a:pt x="274" y="50"/>
                      <a:pt x="268" y="49"/>
                      <a:pt x="271" y="47"/>
                    </a:cubicBezTo>
                    <a:cubicBezTo>
                      <a:pt x="272" y="47"/>
                      <a:pt x="275" y="47"/>
                      <a:pt x="276" y="48"/>
                    </a:cubicBezTo>
                    <a:cubicBezTo>
                      <a:pt x="279" y="48"/>
                      <a:pt x="279" y="50"/>
                      <a:pt x="282" y="48"/>
                    </a:cubicBezTo>
                    <a:cubicBezTo>
                      <a:pt x="282" y="48"/>
                      <a:pt x="285" y="49"/>
                      <a:pt x="284" y="47"/>
                    </a:cubicBezTo>
                    <a:cubicBezTo>
                      <a:pt x="283" y="46"/>
                      <a:pt x="279" y="44"/>
                      <a:pt x="278" y="44"/>
                    </a:cubicBezTo>
                    <a:cubicBezTo>
                      <a:pt x="280" y="43"/>
                      <a:pt x="282" y="45"/>
                      <a:pt x="284" y="45"/>
                    </a:cubicBezTo>
                    <a:cubicBezTo>
                      <a:pt x="285" y="45"/>
                      <a:pt x="287" y="50"/>
                      <a:pt x="289" y="49"/>
                    </a:cubicBezTo>
                    <a:cubicBezTo>
                      <a:pt x="289" y="49"/>
                      <a:pt x="288" y="48"/>
                      <a:pt x="288" y="48"/>
                    </a:cubicBezTo>
                    <a:cubicBezTo>
                      <a:pt x="289" y="47"/>
                      <a:pt x="290" y="47"/>
                      <a:pt x="292" y="46"/>
                    </a:cubicBezTo>
                    <a:cubicBezTo>
                      <a:pt x="293" y="45"/>
                      <a:pt x="296" y="42"/>
                      <a:pt x="297" y="41"/>
                    </a:cubicBezTo>
                    <a:cubicBezTo>
                      <a:pt x="297" y="38"/>
                      <a:pt x="295" y="38"/>
                      <a:pt x="293" y="36"/>
                    </a:cubicBezTo>
                    <a:cubicBezTo>
                      <a:pt x="293" y="36"/>
                      <a:pt x="290" y="30"/>
                      <a:pt x="290" y="31"/>
                    </a:cubicBezTo>
                    <a:cubicBezTo>
                      <a:pt x="291" y="30"/>
                      <a:pt x="295" y="30"/>
                      <a:pt x="296" y="30"/>
                    </a:cubicBezTo>
                    <a:cubicBezTo>
                      <a:pt x="299" y="29"/>
                      <a:pt x="294" y="28"/>
                      <a:pt x="294" y="27"/>
                    </a:cubicBezTo>
                    <a:cubicBezTo>
                      <a:pt x="293" y="26"/>
                      <a:pt x="297" y="26"/>
                      <a:pt x="297" y="25"/>
                    </a:cubicBezTo>
                    <a:cubicBezTo>
                      <a:pt x="297" y="25"/>
                      <a:pt x="287" y="21"/>
                      <a:pt x="287" y="21"/>
                    </a:cubicBezTo>
                    <a:cubicBezTo>
                      <a:pt x="288" y="21"/>
                      <a:pt x="290" y="20"/>
                      <a:pt x="291" y="20"/>
                    </a:cubicBezTo>
                    <a:cubicBezTo>
                      <a:pt x="288" y="20"/>
                      <a:pt x="285" y="19"/>
                      <a:pt x="282" y="19"/>
                    </a:cubicBezTo>
                    <a:cubicBezTo>
                      <a:pt x="280" y="19"/>
                      <a:pt x="277" y="20"/>
                      <a:pt x="276" y="19"/>
                    </a:cubicBezTo>
                    <a:cubicBezTo>
                      <a:pt x="278" y="20"/>
                      <a:pt x="275" y="21"/>
                      <a:pt x="276" y="23"/>
                    </a:cubicBezTo>
                    <a:cubicBezTo>
                      <a:pt x="277" y="24"/>
                      <a:pt x="280" y="25"/>
                      <a:pt x="280" y="26"/>
                    </a:cubicBezTo>
                    <a:cubicBezTo>
                      <a:pt x="280" y="26"/>
                      <a:pt x="278" y="27"/>
                      <a:pt x="278" y="27"/>
                    </a:cubicBezTo>
                    <a:cubicBezTo>
                      <a:pt x="278" y="27"/>
                      <a:pt x="280" y="28"/>
                      <a:pt x="279" y="28"/>
                    </a:cubicBezTo>
                    <a:cubicBezTo>
                      <a:pt x="277" y="29"/>
                      <a:pt x="276" y="27"/>
                      <a:pt x="275" y="31"/>
                    </a:cubicBezTo>
                    <a:cubicBezTo>
                      <a:pt x="274" y="33"/>
                      <a:pt x="274" y="35"/>
                      <a:pt x="273" y="37"/>
                    </a:cubicBezTo>
                    <a:cubicBezTo>
                      <a:pt x="272" y="37"/>
                      <a:pt x="271" y="38"/>
                      <a:pt x="271" y="39"/>
                    </a:cubicBezTo>
                    <a:cubicBezTo>
                      <a:pt x="271" y="40"/>
                      <a:pt x="270" y="40"/>
                      <a:pt x="270" y="41"/>
                    </a:cubicBezTo>
                    <a:cubicBezTo>
                      <a:pt x="267" y="42"/>
                      <a:pt x="268" y="43"/>
                      <a:pt x="266" y="40"/>
                    </a:cubicBezTo>
                    <a:cubicBezTo>
                      <a:pt x="265" y="39"/>
                      <a:pt x="262" y="37"/>
                      <a:pt x="262" y="35"/>
                    </a:cubicBezTo>
                    <a:cubicBezTo>
                      <a:pt x="262" y="35"/>
                      <a:pt x="262" y="32"/>
                      <a:pt x="263" y="32"/>
                    </a:cubicBezTo>
                    <a:cubicBezTo>
                      <a:pt x="263" y="32"/>
                      <a:pt x="265" y="33"/>
                      <a:pt x="265" y="31"/>
                    </a:cubicBezTo>
                    <a:cubicBezTo>
                      <a:pt x="264" y="29"/>
                      <a:pt x="264" y="28"/>
                      <a:pt x="262" y="26"/>
                    </a:cubicBezTo>
                    <a:cubicBezTo>
                      <a:pt x="260" y="25"/>
                      <a:pt x="258" y="23"/>
                      <a:pt x="256" y="25"/>
                    </a:cubicBezTo>
                    <a:cubicBezTo>
                      <a:pt x="255" y="26"/>
                      <a:pt x="255" y="28"/>
                      <a:pt x="255" y="30"/>
                    </a:cubicBezTo>
                    <a:cubicBezTo>
                      <a:pt x="255" y="31"/>
                      <a:pt x="251" y="31"/>
                      <a:pt x="251" y="30"/>
                    </a:cubicBezTo>
                    <a:cubicBezTo>
                      <a:pt x="251" y="29"/>
                      <a:pt x="251" y="26"/>
                      <a:pt x="250" y="25"/>
                    </a:cubicBezTo>
                    <a:cubicBezTo>
                      <a:pt x="246" y="22"/>
                      <a:pt x="251" y="25"/>
                      <a:pt x="251" y="24"/>
                    </a:cubicBezTo>
                    <a:cubicBezTo>
                      <a:pt x="252" y="24"/>
                      <a:pt x="253" y="23"/>
                      <a:pt x="252" y="23"/>
                    </a:cubicBezTo>
                    <a:cubicBezTo>
                      <a:pt x="252" y="22"/>
                      <a:pt x="251" y="21"/>
                      <a:pt x="250" y="22"/>
                    </a:cubicBezTo>
                    <a:cubicBezTo>
                      <a:pt x="249" y="23"/>
                      <a:pt x="249" y="21"/>
                      <a:pt x="248" y="21"/>
                    </a:cubicBezTo>
                    <a:cubicBezTo>
                      <a:pt x="247" y="20"/>
                      <a:pt x="246" y="22"/>
                      <a:pt x="245" y="21"/>
                    </a:cubicBezTo>
                    <a:cubicBezTo>
                      <a:pt x="243" y="20"/>
                      <a:pt x="242" y="21"/>
                      <a:pt x="243" y="18"/>
                    </a:cubicBezTo>
                    <a:cubicBezTo>
                      <a:pt x="243" y="18"/>
                      <a:pt x="243" y="18"/>
                      <a:pt x="244" y="18"/>
                    </a:cubicBezTo>
                    <a:cubicBezTo>
                      <a:pt x="244" y="17"/>
                      <a:pt x="244" y="17"/>
                      <a:pt x="244" y="16"/>
                    </a:cubicBezTo>
                    <a:cubicBezTo>
                      <a:pt x="245" y="16"/>
                      <a:pt x="245" y="16"/>
                      <a:pt x="246" y="16"/>
                    </a:cubicBezTo>
                    <a:cubicBezTo>
                      <a:pt x="245" y="16"/>
                      <a:pt x="244" y="13"/>
                      <a:pt x="244" y="13"/>
                    </a:cubicBezTo>
                    <a:cubicBezTo>
                      <a:pt x="243" y="11"/>
                      <a:pt x="241" y="11"/>
                      <a:pt x="241" y="10"/>
                    </a:cubicBezTo>
                    <a:cubicBezTo>
                      <a:pt x="239" y="9"/>
                      <a:pt x="240" y="9"/>
                      <a:pt x="239" y="7"/>
                    </a:cubicBezTo>
                    <a:cubicBezTo>
                      <a:pt x="239" y="5"/>
                      <a:pt x="237" y="4"/>
                      <a:pt x="237" y="3"/>
                    </a:cubicBezTo>
                    <a:cubicBezTo>
                      <a:pt x="236" y="1"/>
                      <a:pt x="234" y="1"/>
                      <a:pt x="232" y="1"/>
                    </a:cubicBezTo>
                    <a:cubicBezTo>
                      <a:pt x="231" y="1"/>
                      <a:pt x="232" y="0"/>
                      <a:pt x="230" y="0"/>
                    </a:cubicBezTo>
                    <a:cubicBezTo>
                      <a:pt x="229" y="0"/>
                      <a:pt x="228" y="0"/>
                      <a:pt x="228" y="2"/>
                    </a:cubicBezTo>
                    <a:cubicBezTo>
                      <a:pt x="228" y="2"/>
                      <a:pt x="225" y="3"/>
                      <a:pt x="225" y="3"/>
                    </a:cubicBezTo>
                    <a:cubicBezTo>
                      <a:pt x="226" y="3"/>
                      <a:pt x="228" y="3"/>
                      <a:pt x="228" y="4"/>
                    </a:cubicBezTo>
                    <a:cubicBezTo>
                      <a:pt x="228" y="4"/>
                      <a:pt x="226" y="5"/>
                      <a:pt x="226" y="5"/>
                    </a:cubicBezTo>
                    <a:cubicBezTo>
                      <a:pt x="225" y="6"/>
                      <a:pt x="224" y="4"/>
                      <a:pt x="223" y="6"/>
                    </a:cubicBezTo>
                    <a:cubicBezTo>
                      <a:pt x="222" y="6"/>
                      <a:pt x="221" y="9"/>
                      <a:pt x="221" y="10"/>
                    </a:cubicBezTo>
                    <a:cubicBezTo>
                      <a:pt x="222" y="10"/>
                      <a:pt x="224" y="10"/>
                      <a:pt x="225" y="11"/>
                    </a:cubicBezTo>
                    <a:cubicBezTo>
                      <a:pt x="224" y="10"/>
                      <a:pt x="222" y="14"/>
                      <a:pt x="222" y="15"/>
                    </a:cubicBezTo>
                    <a:cubicBezTo>
                      <a:pt x="222" y="16"/>
                      <a:pt x="224" y="18"/>
                      <a:pt x="225" y="19"/>
                    </a:cubicBezTo>
                    <a:cubicBezTo>
                      <a:pt x="226" y="19"/>
                      <a:pt x="228" y="21"/>
                      <a:pt x="229" y="21"/>
                    </a:cubicBezTo>
                    <a:cubicBezTo>
                      <a:pt x="231" y="20"/>
                      <a:pt x="231" y="20"/>
                      <a:pt x="232" y="21"/>
                    </a:cubicBezTo>
                    <a:cubicBezTo>
                      <a:pt x="233" y="21"/>
                      <a:pt x="235" y="23"/>
                      <a:pt x="235" y="23"/>
                    </a:cubicBezTo>
                    <a:cubicBezTo>
                      <a:pt x="234" y="24"/>
                      <a:pt x="233" y="22"/>
                      <a:pt x="233" y="24"/>
                    </a:cubicBezTo>
                    <a:cubicBezTo>
                      <a:pt x="233" y="26"/>
                      <a:pt x="232" y="26"/>
                      <a:pt x="232" y="27"/>
                    </a:cubicBezTo>
                    <a:cubicBezTo>
                      <a:pt x="231" y="29"/>
                      <a:pt x="233" y="29"/>
                      <a:pt x="234" y="28"/>
                    </a:cubicBezTo>
                    <a:cubicBezTo>
                      <a:pt x="234" y="28"/>
                      <a:pt x="236" y="25"/>
                      <a:pt x="236" y="26"/>
                    </a:cubicBezTo>
                    <a:cubicBezTo>
                      <a:pt x="237" y="27"/>
                      <a:pt x="236" y="29"/>
                      <a:pt x="236" y="30"/>
                    </a:cubicBezTo>
                    <a:cubicBezTo>
                      <a:pt x="235" y="31"/>
                      <a:pt x="234" y="31"/>
                      <a:pt x="233" y="31"/>
                    </a:cubicBezTo>
                    <a:cubicBezTo>
                      <a:pt x="233" y="32"/>
                      <a:pt x="233" y="33"/>
                      <a:pt x="232" y="34"/>
                    </a:cubicBezTo>
                    <a:cubicBezTo>
                      <a:pt x="231" y="34"/>
                      <a:pt x="229" y="34"/>
                      <a:pt x="228" y="35"/>
                    </a:cubicBezTo>
                    <a:cubicBezTo>
                      <a:pt x="227" y="35"/>
                      <a:pt x="226" y="37"/>
                      <a:pt x="226" y="37"/>
                    </a:cubicBezTo>
                    <a:cubicBezTo>
                      <a:pt x="227" y="38"/>
                      <a:pt x="228" y="39"/>
                      <a:pt x="228" y="41"/>
                    </a:cubicBezTo>
                    <a:cubicBezTo>
                      <a:pt x="228" y="42"/>
                      <a:pt x="227" y="41"/>
                      <a:pt x="226" y="40"/>
                    </a:cubicBezTo>
                    <a:cubicBezTo>
                      <a:pt x="226" y="40"/>
                      <a:pt x="225" y="40"/>
                      <a:pt x="225" y="41"/>
                    </a:cubicBezTo>
                    <a:cubicBezTo>
                      <a:pt x="224" y="41"/>
                      <a:pt x="222" y="40"/>
                      <a:pt x="222" y="39"/>
                    </a:cubicBezTo>
                    <a:cubicBezTo>
                      <a:pt x="222" y="38"/>
                      <a:pt x="224" y="35"/>
                      <a:pt x="224" y="34"/>
                    </a:cubicBezTo>
                    <a:cubicBezTo>
                      <a:pt x="225" y="32"/>
                      <a:pt x="222" y="34"/>
                      <a:pt x="222" y="34"/>
                    </a:cubicBezTo>
                    <a:cubicBezTo>
                      <a:pt x="221" y="34"/>
                      <a:pt x="218" y="32"/>
                      <a:pt x="217" y="31"/>
                    </a:cubicBezTo>
                    <a:cubicBezTo>
                      <a:pt x="215" y="30"/>
                      <a:pt x="216" y="32"/>
                      <a:pt x="214" y="32"/>
                    </a:cubicBezTo>
                    <a:cubicBezTo>
                      <a:pt x="213" y="32"/>
                      <a:pt x="210" y="31"/>
                      <a:pt x="212" y="33"/>
                    </a:cubicBezTo>
                    <a:cubicBezTo>
                      <a:pt x="213" y="34"/>
                      <a:pt x="213" y="35"/>
                      <a:pt x="215" y="35"/>
                    </a:cubicBezTo>
                    <a:cubicBezTo>
                      <a:pt x="216" y="35"/>
                      <a:pt x="218" y="35"/>
                      <a:pt x="218" y="37"/>
                    </a:cubicBezTo>
                    <a:cubicBezTo>
                      <a:pt x="220" y="41"/>
                      <a:pt x="214" y="36"/>
                      <a:pt x="213" y="35"/>
                    </a:cubicBezTo>
                    <a:cubicBezTo>
                      <a:pt x="211" y="35"/>
                      <a:pt x="211" y="37"/>
                      <a:pt x="209" y="37"/>
                    </a:cubicBezTo>
                    <a:cubicBezTo>
                      <a:pt x="207" y="37"/>
                      <a:pt x="206" y="36"/>
                      <a:pt x="204" y="36"/>
                    </a:cubicBezTo>
                    <a:cubicBezTo>
                      <a:pt x="200" y="37"/>
                      <a:pt x="197" y="37"/>
                      <a:pt x="193" y="37"/>
                    </a:cubicBezTo>
                    <a:cubicBezTo>
                      <a:pt x="190" y="36"/>
                      <a:pt x="186" y="34"/>
                      <a:pt x="182" y="33"/>
                    </a:cubicBezTo>
                    <a:cubicBezTo>
                      <a:pt x="181" y="33"/>
                      <a:pt x="179" y="33"/>
                      <a:pt x="178" y="32"/>
                    </a:cubicBezTo>
                    <a:cubicBezTo>
                      <a:pt x="177" y="30"/>
                      <a:pt x="177" y="28"/>
                      <a:pt x="176" y="28"/>
                    </a:cubicBezTo>
                    <a:cubicBezTo>
                      <a:pt x="174" y="27"/>
                      <a:pt x="172" y="28"/>
                      <a:pt x="171" y="28"/>
                    </a:cubicBezTo>
                    <a:cubicBezTo>
                      <a:pt x="168" y="29"/>
                      <a:pt x="166" y="29"/>
                      <a:pt x="164" y="29"/>
                    </a:cubicBezTo>
                    <a:cubicBezTo>
                      <a:pt x="163" y="30"/>
                      <a:pt x="161" y="31"/>
                      <a:pt x="161" y="32"/>
                    </a:cubicBezTo>
                    <a:cubicBezTo>
                      <a:pt x="161" y="32"/>
                      <a:pt x="165" y="34"/>
                      <a:pt x="166" y="34"/>
                    </a:cubicBezTo>
                    <a:cubicBezTo>
                      <a:pt x="166" y="34"/>
                      <a:pt x="165" y="31"/>
                      <a:pt x="167" y="32"/>
                    </a:cubicBezTo>
                    <a:cubicBezTo>
                      <a:pt x="168" y="32"/>
                      <a:pt x="168" y="33"/>
                      <a:pt x="169" y="32"/>
                    </a:cubicBezTo>
                    <a:cubicBezTo>
                      <a:pt x="170" y="32"/>
                      <a:pt x="176" y="28"/>
                      <a:pt x="176" y="30"/>
                    </a:cubicBezTo>
                    <a:cubicBezTo>
                      <a:pt x="176" y="31"/>
                      <a:pt x="173" y="32"/>
                      <a:pt x="172" y="33"/>
                    </a:cubicBezTo>
                    <a:cubicBezTo>
                      <a:pt x="171" y="34"/>
                      <a:pt x="169" y="34"/>
                      <a:pt x="167" y="34"/>
                    </a:cubicBezTo>
                    <a:cubicBezTo>
                      <a:pt x="166" y="35"/>
                      <a:pt x="163" y="37"/>
                      <a:pt x="165" y="38"/>
                    </a:cubicBezTo>
                    <a:cubicBezTo>
                      <a:pt x="167" y="38"/>
                      <a:pt x="167" y="39"/>
                      <a:pt x="166" y="41"/>
                    </a:cubicBezTo>
                    <a:cubicBezTo>
                      <a:pt x="166" y="42"/>
                      <a:pt x="168" y="42"/>
                      <a:pt x="168" y="43"/>
                    </a:cubicBezTo>
                    <a:cubicBezTo>
                      <a:pt x="169" y="44"/>
                      <a:pt x="169" y="46"/>
                      <a:pt x="167" y="44"/>
                    </a:cubicBezTo>
                    <a:cubicBezTo>
                      <a:pt x="165" y="42"/>
                      <a:pt x="167" y="46"/>
                      <a:pt x="166" y="45"/>
                    </a:cubicBezTo>
                    <a:cubicBezTo>
                      <a:pt x="165" y="45"/>
                      <a:pt x="163" y="42"/>
                      <a:pt x="162" y="43"/>
                    </a:cubicBezTo>
                    <a:cubicBezTo>
                      <a:pt x="164" y="42"/>
                      <a:pt x="167" y="43"/>
                      <a:pt x="164" y="41"/>
                    </a:cubicBezTo>
                    <a:cubicBezTo>
                      <a:pt x="165" y="41"/>
                      <a:pt x="166" y="40"/>
                      <a:pt x="164" y="39"/>
                    </a:cubicBezTo>
                    <a:cubicBezTo>
                      <a:pt x="166" y="40"/>
                      <a:pt x="161" y="40"/>
                      <a:pt x="162" y="40"/>
                    </a:cubicBezTo>
                    <a:cubicBezTo>
                      <a:pt x="162" y="39"/>
                      <a:pt x="162" y="39"/>
                      <a:pt x="163" y="39"/>
                    </a:cubicBezTo>
                    <a:cubicBezTo>
                      <a:pt x="163" y="38"/>
                      <a:pt x="160" y="40"/>
                      <a:pt x="160" y="40"/>
                    </a:cubicBezTo>
                    <a:cubicBezTo>
                      <a:pt x="159" y="40"/>
                      <a:pt x="160" y="38"/>
                      <a:pt x="159" y="37"/>
                    </a:cubicBezTo>
                    <a:cubicBezTo>
                      <a:pt x="159" y="37"/>
                      <a:pt x="157" y="37"/>
                      <a:pt x="157" y="37"/>
                    </a:cubicBezTo>
                    <a:cubicBezTo>
                      <a:pt x="155" y="37"/>
                      <a:pt x="155" y="34"/>
                      <a:pt x="153" y="35"/>
                    </a:cubicBezTo>
                    <a:cubicBezTo>
                      <a:pt x="151" y="37"/>
                      <a:pt x="150" y="37"/>
                      <a:pt x="147" y="37"/>
                    </a:cubicBezTo>
                    <a:cubicBezTo>
                      <a:pt x="143" y="37"/>
                      <a:pt x="140" y="37"/>
                      <a:pt x="136" y="37"/>
                    </a:cubicBezTo>
                    <a:cubicBezTo>
                      <a:pt x="135" y="37"/>
                      <a:pt x="128" y="37"/>
                      <a:pt x="128" y="36"/>
                    </a:cubicBezTo>
                    <a:cubicBezTo>
                      <a:pt x="127" y="36"/>
                      <a:pt x="130" y="34"/>
                      <a:pt x="131" y="33"/>
                    </a:cubicBezTo>
                    <a:cubicBezTo>
                      <a:pt x="132" y="32"/>
                      <a:pt x="133" y="33"/>
                      <a:pt x="135" y="33"/>
                    </a:cubicBezTo>
                    <a:cubicBezTo>
                      <a:pt x="136" y="32"/>
                      <a:pt x="133" y="30"/>
                      <a:pt x="133" y="30"/>
                    </a:cubicBezTo>
                    <a:cubicBezTo>
                      <a:pt x="131" y="28"/>
                      <a:pt x="130" y="28"/>
                      <a:pt x="128" y="27"/>
                    </a:cubicBezTo>
                    <a:cubicBezTo>
                      <a:pt x="127" y="27"/>
                      <a:pt x="126" y="26"/>
                      <a:pt x="125" y="27"/>
                    </a:cubicBezTo>
                    <a:cubicBezTo>
                      <a:pt x="124" y="28"/>
                      <a:pt x="123" y="29"/>
                      <a:pt x="122" y="28"/>
                    </a:cubicBezTo>
                    <a:cubicBezTo>
                      <a:pt x="119" y="26"/>
                      <a:pt x="116" y="26"/>
                      <a:pt x="113" y="25"/>
                    </a:cubicBezTo>
                    <a:cubicBezTo>
                      <a:pt x="109" y="24"/>
                      <a:pt x="106" y="24"/>
                      <a:pt x="102" y="22"/>
                    </a:cubicBezTo>
                    <a:cubicBezTo>
                      <a:pt x="99" y="20"/>
                      <a:pt x="97" y="19"/>
                      <a:pt x="93" y="19"/>
                    </a:cubicBezTo>
                    <a:cubicBezTo>
                      <a:pt x="92" y="19"/>
                      <a:pt x="91" y="19"/>
                      <a:pt x="90" y="20"/>
                    </a:cubicBezTo>
                    <a:cubicBezTo>
                      <a:pt x="89" y="21"/>
                      <a:pt x="88" y="23"/>
                      <a:pt x="87" y="23"/>
                    </a:cubicBezTo>
                    <a:cubicBezTo>
                      <a:pt x="86" y="23"/>
                      <a:pt x="83" y="24"/>
                      <a:pt x="83" y="23"/>
                    </a:cubicBezTo>
                    <a:cubicBezTo>
                      <a:pt x="83" y="22"/>
                      <a:pt x="85" y="21"/>
                      <a:pt x="85" y="20"/>
                    </a:cubicBezTo>
                    <a:cubicBezTo>
                      <a:pt x="85" y="20"/>
                      <a:pt x="82" y="21"/>
                      <a:pt x="82" y="20"/>
                    </a:cubicBezTo>
                    <a:cubicBezTo>
                      <a:pt x="83" y="19"/>
                      <a:pt x="83" y="18"/>
                      <a:pt x="82" y="17"/>
                    </a:cubicBezTo>
                    <a:cubicBezTo>
                      <a:pt x="82" y="15"/>
                      <a:pt x="78" y="17"/>
                      <a:pt x="78" y="18"/>
                    </a:cubicBezTo>
                    <a:cubicBezTo>
                      <a:pt x="78" y="18"/>
                      <a:pt x="80" y="17"/>
                      <a:pt x="80" y="18"/>
                    </a:cubicBezTo>
                    <a:cubicBezTo>
                      <a:pt x="81" y="18"/>
                      <a:pt x="77" y="20"/>
                      <a:pt x="80" y="20"/>
                    </a:cubicBezTo>
                    <a:cubicBezTo>
                      <a:pt x="79" y="20"/>
                      <a:pt x="78" y="20"/>
                      <a:pt x="78" y="22"/>
                    </a:cubicBezTo>
                    <a:cubicBezTo>
                      <a:pt x="78" y="23"/>
                      <a:pt x="77" y="24"/>
                      <a:pt x="76" y="23"/>
                    </a:cubicBezTo>
                    <a:cubicBezTo>
                      <a:pt x="73" y="22"/>
                      <a:pt x="72" y="21"/>
                      <a:pt x="71" y="18"/>
                    </a:cubicBezTo>
                    <a:cubicBezTo>
                      <a:pt x="70" y="16"/>
                      <a:pt x="68" y="15"/>
                      <a:pt x="66" y="13"/>
                    </a:cubicBezTo>
                    <a:cubicBezTo>
                      <a:pt x="65" y="13"/>
                      <a:pt x="64" y="11"/>
                      <a:pt x="63" y="12"/>
                    </a:cubicBezTo>
                    <a:cubicBezTo>
                      <a:pt x="63" y="14"/>
                      <a:pt x="66" y="15"/>
                      <a:pt x="67" y="16"/>
                    </a:cubicBezTo>
                    <a:cubicBezTo>
                      <a:pt x="67" y="15"/>
                      <a:pt x="63" y="16"/>
                      <a:pt x="63" y="17"/>
                    </a:cubicBezTo>
                    <a:cubicBezTo>
                      <a:pt x="62" y="18"/>
                      <a:pt x="63" y="18"/>
                      <a:pt x="62" y="19"/>
                    </a:cubicBezTo>
                    <a:cubicBezTo>
                      <a:pt x="61" y="19"/>
                      <a:pt x="60" y="21"/>
                      <a:pt x="59" y="20"/>
                    </a:cubicBezTo>
                    <a:cubicBezTo>
                      <a:pt x="59" y="20"/>
                      <a:pt x="59" y="19"/>
                      <a:pt x="59" y="19"/>
                    </a:cubicBezTo>
                    <a:cubicBezTo>
                      <a:pt x="59" y="18"/>
                      <a:pt x="54" y="20"/>
                      <a:pt x="54" y="21"/>
                    </a:cubicBezTo>
                    <a:cubicBezTo>
                      <a:pt x="53" y="22"/>
                      <a:pt x="52" y="23"/>
                      <a:pt x="50" y="24"/>
                    </a:cubicBezTo>
                    <a:cubicBezTo>
                      <a:pt x="49" y="25"/>
                      <a:pt x="50" y="22"/>
                      <a:pt x="49" y="22"/>
                    </a:cubicBezTo>
                    <a:cubicBezTo>
                      <a:pt x="48" y="22"/>
                      <a:pt x="47" y="23"/>
                      <a:pt x="46" y="23"/>
                    </a:cubicBezTo>
                    <a:cubicBezTo>
                      <a:pt x="45" y="23"/>
                      <a:pt x="45" y="25"/>
                      <a:pt x="44" y="25"/>
                    </a:cubicBezTo>
                    <a:cubicBezTo>
                      <a:pt x="43" y="25"/>
                      <a:pt x="40" y="27"/>
                      <a:pt x="41" y="27"/>
                    </a:cubicBezTo>
                    <a:cubicBezTo>
                      <a:pt x="41" y="28"/>
                      <a:pt x="43" y="28"/>
                      <a:pt x="40" y="29"/>
                    </a:cubicBezTo>
                    <a:cubicBezTo>
                      <a:pt x="40" y="29"/>
                      <a:pt x="37" y="29"/>
                      <a:pt x="37" y="28"/>
                    </a:cubicBezTo>
                    <a:cubicBezTo>
                      <a:pt x="37" y="27"/>
                      <a:pt x="40" y="26"/>
                      <a:pt x="40" y="26"/>
                    </a:cubicBezTo>
                    <a:cubicBezTo>
                      <a:pt x="41" y="24"/>
                      <a:pt x="43" y="23"/>
                      <a:pt x="44" y="22"/>
                    </a:cubicBezTo>
                    <a:cubicBezTo>
                      <a:pt x="46" y="21"/>
                      <a:pt x="47" y="21"/>
                      <a:pt x="49" y="22"/>
                    </a:cubicBezTo>
                    <a:cubicBezTo>
                      <a:pt x="48" y="22"/>
                      <a:pt x="56" y="18"/>
                      <a:pt x="56" y="18"/>
                    </a:cubicBezTo>
                    <a:cubicBezTo>
                      <a:pt x="58" y="17"/>
                      <a:pt x="57" y="16"/>
                      <a:pt x="56" y="16"/>
                    </a:cubicBezTo>
                    <a:cubicBezTo>
                      <a:pt x="54" y="16"/>
                      <a:pt x="52" y="16"/>
                      <a:pt x="50" y="17"/>
                    </a:cubicBezTo>
                    <a:cubicBezTo>
                      <a:pt x="49" y="17"/>
                      <a:pt x="49" y="19"/>
                      <a:pt x="47" y="19"/>
                    </a:cubicBezTo>
                    <a:cubicBezTo>
                      <a:pt x="46" y="19"/>
                      <a:pt x="44" y="20"/>
                      <a:pt x="43" y="20"/>
                    </a:cubicBezTo>
                    <a:cubicBezTo>
                      <a:pt x="41" y="20"/>
                      <a:pt x="36" y="25"/>
                      <a:pt x="35" y="24"/>
                    </a:cubicBezTo>
                    <a:cubicBezTo>
                      <a:pt x="34" y="24"/>
                      <a:pt x="36" y="23"/>
                      <a:pt x="36" y="22"/>
                    </a:cubicBezTo>
                    <a:cubicBezTo>
                      <a:pt x="36" y="22"/>
                      <a:pt x="33" y="21"/>
                      <a:pt x="33" y="21"/>
                    </a:cubicBezTo>
                    <a:cubicBezTo>
                      <a:pt x="33" y="21"/>
                      <a:pt x="30" y="23"/>
                      <a:pt x="29" y="23"/>
                    </a:cubicBezTo>
                    <a:cubicBezTo>
                      <a:pt x="28" y="23"/>
                      <a:pt x="26" y="24"/>
                      <a:pt x="25" y="25"/>
                    </a:cubicBezTo>
                    <a:cubicBezTo>
                      <a:pt x="24" y="25"/>
                      <a:pt x="26" y="26"/>
                      <a:pt x="26" y="26"/>
                    </a:cubicBezTo>
                    <a:cubicBezTo>
                      <a:pt x="27" y="26"/>
                      <a:pt x="26" y="27"/>
                      <a:pt x="26" y="27"/>
                    </a:cubicBezTo>
                    <a:cubicBezTo>
                      <a:pt x="26" y="28"/>
                      <a:pt x="30" y="27"/>
                      <a:pt x="30" y="27"/>
                    </a:cubicBezTo>
                    <a:cubicBezTo>
                      <a:pt x="31" y="26"/>
                      <a:pt x="33" y="25"/>
                      <a:pt x="34" y="24"/>
                    </a:cubicBezTo>
                    <a:cubicBezTo>
                      <a:pt x="29" y="26"/>
                      <a:pt x="34" y="27"/>
                      <a:pt x="33" y="29"/>
                    </a:cubicBezTo>
                    <a:cubicBezTo>
                      <a:pt x="33" y="29"/>
                      <a:pt x="32" y="28"/>
                      <a:pt x="32" y="28"/>
                    </a:cubicBezTo>
                    <a:cubicBezTo>
                      <a:pt x="30" y="27"/>
                      <a:pt x="29" y="28"/>
                      <a:pt x="28" y="29"/>
                    </a:cubicBezTo>
                    <a:cubicBezTo>
                      <a:pt x="27" y="29"/>
                      <a:pt x="23" y="28"/>
                      <a:pt x="21" y="28"/>
                    </a:cubicBezTo>
                    <a:cubicBezTo>
                      <a:pt x="19" y="28"/>
                      <a:pt x="16" y="26"/>
                      <a:pt x="14" y="25"/>
                    </a:cubicBezTo>
                    <a:cubicBezTo>
                      <a:pt x="13" y="25"/>
                      <a:pt x="12" y="24"/>
                      <a:pt x="11" y="24"/>
                    </a:cubicBezTo>
                    <a:cubicBezTo>
                      <a:pt x="10" y="23"/>
                      <a:pt x="9" y="21"/>
                      <a:pt x="10" y="21"/>
                    </a:cubicBezTo>
                    <a:cubicBezTo>
                      <a:pt x="9" y="21"/>
                      <a:pt x="7" y="21"/>
                      <a:pt x="6" y="22"/>
                    </a:cubicBezTo>
                    <a:cubicBezTo>
                      <a:pt x="4" y="22"/>
                      <a:pt x="2" y="22"/>
                      <a:pt x="0" y="21"/>
                    </a:cubicBezTo>
                    <a:cubicBezTo>
                      <a:pt x="0" y="41"/>
                      <a:pt x="0" y="61"/>
                      <a:pt x="0" y="80"/>
                    </a:cubicBezTo>
                    <a:cubicBezTo>
                      <a:pt x="0" y="85"/>
                      <a:pt x="0" y="89"/>
                      <a:pt x="0" y="94"/>
                    </a:cubicBezTo>
                    <a:cubicBezTo>
                      <a:pt x="0" y="95"/>
                      <a:pt x="0" y="96"/>
                      <a:pt x="0" y="97"/>
                    </a:cubicBezTo>
                    <a:cubicBezTo>
                      <a:pt x="0" y="99"/>
                      <a:pt x="2" y="97"/>
                      <a:pt x="3" y="97"/>
                    </a:cubicBezTo>
                    <a:cubicBezTo>
                      <a:pt x="5" y="98"/>
                      <a:pt x="5" y="97"/>
                      <a:pt x="7" y="97"/>
                    </a:cubicBezTo>
                    <a:cubicBezTo>
                      <a:pt x="9" y="97"/>
                      <a:pt x="9" y="98"/>
                      <a:pt x="10" y="99"/>
                    </a:cubicBezTo>
                    <a:cubicBezTo>
                      <a:pt x="11" y="101"/>
                      <a:pt x="16" y="107"/>
                      <a:pt x="18" y="107"/>
                    </a:cubicBezTo>
                    <a:cubicBezTo>
                      <a:pt x="19" y="107"/>
                      <a:pt x="21" y="106"/>
                      <a:pt x="22" y="105"/>
                    </a:cubicBezTo>
                    <a:cubicBezTo>
                      <a:pt x="23" y="104"/>
                      <a:pt x="22" y="103"/>
                      <a:pt x="23" y="102"/>
                    </a:cubicBezTo>
                    <a:cubicBezTo>
                      <a:pt x="24" y="102"/>
                      <a:pt x="28" y="101"/>
                      <a:pt x="28" y="102"/>
                    </a:cubicBezTo>
                    <a:cubicBezTo>
                      <a:pt x="30" y="104"/>
                      <a:pt x="32" y="105"/>
                      <a:pt x="33" y="107"/>
                    </a:cubicBezTo>
                    <a:cubicBezTo>
                      <a:pt x="35" y="109"/>
                      <a:pt x="37" y="110"/>
                      <a:pt x="38" y="112"/>
                    </a:cubicBezTo>
                    <a:cubicBezTo>
                      <a:pt x="39" y="113"/>
                      <a:pt x="39" y="114"/>
                      <a:pt x="40" y="116"/>
                    </a:cubicBezTo>
                    <a:cubicBezTo>
                      <a:pt x="42" y="118"/>
                      <a:pt x="43" y="122"/>
                      <a:pt x="46" y="124"/>
                    </a:cubicBezTo>
                    <a:cubicBezTo>
                      <a:pt x="48" y="126"/>
                      <a:pt x="52" y="127"/>
                      <a:pt x="54" y="128"/>
                    </a:cubicBezTo>
                    <a:cubicBezTo>
                      <a:pt x="56" y="129"/>
                      <a:pt x="53" y="130"/>
                      <a:pt x="54" y="132"/>
                    </a:cubicBezTo>
                    <a:cubicBezTo>
                      <a:pt x="55" y="132"/>
                      <a:pt x="56" y="132"/>
                      <a:pt x="56" y="133"/>
                    </a:cubicBezTo>
                    <a:cubicBezTo>
                      <a:pt x="56" y="133"/>
                      <a:pt x="55" y="136"/>
                      <a:pt x="56" y="135"/>
                    </a:cubicBezTo>
                    <a:cubicBezTo>
                      <a:pt x="55" y="136"/>
                      <a:pt x="53" y="136"/>
                      <a:pt x="53" y="138"/>
                    </a:cubicBezTo>
                    <a:cubicBezTo>
                      <a:pt x="52" y="139"/>
                      <a:pt x="55" y="141"/>
                      <a:pt x="56" y="141"/>
                    </a:cubicBezTo>
                    <a:cubicBezTo>
                      <a:pt x="56" y="141"/>
                      <a:pt x="54" y="143"/>
                      <a:pt x="54" y="143"/>
                    </a:cubicBezTo>
                    <a:cubicBezTo>
                      <a:pt x="54" y="143"/>
                      <a:pt x="53" y="142"/>
                      <a:pt x="53" y="141"/>
                    </a:cubicBezTo>
                    <a:cubicBezTo>
                      <a:pt x="52" y="141"/>
                      <a:pt x="53" y="143"/>
                      <a:pt x="53" y="143"/>
                    </a:cubicBezTo>
                    <a:cubicBezTo>
                      <a:pt x="54" y="144"/>
                      <a:pt x="53" y="145"/>
                      <a:pt x="54" y="146"/>
                    </a:cubicBezTo>
                    <a:cubicBezTo>
                      <a:pt x="55" y="148"/>
                      <a:pt x="55" y="148"/>
                      <a:pt x="57" y="147"/>
                    </a:cubicBezTo>
                    <a:cubicBezTo>
                      <a:pt x="57" y="147"/>
                      <a:pt x="58" y="147"/>
                      <a:pt x="58" y="147"/>
                    </a:cubicBezTo>
                    <a:cubicBezTo>
                      <a:pt x="59" y="147"/>
                      <a:pt x="59" y="145"/>
                      <a:pt x="59" y="145"/>
                    </a:cubicBezTo>
                    <a:cubicBezTo>
                      <a:pt x="59" y="145"/>
                      <a:pt x="60" y="147"/>
                      <a:pt x="61" y="147"/>
                    </a:cubicBezTo>
                    <a:cubicBezTo>
                      <a:pt x="61" y="147"/>
                      <a:pt x="60" y="149"/>
                      <a:pt x="60" y="150"/>
                    </a:cubicBezTo>
                    <a:cubicBezTo>
                      <a:pt x="59" y="151"/>
                      <a:pt x="59" y="152"/>
                      <a:pt x="61" y="151"/>
                    </a:cubicBezTo>
                    <a:cubicBezTo>
                      <a:pt x="61" y="150"/>
                      <a:pt x="62" y="150"/>
                      <a:pt x="62" y="150"/>
                    </a:cubicBezTo>
                    <a:cubicBezTo>
                      <a:pt x="63" y="150"/>
                      <a:pt x="63" y="149"/>
                      <a:pt x="63" y="149"/>
                    </a:cubicBezTo>
                    <a:cubicBezTo>
                      <a:pt x="65" y="148"/>
                      <a:pt x="64" y="151"/>
                      <a:pt x="64" y="152"/>
                    </a:cubicBezTo>
                    <a:cubicBezTo>
                      <a:pt x="64" y="153"/>
                      <a:pt x="65" y="154"/>
                      <a:pt x="66" y="154"/>
                    </a:cubicBezTo>
                    <a:cubicBezTo>
                      <a:pt x="67" y="154"/>
                      <a:pt x="68" y="152"/>
                      <a:pt x="69" y="152"/>
                    </a:cubicBezTo>
                    <a:cubicBezTo>
                      <a:pt x="69" y="152"/>
                      <a:pt x="68" y="153"/>
                      <a:pt x="68" y="153"/>
                    </a:cubicBezTo>
                    <a:cubicBezTo>
                      <a:pt x="68" y="153"/>
                      <a:pt x="70" y="154"/>
                      <a:pt x="70" y="154"/>
                    </a:cubicBezTo>
                    <a:cubicBezTo>
                      <a:pt x="70" y="154"/>
                      <a:pt x="63" y="156"/>
                      <a:pt x="66" y="158"/>
                    </a:cubicBezTo>
                    <a:cubicBezTo>
                      <a:pt x="66" y="158"/>
                      <a:pt x="72" y="157"/>
                      <a:pt x="71" y="158"/>
                    </a:cubicBezTo>
                    <a:cubicBezTo>
                      <a:pt x="71" y="158"/>
                      <a:pt x="66" y="158"/>
                      <a:pt x="67" y="160"/>
                    </a:cubicBezTo>
                    <a:cubicBezTo>
                      <a:pt x="67" y="160"/>
                      <a:pt x="69" y="160"/>
                      <a:pt x="69" y="160"/>
                    </a:cubicBezTo>
                    <a:cubicBezTo>
                      <a:pt x="68" y="161"/>
                      <a:pt x="66" y="161"/>
                      <a:pt x="67" y="162"/>
                    </a:cubicBezTo>
                    <a:cubicBezTo>
                      <a:pt x="69" y="163"/>
                      <a:pt x="71" y="163"/>
                      <a:pt x="72" y="163"/>
                    </a:cubicBezTo>
                    <a:cubicBezTo>
                      <a:pt x="74" y="163"/>
                      <a:pt x="73" y="164"/>
                      <a:pt x="74" y="164"/>
                    </a:cubicBezTo>
                    <a:cubicBezTo>
                      <a:pt x="76" y="165"/>
                      <a:pt x="76" y="162"/>
                      <a:pt x="77" y="162"/>
                    </a:cubicBezTo>
                    <a:cubicBezTo>
                      <a:pt x="78" y="162"/>
                      <a:pt x="77" y="164"/>
                      <a:pt x="77" y="164"/>
                    </a:cubicBezTo>
                    <a:cubicBezTo>
                      <a:pt x="76" y="165"/>
                      <a:pt x="76" y="165"/>
                      <a:pt x="77" y="166"/>
                    </a:cubicBezTo>
                    <a:cubicBezTo>
                      <a:pt x="80" y="168"/>
                      <a:pt x="81" y="163"/>
                      <a:pt x="81" y="163"/>
                    </a:cubicBezTo>
                    <a:cubicBezTo>
                      <a:pt x="81" y="163"/>
                      <a:pt x="81" y="166"/>
                      <a:pt x="80" y="166"/>
                    </a:cubicBezTo>
                    <a:cubicBezTo>
                      <a:pt x="80" y="167"/>
                      <a:pt x="82" y="166"/>
                      <a:pt x="83" y="166"/>
                    </a:cubicBezTo>
                    <a:cubicBezTo>
                      <a:pt x="82" y="168"/>
                      <a:pt x="81" y="169"/>
                      <a:pt x="83" y="170"/>
                    </a:cubicBezTo>
                    <a:cubicBezTo>
                      <a:pt x="85" y="171"/>
                      <a:pt x="86" y="168"/>
                      <a:pt x="86" y="168"/>
                    </a:cubicBezTo>
                    <a:cubicBezTo>
                      <a:pt x="86" y="168"/>
                      <a:pt x="86" y="169"/>
                      <a:pt x="86" y="170"/>
                    </a:cubicBezTo>
                    <a:cubicBezTo>
                      <a:pt x="87" y="172"/>
                      <a:pt x="86" y="171"/>
                      <a:pt x="85" y="171"/>
                    </a:cubicBezTo>
                    <a:cubicBezTo>
                      <a:pt x="84" y="172"/>
                      <a:pt x="90" y="173"/>
                      <a:pt x="89" y="171"/>
                    </a:cubicBezTo>
                    <a:cubicBezTo>
                      <a:pt x="91" y="174"/>
                      <a:pt x="90" y="176"/>
                      <a:pt x="94" y="176"/>
                    </a:cubicBezTo>
                    <a:cubicBezTo>
                      <a:pt x="97" y="176"/>
                      <a:pt x="99" y="176"/>
                      <a:pt x="102" y="176"/>
                    </a:cubicBezTo>
                    <a:cubicBezTo>
                      <a:pt x="113" y="176"/>
                      <a:pt x="123" y="176"/>
                      <a:pt x="133" y="176"/>
                    </a:cubicBezTo>
                    <a:cubicBezTo>
                      <a:pt x="158" y="176"/>
                      <a:pt x="183" y="176"/>
                      <a:pt x="208" y="176"/>
                    </a:cubicBezTo>
                    <a:cubicBezTo>
                      <a:pt x="213" y="176"/>
                      <a:pt x="218" y="176"/>
                      <a:pt x="223" y="176"/>
                    </a:cubicBezTo>
                    <a:cubicBezTo>
                      <a:pt x="224" y="176"/>
                      <a:pt x="229" y="177"/>
                      <a:pt x="229" y="174"/>
                    </a:cubicBezTo>
                    <a:close/>
                    <a:moveTo>
                      <a:pt x="112" y="54"/>
                    </a:moveTo>
                    <a:cubicBezTo>
                      <a:pt x="110" y="54"/>
                      <a:pt x="108" y="53"/>
                      <a:pt x="106" y="54"/>
                    </a:cubicBezTo>
                    <a:cubicBezTo>
                      <a:pt x="104" y="57"/>
                      <a:pt x="108" y="56"/>
                      <a:pt x="108" y="57"/>
                    </a:cubicBezTo>
                    <a:cubicBezTo>
                      <a:pt x="108" y="56"/>
                      <a:pt x="100" y="60"/>
                      <a:pt x="100" y="60"/>
                    </a:cubicBezTo>
                    <a:cubicBezTo>
                      <a:pt x="98" y="59"/>
                      <a:pt x="107" y="53"/>
                      <a:pt x="99" y="56"/>
                    </a:cubicBezTo>
                    <a:cubicBezTo>
                      <a:pt x="98" y="56"/>
                      <a:pt x="97" y="57"/>
                      <a:pt x="97" y="57"/>
                    </a:cubicBezTo>
                    <a:cubicBezTo>
                      <a:pt x="96" y="58"/>
                      <a:pt x="97" y="59"/>
                      <a:pt x="96" y="60"/>
                    </a:cubicBezTo>
                    <a:cubicBezTo>
                      <a:pt x="95" y="60"/>
                      <a:pt x="88" y="59"/>
                      <a:pt x="88" y="59"/>
                    </a:cubicBezTo>
                    <a:cubicBezTo>
                      <a:pt x="88" y="58"/>
                      <a:pt x="91" y="59"/>
                      <a:pt x="91" y="58"/>
                    </a:cubicBezTo>
                    <a:cubicBezTo>
                      <a:pt x="92" y="57"/>
                      <a:pt x="91" y="57"/>
                      <a:pt x="92" y="56"/>
                    </a:cubicBezTo>
                    <a:cubicBezTo>
                      <a:pt x="92" y="55"/>
                      <a:pt x="94" y="54"/>
                      <a:pt x="94" y="54"/>
                    </a:cubicBezTo>
                    <a:cubicBezTo>
                      <a:pt x="94" y="53"/>
                      <a:pt x="91" y="52"/>
                      <a:pt x="94" y="52"/>
                    </a:cubicBezTo>
                    <a:cubicBezTo>
                      <a:pt x="94" y="52"/>
                      <a:pt x="98" y="53"/>
                      <a:pt x="98" y="52"/>
                    </a:cubicBezTo>
                    <a:cubicBezTo>
                      <a:pt x="98" y="51"/>
                      <a:pt x="93" y="50"/>
                      <a:pt x="92" y="50"/>
                    </a:cubicBezTo>
                    <a:cubicBezTo>
                      <a:pt x="91" y="50"/>
                      <a:pt x="89" y="51"/>
                      <a:pt x="87" y="51"/>
                    </a:cubicBezTo>
                    <a:cubicBezTo>
                      <a:pt x="86" y="51"/>
                      <a:pt x="84" y="50"/>
                      <a:pt x="82" y="51"/>
                    </a:cubicBezTo>
                    <a:cubicBezTo>
                      <a:pt x="81" y="51"/>
                      <a:pt x="79" y="53"/>
                      <a:pt x="80" y="51"/>
                    </a:cubicBezTo>
                    <a:cubicBezTo>
                      <a:pt x="81" y="49"/>
                      <a:pt x="83" y="50"/>
                      <a:pt x="84" y="49"/>
                    </a:cubicBezTo>
                    <a:cubicBezTo>
                      <a:pt x="86" y="49"/>
                      <a:pt x="89" y="48"/>
                      <a:pt x="91" y="47"/>
                    </a:cubicBezTo>
                    <a:cubicBezTo>
                      <a:pt x="95" y="46"/>
                      <a:pt x="99" y="46"/>
                      <a:pt x="102" y="44"/>
                    </a:cubicBezTo>
                    <a:cubicBezTo>
                      <a:pt x="104" y="44"/>
                      <a:pt x="107" y="43"/>
                      <a:pt x="108" y="45"/>
                    </a:cubicBezTo>
                    <a:cubicBezTo>
                      <a:pt x="109" y="46"/>
                      <a:pt x="105" y="47"/>
                      <a:pt x="104" y="48"/>
                    </a:cubicBezTo>
                    <a:cubicBezTo>
                      <a:pt x="102" y="49"/>
                      <a:pt x="110" y="49"/>
                      <a:pt x="111" y="49"/>
                    </a:cubicBezTo>
                    <a:cubicBezTo>
                      <a:pt x="111" y="49"/>
                      <a:pt x="113" y="49"/>
                      <a:pt x="113" y="49"/>
                    </a:cubicBezTo>
                    <a:cubicBezTo>
                      <a:pt x="114" y="48"/>
                      <a:pt x="116" y="46"/>
                      <a:pt x="117" y="47"/>
                    </a:cubicBezTo>
                    <a:cubicBezTo>
                      <a:pt x="118" y="48"/>
                      <a:pt x="113" y="54"/>
                      <a:pt x="112" y="54"/>
                    </a:cubicBezTo>
                    <a:cubicBezTo>
                      <a:pt x="110" y="54"/>
                      <a:pt x="114" y="54"/>
                      <a:pt x="112" y="54"/>
                    </a:cubicBezTo>
                    <a:close/>
                    <a:moveTo>
                      <a:pt x="157" y="78"/>
                    </a:moveTo>
                    <a:cubicBezTo>
                      <a:pt x="157" y="78"/>
                      <a:pt x="152" y="78"/>
                      <a:pt x="153" y="78"/>
                    </a:cubicBezTo>
                    <a:cubicBezTo>
                      <a:pt x="153" y="79"/>
                      <a:pt x="155" y="78"/>
                      <a:pt x="155" y="79"/>
                    </a:cubicBezTo>
                    <a:cubicBezTo>
                      <a:pt x="155" y="80"/>
                      <a:pt x="151" y="81"/>
                      <a:pt x="150" y="81"/>
                    </a:cubicBezTo>
                    <a:cubicBezTo>
                      <a:pt x="148" y="81"/>
                      <a:pt x="147" y="83"/>
                      <a:pt x="145" y="84"/>
                    </a:cubicBezTo>
                    <a:cubicBezTo>
                      <a:pt x="145" y="84"/>
                      <a:pt x="141" y="84"/>
                      <a:pt x="142" y="85"/>
                    </a:cubicBezTo>
                    <a:cubicBezTo>
                      <a:pt x="142" y="86"/>
                      <a:pt x="145" y="86"/>
                      <a:pt x="142" y="88"/>
                    </a:cubicBezTo>
                    <a:cubicBezTo>
                      <a:pt x="141" y="88"/>
                      <a:pt x="137" y="88"/>
                      <a:pt x="137" y="89"/>
                    </a:cubicBezTo>
                    <a:cubicBezTo>
                      <a:pt x="136" y="89"/>
                      <a:pt x="137" y="90"/>
                      <a:pt x="137" y="90"/>
                    </a:cubicBezTo>
                    <a:cubicBezTo>
                      <a:pt x="137" y="92"/>
                      <a:pt x="135" y="92"/>
                      <a:pt x="134" y="92"/>
                    </a:cubicBezTo>
                    <a:cubicBezTo>
                      <a:pt x="131" y="93"/>
                      <a:pt x="128" y="93"/>
                      <a:pt x="125" y="93"/>
                    </a:cubicBezTo>
                    <a:cubicBezTo>
                      <a:pt x="125" y="93"/>
                      <a:pt x="120" y="90"/>
                      <a:pt x="120" y="90"/>
                    </a:cubicBezTo>
                    <a:cubicBezTo>
                      <a:pt x="122" y="89"/>
                      <a:pt x="125" y="90"/>
                      <a:pt x="126" y="89"/>
                    </a:cubicBezTo>
                    <a:cubicBezTo>
                      <a:pt x="127" y="89"/>
                      <a:pt x="126" y="87"/>
                      <a:pt x="127" y="87"/>
                    </a:cubicBezTo>
                    <a:cubicBezTo>
                      <a:pt x="128" y="85"/>
                      <a:pt x="130" y="86"/>
                      <a:pt x="131" y="85"/>
                    </a:cubicBezTo>
                    <a:cubicBezTo>
                      <a:pt x="132" y="85"/>
                      <a:pt x="130" y="83"/>
                      <a:pt x="130" y="83"/>
                    </a:cubicBezTo>
                    <a:cubicBezTo>
                      <a:pt x="128" y="82"/>
                      <a:pt x="128" y="82"/>
                      <a:pt x="128" y="81"/>
                    </a:cubicBezTo>
                    <a:cubicBezTo>
                      <a:pt x="128" y="79"/>
                      <a:pt x="126" y="80"/>
                      <a:pt x="126" y="79"/>
                    </a:cubicBezTo>
                    <a:cubicBezTo>
                      <a:pt x="125" y="78"/>
                      <a:pt x="128" y="79"/>
                      <a:pt x="128" y="79"/>
                    </a:cubicBezTo>
                    <a:cubicBezTo>
                      <a:pt x="131" y="80"/>
                      <a:pt x="134" y="81"/>
                      <a:pt x="136" y="82"/>
                    </a:cubicBezTo>
                    <a:cubicBezTo>
                      <a:pt x="138" y="84"/>
                      <a:pt x="142" y="83"/>
                      <a:pt x="144" y="82"/>
                    </a:cubicBezTo>
                    <a:cubicBezTo>
                      <a:pt x="147" y="81"/>
                      <a:pt x="148" y="78"/>
                      <a:pt x="152" y="77"/>
                    </a:cubicBezTo>
                    <a:cubicBezTo>
                      <a:pt x="153" y="76"/>
                      <a:pt x="155" y="76"/>
                      <a:pt x="157" y="77"/>
                    </a:cubicBezTo>
                    <a:cubicBezTo>
                      <a:pt x="157" y="77"/>
                      <a:pt x="160" y="78"/>
                      <a:pt x="160" y="78"/>
                    </a:cubicBezTo>
                    <a:cubicBezTo>
                      <a:pt x="160" y="78"/>
                      <a:pt x="158" y="78"/>
                      <a:pt x="157" y="78"/>
                    </a:cubicBezTo>
                    <a:close/>
                    <a:moveTo>
                      <a:pt x="222" y="165"/>
                    </a:moveTo>
                    <a:cubicBezTo>
                      <a:pt x="221" y="167"/>
                      <a:pt x="219" y="163"/>
                      <a:pt x="219" y="162"/>
                    </a:cubicBezTo>
                    <a:cubicBezTo>
                      <a:pt x="219" y="160"/>
                      <a:pt x="221" y="159"/>
                      <a:pt x="221" y="157"/>
                    </a:cubicBezTo>
                    <a:cubicBezTo>
                      <a:pt x="220" y="156"/>
                      <a:pt x="219" y="159"/>
                      <a:pt x="218" y="158"/>
                    </a:cubicBezTo>
                    <a:cubicBezTo>
                      <a:pt x="218" y="157"/>
                      <a:pt x="218" y="154"/>
                      <a:pt x="216" y="154"/>
                    </a:cubicBezTo>
                    <a:cubicBezTo>
                      <a:pt x="216" y="154"/>
                      <a:pt x="216" y="156"/>
                      <a:pt x="215" y="156"/>
                    </a:cubicBezTo>
                    <a:cubicBezTo>
                      <a:pt x="214" y="155"/>
                      <a:pt x="214" y="154"/>
                      <a:pt x="213" y="153"/>
                    </a:cubicBezTo>
                    <a:cubicBezTo>
                      <a:pt x="212" y="152"/>
                      <a:pt x="211" y="151"/>
                      <a:pt x="210" y="150"/>
                    </a:cubicBezTo>
                    <a:cubicBezTo>
                      <a:pt x="209" y="149"/>
                      <a:pt x="212" y="149"/>
                      <a:pt x="212" y="148"/>
                    </a:cubicBezTo>
                    <a:cubicBezTo>
                      <a:pt x="211" y="147"/>
                      <a:pt x="209" y="148"/>
                      <a:pt x="209" y="147"/>
                    </a:cubicBezTo>
                    <a:cubicBezTo>
                      <a:pt x="209" y="146"/>
                      <a:pt x="210" y="143"/>
                      <a:pt x="210" y="142"/>
                    </a:cubicBezTo>
                    <a:cubicBezTo>
                      <a:pt x="212" y="140"/>
                      <a:pt x="217" y="147"/>
                      <a:pt x="217" y="148"/>
                    </a:cubicBezTo>
                    <a:cubicBezTo>
                      <a:pt x="218" y="150"/>
                      <a:pt x="219" y="151"/>
                      <a:pt x="219" y="153"/>
                    </a:cubicBezTo>
                    <a:cubicBezTo>
                      <a:pt x="220" y="155"/>
                      <a:pt x="220" y="154"/>
                      <a:pt x="221" y="156"/>
                    </a:cubicBezTo>
                    <a:cubicBezTo>
                      <a:pt x="221" y="157"/>
                      <a:pt x="222" y="158"/>
                      <a:pt x="222" y="159"/>
                    </a:cubicBezTo>
                    <a:cubicBezTo>
                      <a:pt x="223" y="161"/>
                      <a:pt x="222" y="163"/>
                      <a:pt x="222" y="165"/>
                    </a:cubicBezTo>
                    <a:cubicBezTo>
                      <a:pt x="221" y="166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8" name="Freeform 643">
                <a:extLst>
                  <a:ext uri="{FF2B5EF4-FFF2-40B4-BE49-F238E27FC236}">
                    <a16:creationId xmlns:a16="http://schemas.microsoft.com/office/drawing/2014/main" id="{0E928613-6D0F-A94F-8CC7-44B8B03A25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493" y="9466307"/>
                <a:ext cx="95541" cy="82827"/>
              </a:xfrm>
              <a:custGeom>
                <a:avLst/>
                <a:gdLst>
                  <a:gd name="T0" fmla="*/ 9 w 10"/>
                  <a:gd name="T1" fmla="*/ 0 h 9"/>
                  <a:gd name="T2" fmla="*/ 2 w 10"/>
                  <a:gd name="T3" fmla="*/ 7 h 9"/>
                  <a:gd name="T4" fmla="*/ 10 w 10"/>
                  <a:gd name="T5" fmla="*/ 3 h 9"/>
                  <a:gd name="T6" fmla="*/ 9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9" y="0"/>
                    </a:moveTo>
                    <a:cubicBezTo>
                      <a:pt x="7" y="1"/>
                      <a:pt x="0" y="4"/>
                      <a:pt x="2" y="7"/>
                    </a:cubicBezTo>
                    <a:cubicBezTo>
                      <a:pt x="4" y="9"/>
                      <a:pt x="9" y="3"/>
                      <a:pt x="10" y="3"/>
                    </a:cubicBezTo>
                    <a:cubicBezTo>
                      <a:pt x="10" y="2"/>
                      <a:pt x="9" y="1"/>
                      <a:pt x="9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9" name="Freeform 644">
                <a:extLst>
                  <a:ext uri="{FF2B5EF4-FFF2-40B4-BE49-F238E27FC236}">
                    <a16:creationId xmlns:a16="http://schemas.microsoft.com/office/drawing/2014/main" id="{4D4D5AB7-D772-4B41-954C-8539F496ED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9925" y="9447193"/>
                <a:ext cx="121018" cy="44598"/>
              </a:xfrm>
              <a:custGeom>
                <a:avLst/>
                <a:gdLst>
                  <a:gd name="T0" fmla="*/ 12 w 13"/>
                  <a:gd name="T1" fmla="*/ 0 h 5"/>
                  <a:gd name="T2" fmla="*/ 7 w 13"/>
                  <a:gd name="T3" fmla="*/ 0 h 5"/>
                  <a:gd name="T4" fmla="*/ 1 w 13"/>
                  <a:gd name="T5" fmla="*/ 2 h 5"/>
                  <a:gd name="T6" fmla="*/ 5 w 13"/>
                  <a:gd name="T7" fmla="*/ 3 h 5"/>
                  <a:gd name="T8" fmla="*/ 12 w 1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5">
                    <a:moveTo>
                      <a:pt x="12" y="0"/>
                    </a:moveTo>
                    <a:cubicBezTo>
                      <a:pt x="13" y="0"/>
                      <a:pt x="7" y="0"/>
                      <a:pt x="7" y="0"/>
                    </a:cubicBezTo>
                    <a:cubicBezTo>
                      <a:pt x="6" y="0"/>
                      <a:pt x="0" y="1"/>
                      <a:pt x="1" y="2"/>
                    </a:cubicBezTo>
                    <a:cubicBezTo>
                      <a:pt x="3" y="5"/>
                      <a:pt x="2" y="5"/>
                      <a:pt x="5" y="3"/>
                    </a:cubicBezTo>
                    <a:cubicBezTo>
                      <a:pt x="8" y="2"/>
                      <a:pt x="10" y="2"/>
                      <a:pt x="1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0" name="Freeform 645">
                <a:extLst>
                  <a:ext uri="{FF2B5EF4-FFF2-40B4-BE49-F238E27FC236}">
                    <a16:creationId xmlns:a16="http://schemas.microsoft.com/office/drawing/2014/main" id="{1BD7B726-E031-CA40-A545-79B94F2E1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430" y="6414553"/>
                <a:ext cx="289811" cy="159279"/>
              </a:xfrm>
              <a:custGeom>
                <a:avLst/>
                <a:gdLst>
                  <a:gd name="T0" fmla="*/ 10 w 31"/>
                  <a:gd name="T1" fmla="*/ 17 h 17"/>
                  <a:gd name="T2" fmla="*/ 13 w 31"/>
                  <a:gd name="T3" fmla="*/ 14 h 17"/>
                  <a:gd name="T4" fmla="*/ 18 w 31"/>
                  <a:gd name="T5" fmla="*/ 16 h 17"/>
                  <a:gd name="T6" fmla="*/ 21 w 31"/>
                  <a:gd name="T7" fmla="*/ 16 h 17"/>
                  <a:gd name="T8" fmla="*/ 23 w 31"/>
                  <a:gd name="T9" fmla="*/ 15 h 17"/>
                  <a:gd name="T10" fmla="*/ 29 w 31"/>
                  <a:gd name="T11" fmla="*/ 11 h 17"/>
                  <a:gd name="T12" fmla="*/ 27 w 31"/>
                  <a:gd name="T13" fmla="*/ 7 h 17"/>
                  <a:gd name="T14" fmla="*/ 21 w 31"/>
                  <a:gd name="T15" fmla="*/ 5 h 17"/>
                  <a:gd name="T16" fmla="*/ 17 w 31"/>
                  <a:gd name="T17" fmla="*/ 3 h 17"/>
                  <a:gd name="T18" fmla="*/ 13 w 31"/>
                  <a:gd name="T19" fmla="*/ 0 h 17"/>
                  <a:gd name="T20" fmla="*/ 11 w 31"/>
                  <a:gd name="T21" fmla="*/ 2 h 17"/>
                  <a:gd name="T22" fmla="*/ 8 w 31"/>
                  <a:gd name="T23" fmla="*/ 2 h 17"/>
                  <a:gd name="T24" fmla="*/ 0 w 31"/>
                  <a:gd name="T25" fmla="*/ 6 h 17"/>
                  <a:gd name="T26" fmla="*/ 2 w 31"/>
                  <a:gd name="T27" fmla="*/ 10 h 17"/>
                  <a:gd name="T28" fmla="*/ 4 w 31"/>
                  <a:gd name="T29" fmla="*/ 13 h 17"/>
                  <a:gd name="T30" fmla="*/ 10 w 31"/>
                  <a:gd name="T31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17">
                    <a:moveTo>
                      <a:pt x="10" y="17"/>
                    </a:moveTo>
                    <a:cubicBezTo>
                      <a:pt x="12" y="17"/>
                      <a:pt x="11" y="14"/>
                      <a:pt x="13" y="14"/>
                    </a:cubicBezTo>
                    <a:cubicBezTo>
                      <a:pt x="15" y="14"/>
                      <a:pt x="16" y="16"/>
                      <a:pt x="18" y="16"/>
                    </a:cubicBezTo>
                    <a:cubicBezTo>
                      <a:pt x="19" y="16"/>
                      <a:pt x="20" y="16"/>
                      <a:pt x="21" y="16"/>
                    </a:cubicBezTo>
                    <a:cubicBezTo>
                      <a:pt x="22" y="16"/>
                      <a:pt x="23" y="15"/>
                      <a:pt x="23" y="15"/>
                    </a:cubicBezTo>
                    <a:cubicBezTo>
                      <a:pt x="26" y="14"/>
                      <a:pt x="27" y="13"/>
                      <a:pt x="29" y="11"/>
                    </a:cubicBezTo>
                    <a:cubicBezTo>
                      <a:pt x="31" y="9"/>
                      <a:pt x="29" y="8"/>
                      <a:pt x="27" y="7"/>
                    </a:cubicBezTo>
                    <a:cubicBezTo>
                      <a:pt x="25" y="6"/>
                      <a:pt x="22" y="3"/>
                      <a:pt x="21" y="5"/>
                    </a:cubicBezTo>
                    <a:cubicBezTo>
                      <a:pt x="19" y="8"/>
                      <a:pt x="18" y="4"/>
                      <a:pt x="17" y="3"/>
                    </a:cubicBezTo>
                    <a:cubicBezTo>
                      <a:pt x="16" y="2"/>
                      <a:pt x="13" y="3"/>
                      <a:pt x="13" y="0"/>
                    </a:cubicBezTo>
                    <a:cubicBezTo>
                      <a:pt x="13" y="1"/>
                      <a:pt x="12" y="3"/>
                      <a:pt x="11" y="2"/>
                    </a:cubicBezTo>
                    <a:cubicBezTo>
                      <a:pt x="9" y="0"/>
                      <a:pt x="9" y="0"/>
                      <a:pt x="8" y="2"/>
                    </a:cubicBezTo>
                    <a:cubicBezTo>
                      <a:pt x="7" y="3"/>
                      <a:pt x="0" y="5"/>
                      <a:pt x="0" y="6"/>
                    </a:cubicBezTo>
                    <a:cubicBezTo>
                      <a:pt x="0" y="6"/>
                      <a:pt x="1" y="9"/>
                      <a:pt x="2" y="10"/>
                    </a:cubicBezTo>
                    <a:cubicBezTo>
                      <a:pt x="2" y="11"/>
                      <a:pt x="3" y="12"/>
                      <a:pt x="4" y="13"/>
                    </a:cubicBezTo>
                    <a:cubicBezTo>
                      <a:pt x="6" y="14"/>
                      <a:pt x="8" y="17"/>
                      <a:pt x="10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1" name="Freeform 646">
                <a:extLst>
                  <a:ext uri="{FF2B5EF4-FFF2-40B4-BE49-F238E27FC236}">
                    <a16:creationId xmlns:a16="http://schemas.microsoft.com/office/drawing/2014/main" id="{2E459F96-7F8A-B64B-83B5-D4FFFBF9B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2857" y="6545160"/>
                <a:ext cx="347131" cy="149721"/>
              </a:xfrm>
              <a:custGeom>
                <a:avLst/>
                <a:gdLst>
                  <a:gd name="T0" fmla="*/ 32 w 37"/>
                  <a:gd name="T1" fmla="*/ 2 h 16"/>
                  <a:gd name="T2" fmla="*/ 27 w 37"/>
                  <a:gd name="T3" fmla="*/ 0 h 16"/>
                  <a:gd name="T4" fmla="*/ 24 w 37"/>
                  <a:gd name="T5" fmla="*/ 3 h 16"/>
                  <a:gd name="T6" fmla="*/ 20 w 37"/>
                  <a:gd name="T7" fmla="*/ 3 h 16"/>
                  <a:gd name="T8" fmla="*/ 17 w 37"/>
                  <a:gd name="T9" fmla="*/ 7 h 16"/>
                  <a:gd name="T10" fmla="*/ 16 w 37"/>
                  <a:gd name="T11" fmla="*/ 9 h 16"/>
                  <a:gd name="T12" fmla="*/ 13 w 37"/>
                  <a:gd name="T13" fmla="*/ 9 h 16"/>
                  <a:gd name="T14" fmla="*/ 9 w 37"/>
                  <a:gd name="T15" fmla="*/ 10 h 16"/>
                  <a:gd name="T16" fmla="*/ 5 w 37"/>
                  <a:gd name="T17" fmla="*/ 11 h 16"/>
                  <a:gd name="T18" fmla="*/ 0 w 37"/>
                  <a:gd name="T19" fmla="*/ 9 h 16"/>
                  <a:gd name="T20" fmla="*/ 4 w 37"/>
                  <a:gd name="T21" fmla="*/ 13 h 16"/>
                  <a:gd name="T22" fmla="*/ 6 w 37"/>
                  <a:gd name="T23" fmla="*/ 13 h 16"/>
                  <a:gd name="T24" fmla="*/ 8 w 37"/>
                  <a:gd name="T25" fmla="*/ 14 h 16"/>
                  <a:gd name="T26" fmla="*/ 12 w 37"/>
                  <a:gd name="T27" fmla="*/ 13 h 16"/>
                  <a:gd name="T28" fmla="*/ 15 w 37"/>
                  <a:gd name="T29" fmla="*/ 15 h 16"/>
                  <a:gd name="T30" fmla="*/ 22 w 37"/>
                  <a:gd name="T31" fmla="*/ 16 h 16"/>
                  <a:gd name="T32" fmla="*/ 29 w 37"/>
                  <a:gd name="T33" fmla="*/ 14 h 16"/>
                  <a:gd name="T34" fmla="*/ 33 w 37"/>
                  <a:gd name="T35" fmla="*/ 12 h 16"/>
                  <a:gd name="T36" fmla="*/ 34 w 37"/>
                  <a:gd name="T37" fmla="*/ 9 h 16"/>
                  <a:gd name="T38" fmla="*/ 36 w 37"/>
                  <a:gd name="T39" fmla="*/ 8 h 16"/>
                  <a:gd name="T40" fmla="*/ 36 w 37"/>
                  <a:gd name="T41" fmla="*/ 2 h 16"/>
                  <a:gd name="T42" fmla="*/ 32 w 37"/>
                  <a:gd name="T4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16">
                    <a:moveTo>
                      <a:pt x="32" y="2"/>
                    </a:moveTo>
                    <a:cubicBezTo>
                      <a:pt x="30" y="2"/>
                      <a:pt x="28" y="0"/>
                      <a:pt x="27" y="0"/>
                    </a:cubicBezTo>
                    <a:cubicBezTo>
                      <a:pt x="25" y="0"/>
                      <a:pt x="26" y="3"/>
                      <a:pt x="24" y="3"/>
                    </a:cubicBezTo>
                    <a:cubicBezTo>
                      <a:pt x="22" y="3"/>
                      <a:pt x="22" y="2"/>
                      <a:pt x="20" y="3"/>
                    </a:cubicBezTo>
                    <a:cubicBezTo>
                      <a:pt x="20" y="3"/>
                      <a:pt x="16" y="6"/>
                      <a:pt x="17" y="7"/>
                    </a:cubicBezTo>
                    <a:cubicBezTo>
                      <a:pt x="17" y="8"/>
                      <a:pt x="19" y="10"/>
                      <a:pt x="16" y="9"/>
                    </a:cubicBezTo>
                    <a:cubicBezTo>
                      <a:pt x="15" y="9"/>
                      <a:pt x="14" y="8"/>
                      <a:pt x="13" y="9"/>
                    </a:cubicBezTo>
                    <a:cubicBezTo>
                      <a:pt x="12" y="9"/>
                      <a:pt x="10" y="10"/>
                      <a:pt x="9" y="10"/>
                    </a:cubicBezTo>
                    <a:cubicBezTo>
                      <a:pt x="7" y="10"/>
                      <a:pt x="6" y="8"/>
                      <a:pt x="5" y="11"/>
                    </a:cubicBezTo>
                    <a:cubicBezTo>
                      <a:pt x="5" y="11"/>
                      <a:pt x="1" y="9"/>
                      <a:pt x="0" y="9"/>
                    </a:cubicBezTo>
                    <a:cubicBezTo>
                      <a:pt x="0" y="11"/>
                      <a:pt x="1" y="12"/>
                      <a:pt x="4" y="13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7" y="13"/>
                      <a:pt x="7" y="15"/>
                      <a:pt x="8" y="14"/>
                    </a:cubicBezTo>
                    <a:cubicBezTo>
                      <a:pt x="10" y="13"/>
                      <a:pt x="10" y="13"/>
                      <a:pt x="12" y="13"/>
                    </a:cubicBezTo>
                    <a:cubicBezTo>
                      <a:pt x="14" y="13"/>
                      <a:pt x="13" y="14"/>
                      <a:pt x="15" y="15"/>
                    </a:cubicBezTo>
                    <a:cubicBezTo>
                      <a:pt x="17" y="16"/>
                      <a:pt x="20" y="16"/>
                      <a:pt x="22" y="16"/>
                    </a:cubicBezTo>
                    <a:cubicBezTo>
                      <a:pt x="25" y="16"/>
                      <a:pt x="26" y="14"/>
                      <a:pt x="29" y="14"/>
                    </a:cubicBezTo>
                    <a:cubicBezTo>
                      <a:pt x="31" y="14"/>
                      <a:pt x="33" y="13"/>
                      <a:pt x="33" y="12"/>
                    </a:cubicBezTo>
                    <a:cubicBezTo>
                      <a:pt x="34" y="11"/>
                      <a:pt x="34" y="10"/>
                      <a:pt x="34" y="9"/>
                    </a:cubicBezTo>
                    <a:cubicBezTo>
                      <a:pt x="34" y="7"/>
                      <a:pt x="35" y="9"/>
                      <a:pt x="36" y="8"/>
                    </a:cubicBezTo>
                    <a:cubicBezTo>
                      <a:pt x="37" y="6"/>
                      <a:pt x="36" y="3"/>
                      <a:pt x="36" y="2"/>
                    </a:cubicBezTo>
                    <a:cubicBezTo>
                      <a:pt x="34" y="2"/>
                      <a:pt x="33" y="2"/>
                      <a:pt x="3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2" name="Freeform 647">
                <a:extLst>
                  <a:ext uri="{FF2B5EF4-FFF2-40B4-BE49-F238E27FC236}">
                    <a16:creationId xmlns:a16="http://schemas.microsoft.com/office/drawing/2014/main" id="{875CF9E6-BAF5-534B-A98F-D26CE3325C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21837" y="6656654"/>
                <a:ext cx="531847" cy="516057"/>
              </a:xfrm>
              <a:custGeom>
                <a:avLst/>
                <a:gdLst>
                  <a:gd name="T0" fmla="*/ 37 w 57"/>
                  <a:gd name="T1" fmla="*/ 10 h 55"/>
                  <a:gd name="T2" fmla="*/ 41 w 57"/>
                  <a:gd name="T3" fmla="*/ 9 h 55"/>
                  <a:gd name="T4" fmla="*/ 43 w 57"/>
                  <a:gd name="T5" fmla="*/ 6 h 55"/>
                  <a:gd name="T6" fmla="*/ 45 w 57"/>
                  <a:gd name="T7" fmla="*/ 4 h 55"/>
                  <a:gd name="T8" fmla="*/ 45 w 57"/>
                  <a:gd name="T9" fmla="*/ 1 h 55"/>
                  <a:gd name="T10" fmla="*/ 41 w 57"/>
                  <a:gd name="T11" fmla="*/ 2 h 55"/>
                  <a:gd name="T12" fmla="*/ 36 w 57"/>
                  <a:gd name="T13" fmla="*/ 4 h 55"/>
                  <a:gd name="T14" fmla="*/ 27 w 57"/>
                  <a:gd name="T15" fmla="*/ 1 h 55"/>
                  <a:gd name="T16" fmla="*/ 22 w 57"/>
                  <a:gd name="T17" fmla="*/ 1 h 55"/>
                  <a:gd name="T18" fmla="*/ 19 w 57"/>
                  <a:gd name="T19" fmla="*/ 1 h 55"/>
                  <a:gd name="T20" fmla="*/ 18 w 57"/>
                  <a:gd name="T21" fmla="*/ 3 h 55"/>
                  <a:gd name="T22" fmla="*/ 17 w 57"/>
                  <a:gd name="T23" fmla="*/ 4 h 55"/>
                  <a:gd name="T24" fmla="*/ 15 w 57"/>
                  <a:gd name="T25" fmla="*/ 5 h 55"/>
                  <a:gd name="T26" fmla="*/ 13 w 57"/>
                  <a:gd name="T27" fmla="*/ 5 h 55"/>
                  <a:gd name="T28" fmla="*/ 12 w 57"/>
                  <a:gd name="T29" fmla="*/ 4 h 55"/>
                  <a:gd name="T30" fmla="*/ 11 w 57"/>
                  <a:gd name="T31" fmla="*/ 8 h 55"/>
                  <a:gd name="T32" fmla="*/ 9 w 57"/>
                  <a:gd name="T33" fmla="*/ 5 h 55"/>
                  <a:gd name="T34" fmla="*/ 5 w 57"/>
                  <a:gd name="T35" fmla="*/ 7 h 55"/>
                  <a:gd name="T36" fmla="*/ 0 w 57"/>
                  <a:gd name="T37" fmla="*/ 7 h 55"/>
                  <a:gd name="T38" fmla="*/ 1 w 57"/>
                  <a:gd name="T39" fmla="*/ 10 h 55"/>
                  <a:gd name="T40" fmla="*/ 0 w 57"/>
                  <a:gd name="T41" fmla="*/ 14 h 55"/>
                  <a:gd name="T42" fmla="*/ 2 w 57"/>
                  <a:gd name="T43" fmla="*/ 18 h 55"/>
                  <a:gd name="T44" fmla="*/ 4 w 57"/>
                  <a:gd name="T45" fmla="*/ 21 h 55"/>
                  <a:gd name="T46" fmla="*/ 12 w 57"/>
                  <a:gd name="T47" fmla="*/ 17 h 55"/>
                  <a:gd name="T48" fmla="*/ 15 w 57"/>
                  <a:gd name="T49" fmla="*/ 19 h 55"/>
                  <a:gd name="T50" fmla="*/ 17 w 57"/>
                  <a:gd name="T51" fmla="*/ 22 h 55"/>
                  <a:gd name="T52" fmla="*/ 18 w 57"/>
                  <a:gd name="T53" fmla="*/ 25 h 55"/>
                  <a:gd name="T54" fmla="*/ 21 w 57"/>
                  <a:gd name="T55" fmla="*/ 28 h 55"/>
                  <a:gd name="T56" fmla="*/ 28 w 57"/>
                  <a:gd name="T57" fmla="*/ 33 h 55"/>
                  <a:gd name="T58" fmla="*/ 33 w 57"/>
                  <a:gd name="T59" fmla="*/ 36 h 55"/>
                  <a:gd name="T60" fmla="*/ 42 w 57"/>
                  <a:gd name="T61" fmla="*/ 42 h 55"/>
                  <a:gd name="T62" fmla="*/ 45 w 57"/>
                  <a:gd name="T63" fmla="*/ 48 h 55"/>
                  <a:gd name="T64" fmla="*/ 43 w 57"/>
                  <a:gd name="T65" fmla="*/ 55 h 55"/>
                  <a:gd name="T66" fmla="*/ 49 w 57"/>
                  <a:gd name="T67" fmla="*/ 48 h 55"/>
                  <a:gd name="T68" fmla="*/ 47 w 57"/>
                  <a:gd name="T69" fmla="*/ 45 h 55"/>
                  <a:gd name="T70" fmla="*/ 50 w 57"/>
                  <a:gd name="T71" fmla="*/ 40 h 55"/>
                  <a:gd name="T72" fmla="*/ 53 w 57"/>
                  <a:gd name="T73" fmla="*/ 41 h 55"/>
                  <a:gd name="T74" fmla="*/ 55 w 57"/>
                  <a:gd name="T75" fmla="*/ 44 h 55"/>
                  <a:gd name="T76" fmla="*/ 53 w 57"/>
                  <a:gd name="T77" fmla="*/ 39 h 55"/>
                  <a:gd name="T78" fmla="*/ 44 w 57"/>
                  <a:gd name="T79" fmla="*/ 35 h 55"/>
                  <a:gd name="T80" fmla="*/ 44 w 57"/>
                  <a:gd name="T81" fmla="*/ 32 h 55"/>
                  <a:gd name="T82" fmla="*/ 39 w 57"/>
                  <a:gd name="T83" fmla="*/ 31 h 55"/>
                  <a:gd name="T84" fmla="*/ 35 w 57"/>
                  <a:gd name="T85" fmla="*/ 26 h 55"/>
                  <a:gd name="T86" fmla="*/ 32 w 57"/>
                  <a:gd name="T87" fmla="*/ 21 h 55"/>
                  <a:gd name="T88" fmla="*/ 27 w 57"/>
                  <a:gd name="T89" fmla="*/ 17 h 55"/>
                  <a:gd name="T90" fmla="*/ 27 w 57"/>
                  <a:gd name="T91" fmla="*/ 15 h 55"/>
                  <a:gd name="T92" fmla="*/ 28 w 57"/>
                  <a:gd name="T93" fmla="*/ 12 h 55"/>
                  <a:gd name="T94" fmla="*/ 30 w 57"/>
                  <a:gd name="T95" fmla="*/ 9 h 55"/>
                  <a:gd name="T96" fmla="*/ 32 w 57"/>
                  <a:gd name="T97" fmla="*/ 8 h 55"/>
                  <a:gd name="T98" fmla="*/ 34 w 57"/>
                  <a:gd name="T99" fmla="*/ 10 h 55"/>
                  <a:gd name="T100" fmla="*/ 37 w 57"/>
                  <a:gd name="T101" fmla="*/ 10 h 55"/>
                  <a:gd name="T102" fmla="*/ 37 w 57"/>
                  <a:gd name="T103" fmla="*/ 1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7" h="55">
                    <a:moveTo>
                      <a:pt x="37" y="10"/>
                    </a:moveTo>
                    <a:cubicBezTo>
                      <a:pt x="38" y="9"/>
                      <a:pt x="40" y="10"/>
                      <a:pt x="41" y="9"/>
                    </a:cubicBezTo>
                    <a:cubicBezTo>
                      <a:pt x="43" y="8"/>
                      <a:pt x="42" y="7"/>
                      <a:pt x="43" y="6"/>
                    </a:cubicBezTo>
                    <a:cubicBezTo>
                      <a:pt x="43" y="5"/>
                      <a:pt x="44" y="4"/>
                      <a:pt x="45" y="4"/>
                    </a:cubicBezTo>
                    <a:cubicBezTo>
                      <a:pt x="46" y="3"/>
                      <a:pt x="45" y="3"/>
                      <a:pt x="45" y="1"/>
                    </a:cubicBezTo>
                    <a:cubicBezTo>
                      <a:pt x="44" y="2"/>
                      <a:pt x="43" y="2"/>
                      <a:pt x="41" y="2"/>
                    </a:cubicBezTo>
                    <a:cubicBezTo>
                      <a:pt x="39" y="2"/>
                      <a:pt x="37" y="5"/>
                      <a:pt x="36" y="4"/>
                    </a:cubicBezTo>
                    <a:cubicBezTo>
                      <a:pt x="33" y="3"/>
                      <a:pt x="28" y="4"/>
                      <a:pt x="27" y="1"/>
                    </a:cubicBezTo>
                    <a:cubicBezTo>
                      <a:pt x="26" y="0"/>
                      <a:pt x="23" y="1"/>
                      <a:pt x="22" y="1"/>
                    </a:cubicBezTo>
                    <a:cubicBezTo>
                      <a:pt x="20" y="3"/>
                      <a:pt x="20" y="1"/>
                      <a:pt x="19" y="1"/>
                    </a:cubicBezTo>
                    <a:cubicBezTo>
                      <a:pt x="18" y="1"/>
                      <a:pt x="18" y="3"/>
                      <a:pt x="18" y="3"/>
                    </a:cubicBezTo>
                    <a:cubicBezTo>
                      <a:pt x="18" y="3"/>
                      <a:pt x="17" y="4"/>
                      <a:pt x="17" y="4"/>
                    </a:cubicBezTo>
                    <a:cubicBezTo>
                      <a:pt x="17" y="5"/>
                      <a:pt x="16" y="5"/>
                      <a:pt x="15" y="5"/>
                    </a:cubicBezTo>
                    <a:cubicBezTo>
                      <a:pt x="15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2" y="4"/>
                    </a:cubicBezTo>
                    <a:cubicBezTo>
                      <a:pt x="12" y="4"/>
                      <a:pt x="11" y="7"/>
                      <a:pt x="11" y="8"/>
                    </a:cubicBezTo>
                    <a:cubicBezTo>
                      <a:pt x="11" y="9"/>
                      <a:pt x="9" y="6"/>
                      <a:pt x="9" y="5"/>
                    </a:cubicBezTo>
                    <a:cubicBezTo>
                      <a:pt x="7" y="4"/>
                      <a:pt x="6" y="7"/>
                      <a:pt x="5" y="7"/>
                    </a:cubicBezTo>
                    <a:cubicBezTo>
                      <a:pt x="3" y="7"/>
                      <a:pt x="1" y="7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1" y="12"/>
                      <a:pt x="0" y="12"/>
                      <a:pt x="0" y="14"/>
                    </a:cubicBezTo>
                    <a:cubicBezTo>
                      <a:pt x="0" y="15"/>
                      <a:pt x="0" y="18"/>
                      <a:pt x="2" y="18"/>
                    </a:cubicBezTo>
                    <a:cubicBezTo>
                      <a:pt x="3" y="19"/>
                      <a:pt x="4" y="18"/>
                      <a:pt x="4" y="21"/>
                    </a:cubicBezTo>
                    <a:cubicBezTo>
                      <a:pt x="6" y="20"/>
                      <a:pt x="10" y="16"/>
                      <a:pt x="12" y="17"/>
                    </a:cubicBezTo>
                    <a:cubicBezTo>
                      <a:pt x="13" y="18"/>
                      <a:pt x="14" y="19"/>
                      <a:pt x="15" y="19"/>
                    </a:cubicBezTo>
                    <a:cubicBezTo>
                      <a:pt x="16" y="19"/>
                      <a:pt x="17" y="21"/>
                      <a:pt x="17" y="22"/>
                    </a:cubicBezTo>
                    <a:cubicBezTo>
                      <a:pt x="18" y="23"/>
                      <a:pt x="18" y="24"/>
                      <a:pt x="18" y="25"/>
                    </a:cubicBezTo>
                    <a:cubicBezTo>
                      <a:pt x="19" y="26"/>
                      <a:pt x="20" y="27"/>
                      <a:pt x="21" y="28"/>
                    </a:cubicBezTo>
                    <a:cubicBezTo>
                      <a:pt x="23" y="29"/>
                      <a:pt x="25" y="31"/>
                      <a:pt x="28" y="33"/>
                    </a:cubicBezTo>
                    <a:cubicBezTo>
                      <a:pt x="30" y="35"/>
                      <a:pt x="31" y="35"/>
                      <a:pt x="33" y="36"/>
                    </a:cubicBezTo>
                    <a:cubicBezTo>
                      <a:pt x="36" y="38"/>
                      <a:pt x="38" y="41"/>
                      <a:pt x="42" y="42"/>
                    </a:cubicBezTo>
                    <a:cubicBezTo>
                      <a:pt x="44" y="43"/>
                      <a:pt x="44" y="46"/>
                      <a:pt x="45" y="48"/>
                    </a:cubicBezTo>
                    <a:cubicBezTo>
                      <a:pt x="45" y="50"/>
                      <a:pt x="42" y="52"/>
                      <a:pt x="43" y="55"/>
                    </a:cubicBezTo>
                    <a:cubicBezTo>
                      <a:pt x="43" y="54"/>
                      <a:pt x="49" y="49"/>
                      <a:pt x="49" y="48"/>
                    </a:cubicBezTo>
                    <a:cubicBezTo>
                      <a:pt x="50" y="47"/>
                      <a:pt x="47" y="45"/>
                      <a:pt x="47" y="45"/>
                    </a:cubicBezTo>
                    <a:cubicBezTo>
                      <a:pt x="45" y="43"/>
                      <a:pt x="49" y="39"/>
                      <a:pt x="50" y="40"/>
                    </a:cubicBezTo>
                    <a:cubicBezTo>
                      <a:pt x="51" y="41"/>
                      <a:pt x="52" y="41"/>
                      <a:pt x="53" y="41"/>
                    </a:cubicBezTo>
                    <a:cubicBezTo>
                      <a:pt x="54" y="42"/>
                      <a:pt x="54" y="43"/>
                      <a:pt x="55" y="44"/>
                    </a:cubicBezTo>
                    <a:cubicBezTo>
                      <a:pt x="57" y="44"/>
                      <a:pt x="54" y="40"/>
                      <a:pt x="53" y="39"/>
                    </a:cubicBezTo>
                    <a:cubicBezTo>
                      <a:pt x="51" y="37"/>
                      <a:pt x="47" y="37"/>
                      <a:pt x="44" y="35"/>
                    </a:cubicBezTo>
                    <a:cubicBezTo>
                      <a:pt x="43" y="34"/>
                      <a:pt x="46" y="32"/>
                      <a:pt x="44" y="32"/>
                    </a:cubicBezTo>
                    <a:cubicBezTo>
                      <a:pt x="43" y="31"/>
                      <a:pt x="41" y="32"/>
                      <a:pt x="39" y="31"/>
                    </a:cubicBezTo>
                    <a:cubicBezTo>
                      <a:pt x="37" y="30"/>
                      <a:pt x="36" y="28"/>
                      <a:pt x="35" y="26"/>
                    </a:cubicBezTo>
                    <a:cubicBezTo>
                      <a:pt x="34" y="24"/>
                      <a:pt x="34" y="22"/>
                      <a:pt x="32" y="21"/>
                    </a:cubicBezTo>
                    <a:cubicBezTo>
                      <a:pt x="31" y="20"/>
                      <a:pt x="27" y="19"/>
                      <a:pt x="27" y="17"/>
                    </a:cubicBezTo>
                    <a:cubicBezTo>
                      <a:pt x="27" y="16"/>
                      <a:pt x="27" y="15"/>
                      <a:pt x="27" y="15"/>
                    </a:cubicBezTo>
                    <a:cubicBezTo>
                      <a:pt x="28" y="13"/>
                      <a:pt x="28" y="13"/>
                      <a:pt x="28" y="12"/>
                    </a:cubicBezTo>
                    <a:cubicBezTo>
                      <a:pt x="27" y="9"/>
                      <a:pt x="30" y="10"/>
                      <a:pt x="30" y="9"/>
                    </a:cubicBezTo>
                    <a:cubicBezTo>
                      <a:pt x="31" y="8"/>
                      <a:pt x="32" y="8"/>
                      <a:pt x="32" y="8"/>
                    </a:cubicBezTo>
                    <a:cubicBezTo>
                      <a:pt x="34" y="8"/>
                      <a:pt x="34" y="9"/>
                      <a:pt x="34" y="10"/>
                    </a:cubicBezTo>
                    <a:cubicBezTo>
                      <a:pt x="35" y="10"/>
                      <a:pt x="36" y="10"/>
                      <a:pt x="37" y="10"/>
                    </a:cubicBezTo>
                    <a:cubicBezTo>
                      <a:pt x="37" y="9"/>
                      <a:pt x="36" y="10"/>
                      <a:pt x="37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3" name="Freeform 648">
                <a:extLst>
                  <a:ext uri="{FF2B5EF4-FFF2-40B4-BE49-F238E27FC236}">
                    <a16:creationId xmlns:a16="http://schemas.microsoft.com/office/drawing/2014/main" id="{90FDDE87-E02B-2643-A37B-2B354AED2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30754" y="6685324"/>
                <a:ext cx="251592" cy="235731"/>
              </a:xfrm>
              <a:custGeom>
                <a:avLst/>
                <a:gdLst>
                  <a:gd name="T0" fmla="*/ 12 w 27"/>
                  <a:gd name="T1" fmla="*/ 10 h 25"/>
                  <a:gd name="T2" fmla="*/ 21 w 27"/>
                  <a:gd name="T3" fmla="*/ 9 h 25"/>
                  <a:gd name="T4" fmla="*/ 27 w 27"/>
                  <a:gd name="T5" fmla="*/ 11 h 25"/>
                  <a:gd name="T6" fmla="*/ 25 w 27"/>
                  <a:gd name="T7" fmla="*/ 4 h 25"/>
                  <a:gd name="T8" fmla="*/ 17 w 27"/>
                  <a:gd name="T9" fmla="*/ 3 h 25"/>
                  <a:gd name="T10" fmla="*/ 13 w 27"/>
                  <a:gd name="T11" fmla="*/ 0 h 25"/>
                  <a:gd name="T12" fmla="*/ 11 w 27"/>
                  <a:gd name="T13" fmla="*/ 2 h 25"/>
                  <a:gd name="T14" fmla="*/ 6 w 27"/>
                  <a:gd name="T15" fmla="*/ 7 h 25"/>
                  <a:gd name="T16" fmla="*/ 1 w 27"/>
                  <a:gd name="T17" fmla="*/ 7 h 25"/>
                  <a:gd name="T18" fmla="*/ 1 w 27"/>
                  <a:gd name="T19" fmla="*/ 11 h 25"/>
                  <a:gd name="T20" fmla="*/ 3 w 27"/>
                  <a:gd name="T21" fmla="*/ 10 h 25"/>
                  <a:gd name="T22" fmla="*/ 4 w 27"/>
                  <a:gd name="T23" fmla="*/ 13 h 25"/>
                  <a:gd name="T24" fmla="*/ 6 w 27"/>
                  <a:gd name="T25" fmla="*/ 10 h 25"/>
                  <a:gd name="T26" fmla="*/ 11 w 27"/>
                  <a:gd name="T27" fmla="*/ 17 h 25"/>
                  <a:gd name="T28" fmla="*/ 23 w 27"/>
                  <a:gd name="T29" fmla="*/ 25 h 25"/>
                  <a:gd name="T30" fmla="*/ 21 w 27"/>
                  <a:gd name="T31" fmla="*/ 22 h 25"/>
                  <a:gd name="T32" fmla="*/ 16 w 27"/>
                  <a:gd name="T33" fmla="*/ 19 h 25"/>
                  <a:gd name="T34" fmla="*/ 12 w 27"/>
                  <a:gd name="T35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" h="25">
                    <a:moveTo>
                      <a:pt x="12" y="10"/>
                    </a:moveTo>
                    <a:cubicBezTo>
                      <a:pt x="15" y="10"/>
                      <a:pt x="18" y="8"/>
                      <a:pt x="21" y="9"/>
                    </a:cubicBezTo>
                    <a:cubicBezTo>
                      <a:pt x="23" y="9"/>
                      <a:pt x="25" y="10"/>
                      <a:pt x="27" y="11"/>
                    </a:cubicBezTo>
                    <a:cubicBezTo>
                      <a:pt x="26" y="9"/>
                      <a:pt x="26" y="7"/>
                      <a:pt x="25" y="4"/>
                    </a:cubicBezTo>
                    <a:cubicBezTo>
                      <a:pt x="22" y="6"/>
                      <a:pt x="19" y="4"/>
                      <a:pt x="17" y="3"/>
                    </a:cubicBezTo>
                    <a:cubicBezTo>
                      <a:pt x="15" y="2"/>
                      <a:pt x="14" y="2"/>
                      <a:pt x="13" y="0"/>
                    </a:cubicBezTo>
                    <a:cubicBezTo>
                      <a:pt x="13" y="0"/>
                      <a:pt x="11" y="1"/>
                      <a:pt x="11" y="2"/>
                    </a:cubicBezTo>
                    <a:cubicBezTo>
                      <a:pt x="9" y="3"/>
                      <a:pt x="10" y="8"/>
                      <a:pt x="6" y="7"/>
                    </a:cubicBezTo>
                    <a:cubicBezTo>
                      <a:pt x="4" y="6"/>
                      <a:pt x="2" y="7"/>
                      <a:pt x="1" y="7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1"/>
                      <a:pt x="3" y="10"/>
                      <a:pt x="3" y="10"/>
                    </a:cubicBezTo>
                    <a:cubicBezTo>
                      <a:pt x="4" y="10"/>
                      <a:pt x="4" y="12"/>
                      <a:pt x="4" y="13"/>
                    </a:cubicBezTo>
                    <a:cubicBezTo>
                      <a:pt x="4" y="11"/>
                      <a:pt x="5" y="8"/>
                      <a:pt x="6" y="10"/>
                    </a:cubicBezTo>
                    <a:cubicBezTo>
                      <a:pt x="7" y="13"/>
                      <a:pt x="9" y="15"/>
                      <a:pt x="11" y="17"/>
                    </a:cubicBezTo>
                    <a:cubicBezTo>
                      <a:pt x="14" y="20"/>
                      <a:pt x="19" y="22"/>
                      <a:pt x="23" y="25"/>
                    </a:cubicBezTo>
                    <a:cubicBezTo>
                      <a:pt x="23" y="23"/>
                      <a:pt x="23" y="23"/>
                      <a:pt x="21" y="22"/>
                    </a:cubicBezTo>
                    <a:cubicBezTo>
                      <a:pt x="19" y="21"/>
                      <a:pt x="17" y="20"/>
                      <a:pt x="16" y="19"/>
                    </a:cubicBezTo>
                    <a:cubicBezTo>
                      <a:pt x="14" y="17"/>
                      <a:pt x="9" y="10"/>
                      <a:pt x="1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4" name="Freeform 649">
                <a:extLst>
                  <a:ext uri="{FF2B5EF4-FFF2-40B4-BE49-F238E27FC236}">
                    <a16:creationId xmlns:a16="http://schemas.microsoft.com/office/drawing/2014/main" id="{562F2C08-A0AF-6D48-896B-7667482362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70881" y="6414553"/>
                <a:ext cx="617834" cy="531986"/>
              </a:xfrm>
              <a:custGeom>
                <a:avLst/>
                <a:gdLst>
                  <a:gd name="T0" fmla="*/ 59 w 66"/>
                  <a:gd name="T1" fmla="*/ 31 h 57"/>
                  <a:gd name="T2" fmla="*/ 56 w 66"/>
                  <a:gd name="T3" fmla="*/ 30 h 57"/>
                  <a:gd name="T4" fmla="*/ 60 w 66"/>
                  <a:gd name="T5" fmla="*/ 24 h 57"/>
                  <a:gd name="T6" fmla="*/ 63 w 66"/>
                  <a:gd name="T7" fmla="*/ 23 h 57"/>
                  <a:gd name="T8" fmla="*/ 65 w 66"/>
                  <a:gd name="T9" fmla="*/ 15 h 57"/>
                  <a:gd name="T10" fmla="*/ 60 w 66"/>
                  <a:gd name="T11" fmla="*/ 13 h 57"/>
                  <a:gd name="T12" fmla="*/ 57 w 66"/>
                  <a:gd name="T13" fmla="*/ 11 h 57"/>
                  <a:gd name="T14" fmla="*/ 55 w 66"/>
                  <a:gd name="T15" fmla="*/ 11 h 57"/>
                  <a:gd name="T16" fmla="*/ 48 w 66"/>
                  <a:gd name="T17" fmla="*/ 7 h 57"/>
                  <a:gd name="T18" fmla="*/ 43 w 66"/>
                  <a:gd name="T19" fmla="*/ 5 h 57"/>
                  <a:gd name="T20" fmla="*/ 38 w 66"/>
                  <a:gd name="T21" fmla="*/ 1 h 57"/>
                  <a:gd name="T22" fmla="*/ 34 w 66"/>
                  <a:gd name="T23" fmla="*/ 1 h 57"/>
                  <a:gd name="T24" fmla="*/ 33 w 66"/>
                  <a:gd name="T25" fmla="*/ 5 h 57"/>
                  <a:gd name="T26" fmla="*/ 30 w 66"/>
                  <a:gd name="T27" fmla="*/ 8 h 57"/>
                  <a:gd name="T28" fmla="*/ 26 w 66"/>
                  <a:gd name="T29" fmla="*/ 10 h 57"/>
                  <a:gd name="T30" fmla="*/ 24 w 66"/>
                  <a:gd name="T31" fmla="*/ 12 h 57"/>
                  <a:gd name="T32" fmla="*/ 20 w 66"/>
                  <a:gd name="T33" fmla="*/ 11 h 57"/>
                  <a:gd name="T34" fmla="*/ 16 w 66"/>
                  <a:gd name="T35" fmla="*/ 10 h 57"/>
                  <a:gd name="T36" fmla="*/ 16 w 66"/>
                  <a:gd name="T37" fmla="*/ 16 h 57"/>
                  <a:gd name="T38" fmla="*/ 9 w 66"/>
                  <a:gd name="T39" fmla="*/ 15 h 57"/>
                  <a:gd name="T40" fmla="*/ 1 w 66"/>
                  <a:gd name="T41" fmla="*/ 17 h 57"/>
                  <a:gd name="T42" fmla="*/ 2 w 66"/>
                  <a:gd name="T43" fmla="*/ 19 h 57"/>
                  <a:gd name="T44" fmla="*/ 4 w 66"/>
                  <a:gd name="T45" fmla="*/ 21 h 57"/>
                  <a:gd name="T46" fmla="*/ 15 w 66"/>
                  <a:gd name="T47" fmla="*/ 25 h 57"/>
                  <a:gd name="T48" fmla="*/ 14 w 66"/>
                  <a:gd name="T49" fmla="*/ 28 h 57"/>
                  <a:gd name="T50" fmla="*/ 19 w 66"/>
                  <a:gd name="T51" fmla="*/ 31 h 57"/>
                  <a:gd name="T52" fmla="*/ 20 w 66"/>
                  <a:gd name="T53" fmla="*/ 35 h 57"/>
                  <a:gd name="T54" fmla="*/ 22 w 66"/>
                  <a:gd name="T55" fmla="*/ 38 h 57"/>
                  <a:gd name="T56" fmla="*/ 19 w 66"/>
                  <a:gd name="T57" fmla="*/ 36 h 57"/>
                  <a:gd name="T58" fmla="*/ 16 w 66"/>
                  <a:gd name="T59" fmla="*/ 49 h 57"/>
                  <a:gd name="T60" fmla="*/ 27 w 66"/>
                  <a:gd name="T61" fmla="*/ 53 h 57"/>
                  <a:gd name="T62" fmla="*/ 30 w 66"/>
                  <a:gd name="T63" fmla="*/ 53 h 57"/>
                  <a:gd name="T64" fmla="*/ 33 w 66"/>
                  <a:gd name="T65" fmla="*/ 55 h 57"/>
                  <a:gd name="T66" fmla="*/ 40 w 66"/>
                  <a:gd name="T67" fmla="*/ 54 h 57"/>
                  <a:gd name="T68" fmla="*/ 47 w 66"/>
                  <a:gd name="T69" fmla="*/ 48 h 57"/>
                  <a:gd name="T70" fmla="*/ 57 w 66"/>
                  <a:gd name="T71" fmla="*/ 50 h 57"/>
                  <a:gd name="T72" fmla="*/ 62 w 66"/>
                  <a:gd name="T73" fmla="*/ 47 h 57"/>
                  <a:gd name="T74" fmla="*/ 62 w 66"/>
                  <a:gd name="T75" fmla="*/ 45 h 57"/>
                  <a:gd name="T76" fmla="*/ 59 w 66"/>
                  <a:gd name="T77" fmla="*/ 38 h 57"/>
                  <a:gd name="T78" fmla="*/ 59 w 66"/>
                  <a:gd name="T79" fmla="*/ 34 h 57"/>
                  <a:gd name="T80" fmla="*/ 59 w 66"/>
                  <a:gd name="T81" fmla="*/ 31 h 57"/>
                  <a:gd name="T82" fmla="*/ 59 w 66"/>
                  <a:gd name="T83" fmla="*/ 3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6" h="57">
                    <a:moveTo>
                      <a:pt x="59" y="31"/>
                    </a:moveTo>
                    <a:cubicBezTo>
                      <a:pt x="58" y="29"/>
                      <a:pt x="55" y="33"/>
                      <a:pt x="56" y="30"/>
                    </a:cubicBezTo>
                    <a:cubicBezTo>
                      <a:pt x="56" y="29"/>
                      <a:pt x="59" y="24"/>
                      <a:pt x="60" y="24"/>
                    </a:cubicBezTo>
                    <a:cubicBezTo>
                      <a:pt x="61" y="23"/>
                      <a:pt x="62" y="25"/>
                      <a:pt x="63" y="23"/>
                    </a:cubicBezTo>
                    <a:cubicBezTo>
                      <a:pt x="64" y="20"/>
                      <a:pt x="63" y="18"/>
                      <a:pt x="65" y="15"/>
                    </a:cubicBezTo>
                    <a:cubicBezTo>
                      <a:pt x="66" y="13"/>
                      <a:pt x="61" y="13"/>
                      <a:pt x="60" y="13"/>
                    </a:cubicBezTo>
                    <a:cubicBezTo>
                      <a:pt x="58" y="13"/>
                      <a:pt x="57" y="12"/>
                      <a:pt x="57" y="11"/>
                    </a:cubicBezTo>
                    <a:cubicBezTo>
                      <a:pt x="56" y="11"/>
                      <a:pt x="55" y="11"/>
                      <a:pt x="55" y="11"/>
                    </a:cubicBezTo>
                    <a:cubicBezTo>
                      <a:pt x="53" y="11"/>
                      <a:pt x="48" y="9"/>
                      <a:pt x="48" y="7"/>
                    </a:cubicBezTo>
                    <a:cubicBezTo>
                      <a:pt x="47" y="10"/>
                      <a:pt x="44" y="5"/>
                      <a:pt x="43" y="5"/>
                    </a:cubicBezTo>
                    <a:cubicBezTo>
                      <a:pt x="41" y="4"/>
                      <a:pt x="39" y="3"/>
                      <a:pt x="38" y="1"/>
                    </a:cubicBezTo>
                    <a:cubicBezTo>
                      <a:pt x="37" y="0"/>
                      <a:pt x="35" y="0"/>
                      <a:pt x="34" y="1"/>
                    </a:cubicBezTo>
                    <a:cubicBezTo>
                      <a:pt x="33" y="2"/>
                      <a:pt x="32" y="4"/>
                      <a:pt x="33" y="5"/>
                    </a:cubicBezTo>
                    <a:cubicBezTo>
                      <a:pt x="33" y="6"/>
                      <a:pt x="31" y="7"/>
                      <a:pt x="30" y="8"/>
                    </a:cubicBezTo>
                    <a:cubicBezTo>
                      <a:pt x="29" y="8"/>
                      <a:pt x="27" y="8"/>
                      <a:pt x="26" y="10"/>
                    </a:cubicBezTo>
                    <a:cubicBezTo>
                      <a:pt x="26" y="11"/>
                      <a:pt x="25" y="12"/>
                      <a:pt x="24" y="12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8" y="11"/>
                      <a:pt x="18" y="10"/>
                      <a:pt x="16" y="10"/>
                    </a:cubicBezTo>
                    <a:cubicBezTo>
                      <a:pt x="14" y="9"/>
                      <a:pt x="20" y="16"/>
                      <a:pt x="16" y="16"/>
                    </a:cubicBezTo>
                    <a:cubicBezTo>
                      <a:pt x="13" y="16"/>
                      <a:pt x="11" y="17"/>
                      <a:pt x="9" y="15"/>
                    </a:cubicBezTo>
                    <a:cubicBezTo>
                      <a:pt x="8" y="14"/>
                      <a:pt x="1" y="16"/>
                      <a:pt x="1" y="17"/>
                    </a:cubicBezTo>
                    <a:cubicBezTo>
                      <a:pt x="1" y="18"/>
                      <a:pt x="4" y="18"/>
                      <a:pt x="2" y="19"/>
                    </a:cubicBezTo>
                    <a:cubicBezTo>
                      <a:pt x="0" y="20"/>
                      <a:pt x="3" y="21"/>
                      <a:pt x="4" y="21"/>
                    </a:cubicBezTo>
                    <a:cubicBezTo>
                      <a:pt x="6" y="22"/>
                      <a:pt x="15" y="23"/>
                      <a:pt x="15" y="25"/>
                    </a:cubicBezTo>
                    <a:cubicBezTo>
                      <a:pt x="15" y="26"/>
                      <a:pt x="13" y="26"/>
                      <a:pt x="14" y="28"/>
                    </a:cubicBezTo>
                    <a:cubicBezTo>
                      <a:pt x="16" y="30"/>
                      <a:pt x="17" y="30"/>
                      <a:pt x="19" y="31"/>
                    </a:cubicBezTo>
                    <a:cubicBezTo>
                      <a:pt x="21" y="32"/>
                      <a:pt x="18" y="34"/>
                      <a:pt x="20" y="35"/>
                    </a:cubicBezTo>
                    <a:cubicBezTo>
                      <a:pt x="20" y="35"/>
                      <a:pt x="22" y="38"/>
                      <a:pt x="22" y="38"/>
                    </a:cubicBezTo>
                    <a:cubicBezTo>
                      <a:pt x="21" y="39"/>
                      <a:pt x="20" y="36"/>
                      <a:pt x="19" y="36"/>
                    </a:cubicBezTo>
                    <a:cubicBezTo>
                      <a:pt x="18" y="36"/>
                      <a:pt x="19" y="48"/>
                      <a:pt x="16" y="49"/>
                    </a:cubicBezTo>
                    <a:cubicBezTo>
                      <a:pt x="19" y="51"/>
                      <a:pt x="23" y="54"/>
                      <a:pt x="27" y="53"/>
                    </a:cubicBezTo>
                    <a:cubicBezTo>
                      <a:pt x="28" y="53"/>
                      <a:pt x="29" y="52"/>
                      <a:pt x="30" y="53"/>
                    </a:cubicBezTo>
                    <a:cubicBezTo>
                      <a:pt x="31" y="53"/>
                      <a:pt x="32" y="54"/>
                      <a:pt x="33" y="55"/>
                    </a:cubicBezTo>
                    <a:cubicBezTo>
                      <a:pt x="35" y="56"/>
                      <a:pt x="41" y="57"/>
                      <a:pt x="40" y="54"/>
                    </a:cubicBezTo>
                    <a:cubicBezTo>
                      <a:pt x="39" y="49"/>
                      <a:pt x="44" y="47"/>
                      <a:pt x="47" y="48"/>
                    </a:cubicBezTo>
                    <a:cubicBezTo>
                      <a:pt x="51" y="49"/>
                      <a:pt x="53" y="52"/>
                      <a:pt x="57" y="50"/>
                    </a:cubicBezTo>
                    <a:cubicBezTo>
                      <a:pt x="59" y="49"/>
                      <a:pt x="60" y="48"/>
                      <a:pt x="62" y="47"/>
                    </a:cubicBezTo>
                    <a:cubicBezTo>
                      <a:pt x="62" y="47"/>
                      <a:pt x="64" y="45"/>
                      <a:pt x="62" y="45"/>
                    </a:cubicBezTo>
                    <a:cubicBezTo>
                      <a:pt x="60" y="44"/>
                      <a:pt x="58" y="40"/>
                      <a:pt x="59" y="38"/>
                    </a:cubicBezTo>
                    <a:cubicBezTo>
                      <a:pt x="61" y="36"/>
                      <a:pt x="60" y="36"/>
                      <a:pt x="59" y="34"/>
                    </a:cubicBezTo>
                    <a:cubicBezTo>
                      <a:pt x="59" y="33"/>
                      <a:pt x="59" y="32"/>
                      <a:pt x="59" y="31"/>
                    </a:cubicBezTo>
                    <a:cubicBezTo>
                      <a:pt x="58" y="30"/>
                      <a:pt x="59" y="32"/>
                      <a:pt x="59" y="3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5" name="Freeform 650">
                <a:extLst>
                  <a:ext uri="{FF2B5EF4-FFF2-40B4-BE49-F238E27FC236}">
                    <a16:creationId xmlns:a16="http://schemas.microsoft.com/office/drawing/2014/main" id="{C2B32590-CD02-A54A-B8CA-1C98F17ECD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3619" y="6621615"/>
                <a:ext cx="207005" cy="140163"/>
              </a:xfrm>
              <a:custGeom>
                <a:avLst/>
                <a:gdLst>
                  <a:gd name="T0" fmla="*/ 17 w 22"/>
                  <a:gd name="T1" fmla="*/ 1 h 15"/>
                  <a:gd name="T2" fmla="*/ 9 w 22"/>
                  <a:gd name="T3" fmla="*/ 1 h 15"/>
                  <a:gd name="T4" fmla="*/ 8 w 22"/>
                  <a:gd name="T5" fmla="*/ 2 h 15"/>
                  <a:gd name="T6" fmla="*/ 5 w 22"/>
                  <a:gd name="T7" fmla="*/ 2 h 15"/>
                  <a:gd name="T8" fmla="*/ 3 w 22"/>
                  <a:gd name="T9" fmla="*/ 5 h 15"/>
                  <a:gd name="T10" fmla="*/ 1 w 22"/>
                  <a:gd name="T11" fmla="*/ 9 h 15"/>
                  <a:gd name="T12" fmla="*/ 4 w 22"/>
                  <a:gd name="T13" fmla="*/ 10 h 15"/>
                  <a:gd name="T14" fmla="*/ 7 w 22"/>
                  <a:gd name="T15" fmla="*/ 11 h 15"/>
                  <a:gd name="T16" fmla="*/ 11 w 22"/>
                  <a:gd name="T17" fmla="*/ 10 h 15"/>
                  <a:gd name="T18" fmla="*/ 13 w 22"/>
                  <a:gd name="T19" fmla="*/ 10 h 15"/>
                  <a:gd name="T20" fmla="*/ 16 w 22"/>
                  <a:gd name="T21" fmla="*/ 8 h 15"/>
                  <a:gd name="T22" fmla="*/ 18 w 22"/>
                  <a:gd name="T23" fmla="*/ 9 h 15"/>
                  <a:gd name="T24" fmla="*/ 21 w 22"/>
                  <a:gd name="T25" fmla="*/ 8 h 15"/>
                  <a:gd name="T26" fmla="*/ 22 w 22"/>
                  <a:gd name="T27" fmla="*/ 5 h 15"/>
                  <a:gd name="T28" fmla="*/ 18 w 22"/>
                  <a:gd name="T29" fmla="*/ 4 h 15"/>
                  <a:gd name="T30" fmla="*/ 17 w 22"/>
                  <a:gd name="T3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15">
                    <a:moveTo>
                      <a:pt x="17" y="1"/>
                    </a:moveTo>
                    <a:cubicBezTo>
                      <a:pt x="14" y="0"/>
                      <a:pt x="12" y="1"/>
                      <a:pt x="9" y="1"/>
                    </a:cubicBezTo>
                    <a:cubicBezTo>
                      <a:pt x="7" y="1"/>
                      <a:pt x="9" y="1"/>
                      <a:pt x="8" y="2"/>
                    </a:cubicBezTo>
                    <a:cubicBezTo>
                      <a:pt x="7" y="2"/>
                      <a:pt x="5" y="2"/>
                      <a:pt x="5" y="2"/>
                    </a:cubicBezTo>
                    <a:cubicBezTo>
                      <a:pt x="4" y="2"/>
                      <a:pt x="3" y="5"/>
                      <a:pt x="3" y="5"/>
                    </a:cubicBezTo>
                    <a:cubicBezTo>
                      <a:pt x="2" y="6"/>
                      <a:pt x="0" y="10"/>
                      <a:pt x="1" y="9"/>
                    </a:cubicBezTo>
                    <a:cubicBezTo>
                      <a:pt x="3" y="9"/>
                      <a:pt x="3" y="8"/>
                      <a:pt x="4" y="10"/>
                    </a:cubicBezTo>
                    <a:cubicBezTo>
                      <a:pt x="4" y="12"/>
                      <a:pt x="5" y="11"/>
                      <a:pt x="7" y="11"/>
                    </a:cubicBezTo>
                    <a:cubicBezTo>
                      <a:pt x="8" y="11"/>
                      <a:pt x="10" y="11"/>
                      <a:pt x="11" y="10"/>
                    </a:cubicBezTo>
                    <a:cubicBezTo>
                      <a:pt x="12" y="8"/>
                      <a:pt x="13" y="9"/>
                      <a:pt x="13" y="10"/>
                    </a:cubicBezTo>
                    <a:cubicBezTo>
                      <a:pt x="16" y="15"/>
                      <a:pt x="15" y="8"/>
                      <a:pt x="16" y="8"/>
                    </a:cubicBezTo>
                    <a:cubicBezTo>
                      <a:pt x="17" y="8"/>
                      <a:pt x="17" y="9"/>
                      <a:pt x="18" y="9"/>
                    </a:cubicBezTo>
                    <a:cubicBezTo>
                      <a:pt x="19" y="9"/>
                      <a:pt x="20" y="9"/>
                      <a:pt x="21" y="8"/>
                    </a:cubicBezTo>
                    <a:cubicBezTo>
                      <a:pt x="22" y="7"/>
                      <a:pt x="22" y="7"/>
                      <a:pt x="22" y="5"/>
                    </a:cubicBezTo>
                    <a:cubicBezTo>
                      <a:pt x="22" y="5"/>
                      <a:pt x="19" y="4"/>
                      <a:pt x="18" y="4"/>
                    </a:cubicBezTo>
                    <a:cubicBezTo>
                      <a:pt x="17" y="3"/>
                      <a:pt x="17" y="2"/>
                      <a:pt x="1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6" name="Freeform 651">
                <a:extLst>
                  <a:ext uri="{FF2B5EF4-FFF2-40B4-BE49-F238E27FC236}">
                    <a16:creationId xmlns:a16="http://schemas.microsoft.com/office/drawing/2014/main" id="{07B50933-2C02-5242-AE59-B0721D9E9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08462" y="6395439"/>
                <a:ext cx="194267" cy="121050"/>
              </a:xfrm>
              <a:custGeom>
                <a:avLst/>
                <a:gdLst>
                  <a:gd name="T0" fmla="*/ 19 w 21"/>
                  <a:gd name="T1" fmla="*/ 9 h 13"/>
                  <a:gd name="T2" fmla="*/ 20 w 21"/>
                  <a:gd name="T3" fmla="*/ 6 h 13"/>
                  <a:gd name="T4" fmla="*/ 18 w 21"/>
                  <a:gd name="T5" fmla="*/ 3 h 13"/>
                  <a:gd name="T6" fmla="*/ 13 w 21"/>
                  <a:gd name="T7" fmla="*/ 0 h 13"/>
                  <a:gd name="T8" fmla="*/ 8 w 21"/>
                  <a:gd name="T9" fmla="*/ 1 h 13"/>
                  <a:gd name="T10" fmla="*/ 3 w 21"/>
                  <a:gd name="T11" fmla="*/ 1 h 13"/>
                  <a:gd name="T12" fmla="*/ 5 w 21"/>
                  <a:gd name="T13" fmla="*/ 6 h 13"/>
                  <a:gd name="T14" fmla="*/ 10 w 21"/>
                  <a:gd name="T15" fmla="*/ 9 h 13"/>
                  <a:gd name="T16" fmla="*/ 12 w 21"/>
                  <a:gd name="T17" fmla="*/ 9 h 13"/>
                  <a:gd name="T18" fmla="*/ 18 w 21"/>
                  <a:gd name="T19" fmla="*/ 13 h 13"/>
                  <a:gd name="T20" fmla="*/ 19 w 21"/>
                  <a:gd name="T21" fmla="*/ 9 h 13"/>
                  <a:gd name="T22" fmla="*/ 19 w 21"/>
                  <a:gd name="T23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8" y="9"/>
                      <a:pt x="21" y="7"/>
                      <a:pt x="20" y="6"/>
                    </a:cubicBezTo>
                    <a:cubicBezTo>
                      <a:pt x="20" y="5"/>
                      <a:pt x="19" y="3"/>
                      <a:pt x="18" y="3"/>
                    </a:cubicBezTo>
                    <a:cubicBezTo>
                      <a:pt x="17" y="2"/>
                      <a:pt x="15" y="0"/>
                      <a:pt x="13" y="0"/>
                    </a:cubicBezTo>
                    <a:cubicBezTo>
                      <a:pt x="11" y="0"/>
                      <a:pt x="10" y="1"/>
                      <a:pt x="8" y="1"/>
                    </a:cubicBezTo>
                    <a:cubicBezTo>
                      <a:pt x="6" y="1"/>
                      <a:pt x="5" y="0"/>
                      <a:pt x="3" y="1"/>
                    </a:cubicBezTo>
                    <a:cubicBezTo>
                      <a:pt x="0" y="3"/>
                      <a:pt x="3" y="5"/>
                      <a:pt x="5" y="6"/>
                    </a:cubicBezTo>
                    <a:cubicBezTo>
                      <a:pt x="7" y="7"/>
                      <a:pt x="8" y="7"/>
                      <a:pt x="10" y="9"/>
                    </a:cubicBezTo>
                    <a:cubicBezTo>
                      <a:pt x="10" y="10"/>
                      <a:pt x="12" y="10"/>
                      <a:pt x="12" y="9"/>
                    </a:cubicBezTo>
                    <a:cubicBezTo>
                      <a:pt x="12" y="10"/>
                      <a:pt x="17" y="13"/>
                      <a:pt x="18" y="13"/>
                    </a:cubicBezTo>
                    <a:cubicBezTo>
                      <a:pt x="18" y="11"/>
                      <a:pt x="18" y="10"/>
                      <a:pt x="19" y="9"/>
                    </a:cubicBezTo>
                    <a:cubicBezTo>
                      <a:pt x="19" y="9"/>
                      <a:pt x="17" y="10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7" name="Freeform 652">
                <a:extLst>
                  <a:ext uri="{FF2B5EF4-FFF2-40B4-BE49-F238E27FC236}">
                    <a16:creationId xmlns:a16="http://schemas.microsoft.com/office/drawing/2014/main" id="{DCDB4625-C8AD-ED41-834A-36B1ED36D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7698" y="6481449"/>
                <a:ext cx="35033" cy="35042"/>
              </a:xfrm>
              <a:custGeom>
                <a:avLst/>
                <a:gdLst>
                  <a:gd name="T0" fmla="*/ 2 w 4"/>
                  <a:gd name="T1" fmla="*/ 0 h 4"/>
                  <a:gd name="T2" fmla="*/ 1 w 4"/>
                  <a:gd name="T3" fmla="*/ 3 h 4"/>
                  <a:gd name="T4" fmla="*/ 4 w 4"/>
                  <a:gd name="T5" fmla="*/ 4 h 4"/>
                  <a:gd name="T6" fmla="*/ 2 w 4"/>
                  <a:gd name="T7" fmla="*/ 0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1" y="0"/>
                      <a:pt x="1" y="2"/>
                      <a:pt x="1" y="3"/>
                    </a:cubicBezTo>
                    <a:cubicBezTo>
                      <a:pt x="1" y="4"/>
                      <a:pt x="3" y="4"/>
                      <a:pt x="4" y="4"/>
                    </a:cubicBezTo>
                    <a:cubicBezTo>
                      <a:pt x="4" y="2"/>
                      <a:pt x="4" y="1"/>
                      <a:pt x="2" y="0"/>
                    </a:cubicBezTo>
                    <a:cubicBezTo>
                      <a:pt x="0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8" name="Freeform 653">
                <a:extLst>
                  <a:ext uri="{FF2B5EF4-FFF2-40B4-BE49-F238E27FC236}">
                    <a16:creationId xmlns:a16="http://schemas.microsoft.com/office/drawing/2014/main" id="{6832A39D-C6D6-884B-A0CB-8643C6CC43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3049" y="6264833"/>
                <a:ext cx="187902" cy="168837"/>
              </a:xfrm>
              <a:custGeom>
                <a:avLst/>
                <a:gdLst>
                  <a:gd name="T0" fmla="*/ 5 w 20"/>
                  <a:gd name="T1" fmla="*/ 14 h 18"/>
                  <a:gd name="T2" fmla="*/ 14 w 20"/>
                  <a:gd name="T3" fmla="*/ 18 h 18"/>
                  <a:gd name="T4" fmla="*/ 14 w 20"/>
                  <a:gd name="T5" fmla="*/ 13 h 18"/>
                  <a:gd name="T6" fmla="*/ 17 w 20"/>
                  <a:gd name="T7" fmla="*/ 11 h 18"/>
                  <a:gd name="T8" fmla="*/ 18 w 20"/>
                  <a:gd name="T9" fmla="*/ 6 h 18"/>
                  <a:gd name="T10" fmla="*/ 20 w 20"/>
                  <a:gd name="T11" fmla="*/ 5 h 18"/>
                  <a:gd name="T12" fmla="*/ 19 w 20"/>
                  <a:gd name="T13" fmla="*/ 0 h 18"/>
                  <a:gd name="T14" fmla="*/ 15 w 20"/>
                  <a:gd name="T15" fmla="*/ 1 h 18"/>
                  <a:gd name="T16" fmla="*/ 10 w 20"/>
                  <a:gd name="T17" fmla="*/ 3 h 18"/>
                  <a:gd name="T18" fmla="*/ 12 w 20"/>
                  <a:gd name="T19" fmla="*/ 6 h 18"/>
                  <a:gd name="T20" fmla="*/ 10 w 20"/>
                  <a:gd name="T21" fmla="*/ 4 h 18"/>
                  <a:gd name="T22" fmla="*/ 7 w 20"/>
                  <a:gd name="T23" fmla="*/ 6 h 18"/>
                  <a:gd name="T24" fmla="*/ 5 w 20"/>
                  <a:gd name="T25" fmla="*/ 8 h 18"/>
                  <a:gd name="T26" fmla="*/ 5 w 20"/>
                  <a:gd name="T27" fmla="*/ 12 h 18"/>
                  <a:gd name="T28" fmla="*/ 3 w 20"/>
                  <a:gd name="T29" fmla="*/ 12 h 18"/>
                  <a:gd name="T30" fmla="*/ 4 w 20"/>
                  <a:gd name="T31" fmla="*/ 12 h 18"/>
                  <a:gd name="T32" fmla="*/ 3 w 20"/>
                  <a:gd name="T33" fmla="*/ 12 h 18"/>
                  <a:gd name="T34" fmla="*/ 4 w 20"/>
                  <a:gd name="T35" fmla="*/ 14 h 18"/>
                  <a:gd name="T36" fmla="*/ 2 w 20"/>
                  <a:gd name="T37" fmla="*/ 13 h 18"/>
                  <a:gd name="T38" fmla="*/ 3 w 20"/>
                  <a:gd name="T39" fmla="*/ 14 h 18"/>
                  <a:gd name="T40" fmla="*/ 1 w 20"/>
                  <a:gd name="T41" fmla="*/ 14 h 18"/>
                  <a:gd name="T42" fmla="*/ 2 w 20"/>
                  <a:gd name="T43" fmla="*/ 15 h 18"/>
                  <a:gd name="T44" fmla="*/ 0 w 20"/>
                  <a:gd name="T45" fmla="*/ 15 h 18"/>
                  <a:gd name="T46" fmla="*/ 5 w 20"/>
                  <a:gd name="T47" fmla="*/ 14 h 18"/>
                  <a:gd name="T48" fmla="*/ 5 w 20"/>
                  <a:gd name="T4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" h="18">
                    <a:moveTo>
                      <a:pt x="5" y="14"/>
                    </a:moveTo>
                    <a:cubicBezTo>
                      <a:pt x="7" y="12"/>
                      <a:pt x="13" y="16"/>
                      <a:pt x="14" y="18"/>
                    </a:cubicBezTo>
                    <a:cubicBezTo>
                      <a:pt x="15" y="16"/>
                      <a:pt x="15" y="14"/>
                      <a:pt x="14" y="13"/>
                    </a:cubicBezTo>
                    <a:cubicBezTo>
                      <a:pt x="13" y="9"/>
                      <a:pt x="15" y="11"/>
                      <a:pt x="17" y="11"/>
                    </a:cubicBezTo>
                    <a:cubicBezTo>
                      <a:pt x="19" y="10"/>
                      <a:pt x="19" y="8"/>
                      <a:pt x="18" y="6"/>
                    </a:cubicBezTo>
                    <a:cubicBezTo>
                      <a:pt x="18" y="6"/>
                      <a:pt x="20" y="5"/>
                      <a:pt x="20" y="5"/>
                    </a:cubicBezTo>
                    <a:cubicBezTo>
                      <a:pt x="20" y="3"/>
                      <a:pt x="20" y="2"/>
                      <a:pt x="19" y="0"/>
                    </a:cubicBezTo>
                    <a:cubicBezTo>
                      <a:pt x="19" y="0"/>
                      <a:pt x="15" y="1"/>
                      <a:pt x="15" y="1"/>
                    </a:cubicBezTo>
                    <a:cubicBezTo>
                      <a:pt x="13" y="1"/>
                      <a:pt x="12" y="1"/>
                      <a:pt x="10" y="3"/>
                    </a:cubicBezTo>
                    <a:cubicBezTo>
                      <a:pt x="10" y="3"/>
                      <a:pt x="13" y="5"/>
                      <a:pt x="12" y="6"/>
                    </a:cubicBezTo>
                    <a:cubicBezTo>
                      <a:pt x="10" y="8"/>
                      <a:pt x="9" y="4"/>
                      <a:pt x="10" y="4"/>
                    </a:cubicBezTo>
                    <a:cubicBezTo>
                      <a:pt x="10" y="4"/>
                      <a:pt x="7" y="5"/>
                      <a:pt x="7" y="6"/>
                    </a:cubicBezTo>
                    <a:cubicBezTo>
                      <a:pt x="7" y="7"/>
                      <a:pt x="6" y="7"/>
                      <a:pt x="5" y="8"/>
                    </a:cubicBezTo>
                    <a:cubicBezTo>
                      <a:pt x="5" y="9"/>
                      <a:pt x="3" y="12"/>
                      <a:pt x="5" y="12"/>
                    </a:cubicBezTo>
                    <a:cubicBezTo>
                      <a:pt x="5" y="12"/>
                      <a:pt x="4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2" y="13"/>
                      <a:pt x="4" y="14"/>
                      <a:pt x="4" y="14"/>
                    </a:cubicBezTo>
                    <a:cubicBezTo>
                      <a:pt x="4" y="13"/>
                      <a:pt x="2" y="13"/>
                      <a:pt x="2" y="13"/>
                    </a:cubicBezTo>
                    <a:cubicBezTo>
                      <a:pt x="2" y="13"/>
                      <a:pt x="3" y="14"/>
                      <a:pt x="3" y="14"/>
                    </a:cubicBezTo>
                    <a:cubicBezTo>
                      <a:pt x="3" y="14"/>
                      <a:pt x="2" y="13"/>
                      <a:pt x="1" y="14"/>
                    </a:cubicBezTo>
                    <a:cubicBezTo>
                      <a:pt x="1" y="14"/>
                      <a:pt x="2" y="15"/>
                      <a:pt x="2" y="15"/>
                    </a:cubicBezTo>
                    <a:cubicBezTo>
                      <a:pt x="2" y="14"/>
                      <a:pt x="1" y="14"/>
                      <a:pt x="0" y="15"/>
                    </a:cubicBezTo>
                    <a:cubicBezTo>
                      <a:pt x="1" y="15"/>
                      <a:pt x="4" y="16"/>
                      <a:pt x="5" y="14"/>
                    </a:cubicBezTo>
                    <a:cubicBezTo>
                      <a:pt x="5" y="14"/>
                      <a:pt x="5" y="15"/>
                      <a:pt x="5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9" name="Freeform 654">
                <a:extLst>
                  <a:ext uri="{FF2B5EF4-FFF2-40B4-BE49-F238E27FC236}">
                    <a16:creationId xmlns:a16="http://schemas.microsoft.com/office/drawing/2014/main" id="{2188939F-3C5C-594E-AE73-C7857DE10F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61" y="5984504"/>
                <a:ext cx="140127" cy="207060"/>
              </a:xfrm>
              <a:custGeom>
                <a:avLst/>
                <a:gdLst>
                  <a:gd name="T0" fmla="*/ 10 w 15"/>
                  <a:gd name="T1" fmla="*/ 21 h 22"/>
                  <a:gd name="T2" fmla="*/ 8 w 15"/>
                  <a:gd name="T3" fmla="*/ 17 h 22"/>
                  <a:gd name="T4" fmla="*/ 11 w 15"/>
                  <a:gd name="T5" fmla="*/ 12 h 22"/>
                  <a:gd name="T6" fmla="*/ 11 w 15"/>
                  <a:gd name="T7" fmla="*/ 13 h 22"/>
                  <a:gd name="T8" fmla="*/ 15 w 15"/>
                  <a:gd name="T9" fmla="*/ 10 h 22"/>
                  <a:gd name="T10" fmla="*/ 11 w 15"/>
                  <a:gd name="T11" fmla="*/ 7 h 22"/>
                  <a:gd name="T12" fmla="*/ 10 w 15"/>
                  <a:gd name="T13" fmla="*/ 5 h 22"/>
                  <a:gd name="T14" fmla="*/ 12 w 15"/>
                  <a:gd name="T15" fmla="*/ 4 h 22"/>
                  <a:gd name="T16" fmla="*/ 12 w 15"/>
                  <a:gd name="T17" fmla="*/ 1 h 22"/>
                  <a:gd name="T18" fmla="*/ 11 w 15"/>
                  <a:gd name="T19" fmla="*/ 1 h 22"/>
                  <a:gd name="T20" fmla="*/ 7 w 15"/>
                  <a:gd name="T21" fmla="*/ 4 h 22"/>
                  <a:gd name="T22" fmla="*/ 2 w 15"/>
                  <a:gd name="T23" fmla="*/ 5 h 22"/>
                  <a:gd name="T24" fmla="*/ 4 w 15"/>
                  <a:gd name="T25" fmla="*/ 6 h 22"/>
                  <a:gd name="T26" fmla="*/ 6 w 15"/>
                  <a:gd name="T27" fmla="*/ 8 h 22"/>
                  <a:gd name="T28" fmla="*/ 4 w 15"/>
                  <a:gd name="T29" fmla="*/ 8 h 22"/>
                  <a:gd name="T30" fmla="*/ 2 w 15"/>
                  <a:gd name="T31" fmla="*/ 8 h 22"/>
                  <a:gd name="T32" fmla="*/ 0 w 15"/>
                  <a:gd name="T33" fmla="*/ 9 h 22"/>
                  <a:gd name="T34" fmla="*/ 0 w 15"/>
                  <a:gd name="T35" fmla="*/ 14 h 22"/>
                  <a:gd name="T36" fmla="*/ 2 w 15"/>
                  <a:gd name="T37" fmla="*/ 16 h 22"/>
                  <a:gd name="T38" fmla="*/ 2 w 15"/>
                  <a:gd name="T39" fmla="*/ 20 h 22"/>
                  <a:gd name="T40" fmla="*/ 10 w 15"/>
                  <a:gd name="T4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" h="22">
                    <a:moveTo>
                      <a:pt x="10" y="21"/>
                    </a:moveTo>
                    <a:cubicBezTo>
                      <a:pt x="10" y="20"/>
                      <a:pt x="6" y="18"/>
                      <a:pt x="8" y="17"/>
                    </a:cubicBezTo>
                    <a:cubicBezTo>
                      <a:pt x="9" y="16"/>
                      <a:pt x="9" y="13"/>
                      <a:pt x="11" y="12"/>
                    </a:cubicBezTo>
                    <a:cubicBezTo>
                      <a:pt x="11" y="12"/>
                      <a:pt x="11" y="13"/>
                      <a:pt x="11" y="13"/>
                    </a:cubicBezTo>
                    <a:cubicBezTo>
                      <a:pt x="12" y="13"/>
                      <a:pt x="15" y="11"/>
                      <a:pt x="15" y="10"/>
                    </a:cubicBezTo>
                    <a:cubicBezTo>
                      <a:pt x="15" y="9"/>
                      <a:pt x="11" y="9"/>
                      <a:pt x="11" y="7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4"/>
                      <a:pt x="12" y="5"/>
                      <a:pt x="12" y="4"/>
                    </a:cubicBezTo>
                    <a:cubicBezTo>
                      <a:pt x="12" y="3"/>
                      <a:pt x="12" y="2"/>
                      <a:pt x="12" y="1"/>
                    </a:cubicBezTo>
                    <a:cubicBezTo>
                      <a:pt x="12" y="0"/>
                      <a:pt x="12" y="1"/>
                      <a:pt x="11" y="1"/>
                    </a:cubicBezTo>
                    <a:cubicBezTo>
                      <a:pt x="8" y="1"/>
                      <a:pt x="9" y="2"/>
                      <a:pt x="7" y="4"/>
                    </a:cubicBezTo>
                    <a:cubicBezTo>
                      <a:pt x="6" y="5"/>
                      <a:pt x="3" y="3"/>
                      <a:pt x="2" y="5"/>
                    </a:cubicBezTo>
                    <a:cubicBezTo>
                      <a:pt x="0" y="7"/>
                      <a:pt x="3" y="7"/>
                      <a:pt x="4" y="6"/>
                    </a:cubicBezTo>
                    <a:cubicBezTo>
                      <a:pt x="5" y="5"/>
                      <a:pt x="7" y="6"/>
                      <a:pt x="6" y="8"/>
                    </a:cubicBezTo>
                    <a:cubicBezTo>
                      <a:pt x="6" y="7"/>
                      <a:pt x="4" y="6"/>
                      <a:pt x="4" y="8"/>
                    </a:cubicBezTo>
                    <a:cubicBezTo>
                      <a:pt x="3" y="8"/>
                      <a:pt x="2" y="9"/>
                      <a:pt x="2" y="8"/>
                    </a:cubicBezTo>
                    <a:cubicBezTo>
                      <a:pt x="2" y="9"/>
                      <a:pt x="0" y="7"/>
                      <a:pt x="0" y="9"/>
                    </a:cubicBezTo>
                    <a:cubicBezTo>
                      <a:pt x="0" y="11"/>
                      <a:pt x="0" y="12"/>
                      <a:pt x="0" y="14"/>
                    </a:cubicBezTo>
                    <a:cubicBezTo>
                      <a:pt x="1" y="15"/>
                      <a:pt x="2" y="15"/>
                      <a:pt x="2" y="16"/>
                    </a:cubicBezTo>
                    <a:cubicBezTo>
                      <a:pt x="3" y="18"/>
                      <a:pt x="1" y="19"/>
                      <a:pt x="2" y="20"/>
                    </a:cubicBezTo>
                    <a:cubicBezTo>
                      <a:pt x="4" y="22"/>
                      <a:pt x="8" y="21"/>
                      <a:pt x="10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0" name="Freeform 655">
                <a:extLst>
                  <a:ext uri="{FF2B5EF4-FFF2-40B4-BE49-F238E27FC236}">
                    <a16:creationId xmlns:a16="http://schemas.microsoft.com/office/drawing/2014/main" id="{0FC279FD-71CD-F947-875B-8ABDDFAFF2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77252" y="6172455"/>
                <a:ext cx="417197" cy="484203"/>
              </a:xfrm>
              <a:custGeom>
                <a:avLst/>
                <a:gdLst>
                  <a:gd name="T0" fmla="*/ 44 w 45"/>
                  <a:gd name="T1" fmla="*/ 24 h 52"/>
                  <a:gd name="T2" fmla="*/ 43 w 45"/>
                  <a:gd name="T3" fmla="*/ 18 h 52"/>
                  <a:gd name="T4" fmla="*/ 42 w 45"/>
                  <a:gd name="T5" fmla="*/ 12 h 52"/>
                  <a:gd name="T6" fmla="*/ 41 w 45"/>
                  <a:gd name="T7" fmla="*/ 7 h 52"/>
                  <a:gd name="T8" fmla="*/ 38 w 45"/>
                  <a:gd name="T9" fmla="*/ 4 h 52"/>
                  <a:gd name="T10" fmla="*/ 38 w 45"/>
                  <a:gd name="T11" fmla="*/ 2 h 52"/>
                  <a:gd name="T12" fmla="*/ 37 w 45"/>
                  <a:gd name="T13" fmla="*/ 5 h 52"/>
                  <a:gd name="T14" fmla="*/ 33 w 45"/>
                  <a:gd name="T15" fmla="*/ 4 h 52"/>
                  <a:gd name="T16" fmla="*/ 25 w 45"/>
                  <a:gd name="T17" fmla="*/ 7 h 52"/>
                  <a:gd name="T18" fmla="*/ 26 w 45"/>
                  <a:gd name="T19" fmla="*/ 4 h 52"/>
                  <a:gd name="T20" fmla="*/ 21 w 45"/>
                  <a:gd name="T21" fmla="*/ 4 h 52"/>
                  <a:gd name="T22" fmla="*/ 20 w 45"/>
                  <a:gd name="T23" fmla="*/ 1 h 52"/>
                  <a:gd name="T24" fmla="*/ 13 w 45"/>
                  <a:gd name="T25" fmla="*/ 0 h 52"/>
                  <a:gd name="T26" fmla="*/ 15 w 45"/>
                  <a:gd name="T27" fmla="*/ 3 h 52"/>
                  <a:gd name="T28" fmla="*/ 15 w 45"/>
                  <a:gd name="T29" fmla="*/ 6 h 52"/>
                  <a:gd name="T30" fmla="*/ 17 w 45"/>
                  <a:gd name="T31" fmla="*/ 7 h 52"/>
                  <a:gd name="T32" fmla="*/ 20 w 45"/>
                  <a:gd name="T33" fmla="*/ 9 h 52"/>
                  <a:gd name="T34" fmla="*/ 15 w 45"/>
                  <a:gd name="T35" fmla="*/ 8 h 52"/>
                  <a:gd name="T36" fmla="*/ 14 w 45"/>
                  <a:gd name="T37" fmla="*/ 8 h 52"/>
                  <a:gd name="T38" fmla="*/ 13 w 45"/>
                  <a:gd name="T39" fmla="*/ 10 h 52"/>
                  <a:gd name="T40" fmla="*/ 6 w 45"/>
                  <a:gd name="T41" fmla="*/ 10 h 52"/>
                  <a:gd name="T42" fmla="*/ 6 w 45"/>
                  <a:gd name="T43" fmla="*/ 15 h 52"/>
                  <a:gd name="T44" fmla="*/ 6 w 45"/>
                  <a:gd name="T45" fmla="*/ 17 h 52"/>
                  <a:gd name="T46" fmla="*/ 1 w 45"/>
                  <a:gd name="T47" fmla="*/ 22 h 52"/>
                  <a:gd name="T48" fmla="*/ 2 w 45"/>
                  <a:gd name="T49" fmla="*/ 26 h 52"/>
                  <a:gd name="T50" fmla="*/ 2 w 45"/>
                  <a:gd name="T51" fmla="*/ 30 h 52"/>
                  <a:gd name="T52" fmla="*/ 1 w 45"/>
                  <a:gd name="T53" fmla="*/ 33 h 52"/>
                  <a:gd name="T54" fmla="*/ 3 w 45"/>
                  <a:gd name="T55" fmla="*/ 37 h 52"/>
                  <a:gd name="T56" fmla="*/ 11 w 45"/>
                  <a:gd name="T57" fmla="*/ 40 h 52"/>
                  <a:gd name="T58" fmla="*/ 9 w 45"/>
                  <a:gd name="T59" fmla="*/ 49 h 52"/>
                  <a:gd name="T60" fmla="*/ 19 w 45"/>
                  <a:gd name="T61" fmla="*/ 49 h 52"/>
                  <a:gd name="T62" fmla="*/ 23 w 45"/>
                  <a:gd name="T63" fmla="*/ 51 h 52"/>
                  <a:gd name="T64" fmla="*/ 26 w 45"/>
                  <a:gd name="T65" fmla="*/ 50 h 52"/>
                  <a:gd name="T66" fmla="*/ 33 w 45"/>
                  <a:gd name="T67" fmla="*/ 49 h 52"/>
                  <a:gd name="T68" fmla="*/ 36 w 45"/>
                  <a:gd name="T69" fmla="*/ 49 h 52"/>
                  <a:gd name="T70" fmla="*/ 36 w 45"/>
                  <a:gd name="T71" fmla="*/ 45 h 52"/>
                  <a:gd name="T72" fmla="*/ 40 w 45"/>
                  <a:gd name="T73" fmla="*/ 43 h 52"/>
                  <a:gd name="T74" fmla="*/ 35 w 45"/>
                  <a:gd name="T75" fmla="*/ 37 h 52"/>
                  <a:gd name="T76" fmla="*/ 32 w 45"/>
                  <a:gd name="T77" fmla="*/ 31 h 52"/>
                  <a:gd name="T78" fmla="*/ 41 w 45"/>
                  <a:gd name="T79" fmla="*/ 26 h 52"/>
                  <a:gd name="T80" fmla="*/ 44 w 45"/>
                  <a:gd name="T81" fmla="*/ 28 h 52"/>
                  <a:gd name="T82" fmla="*/ 44 w 45"/>
                  <a:gd name="T83" fmla="*/ 24 h 52"/>
                  <a:gd name="T84" fmla="*/ 44 w 45"/>
                  <a:gd name="T85" fmla="*/ 2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5" h="52">
                    <a:moveTo>
                      <a:pt x="44" y="24"/>
                    </a:moveTo>
                    <a:cubicBezTo>
                      <a:pt x="43" y="22"/>
                      <a:pt x="43" y="20"/>
                      <a:pt x="43" y="18"/>
                    </a:cubicBezTo>
                    <a:cubicBezTo>
                      <a:pt x="42" y="16"/>
                      <a:pt x="41" y="15"/>
                      <a:pt x="42" y="12"/>
                    </a:cubicBezTo>
                    <a:cubicBezTo>
                      <a:pt x="43" y="10"/>
                      <a:pt x="42" y="8"/>
                      <a:pt x="41" y="7"/>
                    </a:cubicBezTo>
                    <a:cubicBezTo>
                      <a:pt x="40" y="6"/>
                      <a:pt x="38" y="5"/>
                      <a:pt x="38" y="4"/>
                    </a:cubicBezTo>
                    <a:cubicBezTo>
                      <a:pt x="38" y="4"/>
                      <a:pt x="39" y="3"/>
                      <a:pt x="38" y="2"/>
                    </a:cubicBezTo>
                    <a:cubicBezTo>
                      <a:pt x="37" y="2"/>
                      <a:pt x="37" y="5"/>
                      <a:pt x="37" y="5"/>
                    </a:cubicBezTo>
                    <a:cubicBezTo>
                      <a:pt x="35" y="5"/>
                      <a:pt x="35" y="4"/>
                      <a:pt x="33" y="4"/>
                    </a:cubicBezTo>
                    <a:cubicBezTo>
                      <a:pt x="31" y="5"/>
                      <a:pt x="28" y="7"/>
                      <a:pt x="25" y="7"/>
                    </a:cubicBezTo>
                    <a:cubicBezTo>
                      <a:pt x="24" y="6"/>
                      <a:pt x="26" y="5"/>
                      <a:pt x="26" y="4"/>
                    </a:cubicBezTo>
                    <a:cubicBezTo>
                      <a:pt x="24" y="4"/>
                      <a:pt x="23" y="5"/>
                      <a:pt x="21" y="4"/>
                    </a:cubicBezTo>
                    <a:cubicBezTo>
                      <a:pt x="20" y="3"/>
                      <a:pt x="23" y="1"/>
                      <a:pt x="20" y="1"/>
                    </a:cubicBezTo>
                    <a:cubicBezTo>
                      <a:pt x="18" y="1"/>
                      <a:pt x="16" y="1"/>
                      <a:pt x="13" y="0"/>
                    </a:cubicBezTo>
                    <a:cubicBezTo>
                      <a:pt x="14" y="1"/>
                      <a:pt x="15" y="1"/>
                      <a:pt x="15" y="3"/>
                    </a:cubicBezTo>
                    <a:cubicBezTo>
                      <a:pt x="14" y="4"/>
                      <a:pt x="14" y="4"/>
                      <a:pt x="15" y="6"/>
                    </a:cubicBezTo>
                    <a:cubicBezTo>
                      <a:pt x="15" y="8"/>
                      <a:pt x="15" y="7"/>
                      <a:pt x="17" y="7"/>
                    </a:cubicBezTo>
                    <a:cubicBezTo>
                      <a:pt x="18" y="7"/>
                      <a:pt x="19" y="8"/>
                      <a:pt x="20" y="9"/>
                    </a:cubicBezTo>
                    <a:cubicBezTo>
                      <a:pt x="19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3" y="9"/>
                      <a:pt x="14" y="10"/>
                      <a:pt x="13" y="10"/>
                    </a:cubicBezTo>
                    <a:cubicBezTo>
                      <a:pt x="11" y="11"/>
                      <a:pt x="7" y="6"/>
                      <a:pt x="6" y="10"/>
                    </a:cubicBezTo>
                    <a:cubicBezTo>
                      <a:pt x="7" y="12"/>
                      <a:pt x="8" y="14"/>
                      <a:pt x="6" y="15"/>
                    </a:cubicBezTo>
                    <a:cubicBezTo>
                      <a:pt x="5" y="17"/>
                      <a:pt x="5" y="15"/>
                      <a:pt x="6" y="17"/>
                    </a:cubicBezTo>
                    <a:cubicBezTo>
                      <a:pt x="6" y="22"/>
                      <a:pt x="0" y="20"/>
                      <a:pt x="1" y="22"/>
                    </a:cubicBezTo>
                    <a:cubicBezTo>
                      <a:pt x="1" y="23"/>
                      <a:pt x="2" y="24"/>
                      <a:pt x="2" y="26"/>
                    </a:cubicBezTo>
                    <a:cubicBezTo>
                      <a:pt x="2" y="28"/>
                      <a:pt x="1" y="28"/>
                      <a:pt x="2" y="30"/>
                    </a:cubicBezTo>
                    <a:cubicBezTo>
                      <a:pt x="3" y="31"/>
                      <a:pt x="0" y="33"/>
                      <a:pt x="1" y="33"/>
                    </a:cubicBezTo>
                    <a:cubicBezTo>
                      <a:pt x="3" y="34"/>
                      <a:pt x="2" y="36"/>
                      <a:pt x="3" y="37"/>
                    </a:cubicBezTo>
                    <a:cubicBezTo>
                      <a:pt x="4" y="40"/>
                      <a:pt x="8" y="39"/>
                      <a:pt x="11" y="40"/>
                    </a:cubicBezTo>
                    <a:cubicBezTo>
                      <a:pt x="11" y="40"/>
                      <a:pt x="9" y="48"/>
                      <a:pt x="9" y="49"/>
                    </a:cubicBezTo>
                    <a:cubicBezTo>
                      <a:pt x="13" y="49"/>
                      <a:pt x="15" y="48"/>
                      <a:pt x="19" y="49"/>
                    </a:cubicBezTo>
                    <a:cubicBezTo>
                      <a:pt x="19" y="49"/>
                      <a:pt x="23" y="52"/>
                      <a:pt x="23" y="51"/>
                    </a:cubicBezTo>
                    <a:cubicBezTo>
                      <a:pt x="24" y="49"/>
                      <a:pt x="25" y="49"/>
                      <a:pt x="26" y="50"/>
                    </a:cubicBezTo>
                    <a:cubicBezTo>
                      <a:pt x="27" y="51"/>
                      <a:pt x="32" y="48"/>
                      <a:pt x="33" y="49"/>
                    </a:cubicBezTo>
                    <a:cubicBezTo>
                      <a:pt x="33" y="49"/>
                      <a:pt x="37" y="50"/>
                      <a:pt x="36" y="49"/>
                    </a:cubicBezTo>
                    <a:cubicBezTo>
                      <a:pt x="35" y="46"/>
                      <a:pt x="34" y="46"/>
                      <a:pt x="36" y="45"/>
                    </a:cubicBezTo>
                    <a:cubicBezTo>
                      <a:pt x="38" y="43"/>
                      <a:pt x="38" y="43"/>
                      <a:pt x="40" y="43"/>
                    </a:cubicBezTo>
                    <a:cubicBezTo>
                      <a:pt x="41" y="42"/>
                      <a:pt x="36" y="38"/>
                      <a:pt x="35" y="37"/>
                    </a:cubicBezTo>
                    <a:cubicBezTo>
                      <a:pt x="34" y="37"/>
                      <a:pt x="31" y="32"/>
                      <a:pt x="32" y="31"/>
                    </a:cubicBezTo>
                    <a:cubicBezTo>
                      <a:pt x="36" y="30"/>
                      <a:pt x="38" y="29"/>
                      <a:pt x="41" y="26"/>
                    </a:cubicBezTo>
                    <a:cubicBezTo>
                      <a:pt x="42" y="25"/>
                      <a:pt x="43" y="29"/>
                      <a:pt x="44" y="28"/>
                    </a:cubicBezTo>
                    <a:cubicBezTo>
                      <a:pt x="45" y="27"/>
                      <a:pt x="45" y="25"/>
                      <a:pt x="44" y="24"/>
                    </a:cubicBezTo>
                    <a:cubicBezTo>
                      <a:pt x="44" y="23"/>
                      <a:pt x="44" y="24"/>
                      <a:pt x="44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1" name="Freeform 656">
                <a:extLst>
                  <a:ext uri="{FF2B5EF4-FFF2-40B4-BE49-F238E27FC236}">
                    <a16:creationId xmlns:a16="http://schemas.microsoft.com/office/drawing/2014/main" id="{3B4ADF5B-37B7-374B-9452-9307AB2073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921" y="6322173"/>
                <a:ext cx="831211" cy="493761"/>
              </a:xfrm>
              <a:custGeom>
                <a:avLst/>
                <a:gdLst>
                  <a:gd name="T0" fmla="*/ 0 w 89"/>
                  <a:gd name="T1" fmla="*/ 27 h 53"/>
                  <a:gd name="T2" fmla="*/ 9 w 89"/>
                  <a:gd name="T3" fmla="*/ 30 h 53"/>
                  <a:gd name="T4" fmla="*/ 16 w 89"/>
                  <a:gd name="T5" fmla="*/ 31 h 53"/>
                  <a:gd name="T6" fmla="*/ 22 w 89"/>
                  <a:gd name="T7" fmla="*/ 28 h 53"/>
                  <a:gd name="T8" fmla="*/ 33 w 89"/>
                  <a:gd name="T9" fmla="*/ 30 h 53"/>
                  <a:gd name="T10" fmla="*/ 40 w 89"/>
                  <a:gd name="T11" fmla="*/ 41 h 53"/>
                  <a:gd name="T12" fmla="*/ 44 w 89"/>
                  <a:gd name="T13" fmla="*/ 38 h 53"/>
                  <a:gd name="T14" fmla="*/ 47 w 89"/>
                  <a:gd name="T15" fmla="*/ 41 h 53"/>
                  <a:gd name="T16" fmla="*/ 57 w 89"/>
                  <a:gd name="T17" fmla="*/ 42 h 53"/>
                  <a:gd name="T18" fmla="*/ 51 w 89"/>
                  <a:gd name="T19" fmla="*/ 46 h 53"/>
                  <a:gd name="T20" fmla="*/ 55 w 89"/>
                  <a:gd name="T21" fmla="*/ 49 h 53"/>
                  <a:gd name="T22" fmla="*/ 59 w 89"/>
                  <a:gd name="T23" fmla="*/ 51 h 53"/>
                  <a:gd name="T24" fmla="*/ 67 w 89"/>
                  <a:gd name="T25" fmla="*/ 48 h 53"/>
                  <a:gd name="T26" fmla="*/ 72 w 89"/>
                  <a:gd name="T27" fmla="*/ 46 h 53"/>
                  <a:gd name="T28" fmla="*/ 68 w 89"/>
                  <a:gd name="T29" fmla="*/ 46 h 53"/>
                  <a:gd name="T30" fmla="*/ 63 w 89"/>
                  <a:gd name="T31" fmla="*/ 44 h 53"/>
                  <a:gd name="T32" fmla="*/ 72 w 89"/>
                  <a:gd name="T33" fmla="*/ 38 h 53"/>
                  <a:gd name="T34" fmla="*/ 78 w 89"/>
                  <a:gd name="T35" fmla="*/ 35 h 53"/>
                  <a:gd name="T36" fmla="*/ 84 w 89"/>
                  <a:gd name="T37" fmla="*/ 31 h 53"/>
                  <a:gd name="T38" fmla="*/ 87 w 89"/>
                  <a:gd name="T39" fmla="*/ 28 h 53"/>
                  <a:gd name="T40" fmla="*/ 86 w 89"/>
                  <a:gd name="T41" fmla="*/ 26 h 53"/>
                  <a:gd name="T42" fmla="*/ 88 w 89"/>
                  <a:gd name="T43" fmla="*/ 25 h 53"/>
                  <a:gd name="T44" fmla="*/ 86 w 89"/>
                  <a:gd name="T45" fmla="*/ 24 h 53"/>
                  <a:gd name="T46" fmla="*/ 88 w 89"/>
                  <a:gd name="T47" fmla="*/ 21 h 53"/>
                  <a:gd name="T48" fmla="*/ 85 w 89"/>
                  <a:gd name="T49" fmla="*/ 19 h 53"/>
                  <a:gd name="T50" fmla="*/ 82 w 89"/>
                  <a:gd name="T51" fmla="*/ 18 h 53"/>
                  <a:gd name="T52" fmla="*/ 78 w 89"/>
                  <a:gd name="T53" fmla="*/ 18 h 53"/>
                  <a:gd name="T54" fmla="*/ 75 w 89"/>
                  <a:gd name="T55" fmla="*/ 15 h 53"/>
                  <a:gd name="T56" fmla="*/ 72 w 89"/>
                  <a:gd name="T57" fmla="*/ 17 h 53"/>
                  <a:gd name="T58" fmla="*/ 69 w 89"/>
                  <a:gd name="T59" fmla="*/ 14 h 53"/>
                  <a:gd name="T60" fmla="*/ 65 w 89"/>
                  <a:gd name="T61" fmla="*/ 14 h 53"/>
                  <a:gd name="T62" fmla="*/ 64 w 89"/>
                  <a:gd name="T63" fmla="*/ 10 h 53"/>
                  <a:gd name="T64" fmla="*/ 60 w 89"/>
                  <a:gd name="T65" fmla="*/ 9 h 53"/>
                  <a:gd name="T66" fmla="*/ 60 w 89"/>
                  <a:gd name="T67" fmla="*/ 5 h 53"/>
                  <a:gd name="T68" fmla="*/ 58 w 89"/>
                  <a:gd name="T69" fmla="*/ 2 h 53"/>
                  <a:gd name="T70" fmla="*/ 53 w 89"/>
                  <a:gd name="T71" fmla="*/ 1 h 53"/>
                  <a:gd name="T72" fmla="*/ 47 w 89"/>
                  <a:gd name="T73" fmla="*/ 2 h 53"/>
                  <a:gd name="T74" fmla="*/ 43 w 89"/>
                  <a:gd name="T75" fmla="*/ 3 h 53"/>
                  <a:gd name="T76" fmla="*/ 41 w 89"/>
                  <a:gd name="T77" fmla="*/ 9 h 53"/>
                  <a:gd name="T78" fmla="*/ 38 w 89"/>
                  <a:gd name="T79" fmla="*/ 7 h 53"/>
                  <a:gd name="T80" fmla="*/ 36 w 89"/>
                  <a:gd name="T81" fmla="*/ 8 h 53"/>
                  <a:gd name="T82" fmla="*/ 34 w 89"/>
                  <a:gd name="T83" fmla="*/ 6 h 53"/>
                  <a:gd name="T84" fmla="*/ 31 w 89"/>
                  <a:gd name="T85" fmla="*/ 7 h 53"/>
                  <a:gd name="T86" fmla="*/ 29 w 89"/>
                  <a:gd name="T87" fmla="*/ 6 h 53"/>
                  <a:gd name="T88" fmla="*/ 28 w 89"/>
                  <a:gd name="T89" fmla="*/ 8 h 53"/>
                  <a:gd name="T90" fmla="*/ 21 w 89"/>
                  <a:gd name="T91" fmla="*/ 5 h 53"/>
                  <a:gd name="T92" fmla="*/ 12 w 89"/>
                  <a:gd name="T93" fmla="*/ 4 h 53"/>
                  <a:gd name="T94" fmla="*/ 6 w 89"/>
                  <a:gd name="T95" fmla="*/ 6 h 53"/>
                  <a:gd name="T96" fmla="*/ 9 w 89"/>
                  <a:gd name="T97" fmla="*/ 11 h 53"/>
                  <a:gd name="T98" fmla="*/ 10 w 89"/>
                  <a:gd name="T99" fmla="*/ 14 h 53"/>
                  <a:gd name="T100" fmla="*/ 5 w 89"/>
                  <a:gd name="T101" fmla="*/ 16 h 53"/>
                  <a:gd name="T102" fmla="*/ 2 w 89"/>
                  <a:gd name="T103" fmla="*/ 23 h 53"/>
                  <a:gd name="T104" fmla="*/ 0 w 89"/>
                  <a:gd name="T10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9" h="53">
                    <a:moveTo>
                      <a:pt x="0" y="27"/>
                    </a:moveTo>
                    <a:cubicBezTo>
                      <a:pt x="0" y="30"/>
                      <a:pt x="7" y="30"/>
                      <a:pt x="9" y="30"/>
                    </a:cubicBezTo>
                    <a:cubicBezTo>
                      <a:pt x="11" y="30"/>
                      <a:pt x="13" y="32"/>
                      <a:pt x="16" y="31"/>
                    </a:cubicBezTo>
                    <a:cubicBezTo>
                      <a:pt x="17" y="29"/>
                      <a:pt x="20" y="28"/>
                      <a:pt x="22" y="28"/>
                    </a:cubicBezTo>
                    <a:cubicBezTo>
                      <a:pt x="25" y="26"/>
                      <a:pt x="31" y="28"/>
                      <a:pt x="33" y="30"/>
                    </a:cubicBezTo>
                    <a:cubicBezTo>
                      <a:pt x="36" y="34"/>
                      <a:pt x="37" y="38"/>
                      <a:pt x="40" y="41"/>
                    </a:cubicBezTo>
                    <a:cubicBezTo>
                      <a:pt x="42" y="40"/>
                      <a:pt x="42" y="39"/>
                      <a:pt x="44" y="38"/>
                    </a:cubicBezTo>
                    <a:cubicBezTo>
                      <a:pt x="46" y="38"/>
                      <a:pt x="46" y="40"/>
                      <a:pt x="47" y="41"/>
                    </a:cubicBezTo>
                    <a:cubicBezTo>
                      <a:pt x="48" y="42"/>
                      <a:pt x="57" y="43"/>
                      <a:pt x="57" y="42"/>
                    </a:cubicBezTo>
                    <a:cubicBezTo>
                      <a:pt x="57" y="43"/>
                      <a:pt x="51" y="45"/>
                      <a:pt x="51" y="46"/>
                    </a:cubicBezTo>
                    <a:cubicBezTo>
                      <a:pt x="52" y="47"/>
                      <a:pt x="56" y="46"/>
                      <a:pt x="55" y="49"/>
                    </a:cubicBezTo>
                    <a:cubicBezTo>
                      <a:pt x="54" y="51"/>
                      <a:pt x="57" y="53"/>
                      <a:pt x="59" y="51"/>
                    </a:cubicBezTo>
                    <a:cubicBezTo>
                      <a:pt x="61" y="50"/>
                      <a:pt x="64" y="48"/>
                      <a:pt x="67" y="48"/>
                    </a:cubicBezTo>
                    <a:cubicBezTo>
                      <a:pt x="70" y="48"/>
                      <a:pt x="71" y="48"/>
                      <a:pt x="72" y="46"/>
                    </a:cubicBezTo>
                    <a:cubicBezTo>
                      <a:pt x="72" y="46"/>
                      <a:pt x="69" y="46"/>
                      <a:pt x="68" y="46"/>
                    </a:cubicBezTo>
                    <a:cubicBezTo>
                      <a:pt x="66" y="46"/>
                      <a:pt x="64" y="47"/>
                      <a:pt x="63" y="44"/>
                    </a:cubicBezTo>
                    <a:cubicBezTo>
                      <a:pt x="60" y="40"/>
                      <a:pt x="70" y="38"/>
                      <a:pt x="72" y="38"/>
                    </a:cubicBezTo>
                    <a:cubicBezTo>
                      <a:pt x="74" y="37"/>
                      <a:pt x="76" y="36"/>
                      <a:pt x="78" y="35"/>
                    </a:cubicBezTo>
                    <a:cubicBezTo>
                      <a:pt x="79" y="33"/>
                      <a:pt x="81" y="31"/>
                      <a:pt x="84" y="31"/>
                    </a:cubicBezTo>
                    <a:cubicBezTo>
                      <a:pt x="85" y="31"/>
                      <a:pt x="87" y="31"/>
                      <a:pt x="87" y="28"/>
                    </a:cubicBezTo>
                    <a:cubicBezTo>
                      <a:pt x="87" y="27"/>
                      <a:pt x="86" y="27"/>
                      <a:pt x="86" y="26"/>
                    </a:cubicBezTo>
                    <a:cubicBezTo>
                      <a:pt x="86" y="25"/>
                      <a:pt x="88" y="25"/>
                      <a:pt x="88" y="25"/>
                    </a:cubicBezTo>
                    <a:cubicBezTo>
                      <a:pt x="88" y="25"/>
                      <a:pt x="86" y="24"/>
                      <a:pt x="86" y="24"/>
                    </a:cubicBezTo>
                    <a:cubicBezTo>
                      <a:pt x="86" y="23"/>
                      <a:pt x="89" y="23"/>
                      <a:pt x="88" y="21"/>
                    </a:cubicBezTo>
                    <a:cubicBezTo>
                      <a:pt x="88" y="21"/>
                      <a:pt x="86" y="20"/>
                      <a:pt x="85" y="19"/>
                    </a:cubicBezTo>
                    <a:cubicBezTo>
                      <a:pt x="84" y="18"/>
                      <a:pt x="83" y="20"/>
                      <a:pt x="82" y="18"/>
                    </a:cubicBezTo>
                    <a:cubicBezTo>
                      <a:pt x="81" y="17"/>
                      <a:pt x="80" y="17"/>
                      <a:pt x="78" y="18"/>
                    </a:cubicBezTo>
                    <a:cubicBezTo>
                      <a:pt x="77" y="18"/>
                      <a:pt x="76" y="15"/>
                      <a:pt x="75" y="15"/>
                    </a:cubicBezTo>
                    <a:cubicBezTo>
                      <a:pt x="74" y="14"/>
                      <a:pt x="73" y="16"/>
                      <a:pt x="72" y="17"/>
                    </a:cubicBezTo>
                    <a:cubicBezTo>
                      <a:pt x="71" y="17"/>
                      <a:pt x="70" y="14"/>
                      <a:pt x="69" y="14"/>
                    </a:cubicBezTo>
                    <a:cubicBezTo>
                      <a:pt x="68" y="14"/>
                      <a:pt x="65" y="15"/>
                      <a:pt x="65" y="14"/>
                    </a:cubicBezTo>
                    <a:cubicBezTo>
                      <a:pt x="65" y="13"/>
                      <a:pt x="65" y="11"/>
                      <a:pt x="64" y="10"/>
                    </a:cubicBezTo>
                    <a:cubicBezTo>
                      <a:pt x="63" y="9"/>
                      <a:pt x="61" y="10"/>
                      <a:pt x="60" y="9"/>
                    </a:cubicBezTo>
                    <a:cubicBezTo>
                      <a:pt x="59" y="8"/>
                      <a:pt x="58" y="6"/>
                      <a:pt x="60" y="5"/>
                    </a:cubicBezTo>
                    <a:cubicBezTo>
                      <a:pt x="61" y="5"/>
                      <a:pt x="59" y="2"/>
                      <a:pt x="58" y="2"/>
                    </a:cubicBezTo>
                    <a:cubicBezTo>
                      <a:pt x="57" y="1"/>
                      <a:pt x="54" y="2"/>
                      <a:pt x="53" y="1"/>
                    </a:cubicBezTo>
                    <a:cubicBezTo>
                      <a:pt x="50" y="0"/>
                      <a:pt x="50" y="6"/>
                      <a:pt x="47" y="2"/>
                    </a:cubicBezTo>
                    <a:cubicBezTo>
                      <a:pt x="46" y="2"/>
                      <a:pt x="44" y="3"/>
                      <a:pt x="43" y="3"/>
                    </a:cubicBezTo>
                    <a:cubicBezTo>
                      <a:pt x="41" y="4"/>
                      <a:pt x="42" y="9"/>
                      <a:pt x="41" y="9"/>
                    </a:cubicBezTo>
                    <a:cubicBezTo>
                      <a:pt x="40" y="9"/>
                      <a:pt x="39" y="7"/>
                      <a:pt x="38" y="7"/>
                    </a:cubicBezTo>
                    <a:cubicBezTo>
                      <a:pt x="38" y="7"/>
                      <a:pt x="37" y="8"/>
                      <a:pt x="36" y="8"/>
                    </a:cubicBezTo>
                    <a:cubicBezTo>
                      <a:pt x="35" y="8"/>
                      <a:pt x="34" y="7"/>
                      <a:pt x="34" y="6"/>
                    </a:cubicBezTo>
                    <a:cubicBezTo>
                      <a:pt x="34" y="5"/>
                      <a:pt x="32" y="7"/>
                      <a:pt x="31" y="7"/>
                    </a:cubicBezTo>
                    <a:cubicBezTo>
                      <a:pt x="30" y="7"/>
                      <a:pt x="30" y="6"/>
                      <a:pt x="29" y="6"/>
                    </a:cubicBezTo>
                    <a:cubicBezTo>
                      <a:pt x="28" y="6"/>
                      <a:pt x="28" y="7"/>
                      <a:pt x="28" y="8"/>
                    </a:cubicBezTo>
                    <a:cubicBezTo>
                      <a:pt x="28" y="8"/>
                      <a:pt x="21" y="5"/>
                      <a:pt x="21" y="5"/>
                    </a:cubicBezTo>
                    <a:cubicBezTo>
                      <a:pt x="18" y="4"/>
                      <a:pt x="15" y="4"/>
                      <a:pt x="12" y="4"/>
                    </a:cubicBezTo>
                    <a:cubicBezTo>
                      <a:pt x="10" y="4"/>
                      <a:pt x="9" y="6"/>
                      <a:pt x="6" y="6"/>
                    </a:cubicBezTo>
                    <a:cubicBezTo>
                      <a:pt x="6" y="9"/>
                      <a:pt x="9" y="9"/>
                      <a:pt x="9" y="11"/>
                    </a:cubicBezTo>
                    <a:cubicBezTo>
                      <a:pt x="9" y="12"/>
                      <a:pt x="10" y="13"/>
                      <a:pt x="10" y="14"/>
                    </a:cubicBezTo>
                    <a:cubicBezTo>
                      <a:pt x="9" y="15"/>
                      <a:pt x="6" y="15"/>
                      <a:pt x="5" y="16"/>
                    </a:cubicBezTo>
                    <a:cubicBezTo>
                      <a:pt x="2" y="18"/>
                      <a:pt x="3" y="20"/>
                      <a:pt x="2" y="23"/>
                    </a:cubicBezTo>
                    <a:cubicBezTo>
                      <a:pt x="2" y="25"/>
                      <a:pt x="1" y="26"/>
                      <a:pt x="0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2" name="Freeform 657">
                <a:extLst>
                  <a:ext uri="{FF2B5EF4-FFF2-40B4-BE49-F238E27FC236}">
                    <a16:creationId xmlns:a16="http://schemas.microsoft.com/office/drawing/2014/main" id="{8F8EC215-8184-6F4F-B739-F906FAB23B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51775" y="6506933"/>
                <a:ext cx="280255" cy="114679"/>
              </a:xfrm>
              <a:custGeom>
                <a:avLst/>
                <a:gdLst>
                  <a:gd name="T0" fmla="*/ 30 w 30"/>
                  <a:gd name="T1" fmla="*/ 4 h 12"/>
                  <a:gd name="T2" fmla="*/ 22 w 30"/>
                  <a:gd name="T3" fmla="*/ 0 h 12"/>
                  <a:gd name="T4" fmla="*/ 17 w 30"/>
                  <a:gd name="T5" fmla="*/ 0 h 12"/>
                  <a:gd name="T6" fmla="*/ 14 w 30"/>
                  <a:gd name="T7" fmla="*/ 1 h 12"/>
                  <a:gd name="T8" fmla="*/ 11 w 30"/>
                  <a:gd name="T9" fmla="*/ 0 h 12"/>
                  <a:gd name="T10" fmla="*/ 8 w 30"/>
                  <a:gd name="T11" fmla="*/ 3 h 12"/>
                  <a:gd name="T12" fmla="*/ 3 w 30"/>
                  <a:gd name="T13" fmla="*/ 9 h 12"/>
                  <a:gd name="T14" fmla="*/ 11 w 30"/>
                  <a:gd name="T15" fmla="*/ 11 h 12"/>
                  <a:gd name="T16" fmla="*/ 13 w 30"/>
                  <a:gd name="T17" fmla="*/ 9 h 12"/>
                  <a:gd name="T18" fmla="*/ 18 w 30"/>
                  <a:gd name="T19" fmla="*/ 9 h 12"/>
                  <a:gd name="T20" fmla="*/ 19 w 30"/>
                  <a:gd name="T21" fmla="*/ 6 h 12"/>
                  <a:gd name="T22" fmla="*/ 24 w 30"/>
                  <a:gd name="T23" fmla="*/ 7 h 12"/>
                  <a:gd name="T24" fmla="*/ 28 w 30"/>
                  <a:gd name="T25" fmla="*/ 7 h 12"/>
                  <a:gd name="T26" fmla="*/ 30 w 30"/>
                  <a:gd name="T27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12">
                    <a:moveTo>
                      <a:pt x="30" y="4"/>
                    </a:moveTo>
                    <a:cubicBezTo>
                      <a:pt x="27" y="2"/>
                      <a:pt x="26" y="0"/>
                      <a:pt x="22" y="0"/>
                    </a:cubicBezTo>
                    <a:cubicBezTo>
                      <a:pt x="20" y="0"/>
                      <a:pt x="19" y="0"/>
                      <a:pt x="17" y="0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10" y="1"/>
                      <a:pt x="9" y="2"/>
                      <a:pt x="8" y="3"/>
                    </a:cubicBezTo>
                    <a:cubicBezTo>
                      <a:pt x="6" y="5"/>
                      <a:pt x="0" y="4"/>
                      <a:pt x="3" y="9"/>
                    </a:cubicBezTo>
                    <a:cubicBezTo>
                      <a:pt x="4" y="11"/>
                      <a:pt x="8" y="12"/>
                      <a:pt x="11" y="11"/>
                    </a:cubicBezTo>
                    <a:cubicBezTo>
                      <a:pt x="12" y="11"/>
                      <a:pt x="12" y="9"/>
                      <a:pt x="13" y="9"/>
                    </a:cubicBezTo>
                    <a:cubicBezTo>
                      <a:pt x="15" y="9"/>
                      <a:pt x="17" y="9"/>
                      <a:pt x="18" y="9"/>
                    </a:cubicBezTo>
                    <a:cubicBezTo>
                      <a:pt x="19" y="9"/>
                      <a:pt x="19" y="7"/>
                      <a:pt x="19" y="6"/>
                    </a:cubicBezTo>
                    <a:cubicBezTo>
                      <a:pt x="20" y="5"/>
                      <a:pt x="23" y="7"/>
                      <a:pt x="24" y="7"/>
                    </a:cubicBezTo>
                    <a:cubicBezTo>
                      <a:pt x="25" y="7"/>
                      <a:pt x="27" y="7"/>
                      <a:pt x="28" y="7"/>
                    </a:cubicBezTo>
                    <a:cubicBezTo>
                      <a:pt x="29" y="7"/>
                      <a:pt x="29" y="5"/>
                      <a:pt x="3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3" name="Freeform 658">
                <a:extLst>
                  <a:ext uri="{FF2B5EF4-FFF2-40B4-BE49-F238E27FC236}">
                    <a16:creationId xmlns:a16="http://schemas.microsoft.com/office/drawing/2014/main" id="{1DBA97D0-C179-BB45-9794-D5B7530CA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89" y="6086442"/>
                <a:ext cx="439491" cy="328114"/>
              </a:xfrm>
              <a:custGeom>
                <a:avLst/>
                <a:gdLst>
                  <a:gd name="T0" fmla="*/ 11 w 47"/>
                  <a:gd name="T1" fmla="*/ 29 h 35"/>
                  <a:gd name="T2" fmla="*/ 18 w 47"/>
                  <a:gd name="T3" fmla="*/ 30 h 35"/>
                  <a:gd name="T4" fmla="*/ 23 w 47"/>
                  <a:gd name="T5" fmla="*/ 33 h 35"/>
                  <a:gd name="T6" fmla="*/ 25 w 47"/>
                  <a:gd name="T7" fmla="*/ 31 h 35"/>
                  <a:gd name="T8" fmla="*/ 29 w 47"/>
                  <a:gd name="T9" fmla="*/ 32 h 35"/>
                  <a:gd name="T10" fmla="*/ 33 w 47"/>
                  <a:gd name="T11" fmla="*/ 32 h 35"/>
                  <a:gd name="T12" fmla="*/ 36 w 47"/>
                  <a:gd name="T13" fmla="*/ 33 h 35"/>
                  <a:gd name="T14" fmla="*/ 38 w 47"/>
                  <a:gd name="T15" fmla="*/ 28 h 35"/>
                  <a:gd name="T16" fmla="*/ 42 w 47"/>
                  <a:gd name="T17" fmla="*/ 27 h 35"/>
                  <a:gd name="T18" fmla="*/ 40 w 47"/>
                  <a:gd name="T19" fmla="*/ 22 h 35"/>
                  <a:gd name="T20" fmla="*/ 44 w 47"/>
                  <a:gd name="T21" fmla="*/ 21 h 35"/>
                  <a:gd name="T22" fmla="*/ 45 w 47"/>
                  <a:gd name="T23" fmla="*/ 17 h 35"/>
                  <a:gd name="T24" fmla="*/ 42 w 47"/>
                  <a:gd name="T25" fmla="*/ 15 h 35"/>
                  <a:gd name="T26" fmla="*/ 39 w 47"/>
                  <a:gd name="T27" fmla="*/ 11 h 35"/>
                  <a:gd name="T28" fmla="*/ 38 w 47"/>
                  <a:gd name="T29" fmla="*/ 6 h 35"/>
                  <a:gd name="T30" fmla="*/ 35 w 47"/>
                  <a:gd name="T31" fmla="*/ 2 h 35"/>
                  <a:gd name="T32" fmla="*/ 33 w 47"/>
                  <a:gd name="T33" fmla="*/ 2 h 35"/>
                  <a:gd name="T34" fmla="*/ 30 w 47"/>
                  <a:gd name="T35" fmla="*/ 1 h 35"/>
                  <a:gd name="T36" fmla="*/ 28 w 47"/>
                  <a:gd name="T37" fmla="*/ 2 h 35"/>
                  <a:gd name="T38" fmla="*/ 25 w 47"/>
                  <a:gd name="T39" fmla="*/ 0 h 35"/>
                  <a:gd name="T40" fmla="*/ 22 w 47"/>
                  <a:gd name="T41" fmla="*/ 2 h 35"/>
                  <a:gd name="T42" fmla="*/ 17 w 47"/>
                  <a:gd name="T43" fmla="*/ 3 h 35"/>
                  <a:gd name="T44" fmla="*/ 17 w 47"/>
                  <a:gd name="T45" fmla="*/ 6 h 35"/>
                  <a:gd name="T46" fmla="*/ 13 w 47"/>
                  <a:gd name="T47" fmla="*/ 9 h 35"/>
                  <a:gd name="T48" fmla="*/ 12 w 47"/>
                  <a:gd name="T49" fmla="*/ 13 h 35"/>
                  <a:gd name="T50" fmla="*/ 8 w 47"/>
                  <a:gd name="T51" fmla="*/ 14 h 35"/>
                  <a:gd name="T52" fmla="*/ 1 w 47"/>
                  <a:gd name="T53" fmla="*/ 16 h 35"/>
                  <a:gd name="T54" fmla="*/ 2 w 47"/>
                  <a:gd name="T55" fmla="*/ 24 h 35"/>
                  <a:gd name="T56" fmla="*/ 1 w 47"/>
                  <a:gd name="T57" fmla="*/ 27 h 35"/>
                  <a:gd name="T58" fmla="*/ 1 w 47"/>
                  <a:gd name="T59" fmla="*/ 31 h 35"/>
                  <a:gd name="T60" fmla="*/ 5 w 47"/>
                  <a:gd name="T61" fmla="*/ 30 h 35"/>
                  <a:gd name="T62" fmla="*/ 11 w 47"/>
                  <a:gd name="T63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7" h="35">
                    <a:moveTo>
                      <a:pt x="11" y="29"/>
                    </a:moveTo>
                    <a:cubicBezTo>
                      <a:pt x="14" y="29"/>
                      <a:pt x="16" y="30"/>
                      <a:pt x="18" y="30"/>
                    </a:cubicBezTo>
                    <a:cubicBezTo>
                      <a:pt x="18" y="30"/>
                      <a:pt x="23" y="33"/>
                      <a:pt x="23" y="33"/>
                    </a:cubicBezTo>
                    <a:cubicBezTo>
                      <a:pt x="23" y="32"/>
                      <a:pt x="24" y="29"/>
                      <a:pt x="25" y="31"/>
                    </a:cubicBezTo>
                    <a:cubicBezTo>
                      <a:pt x="27" y="34"/>
                      <a:pt x="28" y="29"/>
                      <a:pt x="29" y="32"/>
                    </a:cubicBezTo>
                    <a:cubicBezTo>
                      <a:pt x="30" y="34"/>
                      <a:pt x="32" y="32"/>
                      <a:pt x="33" y="32"/>
                    </a:cubicBezTo>
                    <a:cubicBezTo>
                      <a:pt x="34" y="31"/>
                      <a:pt x="36" y="35"/>
                      <a:pt x="36" y="33"/>
                    </a:cubicBezTo>
                    <a:cubicBezTo>
                      <a:pt x="37" y="31"/>
                      <a:pt x="36" y="29"/>
                      <a:pt x="38" y="28"/>
                    </a:cubicBezTo>
                    <a:cubicBezTo>
                      <a:pt x="39" y="28"/>
                      <a:pt x="41" y="27"/>
                      <a:pt x="42" y="27"/>
                    </a:cubicBezTo>
                    <a:cubicBezTo>
                      <a:pt x="41" y="26"/>
                      <a:pt x="40" y="24"/>
                      <a:pt x="40" y="22"/>
                    </a:cubicBezTo>
                    <a:cubicBezTo>
                      <a:pt x="40" y="20"/>
                      <a:pt x="42" y="22"/>
                      <a:pt x="44" y="21"/>
                    </a:cubicBezTo>
                    <a:cubicBezTo>
                      <a:pt x="46" y="21"/>
                      <a:pt x="47" y="19"/>
                      <a:pt x="45" y="17"/>
                    </a:cubicBezTo>
                    <a:cubicBezTo>
                      <a:pt x="44" y="16"/>
                      <a:pt x="43" y="17"/>
                      <a:pt x="42" y="15"/>
                    </a:cubicBezTo>
                    <a:cubicBezTo>
                      <a:pt x="41" y="14"/>
                      <a:pt x="40" y="13"/>
                      <a:pt x="39" y="11"/>
                    </a:cubicBezTo>
                    <a:cubicBezTo>
                      <a:pt x="38" y="10"/>
                      <a:pt x="38" y="8"/>
                      <a:pt x="38" y="6"/>
                    </a:cubicBezTo>
                    <a:cubicBezTo>
                      <a:pt x="39" y="4"/>
                      <a:pt x="36" y="2"/>
                      <a:pt x="35" y="2"/>
                    </a:cubicBezTo>
                    <a:cubicBezTo>
                      <a:pt x="34" y="1"/>
                      <a:pt x="34" y="2"/>
                      <a:pt x="33" y="2"/>
                    </a:cubicBezTo>
                    <a:cubicBezTo>
                      <a:pt x="31" y="3"/>
                      <a:pt x="31" y="2"/>
                      <a:pt x="30" y="1"/>
                    </a:cubicBezTo>
                    <a:cubicBezTo>
                      <a:pt x="29" y="0"/>
                      <a:pt x="29" y="2"/>
                      <a:pt x="28" y="2"/>
                    </a:cubicBezTo>
                    <a:cubicBezTo>
                      <a:pt x="27" y="2"/>
                      <a:pt x="25" y="0"/>
                      <a:pt x="25" y="0"/>
                    </a:cubicBezTo>
                    <a:cubicBezTo>
                      <a:pt x="23" y="0"/>
                      <a:pt x="23" y="2"/>
                      <a:pt x="22" y="2"/>
                    </a:cubicBezTo>
                    <a:cubicBezTo>
                      <a:pt x="20" y="3"/>
                      <a:pt x="19" y="3"/>
                      <a:pt x="17" y="3"/>
                    </a:cubicBezTo>
                    <a:cubicBezTo>
                      <a:pt x="16" y="4"/>
                      <a:pt x="17" y="6"/>
                      <a:pt x="17" y="6"/>
                    </a:cubicBezTo>
                    <a:cubicBezTo>
                      <a:pt x="16" y="8"/>
                      <a:pt x="13" y="7"/>
                      <a:pt x="13" y="9"/>
                    </a:cubicBezTo>
                    <a:cubicBezTo>
                      <a:pt x="12" y="10"/>
                      <a:pt x="12" y="11"/>
                      <a:pt x="12" y="13"/>
                    </a:cubicBezTo>
                    <a:cubicBezTo>
                      <a:pt x="12" y="14"/>
                      <a:pt x="9" y="14"/>
                      <a:pt x="8" y="14"/>
                    </a:cubicBezTo>
                    <a:cubicBezTo>
                      <a:pt x="5" y="15"/>
                      <a:pt x="4" y="16"/>
                      <a:pt x="1" y="16"/>
                    </a:cubicBezTo>
                    <a:cubicBezTo>
                      <a:pt x="2" y="19"/>
                      <a:pt x="5" y="21"/>
                      <a:pt x="2" y="24"/>
                    </a:cubicBezTo>
                    <a:cubicBezTo>
                      <a:pt x="0" y="25"/>
                      <a:pt x="0" y="26"/>
                      <a:pt x="1" y="27"/>
                    </a:cubicBezTo>
                    <a:cubicBezTo>
                      <a:pt x="3" y="28"/>
                      <a:pt x="1" y="30"/>
                      <a:pt x="1" y="31"/>
                    </a:cubicBezTo>
                    <a:cubicBezTo>
                      <a:pt x="3" y="31"/>
                      <a:pt x="4" y="31"/>
                      <a:pt x="5" y="30"/>
                    </a:cubicBezTo>
                    <a:cubicBezTo>
                      <a:pt x="7" y="29"/>
                      <a:pt x="10" y="29"/>
                      <a:pt x="11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4" name="Freeform 659">
                <a:extLst>
                  <a:ext uri="{FF2B5EF4-FFF2-40B4-BE49-F238E27FC236}">
                    <a16:creationId xmlns:a16="http://schemas.microsoft.com/office/drawing/2014/main" id="{28EF7DFE-273C-D64E-AB31-D3DF4481A4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780" y="6067328"/>
                <a:ext cx="270699" cy="178393"/>
              </a:xfrm>
              <a:custGeom>
                <a:avLst/>
                <a:gdLst>
                  <a:gd name="T0" fmla="*/ 16 w 29"/>
                  <a:gd name="T1" fmla="*/ 18 h 19"/>
                  <a:gd name="T2" fmla="*/ 23 w 29"/>
                  <a:gd name="T3" fmla="*/ 15 h 19"/>
                  <a:gd name="T4" fmla="*/ 23 w 29"/>
                  <a:gd name="T5" fmla="*/ 12 h 19"/>
                  <a:gd name="T6" fmla="*/ 27 w 29"/>
                  <a:gd name="T7" fmla="*/ 9 h 19"/>
                  <a:gd name="T8" fmla="*/ 26 w 29"/>
                  <a:gd name="T9" fmla="*/ 4 h 19"/>
                  <a:gd name="T10" fmla="*/ 19 w 29"/>
                  <a:gd name="T11" fmla="*/ 1 h 19"/>
                  <a:gd name="T12" fmla="*/ 10 w 29"/>
                  <a:gd name="T13" fmla="*/ 1 h 19"/>
                  <a:gd name="T14" fmla="*/ 0 w 29"/>
                  <a:gd name="T15" fmla="*/ 4 h 19"/>
                  <a:gd name="T16" fmla="*/ 1 w 29"/>
                  <a:gd name="T17" fmla="*/ 6 h 19"/>
                  <a:gd name="T18" fmla="*/ 2 w 29"/>
                  <a:gd name="T19" fmla="*/ 9 h 19"/>
                  <a:gd name="T20" fmla="*/ 5 w 29"/>
                  <a:gd name="T21" fmla="*/ 10 h 19"/>
                  <a:gd name="T22" fmla="*/ 9 w 29"/>
                  <a:gd name="T23" fmla="*/ 11 h 19"/>
                  <a:gd name="T24" fmla="*/ 8 w 29"/>
                  <a:gd name="T25" fmla="*/ 15 h 19"/>
                  <a:gd name="T26" fmla="*/ 12 w 29"/>
                  <a:gd name="T27" fmla="*/ 18 h 19"/>
                  <a:gd name="T28" fmla="*/ 16 w 29"/>
                  <a:gd name="T29" fmla="*/ 18 h 19"/>
                  <a:gd name="T30" fmla="*/ 16 w 29"/>
                  <a:gd name="T3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9">
                    <a:moveTo>
                      <a:pt x="16" y="18"/>
                    </a:moveTo>
                    <a:cubicBezTo>
                      <a:pt x="18" y="16"/>
                      <a:pt x="21" y="16"/>
                      <a:pt x="23" y="15"/>
                    </a:cubicBezTo>
                    <a:cubicBezTo>
                      <a:pt x="23" y="14"/>
                      <a:pt x="23" y="13"/>
                      <a:pt x="23" y="12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9" y="8"/>
                      <a:pt x="28" y="5"/>
                      <a:pt x="26" y="4"/>
                    </a:cubicBezTo>
                    <a:cubicBezTo>
                      <a:pt x="24" y="3"/>
                      <a:pt x="22" y="2"/>
                      <a:pt x="19" y="1"/>
                    </a:cubicBezTo>
                    <a:cubicBezTo>
                      <a:pt x="17" y="0"/>
                      <a:pt x="13" y="1"/>
                      <a:pt x="10" y="1"/>
                    </a:cubicBezTo>
                    <a:cubicBezTo>
                      <a:pt x="8" y="1"/>
                      <a:pt x="0" y="0"/>
                      <a:pt x="0" y="4"/>
                    </a:cubicBezTo>
                    <a:cubicBezTo>
                      <a:pt x="0" y="4"/>
                      <a:pt x="1" y="5"/>
                      <a:pt x="1" y="6"/>
                    </a:cubicBezTo>
                    <a:cubicBezTo>
                      <a:pt x="2" y="7"/>
                      <a:pt x="1" y="8"/>
                      <a:pt x="2" y="9"/>
                    </a:cubicBezTo>
                    <a:cubicBezTo>
                      <a:pt x="3" y="9"/>
                      <a:pt x="4" y="11"/>
                      <a:pt x="5" y="10"/>
                    </a:cubicBezTo>
                    <a:cubicBezTo>
                      <a:pt x="7" y="10"/>
                      <a:pt x="9" y="9"/>
                      <a:pt x="9" y="11"/>
                    </a:cubicBezTo>
                    <a:cubicBezTo>
                      <a:pt x="9" y="12"/>
                      <a:pt x="9" y="14"/>
                      <a:pt x="8" y="15"/>
                    </a:cubicBezTo>
                    <a:cubicBezTo>
                      <a:pt x="11" y="15"/>
                      <a:pt x="11" y="15"/>
                      <a:pt x="12" y="18"/>
                    </a:cubicBezTo>
                    <a:cubicBezTo>
                      <a:pt x="13" y="18"/>
                      <a:pt x="16" y="18"/>
                      <a:pt x="16" y="18"/>
                    </a:cubicBezTo>
                    <a:cubicBezTo>
                      <a:pt x="17" y="17"/>
                      <a:pt x="15" y="19"/>
                      <a:pt x="16" y="1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5" name="Freeform 660">
                <a:extLst>
                  <a:ext uri="{FF2B5EF4-FFF2-40B4-BE49-F238E27FC236}">
                    <a16:creationId xmlns:a16="http://schemas.microsoft.com/office/drawing/2014/main" id="{1AE6A745-20C4-2444-B1A9-FA020AF30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780" y="5955834"/>
                <a:ext cx="334397" cy="168837"/>
              </a:xfrm>
              <a:custGeom>
                <a:avLst/>
                <a:gdLst>
                  <a:gd name="T0" fmla="*/ 11 w 36"/>
                  <a:gd name="T1" fmla="*/ 13 h 18"/>
                  <a:gd name="T2" fmla="*/ 19 w 36"/>
                  <a:gd name="T3" fmla="*/ 12 h 18"/>
                  <a:gd name="T4" fmla="*/ 25 w 36"/>
                  <a:gd name="T5" fmla="*/ 15 h 18"/>
                  <a:gd name="T6" fmla="*/ 29 w 36"/>
                  <a:gd name="T7" fmla="*/ 17 h 18"/>
                  <a:gd name="T8" fmla="*/ 33 w 36"/>
                  <a:gd name="T9" fmla="*/ 16 h 18"/>
                  <a:gd name="T10" fmla="*/ 36 w 36"/>
                  <a:gd name="T11" fmla="*/ 14 h 18"/>
                  <a:gd name="T12" fmla="*/ 34 w 36"/>
                  <a:gd name="T13" fmla="*/ 8 h 18"/>
                  <a:gd name="T14" fmla="*/ 31 w 36"/>
                  <a:gd name="T15" fmla="*/ 4 h 18"/>
                  <a:gd name="T16" fmla="*/ 25 w 36"/>
                  <a:gd name="T17" fmla="*/ 3 h 18"/>
                  <a:gd name="T18" fmla="*/ 18 w 36"/>
                  <a:gd name="T19" fmla="*/ 1 h 18"/>
                  <a:gd name="T20" fmla="*/ 17 w 36"/>
                  <a:gd name="T21" fmla="*/ 5 h 18"/>
                  <a:gd name="T22" fmla="*/ 15 w 36"/>
                  <a:gd name="T23" fmla="*/ 7 h 18"/>
                  <a:gd name="T24" fmla="*/ 8 w 36"/>
                  <a:gd name="T25" fmla="*/ 4 h 18"/>
                  <a:gd name="T26" fmla="*/ 0 w 36"/>
                  <a:gd name="T27" fmla="*/ 15 h 18"/>
                  <a:gd name="T28" fmla="*/ 11 w 36"/>
                  <a:gd name="T2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18">
                    <a:moveTo>
                      <a:pt x="11" y="13"/>
                    </a:moveTo>
                    <a:cubicBezTo>
                      <a:pt x="14" y="13"/>
                      <a:pt x="16" y="12"/>
                      <a:pt x="19" y="12"/>
                    </a:cubicBezTo>
                    <a:cubicBezTo>
                      <a:pt x="20" y="12"/>
                      <a:pt x="24" y="14"/>
                      <a:pt x="25" y="15"/>
                    </a:cubicBezTo>
                    <a:cubicBezTo>
                      <a:pt x="26" y="16"/>
                      <a:pt x="27" y="18"/>
                      <a:pt x="29" y="17"/>
                    </a:cubicBezTo>
                    <a:cubicBezTo>
                      <a:pt x="30" y="17"/>
                      <a:pt x="31" y="16"/>
                      <a:pt x="33" y="16"/>
                    </a:cubicBezTo>
                    <a:cubicBezTo>
                      <a:pt x="34" y="16"/>
                      <a:pt x="34" y="14"/>
                      <a:pt x="36" y="14"/>
                    </a:cubicBezTo>
                    <a:cubicBezTo>
                      <a:pt x="35" y="12"/>
                      <a:pt x="33" y="9"/>
                      <a:pt x="34" y="8"/>
                    </a:cubicBezTo>
                    <a:cubicBezTo>
                      <a:pt x="35" y="6"/>
                      <a:pt x="32" y="4"/>
                      <a:pt x="31" y="4"/>
                    </a:cubicBezTo>
                    <a:cubicBezTo>
                      <a:pt x="29" y="3"/>
                      <a:pt x="27" y="5"/>
                      <a:pt x="25" y="3"/>
                    </a:cubicBezTo>
                    <a:cubicBezTo>
                      <a:pt x="22" y="1"/>
                      <a:pt x="21" y="0"/>
                      <a:pt x="18" y="1"/>
                    </a:cubicBezTo>
                    <a:cubicBezTo>
                      <a:pt x="16" y="2"/>
                      <a:pt x="17" y="3"/>
                      <a:pt x="17" y="5"/>
                    </a:cubicBezTo>
                    <a:cubicBezTo>
                      <a:pt x="16" y="6"/>
                      <a:pt x="16" y="7"/>
                      <a:pt x="15" y="7"/>
                    </a:cubicBezTo>
                    <a:cubicBezTo>
                      <a:pt x="12" y="9"/>
                      <a:pt x="10" y="5"/>
                      <a:pt x="8" y="4"/>
                    </a:cubicBezTo>
                    <a:cubicBezTo>
                      <a:pt x="3" y="0"/>
                      <a:pt x="0" y="11"/>
                      <a:pt x="0" y="15"/>
                    </a:cubicBezTo>
                    <a:cubicBezTo>
                      <a:pt x="4" y="13"/>
                      <a:pt x="7" y="13"/>
                      <a:pt x="11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6" name="Freeform 661">
                <a:extLst>
                  <a:ext uri="{FF2B5EF4-FFF2-40B4-BE49-F238E27FC236}">
                    <a16:creationId xmlns:a16="http://schemas.microsoft.com/office/drawing/2014/main" id="{8C5AB563-756C-6847-AA77-875AB3D37C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89" y="5853898"/>
                <a:ext cx="222932" cy="140163"/>
              </a:xfrm>
              <a:custGeom>
                <a:avLst/>
                <a:gdLst>
                  <a:gd name="T0" fmla="*/ 16 w 24"/>
                  <a:gd name="T1" fmla="*/ 15 h 15"/>
                  <a:gd name="T2" fmla="*/ 20 w 24"/>
                  <a:gd name="T3" fmla="*/ 15 h 15"/>
                  <a:gd name="T4" fmla="*/ 22 w 24"/>
                  <a:gd name="T5" fmla="*/ 13 h 15"/>
                  <a:gd name="T6" fmla="*/ 22 w 24"/>
                  <a:gd name="T7" fmla="*/ 10 h 15"/>
                  <a:gd name="T8" fmla="*/ 21 w 24"/>
                  <a:gd name="T9" fmla="*/ 5 h 15"/>
                  <a:gd name="T10" fmla="*/ 24 w 24"/>
                  <a:gd name="T11" fmla="*/ 0 h 15"/>
                  <a:gd name="T12" fmla="*/ 12 w 24"/>
                  <a:gd name="T13" fmla="*/ 0 h 15"/>
                  <a:gd name="T14" fmla="*/ 6 w 24"/>
                  <a:gd name="T15" fmla="*/ 1 h 15"/>
                  <a:gd name="T16" fmla="*/ 0 w 24"/>
                  <a:gd name="T17" fmla="*/ 5 h 15"/>
                  <a:gd name="T18" fmla="*/ 2 w 24"/>
                  <a:gd name="T19" fmla="*/ 6 h 15"/>
                  <a:gd name="T20" fmla="*/ 2 w 24"/>
                  <a:gd name="T21" fmla="*/ 8 h 15"/>
                  <a:gd name="T22" fmla="*/ 7 w 24"/>
                  <a:gd name="T23" fmla="*/ 9 h 15"/>
                  <a:gd name="T24" fmla="*/ 6 w 24"/>
                  <a:gd name="T25" fmla="*/ 13 h 15"/>
                  <a:gd name="T26" fmla="*/ 11 w 24"/>
                  <a:gd name="T27" fmla="*/ 12 h 15"/>
                  <a:gd name="T28" fmla="*/ 16 w 24"/>
                  <a:gd name="T2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15">
                    <a:moveTo>
                      <a:pt x="16" y="15"/>
                    </a:moveTo>
                    <a:cubicBezTo>
                      <a:pt x="17" y="15"/>
                      <a:pt x="19" y="15"/>
                      <a:pt x="20" y="15"/>
                    </a:cubicBezTo>
                    <a:cubicBezTo>
                      <a:pt x="20" y="14"/>
                      <a:pt x="22" y="14"/>
                      <a:pt x="22" y="13"/>
                    </a:cubicBezTo>
                    <a:cubicBezTo>
                      <a:pt x="22" y="12"/>
                      <a:pt x="22" y="11"/>
                      <a:pt x="22" y="10"/>
                    </a:cubicBezTo>
                    <a:cubicBezTo>
                      <a:pt x="21" y="8"/>
                      <a:pt x="20" y="7"/>
                      <a:pt x="21" y="5"/>
                    </a:cubicBezTo>
                    <a:cubicBezTo>
                      <a:pt x="23" y="4"/>
                      <a:pt x="24" y="2"/>
                      <a:pt x="24" y="0"/>
                    </a:cubicBezTo>
                    <a:cubicBezTo>
                      <a:pt x="22" y="3"/>
                      <a:pt x="15" y="0"/>
                      <a:pt x="12" y="0"/>
                    </a:cubicBezTo>
                    <a:cubicBezTo>
                      <a:pt x="10" y="0"/>
                      <a:pt x="8" y="0"/>
                      <a:pt x="6" y="1"/>
                    </a:cubicBezTo>
                    <a:cubicBezTo>
                      <a:pt x="5" y="1"/>
                      <a:pt x="0" y="5"/>
                      <a:pt x="0" y="5"/>
                    </a:cubicBezTo>
                    <a:cubicBezTo>
                      <a:pt x="0" y="6"/>
                      <a:pt x="3" y="5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10"/>
                      <a:pt x="7" y="9"/>
                      <a:pt x="7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7" y="12"/>
                      <a:pt x="9" y="11"/>
                      <a:pt x="11" y="12"/>
                    </a:cubicBezTo>
                    <a:cubicBezTo>
                      <a:pt x="13" y="13"/>
                      <a:pt x="14" y="15"/>
                      <a:pt x="16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7" name="Freeform 662">
                <a:extLst>
                  <a:ext uri="{FF2B5EF4-FFF2-40B4-BE49-F238E27FC236}">
                    <a16:creationId xmlns:a16="http://schemas.microsoft.com/office/drawing/2014/main" id="{A3D1EA0E-DBF3-524E-8CB2-5F1AE11B32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3" y="6143783"/>
                <a:ext cx="149682" cy="73269"/>
              </a:xfrm>
              <a:custGeom>
                <a:avLst/>
                <a:gdLst>
                  <a:gd name="T0" fmla="*/ 16 w 16"/>
                  <a:gd name="T1" fmla="*/ 4 h 8"/>
                  <a:gd name="T2" fmla="*/ 12 w 16"/>
                  <a:gd name="T3" fmla="*/ 2 h 8"/>
                  <a:gd name="T4" fmla="*/ 8 w 16"/>
                  <a:gd name="T5" fmla="*/ 0 h 8"/>
                  <a:gd name="T6" fmla="*/ 7 w 16"/>
                  <a:gd name="T7" fmla="*/ 3 h 8"/>
                  <a:gd name="T8" fmla="*/ 5 w 16"/>
                  <a:gd name="T9" fmla="*/ 2 h 8"/>
                  <a:gd name="T10" fmla="*/ 2 w 16"/>
                  <a:gd name="T11" fmla="*/ 3 h 8"/>
                  <a:gd name="T12" fmla="*/ 0 w 16"/>
                  <a:gd name="T13" fmla="*/ 5 h 8"/>
                  <a:gd name="T14" fmla="*/ 0 w 16"/>
                  <a:gd name="T15" fmla="*/ 6 h 8"/>
                  <a:gd name="T16" fmla="*/ 2 w 16"/>
                  <a:gd name="T17" fmla="*/ 6 h 8"/>
                  <a:gd name="T18" fmla="*/ 8 w 16"/>
                  <a:gd name="T19" fmla="*/ 7 h 8"/>
                  <a:gd name="T20" fmla="*/ 16 w 16"/>
                  <a:gd name="T2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8">
                    <a:moveTo>
                      <a:pt x="16" y="4"/>
                    </a:moveTo>
                    <a:cubicBezTo>
                      <a:pt x="16" y="1"/>
                      <a:pt x="14" y="2"/>
                      <a:pt x="12" y="2"/>
                    </a:cubicBezTo>
                    <a:cubicBezTo>
                      <a:pt x="11" y="3"/>
                      <a:pt x="10" y="1"/>
                      <a:pt x="8" y="0"/>
                    </a:cubicBezTo>
                    <a:cubicBezTo>
                      <a:pt x="8" y="1"/>
                      <a:pt x="8" y="2"/>
                      <a:pt x="7" y="3"/>
                    </a:cubicBezTo>
                    <a:cubicBezTo>
                      <a:pt x="6" y="3"/>
                      <a:pt x="7" y="1"/>
                      <a:pt x="5" y="2"/>
                    </a:cubicBezTo>
                    <a:cubicBezTo>
                      <a:pt x="4" y="2"/>
                      <a:pt x="2" y="2"/>
                      <a:pt x="2" y="3"/>
                    </a:cubicBezTo>
                    <a:cubicBezTo>
                      <a:pt x="1" y="5"/>
                      <a:pt x="2" y="6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4" y="7"/>
                      <a:pt x="6" y="7"/>
                      <a:pt x="8" y="7"/>
                    </a:cubicBezTo>
                    <a:cubicBezTo>
                      <a:pt x="10" y="7"/>
                      <a:pt x="16" y="8"/>
                      <a:pt x="1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8" name="Freeform 663">
                <a:extLst>
                  <a:ext uri="{FF2B5EF4-FFF2-40B4-BE49-F238E27FC236}">
                    <a16:creationId xmlns:a16="http://schemas.microsoft.com/office/drawing/2014/main" id="{5F028C21-6369-334C-AEFC-28B275485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416" y="6162893"/>
                <a:ext cx="445859" cy="391823"/>
              </a:xfrm>
              <a:custGeom>
                <a:avLst/>
                <a:gdLst>
                  <a:gd name="T0" fmla="*/ 1 w 48"/>
                  <a:gd name="T1" fmla="*/ 12 h 42"/>
                  <a:gd name="T2" fmla="*/ 0 w 48"/>
                  <a:gd name="T3" fmla="*/ 16 h 42"/>
                  <a:gd name="T4" fmla="*/ 2 w 48"/>
                  <a:gd name="T5" fmla="*/ 20 h 42"/>
                  <a:gd name="T6" fmla="*/ 4 w 48"/>
                  <a:gd name="T7" fmla="*/ 27 h 42"/>
                  <a:gd name="T8" fmla="*/ 9 w 48"/>
                  <a:gd name="T9" fmla="*/ 31 h 42"/>
                  <a:gd name="T10" fmla="*/ 10 w 48"/>
                  <a:gd name="T11" fmla="*/ 33 h 42"/>
                  <a:gd name="T12" fmla="*/ 13 w 48"/>
                  <a:gd name="T13" fmla="*/ 32 h 42"/>
                  <a:gd name="T14" fmla="*/ 21 w 48"/>
                  <a:gd name="T15" fmla="*/ 36 h 42"/>
                  <a:gd name="T16" fmla="*/ 25 w 48"/>
                  <a:gd name="T17" fmla="*/ 37 h 42"/>
                  <a:gd name="T18" fmla="*/ 33 w 48"/>
                  <a:gd name="T19" fmla="*/ 37 h 42"/>
                  <a:gd name="T20" fmla="*/ 39 w 48"/>
                  <a:gd name="T21" fmla="*/ 41 h 42"/>
                  <a:gd name="T22" fmla="*/ 41 w 48"/>
                  <a:gd name="T23" fmla="*/ 35 h 42"/>
                  <a:gd name="T24" fmla="*/ 44 w 48"/>
                  <a:gd name="T25" fmla="*/ 32 h 42"/>
                  <a:gd name="T26" fmla="*/ 48 w 48"/>
                  <a:gd name="T27" fmla="*/ 31 h 42"/>
                  <a:gd name="T28" fmla="*/ 45 w 48"/>
                  <a:gd name="T29" fmla="*/ 26 h 42"/>
                  <a:gd name="T30" fmla="*/ 44 w 48"/>
                  <a:gd name="T31" fmla="*/ 19 h 42"/>
                  <a:gd name="T32" fmla="*/ 46 w 48"/>
                  <a:gd name="T33" fmla="*/ 12 h 42"/>
                  <a:gd name="T34" fmla="*/ 44 w 48"/>
                  <a:gd name="T35" fmla="*/ 7 h 42"/>
                  <a:gd name="T36" fmla="*/ 42 w 48"/>
                  <a:gd name="T37" fmla="*/ 5 h 42"/>
                  <a:gd name="T38" fmla="*/ 25 w 48"/>
                  <a:gd name="T39" fmla="*/ 4 h 42"/>
                  <a:gd name="T40" fmla="*/ 20 w 48"/>
                  <a:gd name="T41" fmla="*/ 2 h 42"/>
                  <a:gd name="T42" fmla="*/ 13 w 48"/>
                  <a:gd name="T43" fmla="*/ 4 h 42"/>
                  <a:gd name="T44" fmla="*/ 6 w 48"/>
                  <a:gd name="T45" fmla="*/ 6 h 42"/>
                  <a:gd name="T46" fmla="*/ 2 w 48"/>
                  <a:gd name="T47" fmla="*/ 7 h 42"/>
                  <a:gd name="T48" fmla="*/ 1 w 48"/>
                  <a:gd name="T49" fmla="*/ 9 h 42"/>
                  <a:gd name="T50" fmla="*/ 1 w 48"/>
                  <a:gd name="T51" fmla="*/ 12 h 42"/>
                  <a:gd name="T52" fmla="*/ 1 w 48"/>
                  <a:gd name="T53" fmla="*/ 1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42">
                    <a:moveTo>
                      <a:pt x="1" y="12"/>
                    </a:moveTo>
                    <a:cubicBezTo>
                      <a:pt x="1" y="13"/>
                      <a:pt x="0" y="15"/>
                      <a:pt x="0" y="16"/>
                    </a:cubicBezTo>
                    <a:cubicBezTo>
                      <a:pt x="1" y="17"/>
                      <a:pt x="2" y="19"/>
                      <a:pt x="2" y="20"/>
                    </a:cubicBezTo>
                    <a:cubicBezTo>
                      <a:pt x="2" y="22"/>
                      <a:pt x="3" y="25"/>
                      <a:pt x="4" y="27"/>
                    </a:cubicBezTo>
                    <a:cubicBezTo>
                      <a:pt x="5" y="30"/>
                      <a:pt x="8" y="29"/>
                      <a:pt x="9" y="31"/>
                    </a:cubicBezTo>
                    <a:cubicBezTo>
                      <a:pt x="9" y="31"/>
                      <a:pt x="9" y="33"/>
                      <a:pt x="10" y="33"/>
                    </a:cubicBezTo>
                    <a:cubicBezTo>
                      <a:pt x="11" y="34"/>
                      <a:pt x="12" y="32"/>
                      <a:pt x="13" y="32"/>
                    </a:cubicBezTo>
                    <a:cubicBezTo>
                      <a:pt x="15" y="31"/>
                      <a:pt x="19" y="35"/>
                      <a:pt x="21" y="36"/>
                    </a:cubicBezTo>
                    <a:cubicBezTo>
                      <a:pt x="22" y="37"/>
                      <a:pt x="23" y="39"/>
                      <a:pt x="25" y="37"/>
                    </a:cubicBezTo>
                    <a:cubicBezTo>
                      <a:pt x="26" y="36"/>
                      <a:pt x="31" y="37"/>
                      <a:pt x="33" y="37"/>
                    </a:cubicBezTo>
                    <a:cubicBezTo>
                      <a:pt x="36" y="37"/>
                      <a:pt x="37" y="39"/>
                      <a:pt x="39" y="41"/>
                    </a:cubicBezTo>
                    <a:cubicBezTo>
                      <a:pt x="40" y="42"/>
                      <a:pt x="40" y="36"/>
                      <a:pt x="41" y="35"/>
                    </a:cubicBezTo>
                    <a:cubicBezTo>
                      <a:pt x="42" y="34"/>
                      <a:pt x="43" y="33"/>
                      <a:pt x="44" y="32"/>
                    </a:cubicBezTo>
                    <a:cubicBezTo>
                      <a:pt x="45" y="32"/>
                      <a:pt x="48" y="32"/>
                      <a:pt x="48" y="31"/>
                    </a:cubicBezTo>
                    <a:cubicBezTo>
                      <a:pt x="47" y="28"/>
                      <a:pt x="47" y="27"/>
                      <a:pt x="45" y="26"/>
                    </a:cubicBezTo>
                    <a:cubicBezTo>
                      <a:pt x="43" y="24"/>
                      <a:pt x="46" y="21"/>
                      <a:pt x="44" y="19"/>
                    </a:cubicBezTo>
                    <a:cubicBezTo>
                      <a:pt x="42" y="18"/>
                      <a:pt x="47" y="14"/>
                      <a:pt x="46" y="12"/>
                    </a:cubicBezTo>
                    <a:cubicBezTo>
                      <a:pt x="45" y="10"/>
                      <a:pt x="44" y="9"/>
                      <a:pt x="44" y="7"/>
                    </a:cubicBezTo>
                    <a:cubicBezTo>
                      <a:pt x="44" y="6"/>
                      <a:pt x="44" y="5"/>
                      <a:pt x="42" y="5"/>
                    </a:cubicBezTo>
                    <a:cubicBezTo>
                      <a:pt x="37" y="3"/>
                      <a:pt x="30" y="6"/>
                      <a:pt x="25" y="4"/>
                    </a:cubicBezTo>
                    <a:cubicBezTo>
                      <a:pt x="25" y="7"/>
                      <a:pt x="21" y="2"/>
                      <a:pt x="20" y="2"/>
                    </a:cubicBezTo>
                    <a:cubicBezTo>
                      <a:pt x="17" y="0"/>
                      <a:pt x="15" y="2"/>
                      <a:pt x="13" y="4"/>
                    </a:cubicBezTo>
                    <a:cubicBezTo>
                      <a:pt x="10" y="5"/>
                      <a:pt x="8" y="6"/>
                      <a:pt x="6" y="6"/>
                    </a:cubicBezTo>
                    <a:cubicBezTo>
                      <a:pt x="5" y="7"/>
                      <a:pt x="3" y="7"/>
                      <a:pt x="2" y="7"/>
                    </a:cubicBezTo>
                    <a:cubicBezTo>
                      <a:pt x="1" y="8"/>
                      <a:pt x="3" y="9"/>
                      <a:pt x="1" y="9"/>
                    </a:cubicBezTo>
                    <a:cubicBezTo>
                      <a:pt x="1" y="10"/>
                      <a:pt x="1" y="11"/>
                      <a:pt x="1" y="12"/>
                    </a:cubicBezTo>
                    <a:cubicBezTo>
                      <a:pt x="1" y="14"/>
                      <a:pt x="1" y="12"/>
                      <a:pt x="1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9" name="Freeform 664">
                <a:extLst>
                  <a:ext uri="{FF2B5EF4-FFF2-40B4-BE49-F238E27FC236}">
                    <a16:creationId xmlns:a16="http://schemas.microsoft.com/office/drawing/2014/main" id="{9E337633-2602-CA4A-B056-2417E34718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115" y="6573832"/>
                <a:ext cx="429937" cy="280329"/>
              </a:xfrm>
              <a:custGeom>
                <a:avLst/>
                <a:gdLst>
                  <a:gd name="T0" fmla="*/ 38 w 46"/>
                  <a:gd name="T1" fmla="*/ 13 h 30"/>
                  <a:gd name="T2" fmla="*/ 35 w 46"/>
                  <a:gd name="T3" fmla="*/ 6 h 30"/>
                  <a:gd name="T4" fmla="*/ 32 w 46"/>
                  <a:gd name="T5" fmla="*/ 0 h 30"/>
                  <a:gd name="T6" fmla="*/ 22 w 46"/>
                  <a:gd name="T7" fmla="*/ 4 h 30"/>
                  <a:gd name="T8" fmla="*/ 18 w 46"/>
                  <a:gd name="T9" fmla="*/ 3 h 30"/>
                  <a:gd name="T10" fmla="*/ 12 w 46"/>
                  <a:gd name="T11" fmla="*/ 3 h 30"/>
                  <a:gd name="T12" fmla="*/ 8 w 46"/>
                  <a:gd name="T13" fmla="*/ 6 h 30"/>
                  <a:gd name="T14" fmla="*/ 4 w 46"/>
                  <a:gd name="T15" fmla="*/ 14 h 30"/>
                  <a:gd name="T16" fmla="*/ 0 w 46"/>
                  <a:gd name="T17" fmla="*/ 15 h 30"/>
                  <a:gd name="T18" fmla="*/ 3 w 46"/>
                  <a:gd name="T19" fmla="*/ 18 h 30"/>
                  <a:gd name="T20" fmla="*/ 5 w 46"/>
                  <a:gd name="T21" fmla="*/ 22 h 30"/>
                  <a:gd name="T22" fmla="*/ 8 w 46"/>
                  <a:gd name="T23" fmla="*/ 24 h 30"/>
                  <a:gd name="T24" fmla="*/ 11 w 46"/>
                  <a:gd name="T25" fmla="*/ 25 h 30"/>
                  <a:gd name="T26" fmla="*/ 11 w 46"/>
                  <a:gd name="T27" fmla="*/ 28 h 30"/>
                  <a:gd name="T28" fmla="*/ 21 w 46"/>
                  <a:gd name="T29" fmla="*/ 30 h 30"/>
                  <a:gd name="T30" fmla="*/ 28 w 46"/>
                  <a:gd name="T31" fmla="*/ 28 h 30"/>
                  <a:gd name="T32" fmla="*/ 40 w 46"/>
                  <a:gd name="T33" fmla="*/ 30 h 30"/>
                  <a:gd name="T34" fmla="*/ 41 w 46"/>
                  <a:gd name="T35" fmla="*/ 23 h 30"/>
                  <a:gd name="T36" fmla="*/ 46 w 46"/>
                  <a:gd name="T37" fmla="*/ 20 h 30"/>
                  <a:gd name="T38" fmla="*/ 39 w 46"/>
                  <a:gd name="T39" fmla="*/ 20 h 30"/>
                  <a:gd name="T40" fmla="*/ 38 w 46"/>
                  <a:gd name="T41" fmla="*/ 13 h 30"/>
                  <a:gd name="T42" fmla="*/ 38 w 46"/>
                  <a:gd name="T4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" h="30">
                    <a:moveTo>
                      <a:pt x="38" y="13"/>
                    </a:moveTo>
                    <a:cubicBezTo>
                      <a:pt x="39" y="10"/>
                      <a:pt x="36" y="8"/>
                      <a:pt x="35" y="6"/>
                    </a:cubicBezTo>
                    <a:cubicBezTo>
                      <a:pt x="33" y="5"/>
                      <a:pt x="32" y="2"/>
                      <a:pt x="32" y="0"/>
                    </a:cubicBezTo>
                    <a:cubicBezTo>
                      <a:pt x="29" y="1"/>
                      <a:pt x="26" y="4"/>
                      <a:pt x="22" y="4"/>
                    </a:cubicBezTo>
                    <a:cubicBezTo>
                      <a:pt x="21" y="4"/>
                      <a:pt x="19" y="3"/>
                      <a:pt x="18" y="3"/>
                    </a:cubicBezTo>
                    <a:cubicBezTo>
                      <a:pt x="16" y="3"/>
                      <a:pt x="14" y="3"/>
                      <a:pt x="12" y="3"/>
                    </a:cubicBezTo>
                    <a:cubicBezTo>
                      <a:pt x="12" y="3"/>
                      <a:pt x="9" y="6"/>
                      <a:pt x="8" y="6"/>
                    </a:cubicBezTo>
                    <a:cubicBezTo>
                      <a:pt x="7" y="9"/>
                      <a:pt x="5" y="11"/>
                      <a:pt x="4" y="14"/>
                    </a:cubicBezTo>
                    <a:cubicBezTo>
                      <a:pt x="3" y="14"/>
                      <a:pt x="1" y="14"/>
                      <a:pt x="0" y="15"/>
                    </a:cubicBezTo>
                    <a:cubicBezTo>
                      <a:pt x="0" y="16"/>
                      <a:pt x="3" y="17"/>
                      <a:pt x="3" y="18"/>
                    </a:cubicBezTo>
                    <a:cubicBezTo>
                      <a:pt x="3" y="20"/>
                      <a:pt x="4" y="20"/>
                      <a:pt x="5" y="22"/>
                    </a:cubicBezTo>
                    <a:cubicBezTo>
                      <a:pt x="5" y="24"/>
                      <a:pt x="6" y="24"/>
                      <a:pt x="8" y="24"/>
                    </a:cubicBezTo>
                    <a:cubicBezTo>
                      <a:pt x="9" y="24"/>
                      <a:pt x="11" y="24"/>
                      <a:pt x="11" y="25"/>
                    </a:cubicBezTo>
                    <a:cubicBezTo>
                      <a:pt x="11" y="26"/>
                      <a:pt x="11" y="27"/>
                      <a:pt x="11" y="28"/>
                    </a:cubicBezTo>
                    <a:cubicBezTo>
                      <a:pt x="13" y="30"/>
                      <a:pt x="18" y="30"/>
                      <a:pt x="21" y="30"/>
                    </a:cubicBezTo>
                    <a:cubicBezTo>
                      <a:pt x="24" y="30"/>
                      <a:pt x="26" y="30"/>
                      <a:pt x="28" y="28"/>
                    </a:cubicBezTo>
                    <a:cubicBezTo>
                      <a:pt x="32" y="26"/>
                      <a:pt x="36" y="28"/>
                      <a:pt x="40" y="30"/>
                    </a:cubicBezTo>
                    <a:cubicBezTo>
                      <a:pt x="40" y="28"/>
                      <a:pt x="40" y="25"/>
                      <a:pt x="41" y="23"/>
                    </a:cubicBezTo>
                    <a:cubicBezTo>
                      <a:pt x="42" y="22"/>
                      <a:pt x="45" y="24"/>
                      <a:pt x="46" y="20"/>
                    </a:cubicBezTo>
                    <a:cubicBezTo>
                      <a:pt x="43" y="18"/>
                      <a:pt x="42" y="20"/>
                      <a:pt x="39" y="20"/>
                    </a:cubicBezTo>
                    <a:cubicBezTo>
                      <a:pt x="37" y="19"/>
                      <a:pt x="37" y="14"/>
                      <a:pt x="38" y="13"/>
                    </a:cubicBezTo>
                    <a:cubicBezTo>
                      <a:pt x="39" y="11"/>
                      <a:pt x="37" y="15"/>
                      <a:pt x="38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0" name="Freeform 665">
                <a:extLst>
                  <a:ext uri="{FF2B5EF4-FFF2-40B4-BE49-F238E27FC236}">
                    <a16:creationId xmlns:a16="http://schemas.microsoft.com/office/drawing/2014/main" id="{CBB11251-6581-B746-9D14-C9A6BEBF5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9480" y="6564274"/>
                <a:ext cx="156050" cy="187951"/>
              </a:xfrm>
              <a:custGeom>
                <a:avLst/>
                <a:gdLst>
                  <a:gd name="T0" fmla="*/ 14 w 17"/>
                  <a:gd name="T1" fmla="*/ 10 h 20"/>
                  <a:gd name="T2" fmla="*/ 9 w 17"/>
                  <a:gd name="T3" fmla="*/ 3 h 20"/>
                  <a:gd name="T4" fmla="*/ 0 w 17"/>
                  <a:gd name="T5" fmla="*/ 1 h 20"/>
                  <a:gd name="T6" fmla="*/ 5 w 17"/>
                  <a:gd name="T7" fmla="*/ 10 h 20"/>
                  <a:gd name="T8" fmla="*/ 7 w 17"/>
                  <a:gd name="T9" fmla="*/ 20 h 20"/>
                  <a:gd name="T10" fmla="*/ 10 w 17"/>
                  <a:gd name="T11" fmla="*/ 14 h 20"/>
                  <a:gd name="T12" fmla="*/ 14 w 17"/>
                  <a:gd name="T13" fmla="*/ 14 h 20"/>
                  <a:gd name="T14" fmla="*/ 14 w 17"/>
                  <a:gd name="T15" fmla="*/ 10 h 20"/>
                  <a:gd name="T16" fmla="*/ 14 w 17"/>
                  <a:gd name="T17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0">
                    <a:moveTo>
                      <a:pt x="14" y="10"/>
                    </a:moveTo>
                    <a:cubicBezTo>
                      <a:pt x="12" y="8"/>
                      <a:pt x="11" y="4"/>
                      <a:pt x="9" y="3"/>
                    </a:cubicBezTo>
                    <a:cubicBezTo>
                      <a:pt x="8" y="3"/>
                      <a:pt x="0" y="0"/>
                      <a:pt x="0" y="1"/>
                    </a:cubicBezTo>
                    <a:cubicBezTo>
                      <a:pt x="1" y="5"/>
                      <a:pt x="3" y="7"/>
                      <a:pt x="5" y="10"/>
                    </a:cubicBezTo>
                    <a:cubicBezTo>
                      <a:pt x="7" y="13"/>
                      <a:pt x="4" y="17"/>
                      <a:pt x="7" y="20"/>
                    </a:cubicBezTo>
                    <a:cubicBezTo>
                      <a:pt x="8" y="19"/>
                      <a:pt x="9" y="16"/>
                      <a:pt x="10" y="14"/>
                    </a:cubicBezTo>
                    <a:cubicBezTo>
                      <a:pt x="12" y="13"/>
                      <a:pt x="13" y="14"/>
                      <a:pt x="14" y="14"/>
                    </a:cubicBezTo>
                    <a:cubicBezTo>
                      <a:pt x="17" y="14"/>
                      <a:pt x="14" y="10"/>
                      <a:pt x="14" y="10"/>
                    </a:cubicBezTo>
                    <a:cubicBezTo>
                      <a:pt x="13" y="9"/>
                      <a:pt x="14" y="10"/>
                      <a:pt x="1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1" name="Freeform 666">
                <a:extLst>
                  <a:ext uri="{FF2B5EF4-FFF2-40B4-BE49-F238E27FC236}">
                    <a16:creationId xmlns:a16="http://schemas.microsoft.com/office/drawing/2014/main" id="{05FB2CA9-9335-644F-A540-3CCDDEF3CD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93175" y="6666210"/>
                <a:ext cx="92356" cy="95566"/>
              </a:xfrm>
              <a:custGeom>
                <a:avLst/>
                <a:gdLst>
                  <a:gd name="T0" fmla="*/ 7 w 10"/>
                  <a:gd name="T1" fmla="*/ 9 h 10"/>
                  <a:gd name="T2" fmla="*/ 7 w 10"/>
                  <a:gd name="T3" fmla="*/ 7 h 10"/>
                  <a:gd name="T4" fmla="*/ 10 w 10"/>
                  <a:gd name="T5" fmla="*/ 4 h 10"/>
                  <a:gd name="T6" fmla="*/ 8 w 10"/>
                  <a:gd name="T7" fmla="*/ 1 h 10"/>
                  <a:gd name="T8" fmla="*/ 3 w 10"/>
                  <a:gd name="T9" fmla="*/ 4 h 10"/>
                  <a:gd name="T10" fmla="*/ 0 w 10"/>
                  <a:gd name="T11" fmla="*/ 9 h 10"/>
                  <a:gd name="T12" fmla="*/ 3 w 10"/>
                  <a:gd name="T13" fmla="*/ 9 h 10"/>
                  <a:gd name="T14" fmla="*/ 7 w 10"/>
                  <a:gd name="T15" fmla="*/ 10 h 10"/>
                  <a:gd name="T16" fmla="*/ 7 w 10"/>
                  <a:gd name="T17" fmla="*/ 9 h 10"/>
                  <a:gd name="T18" fmla="*/ 7 w 10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7" y="9"/>
                    </a:moveTo>
                    <a:cubicBezTo>
                      <a:pt x="6" y="8"/>
                      <a:pt x="6" y="8"/>
                      <a:pt x="7" y="7"/>
                    </a:cubicBezTo>
                    <a:cubicBezTo>
                      <a:pt x="8" y="6"/>
                      <a:pt x="9" y="5"/>
                      <a:pt x="10" y="4"/>
                    </a:cubicBezTo>
                    <a:cubicBezTo>
                      <a:pt x="10" y="4"/>
                      <a:pt x="8" y="2"/>
                      <a:pt x="8" y="1"/>
                    </a:cubicBezTo>
                    <a:cubicBezTo>
                      <a:pt x="8" y="5"/>
                      <a:pt x="3" y="0"/>
                      <a:pt x="3" y="4"/>
                    </a:cubicBezTo>
                    <a:cubicBezTo>
                      <a:pt x="3" y="6"/>
                      <a:pt x="1" y="8"/>
                      <a:pt x="0" y="9"/>
                    </a:cubicBezTo>
                    <a:cubicBezTo>
                      <a:pt x="0" y="10"/>
                      <a:pt x="2" y="9"/>
                      <a:pt x="3" y="9"/>
                    </a:cubicBezTo>
                    <a:cubicBezTo>
                      <a:pt x="5" y="9"/>
                      <a:pt x="6" y="9"/>
                      <a:pt x="7" y="10"/>
                    </a:cubicBezTo>
                    <a:cubicBezTo>
                      <a:pt x="7" y="10"/>
                      <a:pt x="7" y="9"/>
                      <a:pt x="7" y="9"/>
                    </a:cubicBezTo>
                    <a:cubicBezTo>
                      <a:pt x="6" y="8"/>
                      <a:pt x="7" y="9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2" name="Freeform 667">
                <a:extLst>
                  <a:ext uri="{FF2B5EF4-FFF2-40B4-BE49-F238E27FC236}">
                    <a16:creationId xmlns:a16="http://schemas.microsoft.com/office/drawing/2014/main" id="{6F32072F-58C8-2F40-A061-9A3B281583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921" y="6815931"/>
                <a:ext cx="299364" cy="178393"/>
              </a:xfrm>
              <a:custGeom>
                <a:avLst/>
                <a:gdLst>
                  <a:gd name="T0" fmla="*/ 17 w 32"/>
                  <a:gd name="T1" fmla="*/ 4 h 19"/>
                  <a:gd name="T2" fmla="*/ 2 w 32"/>
                  <a:gd name="T3" fmla="*/ 0 h 19"/>
                  <a:gd name="T4" fmla="*/ 2 w 32"/>
                  <a:gd name="T5" fmla="*/ 5 h 19"/>
                  <a:gd name="T6" fmla="*/ 3 w 32"/>
                  <a:gd name="T7" fmla="*/ 8 h 19"/>
                  <a:gd name="T8" fmla="*/ 1 w 32"/>
                  <a:gd name="T9" fmla="*/ 11 h 19"/>
                  <a:gd name="T10" fmla="*/ 3 w 32"/>
                  <a:gd name="T11" fmla="*/ 17 h 19"/>
                  <a:gd name="T12" fmla="*/ 9 w 32"/>
                  <a:gd name="T13" fmla="*/ 17 h 19"/>
                  <a:gd name="T14" fmla="*/ 16 w 32"/>
                  <a:gd name="T15" fmla="*/ 18 h 19"/>
                  <a:gd name="T16" fmla="*/ 21 w 32"/>
                  <a:gd name="T17" fmla="*/ 15 h 19"/>
                  <a:gd name="T18" fmla="*/ 28 w 32"/>
                  <a:gd name="T19" fmla="*/ 14 h 19"/>
                  <a:gd name="T20" fmla="*/ 28 w 32"/>
                  <a:gd name="T21" fmla="*/ 8 h 19"/>
                  <a:gd name="T22" fmla="*/ 29 w 32"/>
                  <a:gd name="T23" fmla="*/ 3 h 19"/>
                  <a:gd name="T24" fmla="*/ 21 w 32"/>
                  <a:gd name="T25" fmla="*/ 2 h 19"/>
                  <a:gd name="T26" fmla="*/ 17 w 32"/>
                  <a:gd name="T27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19">
                    <a:moveTo>
                      <a:pt x="17" y="4"/>
                    </a:moveTo>
                    <a:cubicBezTo>
                      <a:pt x="13" y="4"/>
                      <a:pt x="3" y="6"/>
                      <a:pt x="2" y="0"/>
                    </a:cubicBezTo>
                    <a:cubicBezTo>
                      <a:pt x="1" y="2"/>
                      <a:pt x="0" y="4"/>
                      <a:pt x="2" y="5"/>
                    </a:cubicBezTo>
                    <a:cubicBezTo>
                      <a:pt x="3" y="6"/>
                      <a:pt x="4" y="7"/>
                      <a:pt x="3" y="8"/>
                    </a:cubicBezTo>
                    <a:cubicBezTo>
                      <a:pt x="2" y="9"/>
                      <a:pt x="1" y="9"/>
                      <a:pt x="1" y="11"/>
                    </a:cubicBezTo>
                    <a:cubicBezTo>
                      <a:pt x="2" y="13"/>
                      <a:pt x="3" y="14"/>
                      <a:pt x="3" y="17"/>
                    </a:cubicBezTo>
                    <a:cubicBezTo>
                      <a:pt x="5" y="17"/>
                      <a:pt x="7" y="17"/>
                      <a:pt x="9" y="17"/>
                    </a:cubicBezTo>
                    <a:cubicBezTo>
                      <a:pt x="11" y="17"/>
                      <a:pt x="14" y="19"/>
                      <a:pt x="16" y="18"/>
                    </a:cubicBezTo>
                    <a:cubicBezTo>
                      <a:pt x="18" y="18"/>
                      <a:pt x="20" y="16"/>
                      <a:pt x="21" y="15"/>
                    </a:cubicBezTo>
                    <a:cubicBezTo>
                      <a:pt x="23" y="13"/>
                      <a:pt x="25" y="14"/>
                      <a:pt x="28" y="14"/>
                    </a:cubicBezTo>
                    <a:cubicBezTo>
                      <a:pt x="27" y="12"/>
                      <a:pt x="27" y="11"/>
                      <a:pt x="28" y="8"/>
                    </a:cubicBezTo>
                    <a:cubicBezTo>
                      <a:pt x="29" y="6"/>
                      <a:pt x="32" y="4"/>
                      <a:pt x="29" y="3"/>
                    </a:cubicBezTo>
                    <a:cubicBezTo>
                      <a:pt x="27" y="2"/>
                      <a:pt x="24" y="1"/>
                      <a:pt x="21" y="2"/>
                    </a:cubicBezTo>
                    <a:cubicBezTo>
                      <a:pt x="19" y="2"/>
                      <a:pt x="18" y="4"/>
                      <a:pt x="1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3" name="Freeform 668">
                <a:extLst>
                  <a:ext uri="{FF2B5EF4-FFF2-40B4-BE49-F238E27FC236}">
                    <a16:creationId xmlns:a16="http://schemas.microsoft.com/office/drawing/2014/main" id="{3FA8049A-2059-944B-A423-10DEF7839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23110" y="6771335"/>
                <a:ext cx="168791" cy="140163"/>
              </a:xfrm>
              <a:custGeom>
                <a:avLst/>
                <a:gdLst>
                  <a:gd name="T0" fmla="*/ 10 w 18"/>
                  <a:gd name="T1" fmla="*/ 0 h 15"/>
                  <a:gd name="T2" fmla="*/ 1 w 18"/>
                  <a:gd name="T3" fmla="*/ 2 h 15"/>
                  <a:gd name="T4" fmla="*/ 4 w 18"/>
                  <a:gd name="T5" fmla="*/ 8 h 15"/>
                  <a:gd name="T6" fmla="*/ 13 w 18"/>
                  <a:gd name="T7" fmla="*/ 15 h 15"/>
                  <a:gd name="T8" fmla="*/ 15 w 18"/>
                  <a:gd name="T9" fmla="*/ 10 h 15"/>
                  <a:gd name="T10" fmla="*/ 17 w 18"/>
                  <a:gd name="T11" fmla="*/ 6 h 15"/>
                  <a:gd name="T12" fmla="*/ 16 w 18"/>
                  <a:gd name="T13" fmla="*/ 2 h 15"/>
                  <a:gd name="T14" fmla="*/ 10 w 18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5">
                    <a:moveTo>
                      <a:pt x="10" y="0"/>
                    </a:moveTo>
                    <a:cubicBezTo>
                      <a:pt x="8" y="0"/>
                      <a:pt x="0" y="0"/>
                      <a:pt x="1" y="2"/>
                    </a:cubicBezTo>
                    <a:cubicBezTo>
                      <a:pt x="1" y="3"/>
                      <a:pt x="3" y="7"/>
                      <a:pt x="4" y="8"/>
                    </a:cubicBezTo>
                    <a:cubicBezTo>
                      <a:pt x="6" y="11"/>
                      <a:pt x="10" y="13"/>
                      <a:pt x="13" y="15"/>
                    </a:cubicBezTo>
                    <a:cubicBezTo>
                      <a:pt x="13" y="13"/>
                      <a:pt x="13" y="11"/>
                      <a:pt x="15" y="10"/>
                    </a:cubicBezTo>
                    <a:cubicBezTo>
                      <a:pt x="17" y="9"/>
                      <a:pt x="18" y="8"/>
                      <a:pt x="17" y="6"/>
                    </a:cubicBezTo>
                    <a:cubicBezTo>
                      <a:pt x="17" y="4"/>
                      <a:pt x="17" y="3"/>
                      <a:pt x="16" y="2"/>
                    </a:cubicBezTo>
                    <a:cubicBezTo>
                      <a:pt x="14" y="1"/>
                      <a:pt x="12" y="0"/>
                      <a:pt x="1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4" name="Freeform 669">
                <a:extLst>
                  <a:ext uri="{FF2B5EF4-FFF2-40B4-BE49-F238E27FC236}">
                    <a16:creationId xmlns:a16="http://schemas.microsoft.com/office/drawing/2014/main" id="{052C2304-F77B-F74C-BD46-3B00C8163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44129" y="6704437"/>
                <a:ext cx="207005" cy="251657"/>
              </a:xfrm>
              <a:custGeom>
                <a:avLst/>
                <a:gdLst>
                  <a:gd name="T0" fmla="*/ 21 w 22"/>
                  <a:gd name="T1" fmla="*/ 19 h 27"/>
                  <a:gd name="T2" fmla="*/ 20 w 22"/>
                  <a:gd name="T3" fmla="*/ 17 h 27"/>
                  <a:gd name="T4" fmla="*/ 19 w 22"/>
                  <a:gd name="T5" fmla="*/ 13 h 27"/>
                  <a:gd name="T6" fmla="*/ 15 w 22"/>
                  <a:gd name="T7" fmla="*/ 10 h 27"/>
                  <a:gd name="T8" fmla="*/ 14 w 22"/>
                  <a:gd name="T9" fmla="*/ 8 h 27"/>
                  <a:gd name="T10" fmla="*/ 12 w 22"/>
                  <a:gd name="T11" fmla="*/ 5 h 27"/>
                  <a:gd name="T12" fmla="*/ 5 w 22"/>
                  <a:gd name="T13" fmla="*/ 1 h 27"/>
                  <a:gd name="T14" fmla="*/ 2 w 22"/>
                  <a:gd name="T15" fmla="*/ 4 h 27"/>
                  <a:gd name="T16" fmla="*/ 4 w 22"/>
                  <a:gd name="T17" fmla="*/ 14 h 27"/>
                  <a:gd name="T18" fmla="*/ 1 w 22"/>
                  <a:gd name="T19" fmla="*/ 19 h 27"/>
                  <a:gd name="T20" fmla="*/ 0 w 22"/>
                  <a:gd name="T21" fmla="*/ 23 h 27"/>
                  <a:gd name="T22" fmla="*/ 4 w 22"/>
                  <a:gd name="T23" fmla="*/ 27 h 27"/>
                  <a:gd name="T24" fmla="*/ 6 w 22"/>
                  <a:gd name="T25" fmla="*/ 23 h 27"/>
                  <a:gd name="T26" fmla="*/ 10 w 22"/>
                  <a:gd name="T27" fmla="*/ 26 h 27"/>
                  <a:gd name="T28" fmla="*/ 20 w 22"/>
                  <a:gd name="T29" fmla="*/ 24 h 27"/>
                  <a:gd name="T30" fmla="*/ 21 w 22"/>
                  <a:gd name="T31" fmla="*/ 19 h 27"/>
                  <a:gd name="T32" fmla="*/ 21 w 22"/>
                  <a:gd name="T33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" h="27">
                    <a:moveTo>
                      <a:pt x="21" y="19"/>
                    </a:moveTo>
                    <a:cubicBezTo>
                      <a:pt x="22" y="18"/>
                      <a:pt x="21" y="18"/>
                      <a:pt x="20" y="17"/>
                    </a:cubicBezTo>
                    <a:cubicBezTo>
                      <a:pt x="19" y="16"/>
                      <a:pt x="19" y="15"/>
                      <a:pt x="19" y="13"/>
                    </a:cubicBezTo>
                    <a:cubicBezTo>
                      <a:pt x="21" y="10"/>
                      <a:pt x="18" y="10"/>
                      <a:pt x="15" y="10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3" y="6"/>
                      <a:pt x="12" y="7"/>
                      <a:pt x="12" y="5"/>
                    </a:cubicBezTo>
                    <a:cubicBezTo>
                      <a:pt x="11" y="2"/>
                      <a:pt x="9" y="0"/>
                      <a:pt x="5" y="1"/>
                    </a:cubicBezTo>
                    <a:cubicBezTo>
                      <a:pt x="2" y="2"/>
                      <a:pt x="2" y="2"/>
                      <a:pt x="2" y="4"/>
                    </a:cubicBezTo>
                    <a:cubicBezTo>
                      <a:pt x="3" y="7"/>
                      <a:pt x="4" y="10"/>
                      <a:pt x="4" y="14"/>
                    </a:cubicBezTo>
                    <a:cubicBezTo>
                      <a:pt x="5" y="17"/>
                      <a:pt x="2" y="16"/>
                      <a:pt x="1" y="19"/>
                    </a:cubicBezTo>
                    <a:cubicBezTo>
                      <a:pt x="0" y="20"/>
                      <a:pt x="0" y="22"/>
                      <a:pt x="0" y="23"/>
                    </a:cubicBezTo>
                    <a:cubicBezTo>
                      <a:pt x="0" y="25"/>
                      <a:pt x="3" y="26"/>
                      <a:pt x="4" y="27"/>
                    </a:cubicBezTo>
                    <a:cubicBezTo>
                      <a:pt x="4" y="26"/>
                      <a:pt x="4" y="23"/>
                      <a:pt x="6" y="23"/>
                    </a:cubicBezTo>
                    <a:cubicBezTo>
                      <a:pt x="8" y="23"/>
                      <a:pt x="9" y="24"/>
                      <a:pt x="10" y="26"/>
                    </a:cubicBezTo>
                    <a:cubicBezTo>
                      <a:pt x="11" y="26"/>
                      <a:pt x="18" y="24"/>
                      <a:pt x="20" y="24"/>
                    </a:cubicBezTo>
                    <a:cubicBezTo>
                      <a:pt x="18" y="22"/>
                      <a:pt x="20" y="21"/>
                      <a:pt x="21" y="19"/>
                    </a:cubicBezTo>
                    <a:cubicBezTo>
                      <a:pt x="22" y="18"/>
                      <a:pt x="20" y="20"/>
                      <a:pt x="21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5" name="Freeform 670">
                <a:extLst>
                  <a:ext uri="{FF2B5EF4-FFF2-40B4-BE49-F238E27FC236}">
                    <a16:creationId xmlns:a16="http://schemas.microsoft.com/office/drawing/2014/main" id="{ECCCDA9D-A7BF-954A-B761-69CC0CBB5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2665" y="6554720"/>
                <a:ext cx="328028" cy="178393"/>
              </a:xfrm>
              <a:custGeom>
                <a:avLst/>
                <a:gdLst>
                  <a:gd name="T0" fmla="*/ 30 w 35"/>
                  <a:gd name="T1" fmla="*/ 3 h 19"/>
                  <a:gd name="T2" fmla="*/ 24 w 35"/>
                  <a:gd name="T3" fmla="*/ 1 h 19"/>
                  <a:gd name="T4" fmla="*/ 19 w 35"/>
                  <a:gd name="T5" fmla="*/ 4 h 19"/>
                  <a:gd name="T6" fmla="*/ 15 w 35"/>
                  <a:gd name="T7" fmla="*/ 4 h 19"/>
                  <a:gd name="T8" fmla="*/ 13 w 35"/>
                  <a:gd name="T9" fmla="*/ 6 h 19"/>
                  <a:gd name="T10" fmla="*/ 5 w 35"/>
                  <a:gd name="T11" fmla="*/ 4 h 19"/>
                  <a:gd name="T12" fmla="*/ 5 w 35"/>
                  <a:gd name="T13" fmla="*/ 7 h 19"/>
                  <a:gd name="T14" fmla="*/ 3 w 35"/>
                  <a:gd name="T15" fmla="*/ 8 h 19"/>
                  <a:gd name="T16" fmla="*/ 3 w 35"/>
                  <a:gd name="T17" fmla="*/ 15 h 19"/>
                  <a:gd name="T18" fmla="*/ 11 w 35"/>
                  <a:gd name="T19" fmla="*/ 19 h 19"/>
                  <a:gd name="T20" fmla="*/ 21 w 35"/>
                  <a:gd name="T21" fmla="*/ 17 h 19"/>
                  <a:gd name="T22" fmla="*/ 25 w 35"/>
                  <a:gd name="T23" fmla="*/ 15 h 19"/>
                  <a:gd name="T24" fmla="*/ 29 w 35"/>
                  <a:gd name="T25" fmla="*/ 9 h 19"/>
                  <a:gd name="T26" fmla="*/ 33 w 35"/>
                  <a:gd name="T27" fmla="*/ 6 h 19"/>
                  <a:gd name="T28" fmla="*/ 30 w 35"/>
                  <a:gd name="T29" fmla="*/ 3 h 19"/>
                  <a:gd name="T30" fmla="*/ 30 w 35"/>
                  <a:gd name="T3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" h="19">
                    <a:moveTo>
                      <a:pt x="30" y="3"/>
                    </a:moveTo>
                    <a:cubicBezTo>
                      <a:pt x="30" y="2"/>
                      <a:pt x="25" y="2"/>
                      <a:pt x="24" y="1"/>
                    </a:cubicBezTo>
                    <a:cubicBezTo>
                      <a:pt x="20" y="0"/>
                      <a:pt x="22" y="4"/>
                      <a:pt x="19" y="4"/>
                    </a:cubicBezTo>
                    <a:cubicBezTo>
                      <a:pt x="18" y="3"/>
                      <a:pt x="17" y="4"/>
                      <a:pt x="15" y="4"/>
                    </a:cubicBezTo>
                    <a:cubicBezTo>
                      <a:pt x="14" y="4"/>
                      <a:pt x="14" y="6"/>
                      <a:pt x="13" y="6"/>
                    </a:cubicBezTo>
                    <a:cubicBezTo>
                      <a:pt x="9" y="8"/>
                      <a:pt x="7" y="6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4" y="8"/>
                      <a:pt x="3" y="6"/>
                      <a:pt x="3" y="8"/>
                    </a:cubicBezTo>
                    <a:cubicBezTo>
                      <a:pt x="3" y="11"/>
                      <a:pt x="0" y="13"/>
                      <a:pt x="3" y="15"/>
                    </a:cubicBezTo>
                    <a:cubicBezTo>
                      <a:pt x="5" y="17"/>
                      <a:pt x="8" y="19"/>
                      <a:pt x="11" y="19"/>
                    </a:cubicBezTo>
                    <a:cubicBezTo>
                      <a:pt x="15" y="19"/>
                      <a:pt x="17" y="16"/>
                      <a:pt x="21" y="17"/>
                    </a:cubicBezTo>
                    <a:cubicBezTo>
                      <a:pt x="21" y="16"/>
                      <a:pt x="24" y="16"/>
                      <a:pt x="25" y="15"/>
                    </a:cubicBezTo>
                    <a:cubicBezTo>
                      <a:pt x="26" y="13"/>
                      <a:pt x="27" y="11"/>
                      <a:pt x="29" y="9"/>
                    </a:cubicBezTo>
                    <a:cubicBezTo>
                      <a:pt x="30" y="7"/>
                      <a:pt x="31" y="7"/>
                      <a:pt x="33" y="6"/>
                    </a:cubicBezTo>
                    <a:cubicBezTo>
                      <a:pt x="35" y="4"/>
                      <a:pt x="30" y="4"/>
                      <a:pt x="30" y="3"/>
                    </a:cubicBezTo>
                    <a:cubicBezTo>
                      <a:pt x="30" y="3"/>
                      <a:pt x="30" y="4"/>
                      <a:pt x="3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6" name="Freeform 671">
                <a:extLst>
                  <a:ext uri="{FF2B5EF4-FFF2-40B4-BE49-F238E27FC236}">
                    <a16:creationId xmlns:a16="http://schemas.microsoft.com/office/drawing/2014/main" id="{0E494910-5472-514B-8FC1-B46F23C30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0561" y="6956097"/>
                <a:ext cx="289811" cy="299442"/>
              </a:xfrm>
              <a:custGeom>
                <a:avLst/>
                <a:gdLst>
                  <a:gd name="T0" fmla="*/ 31 w 31"/>
                  <a:gd name="T1" fmla="*/ 0 h 32"/>
                  <a:gd name="T2" fmla="*/ 23 w 31"/>
                  <a:gd name="T3" fmla="*/ 3 h 32"/>
                  <a:gd name="T4" fmla="*/ 13 w 31"/>
                  <a:gd name="T5" fmla="*/ 2 h 32"/>
                  <a:gd name="T6" fmla="*/ 9 w 31"/>
                  <a:gd name="T7" fmla="*/ 4 h 32"/>
                  <a:gd name="T8" fmla="*/ 6 w 31"/>
                  <a:gd name="T9" fmla="*/ 5 h 32"/>
                  <a:gd name="T10" fmla="*/ 4 w 31"/>
                  <a:gd name="T11" fmla="*/ 8 h 32"/>
                  <a:gd name="T12" fmla="*/ 2 w 31"/>
                  <a:gd name="T13" fmla="*/ 11 h 32"/>
                  <a:gd name="T14" fmla="*/ 2 w 31"/>
                  <a:gd name="T15" fmla="*/ 15 h 32"/>
                  <a:gd name="T16" fmla="*/ 4 w 31"/>
                  <a:gd name="T17" fmla="*/ 17 h 32"/>
                  <a:gd name="T18" fmla="*/ 5 w 31"/>
                  <a:gd name="T19" fmla="*/ 22 h 32"/>
                  <a:gd name="T20" fmla="*/ 6 w 31"/>
                  <a:gd name="T21" fmla="*/ 25 h 32"/>
                  <a:gd name="T22" fmla="*/ 7 w 31"/>
                  <a:gd name="T23" fmla="*/ 28 h 32"/>
                  <a:gd name="T24" fmla="*/ 8 w 31"/>
                  <a:gd name="T25" fmla="*/ 29 h 32"/>
                  <a:gd name="T26" fmla="*/ 10 w 31"/>
                  <a:gd name="T27" fmla="*/ 31 h 32"/>
                  <a:gd name="T28" fmla="*/ 12 w 31"/>
                  <a:gd name="T29" fmla="*/ 30 h 32"/>
                  <a:gd name="T30" fmla="*/ 13 w 31"/>
                  <a:gd name="T31" fmla="*/ 31 h 32"/>
                  <a:gd name="T32" fmla="*/ 13 w 31"/>
                  <a:gd name="T33" fmla="*/ 26 h 32"/>
                  <a:gd name="T34" fmla="*/ 17 w 31"/>
                  <a:gd name="T35" fmla="*/ 26 h 32"/>
                  <a:gd name="T36" fmla="*/ 14 w 31"/>
                  <a:gd name="T37" fmla="*/ 23 h 32"/>
                  <a:gd name="T38" fmla="*/ 17 w 31"/>
                  <a:gd name="T39" fmla="*/ 24 h 32"/>
                  <a:gd name="T40" fmla="*/ 18 w 31"/>
                  <a:gd name="T41" fmla="*/ 22 h 32"/>
                  <a:gd name="T42" fmla="*/ 21 w 31"/>
                  <a:gd name="T43" fmla="*/ 23 h 32"/>
                  <a:gd name="T44" fmla="*/ 19 w 31"/>
                  <a:gd name="T45" fmla="*/ 19 h 32"/>
                  <a:gd name="T46" fmla="*/ 15 w 31"/>
                  <a:gd name="T47" fmla="*/ 17 h 32"/>
                  <a:gd name="T48" fmla="*/ 15 w 31"/>
                  <a:gd name="T49" fmla="*/ 16 h 32"/>
                  <a:gd name="T50" fmla="*/ 11 w 31"/>
                  <a:gd name="T51" fmla="*/ 10 h 32"/>
                  <a:gd name="T52" fmla="*/ 16 w 31"/>
                  <a:gd name="T53" fmla="*/ 11 h 32"/>
                  <a:gd name="T54" fmla="*/ 16 w 31"/>
                  <a:gd name="T55" fmla="*/ 10 h 32"/>
                  <a:gd name="T56" fmla="*/ 18 w 31"/>
                  <a:gd name="T57" fmla="*/ 11 h 32"/>
                  <a:gd name="T58" fmla="*/ 17 w 31"/>
                  <a:gd name="T59" fmla="*/ 9 h 32"/>
                  <a:gd name="T60" fmla="*/ 21 w 31"/>
                  <a:gd name="T61" fmla="*/ 10 h 32"/>
                  <a:gd name="T62" fmla="*/ 17 w 31"/>
                  <a:gd name="T63" fmla="*/ 7 h 32"/>
                  <a:gd name="T64" fmla="*/ 22 w 31"/>
                  <a:gd name="T65" fmla="*/ 5 h 32"/>
                  <a:gd name="T66" fmla="*/ 21 w 31"/>
                  <a:gd name="T67" fmla="*/ 7 h 32"/>
                  <a:gd name="T68" fmla="*/ 25 w 31"/>
                  <a:gd name="T69" fmla="*/ 5 h 32"/>
                  <a:gd name="T70" fmla="*/ 29 w 31"/>
                  <a:gd name="T71" fmla="*/ 7 h 32"/>
                  <a:gd name="T72" fmla="*/ 31 w 31"/>
                  <a:gd name="T7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" h="32">
                    <a:moveTo>
                      <a:pt x="31" y="0"/>
                    </a:moveTo>
                    <a:cubicBezTo>
                      <a:pt x="28" y="2"/>
                      <a:pt x="27" y="4"/>
                      <a:pt x="23" y="3"/>
                    </a:cubicBezTo>
                    <a:cubicBezTo>
                      <a:pt x="21" y="2"/>
                      <a:pt x="15" y="1"/>
                      <a:pt x="13" y="2"/>
                    </a:cubicBezTo>
                    <a:cubicBezTo>
                      <a:pt x="13" y="5"/>
                      <a:pt x="10" y="3"/>
                      <a:pt x="9" y="4"/>
                    </a:cubicBezTo>
                    <a:cubicBezTo>
                      <a:pt x="8" y="5"/>
                      <a:pt x="7" y="5"/>
                      <a:pt x="6" y="5"/>
                    </a:cubicBezTo>
                    <a:cubicBezTo>
                      <a:pt x="4" y="6"/>
                      <a:pt x="4" y="7"/>
                      <a:pt x="4" y="8"/>
                    </a:cubicBezTo>
                    <a:cubicBezTo>
                      <a:pt x="3" y="9"/>
                      <a:pt x="3" y="10"/>
                      <a:pt x="2" y="11"/>
                    </a:cubicBezTo>
                    <a:cubicBezTo>
                      <a:pt x="0" y="13"/>
                      <a:pt x="0" y="13"/>
                      <a:pt x="2" y="15"/>
                    </a:cubicBezTo>
                    <a:cubicBezTo>
                      <a:pt x="3" y="16"/>
                      <a:pt x="4" y="16"/>
                      <a:pt x="4" y="17"/>
                    </a:cubicBezTo>
                    <a:cubicBezTo>
                      <a:pt x="4" y="19"/>
                      <a:pt x="4" y="20"/>
                      <a:pt x="5" y="22"/>
                    </a:cubicBezTo>
                    <a:cubicBezTo>
                      <a:pt x="5" y="23"/>
                      <a:pt x="5" y="24"/>
                      <a:pt x="6" y="25"/>
                    </a:cubicBezTo>
                    <a:cubicBezTo>
                      <a:pt x="8" y="26"/>
                      <a:pt x="6" y="27"/>
                      <a:pt x="7" y="28"/>
                    </a:cubicBezTo>
                    <a:cubicBezTo>
                      <a:pt x="7" y="30"/>
                      <a:pt x="8" y="29"/>
                      <a:pt x="8" y="29"/>
                    </a:cubicBezTo>
                    <a:cubicBezTo>
                      <a:pt x="10" y="29"/>
                      <a:pt x="10" y="30"/>
                      <a:pt x="10" y="31"/>
                    </a:cubicBezTo>
                    <a:cubicBezTo>
                      <a:pt x="11" y="31"/>
                      <a:pt x="12" y="30"/>
                      <a:pt x="12" y="30"/>
                    </a:cubicBezTo>
                    <a:cubicBezTo>
                      <a:pt x="13" y="29"/>
                      <a:pt x="13" y="31"/>
                      <a:pt x="13" y="31"/>
                    </a:cubicBezTo>
                    <a:cubicBezTo>
                      <a:pt x="14" y="32"/>
                      <a:pt x="13" y="25"/>
                      <a:pt x="13" y="26"/>
                    </a:cubicBezTo>
                    <a:cubicBezTo>
                      <a:pt x="13" y="25"/>
                      <a:pt x="16" y="26"/>
                      <a:pt x="17" y="26"/>
                    </a:cubicBezTo>
                    <a:cubicBezTo>
                      <a:pt x="17" y="25"/>
                      <a:pt x="14" y="24"/>
                      <a:pt x="14" y="23"/>
                    </a:cubicBezTo>
                    <a:cubicBezTo>
                      <a:pt x="15" y="21"/>
                      <a:pt x="17" y="23"/>
                      <a:pt x="17" y="24"/>
                    </a:cubicBezTo>
                    <a:cubicBezTo>
                      <a:pt x="19" y="25"/>
                      <a:pt x="18" y="23"/>
                      <a:pt x="18" y="22"/>
                    </a:cubicBezTo>
                    <a:cubicBezTo>
                      <a:pt x="18" y="21"/>
                      <a:pt x="21" y="23"/>
                      <a:pt x="21" y="23"/>
                    </a:cubicBezTo>
                    <a:cubicBezTo>
                      <a:pt x="21" y="22"/>
                      <a:pt x="19" y="19"/>
                      <a:pt x="19" y="19"/>
                    </a:cubicBezTo>
                    <a:cubicBezTo>
                      <a:pt x="18" y="18"/>
                      <a:pt x="16" y="18"/>
                      <a:pt x="15" y="17"/>
                    </a:cubicBezTo>
                    <a:cubicBezTo>
                      <a:pt x="15" y="17"/>
                      <a:pt x="15" y="15"/>
                      <a:pt x="15" y="16"/>
                    </a:cubicBezTo>
                    <a:cubicBezTo>
                      <a:pt x="14" y="14"/>
                      <a:pt x="11" y="12"/>
                      <a:pt x="11" y="10"/>
                    </a:cubicBezTo>
                    <a:cubicBezTo>
                      <a:pt x="12" y="6"/>
                      <a:pt x="15" y="10"/>
                      <a:pt x="16" y="11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7" y="9"/>
                      <a:pt x="18" y="10"/>
                      <a:pt x="18" y="11"/>
                    </a:cubicBezTo>
                    <a:cubicBezTo>
                      <a:pt x="18" y="11"/>
                      <a:pt x="17" y="9"/>
                      <a:pt x="17" y="9"/>
                    </a:cubicBezTo>
                    <a:cubicBezTo>
                      <a:pt x="18" y="9"/>
                      <a:pt x="20" y="10"/>
                      <a:pt x="21" y="10"/>
                    </a:cubicBezTo>
                    <a:cubicBezTo>
                      <a:pt x="21" y="9"/>
                      <a:pt x="17" y="9"/>
                      <a:pt x="17" y="7"/>
                    </a:cubicBezTo>
                    <a:cubicBezTo>
                      <a:pt x="17" y="7"/>
                      <a:pt x="21" y="5"/>
                      <a:pt x="22" y="5"/>
                    </a:cubicBezTo>
                    <a:cubicBezTo>
                      <a:pt x="22" y="5"/>
                      <a:pt x="21" y="7"/>
                      <a:pt x="21" y="7"/>
                    </a:cubicBezTo>
                    <a:cubicBezTo>
                      <a:pt x="21" y="7"/>
                      <a:pt x="24" y="5"/>
                      <a:pt x="25" y="5"/>
                    </a:cubicBezTo>
                    <a:cubicBezTo>
                      <a:pt x="26" y="5"/>
                      <a:pt x="27" y="6"/>
                      <a:pt x="29" y="7"/>
                    </a:cubicBezTo>
                    <a:cubicBezTo>
                      <a:pt x="30" y="5"/>
                      <a:pt x="31" y="2"/>
                      <a:pt x="3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7" name="Freeform 672">
                <a:extLst>
                  <a:ext uri="{FF2B5EF4-FFF2-40B4-BE49-F238E27FC236}">
                    <a16:creationId xmlns:a16="http://schemas.microsoft.com/office/drawing/2014/main" id="{D98351BB-CFD7-F940-BBEE-8788A63CD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1710" y="6940166"/>
                <a:ext cx="140127" cy="92380"/>
              </a:xfrm>
              <a:custGeom>
                <a:avLst/>
                <a:gdLst>
                  <a:gd name="T0" fmla="*/ 15 w 15"/>
                  <a:gd name="T1" fmla="*/ 6 h 10"/>
                  <a:gd name="T2" fmla="*/ 10 w 15"/>
                  <a:gd name="T3" fmla="*/ 1 h 10"/>
                  <a:gd name="T4" fmla="*/ 2 w 15"/>
                  <a:gd name="T5" fmla="*/ 5 h 10"/>
                  <a:gd name="T6" fmla="*/ 1 w 15"/>
                  <a:gd name="T7" fmla="*/ 9 h 10"/>
                  <a:gd name="T8" fmla="*/ 6 w 15"/>
                  <a:gd name="T9" fmla="*/ 9 h 10"/>
                  <a:gd name="T10" fmla="*/ 11 w 15"/>
                  <a:gd name="T11" fmla="*/ 7 h 10"/>
                  <a:gd name="T12" fmla="*/ 15 w 15"/>
                  <a:gd name="T13" fmla="*/ 6 h 10"/>
                  <a:gd name="T14" fmla="*/ 15 w 15"/>
                  <a:gd name="T15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0">
                    <a:moveTo>
                      <a:pt x="15" y="6"/>
                    </a:moveTo>
                    <a:cubicBezTo>
                      <a:pt x="13" y="4"/>
                      <a:pt x="10" y="4"/>
                      <a:pt x="10" y="1"/>
                    </a:cubicBezTo>
                    <a:cubicBezTo>
                      <a:pt x="5" y="0"/>
                      <a:pt x="4" y="0"/>
                      <a:pt x="2" y="5"/>
                    </a:cubicBezTo>
                    <a:cubicBezTo>
                      <a:pt x="2" y="6"/>
                      <a:pt x="0" y="9"/>
                      <a:pt x="1" y="9"/>
                    </a:cubicBezTo>
                    <a:cubicBezTo>
                      <a:pt x="3" y="10"/>
                      <a:pt x="5" y="10"/>
                      <a:pt x="6" y="9"/>
                    </a:cubicBezTo>
                    <a:cubicBezTo>
                      <a:pt x="8" y="8"/>
                      <a:pt x="9" y="7"/>
                      <a:pt x="11" y="7"/>
                    </a:cubicBezTo>
                    <a:cubicBezTo>
                      <a:pt x="11" y="7"/>
                      <a:pt x="15" y="7"/>
                      <a:pt x="15" y="6"/>
                    </a:cubicBezTo>
                    <a:cubicBezTo>
                      <a:pt x="14" y="6"/>
                      <a:pt x="15" y="7"/>
                      <a:pt x="15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8" name="Freeform 673">
                <a:extLst>
                  <a:ext uri="{FF2B5EF4-FFF2-40B4-BE49-F238E27FC236}">
                    <a16:creationId xmlns:a16="http://schemas.microsoft.com/office/drawing/2014/main" id="{753487F7-8100-134D-A50D-DE5AE8252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2347" y="6911500"/>
                <a:ext cx="82803" cy="168837"/>
              </a:xfrm>
              <a:custGeom>
                <a:avLst/>
                <a:gdLst>
                  <a:gd name="T0" fmla="*/ 6 w 9"/>
                  <a:gd name="T1" fmla="*/ 16 h 18"/>
                  <a:gd name="T2" fmla="*/ 7 w 9"/>
                  <a:gd name="T3" fmla="*/ 11 h 18"/>
                  <a:gd name="T4" fmla="*/ 6 w 9"/>
                  <a:gd name="T5" fmla="*/ 6 h 18"/>
                  <a:gd name="T6" fmla="*/ 7 w 9"/>
                  <a:gd name="T7" fmla="*/ 4 h 18"/>
                  <a:gd name="T8" fmla="*/ 3 w 9"/>
                  <a:gd name="T9" fmla="*/ 1 h 18"/>
                  <a:gd name="T10" fmla="*/ 0 w 9"/>
                  <a:gd name="T11" fmla="*/ 9 h 18"/>
                  <a:gd name="T12" fmla="*/ 4 w 9"/>
                  <a:gd name="T13" fmla="*/ 18 h 18"/>
                  <a:gd name="T14" fmla="*/ 6 w 9"/>
                  <a:gd name="T15" fmla="*/ 16 h 18"/>
                  <a:gd name="T16" fmla="*/ 6 w 9"/>
                  <a:gd name="T17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8">
                    <a:moveTo>
                      <a:pt x="6" y="16"/>
                    </a:moveTo>
                    <a:cubicBezTo>
                      <a:pt x="7" y="14"/>
                      <a:pt x="9" y="12"/>
                      <a:pt x="7" y="11"/>
                    </a:cubicBezTo>
                    <a:cubicBezTo>
                      <a:pt x="6" y="10"/>
                      <a:pt x="5" y="8"/>
                      <a:pt x="6" y="6"/>
                    </a:cubicBezTo>
                    <a:cubicBezTo>
                      <a:pt x="6" y="6"/>
                      <a:pt x="7" y="4"/>
                      <a:pt x="7" y="4"/>
                    </a:cubicBezTo>
                    <a:cubicBezTo>
                      <a:pt x="6" y="3"/>
                      <a:pt x="4" y="1"/>
                      <a:pt x="3" y="1"/>
                    </a:cubicBezTo>
                    <a:cubicBezTo>
                      <a:pt x="0" y="0"/>
                      <a:pt x="0" y="7"/>
                      <a:pt x="0" y="9"/>
                    </a:cubicBezTo>
                    <a:cubicBezTo>
                      <a:pt x="0" y="13"/>
                      <a:pt x="2" y="15"/>
                      <a:pt x="4" y="18"/>
                    </a:cubicBezTo>
                    <a:cubicBezTo>
                      <a:pt x="5" y="17"/>
                      <a:pt x="6" y="16"/>
                      <a:pt x="6" y="16"/>
                    </a:cubicBezTo>
                    <a:cubicBezTo>
                      <a:pt x="7" y="14"/>
                      <a:pt x="6" y="16"/>
                      <a:pt x="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9" name="Freeform 674">
                <a:extLst>
                  <a:ext uri="{FF2B5EF4-FFF2-40B4-BE49-F238E27FC236}">
                    <a16:creationId xmlns:a16="http://schemas.microsoft.com/office/drawing/2014/main" id="{AC4282E3-63D1-E843-889B-78590E316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115" y="6930614"/>
                <a:ext cx="121018" cy="82827"/>
              </a:xfrm>
              <a:custGeom>
                <a:avLst/>
                <a:gdLst>
                  <a:gd name="T0" fmla="*/ 11 w 13"/>
                  <a:gd name="T1" fmla="*/ 0 h 9"/>
                  <a:gd name="T2" fmla="*/ 2 w 13"/>
                  <a:gd name="T3" fmla="*/ 2 h 9"/>
                  <a:gd name="T4" fmla="*/ 3 w 13"/>
                  <a:gd name="T5" fmla="*/ 9 h 9"/>
                  <a:gd name="T6" fmla="*/ 7 w 13"/>
                  <a:gd name="T7" fmla="*/ 8 h 9"/>
                  <a:gd name="T8" fmla="*/ 10 w 13"/>
                  <a:gd name="T9" fmla="*/ 7 h 9"/>
                  <a:gd name="T10" fmla="*/ 11 w 13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9">
                    <a:moveTo>
                      <a:pt x="11" y="0"/>
                    </a:moveTo>
                    <a:cubicBezTo>
                      <a:pt x="9" y="0"/>
                      <a:pt x="2" y="0"/>
                      <a:pt x="2" y="2"/>
                    </a:cubicBezTo>
                    <a:cubicBezTo>
                      <a:pt x="0" y="4"/>
                      <a:pt x="0" y="8"/>
                      <a:pt x="3" y="9"/>
                    </a:cubicBezTo>
                    <a:cubicBezTo>
                      <a:pt x="4" y="8"/>
                      <a:pt x="6" y="9"/>
                      <a:pt x="7" y="8"/>
                    </a:cubicBezTo>
                    <a:cubicBezTo>
                      <a:pt x="8" y="8"/>
                      <a:pt x="9" y="6"/>
                      <a:pt x="10" y="7"/>
                    </a:cubicBezTo>
                    <a:cubicBezTo>
                      <a:pt x="13" y="9"/>
                      <a:pt x="11" y="1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0" name="Freeform 675">
                <a:extLst>
                  <a:ext uri="{FF2B5EF4-FFF2-40B4-BE49-F238E27FC236}">
                    <a16:creationId xmlns:a16="http://schemas.microsoft.com/office/drawing/2014/main" id="{9570FA88-BB1D-E54E-93B7-DA372CC6F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55596" y="6984764"/>
                <a:ext cx="178345" cy="149721"/>
              </a:xfrm>
              <a:custGeom>
                <a:avLst/>
                <a:gdLst>
                  <a:gd name="T0" fmla="*/ 19 w 19"/>
                  <a:gd name="T1" fmla="*/ 14 h 16"/>
                  <a:gd name="T2" fmla="*/ 17 w 19"/>
                  <a:gd name="T3" fmla="*/ 10 h 16"/>
                  <a:gd name="T4" fmla="*/ 16 w 19"/>
                  <a:gd name="T5" fmla="*/ 7 h 16"/>
                  <a:gd name="T6" fmla="*/ 14 w 19"/>
                  <a:gd name="T7" fmla="*/ 3 h 16"/>
                  <a:gd name="T8" fmla="*/ 12 w 19"/>
                  <a:gd name="T9" fmla="*/ 0 h 16"/>
                  <a:gd name="T10" fmla="*/ 6 w 19"/>
                  <a:gd name="T11" fmla="*/ 6 h 16"/>
                  <a:gd name="T12" fmla="*/ 9 w 19"/>
                  <a:gd name="T13" fmla="*/ 9 h 16"/>
                  <a:gd name="T14" fmla="*/ 12 w 19"/>
                  <a:gd name="T15" fmla="*/ 11 h 16"/>
                  <a:gd name="T16" fmla="*/ 16 w 19"/>
                  <a:gd name="T17" fmla="*/ 13 h 16"/>
                  <a:gd name="T18" fmla="*/ 19 w 19"/>
                  <a:gd name="T19" fmla="*/ 14 h 16"/>
                  <a:gd name="T20" fmla="*/ 19 w 19"/>
                  <a:gd name="T21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6">
                    <a:moveTo>
                      <a:pt x="19" y="14"/>
                    </a:moveTo>
                    <a:cubicBezTo>
                      <a:pt x="19" y="12"/>
                      <a:pt x="19" y="11"/>
                      <a:pt x="17" y="10"/>
                    </a:cubicBezTo>
                    <a:cubicBezTo>
                      <a:pt x="15" y="9"/>
                      <a:pt x="17" y="8"/>
                      <a:pt x="16" y="7"/>
                    </a:cubicBezTo>
                    <a:cubicBezTo>
                      <a:pt x="15" y="5"/>
                      <a:pt x="14" y="6"/>
                      <a:pt x="14" y="3"/>
                    </a:cubicBezTo>
                    <a:cubicBezTo>
                      <a:pt x="14" y="3"/>
                      <a:pt x="11" y="1"/>
                      <a:pt x="12" y="0"/>
                    </a:cubicBezTo>
                    <a:cubicBezTo>
                      <a:pt x="9" y="0"/>
                      <a:pt x="0" y="1"/>
                      <a:pt x="6" y="6"/>
                    </a:cubicBezTo>
                    <a:cubicBezTo>
                      <a:pt x="7" y="7"/>
                      <a:pt x="8" y="8"/>
                      <a:pt x="9" y="9"/>
                    </a:cubicBezTo>
                    <a:cubicBezTo>
                      <a:pt x="10" y="10"/>
                      <a:pt x="11" y="10"/>
                      <a:pt x="12" y="11"/>
                    </a:cubicBezTo>
                    <a:cubicBezTo>
                      <a:pt x="14" y="11"/>
                      <a:pt x="16" y="11"/>
                      <a:pt x="16" y="13"/>
                    </a:cubicBezTo>
                    <a:cubicBezTo>
                      <a:pt x="17" y="14"/>
                      <a:pt x="18" y="16"/>
                      <a:pt x="19" y="14"/>
                    </a:cubicBezTo>
                    <a:cubicBezTo>
                      <a:pt x="19" y="13"/>
                      <a:pt x="18" y="15"/>
                      <a:pt x="19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1" name="Freeform 676">
                <a:extLst>
                  <a:ext uri="{FF2B5EF4-FFF2-40B4-BE49-F238E27FC236}">
                    <a16:creationId xmlns:a16="http://schemas.microsoft.com/office/drawing/2014/main" id="{8837A9C7-7391-EE49-A657-5E2EF677A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22475" y="7061218"/>
                <a:ext cx="923567" cy="783643"/>
              </a:xfrm>
              <a:custGeom>
                <a:avLst/>
                <a:gdLst>
                  <a:gd name="T0" fmla="*/ 95 w 99"/>
                  <a:gd name="T1" fmla="*/ 73 h 84"/>
                  <a:gd name="T2" fmla="*/ 93 w 99"/>
                  <a:gd name="T3" fmla="*/ 68 h 84"/>
                  <a:gd name="T4" fmla="*/ 90 w 99"/>
                  <a:gd name="T5" fmla="*/ 65 h 84"/>
                  <a:gd name="T6" fmla="*/ 86 w 99"/>
                  <a:gd name="T7" fmla="*/ 60 h 84"/>
                  <a:gd name="T8" fmla="*/ 87 w 99"/>
                  <a:gd name="T9" fmla="*/ 55 h 84"/>
                  <a:gd name="T10" fmla="*/ 89 w 99"/>
                  <a:gd name="T11" fmla="*/ 50 h 84"/>
                  <a:gd name="T12" fmla="*/ 84 w 99"/>
                  <a:gd name="T13" fmla="*/ 49 h 84"/>
                  <a:gd name="T14" fmla="*/ 84 w 99"/>
                  <a:gd name="T15" fmla="*/ 46 h 84"/>
                  <a:gd name="T16" fmla="*/ 84 w 99"/>
                  <a:gd name="T17" fmla="*/ 40 h 84"/>
                  <a:gd name="T18" fmla="*/ 82 w 99"/>
                  <a:gd name="T19" fmla="*/ 36 h 84"/>
                  <a:gd name="T20" fmla="*/ 85 w 99"/>
                  <a:gd name="T21" fmla="*/ 31 h 84"/>
                  <a:gd name="T22" fmla="*/ 86 w 99"/>
                  <a:gd name="T23" fmla="*/ 20 h 84"/>
                  <a:gd name="T24" fmla="*/ 79 w 99"/>
                  <a:gd name="T25" fmla="*/ 18 h 84"/>
                  <a:gd name="T26" fmla="*/ 76 w 99"/>
                  <a:gd name="T27" fmla="*/ 15 h 84"/>
                  <a:gd name="T28" fmla="*/ 71 w 99"/>
                  <a:gd name="T29" fmla="*/ 13 h 84"/>
                  <a:gd name="T30" fmla="*/ 66 w 99"/>
                  <a:gd name="T31" fmla="*/ 12 h 84"/>
                  <a:gd name="T32" fmla="*/ 61 w 99"/>
                  <a:gd name="T33" fmla="*/ 11 h 84"/>
                  <a:gd name="T34" fmla="*/ 57 w 99"/>
                  <a:gd name="T35" fmla="*/ 12 h 84"/>
                  <a:gd name="T36" fmla="*/ 53 w 99"/>
                  <a:gd name="T37" fmla="*/ 15 h 84"/>
                  <a:gd name="T38" fmla="*/ 49 w 99"/>
                  <a:gd name="T39" fmla="*/ 17 h 84"/>
                  <a:gd name="T40" fmla="*/ 46 w 99"/>
                  <a:gd name="T41" fmla="*/ 20 h 84"/>
                  <a:gd name="T42" fmla="*/ 33 w 99"/>
                  <a:gd name="T43" fmla="*/ 18 h 84"/>
                  <a:gd name="T44" fmla="*/ 30 w 99"/>
                  <a:gd name="T45" fmla="*/ 16 h 84"/>
                  <a:gd name="T46" fmla="*/ 25 w 99"/>
                  <a:gd name="T47" fmla="*/ 15 h 84"/>
                  <a:gd name="T48" fmla="*/ 24 w 99"/>
                  <a:gd name="T49" fmla="*/ 10 h 84"/>
                  <a:gd name="T50" fmla="*/ 20 w 99"/>
                  <a:gd name="T51" fmla="*/ 5 h 84"/>
                  <a:gd name="T52" fmla="*/ 14 w 99"/>
                  <a:gd name="T53" fmla="*/ 5 h 84"/>
                  <a:gd name="T54" fmla="*/ 11 w 99"/>
                  <a:gd name="T55" fmla="*/ 7 h 84"/>
                  <a:gd name="T56" fmla="*/ 5 w 99"/>
                  <a:gd name="T57" fmla="*/ 4 h 84"/>
                  <a:gd name="T58" fmla="*/ 1 w 99"/>
                  <a:gd name="T59" fmla="*/ 3 h 84"/>
                  <a:gd name="T60" fmla="*/ 0 w 99"/>
                  <a:gd name="T61" fmla="*/ 5 h 84"/>
                  <a:gd name="T62" fmla="*/ 1 w 99"/>
                  <a:gd name="T63" fmla="*/ 8 h 84"/>
                  <a:gd name="T64" fmla="*/ 1 w 99"/>
                  <a:gd name="T65" fmla="*/ 10 h 84"/>
                  <a:gd name="T66" fmla="*/ 1 w 99"/>
                  <a:gd name="T67" fmla="*/ 12 h 84"/>
                  <a:gd name="T68" fmla="*/ 3 w 99"/>
                  <a:gd name="T69" fmla="*/ 14 h 84"/>
                  <a:gd name="T70" fmla="*/ 3 w 99"/>
                  <a:gd name="T71" fmla="*/ 16 h 84"/>
                  <a:gd name="T72" fmla="*/ 5 w 99"/>
                  <a:gd name="T73" fmla="*/ 21 h 84"/>
                  <a:gd name="T74" fmla="*/ 8 w 99"/>
                  <a:gd name="T75" fmla="*/ 24 h 84"/>
                  <a:gd name="T76" fmla="*/ 10 w 99"/>
                  <a:gd name="T77" fmla="*/ 25 h 84"/>
                  <a:gd name="T78" fmla="*/ 8 w 99"/>
                  <a:gd name="T79" fmla="*/ 37 h 84"/>
                  <a:gd name="T80" fmla="*/ 12 w 99"/>
                  <a:gd name="T81" fmla="*/ 41 h 84"/>
                  <a:gd name="T82" fmla="*/ 18 w 99"/>
                  <a:gd name="T83" fmla="*/ 47 h 84"/>
                  <a:gd name="T84" fmla="*/ 17 w 99"/>
                  <a:gd name="T85" fmla="*/ 50 h 84"/>
                  <a:gd name="T86" fmla="*/ 19 w 99"/>
                  <a:gd name="T87" fmla="*/ 52 h 84"/>
                  <a:gd name="T88" fmla="*/ 22 w 99"/>
                  <a:gd name="T89" fmla="*/ 58 h 84"/>
                  <a:gd name="T90" fmla="*/ 24 w 99"/>
                  <a:gd name="T91" fmla="*/ 55 h 84"/>
                  <a:gd name="T92" fmla="*/ 25 w 99"/>
                  <a:gd name="T93" fmla="*/ 56 h 84"/>
                  <a:gd name="T94" fmla="*/ 26 w 99"/>
                  <a:gd name="T95" fmla="*/ 57 h 84"/>
                  <a:gd name="T96" fmla="*/ 30 w 99"/>
                  <a:gd name="T97" fmla="*/ 57 h 84"/>
                  <a:gd name="T98" fmla="*/ 35 w 99"/>
                  <a:gd name="T99" fmla="*/ 66 h 84"/>
                  <a:gd name="T100" fmla="*/ 46 w 99"/>
                  <a:gd name="T101" fmla="*/ 74 h 84"/>
                  <a:gd name="T102" fmla="*/ 52 w 99"/>
                  <a:gd name="T103" fmla="*/ 76 h 84"/>
                  <a:gd name="T104" fmla="*/ 56 w 99"/>
                  <a:gd name="T105" fmla="*/ 75 h 84"/>
                  <a:gd name="T106" fmla="*/ 56 w 99"/>
                  <a:gd name="T107" fmla="*/ 76 h 84"/>
                  <a:gd name="T108" fmla="*/ 61 w 99"/>
                  <a:gd name="T109" fmla="*/ 73 h 84"/>
                  <a:gd name="T110" fmla="*/ 60 w 99"/>
                  <a:gd name="T111" fmla="*/ 73 h 84"/>
                  <a:gd name="T112" fmla="*/ 62 w 99"/>
                  <a:gd name="T113" fmla="*/ 73 h 84"/>
                  <a:gd name="T114" fmla="*/ 65 w 99"/>
                  <a:gd name="T115" fmla="*/ 77 h 84"/>
                  <a:gd name="T116" fmla="*/ 69 w 99"/>
                  <a:gd name="T117" fmla="*/ 81 h 84"/>
                  <a:gd name="T118" fmla="*/ 88 w 99"/>
                  <a:gd name="T119" fmla="*/ 84 h 84"/>
                  <a:gd name="T120" fmla="*/ 92 w 99"/>
                  <a:gd name="T121" fmla="*/ 77 h 84"/>
                  <a:gd name="T122" fmla="*/ 95 w 99"/>
                  <a:gd name="T123" fmla="*/ 73 h 84"/>
                  <a:gd name="T124" fmla="*/ 95 w 99"/>
                  <a:gd name="T125" fmla="*/ 7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9" h="84">
                    <a:moveTo>
                      <a:pt x="95" y="73"/>
                    </a:moveTo>
                    <a:cubicBezTo>
                      <a:pt x="93" y="72"/>
                      <a:pt x="94" y="70"/>
                      <a:pt x="93" y="68"/>
                    </a:cubicBezTo>
                    <a:cubicBezTo>
                      <a:pt x="93" y="67"/>
                      <a:pt x="91" y="66"/>
                      <a:pt x="90" y="65"/>
                    </a:cubicBezTo>
                    <a:cubicBezTo>
                      <a:pt x="88" y="64"/>
                      <a:pt x="87" y="62"/>
                      <a:pt x="86" y="60"/>
                    </a:cubicBezTo>
                    <a:cubicBezTo>
                      <a:pt x="84" y="58"/>
                      <a:pt x="85" y="58"/>
                      <a:pt x="87" y="55"/>
                    </a:cubicBezTo>
                    <a:cubicBezTo>
                      <a:pt x="88" y="54"/>
                      <a:pt x="90" y="52"/>
                      <a:pt x="89" y="50"/>
                    </a:cubicBezTo>
                    <a:cubicBezTo>
                      <a:pt x="88" y="49"/>
                      <a:pt x="85" y="49"/>
                      <a:pt x="84" y="49"/>
                    </a:cubicBezTo>
                    <a:cubicBezTo>
                      <a:pt x="83" y="48"/>
                      <a:pt x="84" y="46"/>
                      <a:pt x="84" y="46"/>
                    </a:cubicBezTo>
                    <a:cubicBezTo>
                      <a:pt x="83" y="44"/>
                      <a:pt x="83" y="41"/>
                      <a:pt x="84" y="40"/>
                    </a:cubicBezTo>
                    <a:cubicBezTo>
                      <a:pt x="86" y="38"/>
                      <a:pt x="83" y="37"/>
                      <a:pt x="82" y="36"/>
                    </a:cubicBezTo>
                    <a:cubicBezTo>
                      <a:pt x="82" y="35"/>
                      <a:pt x="84" y="32"/>
                      <a:pt x="85" y="31"/>
                    </a:cubicBezTo>
                    <a:cubicBezTo>
                      <a:pt x="85" y="30"/>
                      <a:pt x="87" y="20"/>
                      <a:pt x="86" y="20"/>
                    </a:cubicBezTo>
                    <a:cubicBezTo>
                      <a:pt x="83" y="20"/>
                      <a:pt x="82" y="20"/>
                      <a:pt x="79" y="18"/>
                    </a:cubicBezTo>
                    <a:cubicBezTo>
                      <a:pt x="78" y="17"/>
                      <a:pt x="77" y="16"/>
                      <a:pt x="76" y="15"/>
                    </a:cubicBezTo>
                    <a:cubicBezTo>
                      <a:pt x="75" y="14"/>
                      <a:pt x="72" y="14"/>
                      <a:pt x="71" y="13"/>
                    </a:cubicBezTo>
                    <a:cubicBezTo>
                      <a:pt x="69" y="13"/>
                      <a:pt x="68" y="13"/>
                      <a:pt x="66" y="12"/>
                    </a:cubicBezTo>
                    <a:cubicBezTo>
                      <a:pt x="65" y="10"/>
                      <a:pt x="63" y="11"/>
                      <a:pt x="61" y="11"/>
                    </a:cubicBezTo>
                    <a:cubicBezTo>
                      <a:pt x="60" y="12"/>
                      <a:pt x="58" y="11"/>
                      <a:pt x="57" y="12"/>
                    </a:cubicBezTo>
                    <a:cubicBezTo>
                      <a:pt x="55" y="12"/>
                      <a:pt x="54" y="14"/>
                      <a:pt x="53" y="15"/>
                    </a:cubicBezTo>
                    <a:cubicBezTo>
                      <a:pt x="52" y="16"/>
                      <a:pt x="49" y="15"/>
                      <a:pt x="49" y="17"/>
                    </a:cubicBezTo>
                    <a:cubicBezTo>
                      <a:pt x="49" y="19"/>
                      <a:pt x="48" y="19"/>
                      <a:pt x="46" y="20"/>
                    </a:cubicBezTo>
                    <a:cubicBezTo>
                      <a:pt x="41" y="21"/>
                      <a:pt x="37" y="21"/>
                      <a:pt x="33" y="18"/>
                    </a:cubicBezTo>
                    <a:cubicBezTo>
                      <a:pt x="32" y="17"/>
                      <a:pt x="31" y="16"/>
                      <a:pt x="30" y="16"/>
                    </a:cubicBezTo>
                    <a:cubicBezTo>
                      <a:pt x="28" y="14"/>
                      <a:pt x="27" y="15"/>
                      <a:pt x="25" y="15"/>
                    </a:cubicBezTo>
                    <a:cubicBezTo>
                      <a:pt x="24" y="14"/>
                      <a:pt x="24" y="11"/>
                      <a:pt x="24" y="10"/>
                    </a:cubicBezTo>
                    <a:cubicBezTo>
                      <a:pt x="21" y="9"/>
                      <a:pt x="20" y="8"/>
                      <a:pt x="20" y="5"/>
                    </a:cubicBezTo>
                    <a:cubicBezTo>
                      <a:pt x="20" y="0"/>
                      <a:pt x="16" y="3"/>
                      <a:pt x="14" y="5"/>
                    </a:cubicBezTo>
                    <a:cubicBezTo>
                      <a:pt x="13" y="6"/>
                      <a:pt x="12" y="7"/>
                      <a:pt x="11" y="7"/>
                    </a:cubicBezTo>
                    <a:cubicBezTo>
                      <a:pt x="9" y="6"/>
                      <a:pt x="6" y="6"/>
                      <a:pt x="5" y="4"/>
                    </a:cubicBezTo>
                    <a:cubicBezTo>
                      <a:pt x="3" y="2"/>
                      <a:pt x="3" y="1"/>
                      <a:pt x="1" y="3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6"/>
                      <a:pt x="0" y="7"/>
                      <a:pt x="1" y="8"/>
                    </a:cubicBezTo>
                    <a:cubicBezTo>
                      <a:pt x="1" y="8"/>
                      <a:pt x="2" y="10"/>
                      <a:pt x="1" y="10"/>
                    </a:cubicBezTo>
                    <a:cubicBezTo>
                      <a:pt x="1" y="11"/>
                      <a:pt x="0" y="11"/>
                      <a:pt x="1" y="12"/>
                    </a:cubicBezTo>
                    <a:cubicBezTo>
                      <a:pt x="1" y="13"/>
                      <a:pt x="3" y="13"/>
                      <a:pt x="3" y="14"/>
                    </a:cubicBezTo>
                    <a:cubicBezTo>
                      <a:pt x="3" y="15"/>
                      <a:pt x="2" y="16"/>
                      <a:pt x="3" y="16"/>
                    </a:cubicBezTo>
                    <a:cubicBezTo>
                      <a:pt x="4" y="18"/>
                      <a:pt x="4" y="19"/>
                      <a:pt x="5" y="21"/>
                    </a:cubicBezTo>
                    <a:cubicBezTo>
                      <a:pt x="6" y="22"/>
                      <a:pt x="6" y="23"/>
                      <a:pt x="8" y="24"/>
                    </a:cubicBezTo>
                    <a:cubicBezTo>
                      <a:pt x="8" y="24"/>
                      <a:pt x="10" y="25"/>
                      <a:pt x="10" y="25"/>
                    </a:cubicBezTo>
                    <a:cubicBezTo>
                      <a:pt x="11" y="29"/>
                      <a:pt x="2" y="33"/>
                      <a:pt x="8" y="37"/>
                    </a:cubicBezTo>
                    <a:cubicBezTo>
                      <a:pt x="10" y="38"/>
                      <a:pt x="10" y="40"/>
                      <a:pt x="12" y="41"/>
                    </a:cubicBezTo>
                    <a:cubicBezTo>
                      <a:pt x="14" y="43"/>
                      <a:pt x="16" y="44"/>
                      <a:pt x="18" y="47"/>
                    </a:cubicBezTo>
                    <a:cubicBezTo>
                      <a:pt x="18" y="48"/>
                      <a:pt x="17" y="49"/>
                      <a:pt x="17" y="50"/>
                    </a:cubicBezTo>
                    <a:cubicBezTo>
                      <a:pt x="18" y="51"/>
                      <a:pt x="20" y="51"/>
                      <a:pt x="19" y="52"/>
                    </a:cubicBezTo>
                    <a:cubicBezTo>
                      <a:pt x="19" y="55"/>
                      <a:pt x="21" y="56"/>
                      <a:pt x="22" y="58"/>
                    </a:cubicBezTo>
                    <a:cubicBezTo>
                      <a:pt x="24" y="57"/>
                      <a:pt x="23" y="56"/>
                      <a:pt x="24" y="55"/>
                    </a:cubicBezTo>
                    <a:cubicBezTo>
                      <a:pt x="24" y="55"/>
                      <a:pt x="25" y="56"/>
                      <a:pt x="25" y="56"/>
                    </a:cubicBezTo>
                    <a:cubicBezTo>
                      <a:pt x="27" y="56"/>
                      <a:pt x="25" y="56"/>
                      <a:pt x="26" y="57"/>
                    </a:cubicBezTo>
                    <a:cubicBezTo>
                      <a:pt x="27" y="58"/>
                      <a:pt x="28" y="55"/>
                      <a:pt x="30" y="57"/>
                    </a:cubicBezTo>
                    <a:cubicBezTo>
                      <a:pt x="32" y="60"/>
                      <a:pt x="33" y="63"/>
                      <a:pt x="35" y="66"/>
                    </a:cubicBezTo>
                    <a:cubicBezTo>
                      <a:pt x="37" y="69"/>
                      <a:pt x="42" y="72"/>
                      <a:pt x="46" y="74"/>
                    </a:cubicBezTo>
                    <a:cubicBezTo>
                      <a:pt x="48" y="75"/>
                      <a:pt x="50" y="75"/>
                      <a:pt x="52" y="76"/>
                    </a:cubicBezTo>
                    <a:cubicBezTo>
                      <a:pt x="53" y="76"/>
                      <a:pt x="56" y="75"/>
                      <a:pt x="56" y="75"/>
                    </a:cubicBezTo>
                    <a:cubicBezTo>
                      <a:pt x="56" y="75"/>
                      <a:pt x="56" y="76"/>
                      <a:pt x="56" y="76"/>
                    </a:cubicBezTo>
                    <a:cubicBezTo>
                      <a:pt x="57" y="76"/>
                      <a:pt x="60" y="74"/>
                      <a:pt x="61" y="73"/>
                    </a:cubicBezTo>
                    <a:cubicBezTo>
                      <a:pt x="61" y="73"/>
                      <a:pt x="60" y="73"/>
                      <a:pt x="60" y="73"/>
                    </a:cubicBezTo>
                    <a:cubicBezTo>
                      <a:pt x="60" y="72"/>
                      <a:pt x="62" y="73"/>
                      <a:pt x="62" y="73"/>
                    </a:cubicBezTo>
                    <a:cubicBezTo>
                      <a:pt x="64" y="74"/>
                      <a:pt x="64" y="75"/>
                      <a:pt x="65" y="77"/>
                    </a:cubicBezTo>
                    <a:cubicBezTo>
                      <a:pt x="66" y="80"/>
                      <a:pt x="67" y="80"/>
                      <a:pt x="69" y="81"/>
                    </a:cubicBezTo>
                    <a:cubicBezTo>
                      <a:pt x="75" y="82"/>
                      <a:pt x="82" y="83"/>
                      <a:pt x="88" y="84"/>
                    </a:cubicBezTo>
                    <a:cubicBezTo>
                      <a:pt x="88" y="80"/>
                      <a:pt x="89" y="79"/>
                      <a:pt x="92" y="77"/>
                    </a:cubicBezTo>
                    <a:cubicBezTo>
                      <a:pt x="94" y="76"/>
                      <a:pt x="99" y="75"/>
                      <a:pt x="95" y="73"/>
                    </a:cubicBezTo>
                    <a:cubicBezTo>
                      <a:pt x="94" y="72"/>
                      <a:pt x="97" y="74"/>
                      <a:pt x="95" y="7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2" name="Freeform 677">
                <a:extLst>
                  <a:ext uri="{FF2B5EF4-FFF2-40B4-BE49-F238E27FC236}">
                    <a16:creationId xmlns:a16="http://schemas.microsoft.com/office/drawing/2014/main" id="{801890CC-DBEA-F244-89B6-BFE4DF26E1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1583" y="7070776"/>
                <a:ext cx="73250" cy="54156"/>
              </a:xfrm>
              <a:custGeom>
                <a:avLst/>
                <a:gdLst>
                  <a:gd name="T0" fmla="*/ 1 w 8"/>
                  <a:gd name="T1" fmla="*/ 1 h 6"/>
                  <a:gd name="T2" fmla="*/ 3 w 8"/>
                  <a:gd name="T3" fmla="*/ 4 h 6"/>
                  <a:gd name="T4" fmla="*/ 8 w 8"/>
                  <a:gd name="T5" fmla="*/ 6 h 6"/>
                  <a:gd name="T6" fmla="*/ 0 w 8"/>
                  <a:gd name="T7" fmla="*/ 0 h 6"/>
                  <a:gd name="T8" fmla="*/ 1 w 8"/>
                  <a:gd name="T9" fmla="*/ 1 h 6"/>
                  <a:gd name="T10" fmla="*/ 1 w 8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1" y="1"/>
                    </a:moveTo>
                    <a:cubicBezTo>
                      <a:pt x="2" y="1"/>
                      <a:pt x="2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7" y="2"/>
                      <a:pt x="3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3" name="Freeform 678">
                <a:extLst>
                  <a:ext uri="{FF2B5EF4-FFF2-40B4-BE49-F238E27FC236}">
                    <a16:creationId xmlns:a16="http://schemas.microsoft.com/office/drawing/2014/main" id="{FE50582A-287B-AC40-B231-7ED48F0B81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5020" y="6844601"/>
                <a:ext cx="328028" cy="168837"/>
              </a:xfrm>
              <a:custGeom>
                <a:avLst/>
                <a:gdLst>
                  <a:gd name="T0" fmla="*/ 26 w 35"/>
                  <a:gd name="T1" fmla="*/ 15 h 18"/>
                  <a:gd name="T2" fmla="*/ 30 w 35"/>
                  <a:gd name="T3" fmla="*/ 17 h 18"/>
                  <a:gd name="T4" fmla="*/ 34 w 35"/>
                  <a:gd name="T5" fmla="*/ 17 h 18"/>
                  <a:gd name="T6" fmla="*/ 33 w 35"/>
                  <a:gd name="T7" fmla="*/ 12 h 18"/>
                  <a:gd name="T8" fmla="*/ 30 w 35"/>
                  <a:gd name="T9" fmla="*/ 10 h 18"/>
                  <a:gd name="T10" fmla="*/ 27 w 35"/>
                  <a:gd name="T11" fmla="*/ 7 h 18"/>
                  <a:gd name="T12" fmla="*/ 19 w 35"/>
                  <a:gd name="T13" fmla="*/ 6 h 18"/>
                  <a:gd name="T14" fmla="*/ 9 w 35"/>
                  <a:gd name="T15" fmla="*/ 4 h 18"/>
                  <a:gd name="T16" fmla="*/ 0 w 35"/>
                  <a:gd name="T17" fmla="*/ 2 h 18"/>
                  <a:gd name="T18" fmla="*/ 8 w 35"/>
                  <a:gd name="T19" fmla="*/ 14 h 18"/>
                  <a:gd name="T20" fmla="*/ 18 w 35"/>
                  <a:gd name="T21" fmla="*/ 18 h 18"/>
                  <a:gd name="T22" fmla="*/ 26 w 35"/>
                  <a:gd name="T23" fmla="*/ 15 h 18"/>
                  <a:gd name="T24" fmla="*/ 26 w 35"/>
                  <a:gd name="T25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18">
                    <a:moveTo>
                      <a:pt x="26" y="15"/>
                    </a:moveTo>
                    <a:cubicBezTo>
                      <a:pt x="27" y="14"/>
                      <a:pt x="29" y="16"/>
                      <a:pt x="30" y="17"/>
                    </a:cubicBezTo>
                    <a:cubicBezTo>
                      <a:pt x="30" y="17"/>
                      <a:pt x="34" y="17"/>
                      <a:pt x="34" y="17"/>
                    </a:cubicBezTo>
                    <a:cubicBezTo>
                      <a:pt x="35" y="16"/>
                      <a:pt x="30" y="12"/>
                      <a:pt x="33" y="12"/>
                    </a:cubicBezTo>
                    <a:cubicBezTo>
                      <a:pt x="32" y="11"/>
                      <a:pt x="30" y="11"/>
                      <a:pt x="30" y="10"/>
                    </a:cubicBezTo>
                    <a:cubicBezTo>
                      <a:pt x="30" y="8"/>
                      <a:pt x="29" y="7"/>
                      <a:pt x="27" y="7"/>
                    </a:cubicBezTo>
                    <a:cubicBezTo>
                      <a:pt x="24" y="7"/>
                      <a:pt x="22" y="8"/>
                      <a:pt x="19" y="6"/>
                    </a:cubicBezTo>
                    <a:cubicBezTo>
                      <a:pt x="16" y="5"/>
                      <a:pt x="13" y="5"/>
                      <a:pt x="9" y="4"/>
                    </a:cubicBezTo>
                    <a:cubicBezTo>
                      <a:pt x="6" y="3"/>
                      <a:pt x="4" y="0"/>
                      <a:pt x="0" y="2"/>
                    </a:cubicBezTo>
                    <a:cubicBezTo>
                      <a:pt x="3" y="6"/>
                      <a:pt x="11" y="7"/>
                      <a:pt x="8" y="14"/>
                    </a:cubicBezTo>
                    <a:cubicBezTo>
                      <a:pt x="11" y="14"/>
                      <a:pt x="18" y="14"/>
                      <a:pt x="18" y="18"/>
                    </a:cubicBezTo>
                    <a:cubicBezTo>
                      <a:pt x="18" y="15"/>
                      <a:pt x="24" y="15"/>
                      <a:pt x="26" y="15"/>
                    </a:cubicBezTo>
                    <a:cubicBezTo>
                      <a:pt x="27" y="14"/>
                      <a:pt x="19" y="15"/>
                      <a:pt x="26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4" name="Freeform 679">
                <a:extLst>
                  <a:ext uri="{FF2B5EF4-FFF2-40B4-BE49-F238E27FC236}">
                    <a16:creationId xmlns:a16="http://schemas.microsoft.com/office/drawing/2014/main" id="{3A40E7EB-FA11-CA43-B017-63C61C438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1138" y="6956097"/>
                <a:ext cx="251592" cy="197506"/>
              </a:xfrm>
              <a:custGeom>
                <a:avLst/>
                <a:gdLst>
                  <a:gd name="T0" fmla="*/ 8 w 27"/>
                  <a:gd name="T1" fmla="*/ 2 h 21"/>
                  <a:gd name="T2" fmla="*/ 10 w 27"/>
                  <a:gd name="T3" fmla="*/ 5 h 21"/>
                  <a:gd name="T4" fmla="*/ 7 w 27"/>
                  <a:gd name="T5" fmla="*/ 5 h 21"/>
                  <a:gd name="T6" fmla="*/ 4 w 27"/>
                  <a:gd name="T7" fmla="*/ 3 h 21"/>
                  <a:gd name="T8" fmla="*/ 4 w 27"/>
                  <a:gd name="T9" fmla="*/ 7 h 21"/>
                  <a:gd name="T10" fmla="*/ 6 w 27"/>
                  <a:gd name="T11" fmla="*/ 11 h 21"/>
                  <a:gd name="T12" fmla="*/ 8 w 27"/>
                  <a:gd name="T13" fmla="*/ 14 h 21"/>
                  <a:gd name="T14" fmla="*/ 9 w 27"/>
                  <a:gd name="T15" fmla="*/ 17 h 21"/>
                  <a:gd name="T16" fmla="*/ 16 w 27"/>
                  <a:gd name="T17" fmla="*/ 13 h 21"/>
                  <a:gd name="T18" fmla="*/ 17 w 27"/>
                  <a:gd name="T19" fmla="*/ 16 h 21"/>
                  <a:gd name="T20" fmla="*/ 21 w 27"/>
                  <a:gd name="T21" fmla="*/ 21 h 21"/>
                  <a:gd name="T22" fmla="*/ 21 w 27"/>
                  <a:gd name="T23" fmla="*/ 18 h 21"/>
                  <a:gd name="T24" fmla="*/ 23 w 27"/>
                  <a:gd name="T25" fmla="*/ 16 h 21"/>
                  <a:gd name="T26" fmla="*/ 25 w 27"/>
                  <a:gd name="T27" fmla="*/ 11 h 21"/>
                  <a:gd name="T28" fmla="*/ 19 w 27"/>
                  <a:gd name="T29" fmla="*/ 1 h 21"/>
                  <a:gd name="T30" fmla="*/ 12 w 27"/>
                  <a:gd name="T31" fmla="*/ 2 h 21"/>
                  <a:gd name="T32" fmla="*/ 9 w 27"/>
                  <a:gd name="T33" fmla="*/ 0 h 21"/>
                  <a:gd name="T34" fmla="*/ 8 w 27"/>
                  <a:gd name="T35" fmla="*/ 2 h 21"/>
                  <a:gd name="T36" fmla="*/ 8 w 27"/>
                  <a:gd name="T37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1">
                    <a:moveTo>
                      <a:pt x="8" y="2"/>
                    </a:moveTo>
                    <a:cubicBezTo>
                      <a:pt x="8" y="2"/>
                      <a:pt x="11" y="4"/>
                      <a:pt x="10" y="5"/>
                    </a:cubicBezTo>
                    <a:cubicBezTo>
                      <a:pt x="10" y="5"/>
                      <a:pt x="7" y="5"/>
                      <a:pt x="7" y="5"/>
                    </a:cubicBezTo>
                    <a:cubicBezTo>
                      <a:pt x="5" y="5"/>
                      <a:pt x="5" y="3"/>
                      <a:pt x="4" y="3"/>
                    </a:cubicBezTo>
                    <a:cubicBezTo>
                      <a:pt x="0" y="2"/>
                      <a:pt x="4" y="6"/>
                      <a:pt x="4" y="7"/>
                    </a:cubicBezTo>
                    <a:cubicBezTo>
                      <a:pt x="4" y="10"/>
                      <a:pt x="7" y="8"/>
                      <a:pt x="6" y="11"/>
                    </a:cubicBezTo>
                    <a:cubicBezTo>
                      <a:pt x="5" y="13"/>
                      <a:pt x="7" y="13"/>
                      <a:pt x="8" y="14"/>
                    </a:cubicBezTo>
                    <a:cubicBezTo>
                      <a:pt x="9" y="14"/>
                      <a:pt x="9" y="16"/>
                      <a:pt x="9" y="17"/>
                    </a:cubicBezTo>
                    <a:cubicBezTo>
                      <a:pt x="10" y="16"/>
                      <a:pt x="14" y="14"/>
                      <a:pt x="16" y="13"/>
                    </a:cubicBezTo>
                    <a:cubicBezTo>
                      <a:pt x="17" y="13"/>
                      <a:pt x="17" y="15"/>
                      <a:pt x="17" y="16"/>
                    </a:cubicBezTo>
                    <a:cubicBezTo>
                      <a:pt x="17" y="19"/>
                      <a:pt x="18" y="20"/>
                      <a:pt x="21" y="21"/>
                    </a:cubicBezTo>
                    <a:cubicBezTo>
                      <a:pt x="21" y="20"/>
                      <a:pt x="21" y="18"/>
                      <a:pt x="21" y="18"/>
                    </a:cubicBezTo>
                    <a:cubicBezTo>
                      <a:pt x="22" y="17"/>
                      <a:pt x="23" y="17"/>
                      <a:pt x="23" y="16"/>
                    </a:cubicBezTo>
                    <a:cubicBezTo>
                      <a:pt x="24" y="14"/>
                      <a:pt x="24" y="12"/>
                      <a:pt x="25" y="11"/>
                    </a:cubicBezTo>
                    <a:cubicBezTo>
                      <a:pt x="27" y="8"/>
                      <a:pt x="21" y="2"/>
                      <a:pt x="19" y="1"/>
                    </a:cubicBezTo>
                    <a:cubicBezTo>
                      <a:pt x="17" y="4"/>
                      <a:pt x="15" y="4"/>
                      <a:pt x="12" y="2"/>
                    </a:cubicBezTo>
                    <a:cubicBezTo>
                      <a:pt x="12" y="1"/>
                      <a:pt x="10" y="0"/>
                      <a:pt x="9" y="0"/>
                    </a:cubicBezTo>
                    <a:cubicBezTo>
                      <a:pt x="8" y="0"/>
                      <a:pt x="8" y="1"/>
                      <a:pt x="8" y="2"/>
                    </a:cubicBezTo>
                    <a:cubicBezTo>
                      <a:pt x="9" y="3"/>
                      <a:pt x="7" y="0"/>
                      <a:pt x="8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5" name="Freeform 680">
                <a:extLst>
                  <a:ext uri="{FF2B5EF4-FFF2-40B4-BE49-F238E27FC236}">
                    <a16:creationId xmlns:a16="http://schemas.microsoft.com/office/drawing/2014/main" id="{85084744-E63C-1A45-A5C5-FE2325805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33939" y="7574093"/>
                <a:ext cx="82803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7 h 10"/>
                  <a:gd name="T4" fmla="*/ 4 w 9"/>
                  <a:gd name="T5" fmla="*/ 8 h 10"/>
                  <a:gd name="T6" fmla="*/ 9 w 9"/>
                  <a:gd name="T7" fmla="*/ 10 h 10"/>
                  <a:gd name="T8" fmla="*/ 7 w 9"/>
                  <a:gd name="T9" fmla="*/ 5 h 10"/>
                  <a:gd name="T10" fmla="*/ 8 w 9"/>
                  <a:gd name="T11" fmla="*/ 3 h 10"/>
                  <a:gd name="T12" fmla="*/ 3 w 9"/>
                  <a:gd name="T13" fmla="*/ 2 h 10"/>
                  <a:gd name="T14" fmla="*/ 3 w 9"/>
                  <a:gd name="T1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1" y="3"/>
                      <a:pt x="0" y="5"/>
                      <a:pt x="0" y="7"/>
                    </a:cubicBezTo>
                    <a:cubicBezTo>
                      <a:pt x="1" y="7"/>
                      <a:pt x="4" y="7"/>
                      <a:pt x="4" y="8"/>
                    </a:cubicBezTo>
                    <a:cubicBezTo>
                      <a:pt x="6" y="10"/>
                      <a:pt x="7" y="10"/>
                      <a:pt x="9" y="10"/>
                    </a:cubicBezTo>
                    <a:cubicBezTo>
                      <a:pt x="9" y="10"/>
                      <a:pt x="7" y="5"/>
                      <a:pt x="7" y="5"/>
                    </a:cubicBezTo>
                    <a:cubicBezTo>
                      <a:pt x="8" y="5"/>
                      <a:pt x="9" y="5"/>
                      <a:pt x="8" y="3"/>
                    </a:cubicBezTo>
                    <a:cubicBezTo>
                      <a:pt x="6" y="2"/>
                      <a:pt x="5" y="0"/>
                      <a:pt x="3" y="2"/>
                    </a:cubicBezTo>
                    <a:cubicBezTo>
                      <a:pt x="1" y="4"/>
                      <a:pt x="4" y="1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6" name="Freeform 681">
                <a:extLst>
                  <a:ext uri="{FF2B5EF4-FFF2-40B4-BE49-F238E27FC236}">
                    <a16:creationId xmlns:a16="http://schemas.microsoft.com/office/drawing/2014/main" id="{0E86BF72-1611-6F40-908F-F8FB5C1A4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1648" y="7220496"/>
                <a:ext cx="324842" cy="251657"/>
              </a:xfrm>
              <a:custGeom>
                <a:avLst/>
                <a:gdLst>
                  <a:gd name="T0" fmla="*/ 29 w 35"/>
                  <a:gd name="T1" fmla="*/ 10 h 27"/>
                  <a:gd name="T2" fmla="*/ 30 w 35"/>
                  <a:gd name="T3" fmla="*/ 7 h 27"/>
                  <a:gd name="T4" fmla="*/ 29 w 35"/>
                  <a:gd name="T5" fmla="*/ 5 h 27"/>
                  <a:gd name="T6" fmla="*/ 35 w 35"/>
                  <a:gd name="T7" fmla="*/ 0 h 27"/>
                  <a:gd name="T8" fmla="*/ 25 w 35"/>
                  <a:gd name="T9" fmla="*/ 1 h 27"/>
                  <a:gd name="T10" fmla="*/ 19 w 35"/>
                  <a:gd name="T11" fmla="*/ 2 h 27"/>
                  <a:gd name="T12" fmla="*/ 13 w 35"/>
                  <a:gd name="T13" fmla="*/ 2 h 27"/>
                  <a:gd name="T14" fmla="*/ 8 w 35"/>
                  <a:gd name="T15" fmla="*/ 2 h 27"/>
                  <a:gd name="T16" fmla="*/ 7 w 35"/>
                  <a:gd name="T17" fmla="*/ 4 h 27"/>
                  <a:gd name="T18" fmla="*/ 6 w 35"/>
                  <a:gd name="T19" fmla="*/ 6 h 27"/>
                  <a:gd name="T20" fmla="*/ 3 w 35"/>
                  <a:gd name="T21" fmla="*/ 6 h 27"/>
                  <a:gd name="T22" fmla="*/ 3 w 35"/>
                  <a:gd name="T23" fmla="*/ 10 h 27"/>
                  <a:gd name="T24" fmla="*/ 4 w 35"/>
                  <a:gd name="T25" fmla="*/ 14 h 27"/>
                  <a:gd name="T26" fmla="*/ 2 w 35"/>
                  <a:gd name="T27" fmla="*/ 22 h 27"/>
                  <a:gd name="T28" fmla="*/ 7 w 35"/>
                  <a:gd name="T29" fmla="*/ 27 h 27"/>
                  <a:gd name="T30" fmla="*/ 13 w 35"/>
                  <a:gd name="T31" fmla="*/ 24 h 27"/>
                  <a:gd name="T32" fmla="*/ 22 w 35"/>
                  <a:gd name="T33" fmla="*/ 19 h 27"/>
                  <a:gd name="T34" fmla="*/ 28 w 35"/>
                  <a:gd name="T35" fmla="*/ 15 h 27"/>
                  <a:gd name="T36" fmla="*/ 29 w 35"/>
                  <a:gd name="T37" fmla="*/ 10 h 27"/>
                  <a:gd name="T38" fmla="*/ 29 w 35"/>
                  <a:gd name="T3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" h="27">
                    <a:moveTo>
                      <a:pt x="29" y="10"/>
                    </a:moveTo>
                    <a:cubicBezTo>
                      <a:pt x="30" y="9"/>
                      <a:pt x="31" y="8"/>
                      <a:pt x="30" y="7"/>
                    </a:cubicBezTo>
                    <a:cubicBezTo>
                      <a:pt x="29" y="6"/>
                      <a:pt x="28" y="6"/>
                      <a:pt x="29" y="5"/>
                    </a:cubicBezTo>
                    <a:cubicBezTo>
                      <a:pt x="31" y="3"/>
                      <a:pt x="35" y="3"/>
                      <a:pt x="35" y="0"/>
                    </a:cubicBezTo>
                    <a:cubicBezTo>
                      <a:pt x="32" y="0"/>
                      <a:pt x="28" y="0"/>
                      <a:pt x="25" y="1"/>
                    </a:cubicBezTo>
                    <a:cubicBezTo>
                      <a:pt x="23" y="1"/>
                      <a:pt x="21" y="2"/>
                      <a:pt x="19" y="2"/>
                    </a:cubicBezTo>
                    <a:cubicBezTo>
                      <a:pt x="16" y="2"/>
                      <a:pt x="15" y="1"/>
                      <a:pt x="13" y="2"/>
                    </a:cubicBezTo>
                    <a:cubicBezTo>
                      <a:pt x="11" y="3"/>
                      <a:pt x="10" y="3"/>
                      <a:pt x="8" y="2"/>
                    </a:cubicBezTo>
                    <a:cubicBezTo>
                      <a:pt x="6" y="0"/>
                      <a:pt x="7" y="4"/>
                      <a:pt x="7" y="4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5" y="8"/>
                      <a:pt x="4" y="6"/>
                      <a:pt x="3" y="6"/>
                    </a:cubicBezTo>
                    <a:cubicBezTo>
                      <a:pt x="2" y="7"/>
                      <a:pt x="3" y="9"/>
                      <a:pt x="3" y="10"/>
                    </a:cubicBezTo>
                    <a:cubicBezTo>
                      <a:pt x="3" y="11"/>
                      <a:pt x="2" y="13"/>
                      <a:pt x="4" y="14"/>
                    </a:cubicBezTo>
                    <a:cubicBezTo>
                      <a:pt x="9" y="17"/>
                      <a:pt x="5" y="19"/>
                      <a:pt x="2" y="22"/>
                    </a:cubicBezTo>
                    <a:cubicBezTo>
                      <a:pt x="0" y="24"/>
                      <a:pt x="5" y="27"/>
                      <a:pt x="7" y="27"/>
                    </a:cubicBezTo>
                    <a:cubicBezTo>
                      <a:pt x="9" y="27"/>
                      <a:pt x="11" y="25"/>
                      <a:pt x="13" y="24"/>
                    </a:cubicBezTo>
                    <a:cubicBezTo>
                      <a:pt x="16" y="22"/>
                      <a:pt x="19" y="21"/>
                      <a:pt x="22" y="19"/>
                    </a:cubicBezTo>
                    <a:cubicBezTo>
                      <a:pt x="24" y="18"/>
                      <a:pt x="26" y="17"/>
                      <a:pt x="28" y="15"/>
                    </a:cubicBezTo>
                    <a:cubicBezTo>
                      <a:pt x="29" y="13"/>
                      <a:pt x="28" y="11"/>
                      <a:pt x="29" y="10"/>
                    </a:cubicBezTo>
                    <a:cubicBezTo>
                      <a:pt x="30" y="8"/>
                      <a:pt x="29" y="11"/>
                      <a:pt x="29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7" name="Freeform 682">
                <a:extLst>
                  <a:ext uri="{FF2B5EF4-FFF2-40B4-BE49-F238E27FC236}">
                    <a16:creationId xmlns:a16="http://schemas.microsoft.com/office/drawing/2014/main" id="{3E7A06A6-5039-2743-A5B8-7BBBD5D29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61327" y="7201383"/>
                <a:ext cx="464969" cy="439605"/>
              </a:xfrm>
              <a:custGeom>
                <a:avLst/>
                <a:gdLst>
                  <a:gd name="T0" fmla="*/ 47 w 50"/>
                  <a:gd name="T1" fmla="*/ 36 h 47"/>
                  <a:gd name="T2" fmla="*/ 45 w 50"/>
                  <a:gd name="T3" fmla="*/ 34 h 47"/>
                  <a:gd name="T4" fmla="*/ 46 w 50"/>
                  <a:gd name="T5" fmla="*/ 32 h 47"/>
                  <a:gd name="T6" fmla="*/ 41 w 50"/>
                  <a:gd name="T7" fmla="*/ 27 h 47"/>
                  <a:gd name="T8" fmla="*/ 38 w 50"/>
                  <a:gd name="T9" fmla="*/ 25 h 47"/>
                  <a:gd name="T10" fmla="*/ 35 w 50"/>
                  <a:gd name="T11" fmla="*/ 18 h 47"/>
                  <a:gd name="T12" fmla="*/ 38 w 50"/>
                  <a:gd name="T13" fmla="*/ 10 h 47"/>
                  <a:gd name="T14" fmla="*/ 34 w 50"/>
                  <a:gd name="T15" fmla="*/ 6 h 47"/>
                  <a:gd name="T16" fmla="*/ 32 w 50"/>
                  <a:gd name="T17" fmla="*/ 2 h 47"/>
                  <a:gd name="T18" fmla="*/ 30 w 50"/>
                  <a:gd name="T19" fmla="*/ 3 h 47"/>
                  <a:gd name="T20" fmla="*/ 28 w 50"/>
                  <a:gd name="T21" fmla="*/ 1 h 47"/>
                  <a:gd name="T22" fmla="*/ 25 w 50"/>
                  <a:gd name="T23" fmla="*/ 2 h 47"/>
                  <a:gd name="T24" fmla="*/ 20 w 50"/>
                  <a:gd name="T25" fmla="*/ 1 h 47"/>
                  <a:gd name="T26" fmla="*/ 18 w 50"/>
                  <a:gd name="T27" fmla="*/ 4 h 47"/>
                  <a:gd name="T28" fmla="*/ 13 w 50"/>
                  <a:gd name="T29" fmla="*/ 7 h 47"/>
                  <a:gd name="T30" fmla="*/ 14 w 50"/>
                  <a:gd name="T31" fmla="*/ 10 h 47"/>
                  <a:gd name="T32" fmla="*/ 13 w 50"/>
                  <a:gd name="T33" fmla="*/ 13 h 47"/>
                  <a:gd name="T34" fmla="*/ 9 w 50"/>
                  <a:gd name="T35" fmla="*/ 19 h 47"/>
                  <a:gd name="T36" fmla="*/ 1 w 50"/>
                  <a:gd name="T37" fmla="*/ 25 h 47"/>
                  <a:gd name="T38" fmla="*/ 3 w 50"/>
                  <a:gd name="T39" fmla="*/ 30 h 47"/>
                  <a:gd name="T40" fmla="*/ 9 w 50"/>
                  <a:gd name="T41" fmla="*/ 31 h 47"/>
                  <a:gd name="T42" fmla="*/ 18 w 50"/>
                  <a:gd name="T43" fmla="*/ 36 h 47"/>
                  <a:gd name="T44" fmla="*/ 29 w 50"/>
                  <a:gd name="T45" fmla="*/ 45 h 47"/>
                  <a:gd name="T46" fmla="*/ 38 w 50"/>
                  <a:gd name="T47" fmla="*/ 47 h 47"/>
                  <a:gd name="T48" fmla="*/ 43 w 50"/>
                  <a:gd name="T49" fmla="*/ 42 h 47"/>
                  <a:gd name="T50" fmla="*/ 50 w 50"/>
                  <a:gd name="T51" fmla="*/ 43 h 47"/>
                  <a:gd name="T52" fmla="*/ 47 w 50"/>
                  <a:gd name="T53" fmla="*/ 39 h 47"/>
                  <a:gd name="T54" fmla="*/ 47 w 50"/>
                  <a:gd name="T55" fmla="*/ 36 h 47"/>
                  <a:gd name="T56" fmla="*/ 47 w 50"/>
                  <a:gd name="T57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" h="47">
                    <a:moveTo>
                      <a:pt x="47" y="36"/>
                    </a:moveTo>
                    <a:cubicBezTo>
                      <a:pt x="47" y="36"/>
                      <a:pt x="45" y="35"/>
                      <a:pt x="45" y="34"/>
                    </a:cubicBezTo>
                    <a:cubicBezTo>
                      <a:pt x="45" y="33"/>
                      <a:pt x="46" y="33"/>
                      <a:pt x="46" y="32"/>
                    </a:cubicBezTo>
                    <a:cubicBezTo>
                      <a:pt x="45" y="30"/>
                      <a:pt x="43" y="29"/>
                      <a:pt x="41" y="27"/>
                    </a:cubicBezTo>
                    <a:cubicBezTo>
                      <a:pt x="40" y="27"/>
                      <a:pt x="38" y="26"/>
                      <a:pt x="38" y="25"/>
                    </a:cubicBezTo>
                    <a:cubicBezTo>
                      <a:pt x="37" y="23"/>
                      <a:pt x="35" y="21"/>
                      <a:pt x="35" y="18"/>
                    </a:cubicBezTo>
                    <a:cubicBezTo>
                      <a:pt x="34" y="16"/>
                      <a:pt x="40" y="12"/>
                      <a:pt x="38" y="10"/>
                    </a:cubicBezTo>
                    <a:cubicBezTo>
                      <a:pt x="36" y="9"/>
                      <a:pt x="35" y="8"/>
                      <a:pt x="34" y="6"/>
                    </a:cubicBezTo>
                    <a:cubicBezTo>
                      <a:pt x="33" y="5"/>
                      <a:pt x="33" y="3"/>
                      <a:pt x="32" y="2"/>
                    </a:cubicBezTo>
                    <a:cubicBezTo>
                      <a:pt x="31" y="2"/>
                      <a:pt x="31" y="3"/>
                      <a:pt x="30" y="3"/>
                    </a:cubicBezTo>
                    <a:cubicBezTo>
                      <a:pt x="28" y="3"/>
                      <a:pt x="29" y="1"/>
                      <a:pt x="28" y="1"/>
                    </a:cubicBezTo>
                    <a:cubicBezTo>
                      <a:pt x="27" y="1"/>
                      <a:pt x="25" y="2"/>
                      <a:pt x="25" y="2"/>
                    </a:cubicBezTo>
                    <a:cubicBezTo>
                      <a:pt x="23" y="0"/>
                      <a:pt x="22" y="1"/>
                      <a:pt x="20" y="1"/>
                    </a:cubicBezTo>
                    <a:cubicBezTo>
                      <a:pt x="18" y="2"/>
                      <a:pt x="19" y="3"/>
                      <a:pt x="18" y="4"/>
                    </a:cubicBezTo>
                    <a:cubicBezTo>
                      <a:pt x="16" y="5"/>
                      <a:pt x="14" y="5"/>
                      <a:pt x="13" y="7"/>
                    </a:cubicBezTo>
                    <a:cubicBezTo>
                      <a:pt x="12" y="9"/>
                      <a:pt x="14" y="8"/>
                      <a:pt x="14" y="10"/>
                    </a:cubicBezTo>
                    <a:cubicBezTo>
                      <a:pt x="14" y="11"/>
                      <a:pt x="13" y="11"/>
                      <a:pt x="13" y="13"/>
                    </a:cubicBezTo>
                    <a:cubicBezTo>
                      <a:pt x="13" y="16"/>
                      <a:pt x="12" y="17"/>
                      <a:pt x="9" y="19"/>
                    </a:cubicBezTo>
                    <a:cubicBezTo>
                      <a:pt x="7" y="20"/>
                      <a:pt x="0" y="23"/>
                      <a:pt x="1" y="25"/>
                    </a:cubicBezTo>
                    <a:cubicBezTo>
                      <a:pt x="2" y="26"/>
                      <a:pt x="2" y="29"/>
                      <a:pt x="3" y="30"/>
                    </a:cubicBezTo>
                    <a:cubicBezTo>
                      <a:pt x="4" y="31"/>
                      <a:pt x="8" y="31"/>
                      <a:pt x="9" y="31"/>
                    </a:cubicBezTo>
                    <a:cubicBezTo>
                      <a:pt x="12" y="32"/>
                      <a:pt x="15" y="34"/>
                      <a:pt x="18" y="36"/>
                    </a:cubicBezTo>
                    <a:cubicBezTo>
                      <a:pt x="22" y="39"/>
                      <a:pt x="25" y="42"/>
                      <a:pt x="29" y="45"/>
                    </a:cubicBezTo>
                    <a:cubicBezTo>
                      <a:pt x="32" y="47"/>
                      <a:pt x="35" y="47"/>
                      <a:pt x="38" y="47"/>
                    </a:cubicBezTo>
                    <a:cubicBezTo>
                      <a:pt x="41" y="47"/>
                      <a:pt x="41" y="44"/>
                      <a:pt x="43" y="42"/>
                    </a:cubicBezTo>
                    <a:cubicBezTo>
                      <a:pt x="45" y="40"/>
                      <a:pt x="49" y="44"/>
                      <a:pt x="50" y="43"/>
                    </a:cubicBezTo>
                    <a:cubicBezTo>
                      <a:pt x="49" y="42"/>
                      <a:pt x="48" y="41"/>
                      <a:pt x="47" y="39"/>
                    </a:cubicBezTo>
                    <a:cubicBezTo>
                      <a:pt x="47" y="38"/>
                      <a:pt x="48" y="37"/>
                      <a:pt x="47" y="36"/>
                    </a:cubicBezTo>
                    <a:cubicBezTo>
                      <a:pt x="46" y="35"/>
                      <a:pt x="48" y="37"/>
                      <a:pt x="47" y="3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8" name="Freeform 683">
                <a:extLst>
                  <a:ext uri="{FF2B5EF4-FFF2-40B4-BE49-F238E27FC236}">
                    <a16:creationId xmlns:a16="http://schemas.microsoft.com/office/drawing/2014/main" id="{EDF1D18B-6B3A-F04B-8975-7D1136089A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2154" y="6946541"/>
                <a:ext cx="885350" cy="337667"/>
              </a:xfrm>
              <a:custGeom>
                <a:avLst/>
                <a:gdLst>
                  <a:gd name="T0" fmla="*/ 52 w 95"/>
                  <a:gd name="T1" fmla="*/ 36 h 36"/>
                  <a:gd name="T2" fmla="*/ 54 w 95"/>
                  <a:gd name="T3" fmla="*/ 33 h 36"/>
                  <a:gd name="T4" fmla="*/ 55 w 95"/>
                  <a:gd name="T5" fmla="*/ 31 h 36"/>
                  <a:gd name="T6" fmla="*/ 60 w 95"/>
                  <a:gd name="T7" fmla="*/ 31 h 36"/>
                  <a:gd name="T8" fmla="*/ 64 w 95"/>
                  <a:gd name="T9" fmla="*/ 31 h 36"/>
                  <a:gd name="T10" fmla="*/ 75 w 95"/>
                  <a:gd name="T11" fmla="*/ 29 h 36"/>
                  <a:gd name="T12" fmla="*/ 85 w 95"/>
                  <a:gd name="T13" fmla="*/ 28 h 36"/>
                  <a:gd name="T14" fmla="*/ 90 w 95"/>
                  <a:gd name="T15" fmla="*/ 28 h 36"/>
                  <a:gd name="T16" fmla="*/ 92 w 95"/>
                  <a:gd name="T17" fmla="*/ 30 h 36"/>
                  <a:gd name="T18" fmla="*/ 94 w 95"/>
                  <a:gd name="T19" fmla="*/ 28 h 36"/>
                  <a:gd name="T20" fmla="*/ 92 w 95"/>
                  <a:gd name="T21" fmla="*/ 24 h 36"/>
                  <a:gd name="T22" fmla="*/ 92 w 95"/>
                  <a:gd name="T23" fmla="*/ 22 h 36"/>
                  <a:gd name="T24" fmla="*/ 91 w 95"/>
                  <a:gd name="T25" fmla="*/ 17 h 36"/>
                  <a:gd name="T26" fmla="*/ 93 w 95"/>
                  <a:gd name="T27" fmla="*/ 14 h 36"/>
                  <a:gd name="T28" fmla="*/ 89 w 95"/>
                  <a:gd name="T29" fmla="*/ 8 h 36"/>
                  <a:gd name="T30" fmla="*/ 83 w 95"/>
                  <a:gd name="T31" fmla="*/ 3 h 36"/>
                  <a:gd name="T32" fmla="*/ 80 w 95"/>
                  <a:gd name="T33" fmla="*/ 3 h 36"/>
                  <a:gd name="T34" fmla="*/ 78 w 95"/>
                  <a:gd name="T35" fmla="*/ 3 h 36"/>
                  <a:gd name="T36" fmla="*/ 73 w 95"/>
                  <a:gd name="T37" fmla="*/ 6 h 36"/>
                  <a:gd name="T38" fmla="*/ 63 w 95"/>
                  <a:gd name="T39" fmla="*/ 6 h 36"/>
                  <a:gd name="T40" fmla="*/ 58 w 95"/>
                  <a:gd name="T41" fmla="*/ 6 h 36"/>
                  <a:gd name="T42" fmla="*/ 54 w 95"/>
                  <a:gd name="T43" fmla="*/ 4 h 36"/>
                  <a:gd name="T44" fmla="*/ 50 w 95"/>
                  <a:gd name="T45" fmla="*/ 2 h 36"/>
                  <a:gd name="T46" fmla="*/ 46 w 95"/>
                  <a:gd name="T47" fmla="*/ 0 h 36"/>
                  <a:gd name="T48" fmla="*/ 37 w 95"/>
                  <a:gd name="T49" fmla="*/ 0 h 36"/>
                  <a:gd name="T50" fmla="*/ 29 w 95"/>
                  <a:gd name="T51" fmla="*/ 4 h 36"/>
                  <a:gd name="T52" fmla="*/ 18 w 95"/>
                  <a:gd name="T53" fmla="*/ 5 h 36"/>
                  <a:gd name="T54" fmla="*/ 16 w 95"/>
                  <a:gd name="T55" fmla="*/ 6 h 36"/>
                  <a:gd name="T56" fmla="*/ 18 w 95"/>
                  <a:gd name="T57" fmla="*/ 7 h 36"/>
                  <a:gd name="T58" fmla="*/ 15 w 95"/>
                  <a:gd name="T59" fmla="*/ 8 h 36"/>
                  <a:gd name="T60" fmla="*/ 13 w 95"/>
                  <a:gd name="T61" fmla="*/ 9 h 36"/>
                  <a:gd name="T62" fmla="*/ 4 w 95"/>
                  <a:gd name="T63" fmla="*/ 9 h 36"/>
                  <a:gd name="T64" fmla="*/ 3 w 95"/>
                  <a:gd name="T65" fmla="*/ 11 h 36"/>
                  <a:gd name="T66" fmla="*/ 3 w 95"/>
                  <a:gd name="T67" fmla="*/ 15 h 36"/>
                  <a:gd name="T68" fmla="*/ 5 w 95"/>
                  <a:gd name="T69" fmla="*/ 14 h 36"/>
                  <a:gd name="T70" fmla="*/ 3 w 95"/>
                  <a:gd name="T71" fmla="*/ 17 h 36"/>
                  <a:gd name="T72" fmla="*/ 5 w 95"/>
                  <a:gd name="T73" fmla="*/ 17 h 36"/>
                  <a:gd name="T74" fmla="*/ 5 w 95"/>
                  <a:gd name="T75" fmla="*/ 19 h 36"/>
                  <a:gd name="T76" fmla="*/ 3 w 95"/>
                  <a:gd name="T77" fmla="*/ 20 h 36"/>
                  <a:gd name="T78" fmla="*/ 4 w 95"/>
                  <a:gd name="T79" fmla="*/ 22 h 36"/>
                  <a:gd name="T80" fmla="*/ 4 w 95"/>
                  <a:gd name="T81" fmla="*/ 25 h 36"/>
                  <a:gd name="T82" fmla="*/ 8 w 95"/>
                  <a:gd name="T83" fmla="*/ 27 h 36"/>
                  <a:gd name="T84" fmla="*/ 7 w 95"/>
                  <a:gd name="T85" fmla="*/ 30 h 36"/>
                  <a:gd name="T86" fmla="*/ 10 w 95"/>
                  <a:gd name="T87" fmla="*/ 30 h 36"/>
                  <a:gd name="T88" fmla="*/ 8 w 95"/>
                  <a:gd name="T89" fmla="*/ 31 h 36"/>
                  <a:gd name="T90" fmla="*/ 10 w 95"/>
                  <a:gd name="T91" fmla="*/ 31 h 36"/>
                  <a:gd name="T92" fmla="*/ 9 w 95"/>
                  <a:gd name="T93" fmla="*/ 34 h 36"/>
                  <a:gd name="T94" fmla="*/ 11 w 95"/>
                  <a:gd name="T95" fmla="*/ 35 h 36"/>
                  <a:gd name="T96" fmla="*/ 12 w 95"/>
                  <a:gd name="T97" fmla="*/ 31 h 36"/>
                  <a:gd name="T98" fmla="*/ 16 w 95"/>
                  <a:gd name="T99" fmla="*/ 32 h 36"/>
                  <a:gd name="T100" fmla="*/ 22 w 95"/>
                  <a:gd name="T101" fmla="*/ 33 h 36"/>
                  <a:gd name="T102" fmla="*/ 27 w 95"/>
                  <a:gd name="T103" fmla="*/ 31 h 36"/>
                  <a:gd name="T104" fmla="*/ 35 w 95"/>
                  <a:gd name="T105" fmla="*/ 35 h 36"/>
                  <a:gd name="T106" fmla="*/ 42 w 95"/>
                  <a:gd name="T107" fmla="*/ 32 h 36"/>
                  <a:gd name="T108" fmla="*/ 44 w 95"/>
                  <a:gd name="T109" fmla="*/ 30 h 36"/>
                  <a:gd name="T110" fmla="*/ 48 w 95"/>
                  <a:gd name="T111" fmla="*/ 31 h 36"/>
                  <a:gd name="T112" fmla="*/ 50 w 95"/>
                  <a:gd name="T113" fmla="*/ 33 h 36"/>
                  <a:gd name="T114" fmla="*/ 50 w 95"/>
                  <a:gd name="T115" fmla="*/ 35 h 36"/>
                  <a:gd name="T116" fmla="*/ 52 w 95"/>
                  <a:gd name="T117" fmla="*/ 36 h 36"/>
                  <a:gd name="T118" fmla="*/ 52 w 95"/>
                  <a:gd name="T11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5" h="36">
                    <a:moveTo>
                      <a:pt x="52" y="36"/>
                    </a:moveTo>
                    <a:cubicBezTo>
                      <a:pt x="53" y="35"/>
                      <a:pt x="54" y="33"/>
                      <a:pt x="54" y="33"/>
                    </a:cubicBezTo>
                    <a:cubicBezTo>
                      <a:pt x="53" y="31"/>
                      <a:pt x="54" y="30"/>
                      <a:pt x="55" y="31"/>
                    </a:cubicBezTo>
                    <a:cubicBezTo>
                      <a:pt x="57" y="32"/>
                      <a:pt x="58" y="31"/>
                      <a:pt x="60" y="31"/>
                    </a:cubicBezTo>
                    <a:cubicBezTo>
                      <a:pt x="62" y="30"/>
                      <a:pt x="62" y="30"/>
                      <a:pt x="64" y="31"/>
                    </a:cubicBezTo>
                    <a:cubicBezTo>
                      <a:pt x="68" y="31"/>
                      <a:pt x="71" y="29"/>
                      <a:pt x="75" y="29"/>
                    </a:cubicBezTo>
                    <a:cubicBezTo>
                      <a:pt x="78" y="29"/>
                      <a:pt x="82" y="29"/>
                      <a:pt x="85" y="28"/>
                    </a:cubicBezTo>
                    <a:cubicBezTo>
                      <a:pt x="87" y="27"/>
                      <a:pt x="87" y="29"/>
                      <a:pt x="90" y="28"/>
                    </a:cubicBezTo>
                    <a:cubicBezTo>
                      <a:pt x="92" y="27"/>
                      <a:pt x="91" y="29"/>
                      <a:pt x="92" y="30"/>
                    </a:cubicBezTo>
                    <a:cubicBezTo>
                      <a:pt x="93" y="31"/>
                      <a:pt x="95" y="29"/>
                      <a:pt x="94" y="28"/>
                    </a:cubicBezTo>
                    <a:cubicBezTo>
                      <a:pt x="93" y="27"/>
                      <a:pt x="95" y="25"/>
                      <a:pt x="92" y="24"/>
                    </a:cubicBezTo>
                    <a:cubicBezTo>
                      <a:pt x="91" y="23"/>
                      <a:pt x="93" y="23"/>
                      <a:pt x="92" y="22"/>
                    </a:cubicBezTo>
                    <a:cubicBezTo>
                      <a:pt x="92" y="20"/>
                      <a:pt x="91" y="19"/>
                      <a:pt x="91" y="17"/>
                    </a:cubicBezTo>
                    <a:cubicBezTo>
                      <a:pt x="91" y="16"/>
                      <a:pt x="93" y="14"/>
                      <a:pt x="93" y="14"/>
                    </a:cubicBezTo>
                    <a:cubicBezTo>
                      <a:pt x="92" y="12"/>
                      <a:pt x="90" y="11"/>
                      <a:pt x="89" y="8"/>
                    </a:cubicBezTo>
                    <a:cubicBezTo>
                      <a:pt x="87" y="5"/>
                      <a:pt x="87" y="4"/>
                      <a:pt x="83" y="3"/>
                    </a:cubicBezTo>
                    <a:cubicBezTo>
                      <a:pt x="82" y="3"/>
                      <a:pt x="81" y="3"/>
                      <a:pt x="80" y="3"/>
                    </a:cubicBezTo>
                    <a:cubicBezTo>
                      <a:pt x="78" y="2"/>
                      <a:pt x="79" y="3"/>
                      <a:pt x="78" y="3"/>
                    </a:cubicBezTo>
                    <a:cubicBezTo>
                      <a:pt x="76" y="5"/>
                      <a:pt x="74" y="5"/>
                      <a:pt x="73" y="6"/>
                    </a:cubicBezTo>
                    <a:cubicBezTo>
                      <a:pt x="70" y="7"/>
                      <a:pt x="66" y="6"/>
                      <a:pt x="63" y="6"/>
                    </a:cubicBezTo>
                    <a:cubicBezTo>
                      <a:pt x="61" y="6"/>
                      <a:pt x="59" y="6"/>
                      <a:pt x="58" y="6"/>
                    </a:cubicBezTo>
                    <a:cubicBezTo>
                      <a:pt x="56" y="5"/>
                      <a:pt x="56" y="4"/>
                      <a:pt x="54" y="4"/>
                    </a:cubicBezTo>
                    <a:cubicBezTo>
                      <a:pt x="52" y="4"/>
                      <a:pt x="51" y="3"/>
                      <a:pt x="50" y="2"/>
                    </a:cubicBezTo>
                    <a:cubicBezTo>
                      <a:pt x="49" y="2"/>
                      <a:pt x="45" y="0"/>
                      <a:pt x="46" y="0"/>
                    </a:cubicBezTo>
                    <a:cubicBezTo>
                      <a:pt x="44" y="1"/>
                      <a:pt x="39" y="0"/>
                      <a:pt x="37" y="0"/>
                    </a:cubicBezTo>
                    <a:cubicBezTo>
                      <a:pt x="34" y="0"/>
                      <a:pt x="31" y="3"/>
                      <a:pt x="29" y="4"/>
                    </a:cubicBezTo>
                    <a:cubicBezTo>
                      <a:pt x="26" y="6"/>
                      <a:pt x="21" y="4"/>
                      <a:pt x="18" y="5"/>
                    </a:cubicBezTo>
                    <a:cubicBezTo>
                      <a:pt x="17" y="5"/>
                      <a:pt x="16" y="5"/>
                      <a:pt x="16" y="6"/>
                    </a:cubicBezTo>
                    <a:cubicBezTo>
                      <a:pt x="16" y="6"/>
                      <a:pt x="18" y="6"/>
                      <a:pt x="18" y="7"/>
                    </a:cubicBezTo>
                    <a:cubicBezTo>
                      <a:pt x="18" y="7"/>
                      <a:pt x="15" y="7"/>
                      <a:pt x="15" y="8"/>
                    </a:cubicBezTo>
                    <a:cubicBezTo>
                      <a:pt x="15" y="9"/>
                      <a:pt x="15" y="9"/>
                      <a:pt x="13" y="9"/>
                    </a:cubicBezTo>
                    <a:cubicBezTo>
                      <a:pt x="10" y="9"/>
                      <a:pt x="7" y="9"/>
                      <a:pt x="4" y="9"/>
                    </a:cubicBezTo>
                    <a:cubicBezTo>
                      <a:pt x="2" y="9"/>
                      <a:pt x="3" y="10"/>
                      <a:pt x="3" y="11"/>
                    </a:cubicBezTo>
                    <a:cubicBezTo>
                      <a:pt x="2" y="13"/>
                      <a:pt x="0" y="14"/>
                      <a:pt x="3" y="15"/>
                    </a:cubicBezTo>
                    <a:cubicBezTo>
                      <a:pt x="3" y="15"/>
                      <a:pt x="5" y="14"/>
                      <a:pt x="5" y="14"/>
                    </a:cubicBezTo>
                    <a:cubicBezTo>
                      <a:pt x="5" y="15"/>
                      <a:pt x="3" y="17"/>
                      <a:pt x="3" y="17"/>
                    </a:cubicBezTo>
                    <a:cubicBezTo>
                      <a:pt x="4" y="18"/>
                      <a:pt x="4" y="17"/>
                      <a:pt x="5" y="17"/>
                    </a:cubicBezTo>
                    <a:cubicBezTo>
                      <a:pt x="5" y="17"/>
                      <a:pt x="5" y="19"/>
                      <a:pt x="5" y="19"/>
                    </a:cubicBezTo>
                    <a:cubicBezTo>
                      <a:pt x="7" y="22"/>
                      <a:pt x="4" y="20"/>
                      <a:pt x="3" y="20"/>
                    </a:cubicBezTo>
                    <a:cubicBezTo>
                      <a:pt x="3" y="20"/>
                      <a:pt x="2" y="23"/>
                      <a:pt x="4" y="22"/>
                    </a:cubicBezTo>
                    <a:cubicBezTo>
                      <a:pt x="6" y="22"/>
                      <a:pt x="4" y="24"/>
                      <a:pt x="4" y="25"/>
                    </a:cubicBezTo>
                    <a:cubicBezTo>
                      <a:pt x="4" y="26"/>
                      <a:pt x="7" y="26"/>
                      <a:pt x="8" y="27"/>
                    </a:cubicBezTo>
                    <a:cubicBezTo>
                      <a:pt x="9" y="28"/>
                      <a:pt x="7" y="30"/>
                      <a:pt x="7" y="30"/>
                    </a:cubicBezTo>
                    <a:cubicBezTo>
                      <a:pt x="8" y="30"/>
                      <a:pt x="9" y="28"/>
                      <a:pt x="10" y="30"/>
                    </a:cubicBezTo>
                    <a:cubicBezTo>
                      <a:pt x="10" y="31"/>
                      <a:pt x="8" y="31"/>
                      <a:pt x="8" y="31"/>
                    </a:cubicBezTo>
                    <a:cubicBezTo>
                      <a:pt x="8" y="31"/>
                      <a:pt x="10" y="31"/>
                      <a:pt x="10" y="31"/>
                    </a:cubicBezTo>
                    <a:cubicBezTo>
                      <a:pt x="11" y="32"/>
                      <a:pt x="10" y="33"/>
                      <a:pt x="9" y="34"/>
                    </a:cubicBezTo>
                    <a:cubicBezTo>
                      <a:pt x="9" y="35"/>
                      <a:pt x="11" y="36"/>
                      <a:pt x="11" y="35"/>
                    </a:cubicBezTo>
                    <a:cubicBezTo>
                      <a:pt x="12" y="34"/>
                      <a:pt x="11" y="32"/>
                      <a:pt x="12" y="31"/>
                    </a:cubicBezTo>
                    <a:cubicBezTo>
                      <a:pt x="13" y="30"/>
                      <a:pt x="15" y="32"/>
                      <a:pt x="16" y="32"/>
                    </a:cubicBezTo>
                    <a:cubicBezTo>
                      <a:pt x="18" y="33"/>
                      <a:pt x="20" y="35"/>
                      <a:pt x="22" y="33"/>
                    </a:cubicBezTo>
                    <a:cubicBezTo>
                      <a:pt x="25" y="32"/>
                      <a:pt x="23" y="29"/>
                      <a:pt x="27" y="31"/>
                    </a:cubicBezTo>
                    <a:cubicBezTo>
                      <a:pt x="29" y="33"/>
                      <a:pt x="32" y="35"/>
                      <a:pt x="35" y="35"/>
                    </a:cubicBezTo>
                    <a:cubicBezTo>
                      <a:pt x="37" y="34"/>
                      <a:pt x="40" y="33"/>
                      <a:pt x="42" y="32"/>
                    </a:cubicBezTo>
                    <a:cubicBezTo>
                      <a:pt x="43" y="31"/>
                      <a:pt x="43" y="30"/>
                      <a:pt x="44" y="30"/>
                    </a:cubicBezTo>
                    <a:cubicBezTo>
                      <a:pt x="46" y="31"/>
                      <a:pt x="47" y="32"/>
                      <a:pt x="48" y="31"/>
                    </a:cubicBezTo>
                    <a:cubicBezTo>
                      <a:pt x="51" y="30"/>
                      <a:pt x="51" y="31"/>
                      <a:pt x="50" y="33"/>
                    </a:cubicBezTo>
                    <a:cubicBezTo>
                      <a:pt x="50" y="34"/>
                      <a:pt x="52" y="34"/>
                      <a:pt x="50" y="35"/>
                    </a:cubicBezTo>
                    <a:cubicBezTo>
                      <a:pt x="51" y="36"/>
                      <a:pt x="51" y="36"/>
                      <a:pt x="52" y="36"/>
                    </a:cubicBezTo>
                    <a:cubicBezTo>
                      <a:pt x="53" y="35"/>
                      <a:pt x="51" y="36"/>
                      <a:pt x="52" y="3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9" name="Freeform 684">
                <a:extLst>
                  <a:ext uri="{FF2B5EF4-FFF2-40B4-BE49-F238E27FC236}">
                    <a16:creationId xmlns:a16="http://schemas.microsoft.com/office/drawing/2014/main" id="{B4001782-9A59-AD41-B288-4B094F271C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73428" y="7481712"/>
                <a:ext cx="980891" cy="786831"/>
              </a:xfrm>
              <a:custGeom>
                <a:avLst/>
                <a:gdLst>
                  <a:gd name="T0" fmla="*/ 65 w 105"/>
                  <a:gd name="T1" fmla="*/ 20 h 84"/>
                  <a:gd name="T2" fmla="*/ 61 w 105"/>
                  <a:gd name="T3" fmla="*/ 17 h 84"/>
                  <a:gd name="T4" fmla="*/ 52 w 105"/>
                  <a:gd name="T5" fmla="*/ 17 h 84"/>
                  <a:gd name="T6" fmla="*/ 48 w 105"/>
                  <a:gd name="T7" fmla="*/ 15 h 84"/>
                  <a:gd name="T8" fmla="*/ 40 w 105"/>
                  <a:gd name="T9" fmla="*/ 8 h 84"/>
                  <a:gd name="T10" fmla="*/ 27 w 105"/>
                  <a:gd name="T11" fmla="*/ 1 h 84"/>
                  <a:gd name="T12" fmla="*/ 21 w 105"/>
                  <a:gd name="T13" fmla="*/ 1 h 84"/>
                  <a:gd name="T14" fmla="*/ 13 w 105"/>
                  <a:gd name="T15" fmla="*/ 3 h 84"/>
                  <a:gd name="T16" fmla="*/ 17 w 105"/>
                  <a:gd name="T17" fmla="*/ 9 h 84"/>
                  <a:gd name="T18" fmla="*/ 13 w 105"/>
                  <a:gd name="T19" fmla="*/ 12 h 84"/>
                  <a:gd name="T20" fmla="*/ 10 w 105"/>
                  <a:gd name="T21" fmla="*/ 12 h 84"/>
                  <a:gd name="T22" fmla="*/ 9 w 105"/>
                  <a:gd name="T23" fmla="*/ 14 h 84"/>
                  <a:gd name="T24" fmla="*/ 2 w 105"/>
                  <a:gd name="T25" fmla="*/ 14 h 84"/>
                  <a:gd name="T26" fmla="*/ 1 w 105"/>
                  <a:gd name="T27" fmla="*/ 19 h 84"/>
                  <a:gd name="T28" fmla="*/ 3 w 105"/>
                  <a:gd name="T29" fmla="*/ 22 h 84"/>
                  <a:gd name="T30" fmla="*/ 8 w 105"/>
                  <a:gd name="T31" fmla="*/ 31 h 84"/>
                  <a:gd name="T32" fmla="*/ 12 w 105"/>
                  <a:gd name="T33" fmla="*/ 38 h 84"/>
                  <a:gd name="T34" fmla="*/ 15 w 105"/>
                  <a:gd name="T35" fmla="*/ 42 h 84"/>
                  <a:gd name="T36" fmla="*/ 20 w 105"/>
                  <a:gd name="T37" fmla="*/ 46 h 84"/>
                  <a:gd name="T38" fmla="*/ 22 w 105"/>
                  <a:gd name="T39" fmla="*/ 53 h 84"/>
                  <a:gd name="T40" fmla="*/ 23 w 105"/>
                  <a:gd name="T41" fmla="*/ 59 h 84"/>
                  <a:gd name="T42" fmla="*/ 31 w 105"/>
                  <a:gd name="T43" fmla="*/ 67 h 84"/>
                  <a:gd name="T44" fmla="*/ 36 w 105"/>
                  <a:gd name="T45" fmla="*/ 76 h 84"/>
                  <a:gd name="T46" fmla="*/ 40 w 105"/>
                  <a:gd name="T47" fmla="*/ 81 h 84"/>
                  <a:gd name="T48" fmla="*/ 41 w 105"/>
                  <a:gd name="T49" fmla="*/ 84 h 84"/>
                  <a:gd name="T50" fmla="*/ 43 w 105"/>
                  <a:gd name="T51" fmla="*/ 81 h 84"/>
                  <a:gd name="T52" fmla="*/ 50 w 105"/>
                  <a:gd name="T53" fmla="*/ 79 h 84"/>
                  <a:gd name="T54" fmla="*/ 60 w 105"/>
                  <a:gd name="T55" fmla="*/ 80 h 84"/>
                  <a:gd name="T56" fmla="*/ 66 w 105"/>
                  <a:gd name="T57" fmla="*/ 77 h 84"/>
                  <a:gd name="T58" fmla="*/ 76 w 105"/>
                  <a:gd name="T59" fmla="*/ 72 h 84"/>
                  <a:gd name="T60" fmla="*/ 94 w 105"/>
                  <a:gd name="T61" fmla="*/ 68 h 84"/>
                  <a:gd name="T62" fmla="*/ 102 w 105"/>
                  <a:gd name="T63" fmla="*/ 66 h 84"/>
                  <a:gd name="T64" fmla="*/ 104 w 105"/>
                  <a:gd name="T65" fmla="*/ 61 h 84"/>
                  <a:gd name="T66" fmla="*/ 105 w 105"/>
                  <a:gd name="T67" fmla="*/ 56 h 84"/>
                  <a:gd name="T68" fmla="*/ 103 w 105"/>
                  <a:gd name="T69" fmla="*/ 51 h 84"/>
                  <a:gd name="T70" fmla="*/ 93 w 105"/>
                  <a:gd name="T71" fmla="*/ 50 h 84"/>
                  <a:gd name="T72" fmla="*/ 88 w 105"/>
                  <a:gd name="T73" fmla="*/ 47 h 84"/>
                  <a:gd name="T74" fmla="*/ 81 w 105"/>
                  <a:gd name="T75" fmla="*/ 39 h 84"/>
                  <a:gd name="T76" fmla="*/ 77 w 105"/>
                  <a:gd name="T77" fmla="*/ 34 h 84"/>
                  <a:gd name="T78" fmla="*/ 77 w 105"/>
                  <a:gd name="T79" fmla="*/ 29 h 84"/>
                  <a:gd name="T80" fmla="*/ 74 w 105"/>
                  <a:gd name="T81" fmla="*/ 27 h 84"/>
                  <a:gd name="T82" fmla="*/ 70 w 105"/>
                  <a:gd name="T83" fmla="*/ 22 h 84"/>
                  <a:gd name="T84" fmla="*/ 65 w 105"/>
                  <a:gd name="T85" fmla="*/ 2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5" h="84">
                    <a:moveTo>
                      <a:pt x="65" y="20"/>
                    </a:moveTo>
                    <a:cubicBezTo>
                      <a:pt x="64" y="17"/>
                      <a:pt x="64" y="17"/>
                      <a:pt x="61" y="17"/>
                    </a:cubicBezTo>
                    <a:cubicBezTo>
                      <a:pt x="58" y="17"/>
                      <a:pt x="55" y="17"/>
                      <a:pt x="52" y="17"/>
                    </a:cubicBezTo>
                    <a:cubicBezTo>
                      <a:pt x="50" y="17"/>
                      <a:pt x="49" y="15"/>
                      <a:pt x="48" y="15"/>
                    </a:cubicBezTo>
                    <a:cubicBezTo>
                      <a:pt x="45" y="12"/>
                      <a:pt x="42" y="10"/>
                      <a:pt x="40" y="8"/>
                    </a:cubicBezTo>
                    <a:cubicBezTo>
                      <a:pt x="36" y="5"/>
                      <a:pt x="32" y="2"/>
                      <a:pt x="27" y="1"/>
                    </a:cubicBezTo>
                    <a:cubicBezTo>
                      <a:pt x="25" y="0"/>
                      <a:pt x="24" y="0"/>
                      <a:pt x="21" y="1"/>
                    </a:cubicBezTo>
                    <a:cubicBezTo>
                      <a:pt x="19" y="1"/>
                      <a:pt x="16" y="2"/>
                      <a:pt x="13" y="3"/>
                    </a:cubicBezTo>
                    <a:cubicBezTo>
                      <a:pt x="14" y="5"/>
                      <a:pt x="17" y="7"/>
                      <a:pt x="17" y="9"/>
                    </a:cubicBezTo>
                    <a:cubicBezTo>
                      <a:pt x="17" y="11"/>
                      <a:pt x="14" y="12"/>
                      <a:pt x="13" y="12"/>
                    </a:cubicBezTo>
                    <a:cubicBezTo>
                      <a:pt x="12" y="13"/>
                      <a:pt x="11" y="12"/>
                      <a:pt x="10" y="12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7" y="17"/>
                      <a:pt x="3" y="15"/>
                      <a:pt x="2" y="14"/>
                    </a:cubicBezTo>
                    <a:cubicBezTo>
                      <a:pt x="1" y="16"/>
                      <a:pt x="1" y="17"/>
                      <a:pt x="1" y="19"/>
                    </a:cubicBezTo>
                    <a:cubicBezTo>
                      <a:pt x="0" y="22"/>
                      <a:pt x="1" y="21"/>
                      <a:pt x="3" y="22"/>
                    </a:cubicBezTo>
                    <a:cubicBezTo>
                      <a:pt x="5" y="24"/>
                      <a:pt x="7" y="28"/>
                      <a:pt x="8" y="31"/>
                    </a:cubicBezTo>
                    <a:cubicBezTo>
                      <a:pt x="10" y="33"/>
                      <a:pt x="11" y="35"/>
                      <a:pt x="12" y="38"/>
                    </a:cubicBezTo>
                    <a:cubicBezTo>
                      <a:pt x="13" y="40"/>
                      <a:pt x="14" y="41"/>
                      <a:pt x="15" y="42"/>
                    </a:cubicBezTo>
                    <a:cubicBezTo>
                      <a:pt x="17" y="44"/>
                      <a:pt x="19" y="44"/>
                      <a:pt x="20" y="46"/>
                    </a:cubicBezTo>
                    <a:cubicBezTo>
                      <a:pt x="21" y="48"/>
                      <a:pt x="22" y="50"/>
                      <a:pt x="22" y="53"/>
                    </a:cubicBezTo>
                    <a:cubicBezTo>
                      <a:pt x="23" y="55"/>
                      <a:pt x="22" y="57"/>
                      <a:pt x="23" y="59"/>
                    </a:cubicBezTo>
                    <a:cubicBezTo>
                      <a:pt x="25" y="63"/>
                      <a:pt x="29" y="64"/>
                      <a:pt x="31" y="67"/>
                    </a:cubicBezTo>
                    <a:cubicBezTo>
                      <a:pt x="33" y="70"/>
                      <a:pt x="34" y="74"/>
                      <a:pt x="36" y="76"/>
                    </a:cubicBezTo>
                    <a:cubicBezTo>
                      <a:pt x="37" y="78"/>
                      <a:pt x="39" y="80"/>
                      <a:pt x="40" y="81"/>
                    </a:cubicBezTo>
                    <a:cubicBezTo>
                      <a:pt x="40" y="82"/>
                      <a:pt x="40" y="84"/>
                      <a:pt x="41" y="84"/>
                    </a:cubicBezTo>
                    <a:cubicBezTo>
                      <a:pt x="43" y="84"/>
                      <a:pt x="42" y="82"/>
                      <a:pt x="43" y="81"/>
                    </a:cubicBezTo>
                    <a:cubicBezTo>
                      <a:pt x="43" y="78"/>
                      <a:pt x="48" y="79"/>
                      <a:pt x="50" y="79"/>
                    </a:cubicBezTo>
                    <a:cubicBezTo>
                      <a:pt x="53" y="79"/>
                      <a:pt x="58" y="78"/>
                      <a:pt x="60" y="80"/>
                    </a:cubicBezTo>
                    <a:cubicBezTo>
                      <a:pt x="63" y="81"/>
                      <a:pt x="64" y="79"/>
                      <a:pt x="66" y="77"/>
                    </a:cubicBezTo>
                    <a:cubicBezTo>
                      <a:pt x="69" y="73"/>
                      <a:pt x="72" y="73"/>
                      <a:pt x="76" y="72"/>
                    </a:cubicBezTo>
                    <a:cubicBezTo>
                      <a:pt x="82" y="72"/>
                      <a:pt x="88" y="70"/>
                      <a:pt x="94" y="68"/>
                    </a:cubicBezTo>
                    <a:cubicBezTo>
                      <a:pt x="96" y="67"/>
                      <a:pt x="99" y="66"/>
                      <a:pt x="102" y="66"/>
                    </a:cubicBezTo>
                    <a:cubicBezTo>
                      <a:pt x="103" y="65"/>
                      <a:pt x="103" y="63"/>
                      <a:pt x="104" y="61"/>
                    </a:cubicBezTo>
                    <a:cubicBezTo>
                      <a:pt x="104" y="60"/>
                      <a:pt x="105" y="58"/>
                      <a:pt x="105" y="56"/>
                    </a:cubicBezTo>
                    <a:cubicBezTo>
                      <a:pt x="105" y="55"/>
                      <a:pt x="104" y="52"/>
                      <a:pt x="103" y="51"/>
                    </a:cubicBezTo>
                    <a:cubicBezTo>
                      <a:pt x="100" y="51"/>
                      <a:pt x="96" y="51"/>
                      <a:pt x="93" y="50"/>
                    </a:cubicBezTo>
                    <a:cubicBezTo>
                      <a:pt x="90" y="50"/>
                      <a:pt x="90" y="49"/>
                      <a:pt x="88" y="47"/>
                    </a:cubicBezTo>
                    <a:cubicBezTo>
                      <a:pt x="86" y="43"/>
                      <a:pt x="83" y="42"/>
                      <a:pt x="81" y="39"/>
                    </a:cubicBezTo>
                    <a:cubicBezTo>
                      <a:pt x="80" y="39"/>
                      <a:pt x="78" y="35"/>
                      <a:pt x="77" y="34"/>
                    </a:cubicBezTo>
                    <a:cubicBezTo>
                      <a:pt x="76" y="32"/>
                      <a:pt x="81" y="31"/>
                      <a:pt x="77" y="29"/>
                    </a:cubicBezTo>
                    <a:cubicBezTo>
                      <a:pt x="76" y="29"/>
                      <a:pt x="75" y="27"/>
                      <a:pt x="74" y="27"/>
                    </a:cubicBezTo>
                    <a:cubicBezTo>
                      <a:pt x="72" y="27"/>
                      <a:pt x="71" y="24"/>
                      <a:pt x="70" y="22"/>
                    </a:cubicBezTo>
                    <a:cubicBezTo>
                      <a:pt x="69" y="19"/>
                      <a:pt x="69" y="20"/>
                      <a:pt x="65" y="2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0" name="Freeform 685">
                <a:extLst>
                  <a:ext uri="{FF2B5EF4-FFF2-40B4-BE49-F238E27FC236}">
                    <a16:creationId xmlns:a16="http://schemas.microsoft.com/office/drawing/2014/main" id="{6AB5E140-6157-9948-A411-12B87D1F0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536" y="7424370"/>
                <a:ext cx="194267" cy="207060"/>
              </a:xfrm>
              <a:custGeom>
                <a:avLst/>
                <a:gdLst>
                  <a:gd name="T0" fmla="*/ 5 w 21"/>
                  <a:gd name="T1" fmla="*/ 22 h 22"/>
                  <a:gd name="T2" fmla="*/ 8 w 21"/>
                  <a:gd name="T3" fmla="*/ 19 h 22"/>
                  <a:gd name="T4" fmla="*/ 12 w 21"/>
                  <a:gd name="T5" fmla="*/ 18 h 22"/>
                  <a:gd name="T6" fmla="*/ 15 w 21"/>
                  <a:gd name="T7" fmla="*/ 15 h 22"/>
                  <a:gd name="T8" fmla="*/ 11 w 21"/>
                  <a:gd name="T9" fmla="*/ 9 h 22"/>
                  <a:gd name="T10" fmla="*/ 21 w 21"/>
                  <a:gd name="T11" fmla="*/ 6 h 22"/>
                  <a:gd name="T12" fmla="*/ 19 w 21"/>
                  <a:gd name="T13" fmla="*/ 0 h 22"/>
                  <a:gd name="T14" fmla="*/ 9 w 21"/>
                  <a:gd name="T15" fmla="*/ 5 h 22"/>
                  <a:gd name="T16" fmla="*/ 4 w 21"/>
                  <a:gd name="T17" fmla="*/ 1 h 22"/>
                  <a:gd name="T18" fmla="*/ 3 w 21"/>
                  <a:gd name="T19" fmla="*/ 11 h 22"/>
                  <a:gd name="T20" fmla="*/ 0 w 21"/>
                  <a:gd name="T21" fmla="*/ 18 h 22"/>
                  <a:gd name="T22" fmla="*/ 1 w 21"/>
                  <a:gd name="T23" fmla="*/ 21 h 22"/>
                  <a:gd name="T24" fmla="*/ 5 w 21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22">
                    <a:moveTo>
                      <a:pt x="5" y="22"/>
                    </a:moveTo>
                    <a:cubicBezTo>
                      <a:pt x="7" y="22"/>
                      <a:pt x="7" y="19"/>
                      <a:pt x="8" y="19"/>
                    </a:cubicBezTo>
                    <a:cubicBezTo>
                      <a:pt x="9" y="17"/>
                      <a:pt x="11" y="18"/>
                      <a:pt x="12" y="18"/>
                    </a:cubicBezTo>
                    <a:cubicBezTo>
                      <a:pt x="13" y="17"/>
                      <a:pt x="16" y="16"/>
                      <a:pt x="15" y="15"/>
                    </a:cubicBezTo>
                    <a:cubicBezTo>
                      <a:pt x="14" y="13"/>
                      <a:pt x="13" y="11"/>
                      <a:pt x="11" y="9"/>
                    </a:cubicBezTo>
                    <a:cubicBezTo>
                      <a:pt x="15" y="8"/>
                      <a:pt x="18" y="7"/>
                      <a:pt x="21" y="6"/>
                    </a:cubicBezTo>
                    <a:cubicBezTo>
                      <a:pt x="21" y="4"/>
                      <a:pt x="20" y="2"/>
                      <a:pt x="19" y="0"/>
                    </a:cubicBezTo>
                    <a:cubicBezTo>
                      <a:pt x="16" y="1"/>
                      <a:pt x="12" y="5"/>
                      <a:pt x="9" y="5"/>
                    </a:cubicBezTo>
                    <a:cubicBezTo>
                      <a:pt x="7" y="5"/>
                      <a:pt x="4" y="3"/>
                      <a:pt x="4" y="1"/>
                    </a:cubicBezTo>
                    <a:cubicBezTo>
                      <a:pt x="3" y="5"/>
                      <a:pt x="3" y="8"/>
                      <a:pt x="3" y="11"/>
                    </a:cubicBezTo>
                    <a:cubicBezTo>
                      <a:pt x="2" y="13"/>
                      <a:pt x="0" y="16"/>
                      <a:pt x="0" y="18"/>
                    </a:cubicBezTo>
                    <a:cubicBezTo>
                      <a:pt x="0" y="20"/>
                      <a:pt x="0" y="20"/>
                      <a:pt x="1" y="21"/>
                    </a:cubicBezTo>
                    <a:cubicBezTo>
                      <a:pt x="3" y="21"/>
                      <a:pt x="4" y="22"/>
                      <a:pt x="5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1" name="Freeform 686">
                <a:extLst>
                  <a:ext uri="{FF2B5EF4-FFF2-40B4-BE49-F238E27FC236}">
                    <a16:creationId xmlns:a16="http://schemas.microsoft.com/office/drawing/2014/main" id="{50921F98-7E66-1D4F-B612-4B1846E8B6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2092" y="7351105"/>
                <a:ext cx="73250" cy="82827"/>
              </a:xfrm>
              <a:custGeom>
                <a:avLst/>
                <a:gdLst>
                  <a:gd name="T0" fmla="*/ 7 w 8"/>
                  <a:gd name="T1" fmla="*/ 2 h 9"/>
                  <a:gd name="T2" fmla="*/ 4 w 8"/>
                  <a:gd name="T3" fmla="*/ 0 h 9"/>
                  <a:gd name="T4" fmla="*/ 2 w 8"/>
                  <a:gd name="T5" fmla="*/ 2 h 9"/>
                  <a:gd name="T6" fmla="*/ 0 w 8"/>
                  <a:gd name="T7" fmla="*/ 8 h 9"/>
                  <a:gd name="T8" fmla="*/ 4 w 8"/>
                  <a:gd name="T9" fmla="*/ 8 h 9"/>
                  <a:gd name="T10" fmla="*/ 7 w 8"/>
                  <a:gd name="T1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9">
                    <a:moveTo>
                      <a:pt x="7" y="2"/>
                    </a:moveTo>
                    <a:cubicBezTo>
                      <a:pt x="7" y="1"/>
                      <a:pt x="5" y="0"/>
                      <a:pt x="4" y="0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4"/>
                      <a:pt x="1" y="6"/>
                      <a:pt x="0" y="8"/>
                    </a:cubicBezTo>
                    <a:cubicBezTo>
                      <a:pt x="2" y="8"/>
                      <a:pt x="2" y="9"/>
                      <a:pt x="4" y="8"/>
                    </a:cubicBezTo>
                    <a:cubicBezTo>
                      <a:pt x="5" y="7"/>
                      <a:pt x="8" y="4"/>
                      <a:pt x="7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2" name="Freeform 687">
                <a:extLst>
                  <a:ext uri="{FF2B5EF4-FFF2-40B4-BE49-F238E27FC236}">
                    <a16:creationId xmlns:a16="http://schemas.microsoft.com/office/drawing/2014/main" id="{E66DAB09-3440-AE4A-A843-4F317D877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536" y="7462599"/>
                <a:ext cx="28664" cy="66896"/>
              </a:xfrm>
              <a:custGeom>
                <a:avLst/>
                <a:gdLst>
                  <a:gd name="T0" fmla="*/ 0 w 3"/>
                  <a:gd name="T1" fmla="*/ 3 h 7"/>
                  <a:gd name="T2" fmla="*/ 3 w 3"/>
                  <a:gd name="T3" fmla="*/ 7 h 7"/>
                  <a:gd name="T4" fmla="*/ 3 w 3"/>
                  <a:gd name="T5" fmla="*/ 1 h 7"/>
                  <a:gd name="T6" fmla="*/ 2 w 3"/>
                  <a:gd name="T7" fmla="*/ 0 h 7"/>
                  <a:gd name="T8" fmla="*/ 0 w 3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3"/>
                    </a:moveTo>
                    <a:cubicBezTo>
                      <a:pt x="0" y="5"/>
                      <a:pt x="1" y="6"/>
                      <a:pt x="3" y="7"/>
                    </a:cubicBezTo>
                    <a:cubicBezTo>
                      <a:pt x="3" y="5"/>
                      <a:pt x="3" y="3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0" y="0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3" name="Freeform 688">
                <a:extLst>
                  <a:ext uri="{FF2B5EF4-FFF2-40B4-BE49-F238E27FC236}">
                    <a16:creationId xmlns:a16="http://schemas.microsoft.com/office/drawing/2014/main" id="{C29DE0FF-EFFA-D248-8FF2-66F85C4A9B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54321" y="7424370"/>
                <a:ext cx="76432" cy="245289"/>
              </a:xfrm>
              <a:custGeom>
                <a:avLst/>
                <a:gdLst>
                  <a:gd name="T0" fmla="*/ 4 w 8"/>
                  <a:gd name="T1" fmla="*/ 17 h 26"/>
                  <a:gd name="T2" fmla="*/ 6 w 8"/>
                  <a:gd name="T3" fmla="*/ 13 h 26"/>
                  <a:gd name="T4" fmla="*/ 5 w 8"/>
                  <a:gd name="T5" fmla="*/ 10 h 26"/>
                  <a:gd name="T6" fmla="*/ 7 w 8"/>
                  <a:gd name="T7" fmla="*/ 4 h 26"/>
                  <a:gd name="T8" fmla="*/ 6 w 8"/>
                  <a:gd name="T9" fmla="*/ 0 h 26"/>
                  <a:gd name="T10" fmla="*/ 2 w 8"/>
                  <a:gd name="T11" fmla="*/ 7 h 26"/>
                  <a:gd name="T12" fmla="*/ 0 w 8"/>
                  <a:gd name="T13" fmla="*/ 11 h 26"/>
                  <a:gd name="T14" fmla="*/ 1 w 8"/>
                  <a:gd name="T15" fmla="*/ 16 h 26"/>
                  <a:gd name="T16" fmla="*/ 2 w 8"/>
                  <a:gd name="T17" fmla="*/ 26 h 26"/>
                  <a:gd name="T18" fmla="*/ 2 w 8"/>
                  <a:gd name="T19" fmla="*/ 25 h 26"/>
                  <a:gd name="T20" fmla="*/ 4 w 8"/>
                  <a:gd name="T21" fmla="*/ 17 h 26"/>
                  <a:gd name="T22" fmla="*/ 4 w 8"/>
                  <a:gd name="T23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26">
                    <a:moveTo>
                      <a:pt x="4" y="17"/>
                    </a:moveTo>
                    <a:cubicBezTo>
                      <a:pt x="4" y="16"/>
                      <a:pt x="5" y="15"/>
                      <a:pt x="6" y="13"/>
                    </a:cubicBezTo>
                    <a:cubicBezTo>
                      <a:pt x="7" y="11"/>
                      <a:pt x="6" y="12"/>
                      <a:pt x="5" y="10"/>
                    </a:cubicBezTo>
                    <a:cubicBezTo>
                      <a:pt x="3" y="8"/>
                      <a:pt x="4" y="3"/>
                      <a:pt x="7" y="4"/>
                    </a:cubicBezTo>
                    <a:cubicBezTo>
                      <a:pt x="8" y="1"/>
                      <a:pt x="8" y="1"/>
                      <a:pt x="6" y="0"/>
                    </a:cubicBezTo>
                    <a:cubicBezTo>
                      <a:pt x="4" y="0"/>
                      <a:pt x="3" y="5"/>
                      <a:pt x="2" y="7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0" y="12"/>
                      <a:pt x="1" y="14"/>
                      <a:pt x="1" y="16"/>
                    </a:cubicBezTo>
                    <a:cubicBezTo>
                      <a:pt x="1" y="19"/>
                      <a:pt x="2" y="22"/>
                      <a:pt x="2" y="26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" y="23"/>
                      <a:pt x="3" y="20"/>
                      <a:pt x="4" y="17"/>
                    </a:cubicBezTo>
                    <a:cubicBezTo>
                      <a:pt x="4" y="16"/>
                      <a:pt x="4" y="18"/>
                      <a:pt x="4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4" name="Freeform 689">
                <a:extLst>
                  <a:ext uri="{FF2B5EF4-FFF2-40B4-BE49-F238E27FC236}">
                    <a16:creationId xmlns:a16="http://schemas.microsoft.com/office/drawing/2014/main" id="{8091DD92-CF7B-E04B-893D-B8FFD3CC3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28205" y="7790708"/>
                <a:ext cx="47770" cy="73269"/>
              </a:xfrm>
              <a:custGeom>
                <a:avLst/>
                <a:gdLst>
                  <a:gd name="T0" fmla="*/ 3 w 5"/>
                  <a:gd name="T1" fmla="*/ 8 h 8"/>
                  <a:gd name="T2" fmla="*/ 2 w 5"/>
                  <a:gd name="T3" fmla="*/ 0 h 8"/>
                  <a:gd name="T4" fmla="*/ 0 w 5"/>
                  <a:gd name="T5" fmla="*/ 4 h 8"/>
                  <a:gd name="T6" fmla="*/ 3 w 5"/>
                  <a:gd name="T7" fmla="*/ 8 h 8"/>
                  <a:gd name="T8" fmla="*/ 3 w 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3" y="8"/>
                    </a:moveTo>
                    <a:cubicBezTo>
                      <a:pt x="3" y="7"/>
                      <a:pt x="5" y="0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6"/>
                      <a:pt x="1" y="7"/>
                      <a:pt x="3" y="8"/>
                    </a:cubicBezTo>
                    <a:cubicBezTo>
                      <a:pt x="3" y="8"/>
                      <a:pt x="2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5" name="Freeform 690">
                <a:extLst>
                  <a:ext uri="{FF2B5EF4-FFF2-40B4-BE49-F238E27FC236}">
                    <a16:creationId xmlns:a16="http://schemas.microsoft.com/office/drawing/2014/main" id="{87C6F3FB-F1DB-CB4F-9254-866AA798A4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043" y="8137935"/>
                <a:ext cx="496814" cy="315371"/>
              </a:xfrm>
              <a:custGeom>
                <a:avLst/>
                <a:gdLst>
                  <a:gd name="T0" fmla="*/ 47 w 53"/>
                  <a:gd name="T1" fmla="*/ 0 h 34"/>
                  <a:gd name="T2" fmla="*/ 38 w 53"/>
                  <a:gd name="T3" fmla="*/ 2 h 34"/>
                  <a:gd name="T4" fmla="*/ 28 w 53"/>
                  <a:gd name="T5" fmla="*/ 4 h 34"/>
                  <a:gd name="T6" fmla="*/ 23 w 53"/>
                  <a:gd name="T7" fmla="*/ 10 h 34"/>
                  <a:gd name="T8" fmla="*/ 17 w 53"/>
                  <a:gd name="T9" fmla="*/ 9 h 34"/>
                  <a:gd name="T10" fmla="*/ 9 w 53"/>
                  <a:gd name="T11" fmla="*/ 9 h 34"/>
                  <a:gd name="T12" fmla="*/ 3 w 53"/>
                  <a:gd name="T13" fmla="*/ 12 h 34"/>
                  <a:gd name="T14" fmla="*/ 1 w 53"/>
                  <a:gd name="T15" fmla="*/ 15 h 34"/>
                  <a:gd name="T16" fmla="*/ 1 w 53"/>
                  <a:gd name="T17" fmla="*/ 21 h 34"/>
                  <a:gd name="T18" fmla="*/ 3 w 53"/>
                  <a:gd name="T19" fmla="*/ 28 h 34"/>
                  <a:gd name="T20" fmla="*/ 4 w 53"/>
                  <a:gd name="T21" fmla="*/ 32 h 34"/>
                  <a:gd name="T22" fmla="*/ 12 w 53"/>
                  <a:gd name="T23" fmla="*/ 32 h 34"/>
                  <a:gd name="T24" fmla="*/ 16 w 53"/>
                  <a:gd name="T25" fmla="*/ 29 h 34"/>
                  <a:gd name="T26" fmla="*/ 21 w 53"/>
                  <a:gd name="T27" fmla="*/ 29 h 34"/>
                  <a:gd name="T28" fmla="*/ 24 w 53"/>
                  <a:gd name="T29" fmla="*/ 26 h 34"/>
                  <a:gd name="T30" fmla="*/ 32 w 53"/>
                  <a:gd name="T31" fmla="*/ 24 h 34"/>
                  <a:gd name="T32" fmla="*/ 41 w 53"/>
                  <a:gd name="T33" fmla="*/ 21 h 34"/>
                  <a:gd name="T34" fmla="*/ 47 w 53"/>
                  <a:gd name="T35" fmla="*/ 17 h 34"/>
                  <a:gd name="T36" fmla="*/ 52 w 53"/>
                  <a:gd name="T37" fmla="*/ 12 h 34"/>
                  <a:gd name="T38" fmla="*/ 47 w 53"/>
                  <a:gd name="T3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" h="34">
                    <a:moveTo>
                      <a:pt x="47" y="0"/>
                    </a:moveTo>
                    <a:cubicBezTo>
                      <a:pt x="44" y="1"/>
                      <a:pt x="41" y="2"/>
                      <a:pt x="38" y="2"/>
                    </a:cubicBezTo>
                    <a:cubicBezTo>
                      <a:pt x="35" y="3"/>
                      <a:pt x="31" y="2"/>
                      <a:pt x="28" y="4"/>
                    </a:cubicBezTo>
                    <a:cubicBezTo>
                      <a:pt x="26" y="6"/>
                      <a:pt x="25" y="8"/>
                      <a:pt x="23" y="10"/>
                    </a:cubicBezTo>
                    <a:cubicBezTo>
                      <a:pt x="22" y="11"/>
                      <a:pt x="19" y="9"/>
                      <a:pt x="17" y="9"/>
                    </a:cubicBezTo>
                    <a:cubicBezTo>
                      <a:pt x="14" y="9"/>
                      <a:pt x="12" y="9"/>
                      <a:pt x="9" y="9"/>
                    </a:cubicBezTo>
                    <a:cubicBezTo>
                      <a:pt x="6" y="9"/>
                      <a:pt x="3" y="8"/>
                      <a:pt x="3" y="12"/>
                    </a:cubicBezTo>
                    <a:cubicBezTo>
                      <a:pt x="2" y="14"/>
                      <a:pt x="1" y="13"/>
                      <a:pt x="1" y="15"/>
                    </a:cubicBezTo>
                    <a:cubicBezTo>
                      <a:pt x="0" y="17"/>
                      <a:pt x="0" y="19"/>
                      <a:pt x="1" y="21"/>
                    </a:cubicBezTo>
                    <a:cubicBezTo>
                      <a:pt x="1" y="23"/>
                      <a:pt x="2" y="26"/>
                      <a:pt x="3" y="28"/>
                    </a:cubicBezTo>
                    <a:cubicBezTo>
                      <a:pt x="3" y="29"/>
                      <a:pt x="3" y="31"/>
                      <a:pt x="4" y="32"/>
                    </a:cubicBezTo>
                    <a:cubicBezTo>
                      <a:pt x="5" y="34"/>
                      <a:pt x="10" y="33"/>
                      <a:pt x="12" y="32"/>
                    </a:cubicBezTo>
                    <a:cubicBezTo>
                      <a:pt x="13" y="31"/>
                      <a:pt x="14" y="30"/>
                      <a:pt x="16" y="29"/>
                    </a:cubicBezTo>
                    <a:cubicBezTo>
                      <a:pt x="17" y="29"/>
                      <a:pt x="19" y="29"/>
                      <a:pt x="21" y="29"/>
                    </a:cubicBezTo>
                    <a:cubicBezTo>
                      <a:pt x="22" y="28"/>
                      <a:pt x="23" y="27"/>
                      <a:pt x="24" y="26"/>
                    </a:cubicBezTo>
                    <a:cubicBezTo>
                      <a:pt x="27" y="25"/>
                      <a:pt x="29" y="25"/>
                      <a:pt x="32" y="24"/>
                    </a:cubicBezTo>
                    <a:cubicBezTo>
                      <a:pt x="35" y="23"/>
                      <a:pt x="38" y="22"/>
                      <a:pt x="41" y="21"/>
                    </a:cubicBezTo>
                    <a:cubicBezTo>
                      <a:pt x="43" y="20"/>
                      <a:pt x="47" y="19"/>
                      <a:pt x="47" y="17"/>
                    </a:cubicBezTo>
                    <a:cubicBezTo>
                      <a:pt x="48" y="14"/>
                      <a:pt x="53" y="14"/>
                      <a:pt x="52" y="12"/>
                    </a:cubicBezTo>
                    <a:cubicBezTo>
                      <a:pt x="50" y="8"/>
                      <a:pt x="49" y="4"/>
                      <a:pt x="47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6" name="Freeform 691">
                <a:extLst>
                  <a:ext uri="{FF2B5EF4-FFF2-40B4-BE49-F238E27FC236}">
                    <a16:creationId xmlns:a16="http://schemas.microsoft.com/office/drawing/2014/main" id="{6BE3BC08-671F-3549-B7D1-B9BEE734E0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530" y="7790708"/>
                <a:ext cx="382164" cy="458719"/>
              </a:xfrm>
              <a:custGeom>
                <a:avLst/>
                <a:gdLst>
                  <a:gd name="T0" fmla="*/ 39 w 41"/>
                  <a:gd name="T1" fmla="*/ 19 h 49"/>
                  <a:gd name="T2" fmla="*/ 34 w 41"/>
                  <a:gd name="T3" fmla="*/ 14 h 49"/>
                  <a:gd name="T4" fmla="*/ 28 w 41"/>
                  <a:gd name="T5" fmla="*/ 12 h 49"/>
                  <a:gd name="T6" fmla="*/ 22 w 41"/>
                  <a:gd name="T7" fmla="*/ 6 h 49"/>
                  <a:gd name="T8" fmla="*/ 21 w 41"/>
                  <a:gd name="T9" fmla="*/ 3 h 49"/>
                  <a:gd name="T10" fmla="*/ 22 w 41"/>
                  <a:gd name="T11" fmla="*/ 0 h 49"/>
                  <a:gd name="T12" fmla="*/ 17 w 41"/>
                  <a:gd name="T13" fmla="*/ 5 h 49"/>
                  <a:gd name="T14" fmla="*/ 10 w 41"/>
                  <a:gd name="T15" fmla="*/ 10 h 49"/>
                  <a:gd name="T16" fmla="*/ 5 w 41"/>
                  <a:gd name="T17" fmla="*/ 10 h 49"/>
                  <a:gd name="T18" fmla="*/ 0 w 41"/>
                  <a:gd name="T19" fmla="*/ 11 h 49"/>
                  <a:gd name="T20" fmla="*/ 5 w 41"/>
                  <a:gd name="T21" fmla="*/ 17 h 49"/>
                  <a:gd name="T22" fmla="*/ 16 w 41"/>
                  <a:gd name="T23" fmla="*/ 19 h 49"/>
                  <a:gd name="T24" fmla="*/ 16 w 41"/>
                  <a:gd name="T25" fmla="*/ 32 h 49"/>
                  <a:gd name="T26" fmla="*/ 11 w 41"/>
                  <a:gd name="T27" fmla="*/ 34 h 49"/>
                  <a:gd name="T28" fmla="*/ 0 w 41"/>
                  <a:gd name="T29" fmla="*/ 37 h 49"/>
                  <a:gd name="T30" fmla="*/ 5 w 41"/>
                  <a:gd name="T31" fmla="*/ 49 h 49"/>
                  <a:gd name="T32" fmla="*/ 14 w 41"/>
                  <a:gd name="T33" fmla="*/ 48 h 49"/>
                  <a:gd name="T34" fmla="*/ 17 w 41"/>
                  <a:gd name="T35" fmla="*/ 44 h 49"/>
                  <a:gd name="T36" fmla="*/ 23 w 41"/>
                  <a:gd name="T37" fmla="*/ 42 h 49"/>
                  <a:gd name="T38" fmla="*/ 28 w 41"/>
                  <a:gd name="T39" fmla="*/ 38 h 49"/>
                  <a:gd name="T40" fmla="*/ 29 w 41"/>
                  <a:gd name="T41" fmla="*/ 32 h 49"/>
                  <a:gd name="T42" fmla="*/ 32 w 41"/>
                  <a:gd name="T43" fmla="*/ 30 h 49"/>
                  <a:gd name="T44" fmla="*/ 37 w 41"/>
                  <a:gd name="T45" fmla="*/ 24 h 49"/>
                  <a:gd name="T46" fmla="*/ 39 w 41"/>
                  <a:gd name="T47" fmla="*/ 19 h 49"/>
                  <a:gd name="T48" fmla="*/ 39 w 41"/>
                  <a:gd name="T49" fmla="*/ 1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" h="49">
                    <a:moveTo>
                      <a:pt x="39" y="19"/>
                    </a:moveTo>
                    <a:cubicBezTo>
                      <a:pt x="36" y="19"/>
                      <a:pt x="35" y="16"/>
                      <a:pt x="34" y="14"/>
                    </a:cubicBezTo>
                    <a:cubicBezTo>
                      <a:pt x="33" y="13"/>
                      <a:pt x="29" y="13"/>
                      <a:pt x="28" y="12"/>
                    </a:cubicBezTo>
                    <a:cubicBezTo>
                      <a:pt x="25" y="11"/>
                      <a:pt x="24" y="9"/>
                      <a:pt x="22" y="6"/>
                    </a:cubicBezTo>
                    <a:cubicBezTo>
                      <a:pt x="22" y="5"/>
                      <a:pt x="21" y="4"/>
                      <a:pt x="21" y="3"/>
                    </a:cubicBezTo>
                    <a:cubicBezTo>
                      <a:pt x="21" y="3"/>
                      <a:pt x="22" y="0"/>
                      <a:pt x="22" y="0"/>
                    </a:cubicBezTo>
                    <a:cubicBezTo>
                      <a:pt x="21" y="0"/>
                      <a:pt x="18" y="4"/>
                      <a:pt x="17" y="5"/>
                    </a:cubicBezTo>
                    <a:cubicBezTo>
                      <a:pt x="15" y="7"/>
                      <a:pt x="13" y="10"/>
                      <a:pt x="10" y="10"/>
                    </a:cubicBezTo>
                    <a:cubicBezTo>
                      <a:pt x="8" y="11"/>
                      <a:pt x="7" y="10"/>
                      <a:pt x="5" y="10"/>
                    </a:cubicBezTo>
                    <a:cubicBezTo>
                      <a:pt x="3" y="11"/>
                      <a:pt x="1" y="13"/>
                      <a:pt x="0" y="11"/>
                    </a:cubicBezTo>
                    <a:cubicBezTo>
                      <a:pt x="1" y="14"/>
                      <a:pt x="2" y="17"/>
                      <a:pt x="5" y="17"/>
                    </a:cubicBezTo>
                    <a:cubicBezTo>
                      <a:pt x="7" y="17"/>
                      <a:pt x="15" y="17"/>
                      <a:pt x="16" y="19"/>
                    </a:cubicBezTo>
                    <a:cubicBezTo>
                      <a:pt x="19" y="23"/>
                      <a:pt x="17" y="27"/>
                      <a:pt x="16" y="32"/>
                    </a:cubicBezTo>
                    <a:cubicBezTo>
                      <a:pt x="15" y="33"/>
                      <a:pt x="11" y="34"/>
                      <a:pt x="11" y="34"/>
                    </a:cubicBezTo>
                    <a:cubicBezTo>
                      <a:pt x="7" y="35"/>
                      <a:pt x="3" y="36"/>
                      <a:pt x="0" y="37"/>
                    </a:cubicBezTo>
                    <a:cubicBezTo>
                      <a:pt x="2" y="41"/>
                      <a:pt x="4" y="45"/>
                      <a:pt x="5" y="49"/>
                    </a:cubicBezTo>
                    <a:cubicBezTo>
                      <a:pt x="8" y="48"/>
                      <a:pt x="11" y="48"/>
                      <a:pt x="14" y="48"/>
                    </a:cubicBezTo>
                    <a:cubicBezTo>
                      <a:pt x="18" y="47"/>
                      <a:pt x="15" y="46"/>
                      <a:pt x="17" y="44"/>
                    </a:cubicBezTo>
                    <a:cubicBezTo>
                      <a:pt x="19" y="43"/>
                      <a:pt x="22" y="44"/>
                      <a:pt x="23" y="42"/>
                    </a:cubicBezTo>
                    <a:cubicBezTo>
                      <a:pt x="25" y="40"/>
                      <a:pt x="25" y="39"/>
                      <a:pt x="28" y="38"/>
                    </a:cubicBezTo>
                    <a:cubicBezTo>
                      <a:pt x="30" y="37"/>
                      <a:pt x="29" y="34"/>
                      <a:pt x="29" y="32"/>
                    </a:cubicBezTo>
                    <a:cubicBezTo>
                      <a:pt x="28" y="30"/>
                      <a:pt x="30" y="30"/>
                      <a:pt x="32" y="30"/>
                    </a:cubicBezTo>
                    <a:cubicBezTo>
                      <a:pt x="35" y="29"/>
                      <a:pt x="35" y="26"/>
                      <a:pt x="37" y="24"/>
                    </a:cubicBezTo>
                    <a:cubicBezTo>
                      <a:pt x="38" y="23"/>
                      <a:pt x="41" y="20"/>
                      <a:pt x="39" y="19"/>
                    </a:cubicBezTo>
                    <a:cubicBezTo>
                      <a:pt x="38" y="19"/>
                      <a:pt x="40" y="20"/>
                      <a:pt x="39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7" name="Freeform 692">
                <a:extLst>
                  <a:ext uri="{FF2B5EF4-FFF2-40B4-BE49-F238E27FC236}">
                    <a16:creationId xmlns:a16="http://schemas.microsoft.com/office/drawing/2014/main" id="{6CBA0C81-15F9-BD4B-A951-A7235E0BA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97630" y="6892387"/>
                <a:ext cx="512741" cy="222990"/>
              </a:xfrm>
              <a:custGeom>
                <a:avLst/>
                <a:gdLst>
                  <a:gd name="T0" fmla="*/ 55 w 55"/>
                  <a:gd name="T1" fmla="*/ 5 h 24"/>
                  <a:gd name="T2" fmla="*/ 47 w 55"/>
                  <a:gd name="T3" fmla="*/ 3 h 24"/>
                  <a:gd name="T4" fmla="*/ 36 w 55"/>
                  <a:gd name="T5" fmla="*/ 2 h 24"/>
                  <a:gd name="T6" fmla="*/ 27 w 55"/>
                  <a:gd name="T7" fmla="*/ 0 h 24"/>
                  <a:gd name="T8" fmla="*/ 22 w 55"/>
                  <a:gd name="T9" fmla="*/ 2 h 24"/>
                  <a:gd name="T10" fmla="*/ 19 w 55"/>
                  <a:gd name="T11" fmla="*/ 4 h 24"/>
                  <a:gd name="T12" fmla="*/ 11 w 55"/>
                  <a:gd name="T13" fmla="*/ 5 h 24"/>
                  <a:gd name="T14" fmla="*/ 9 w 55"/>
                  <a:gd name="T15" fmla="*/ 7 h 24"/>
                  <a:gd name="T16" fmla="*/ 8 w 55"/>
                  <a:gd name="T17" fmla="*/ 11 h 24"/>
                  <a:gd name="T18" fmla="*/ 12 w 55"/>
                  <a:gd name="T19" fmla="*/ 12 h 24"/>
                  <a:gd name="T20" fmla="*/ 15 w 55"/>
                  <a:gd name="T21" fmla="*/ 12 h 24"/>
                  <a:gd name="T22" fmla="*/ 19 w 55"/>
                  <a:gd name="T23" fmla="*/ 15 h 24"/>
                  <a:gd name="T24" fmla="*/ 15 w 55"/>
                  <a:gd name="T25" fmla="*/ 17 h 24"/>
                  <a:gd name="T26" fmla="*/ 11 w 55"/>
                  <a:gd name="T27" fmla="*/ 17 h 24"/>
                  <a:gd name="T28" fmla="*/ 10 w 55"/>
                  <a:gd name="T29" fmla="*/ 20 h 24"/>
                  <a:gd name="T30" fmla="*/ 1 w 55"/>
                  <a:gd name="T31" fmla="*/ 20 h 24"/>
                  <a:gd name="T32" fmla="*/ 11 w 55"/>
                  <a:gd name="T33" fmla="*/ 22 h 24"/>
                  <a:gd name="T34" fmla="*/ 15 w 55"/>
                  <a:gd name="T35" fmla="*/ 23 h 24"/>
                  <a:gd name="T36" fmla="*/ 21 w 55"/>
                  <a:gd name="T37" fmla="*/ 23 h 24"/>
                  <a:gd name="T38" fmla="*/ 25 w 55"/>
                  <a:gd name="T39" fmla="*/ 20 h 24"/>
                  <a:gd name="T40" fmla="*/ 28 w 55"/>
                  <a:gd name="T41" fmla="*/ 17 h 24"/>
                  <a:gd name="T42" fmla="*/ 33 w 55"/>
                  <a:gd name="T43" fmla="*/ 16 h 24"/>
                  <a:gd name="T44" fmla="*/ 37 w 55"/>
                  <a:gd name="T45" fmla="*/ 16 h 24"/>
                  <a:gd name="T46" fmla="*/ 40 w 55"/>
                  <a:gd name="T47" fmla="*/ 13 h 24"/>
                  <a:gd name="T48" fmla="*/ 44 w 55"/>
                  <a:gd name="T49" fmla="*/ 12 h 24"/>
                  <a:gd name="T50" fmla="*/ 54 w 55"/>
                  <a:gd name="T51" fmla="*/ 7 h 24"/>
                  <a:gd name="T52" fmla="*/ 55 w 55"/>
                  <a:gd name="T5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24">
                    <a:moveTo>
                      <a:pt x="55" y="5"/>
                    </a:moveTo>
                    <a:cubicBezTo>
                      <a:pt x="52" y="5"/>
                      <a:pt x="50" y="3"/>
                      <a:pt x="47" y="3"/>
                    </a:cubicBezTo>
                    <a:cubicBezTo>
                      <a:pt x="44" y="2"/>
                      <a:pt x="40" y="2"/>
                      <a:pt x="36" y="2"/>
                    </a:cubicBezTo>
                    <a:cubicBezTo>
                      <a:pt x="33" y="2"/>
                      <a:pt x="30" y="2"/>
                      <a:pt x="27" y="0"/>
                    </a:cubicBezTo>
                    <a:cubicBezTo>
                      <a:pt x="25" y="0"/>
                      <a:pt x="23" y="0"/>
                      <a:pt x="22" y="2"/>
                    </a:cubicBezTo>
                    <a:cubicBezTo>
                      <a:pt x="22" y="4"/>
                      <a:pt x="21" y="5"/>
                      <a:pt x="19" y="4"/>
                    </a:cubicBezTo>
                    <a:cubicBezTo>
                      <a:pt x="17" y="3"/>
                      <a:pt x="12" y="1"/>
                      <a:pt x="11" y="5"/>
                    </a:cubicBezTo>
                    <a:cubicBezTo>
                      <a:pt x="10" y="6"/>
                      <a:pt x="11" y="6"/>
                      <a:pt x="9" y="7"/>
                    </a:cubicBezTo>
                    <a:cubicBezTo>
                      <a:pt x="8" y="8"/>
                      <a:pt x="6" y="10"/>
                      <a:pt x="8" y="11"/>
                    </a:cubicBezTo>
                    <a:cubicBezTo>
                      <a:pt x="9" y="12"/>
                      <a:pt x="12" y="13"/>
                      <a:pt x="12" y="12"/>
                    </a:cubicBezTo>
                    <a:cubicBezTo>
                      <a:pt x="13" y="10"/>
                      <a:pt x="14" y="11"/>
                      <a:pt x="15" y="12"/>
                    </a:cubicBezTo>
                    <a:cubicBezTo>
                      <a:pt x="16" y="13"/>
                      <a:pt x="20" y="14"/>
                      <a:pt x="19" y="15"/>
                    </a:cubicBezTo>
                    <a:cubicBezTo>
                      <a:pt x="19" y="16"/>
                      <a:pt x="16" y="16"/>
                      <a:pt x="15" y="17"/>
                    </a:cubicBezTo>
                    <a:cubicBezTo>
                      <a:pt x="14" y="18"/>
                      <a:pt x="13" y="19"/>
                      <a:pt x="11" y="17"/>
                    </a:cubicBezTo>
                    <a:cubicBezTo>
                      <a:pt x="10" y="16"/>
                      <a:pt x="10" y="19"/>
                      <a:pt x="10" y="20"/>
                    </a:cubicBezTo>
                    <a:cubicBezTo>
                      <a:pt x="6" y="22"/>
                      <a:pt x="4" y="15"/>
                      <a:pt x="1" y="20"/>
                    </a:cubicBezTo>
                    <a:cubicBezTo>
                      <a:pt x="0" y="21"/>
                      <a:pt x="10" y="23"/>
                      <a:pt x="11" y="22"/>
                    </a:cubicBezTo>
                    <a:cubicBezTo>
                      <a:pt x="12" y="21"/>
                      <a:pt x="14" y="22"/>
                      <a:pt x="15" y="23"/>
                    </a:cubicBezTo>
                    <a:cubicBezTo>
                      <a:pt x="16" y="23"/>
                      <a:pt x="19" y="24"/>
                      <a:pt x="21" y="23"/>
                    </a:cubicBezTo>
                    <a:cubicBezTo>
                      <a:pt x="22" y="22"/>
                      <a:pt x="24" y="23"/>
                      <a:pt x="25" y="20"/>
                    </a:cubicBezTo>
                    <a:cubicBezTo>
                      <a:pt x="25" y="19"/>
                      <a:pt x="27" y="18"/>
                      <a:pt x="28" y="17"/>
                    </a:cubicBezTo>
                    <a:cubicBezTo>
                      <a:pt x="29" y="16"/>
                      <a:pt x="33" y="16"/>
                      <a:pt x="33" y="16"/>
                    </a:cubicBezTo>
                    <a:cubicBezTo>
                      <a:pt x="34" y="18"/>
                      <a:pt x="35" y="16"/>
                      <a:pt x="37" y="16"/>
                    </a:cubicBezTo>
                    <a:cubicBezTo>
                      <a:pt x="38" y="16"/>
                      <a:pt x="39" y="13"/>
                      <a:pt x="40" y="13"/>
                    </a:cubicBezTo>
                    <a:cubicBezTo>
                      <a:pt x="41" y="12"/>
                      <a:pt x="43" y="13"/>
                      <a:pt x="44" y="12"/>
                    </a:cubicBezTo>
                    <a:cubicBezTo>
                      <a:pt x="48" y="11"/>
                      <a:pt x="50" y="9"/>
                      <a:pt x="54" y="7"/>
                    </a:cubicBezTo>
                    <a:cubicBezTo>
                      <a:pt x="55" y="7"/>
                      <a:pt x="55" y="7"/>
                      <a:pt x="55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8" name="Freeform 693">
                <a:extLst>
                  <a:ext uri="{FF2B5EF4-FFF2-40B4-BE49-F238E27FC236}">
                    <a16:creationId xmlns:a16="http://schemas.microsoft.com/office/drawing/2014/main" id="{BC0355F8-1014-0444-8B1D-AE4003FBD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73429" y="6752222"/>
                <a:ext cx="831211" cy="487388"/>
              </a:xfrm>
              <a:custGeom>
                <a:avLst/>
                <a:gdLst>
                  <a:gd name="T0" fmla="*/ 78 w 89"/>
                  <a:gd name="T1" fmla="*/ 32 h 52"/>
                  <a:gd name="T2" fmla="*/ 81 w 89"/>
                  <a:gd name="T3" fmla="*/ 33 h 52"/>
                  <a:gd name="T4" fmla="*/ 84 w 89"/>
                  <a:gd name="T5" fmla="*/ 31 h 52"/>
                  <a:gd name="T6" fmla="*/ 81 w 89"/>
                  <a:gd name="T7" fmla="*/ 26 h 52"/>
                  <a:gd name="T8" fmla="*/ 79 w 89"/>
                  <a:gd name="T9" fmla="*/ 27 h 52"/>
                  <a:gd name="T10" fmla="*/ 75 w 89"/>
                  <a:gd name="T11" fmla="*/ 27 h 52"/>
                  <a:gd name="T12" fmla="*/ 78 w 89"/>
                  <a:gd name="T13" fmla="*/ 21 h 52"/>
                  <a:gd name="T14" fmla="*/ 74 w 89"/>
                  <a:gd name="T15" fmla="*/ 22 h 52"/>
                  <a:gd name="T16" fmla="*/ 68 w 89"/>
                  <a:gd name="T17" fmla="*/ 25 h 52"/>
                  <a:gd name="T18" fmla="*/ 65 w 89"/>
                  <a:gd name="T19" fmla="*/ 29 h 52"/>
                  <a:gd name="T20" fmla="*/ 62 w 89"/>
                  <a:gd name="T21" fmla="*/ 28 h 52"/>
                  <a:gd name="T22" fmla="*/ 57 w 89"/>
                  <a:gd name="T23" fmla="*/ 27 h 52"/>
                  <a:gd name="T24" fmla="*/ 53 w 89"/>
                  <a:gd name="T25" fmla="*/ 23 h 52"/>
                  <a:gd name="T26" fmla="*/ 52 w 89"/>
                  <a:gd name="T27" fmla="*/ 17 h 52"/>
                  <a:gd name="T28" fmla="*/ 49 w 89"/>
                  <a:gd name="T29" fmla="*/ 13 h 52"/>
                  <a:gd name="T30" fmla="*/ 45 w 89"/>
                  <a:gd name="T31" fmla="*/ 12 h 52"/>
                  <a:gd name="T32" fmla="*/ 38 w 89"/>
                  <a:gd name="T33" fmla="*/ 12 h 52"/>
                  <a:gd name="T34" fmla="*/ 31 w 89"/>
                  <a:gd name="T35" fmla="*/ 12 h 52"/>
                  <a:gd name="T36" fmla="*/ 27 w 89"/>
                  <a:gd name="T37" fmla="*/ 8 h 52"/>
                  <a:gd name="T38" fmla="*/ 23 w 89"/>
                  <a:gd name="T39" fmla="*/ 8 h 52"/>
                  <a:gd name="T40" fmla="*/ 19 w 89"/>
                  <a:gd name="T41" fmla="*/ 10 h 52"/>
                  <a:gd name="T42" fmla="*/ 17 w 89"/>
                  <a:gd name="T43" fmla="*/ 6 h 52"/>
                  <a:gd name="T44" fmla="*/ 15 w 89"/>
                  <a:gd name="T45" fmla="*/ 1 h 52"/>
                  <a:gd name="T46" fmla="*/ 15 w 89"/>
                  <a:gd name="T47" fmla="*/ 5 h 52"/>
                  <a:gd name="T48" fmla="*/ 14 w 89"/>
                  <a:gd name="T49" fmla="*/ 8 h 52"/>
                  <a:gd name="T50" fmla="*/ 13 w 89"/>
                  <a:gd name="T51" fmla="*/ 3 h 52"/>
                  <a:gd name="T52" fmla="*/ 14 w 89"/>
                  <a:gd name="T53" fmla="*/ 0 h 52"/>
                  <a:gd name="T54" fmla="*/ 1 w 89"/>
                  <a:gd name="T55" fmla="*/ 4 h 52"/>
                  <a:gd name="T56" fmla="*/ 1 w 89"/>
                  <a:gd name="T57" fmla="*/ 15 h 52"/>
                  <a:gd name="T58" fmla="*/ 1 w 89"/>
                  <a:gd name="T59" fmla="*/ 23 h 52"/>
                  <a:gd name="T60" fmla="*/ 2 w 89"/>
                  <a:gd name="T61" fmla="*/ 26 h 52"/>
                  <a:gd name="T62" fmla="*/ 6 w 89"/>
                  <a:gd name="T63" fmla="*/ 26 h 52"/>
                  <a:gd name="T64" fmla="*/ 6 w 89"/>
                  <a:gd name="T65" fmla="*/ 23 h 52"/>
                  <a:gd name="T66" fmla="*/ 10 w 89"/>
                  <a:gd name="T67" fmla="*/ 20 h 52"/>
                  <a:gd name="T68" fmla="*/ 13 w 89"/>
                  <a:gd name="T69" fmla="*/ 18 h 52"/>
                  <a:gd name="T70" fmla="*/ 17 w 89"/>
                  <a:gd name="T71" fmla="*/ 19 h 52"/>
                  <a:gd name="T72" fmla="*/ 21 w 89"/>
                  <a:gd name="T73" fmla="*/ 20 h 52"/>
                  <a:gd name="T74" fmla="*/ 21 w 89"/>
                  <a:gd name="T75" fmla="*/ 24 h 52"/>
                  <a:gd name="T76" fmla="*/ 26 w 89"/>
                  <a:gd name="T77" fmla="*/ 27 h 52"/>
                  <a:gd name="T78" fmla="*/ 33 w 89"/>
                  <a:gd name="T79" fmla="*/ 34 h 52"/>
                  <a:gd name="T80" fmla="*/ 38 w 89"/>
                  <a:gd name="T81" fmla="*/ 37 h 52"/>
                  <a:gd name="T82" fmla="*/ 41 w 89"/>
                  <a:gd name="T83" fmla="*/ 39 h 52"/>
                  <a:gd name="T84" fmla="*/ 50 w 89"/>
                  <a:gd name="T85" fmla="*/ 45 h 52"/>
                  <a:gd name="T86" fmla="*/ 54 w 89"/>
                  <a:gd name="T87" fmla="*/ 49 h 52"/>
                  <a:gd name="T88" fmla="*/ 61 w 89"/>
                  <a:gd name="T89" fmla="*/ 52 h 52"/>
                  <a:gd name="T90" fmla="*/ 63 w 89"/>
                  <a:gd name="T91" fmla="*/ 47 h 52"/>
                  <a:gd name="T92" fmla="*/ 62 w 89"/>
                  <a:gd name="T93" fmla="*/ 42 h 52"/>
                  <a:gd name="T94" fmla="*/ 59 w 89"/>
                  <a:gd name="T95" fmla="*/ 38 h 52"/>
                  <a:gd name="T96" fmla="*/ 64 w 89"/>
                  <a:gd name="T97" fmla="*/ 36 h 52"/>
                  <a:gd name="T98" fmla="*/ 66 w 89"/>
                  <a:gd name="T99" fmla="*/ 33 h 52"/>
                  <a:gd name="T100" fmla="*/ 68 w 89"/>
                  <a:gd name="T101" fmla="*/ 30 h 52"/>
                  <a:gd name="T102" fmla="*/ 71 w 89"/>
                  <a:gd name="T103" fmla="*/ 30 h 52"/>
                  <a:gd name="T104" fmla="*/ 74 w 89"/>
                  <a:gd name="T105" fmla="*/ 29 h 52"/>
                  <a:gd name="T106" fmla="*/ 74 w 89"/>
                  <a:gd name="T107" fmla="*/ 34 h 52"/>
                  <a:gd name="T108" fmla="*/ 77 w 89"/>
                  <a:gd name="T109" fmla="*/ 34 h 52"/>
                  <a:gd name="T110" fmla="*/ 78 w 89"/>
                  <a:gd name="T111" fmla="*/ 32 h 52"/>
                  <a:gd name="T112" fmla="*/ 78 w 89"/>
                  <a:gd name="T113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52">
                    <a:moveTo>
                      <a:pt x="78" y="32"/>
                    </a:moveTo>
                    <a:cubicBezTo>
                      <a:pt x="79" y="33"/>
                      <a:pt x="79" y="34"/>
                      <a:pt x="81" y="33"/>
                    </a:cubicBezTo>
                    <a:cubicBezTo>
                      <a:pt x="82" y="33"/>
                      <a:pt x="83" y="31"/>
                      <a:pt x="84" y="31"/>
                    </a:cubicBezTo>
                    <a:cubicBezTo>
                      <a:pt x="89" y="30"/>
                      <a:pt x="83" y="28"/>
                      <a:pt x="81" y="26"/>
                    </a:cubicBezTo>
                    <a:cubicBezTo>
                      <a:pt x="80" y="25"/>
                      <a:pt x="80" y="26"/>
                      <a:pt x="79" y="27"/>
                    </a:cubicBezTo>
                    <a:cubicBezTo>
                      <a:pt x="79" y="28"/>
                      <a:pt x="76" y="27"/>
                      <a:pt x="75" y="27"/>
                    </a:cubicBezTo>
                    <a:cubicBezTo>
                      <a:pt x="71" y="25"/>
                      <a:pt x="77" y="22"/>
                      <a:pt x="78" y="21"/>
                    </a:cubicBezTo>
                    <a:cubicBezTo>
                      <a:pt x="78" y="21"/>
                      <a:pt x="74" y="22"/>
                      <a:pt x="74" y="22"/>
                    </a:cubicBezTo>
                    <a:cubicBezTo>
                      <a:pt x="72" y="23"/>
                      <a:pt x="70" y="23"/>
                      <a:pt x="68" y="25"/>
                    </a:cubicBezTo>
                    <a:cubicBezTo>
                      <a:pt x="67" y="26"/>
                      <a:pt x="66" y="28"/>
                      <a:pt x="65" y="29"/>
                    </a:cubicBezTo>
                    <a:cubicBezTo>
                      <a:pt x="64" y="32"/>
                      <a:pt x="63" y="30"/>
                      <a:pt x="62" y="28"/>
                    </a:cubicBezTo>
                    <a:cubicBezTo>
                      <a:pt x="61" y="26"/>
                      <a:pt x="59" y="27"/>
                      <a:pt x="57" y="27"/>
                    </a:cubicBezTo>
                    <a:cubicBezTo>
                      <a:pt x="55" y="27"/>
                      <a:pt x="54" y="24"/>
                      <a:pt x="53" y="23"/>
                    </a:cubicBezTo>
                    <a:cubicBezTo>
                      <a:pt x="51" y="21"/>
                      <a:pt x="54" y="19"/>
                      <a:pt x="52" y="17"/>
                    </a:cubicBezTo>
                    <a:cubicBezTo>
                      <a:pt x="51" y="16"/>
                      <a:pt x="50" y="14"/>
                      <a:pt x="49" y="13"/>
                    </a:cubicBezTo>
                    <a:cubicBezTo>
                      <a:pt x="48" y="12"/>
                      <a:pt x="46" y="11"/>
                      <a:pt x="45" y="12"/>
                    </a:cubicBezTo>
                    <a:cubicBezTo>
                      <a:pt x="43" y="13"/>
                      <a:pt x="41" y="12"/>
                      <a:pt x="38" y="12"/>
                    </a:cubicBezTo>
                    <a:cubicBezTo>
                      <a:pt x="36" y="12"/>
                      <a:pt x="33" y="13"/>
                      <a:pt x="31" y="12"/>
                    </a:cubicBezTo>
                    <a:cubicBezTo>
                      <a:pt x="30" y="11"/>
                      <a:pt x="28" y="9"/>
                      <a:pt x="27" y="8"/>
                    </a:cubicBezTo>
                    <a:cubicBezTo>
                      <a:pt x="25" y="6"/>
                      <a:pt x="24" y="6"/>
                      <a:pt x="23" y="8"/>
                    </a:cubicBezTo>
                    <a:cubicBezTo>
                      <a:pt x="22" y="9"/>
                      <a:pt x="21" y="10"/>
                      <a:pt x="19" y="10"/>
                    </a:cubicBezTo>
                    <a:cubicBezTo>
                      <a:pt x="16" y="10"/>
                      <a:pt x="16" y="8"/>
                      <a:pt x="17" y="6"/>
                    </a:cubicBezTo>
                    <a:cubicBezTo>
                      <a:pt x="18" y="3"/>
                      <a:pt x="18" y="3"/>
                      <a:pt x="15" y="1"/>
                    </a:cubicBezTo>
                    <a:cubicBezTo>
                      <a:pt x="15" y="2"/>
                      <a:pt x="15" y="4"/>
                      <a:pt x="15" y="5"/>
                    </a:cubicBezTo>
                    <a:cubicBezTo>
                      <a:pt x="15" y="7"/>
                      <a:pt x="16" y="8"/>
                      <a:pt x="14" y="8"/>
                    </a:cubicBezTo>
                    <a:cubicBezTo>
                      <a:pt x="12" y="7"/>
                      <a:pt x="12" y="4"/>
                      <a:pt x="13" y="3"/>
                    </a:cubicBezTo>
                    <a:cubicBezTo>
                      <a:pt x="13" y="3"/>
                      <a:pt x="15" y="0"/>
                      <a:pt x="14" y="0"/>
                    </a:cubicBezTo>
                    <a:cubicBezTo>
                      <a:pt x="9" y="1"/>
                      <a:pt x="5" y="2"/>
                      <a:pt x="1" y="4"/>
                    </a:cubicBezTo>
                    <a:cubicBezTo>
                      <a:pt x="0" y="4"/>
                      <a:pt x="1" y="14"/>
                      <a:pt x="1" y="15"/>
                    </a:cubicBezTo>
                    <a:cubicBezTo>
                      <a:pt x="1" y="18"/>
                      <a:pt x="1" y="21"/>
                      <a:pt x="1" y="23"/>
                    </a:cubicBezTo>
                    <a:cubicBezTo>
                      <a:pt x="1" y="25"/>
                      <a:pt x="0" y="26"/>
                      <a:pt x="2" y="26"/>
                    </a:cubicBezTo>
                    <a:cubicBezTo>
                      <a:pt x="3" y="26"/>
                      <a:pt x="4" y="26"/>
                      <a:pt x="6" y="26"/>
                    </a:cubicBezTo>
                    <a:cubicBezTo>
                      <a:pt x="8" y="26"/>
                      <a:pt x="5" y="24"/>
                      <a:pt x="6" y="23"/>
                    </a:cubicBezTo>
                    <a:cubicBezTo>
                      <a:pt x="7" y="21"/>
                      <a:pt x="9" y="22"/>
                      <a:pt x="10" y="20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5" y="17"/>
                      <a:pt x="16" y="18"/>
                      <a:pt x="17" y="19"/>
                    </a:cubicBezTo>
                    <a:cubicBezTo>
                      <a:pt x="18" y="20"/>
                      <a:pt x="21" y="20"/>
                      <a:pt x="21" y="20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5" y="27"/>
                      <a:pt x="26" y="27"/>
                    </a:cubicBezTo>
                    <a:cubicBezTo>
                      <a:pt x="31" y="27"/>
                      <a:pt x="31" y="30"/>
                      <a:pt x="33" y="34"/>
                    </a:cubicBezTo>
                    <a:cubicBezTo>
                      <a:pt x="34" y="35"/>
                      <a:pt x="36" y="36"/>
                      <a:pt x="38" y="37"/>
                    </a:cubicBezTo>
                    <a:cubicBezTo>
                      <a:pt x="39" y="37"/>
                      <a:pt x="40" y="38"/>
                      <a:pt x="41" y="39"/>
                    </a:cubicBezTo>
                    <a:cubicBezTo>
                      <a:pt x="44" y="41"/>
                      <a:pt x="47" y="44"/>
                      <a:pt x="50" y="45"/>
                    </a:cubicBezTo>
                    <a:cubicBezTo>
                      <a:pt x="54" y="46"/>
                      <a:pt x="54" y="46"/>
                      <a:pt x="54" y="49"/>
                    </a:cubicBezTo>
                    <a:cubicBezTo>
                      <a:pt x="56" y="49"/>
                      <a:pt x="59" y="51"/>
                      <a:pt x="61" y="52"/>
                    </a:cubicBezTo>
                    <a:cubicBezTo>
                      <a:pt x="61" y="49"/>
                      <a:pt x="60" y="49"/>
                      <a:pt x="63" y="47"/>
                    </a:cubicBezTo>
                    <a:cubicBezTo>
                      <a:pt x="64" y="45"/>
                      <a:pt x="62" y="44"/>
                      <a:pt x="62" y="42"/>
                    </a:cubicBezTo>
                    <a:cubicBezTo>
                      <a:pt x="63" y="39"/>
                      <a:pt x="60" y="40"/>
                      <a:pt x="59" y="38"/>
                    </a:cubicBezTo>
                    <a:cubicBezTo>
                      <a:pt x="58" y="36"/>
                      <a:pt x="63" y="37"/>
                      <a:pt x="64" y="36"/>
                    </a:cubicBezTo>
                    <a:cubicBezTo>
                      <a:pt x="67" y="35"/>
                      <a:pt x="64" y="32"/>
                      <a:pt x="66" y="33"/>
                    </a:cubicBezTo>
                    <a:cubicBezTo>
                      <a:pt x="70" y="33"/>
                      <a:pt x="66" y="30"/>
                      <a:pt x="68" y="30"/>
                    </a:cubicBezTo>
                    <a:cubicBezTo>
                      <a:pt x="69" y="29"/>
                      <a:pt x="70" y="31"/>
                      <a:pt x="71" y="30"/>
                    </a:cubicBezTo>
                    <a:cubicBezTo>
                      <a:pt x="72" y="30"/>
                      <a:pt x="73" y="29"/>
                      <a:pt x="74" y="29"/>
                    </a:cubicBezTo>
                    <a:cubicBezTo>
                      <a:pt x="76" y="29"/>
                      <a:pt x="74" y="33"/>
                      <a:pt x="74" y="34"/>
                    </a:cubicBezTo>
                    <a:cubicBezTo>
                      <a:pt x="75" y="34"/>
                      <a:pt x="77" y="31"/>
                      <a:pt x="77" y="34"/>
                    </a:cubicBezTo>
                    <a:cubicBezTo>
                      <a:pt x="77" y="34"/>
                      <a:pt x="77" y="32"/>
                      <a:pt x="78" y="32"/>
                    </a:cubicBezTo>
                    <a:cubicBezTo>
                      <a:pt x="79" y="32"/>
                      <a:pt x="77" y="32"/>
                      <a:pt x="78" y="3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9" name="Freeform 694">
                <a:extLst>
                  <a:ext uri="{FF2B5EF4-FFF2-40B4-BE49-F238E27FC236}">
                    <a16:creationId xmlns:a16="http://schemas.microsoft.com/office/drawing/2014/main" id="{2A5BEDDE-6893-4C48-B87F-E79C5E0FBC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25022" y="7293764"/>
                <a:ext cx="0" cy="9558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0" name="Freeform 695">
                <a:extLst>
                  <a:ext uri="{FF2B5EF4-FFF2-40B4-BE49-F238E27FC236}">
                    <a16:creationId xmlns:a16="http://schemas.microsoft.com/office/drawing/2014/main" id="{485EE82F-D595-5A4F-A4C9-CA46BD7FC5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5084" y="6921055"/>
                <a:ext cx="681526" cy="401378"/>
              </a:xfrm>
              <a:custGeom>
                <a:avLst/>
                <a:gdLst>
                  <a:gd name="T0" fmla="*/ 73 w 73"/>
                  <a:gd name="T1" fmla="*/ 28 h 43"/>
                  <a:gd name="T2" fmla="*/ 69 w 73"/>
                  <a:gd name="T3" fmla="*/ 27 h 43"/>
                  <a:gd name="T4" fmla="*/ 65 w 73"/>
                  <a:gd name="T5" fmla="*/ 24 h 43"/>
                  <a:gd name="T6" fmla="*/ 58 w 73"/>
                  <a:gd name="T7" fmla="*/ 20 h 43"/>
                  <a:gd name="T8" fmla="*/ 52 w 73"/>
                  <a:gd name="T9" fmla="*/ 16 h 43"/>
                  <a:gd name="T10" fmla="*/ 47 w 73"/>
                  <a:gd name="T11" fmla="*/ 9 h 43"/>
                  <a:gd name="T12" fmla="*/ 40 w 73"/>
                  <a:gd name="T13" fmla="*/ 5 h 43"/>
                  <a:gd name="T14" fmla="*/ 40 w 73"/>
                  <a:gd name="T15" fmla="*/ 2 h 43"/>
                  <a:gd name="T16" fmla="*/ 36 w 73"/>
                  <a:gd name="T17" fmla="*/ 1 h 43"/>
                  <a:gd name="T18" fmla="*/ 34 w 73"/>
                  <a:gd name="T19" fmla="*/ 0 h 43"/>
                  <a:gd name="T20" fmla="*/ 31 w 73"/>
                  <a:gd name="T21" fmla="*/ 1 h 43"/>
                  <a:gd name="T22" fmla="*/ 28 w 73"/>
                  <a:gd name="T23" fmla="*/ 3 h 43"/>
                  <a:gd name="T24" fmla="*/ 25 w 73"/>
                  <a:gd name="T25" fmla="*/ 6 h 43"/>
                  <a:gd name="T26" fmla="*/ 22 w 73"/>
                  <a:gd name="T27" fmla="*/ 8 h 43"/>
                  <a:gd name="T28" fmla="*/ 17 w 73"/>
                  <a:gd name="T29" fmla="*/ 8 h 43"/>
                  <a:gd name="T30" fmla="*/ 12 w 73"/>
                  <a:gd name="T31" fmla="*/ 2 h 43"/>
                  <a:gd name="T32" fmla="*/ 2 w 73"/>
                  <a:gd name="T33" fmla="*/ 5 h 43"/>
                  <a:gd name="T34" fmla="*/ 5 w 73"/>
                  <a:gd name="T35" fmla="*/ 12 h 43"/>
                  <a:gd name="T36" fmla="*/ 8 w 73"/>
                  <a:gd name="T37" fmla="*/ 17 h 43"/>
                  <a:gd name="T38" fmla="*/ 8 w 73"/>
                  <a:gd name="T39" fmla="*/ 19 h 43"/>
                  <a:gd name="T40" fmla="*/ 10 w 73"/>
                  <a:gd name="T41" fmla="*/ 22 h 43"/>
                  <a:gd name="T42" fmla="*/ 9 w 73"/>
                  <a:gd name="T43" fmla="*/ 26 h 43"/>
                  <a:gd name="T44" fmla="*/ 9 w 73"/>
                  <a:gd name="T45" fmla="*/ 31 h 43"/>
                  <a:gd name="T46" fmla="*/ 14 w 73"/>
                  <a:gd name="T47" fmla="*/ 29 h 43"/>
                  <a:gd name="T48" fmla="*/ 17 w 73"/>
                  <a:gd name="T49" fmla="*/ 26 h 43"/>
                  <a:gd name="T50" fmla="*/ 27 w 73"/>
                  <a:gd name="T51" fmla="*/ 27 h 43"/>
                  <a:gd name="T52" fmla="*/ 37 w 73"/>
                  <a:gd name="T53" fmla="*/ 31 h 43"/>
                  <a:gd name="T54" fmla="*/ 45 w 73"/>
                  <a:gd name="T55" fmla="*/ 35 h 43"/>
                  <a:gd name="T56" fmla="*/ 46 w 73"/>
                  <a:gd name="T57" fmla="*/ 37 h 43"/>
                  <a:gd name="T58" fmla="*/ 48 w 73"/>
                  <a:gd name="T59" fmla="*/ 42 h 43"/>
                  <a:gd name="T60" fmla="*/ 53 w 73"/>
                  <a:gd name="T61" fmla="*/ 43 h 43"/>
                  <a:gd name="T62" fmla="*/ 57 w 73"/>
                  <a:gd name="T63" fmla="*/ 40 h 43"/>
                  <a:gd name="T64" fmla="*/ 62 w 73"/>
                  <a:gd name="T65" fmla="*/ 38 h 43"/>
                  <a:gd name="T66" fmla="*/ 65 w 73"/>
                  <a:gd name="T67" fmla="*/ 33 h 43"/>
                  <a:gd name="T68" fmla="*/ 69 w 73"/>
                  <a:gd name="T69" fmla="*/ 31 h 43"/>
                  <a:gd name="T70" fmla="*/ 73 w 73"/>
                  <a:gd name="T71" fmla="*/ 31 h 43"/>
                  <a:gd name="T72" fmla="*/ 73 w 73"/>
                  <a:gd name="T73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3" h="43">
                    <a:moveTo>
                      <a:pt x="73" y="28"/>
                    </a:moveTo>
                    <a:cubicBezTo>
                      <a:pt x="72" y="27"/>
                      <a:pt x="71" y="27"/>
                      <a:pt x="69" y="27"/>
                    </a:cubicBezTo>
                    <a:cubicBezTo>
                      <a:pt x="68" y="26"/>
                      <a:pt x="66" y="25"/>
                      <a:pt x="65" y="24"/>
                    </a:cubicBezTo>
                    <a:cubicBezTo>
                      <a:pt x="63" y="23"/>
                      <a:pt x="60" y="22"/>
                      <a:pt x="58" y="20"/>
                    </a:cubicBezTo>
                    <a:cubicBezTo>
                      <a:pt x="57" y="18"/>
                      <a:pt x="54" y="18"/>
                      <a:pt x="52" y="16"/>
                    </a:cubicBezTo>
                    <a:cubicBezTo>
                      <a:pt x="51" y="13"/>
                      <a:pt x="50" y="9"/>
                      <a:pt x="47" y="9"/>
                    </a:cubicBezTo>
                    <a:cubicBezTo>
                      <a:pt x="44" y="9"/>
                      <a:pt x="40" y="9"/>
                      <a:pt x="40" y="5"/>
                    </a:cubicBezTo>
                    <a:cubicBezTo>
                      <a:pt x="40" y="4"/>
                      <a:pt x="41" y="2"/>
                      <a:pt x="40" y="2"/>
                    </a:cubicBezTo>
                    <a:cubicBezTo>
                      <a:pt x="39" y="1"/>
                      <a:pt x="38" y="2"/>
                      <a:pt x="36" y="1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33" y="0"/>
                      <a:pt x="32" y="1"/>
                      <a:pt x="31" y="1"/>
                    </a:cubicBezTo>
                    <a:cubicBezTo>
                      <a:pt x="30" y="0"/>
                      <a:pt x="29" y="3"/>
                      <a:pt x="28" y="3"/>
                    </a:cubicBezTo>
                    <a:cubicBezTo>
                      <a:pt x="27" y="3"/>
                      <a:pt x="24" y="4"/>
                      <a:pt x="25" y="6"/>
                    </a:cubicBezTo>
                    <a:cubicBezTo>
                      <a:pt x="26" y="9"/>
                      <a:pt x="25" y="8"/>
                      <a:pt x="22" y="8"/>
                    </a:cubicBezTo>
                    <a:cubicBezTo>
                      <a:pt x="21" y="8"/>
                      <a:pt x="18" y="8"/>
                      <a:pt x="17" y="8"/>
                    </a:cubicBezTo>
                    <a:cubicBezTo>
                      <a:pt x="15" y="6"/>
                      <a:pt x="14" y="4"/>
                      <a:pt x="12" y="2"/>
                    </a:cubicBezTo>
                    <a:cubicBezTo>
                      <a:pt x="9" y="0"/>
                      <a:pt x="5" y="3"/>
                      <a:pt x="2" y="5"/>
                    </a:cubicBezTo>
                    <a:cubicBezTo>
                      <a:pt x="3" y="6"/>
                      <a:pt x="6" y="10"/>
                      <a:pt x="5" y="12"/>
                    </a:cubicBezTo>
                    <a:cubicBezTo>
                      <a:pt x="0" y="15"/>
                      <a:pt x="6" y="15"/>
                      <a:pt x="8" y="17"/>
                    </a:cubicBezTo>
                    <a:cubicBezTo>
                      <a:pt x="8" y="17"/>
                      <a:pt x="8" y="19"/>
                      <a:pt x="8" y="19"/>
                    </a:cubicBezTo>
                    <a:cubicBezTo>
                      <a:pt x="7" y="20"/>
                      <a:pt x="9" y="22"/>
                      <a:pt x="10" y="22"/>
                    </a:cubicBezTo>
                    <a:cubicBezTo>
                      <a:pt x="10" y="23"/>
                      <a:pt x="9" y="24"/>
                      <a:pt x="9" y="26"/>
                    </a:cubicBezTo>
                    <a:cubicBezTo>
                      <a:pt x="9" y="27"/>
                      <a:pt x="9" y="29"/>
                      <a:pt x="9" y="31"/>
                    </a:cubicBezTo>
                    <a:cubicBezTo>
                      <a:pt x="11" y="31"/>
                      <a:pt x="12" y="31"/>
                      <a:pt x="14" y="29"/>
                    </a:cubicBezTo>
                    <a:cubicBezTo>
                      <a:pt x="15" y="28"/>
                      <a:pt x="16" y="27"/>
                      <a:pt x="17" y="26"/>
                    </a:cubicBezTo>
                    <a:cubicBezTo>
                      <a:pt x="21" y="26"/>
                      <a:pt x="24" y="25"/>
                      <a:pt x="27" y="27"/>
                    </a:cubicBezTo>
                    <a:cubicBezTo>
                      <a:pt x="29" y="30"/>
                      <a:pt x="35" y="28"/>
                      <a:pt x="37" y="31"/>
                    </a:cubicBezTo>
                    <a:cubicBezTo>
                      <a:pt x="39" y="34"/>
                      <a:pt x="41" y="35"/>
                      <a:pt x="45" y="35"/>
                    </a:cubicBezTo>
                    <a:cubicBezTo>
                      <a:pt x="46" y="35"/>
                      <a:pt x="46" y="35"/>
                      <a:pt x="46" y="37"/>
                    </a:cubicBezTo>
                    <a:cubicBezTo>
                      <a:pt x="46" y="40"/>
                      <a:pt x="46" y="40"/>
                      <a:pt x="48" y="42"/>
                    </a:cubicBezTo>
                    <a:cubicBezTo>
                      <a:pt x="50" y="42"/>
                      <a:pt x="51" y="43"/>
                      <a:pt x="53" y="43"/>
                    </a:cubicBezTo>
                    <a:cubicBezTo>
                      <a:pt x="56" y="43"/>
                      <a:pt x="56" y="42"/>
                      <a:pt x="57" y="40"/>
                    </a:cubicBezTo>
                    <a:cubicBezTo>
                      <a:pt x="58" y="38"/>
                      <a:pt x="60" y="39"/>
                      <a:pt x="62" y="38"/>
                    </a:cubicBezTo>
                    <a:cubicBezTo>
                      <a:pt x="64" y="37"/>
                      <a:pt x="64" y="35"/>
                      <a:pt x="65" y="33"/>
                    </a:cubicBezTo>
                    <a:cubicBezTo>
                      <a:pt x="65" y="31"/>
                      <a:pt x="68" y="33"/>
                      <a:pt x="69" y="31"/>
                    </a:cubicBezTo>
                    <a:cubicBezTo>
                      <a:pt x="69" y="29"/>
                      <a:pt x="72" y="31"/>
                      <a:pt x="73" y="31"/>
                    </a:cubicBezTo>
                    <a:cubicBezTo>
                      <a:pt x="73" y="30"/>
                      <a:pt x="73" y="29"/>
                      <a:pt x="7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1" name="Freeform 696">
                <a:extLst>
                  <a:ext uri="{FF2B5EF4-FFF2-40B4-BE49-F238E27FC236}">
                    <a16:creationId xmlns:a16="http://schemas.microsoft.com/office/drawing/2014/main" id="{19803F07-3B6F-2640-A04A-938E8F4C4A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14830" y="7013436"/>
                <a:ext cx="372609" cy="251657"/>
              </a:xfrm>
              <a:custGeom>
                <a:avLst/>
                <a:gdLst>
                  <a:gd name="T0" fmla="*/ 30 w 40"/>
                  <a:gd name="T1" fmla="*/ 10 h 27"/>
                  <a:gd name="T2" fmla="*/ 25 w 40"/>
                  <a:gd name="T3" fmla="*/ 10 h 27"/>
                  <a:gd name="T4" fmla="*/ 21 w 40"/>
                  <a:gd name="T5" fmla="*/ 8 h 27"/>
                  <a:gd name="T6" fmla="*/ 19 w 40"/>
                  <a:gd name="T7" fmla="*/ 9 h 27"/>
                  <a:gd name="T8" fmla="*/ 17 w 40"/>
                  <a:gd name="T9" fmla="*/ 9 h 27"/>
                  <a:gd name="T10" fmla="*/ 10 w 40"/>
                  <a:gd name="T11" fmla="*/ 8 h 27"/>
                  <a:gd name="T12" fmla="*/ 12 w 40"/>
                  <a:gd name="T13" fmla="*/ 5 h 27"/>
                  <a:gd name="T14" fmla="*/ 16 w 40"/>
                  <a:gd name="T15" fmla="*/ 7 h 27"/>
                  <a:gd name="T16" fmla="*/ 19 w 40"/>
                  <a:gd name="T17" fmla="*/ 5 h 27"/>
                  <a:gd name="T18" fmla="*/ 16 w 40"/>
                  <a:gd name="T19" fmla="*/ 6 h 27"/>
                  <a:gd name="T20" fmla="*/ 16 w 40"/>
                  <a:gd name="T21" fmla="*/ 1 h 27"/>
                  <a:gd name="T22" fmla="*/ 14 w 40"/>
                  <a:gd name="T23" fmla="*/ 2 h 27"/>
                  <a:gd name="T24" fmla="*/ 10 w 40"/>
                  <a:gd name="T25" fmla="*/ 2 h 27"/>
                  <a:gd name="T26" fmla="*/ 8 w 40"/>
                  <a:gd name="T27" fmla="*/ 5 h 27"/>
                  <a:gd name="T28" fmla="*/ 6 w 40"/>
                  <a:gd name="T29" fmla="*/ 8 h 27"/>
                  <a:gd name="T30" fmla="*/ 1 w 40"/>
                  <a:gd name="T31" fmla="*/ 10 h 27"/>
                  <a:gd name="T32" fmla="*/ 4 w 40"/>
                  <a:gd name="T33" fmla="*/ 14 h 27"/>
                  <a:gd name="T34" fmla="*/ 4 w 40"/>
                  <a:gd name="T35" fmla="*/ 19 h 27"/>
                  <a:gd name="T36" fmla="*/ 4 w 40"/>
                  <a:gd name="T37" fmla="*/ 24 h 27"/>
                  <a:gd name="T38" fmla="*/ 9 w 40"/>
                  <a:gd name="T39" fmla="*/ 22 h 27"/>
                  <a:gd name="T40" fmla="*/ 12 w 40"/>
                  <a:gd name="T41" fmla="*/ 20 h 27"/>
                  <a:gd name="T42" fmla="*/ 17 w 40"/>
                  <a:gd name="T43" fmla="*/ 17 h 27"/>
                  <a:gd name="T44" fmla="*/ 20 w 40"/>
                  <a:gd name="T45" fmla="*/ 17 h 27"/>
                  <a:gd name="T46" fmla="*/ 22 w 40"/>
                  <a:gd name="T47" fmla="*/ 21 h 27"/>
                  <a:gd name="T48" fmla="*/ 21 w 40"/>
                  <a:gd name="T49" fmla="*/ 24 h 27"/>
                  <a:gd name="T50" fmla="*/ 27 w 40"/>
                  <a:gd name="T51" fmla="*/ 23 h 27"/>
                  <a:gd name="T52" fmla="*/ 32 w 40"/>
                  <a:gd name="T53" fmla="*/ 21 h 27"/>
                  <a:gd name="T54" fmla="*/ 39 w 40"/>
                  <a:gd name="T55" fmla="*/ 21 h 27"/>
                  <a:gd name="T56" fmla="*/ 38 w 40"/>
                  <a:gd name="T57" fmla="*/ 18 h 27"/>
                  <a:gd name="T58" fmla="*/ 36 w 40"/>
                  <a:gd name="T59" fmla="*/ 14 h 27"/>
                  <a:gd name="T60" fmla="*/ 32 w 40"/>
                  <a:gd name="T61" fmla="*/ 9 h 27"/>
                  <a:gd name="T62" fmla="*/ 30 w 40"/>
                  <a:gd name="T63" fmla="*/ 10 h 27"/>
                  <a:gd name="T64" fmla="*/ 30 w 40"/>
                  <a:gd name="T65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" h="27">
                    <a:moveTo>
                      <a:pt x="30" y="10"/>
                    </a:moveTo>
                    <a:cubicBezTo>
                      <a:pt x="28" y="11"/>
                      <a:pt x="27" y="10"/>
                      <a:pt x="25" y="10"/>
                    </a:cubicBezTo>
                    <a:cubicBezTo>
                      <a:pt x="23" y="10"/>
                      <a:pt x="22" y="8"/>
                      <a:pt x="21" y="8"/>
                    </a:cubicBezTo>
                    <a:cubicBezTo>
                      <a:pt x="20" y="8"/>
                      <a:pt x="20" y="9"/>
                      <a:pt x="19" y="9"/>
                    </a:cubicBezTo>
                    <a:cubicBezTo>
                      <a:pt x="19" y="10"/>
                      <a:pt x="18" y="9"/>
                      <a:pt x="17" y="9"/>
                    </a:cubicBezTo>
                    <a:cubicBezTo>
                      <a:pt x="15" y="9"/>
                      <a:pt x="12" y="9"/>
                      <a:pt x="10" y="8"/>
                    </a:cubicBezTo>
                    <a:cubicBezTo>
                      <a:pt x="9" y="7"/>
                      <a:pt x="12" y="5"/>
                      <a:pt x="12" y="5"/>
                    </a:cubicBezTo>
                    <a:cubicBezTo>
                      <a:pt x="14" y="4"/>
                      <a:pt x="15" y="7"/>
                      <a:pt x="16" y="7"/>
                    </a:cubicBezTo>
                    <a:cubicBezTo>
                      <a:pt x="18" y="7"/>
                      <a:pt x="19" y="6"/>
                      <a:pt x="19" y="5"/>
                    </a:cubicBezTo>
                    <a:cubicBezTo>
                      <a:pt x="18" y="4"/>
                      <a:pt x="17" y="6"/>
                      <a:pt x="16" y="6"/>
                    </a:cubicBezTo>
                    <a:cubicBezTo>
                      <a:pt x="15" y="5"/>
                      <a:pt x="17" y="2"/>
                      <a:pt x="16" y="1"/>
                    </a:cubicBezTo>
                    <a:cubicBezTo>
                      <a:pt x="16" y="0"/>
                      <a:pt x="14" y="2"/>
                      <a:pt x="14" y="2"/>
                    </a:cubicBezTo>
                    <a:cubicBezTo>
                      <a:pt x="12" y="3"/>
                      <a:pt x="11" y="1"/>
                      <a:pt x="10" y="2"/>
                    </a:cubicBezTo>
                    <a:cubicBezTo>
                      <a:pt x="8" y="2"/>
                      <a:pt x="12" y="5"/>
                      <a:pt x="8" y="5"/>
                    </a:cubicBezTo>
                    <a:cubicBezTo>
                      <a:pt x="6" y="4"/>
                      <a:pt x="9" y="8"/>
                      <a:pt x="6" y="8"/>
                    </a:cubicBezTo>
                    <a:cubicBezTo>
                      <a:pt x="5" y="9"/>
                      <a:pt x="0" y="8"/>
                      <a:pt x="1" y="10"/>
                    </a:cubicBezTo>
                    <a:cubicBezTo>
                      <a:pt x="2" y="13"/>
                      <a:pt x="5" y="11"/>
                      <a:pt x="4" y="14"/>
                    </a:cubicBezTo>
                    <a:cubicBezTo>
                      <a:pt x="4" y="17"/>
                      <a:pt x="7" y="17"/>
                      <a:pt x="4" y="19"/>
                    </a:cubicBezTo>
                    <a:cubicBezTo>
                      <a:pt x="3" y="20"/>
                      <a:pt x="1" y="24"/>
                      <a:pt x="4" y="24"/>
                    </a:cubicBezTo>
                    <a:cubicBezTo>
                      <a:pt x="6" y="24"/>
                      <a:pt x="8" y="21"/>
                      <a:pt x="9" y="22"/>
                    </a:cubicBezTo>
                    <a:cubicBezTo>
                      <a:pt x="12" y="25"/>
                      <a:pt x="9" y="20"/>
                      <a:pt x="12" y="20"/>
                    </a:cubicBezTo>
                    <a:cubicBezTo>
                      <a:pt x="14" y="20"/>
                      <a:pt x="15" y="19"/>
                      <a:pt x="17" y="17"/>
                    </a:cubicBezTo>
                    <a:cubicBezTo>
                      <a:pt x="18" y="14"/>
                      <a:pt x="19" y="15"/>
                      <a:pt x="20" y="17"/>
                    </a:cubicBezTo>
                    <a:cubicBezTo>
                      <a:pt x="21" y="18"/>
                      <a:pt x="22" y="19"/>
                      <a:pt x="22" y="21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6" y="24"/>
                      <a:pt x="27" y="23"/>
                    </a:cubicBezTo>
                    <a:cubicBezTo>
                      <a:pt x="28" y="22"/>
                      <a:pt x="31" y="20"/>
                      <a:pt x="32" y="21"/>
                    </a:cubicBezTo>
                    <a:cubicBezTo>
                      <a:pt x="34" y="23"/>
                      <a:pt x="36" y="20"/>
                      <a:pt x="39" y="21"/>
                    </a:cubicBezTo>
                    <a:cubicBezTo>
                      <a:pt x="40" y="20"/>
                      <a:pt x="38" y="18"/>
                      <a:pt x="38" y="18"/>
                    </a:cubicBezTo>
                    <a:cubicBezTo>
                      <a:pt x="37" y="16"/>
                      <a:pt x="38" y="14"/>
                      <a:pt x="36" y="14"/>
                    </a:cubicBezTo>
                    <a:cubicBezTo>
                      <a:pt x="33" y="15"/>
                      <a:pt x="31" y="12"/>
                      <a:pt x="32" y="9"/>
                    </a:cubicBezTo>
                    <a:cubicBezTo>
                      <a:pt x="32" y="9"/>
                      <a:pt x="31" y="9"/>
                      <a:pt x="30" y="10"/>
                    </a:cubicBezTo>
                    <a:cubicBezTo>
                      <a:pt x="29" y="10"/>
                      <a:pt x="31" y="9"/>
                      <a:pt x="30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2" name="Freeform 697">
                <a:extLst>
                  <a:ext uri="{FF2B5EF4-FFF2-40B4-BE49-F238E27FC236}">
                    <a16:creationId xmlns:a16="http://schemas.microsoft.com/office/drawing/2014/main" id="{A08FDE13-7B07-424F-8674-8338105E45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5469" y="7230053"/>
                <a:ext cx="773888" cy="691265"/>
              </a:xfrm>
              <a:custGeom>
                <a:avLst/>
                <a:gdLst>
                  <a:gd name="T0" fmla="*/ 8 w 83"/>
                  <a:gd name="T1" fmla="*/ 51 h 74"/>
                  <a:gd name="T2" fmla="*/ 9 w 83"/>
                  <a:gd name="T3" fmla="*/ 54 h 74"/>
                  <a:gd name="T4" fmla="*/ 11 w 83"/>
                  <a:gd name="T5" fmla="*/ 57 h 74"/>
                  <a:gd name="T6" fmla="*/ 5 w 83"/>
                  <a:gd name="T7" fmla="*/ 61 h 74"/>
                  <a:gd name="T8" fmla="*/ 3 w 83"/>
                  <a:gd name="T9" fmla="*/ 64 h 74"/>
                  <a:gd name="T10" fmla="*/ 6 w 83"/>
                  <a:gd name="T11" fmla="*/ 66 h 74"/>
                  <a:gd name="T12" fmla="*/ 13 w 83"/>
                  <a:gd name="T13" fmla="*/ 64 h 74"/>
                  <a:gd name="T14" fmla="*/ 19 w 83"/>
                  <a:gd name="T15" fmla="*/ 65 h 74"/>
                  <a:gd name="T16" fmla="*/ 23 w 83"/>
                  <a:gd name="T17" fmla="*/ 65 h 74"/>
                  <a:gd name="T18" fmla="*/ 28 w 83"/>
                  <a:gd name="T19" fmla="*/ 64 h 74"/>
                  <a:gd name="T20" fmla="*/ 29 w 83"/>
                  <a:gd name="T21" fmla="*/ 67 h 74"/>
                  <a:gd name="T22" fmla="*/ 32 w 83"/>
                  <a:gd name="T23" fmla="*/ 69 h 74"/>
                  <a:gd name="T24" fmla="*/ 33 w 83"/>
                  <a:gd name="T25" fmla="*/ 73 h 74"/>
                  <a:gd name="T26" fmla="*/ 34 w 83"/>
                  <a:gd name="T27" fmla="*/ 71 h 74"/>
                  <a:gd name="T28" fmla="*/ 36 w 83"/>
                  <a:gd name="T29" fmla="*/ 73 h 74"/>
                  <a:gd name="T30" fmla="*/ 43 w 83"/>
                  <a:gd name="T31" fmla="*/ 71 h 74"/>
                  <a:gd name="T32" fmla="*/ 46 w 83"/>
                  <a:gd name="T33" fmla="*/ 70 h 74"/>
                  <a:gd name="T34" fmla="*/ 50 w 83"/>
                  <a:gd name="T35" fmla="*/ 70 h 74"/>
                  <a:gd name="T36" fmla="*/ 48 w 83"/>
                  <a:gd name="T37" fmla="*/ 64 h 74"/>
                  <a:gd name="T38" fmla="*/ 46 w 83"/>
                  <a:gd name="T39" fmla="*/ 61 h 74"/>
                  <a:gd name="T40" fmla="*/ 44 w 83"/>
                  <a:gd name="T41" fmla="*/ 57 h 74"/>
                  <a:gd name="T42" fmla="*/ 46 w 83"/>
                  <a:gd name="T43" fmla="*/ 52 h 74"/>
                  <a:gd name="T44" fmla="*/ 49 w 83"/>
                  <a:gd name="T45" fmla="*/ 52 h 74"/>
                  <a:gd name="T46" fmla="*/ 52 w 83"/>
                  <a:gd name="T47" fmla="*/ 52 h 74"/>
                  <a:gd name="T48" fmla="*/ 57 w 83"/>
                  <a:gd name="T49" fmla="*/ 46 h 74"/>
                  <a:gd name="T50" fmla="*/ 60 w 83"/>
                  <a:gd name="T51" fmla="*/ 44 h 74"/>
                  <a:gd name="T52" fmla="*/ 62 w 83"/>
                  <a:gd name="T53" fmla="*/ 41 h 74"/>
                  <a:gd name="T54" fmla="*/ 65 w 83"/>
                  <a:gd name="T55" fmla="*/ 39 h 74"/>
                  <a:gd name="T56" fmla="*/ 66 w 83"/>
                  <a:gd name="T57" fmla="*/ 37 h 74"/>
                  <a:gd name="T58" fmla="*/ 69 w 83"/>
                  <a:gd name="T59" fmla="*/ 33 h 74"/>
                  <a:gd name="T60" fmla="*/ 71 w 83"/>
                  <a:gd name="T61" fmla="*/ 27 h 74"/>
                  <a:gd name="T62" fmla="*/ 66 w 83"/>
                  <a:gd name="T63" fmla="*/ 23 h 74"/>
                  <a:gd name="T64" fmla="*/ 65 w 83"/>
                  <a:gd name="T65" fmla="*/ 16 h 74"/>
                  <a:gd name="T66" fmla="*/ 70 w 83"/>
                  <a:gd name="T67" fmla="*/ 14 h 74"/>
                  <a:gd name="T68" fmla="*/ 74 w 83"/>
                  <a:gd name="T69" fmla="*/ 15 h 74"/>
                  <a:gd name="T70" fmla="*/ 77 w 83"/>
                  <a:gd name="T71" fmla="*/ 13 h 74"/>
                  <a:gd name="T72" fmla="*/ 83 w 83"/>
                  <a:gd name="T73" fmla="*/ 10 h 74"/>
                  <a:gd name="T74" fmla="*/ 76 w 83"/>
                  <a:gd name="T75" fmla="*/ 6 h 74"/>
                  <a:gd name="T76" fmla="*/ 74 w 83"/>
                  <a:gd name="T77" fmla="*/ 2 h 74"/>
                  <a:gd name="T78" fmla="*/ 71 w 83"/>
                  <a:gd name="T79" fmla="*/ 0 h 74"/>
                  <a:gd name="T80" fmla="*/ 65 w 83"/>
                  <a:gd name="T81" fmla="*/ 1 h 74"/>
                  <a:gd name="T82" fmla="*/ 56 w 83"/>
                  <a:gd name="T83" fmla="*/ 4 h 74"/>
                  <a:gd name="T84" fmla="*/ 53 w 83"/>
                  <a:gd name="T85" fmla="*/ 8 h 74"/>
                  <a:gd name="T86" fmla="*/ 51 w 83"/>
                  <a:gd name="T87" fmla="*/ 13 h 74"/>
                  <a:gd name="T88" fmla="*/ 48 w 83"/>
                  <a:gd name="T89" fmla="*/ 18 h 74"/>
                  <a:gd name="T90" fmla="*/ 47 w 83"/>
                  <a:gd name="T91" fmla="*/ 21 h 74"/>
                  <a:gd name="T92" fmla="*/ 43 w 83"/>
                  <a:gd name="T93" fmla="*/ 24 h 74"/>
                  <a:gd name="T94" fmla="*/ 41 w 83"/>
                  <a:gd name="T95" fmla="*/ 30 h 74"/>
                  <a:gd name="T96" fmla="*/ 38 w 83"/>
                  <a:gd name="T97" fmla="*/ 30 h 74"/>
                  <a:gd name="T98" fmla="*/ 34 w 83"/>
                  <a:gd name="T99" fmla="*/ 32 h 74"/>
                  <a:gd name="T100" fmla="*/ 30 w 83"/>
                  <a:gd name="T101" fmla="*/ 33 h 74"/>
                  <a:gd name="T102" fmla="*/ 27 w 83"/>
                  <a:gd name="T103" fmla="*/ 37 h 74"/>
                  <a:gd name="T104" fmla="*/ 22 w 83"/>
                  <a:gd name="T105" fmla="*/ 42 h 74"/>
                  <a:gd name="T106" fmla="*/ 13 w 83"/>
                  <a:gd name="T107" fmla="*/ 43 h 74"/>
                  <a:gd name="T108" fmla="*/ 0 w 83"/>
                  <a:gd name="T109" fmla="*/ 40 h 74"/>
                  <a:gd name="T110" fmla="*/ 3 w 83"/>
                  <a:gd name="T111" fmla="*/ 46 h 74"/>
                  <a:gd name="T112" fmla="*/ 8 w 83"/>
                  <a:gd name="T113" fmla="*/ 5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3" h="74">
                    <a:moveTo>
                      <a:pt x="8" y="51"/>
                    </a:moveTo>
                    <a:cubicBezTo>
                      <a:pt x="8" y="52"/>
                      <a:pt x="8" y="53"/>
                      <a:pt x="9" y="54"/>
                    </a:cubicBezTo>
                    <a:cubicBezTo>
                      <a:pt x="10" y="55"/>
                      <a:pt x="11" y="56"/>
                      <a:pt x="11" y="57"/>
                    </a:cubicBezTo>
                    <a:cubicBezTo>
                      <a:pt x="11" y="58"/>
                      <a:pt x="6" y="60"/>
                      <a:pt x="5" y="61"/>
                    </a:cubicBezTo>
                    <a:cubicBezTo>
                      <a:pt x="4" y="61"/>
                      <a:pt x="3" y="62"/>
                      <a:pt x="3" y="64"/>
                    </a:cubicBezTo>
                    <a:cubicBezTo>
                      <a:pt x="3" y="66"/>
                      <a:pt x="3" y="66"/>
                      <a:pt x="6" y="66"/>
                    </a:cubicBezTo>
                    <a:cubicBezTo>
                      <a:pt x="8" y="65"/>
                      <a:pt x="11" y="65"/>
                      <a:pt x="13" y="64"/>
                    </a:cubicBezTo>
                    <a:cubicBezTo>
                      <a:pt x="15" y="64"/>
                      <a:pt x="17" y="64"/>
                      <a:pt x="19" y="65"/>
                    </a:cubicBezTo>
                    <a:cubicBezTo>
                      <a:pt x="20" y="65"/>
                      <a:pt x="22" y="65"/>
                      <a:pt x="23" y="65"/>
                    </a:cubicBezTo>
                    <a:cubicBezTo>
                      <a:pt x="25" y="65"/>
                      <a:pt x="26" y="64"/>
                      <a:pt x="28" y="64"/>
                    </a:cubicBezTo>
                    <a:cubicBezTo>
                      <a:pt x="29" y="64"/>
                      <a:pt x="29" y="66"/>
                      <a:pt x="29" y="67"/>
                    </a:cubicBezTo>
                    <a:cubicBezTo>
                      <a:pt x="30" y="68"/>
                      <a:pt x="31" y="68"/>
                      <a:pt x="32" y="69"/>
                    </a:cubicBezTo>
                    <a:cubicBezTo>
                      <a:pt x="32" y="70"/>
                      <a:pt x="33" y="72"/>
                      <a:pt x="33" y="73"/>
                    </a:cubicBezTo>
                    <a:cubicBezTo>
                      <a:pt x="35" y="74"/>
                      <a:pt x="34" y="72"/>
                      <a:pt x="34" y="71"/>
                    </a:cubicBezTo>
                    <a:cubicBezTo>
                      <a:pt x="35" y="71"/>
                      <a:pt x="36" y="73"/>
                      <a:pt x="36" y="73"/>
                    </a:cubicBezTo>
                    <a:cubicBezTo>
                      <a:pt x="38" y="72"/>
                      <a:pt x="40" y="70"/>
                      <a:pt x="43" y="71"/>
                    </a:cubicBezTo>
                    <a:cubicBezTo>
                      <a:pt x="44" y="71"/>
                      <a:pt x="45" y="71"/>
                      <a:pt x="46" y="70"/>
                    </a:cubicBezTo>
                    <a:cubicBezTo>
                      <a:pt x="47" y="70"/>
                      <a:pt x="49" y="70"/>
                      <a:pt x="50" y="70"/>
                    </a:cubicBezTo>
                    <a:cubicBezTo>
                      <a:pt x="51" y="69"/>
                      <a:pt x="49" y="64"/>
                      <a:pt x="48" y="64"/>
                    </a:cubicBezTo>
                    <a:cubicBezTo>
                      <a:pt x="47" y="63"/>
                      <a:pt x="46" y="63"/>
                      <a:pt x="46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1" y="56"/>
                      <a:pt x="45" y="54"/>
                      <a:pt x="46" y="52"/>
                    </a:cubicBezTo>
                    <a:cubicBezTo>
                      <a:pt x="47" y="52"/>
                      <a:pt x="47" y="51"/>
                      <a:pt x="49" y="52"/>
                    </a:cubicBezTo>
                    <a:cubicBezTo>
                      <a:pt x="51" y="54"/>
                      <a:pt x="50" y="52"/>
                      <a:pt x="52" y="52"/>
                    </a:cubicBezTo>
                    <a:cubicBezTo>
                      <a:pt x="56" y="51"/>
                      <a:pt x="55" y="48"/>
                      <a:pt x="57" y="46"/>
                    </a:cubicBezTo>
                    <a:cubicBezTo>
                      <a:pt x="58" y="45"/>
                      <a:pt x="60" y="45"/>
                      <a:pt x="60" y="44"/>
                    </a:cubicBezTo>
                    <a:cubicBezTo>
                      <a:pt x="61" y="43"/>
                      <a:pt x="62" y="42"/>
                      <a:pt x="62" y="41"/>
                    </a:cubicBezTo>
                    <a:cubicBezTo>
                      <a:pt x="62" y="40"/>
                      <a:pt x="64" y="39"/>
                      <a:pt x="65" y="39"/>
                    </a:cubicBezTo>
                    <a:cubicBezTo>
                      <a:pt x="66" y="39"/>
                      <a:pt x="66" y="37"/>
                      <a:pt x="66" y="37"/>
                    </a:cubicBezTo>
                    <a:cubicBezTo>
                      <a:pt x="66" y="34"/>
                      <a:pt x="70" y="36"/>
                      <a:pt x="69" y="33"/>
                    </a:cubicBezTo>
                    <a:cubicBezTo>
                      <a:pt x="69" y="30"/>
                      <a:pt x="68" y="29"/>
                      <a:pt x="71" y="27"/>
                    </a:cubicBezTo>
                    <a:cubicBezTo>
                      <a:pt x="72" y="27"/>
                      <a:pt x="67" y="24"/>
                      <a:pt x="66" y="23"/>
                    </a:cubicBezTo>
                    <a:cubicBezTo>
                      <a:pt x="65" y="21"/>
                      <a:pt x="66" y="18"/>
                      <a:pt x="65" y="16"/>
                    </a:cubicBezTo>
                    <a:cubicBezTo>
                      <a:pt x="65" y="13"/>
                      <a:pt x="68" y="13"/>
                      <a:pt x="70" y="14"/>
                    </a:cubicBezTo>
                    <a:cubicBezTo>
                      <a:pt x="71" y="14"/>
                      <a:pt x="73" y="15"/>
                      <a:pt x="74" y="15"/>
                    </a:cubicBezTo>
                    <a:cubicBezTo>
                      <a:pt x="76" y="15"/>
                      <a:pt x="76" y="14"/>
                      <a:pt x="77" y="13"/>
                    </a:cubicBezTo>
                    <a:cubicBezTo>
                      <a:pt x="80" y="13"/>
                      <a:pt x="81" y="13"/>
                      <a:pt x="83" y="10"/>
                    </a:cubicBezTo>
                    <a:cubicBezTo>
                      <a:pt x="80" y="9"/>
                      <a:pt x="77" y="8"/>
                      <a:pt x="76" y="6"/>
                    </a:cubicBezTo>
                    <a:cubicBezTo>
                      <a:pt x="75" y="5"/>
                      <a:pt x="75" y="3"/>
                      <a:pt x="74" y="2"/>
                    </a:cubicBezTo>
                    <a:cubicBezTo>
                      <a:pt x="73" y="1"/>
                      <a:pt x="72" y="1"/>
                      <a:pt x="71" y="0"/>
                    </a:cubicBezTo>
                    <a:cubicBezTo>
                      <a:pt x="69" y="0"/>
                      <a:pt x="66" y="1"/>
                      <a:pt x="65" y="1"/>
                    </a:cubicBezTo>
                    <a:cubicBezTo>
                      <a:pt x="61" y="0"/>
                      <a:pt x="59" y="2"/>
                      <a:pt x="56" y="4"/>
                    </a:cubicBezTo>
                    <a:cubicBezTo>
                      <a:pt x="53" y="5"/>
                      <a:pt x="51" y="5"/>
                      <a:pt x="53" y="8"/>
                    </a:cubicBezTo>
                    <a:cubicBezTo>
                      <a:pt x="55" y="10"/>
                      <a:pt x="53" y="12"/>
                      <a:pt x="51" y="13"/>
                    </a:cubicBezTo>
                    <a:cubicBezTo>
                      <a:pt x="49" y="15"/>
                      <a:pt x="52" y="19"/>
                      <a:pt x="48" y="18"/>
                    </a:cubicBezTo>
                    <a:cubicBezTo>
                      <a:pt x="43" y="18"/>
                      <a:pt x="47" y="19"/>
                      <a:pt x="47" y="21"/>
                    </a:cubicBezTo>
                    <a:cubicBezTo>
                      <a:pt x="48" y="22"/>
                      <a:pt x="44" y="23"/>
                      <a:pt x="43" y="24"/>
                    </a:cubicBezTo>
                    <a:cubicBezTo>
                      <a:pt x="42" y="26"/>
                      <a:pt x="42" y="30"/>
                      <a:pt x="41" y="30"/>
                    </a:cubicBezTo>
                    <a:cubicBezTo>
                      <a:pt x="40" y="31"/>
                      <a:pt x="39" y="30"/>
                      <a:pt x="38" y="30"/>
                    </a:cubicBezTo>
                    <a:cubicBezTo>
                      <a:pt x="36" y="30"/>
                      <a:pt x="35" y="31"/>
                      <a:pt x="34" y="32"/>
                    </a:cubicBezTo>
                    <a:cubicBezTo>
                      <a:pt x="32" y="33"/>
                      <a:pt x="31" y="32"/>
                      <a:pt x="30" y="33"/>
                    </a:cubicBezTo>
                    <a:cubicBezTo>
                      <a:pt x="28" y="34"/>
                      <a:pt x="28" y="35"/>
                      <a:pt x="27" y="37"/>
                    </a:cubicBezTo>
                    <a:cubicBezTo>
                      <a:pt x="27" y="40"/>
                      <a:pt x="25" y="41"/>
                      <a:pt x="22" y="42"/>
                    </a:cubicBezTo>
                    <a:cubicBezTo>
                      <a:pt x="19" y="43"/>
                      <a:pt x="16" y="43"/>
                      <a:pt x="13" y="43"/>
                    </a:cubicBezTo>
                    <a:cubicBezTo>
                      <a:pt x="8" y="43"/>
                      <a:pt x="4" y="42"/>
                      <a:pt x="0" y="40"/>
                    </a:cubicBezTo>
                    <a:cubicBezTo>
                      <a:pt x="1" y="42"/>
                      <a:pt x="2" y="44"/>
                      <a:pt x="3" y="46"/>
                    </a:cubicBezTo>
                    <a:cubicBezTo>
                      <a:pt x="4" y="47"/>
                      <a:pt x="8" y="48"/>
                      <a:pt x="8" y="5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3" name="Freeform 698">
                <a:extLst>
                  <a:ext uri="{FF2B5EF4-FFF2-40B4-BE49-F238E27FC236}">
                    <a16:creationId xmlns:a16="http://schemas.microsoft.com/office/drawing/2014/main" id="{CAF13B18-A7F0-1043-9312-C2FEC4CBF7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77251" y="7144044"/>
                <a:ext cx="700638" cy="496944"/>
              </a:xfrm>
              <a:custGeom>
                <a:avLst/>
                <a:gdLst>
                  <a:gd name="T0" fmla="*/ 72 w 75"/>
                  <a:gd name="T1" fmla="*/ 7 h 53"/>
                  <a:gd name="T2" fmla="*/ 69 w 75"/>
                  <a:gd name="T3" fmla="*/ 8 h 53"/>
                  <a:gd name="T4" fmla="*/ 67 w 75"/>
                  <a:gd name="T5" fmla="*/ 7 h 53"/>
                  <a:gd name="T6" fmla="*/ 62 w 75"/>
                  <a:gd name="T7" fmla="*/ 10 h 53"/>
                  <a:gd name="T8" fmla="*/ 57 w 75"/>
                  <a:gd name="T9" fmla="*/ 11 h 53"/>
                  <a:gd name="T10" fmla="*/ 57 w 75"/>
                  <a:gd name="T11" fmla="*/ 4 h 53"/>
                  <a:gd name="T12" fmla="*/ 54 w 75"/>
                  <a:gd name="T13" fmla="*/ 1 h 53"/>
                  <a:gd name="T14" fmla="*/ 50 w 75"/>
                  <a:gd name="T15" fmla="*/ 6 h 53"/>
                  <a:gd name="T16" fmla="*/ 47 w 75"/>
                  <a:gd name="T17" fmla="*/ 8 h 53"/>
                  <a:gd name="T18" fmla="*/ 44 w 75"/>
                  <a:gd name="T19" fmla="*/ 8 h 53"/>
                  <a:gd name="T20" fmla="*/ 39 w 75"/>
                  <a:gd name="T21" fmla="*/ 10 h 53"/>
                  <a:gd name="T22" fmla="*/ 34 w 75"/>
                  <a:gd name="T23" fmla="*/ 7 h 53"/>
                  <a:gd name="T24" fmla="*/ 28 w 75"/>
                  <a:gd name="T25" fmla="*/ 6 h 53"/>
                  <a:gd name="T26" fmla="*/ 27 w 75"/>
                  <a:gd name="T27" fmla="*/ 8 h 53"/>
                  <a:gd name="T28" fmla="*/ 24 w 75"/>
                  <a:gd name="T29" fmla="*/ 9 h 53"/>
                  <a:gd name="T30" fmla="*/ 21 w 75"/>
                  <a:gd name="T31" fmla="*/ 14 h 53"/>
                  <a:gd name="T32" fmla="*/ 15 w 75"/>
                  <a:gd name="T33" fmla="*/ 17 h 53"/>
                  <a:gd name="T34" fmla="*/ 11 w 75"/>
                  <a:gd name="T35" fmla="*/ 19 h 53"/>
                  <a:gd name="T36" fmla="*/ 5 w 75"/>
                  <a:gd name="T37" fmla="*/ 16 h 53"/>
                  <a:gd name="T38" fmla="*/ 4 w 75"/>
                  <a:gd name="T39" fmla="*/ 23 h 53"/>
                  <a:gd name="T40" fmla="*/ 3 w 75"/>
                  <a:gd name="T41" fmla="*/ 29 h 53"/>
                  <a:gd name="T42" fmla="*/ 2 w 75"/>
                  <a:gd name="T43" fmla="*/ 33 h 53"/>
                  <a:gd name="T44" fmla="*/ 3 w 75"/>
                  <a:gd name="T45" fmla="*/ 37 h 53"/>
                  <a:gd name="T46" fmla="*/ 4 w 75"/>
                  <a:gd name="T47" fmla="*/ 40 h 53"/>
                  <a:gd name="T48" fmla="*/ 8 w 75"/>
                  <a:gd name="T49" fmla="*/ 43 h 53"/>
                  <a:gd name="T50" fmla="*/ 4 w 75"/>
                  <a:gd name="T51" fmla="*/ 49 h 53"/>
                  <a:gd name="T52" fmla="*/ 29 w 75"/>
                  <a:gd name="T53" fmla="*/ 50 h 53"/>
                  <a:gd name="T54" fmla="*/ 32 w 75"/>
                  <a:gd name="T55" fmla="*/ 43 h 53"/>
                  <a:gd name="T56" fmla="*/ 39 w 75"/>
                  <a:gd name="T57" fmla="*/ 40 h 53"/>
                  <a:gd name="T58" fmla="*/ 43 w 75"/>
                  <a:gd name="T59" fmla="*/ 39 h 53"/>
                  <a:gd name="T60" fmla="*/ 45 w 75"/>
                  <a:gd name="T61" fmla="*/ 39 h 53"/>
                  <a:gd name="T62" fmla="*/ 47 w 75"/>
                  <a:gd name="T63" fmla="*/ 33 h 53"/>
                  <a:gd name="T64" fmla="*/ 51 w 75"/>
                  <a:gd name="T65" fmla="*/ 30 h 53"/>
                  <a:gd name="T66" fmla="*/ 51 w 75"/>
                  <a:gd name="T67" fmla="*/ 27 h 53"/>
                  <a:gd name="T68" fmla="*/ 55 w 75"/>
                  <a:gd name="T69" fmla="*/ 26 h 53"/>
                  <a:gd name="T70" fmla="*/ 55 w 75"/>
                  <a:gd name="T71" fmla="*/ 23 h 53"/>
                  <a:gd name="T72" fmla="*/ 58 w 75"/>
                  <a:gd name="T73" fmla="*/ 19 h 53"/>
                  <a:gd name="T74" fmla="*/ 56 w 75"/>
                  <a:gd name="T75" fmla="*/ 14 h 53"/>
                  <a:gd name="T76" fmla="*/ 63 w 75"/>
                  <a:gd name="T77" fmla="*/ 11 h 53"/>
                  <a:gd name="T78" fmla="*/ 70 w 75"/>
                  <a:gd name="T79" fmla="*/ 10 h 53"/>
                  <a:gd name="T80" fmla="*/ 74 w 75"/>
                  <a:gd name="T81" fmla="*/ 9 h 53"/>
                  <a:gd name="T82" fmla="*/ 75 w 75"/>
                  <a:gd name="T83" fmla="*/ 7 h 53"/>
                  <a:gd name="T84" fmla="*/ 72 w 75"/>
                  <a:gd name="T85" fmla="*/ 7 h 53"/>
                  <a:gd name="T86" fmla="*/ 72 w 75"/>
                  <a:gd name="T87" fmla="*/ 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" h="53">
                    <a:moveTo>
                      <a:pt x="72" y="7"/>
                    </a:moveTo>
                    <a:cubicBezTo>
                      <a:pt x="71" y="7"/>
                      <a:pt x="70" y="9"/>
                      <a:pt x="69" y="8"/>
                    </a:cubicBezTo>
                    <a:cubicBezTo>
                      <a:pt x="68" y="8"/>
                      <a:pt x="68" y="6"/>
                      <a:pt x="67" y="7"/>
                    </a:cubicBezTo>
                    <a:cubicBezTo>
                      <a:pt x="65" y="7"/>
                      <a:pt x="63" y="9"/>
                      <a:pt x="62" y="10"/>
                    </a:cubicBezTo>
                    <a:cubicBezTo>
                      <a:pt x="61" y="10"/>
                      <a:pt x="59" y="12"/>
                      <a:pt x="57" y="11"/>
                    </a:cubicBezTo>
                    <a:cubicBezTo>
                      <a:pt x="56" y="10"/>
                      <a:pt x="59" y="6"/>
                      <a:pt x="57" y="4"/>
                    </a:cubicBezTo>
                    <a:cubicBezTo>
                      <a:pt x="57" y="4"/>
                      <a:pt x="55" y="0"/>
                      <a:pt x="54" y="1"/>
                    </a:cubicBezTo>
                    <a:cubicBezTo>
                      <a:pt x="53" y="3"/>
                      <a:pt x="52" y="5"/>
                      <a:pt x="50" y="6"/>
                    </a:cubicBezTo>
                    <a:cubicBezTo>
                      <a:pt x="48" y="7"/>
                      <a:pt x="47" y="6"/>
                      <a:pt x="47" y="8"/>
                    </a:cubicBezTo>
                    <a:cubicBezTo>
                      <a:pt x="46" y="11"/>
                      <a:pt x="45" y="7"/>
                      <a:pt x="44" y="8"/>
                    </a:cubicBezTo>
                    <a:cubicBezTo>
                      <a:pt x="42" y="9"/>
                      <a:pt x="41" y="10"/>
                      <a:pt x="39" y="10"/>
                    </a:cubicBezTo>
                    <a:cubicBezTo>
                      <a:pt x="37" y="9"/>
                      <a:pt x="35" y="8"/>
                      <a:pt x="34" y="7"/>
                    </a:cubicBezTo>
                    <a:cubicBezTo>
                      <a:pt x="33" y="7"/>
                      <a:pt x="28" y="6"/>
                      <a:pt x="28" y="6"/>
                    </a:cubicBezTo>
                    <a:cubicBezTo>
                      <a:pt x="27" y="7"/>
                      <a:pt x="28" y="8"/>
                      <a:pt x="27" y="8"/>
                    </a:cubicBezTo>
                    <a:cubicBezTo>
                      <a:pt x="26" y="8"/>
                      <a:pt x="24" y="8"/>
                      <a:pt x="24" y="9"/>
                    </a:cubicBezTo>
                    <a:cubicBezTo>
                      <a:pt x="23" y="11"/>
                      <a:pt x="23" y="13"/>
                      <a:pt x="21" y="14"/>
                    </a:cubicBezTo>
                    <a:cubicBezTo>
                      <a:pt x="18" y="16"/>
                      <a:pt x="17" y="15"/>
                      <a:pt x="15" y="17"/>
                    </a:cubicBezTo>
                    <a:cubicBezTo>
                      <a:pt x="14" y="19"/>
                      <a:pt x="12" y="19"/>
                      <a:pt x="11" y="19"/>
                    </a:cubicBezTo>
                    <a:cubicBezTo>
                      <a:pt x="10" y="18"/>
                      <a:pt x="5" y="17"/>
                      <a:pt x="5" y="16"/>
                    </a:cubicBezTo>
                    <a:cubicBezTo>
                      <a:pt x="5" y="19"/>
                      <a:pt x="5" y="21"/>
                      <a:pt x="4" y="23"/>
                    </a:cubicBezTo>
                    <a:cubicBezTo>
                      <a:pt x="2" y="25"/>
                      <a:pt x="0" y="27"/>
                      <a:pt x="3" y="29"/>
                    </a:cubicBezTo>
                    <a:cubicBezTo>
                      <a:pt x="4" y="30"/>
                      <a:pt x="2" y="31"/>
                      <a:pt x="2" y="33"/>
                    </a:cubicBezTo>
                    <a:cubicBezTo>
                      <a:pt x="2" y="34"/>
                      <a:pt x="2" y="36"/>
                      <a:pt x="3" y="37"/>
                    </a:cubicBezTo>
                    <a:cubicBezTo>
                      <a:pt x="3" y="39"/>
                      <a:pt x="2" y="40"/>
                      <a:pt x="4" y="40"/>
                    </a:cubicBezTo>
                    <a:cubicBezTo>
                      <a:pt x="7" y="41"/>
                      <a:pt x="8" y="40"/>
                      <a:pt x="8" y="43"/>
                    </a:cubicBezTo>
                    <a:cubicBezTo>
                      <a:pt x="8" y="45"/>
                      <a:pt x="5" y="48"/>
                      <a:pt x="4" y="49"/>
                    </a:cubicBezTo>
                    <a:cubicBezTo>
                      <a:pt x="12" y="53"/>
                      <a:pt x="21" y="52"/>
                      <a:pt x="29" y="50"/>
                    </a:cubicBezTo>
                    <a:cubicBezTo>
                      <a:pt x="32" y="49"/>
                      <a:pt x="31" y="45"/>
                      <a:pt x="32" y="43"/>
                    </a:cubicBezTo>
                    <a:cubicBezTo>
                      <a:pt x="33" y="41"/>
                      <a:pt x="37" y="42"/>
                      <a:pt x="39" y="40"/>
                    </a:cubicBezTo>
                    <a:cubicBezTo>
                      <a:pt x="40" y="40"/>
                      <a:pt x="41" y="39"/>
                      <a:pt x="43" y="39"/>
                    </a:cubicBezTo>
                    <a:cubicBezTo>
                      <a:pt x="43" y="39"/>
                      <a:pt x="45" y="40"/>
                      <a:pt x="45" y="39"/>
                    </a:cubicBezTo>
                    <a:cubicBezTo>
                      <a:pt x="46" y="37"/>
                      <a:pt x="46" y="35"/>
                      <a:pt x="47" y="33"/>
                    </a:cubicBezTo>
                    <a:cubicBezTo>
                      <a:pt x="48" y="32"/>
                      <a:pt x="52" y="31"/>
                      <a:pt x="51" y="30"/>
                    </a:cubicBezTo>
                    <a:cubicBezTo>
                      <a:pt x="51" y="29"/>
                      <a:pt x="47" y="27"/>
                      <a:pt x="51" y="27"/>
                    </a:cubicBezTo>
                    <a:cubicBezTo>
                      <a:pt x="52" y="27"/>
                      <a:pt x="54" y="28"/>
                      <a:pt x="55" y="26"/>
                    </a:cubicBezTo>
                    <a:cubicBezTo>
                      <a:pt x="55" y="25"/>
                      <a:pt x="54" y="24"/>
                      <a:pt x="55" y="23"/>
                    </a:cubicBezTo>
                    <a:cubicBezTo>
                      <a:pt x="55" y="21"/>
                      <a:pt x="58" y="21"/>
                      <a:pt x="58" y="19"/>
                    </a:cubicBezTo>
                    <a:cubicBezTo>
                      <a:pt x="58" y="17"/>
                      <a:pt x="55" y="16"/>
                      <a:pt x="56" y="14"/>
                    </a:cubicBezTo>
                    <a:cubicBezTo>
                      <a:pt x="58" y="13"/>
                      <a:pt x="61" y="12"/>
                      <a:pt x="63" y="11"/>
                    </a:cubicBezTo>
                    <a:cubicBezTo>
                      <a:pt x="65" y="9"/>
                      <a:pt x="68" y="10"/>
                      <a:pt x="70" y="10"/>
                    </a:cubicBezTo>
                    <a:cubicBezTo>
                      <a:pt x="71" y="10"/>
                      <a:pt x="73" y="10"/>
                      <a:pt x="74" y="9"/>
                    </a:cubicBezTo>
                    <a:cubicBezTo>
                      <a:pt x="74" y="9"/>
                      <a:pt x="75" y="8"/>
                      <a:pt x="75" y="7"/>
                    </a:cubicBezTo>
                    <a:cubicBezTo>
                      <a:pt x="74" y="7"/>
                      <a:pt x="73" y="7"/>
                      <a:pt x="72" y="7"/>
                    </a:cubicBezTo>
                    <a:cubicBezTo>
                      <a:pt x="71" y="8"/>
                      <a:pt x="73" y="7"/>
                      <a:pt x="72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4" name="Freeform 699">
                <a:extLst>
                  <a:ext uri="{FF2B5EF4-FFF2-40B4-BE49-F238E27FC236}">
                    <a16:creationId xmlns:a16="http://schemas.microsoft.com/office/drawing/2014/main" id="{EC9D23C7-A957-744B-8D8F-6757599D3D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557" y="6742665"/>
                <a:ext cx="25477" cy="38227"/>
              </a:xfrm>
              <a:custGeom>
                <a:avLst/>
                <a:gdLst>
                  <a:gd name="T0" fmla="*/ 3 w 3"/>
                  <a:gd name="T1" fmla="*/ 2 h 4"/>
                  <a:gd name="T2" fmla="*/ 1 w 3"/>
                  <a:gd name="T3" fmla="*/ 1 h 4"/>
                  <a:gd name="T4" fmla="*/ 3 w 3"/>
                  <a:gd name="T5" fmla="*/ 4 h 4"/>
                  <a:gd name="T6" fmla="*/ 3 w 3"/>
                  <a:gd name="T7" fmla="*/ 2 h 4"/>
                  <a:gd name="T8" fmla="*/ 3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2" y="2"/>
                      <a:pt x="1" y="0"/>
                      <a:pt x="1" y="1"/>
                    </a:cubicBezTo>
                    <a:cubicBezTo>
                      <a:pt x="0" y="2"/>
                      <a:pt x="2" y="3"/>
                      <a:pt x="3" y="4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5" name="Freeform 700">
                <a:extLst>
                  <a:ext uri="{FF2B5EF4-FFF2-40B4-BE49-F238E27FC236}">
                    <a16:creationId xmlns:a16="http://schemas.microsoft.com/office/drawing/2014/main" id="{72F35EC8-053F-994E-ABA8-A1E0B47B00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824383" y="6153341"/>
                <a:ext cx="1894905" cy="907882"/>
              </a:xfrm>
              <a:custGeom>
                <a:avLst/>
                <a:gdLst>
                  <a:gd name="T0" fmla="*/ 194 w 203"/>
                  <a:gd name="T1" fmla="*/ 37 h 97"/>
                  <a:gd name="T2" fmla="*/ 177 w 203"/>
                  <a:gd name="T3" fmla="*/ 31 h 97"/>
                  <a:gd name="T4" fmla="*/ 163 w 203"/>
                  <a:gd name="T5" fmla="*/ 19 h 97"/>
                  <a:gd name="T6" fmla="*/ 154 w 203"/>
                  <a:gd name="T7" fmla="*/ 7 h 97"/>
                  <a:gd name="T8" fmla="*/ 137 w 203"/>
                  <a:gd name="T9" fmla="*/ 10 h 97"/>
                  <a:gd name="T10" fmla="*/ 129 w 203"/>
                  <a:gd name="T11" fmla="*/ 8 h 97"/>
                  <a:gd name="T12" fmla="*/ 112 w 203"/>
                  <a:gd name="T13" fmla="*/ 2 h 97"/>
                  <a:gd name="T14" fmla="*/ 76 w 203"/>
                  <a:gd name="T15" fmla="*/ 10 h 97"/>
                  <a:gd name="T16" fmla="*/ 75 w 203"/>
                  <a:gd name="T17" fmla="*/ 20 h 97"/>
                  <a:gd name="T18" fmla="*/ 74 w 203"/>
                  <a:gd name="T19" fmla="*/ 31 h 97"/>
                  <a:gd name="T20" fmla="*/ 60 w 203"/>
                  <a:gd name="T21" fmla="*/ 29 h 97"/>
                  <a:gd name="T22" fmla="*/ 48 w 203"/>
                  <a:gd name="T23" fmla="*/ 32 h 97"/>
                  <a:gd name="T24" fmla="*/ 37 w 203"/>
                  <a:gd name="T25" fmla="*/ 27 h 97"/>
                  <a:gd name="T26" fmla="*/ 22 w 203"/>
                  <a:gd name="T27" fmla="*/ 25 h 97"/>
                  <a:gd name="T28" fmla="*/ 13 w 203"/>
                  <a:gd name="T29" fmla="*/ 32 h 97"/>
                  <a:gd name="T30" fmla="*/ 3 w 203"/>
                  <a:gd name="T31" fmla="*/ 38 h 97"/>
                  <a:gd name="T32" fmla="*/ 4 w 203"/>
                  <a:gd name="T33" fmla="*/ 47 h 97"/>
                  <a:gd name="T34" fmla="*/ 14 w 203"/>
                  <a:gd name="T35" fmla="*/ 57 h 97"/>
                  <a:gd name="T36" fmla="*/ 17 w 203"/>
                  <a:gd name="T37" fmla="*/ 57 h 97"/>
                  <a:gd name="T38" fmla="*/ 36 w 203"/>
                  <a:gd name="T39" fmla="*/ 63 h 97"/>
                  <a:gd name="T40" fmla="*/ 33 w 203"/>
                  <a:gd name="T41" fmla="*/ 66 h 97"/>
                  <a:gd name="T42" fmla="*/ 22 w 203"/>
                  <a:gd name="T43" fmla="*/ 72 h 97"/>
                  <a:gd name="T44" fmla="*/ 31 w 203"/>
                  <a:gd name="T45" fmla="*/ 82 h 97"/>
                  <a:gd name="T46" fmla="*/ 48 w 203"/>
                  <a:gd name="T47" fmla="*/ 90 h 97"/>
                  <a:gd name="T48" fmla="*/ 50 w 203"/>
                  <a:gd name="T49" fmla="*/ 68 h 97"/>
                  <a:gd name="T50" fmla="*/ 64 w 203"/>
                  <a:gd name="T51" fmla="*/ 62 h 97"/>
                  <a:gd name="T52" fmla="*/ 72 w 203"/>
                  <a:gd name="T53" fmla="*/ 66 h 97"/>
                  <a:gd name="T54" fmla="*/ 84 w 203"/>
                  <a:gd name="T55" fmla="*/ 76 h 97"/>
                  <a:gd name="T56" fmla="*/ 100 w 203"/>
                  <a:gd name="T57" fmla="*/ 81 h 97"/>
                  <a:gd name="T58" fmla="*/ 107 w 203"/>
                  <a:gd name="T59" fmla="*/ 91 h 97"/>
                  <a:gd name="T60" fmla="*/ 123 w 203"/>
                  <a:gd name="T61" fmla="*/ 85 h 97"/>
                  <a:gd name="T62" fmla="*/ 137 w 203"/>
                  <a:gd name="T63" fmla="*/ 83 h 97"/>
                  <a:gd name="T64" fmla="*/ 153 w 203"/>
                  <a:gd name="T65" fmla="*/ 81 h 97"/>
                  <a:gd name="T66" fmla="*/ 172 w 203"/>
                  <a:gd name="T67" fmla="*/ 76 h 97"/>
                  <a:gd name="T68" fmla="*/ 175 w 203"/>
                  <a:gd name="T69" fmla="*/ 66 h 97"/>
                  <a:gd name="T70" fmla="*/ 182 w 203"/>
                  <a:gd name="T71" fmla="*/ 60 h 97"/>
                  <a:gd name="T72" fmla="*/ 193 w 203"/>
                  <a:gd name="T73" fmla="*/ 56 h 97"/>
                  <a:gd name="T74" fmla="*/ 202 w 203"/>
                  <a:gd name="T75" fmla="*/ 44 h 97"/>
                  <a:gd name="T76" fmla="*/ 201 w 203"/>
                  <a:gd name="T77" fmla="*/ 39 h 97"/>
                  <a:gd name="T78" fmla="*/ 140 w 203"/>
                  <a:gd name="T79" fmla="*/ 65 h 97"/>
                  <a:gd name="T80" fmla="*/ 141 w 203"/>
                  <a:gd name="T81" fmla="*/ 59 h 97"/>
                  <a:gd name="T82" fmla="*/ 148 w 203"/>
                  <a:gd name="T83" fmla="*/ 58 h 97"/>
                  <a:gd name="T84" fmla="*/ 156 w 203"/>
                  <a:gd name="T85" fmla="*/ 58 h 97"/>
                  <a:gd name="T86" fmla="*/ 165 w 203"/>
                  <a:gd name="T87" fmla="*/ 5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3" h="97">
                    <a:moveTo>
                      <a:pt x="201" y="39"/>
                    </a:moveTo>
                    <a:cubicBezTo>
                      <a:pt x="201" y="38"/>
                      <a:pt x="197" y="39"/>
                      <a:pt x="197" y="39"/>
                    </a:cubicBezTo>
                    <a:cubicBezTo>
                      <a:pt x="195" y="39"/>
                      <a:pt x="194" y="38"/>
                      <a:pt x="194" y="37"/>
                    </a:cubicBezTo>
                    <a:cubicBezTo>
                      <a:pt x="193" y="35"/>
                      <a:pt x="191" y="35"/>
                      <a:pt x="191" y="34"/>
                    </a:cubicBezTo>
                    <a:cubicBezTo>
                      <a:pt x="190" y="33"/>
                      <a:pt x="189" y="30"/>
                      <a:pt x="186" y="30"/>
                    </a:cubicBezTo>
                    <a:cubicBezTo>
                      <a:pt x="183" y="30"/>
                      <a:pt x="180" y="33"/>
                      <a:pt x="177" y="31"/>
                    </a:cubicBezTo>
                    <a:cubicBezTo>
                      <a:pt x="176" y="30"/>
                      <a:pt x="175" y="29"/>
                      <a:pt x="174" y="28"/>
                    </a:cubicBezTo>
                    <a:cubicBezTo>
                      <a:pt x="173" y="28"/>
                      <a:pt x="171" y="31"/>
                      <a:pt x="170" y="31"/>
                    </a:cubicBezTo>
                    <a:cubicBezTo>
                      <a:pt x="169" y="32"/>
                      <a:pt x="163" y="21"/>
                      <a:pt x="163" y="19"/>
                    </a:cubicBezTo>
                    <a:cubicBezTo>
                      <a:pt x="161" y="17"/>
                      <a:pt x="160" y="14"/>
                      <a:pt x="157" y="13"/>
                    </a:cubicBezTo>
                    <a:cubicBezTo>
                      <a:pt x="156" y="12"/>
                      <a:pt x="155" y="11"/>
                      <a:pt x="154" y="11"/>
                    </a:cubicBezTo>
                    <a:cubicBezTo>
                      <a:pt x="152" y="10"/>
                      <a:pt x="154" y="8"/>
                      <a:pt x="154" y="7"/>
                    </a:cubicBezTo>
                    <a:cubicBezTo>
                      <a:pt x="154" y="6"/>
                      <a:pt x="147" y="10"/>
                      <a:pt x="146" y="11"/>
                    </a:cubicBezTo>
                    <a:cubicBezTo>
                      <a:pt x="145" y="11"/>
                      <a:pt x="137" y="14"/>
                      <a:pt x="137" y="13"/>
                    </a:cubicBezTo>
                    <a:cubicBezTo>
                      <a:pt x="137" y="11"/>
                      <a:pt x="139" y="10"/>
                      <a:pt x="137" y="10"/>
                    </a:cubicBezTo>
                    <a:cubicBezTo>
                      <a:pt x="136" y="9"/>
                      <a:pt x="135" y="8"/>
                      <a:pt x="134" y="9"/>
                    </a:cubicBezTo>
                    <a:cubicBezTo>
                      <a:pt x="134" y="9"/>
                      <a:pt x="134" y="10"/>
                      <a:pt x="133" y="9"/>
                    </a:cubicBezTo>
                    <a:cubicBezTo>
                      <a:pt x="131" y="8"/>
                      <a:pt x="132" y="7"/>
                      <a:pt x="129" y="8"/>
                    </a:cubicBezTo>
                    <a:cubicBezTo>
                      <a:pt x="126" y="10"/>
                      <a:pt x="126" y="7"/>
                      <a:pt x="126" y="5"/>
                    </a:cubicBezTo>
                    <a:cubicBezTo>
                      <a:pt x="127" y="1"/>
                      <a:pt x="121" y="0"/>
                      <a:pt x="118" y="0"/>
                    </a:cubicBezTo>
                    <a:cubicBezTo>
                      <a:pt x="116" y="0"/>
                      <a:pt x="114" y="1"/>
                      <a:pt x="112" y="2"/>
                    </a:cubicBezTo>
                    <a:cubicBezTo>
                      <a:pt x="110" y="3"/>
                      <a:pt x="108" y="4"/>
                      <a:pt x="105" y="4"/>
                    </a:cubicBezTo>
                    <a:cubicBezTo>
                      <a:pt x="97" y="6"/>
                      <a:pt x="89" y="9"/>
                      <a:pt x="81" y="9"/>
                    </a:cubicBezTo>
                    <a:cubicBezTo>
                      <a:pt x="79" y="9"/>
                      <a:pt x="77" y="9"/>
                      <a:pt x="76" y="10"/>
                    </a:cubicBezTo>
                    <a:cubicBezTo>
                      <a:pt x="75" y="11"/>
                      <a:pt x="77" y="14"/>
                      <a:pt x="79" y="14"/>
                    </a:cubicBezTo>
                    <a:cubicBezTo>
                      <a:pt x="83" y="17"/>
                      <a:pt x="76" y="16"/>
                      <a:pt x="74" y="17"/>
                    </a:cubicBezTo>
                    <a:cubicBezTo>
                      <a:pt x="72" y="18"/>
                      <a:pt x="75" y="19"/>
                      <a:pt x="75" y="20"/>
                    </a:cubicBezTo>
                    <a:cubicBezTo>
                      <a:pt x="75" y="22"/>
                      <a:pt x="71" y="22"/>
                      <a:pt x="71" y="23"/>
                    </a:cubicBezTo>
                    <a:cubicBezTo>
                      <a:pt x="71" y="26"/>
                      <a:pt x="79" y="25"/>
                      <a:pt x="78" y="29"/>
                    </a:cubicBezTo>
                    <a:cubicBezTo>
                      <a:pt x="77" y="30"/>
                      <a:pt x="76" y="31"/>
                      <a:pt x="74" y="31"/>
                    </a:cubicBezTo>
                    <a:cubicBezTo>
                      <a:pt x="73" y="31"/>
                      <a:pt x="70" y="31"/>
                      <a:pt x="69" y="31"/>
                    </a:cubicBezTo>
                    <a:cubicBezTo>
                      <a:pt x="67" y="32"/>
                      <a:pt x="68" y="33"/>
                      <a:pt x="66" y="32"/>
                    </a:cubicBezTo>
                    <a:cubicBezTo>
                      <a:pt x="64" y="31"/>
                      <a:pt x="62" y="29"/>
                      <a:pt x="60" y="29"/>
                    </a:cubicBezTo>
                    <a:cubicBezTo>
                      <a:pt x="59" y="28"/>
                      <a:pt x="57" y="30"/>
                      <a:pt x="56" y="30"/>
                    </a:cubicBezTo>
                    <a:cubicBezTo>
                      <a:pt x="54" y="29"/>
                      <a:pt x="53" y="29"/>
                      <a:pt x="51" y="30"/>
                    </a:cubicBezTo>
                    <a:cubicBezTo>
                      <a:pt x="50" y="31"/>
                      <a:pt x="49" y="33"/>
                      <a:pt x="48" y="32"/>
                    </a:cubicBezTo>
                    <a:cubicBezTo>
                      <a:pt x="47" y="32"/>
                      <a:pt x="44" y="29"/>
                      <a:pt x="43" y="30"/>
                    </a:cubicBezTo>
                    <a:cubicBezTo>
                      <a:pt x="42" y="30"/>
                      <a:pt x="42" y="33"/>
                      <a:pt x="41" y="31"/>
                    </a:cubicBezTo>
                    <a:cubicBezTo>
                      <a:pt x="40" y="29"/>
                      <a:pt x="39" y="28"/>
                      <a:pt x="37" y="27"/>
                    </a:cubicBezTo>
                    <a:cubicBezTo>
                      <a:pt x="35" y="26"/>
                      <a:pt x="33" y="26"/>
                      <a:pt x="32" y="25"/>
                    </a:cubicBezTo>
                    <a:cubicBezTo>
                      <a:pt x="29" y="24"/>
                      <a:pt x="29" y="26"/>
                      <a:pt x="27" y="26"/>
                    </a:cubicBezTo>
                    <a:cubicBezTo>
                      <a:pt x="25" y="27"/>
                      <a:pt x="24" y="24"/>
                      <a:pt x="22" y="25"/>
                    </a:cubicBezTo>
                    <a:cubicBezTo>
                      <a:pt x="21" y="26"/>
                      <a:pt x="21" y="27"/>
                      <a:pt x="20" y="27"/>
                    </a:cubicBezTo>
                    <a:cubicBezTo>
                      <a:pt x="19" y="28"/>
                      <a:pt x="17" y="28"/>
                      <a:pt x="16" y="28"/>
                    </a:cubicBezTo>
                    <a:cubicBezTo>
                      <a:pt x="15" y="29"/>
                      <a:pt x="13" y="31"/>
                      <a:pt x="13" y="32"/>
                    </a:cubicBezTo>
                    <a:cubicBezTo>
                      <a:pt x="12" y="33"/>
                      <a:pt x="14" y="36"/>
                      <a:pt x="12" y="36"/>
                    </a:cubicBezTo>
                    <a:cubicBezTo>
                      <a:pt x="10" y="37"/>
                      <a:pt x="7" y="31"/>
                      <a:pt x="6" y="34"/>
                    </a:cubicBezTo>
                    <a:cubicBezTo>
                      <a:pt x="5" y="36"/>
                      <a:pt x="4" y="36"/>
                      <a:pt x="3" y="38"/>
                    </a:cubicBezTo>
                    <a:cubicBezTo>
                      <a:pt x="2" y="40"/>
                      <a:pt x="6" y="40"/>
                      <a:pt x="4" y="42"/>
                    </a:cubicBezTo>
                    <a:cubicBezTo>
                      <a:pt x="3" y="43"/>
                      <a:pt x="0" y="45"/>
                      <a:pt x="2" y="46"/>
                    </a:cubicBezTo>
                    <a:cubicBezTo>
                      <a:pt x="3" y="46"/>
                      <a:pt x="4" y="47"/>
                      <a:pt x="4" y="47"/>
                    </a:cubicBezTo>
                    <a:cubicBezTo>
                      <a:pt x="5" y="48"/>
                      <a:pt x="4" y="49"/>
                      <a:pt x="5" y="50"/>
                    </a:cubicBezTo>
                    <a:cubicBezTo>
                      <a:pt x="7" y="51"/>
                      <a:pt x="9" y="49"/>
                      <a:pt x="11" y="51"/>
                    </a:cubicBezTo>
                    <a:cubicBezTo>
                      <a:pt x="12" y="52"/>
                      <a:pt x="14" y="55"/>
                      <a:pt x="14" y="57"/>
                    </a:cubicBezTo>
                    <a:cubicBezTo>
                      <a:pt x="13" y="57"/>
                      <a:pt x="10" y="56"/>
                      <a:pt x="13" y="58"/>
                    </a:cubicBezTo>
                    <a:cubicBezTo>
                      <a:pt x="14" y="59"/>
                      <a:pt x="14" y="60"/>
                      <a:pt x="16" y="58"/>
                    </a:cubicBezTo>
                    <a:cubicBezTo>
                      <a:pt x="16" y="57"/>
                      <a:pt x="16" y="57"/>
                      <a:pt x="17" y="57"/>
                    </a:cubicBezTo>
                    <a:cubicBezTo>
                      <a:pt x="22" y="57"/>
                      <a:pt x="24" y="54"/>
                      <a:pt x="29" y="56"/>
                    </a:cubicBezTo>
                    <a:cubicBezTo>
                      <a:pt x="31" y="57"/>
                      <a:pt x="33" y="54"/>
                      <a:pt x="34" y="56"/>
                    </a:cubicBezTo>
                    <a:cubicBezTo>
                      <a:pt x="35" y="57"/>
                      <a:pt x="37" y="61"/>
                      <a:pt x="36" y="63"/>
                    </a:cubicBezTo>
                    <a:cubicBezTo>
                      <a:pt x="35" y="63"/>
                      <a:pt x="33" y="64"/>
                      <a:pt x="35" y="64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4" y="66"/>
                      <a:pt x="33" y="66"/>
                      <a:pt x="33" y="66"/>
                    </a:cubicBezTo>
                    <a:cubicBezTo>
                      <a:pt x="30" y="66"/>
                      <a:pt x="22" y="64"/>
                      <a:pt x="24" y="69"/>
                    </a:cubicBezTo>
                    <a:cubicBezTo>
                      <a:pt x="25" y="71"/>
                      <a:pt x="24" y="71"/>
                      <a:pt x="22" y="70"/>
                    </a:cubicBezTo>
                    <a:cubicBezTo>
                      <a:pt x="20" y="69"/>
                      <a:pt x="21" y="71"/>
                      <a:pt x="22" y="72"/>
                    </a:cubicBezTo>
                    <a:cubicBezTo>
                      <a:pt x="24" y="72"/>
                      <a:pt x="24" y="75"/>
                      <a:pt x="25" y="76"/>
                    </a:cubicBezTo>
                    <a:cubicBezTo>
                      <a:pt x="27" y="77"/>
                      <a:pt x="24" y="79"/>
                      <a:pt x="27" y="79"/>
                    </a:cubicBezTo>
                    <a:cubicBezTo>
                      <a:pt x="28" y="79"/>
                      <a:pt x="30" y="81"/>
                      <a:pt x="31" y="82"/>
                    </a:cubicBezTo>
                    <a:cubicBezTo>
                      <a:pt x="34" y="82"/>
                      <a:pt x="31" y="85"/>
                      <a:pt x="31" y="87"/>
                    </a:cubicBezTo>
                    <a:cubicBezTo>
                      <a:pt x="34" y="85"/>
                      <a:pt x="38" y="82"/>
                      <a:pt x="42" y="85"/>
                    </a:cubicBezTo>
                    <a:cubicBezTo>
                      <a:pt x="44" y="87"/>
                      <a:pt x="45" y="90"/>
                      <a:pt x="48" y="90"/>
                    </a:cubicBezTo>
                    <a:cubicBezTo>
                      <a:pt x="50" y="90"/>
                      <a:pt x="49" y="88"/>
                      <a:pt x="49" y="87"/>
                    </a:cubicBezTo>
                    <a:cubicBezTo>
                      <a:pt x="49" y="84"/>
                      <a:pt x="49" y="81"/>
                      <a:pt x="49" y="78"/>
                    </a:cubicBezTo>
                    <a:cubicBezTo>
                      <a:pt x="49" y="76"/>
                      <a:pt x="48" y="68"/>
                      <a:pt x="50" y="68"/>
                    </a:cubicBezTo>
                    <a:cubicBezTo>
                      <a:pt x="52" y="67"/>
                      <a:pt x="55" y="66"/>
                      <a:pt x="57" y="65"/>
                    </a:cubicBezTo>
                    <a:cubicBezTo>
                      <a:pt x="59" y="65"/>
                      <a:pt x="61" y="64"/>
                      <a:pt x="62" y="64"/>
                    </a:cubicBezTo>
                    <a:cubicBezTo>
                      <a:pt x="63" y="63"/>
                      <a:pt x="62" y="61"/>
                      <a:pt x="64" y="62"/>
                    </a:cubicBezTo>
                    <a:cubicBezTo>
                      <a:pt x="65" y="62"/>
                      <a:pt x="68" y="64"/>
                      <a:pt x="68" y="62"/>
                    </a:cubicBezTo>
                    <a:cubicBezTo>
                      <a:pt x="68" y="61"/>
                      <a:pt x="70" y="60"/>
                      <a:pt x="71" y="62"/>
                    </a:cubicBezTo>
                    <a:cubicBezTo>
                      <a:pt x="72" y="63"/>
                      <a:pt x="71" y="64"/>
                      <a:pt x="72" y="66"/>
                    </a:cubicBezTo>
                    <a:cubicBezTo>
                      <a:pt x="72" y="67"/>
                      <a:pt x="73" y="69"/>
                      <a:pt x="72" y="70"/>
                    </a:cubicBezTo>
                    <a:cubicBezTo>
                      <a:pt x="73" y="71"/>
                      <a:pt x="74" y="71"/>
                      <a:pt x="75" y="72"/>
                    </a:cubicBezTo>
                    <a:cubicBezTo>
                      <a:pt x="78" y="75"/>
                      <a:pt x="80" y="77"/>
                      <a:pt x="84" y="76"/>
                    </a:cubicBezTo>
                    <a:cubicBezTo>
                      <a:pt x="86" y="76"/>
                      <a:pt x="88" y="77"/>
                      <a:pt x="90" y="77"/>
                    </a:cubicBezTo>
                    <a:cubicBezTo>
                      <a:pt x="92" y="77"/>
                      <a:pt x="93" y="75"/>
                      <a:pt x="95" y="75"/>
                    </a:cubicBezTo>
                    <a:cubicBezTo>
                      <a:pt x="97" y="76"/>
                      <a:pt x="99" y="79"/>
                      <a:pt x="100" y="81"/>
                    </a:cubicBezTo>
                    <a:cubicBezTo>
                      <a:pt x="101" y="82"/>
                      <a:pt x="100" y="83"/>
                      <a:pt x="100" y="85"/>
                    </a:cubicBezTo>
                    <a:cubicBezTo>
                      <a:pt x="100" y="87"/>
                      <a:pt x="103" y="88"/>
                      <a:pt x="103" y="90"/>
                    </a:cubicBezTo>
                    <a:cubicBezTo>
                      <a:pt x="103" y="91"/>
                      <a:pt x="106" y="91"/>
                      <a:pt x="107" y="91"/>
                    </a:cubicBezTo>
                    <a:cubicBezTo>
                      <a:pt x="109" y="91"/>
                      <a:pt x="109" y="91"/>
                      <a:pt x="110" y="93"/>
                    </a:cubicBezTo>
                    <a:cubicBezTo>
                      <a:pt x="112" y="97"/>
                      <a:pt x="114" y="92"/>
                      <a:pt x="116" y="90"/>
                    </a:cubicBezTo>
                    <a:cubicBezTo>
                      <a:pt x="117" y="87"/>
                      <a:pt x="121" y="87"/>
                      <a:pt x="123" y="85"/>
                    </a:cubicBezTo>
                    <a:cubicBezTo>
                      <a:pt x="125" y="85"/>
                      <a:pt x="125" y="85"/>
                      <a:pt x="126" y="84"/>
                    </a:cubicBezTo>
                    <a:cubicBezTo>
                      <a:pt x="127" y="81"/>
                      <a:pt x="128" y="82"/>
                      <a:pt x="130" y="82"/>
                    </a:cubicBezTo>
                    <a:cubicBezTo>
                      <a:pt x="132" y="82"/>
                      <a:pt x="136" y="85"/>
                      <a:pt x="137" y="83"/>
                    </a:cubicBezTo>
                    <a:cubicBezTo>
                      <a:pt x="137" y="81"/>
                      <a:pt x="137" y="80"/>
                      <a:pt x="139" y="79"/>
                    </a:cubicBezTo>
                    <a:cubicBezTo>
                      <a:pt x="141" y="78"/>
                      <a:pt x="143" y="80"/>
                      <a:pt x="145" y="80"/>
                    </a:cubicBezTo>
                    <a:cubicBezTo>
                      <a:pt x="147" y="81"/>
                      <a:pt x="151" y="81"/>
                      <a:pt x="153" y="81"/>
                    </a:cubicBezTo>
                    <a:cubicBezTo>
                      <a:pt x="159" y="81"/>
                      <a:pt x="164" y="83"/>
                      <a:pt x="170" y="84"/>
                    </a:cubicBezTo>
                    <a:cubicBezTo>
                      <a:pt x="169" y="82"/>
                      <a:pt x="171" y="81"/>
                      <a:pt x="173" y="79"/>
                    </a:cubicBezTo>
                    <a:cubicBezTo>
                      <a:pt x="174" y="78"/>
                      <a:pt x="173" y="78"/>
                      <a:pt x="172" y="76"/>
                    </a:cubicBezTo>
                    <a:cubicBezTo>
                      <a:pt x="171" y="75"/>
                      <a:pt x="171" y="73"/>
                      <a:pt x="171" y="71"/>
                    </a:cubicBezTo>
                    <a:cubicBezTo>
                      <a:pt x="170" y="71"/>
                      <a:pt x="170" y="67"/>
                      <a:pt x="169" y="68"/>
                    </a:cubicBezTo>
                    <a:cubicBezTo>
                      <a:pt x="170" y="67"/>
                      <a:pt x="173" y="67"/>
                      <a:pt x="175" y="66"/>
                    </a:cubicBezTo>
                    <a:cubicBezTo>
                      <a:pt x="178" y="66"/>
                      <a:pt x="180" y="68"/>
                      <a:pt x="182" y="66"/>
                    </a:cubicBezTo>
                    <a:cubicBezTo>
                      <a:pt x="183" y="66"/>
                      <a:pt x="181" y="65"/>
                      <a:pt x="181" y="64"/>
                    </a:cubicBezTo>
                    <a:cubicBezTo>
                      <a:pt x="180" y="63"/>
                      <a:pt x="181" y="61"/>
                      <a:pt x="182" y="60"/>
                    </a:cubicBezTo>
                    <a:cubicBezTo>
                      <a:pt x="183" y="59"/>
                      <a:pt x="184" y="53"/>
                      <a:pt x="185" y="54"/>
                    </a:cubicBezTo>
                    <a:cubicBezTo>
                      <a:pt x="187" y="55"/>
                      <a:pt x="188" y="56"/>
                      <a:pt x="190" y="56"/>
                    </a:cubicBezTo>
                    <a:cubicBezTo>
                      <a:pt x="191" y="55"/>
                      <a:pt x="192" y="57"/>
                      <a:pt x="193" y="56"/>
                    </a:cubicBezTo>
                    <a:cubicBezTo>
                      <a:pt x="194" y="56"/>
                      <a:pt x="196" y="55"/>
                      <a:pt x="197" y="54"/>
                    </a:cubicBezTo>
                    <a:cubicBezTo>
                      <a:pt x="198" y="53"/>
                      <a:pt x="196" y="51"/>
                      <a:pt x="196" y="49"/>
                    </a:cubicBezTo>
                    <a:cubicBezTo>
                      <a:pt x="197" y="46"/>
                      <a:pt x="200" y="47"/>
                      <a:pt x="202" y="44"/>
                    </a:cubicBezTo>
                    <a:cubicBezTo>
                      <a:pt x="202" y="43"/>
                      <a:pt x="202" y="43"/>
                      <a:pt x="203" y="42"/>
                    </a:cubicBezTo>
                    <a:cubicBezTo>
                      <a:pt x="203" y="41"/>
                      <a:pt x="202" y="40"/>
                      <a:pt x="201" y="39"/>
                    </a:cubicBezTo>
                    <a:cubicBezTo>
                      <a:pt x="201" y="38"/>
                      <a:pt x="202" y="39"/>
                      <a:pt x="201" y="39"/>
                    </a:cubicBezTo>
                    <a:close/>
                    <a:moveTo>
                      <a:pt x="148" y="58"/>
                    </a:moveTo>
                    <a:cubicBezTo>
                      <a:pt x="146" y="58"/>
                      <a:pt x="143" y="61"/>
                      <a:pt x="142" y="62"/>
                    </a:cubicBezTo>
                    <a:cubicBezTo>
                      <a:pt x="141" y="62"/>
                      <a:pt x="140" y="64"/>
                      <a:pt x="140" y="65"/>
                    </a:cubicBezTo>
                    <a:cubicBezTo>
                      <a:pt x="140" y="66"/>
                      <a:pt x="141" y="67"/>
                      <a:pt x="141" y="67"/>
                    </a:cubicBezTo>
                    <a:cubicBezTo>
                      <a:pt x="140" y="68"/>
                      <a:pt x="138" y="64"/>
                      <a:pt x="138" y="63"/>
                    </a:cubicBezTo>
                    <a:cubicBezTo>
                      <a:pt x="138" y="61"/>
                      <a:pt x="139" y="60"/>
                      <a:pt x="141" y="59"/>
                    </a:cubicBezTo>
                    <a:cubicBezTo>
                      <a:pt x="143" y="58"/>
                      <a:pt x="145" y="57"/>
                      <a:pt x="147" y="57"/>
                    </a:cubicBezTo>
                    <a:cubicBezTo>
                      <a:pt x="147" y="57"/>
                      <a:pt x="152" y="58"/>
                      <a:pt x="152" y="58"/>
                    </a:cubicBezTo>
                    <a:cubicBezTo>
                      <a:pt x="151" y="59"/>
                      <a:pt x="148" y="58"/>
                      <a:pt x="148" y="58"/>
                    </a:cubicBezTo>
                    <a:cubicBezTo>
                      <a:pt x="146" y="58"/>
                      <a:pt x="149" y="58"/>
                      <a:pt x="148" y="58"/>
                    </a:cubicBezTo>
                    <a:close/>
                    <a:moveTo>
                      <a:pt x="165" y="59"/>
                    </a:moveTo>
                    <a:cubicBezTo>
                      <a:pt x="164" y="61"/>
                      <a:pt x="157" y="60"/>
                      <a:pt x="156" y="58"/>
                    </a:cubicBezTo>
                    <a:cubicBezTo>
                      <a:pt x="156" y="58"/>
                      <a:pt x="160" y="58"/>
                      <a:pt x="160" y="58"/>
                    </a:cubicBezTo>
                    <a:cubicBezTo>
                      <a:pt x="162" y="58"/>
                      <a:pt x="163" y="58"/>
                      <a:pt x="165" y="57"/>
                    </a:cubicBezTo>
                    <a:cubicBezTo>
                      <a:pt x="165" y="57"/>
                      <a:pt x="165" y="59"/>
                      <a:pt x="165" y="59"/>
                    </a:cubicBezTo>
                    <a:cubicBezTo>
                      <a:pt x="164" y="60"/>
                      <a:pt x="165" y="58"/>
                      <a:pt x="165" y="5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6" name="Freeform 701">
                <a:extLst>
                  <a:ext uri="{FF2B5EF4-FFF2-40B4-BE49-F238E27FC236}">
                    <a16:creationId xmlns:a16="http://schemas.microsoft.com/office/drawing/2014/main" id="{58E8EA50-4CE8-5E41-8F2E-9DB2FB4C05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9862" y="7284206"/>
                <a:ext cx="1308917" cy="1395268"/>
              </a:xfrm>
              <a:custGeom>
                <a:avLst/>
                <a:gdLst>
                  <a:gd name="T0" fmla="*/ 121 w 140"/>
                  <a:gd name="T1" fmla="*/ 66 h 149"/>
                  <a:gd name="T2" fmla="*/ 129 w 140"/>
                  <a:gd name="T3" fmla="*/ 54 h 149"/>
                  <a:gd name="T4" fmla="*/ 137 w 140"/>
                  <a:gd name="T5" fmla="*/ 46 h 149"/>
                  <a:gd name="T6" fmla="*/ 135 w 140"/>
                  <a:gd name="T7" fmla="*/ 41 h 149"/>
                  <a:gd name="T8" fmla="*/ 127 w 140"/>
                  <a:gd name="T9" fmla="*/ 37 h 149"/>
                  <a:gd name="T10" fmla="*/ 119 w 140"/>
                  <a:gd name="T11" fmla="*/ 43 h 149"/>
                  <a:gd name="T12" fmla="*/ 106 w 140"/>
                  <a:gd name="T13" fmla="*/ 51 h 149"/>
                  <a:gd name="T14" fmla="*/ 100 w 140"/>
                  <a:gd name="T15" fmla="*/ 45 h 149"/>
                  <a:gd name="T16" fmla="*/ 92 w 140"/>
                  <a:gd name="T17" fmla="*/ 52 h 149"/>
                  <a:gd name="T18" fmla="*/ 77 w 140"/>
                  <a:gd name="T19" fmla="*/ 47 h 149"/>
                  <a:gd name="T20" fmla="*/ 62 w 140"/>
                  <a:gd name="T21" fmla="*/ 41 h 149"/>
                  <a:gd name="T22" fmla="*/ 63 w 140"/>
                  <a:gd name="T23" fmla="*/ 32 h 149"/>
                  <a:gd name="T24" fmla="*/ 52 w 140"/>
                  <a:gd name="T25" fmla="*/ 22 h 149"/>
                  <a:gd name="T26" fmla="*/ 55 w 140"/>
                  <a:gd name="T27" fmla="*/ 12 h 149"/>
                  <a:gd name="T28" fmla="*/ 50 w 140"/>
                  <a:gd name="T29" fmla="*/ 2 h 149"/>
                  <a:gd name="T30" fmla="*/ 40 w 140"/>
                  <a:gd name="T31" fmla="*/ 8 h 149"/>
                  <a:gd name="T32" fmla="*/ 30 w 140"/>
                  <a:gd name="T33" fmla="*/ 12 h 149"/>
                  <a:gd name="T34" fmla="*/ 33 w 140"/>
                  <a:gd name="T35" fmla="*/ 22 h 149"/>
                  <a:gd name="T36" fmla="*/ 29 w 140"/>
                  <a:gd name="T37" fmla="*/ 33 h 149"/>
                  <a:gd name="T38" fmla="*/ 19 w 140"/>
                  <a:gd name="T39" fmla="*/ 44 h 149"/>
                  <a:gd name="T40" fmla="*/ 7 w 140"/>
                  <a:gd name="T41" fmla="*/ 50 h 149"/>
                  <a:gd name="T42" fmla="*/ 14 w 140"/>
                  <a:gd name="T43" fmla="*/ 64 h 149"/>
                  <a:gd name="T44" fmla="*/ 5 w 140"/>
                  <a:gd name="T45" fmla="*/ 64 h 149"/>
                  <a:gd name="T46" fmla="*/ 11 w 140"/>
                  <a:gd name="T47" fmla="*/ 72 h 149"/>
                  <a:gd name="T48" fmla="*/ 11 w 140"/>
                  <a:gd name="T49" fmla="*/ 82 h 149"/>
                  <a:gd name="T50" fmla="*/ 19 w 140"/>
                  <a:gd name="T51" fmla="*/ 78 h 149"/>
                  <a:gd name="T52" fmla="*/ 23 w 140"/>
                  <a:gd name="T53" fmla="*/ 75 h 149"/>
                  <a:gd name="T54" fmla="*/ 22 w 140"/>
                  <a:gd name="T55" fmla="*/ 78 h 149"/>
                  <a:gd name="T56" fmla="*/ 24 w 140"/>
                  <a:gd name="T57" fmla="*/ 82 h 149"/>
                  <a:gd name="T58" fmla="*/ 24 w 140"/>
                  <a:gd name="T59" fmla="*/ 95 h 149"/>
                  <a:gd name="T60" fmla="*/ 26 w 140"/>
                  <a:gd name="T61" fmla="*/ 107 h 149"/>
                  <a:gd name="T62" fmla="*/ 39 w 140"/>
                  <a:gd name="T63" fmla="*/ 134 h 149"/>
                  <a:gd name="T64" fmla="*/ 50 w 140"/>
                  <a:gd name="T65" fmla="*/ 143 h 149"/>
                  <a:gd name="T66" fmla="*/ 57 w 140"/>
                  <a:gd name="T67" fmla="*/ 132 h 149"/>
                  <a:gd name="T68" fmla="*/ 65 w 140"/>
                  <a:gd name="T69" fmla="*/ 107 h 149"/>
                  <a:gd name="T70" fmla="*/ 81 w 140"/>
                  <a:gd name="T71" fmla="*/ 93 h 149"/>
                  <a:gd name="T72" fmla="*/ 91 w 140"/>
                  <a:gd name="T73" fmla="*/ 84 h 149"/>
                  <a:gd name="T74" fmla="*/ 98 w 140"/>
                  <a:gd name="T75" fmla="*/ 74 h 149"/>
                  <a:gd name="T76" fmla="*/ 101 w 140"/>
                  <a:gd name="T77" fmla="*/ 78 h 149"/>
                  <a:gd name="T78" fmla="*/ 100 w 140"/>
                  <a:gd name="T79" fmla="*/ 58 h 149"/>
                  <a:gd name="T80" fmla="*/ 104 w 140"/>
                  <a:gd name="T81" fmla="*/ 57 h 149"/>
                  <a:gd name="T82" fmla="*/ 114 w 140"/>
                  <a:gd name="T83" fmla="*/ 60 h 149"/>
                  <a:gd name="T84" fmla="*/ 115 w 140"/>
                  <a:gd name="T85" fmla="*/ 6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0" h="149">
                    <a:moveTo>
                      <a:pt x="117" y="76"/>
                    </a:moveTo>
                    <a:cubicBezTo>
                      <a:pt x="121" y="77"/>
                      <a:pt x="119" y="73"/>
                      <a:pt x="120" y="71"/>
                    </a:cubicBezTo>
                    <a:cubicBezTo>
                      <a:pt x="120" y="69"/>
                      <a:pt x="121" y="67"/>
                      <a:pt x="121" y="66"/>
                    </a:cubicBezTo>
                    <a:cubicBezTo>
                      <a:pt x="122" y="65"/>
                      <a:pt x="124" y="67"/>
                      <a:pt x="125" y="65"/>
                    </a:cubicBezTo>
                    <a:cubicBezTo>
                      <a:pt x="126" y="63"/>
                      <a:pt x="126" y="61"/>
                      <a:pt x="126" y="59"/>
                    </a:cubicBezTo>
                    <a:cubicBezTo>
                      <a:pt x="127" y="57"/>
                      <a:pt x="129" y="56"/>
                      <a:pt x="129" y="54"/>
                    </a:cubicBezTo>
                    <a:cubicBezTo>
                      <a:pt x="129" y="52"/>
                      <a:pt x="132" y="50"/>
                      <a:pt x="133" y="49"/>
                    </a:cubicBezTo>
                    <a:cubicBezTo>
                      <a:pt x="136" y="46"/>
                      <a:pt x="135" y="49"/>
                      <a:pt x="137" y="50"/>
                    </a:cubicBezTo>
                    <a:cubicBezTo>
                      <a:pt x="137" y="50"/>
                      <a:pt x="137" y="46"/>
                      <a:pt x="137" y="46"/>
                    </a:cubicBezTo>
                    <a:cubicBezTo>
                      <a:pt x="137" y="45"/>
                      <a:pt x="140" y="45"/>
                      <a:pt x="138" y="43"/>
                    </a:cubicBezTo>
                    <a:cubicBezTo>
                      <a:pt x="137" y="43"/>
                      <a:pt x="135" y="43"/>
                      <a:pt x="134" y="43"/>
                    </a:cubicBezTo>
                    <a:cubicBezTo>
                      <a:pt x="134" y="42"/>
                      <a:pt x="135" y="41"/>
                      <a:pt x="135" y="41"/>
                    </a:cubicBezTo>
                    <a:cubicBezTo>
                      <a:pt x="136" y="40"/>
                      <a:pt x="135" y="39"/>
                      <a:pt x="134" y="38"/>
                    </a:cubicBezTo>
                    <a:cubicBezTo>
                      <a:pt x="133" y="37"/>
                      <a:pt x="133" y="37"/>
                      <a:pt x="132" y="38"/>
                    </a:cubicBezTo>
                    <a:cubicBezTo>
                      <a:pt x="130" y="39"/>
                      <a:pt x="129" y="38"/>
                      <a:pt x="127" y="37"/>
                    </a:cubicBezTo>
                    <a:cubicBezTo>
                      <a:pt x="126" y="37"/>
                      <a:pt x="124" y="39"/>
                      <a:pt x="124" y="40"/>
                    </a:cubicBezTo>
                    <a:cubicBezTo>
                      <a:pt x="123" y="41"/>
                      <a:pt x="122" y="40"/>
                      <a:pt x="121" y="41"/>
                    </a:cubicBezTo>
                    <a:cubicBezTo>
                      <a:pt x="120" y="41"/>
                      <a:pt x="119" y="42"/>
                      <a:pt x="119" y="43"/>
                    </a:cubicBezTo>
                    <a:cubicBezTo>
                      <a:pt x="117" y="45"/>
                      <a:pt x="116" y="46"/>
                      <a:pt x="114" y="45"/>
                    </a:cubicBezTo>
                    <a:cubicBezTo>
                      <a:pt x="113" y="46"/>
                      <a:pt x="114" y="48"/>
                      <a:pt x="115" y="49"/>
                    </a:cubicBezTo>
                    <a:cubicBezTo>
                      <a:pt x="117" y="53"/>
                      <a:pt x="108" y="50"/>
                      <a:pt x="106" y="51"/>
                    </a:cubicBezTo>
                    <a:cubicBezTo>
                      <a:pt x="105" y="52"/>
                      <a:pt x="102" y="51"/>
                      <a:pt x="101" y="50"/>
                    </a:cubicBezTo>
                    <a:cubicBezTo>
                      <a:pt x="100" y="49"/>
                      <a:pt x="101" y="47"/>
                      <a:pt x="101" y="47"/>
                    </a:cubicBezTo>
                    <a:cubicBezTo>
                      <a:pt x="101" y="47"/>
                      <a:pt x="101" y="44"/>
                      <a:pt x="100" y="45"/>
                    </a:cubicBezTo>
                    <a:cubicBezTo>
                      <a:pt x="98" y="45"/>
                      <a:pt x="96" y="45"/>
                      <a:pt x="96" y="48"/>
                    </a:cubicBezTo>
                    <a:cubicBezTo>
                      <a:pt x="97" y="49"/>
                      <a:pt x="98" y="52"/>
                      <a:pt x="97" y="52"/>
                    </a:cubicBezTo>
                    <a:cubicBezTo>
                      <a:pt x="95" y="52"/>
                      <a:pt x="94" y="54"/>
                      <a:pt x="92" y="52"/>
                    </a:cubicBezTo>
                    <a:cubicBezTo>
                      <a:pt x="91" y="50"/>
                      <a:pt x="90" y="53"/>
                      <a:pt x="89" y="52"/>
                    </a:cubicBezTo>
                    <a:cubicBezTo>
                      <a:pt x="86" y="51"/>
                      <a:pt x="85" y="51"/>
                      <a:pt x="82" y="50"/>
                    </a:cubicBezTo>
                    <a:cubicBezTo>
                      <a:pt x="80" y="49"/>
                      <a:pt x="79" y="47"/>
                      <a:pt x="77" y="47"/>
                    </a:cubicBezTo>
                    <a:cubicBezTo>
                      <a:pt x="74" y="48"/>
                      <a:pt x="74" y="47"/>
                      <a:pt x="72" y="46"/>
                    </a:cubicBezTo>
                    <a:cubicBezTo>
                      <a:pt x="70" y="45"/>
                      <a:pt x="68" y="46"/>
                      <a:pt x="67" y="45"/>
                    </a:cubicBezTo>
                    <a:cubicBezTo>
                      <a:pt x="65" y="43"/>
                      <a:pt x="63" y="42"/>
                      <a:pt x="62" y="41"/>
                    </a:cubicBezTo>
                    <a:cubicBezTo>
                      <a:pt x="60" y="40"/>
                      <a:pt x="59" y="40"/>
                      <a:pt x="60" y="38"/>
                    </a:cubicBezTo>
                    <a:cubicBezTo>
                      <a:pt x="61" y="37"/>
                      <a:pt x="60" y="35"/>
                      <a:pt x="62" y="34"/>
                    </a:cubicBezTo>
                    <a:cubicBezTo>
                      <a:pt x="64" y="33"/>
                      <a:pt x="65" y="34"/>
                      <a:pt x="63" y="32"/>
                    </a:cubicBezTo>
                    <a:cubicBezTo>
                      <a:pt x="61" y="31"/>
                      <a:pt x="59" y="29"/>
                      <a:pt x="57" y="28"/>
                    </a:cubicBezTo>
                    <a:cubicBezTo>
                      <a:pt x="56" y="28"/>
                      <a:pt x="55" y="26"/>
                      <a:pt x="53" y="26"/>
                    </a:cubicBezTo>
                    <a:cubicBezTo>
                      <a:pt x="53" y="26"/>
                      <a:pt x="53" y="23"/>
                      <a:pt x="52" y="22"/>
                    </a:cubicBezTo>
                    <a:cubicBezTo>
                      <a:pt x="47" y="17"/>
                      <a:pt x="57" y="23"/>
                      <a:pt x="57" y="19"/>
                    </a:cubicBezTo>
                    <a:cubicBezTo>
                      <a:pt x="57" y="17"/>
                      <a:pt x="56" y="17"/>
                      <a:pt x="54" y="15"/>
                    </a:cubicBezTo>
                    <a:cubicBezTo>
                      <a:pt x="53" y="14"/>
                      <a:pt x="53" y="13"/>
                      <a:pt x="55" y="12"/>
                    </a:cubicBezTo>
                    <a:cubicBezTo>
                      <a:pt x="57" y="12"/>
                      <a:pt x="56" y="9"/>
                      <a:pt x="58" y="8"/>
                    </a:cubicBezTo>
                    <a:cubicBezTo>
                      <a:pt x="59" y="7"/>
                      <a:pt x="61" y="6"/>
                      <a:pt x="60" y="4"/>
                    </a:cubicBezTo>
                    <a:cubicBezTo>
                      <a:pt x="58" y="1"/>
                      <a:pt x="53" y="0"/>
                      <a:pt x="50" y="2"/>
                    </a:cubicBezTo>
                    <a:cubicBezTo>
                      <a:pt x="49" y="3"/>
                      <a:pt x="49" y="3"/>
                      <a:pt x="47" y="4"/>
                    </a:cubicBezTo>
                    <a:cubicBezTo>
                      <a:pt x="46" y="4"/>
                      <a:pt x="46" y="6"/>
                      <a:pt x="45" y="7"/>
                    </a:cubicBezTo>
                    <a:cubicBezTo>
                      <a:pt x="43" y="8"/>
                      <a:pt x="41" y="7"/>
                      <a:pt x="40" y="8"/>
                    </a:cubicBezTo>
                    <a:cubicBezTo>
                      <a:pt x="39" y="9"/>
                      <a:pt x="37" y="9"/>
                      <a:pt x="35" y="8"/>
                    </a:cubicBezTo>
                    <a:cubicBezTo>
                      <a:pt x="33" y="8"/>
                      <a:pt x="32" y="7"/>
                      <a:pt x="30" y="8"/>
                    </a:cubicBezTo>
                    <a:cubicBezTo>
                      <a:pt x="28" y="8"/>
                      <a:pt x="29" y="11"/>
                      <a:pt x="30" y="12"/>
                    </a:cubicBezTo>
                    <a:cubicBezTo>
                      <a:pt x="30" y="14"/>
                      <a:pt x="30" y="16"/>
                      <a:pt x="30" y="17"/>
                    </a:cubicBezTo>
                    <a:cubicBezTo>
                      <a:pt x="31" y="19"/>
                      <a:pt x="33" y="19"/>
                      <a:pt x="35" y="20"/>
                    </a:cubicBezTo>
                    <a:cubicBezTo>
                      <a:pt x="36" y="22"/>
                      <a:pt x="34" y="22"/>
                      <a:pt x="33" y="22"/>
                    </a:cubicBezTo>
                    <a:cubicBezTo>
                      <a:pt x="32" y="24"/>
                      <a:pt x="33" y="26"/>
                      <a:pt x="33" y="28"/>
                    </a:cubicBezTo>
                    <a:cubicBezTo>
                      <a:pt x="33" y="29"/>
                      <a:pt x="31" y="29"/>
                      <a:pt x="31" y="29"/>
                    </a:cubicBezTo>
                    <a:cubicBezTo>
                      <a:pt x="29" y="30"/>
                      <a:pt x="31" y="33"/>
                      <a:pt x="29" y="33"/>
                    </a:cubicBezTo>
                    <a:cubicBezTo>
                      <a:pt x="27" y="34"/>
                      <a:pt x="26" y="35"/>
                      <a:pt x="26" y="36"/>
                    </a:cubicBezTo>
                    <a:cubicBezTo>
                      <a:pt x="25" y="38"/>
                      <a:pt x="24" y="38"/>
                      <a:pt x="22" y="39"/>
                    </a:cubicBezTo>
                    <a:cubicBezTo>
                      <a:pt x="20" y="40"/>
                      <a:pt x="20" y="43"/>
                      <a:pt x="19" y="44"/>
                    </a:cubicBezTo>
                    <a:cubicBezTo>
                      <a:pt x="18" y="46"/>
                      <a:pt x="16" y="45"/>
                      <a:pt x="15" y="47"/>
                    </a:cubicBezTo>
                    <a:cubicBezTo>
                      <a:pt x="13" y="48"/>
                      <a:pt x="12" y="44"/>
                      <a:pt x="11" y="46"/>
                    </a:cubicBezTo>
                    <a:cubicBezTo>
                      <a:pt x="10" y="47"/>
                      <a:pt x="6" y="49"/>
                      <a:pt x="7" y="50"/>
                    </a:cubicBezTo>
                    <a:cubicBezTo>
                      <a:pt x="7" y="52"/>
                      <a:pt x="10" y="52"/>
                      <a:pt x="10" y="54"/>
                    </a:cubicBezTo>
                    <a:cubicBezTo>
                      <a:pt x="9" y="57"/>
                      <a:pt x="11" y="57"/>
                      <a:pt x="13" y="58"/>
                    </a:cubicBezTo>
                    <a:cubicBezTo>
                      <a:pt x="13" y="60"/>
                      <a:pt x="14" y="62"/>
                      <a:pt x="14" y="64"/>
                    </a:cubicBezTo>
                    <a:cubicBezTo>
                      <a:pt x="14" y="64"/>
                      <a:pt x="11" y="64"/>
                      <a:pt x="10" y="64"/>
                    </a:cubicBezTo>
                    <a:cubicBezTo>
                      <a:pt x="9" y="64"/>
                      <a:pt x="8" y="65"/>
                      <a:pt x="7" y="65"/>
                    </a:cubicBezTo>
                    <a:cubicBezTo>
                      <a:pt x="7" y="65"/>
                      <a:pt x="6" y="64"/>
                      <a:pt x="5" y="64"/>
                    </a:cubicBezTo>
                    <a:cubicBezTo>
                      <a:pt x="4" y="64"/>
                      <a:pt x="0" y="66"/>
                      <a:pt x="0" y="67"/>
                    </a:cubicBezTo>
                    <a:cubicBezTo>
                      <a:pt x="2" y="69"/>
                      <a:pt x="3" y="70"/>
                      <a:pt x="5" y="72"/>
                    </a:cubicBezTo>
                    <a:cubicBezTo>
                      <a:pt x="5" y="72"/>
                      <a:pt x="11" y="72"/>
                      <a:pt x="11" y="72"/>
                    </a:cubicBezTo>
                    <a:cubicBezTo>
                      <a:pt x="11" y="73"/>
                      <a:pt x="9" y="74"/>
                      <a:pt x="8" y="74"/>
                    </a:cubicBezTo>
                    <a:cubicBezTo>
                      <a:pt x="7" y="75"/>
                      <a:pt x="4" y="73"/>
                      <a:pt x="4" y="75"/>
                    </a:cubicBezTo>
                    <a:cubicBezTo>
                      <a:pt x="4" y="77"/>
                      <a:pt x="9" y="80"/>
                      <a:pt x="11" y="82"/>
                    </a:cubicBezTo>
                    <a:cubicBezTo>
                      <a:pt x="12" y="83"/>
                      <a:pt x="13" y="83"/>
                      <a:pt x="15" y="83"/>
                    </a:cubicBezTo>
                    <a:cubicBezTo>
                      <a:pt x="17" y="82"/>
                      <a:pt x="20" y="81"/>
                      <a:pt x="21" y="79"/>
                    </a:cubicBezTo>
                    <a:cubicBezTo>
                      <a:pt x="21" y="79"/>
                      <a:pt x="20" y="78"/>
                      <a:pt x="19" y="78"/>
                    </a:cubicBezTo>
                    <a:cubicBezTo>
                      <a:pt x="19" y="77"/>
                      <a:pt x="20" y="77"/>
                      <a:pt x="20" y="77"/>
                    </a:cubicBezTo>
                    <a:cubicBezTo>
                      <a:pt x="21" y="76"/>
                      <a:pt x="20" y="75"/>
                      <a:pt x="21" y="75"/>
                    </a:cubicBezTo>
                    <a:cubicBezTo>
                      <a:pt x="21" y="75"/>
                      <a:pt x="23" y="75"/>
                      <a:pt x="23" y="75"/>
                    </a:cubicBezTo>
                    <a:cubicBezTo>
                      <a:pt x="23" y="76"/>
                      <a:pt x="21" y="76"/>
                      <a:pt x="22" y="77"/>
                    </a:cubicBezTo>
                    <a:cubicBezTo>
                      <a:pt x="22" y="77"/>
                      <a:pt x="23" y="77"/>
                      <a:pt x="23" y="77"/>
                    </a:cubicBezTo>
                    <a:cubicBezTo>
                      <a:pt x="23" y="78"/>
                      <a:pt x="22" y="78"/>
                      <a:pt x="22" y="78"/>
                    </a:cubicBezTo>
                    <a:cubicBezTo>
                      <a:pt x="21" y="78"/>
                      <a:pt x="23" y="78"/>
                      <a:pt x="23" y="78"/>
                    </a:cubicBezTo>
                    <a:cubicBezTo>
                      <a:pt x="23" y="79"/>
                      <a:pt x="22" y="79"/>
                      <a:pt x="22" y="80"/>
                    </a:cubicBezTo>
                    <a:cubicBezTo>
                      <a:pt x="21" y="80"/>
                      <a:pt x="23" y="81"/>
                      <a:pt x="24" y="82"/>
                    </a:cubicBezTo>
                    <a:cubicBezTo>
                      <a:pt x="25" y="83"/>
                      <a:pt x="23" y="85"/>
                      <a:pt x="22" y="87"/>
                    </a:cubicBezTo>
                    <a:cubicBezTo>
                      <a:pt x="22" y="88"/>
                      <a:pt x="23" y="89"/>
                      <a:pt x="24" y="90"/>
                    </a:cubicBezTo>
                    <a:cubicBezTo>
                      <a:pt x="24" y="92"/>
                      <a:pt x="24" y="93"/>
                      <a:pt x="24" y="95"/>
                    </a:cubicBezTo>
                    <a:cubicBezTo>
                      <a:pt x="24" y="97"/>
                      <a:pt x="23" y="100"/>
                      <a:pt x="23" y="101"/>
                    </a:cubicBezTo>
                    <a:cubicBezTo>
                      <a:pt x="23" y="101"/>
                      <a:pt x="24" y="99"/>
                      <a:pt x="24" y="99"/>
                    </a:cubicBezTo>
                    <a:cubicBezTo>
                      <a:pt x="25" y="100"/>
                      <a:pt x="26" y="106"/>
                      <a:pt x="26" y="107"/>
                    </a:cubicBezTo>
                    <a:cubicBezTo>
                      <a:pt x="27" y="109"/>
                      <a:pt x="29" y="112"/>
                      <a:pt x="30" y="115"/>
                    </a:cubicBezTo>
                    <a:cubicBezTo>
                      <a:pt x="31" y="118"/>
                      <a:pt x="31" y="121"/>
                      <a:pt x="32" y="124"/>
                    </a:cubicBezTo>
                    <a:cubicBezTo>
                      <a:pt x="34" y="128"/>
                      <a:pt x="37" y="131"/>
                      <a:pt x="39" y="134"/>
                    </a:cubicBezTo>
                    <a:cubicBezTo>
                      <a:pt x="40" y="137"/>
                      <a:pt x="40" y="140"/>
                      <a:pt x="41" y="143"/>
                    </a:cubicBezTo>
                    <a:cubicBezTo>
                      <a:pt x="43" y="146"/>
                      <a:pt x="45" y="149"/>
                      <a:pt x="48" y="146"/>
                    </a:cubicBezTo>
                    <a:cubicBezTo>
                      <a:pt x="50" y="145"/>
                      <a:pt x="50" y="144"/>
                      <a:pt x="50" y="143"/>
                    </a:cubicBezTo>
                    <a:cubicBezTo>
                      <a:pt x="50" y="141"/>
                      <a:pt x="52" y="140"/>
                      <a:pt x="53" y="139"/>
                    </a:cubicBezTo>
                    <a:cubicBezTo>
                      <a:pt x="54" y="138"/>
                      <a:pt x="56" y="138"/>
                      <a:pt x="57" y="137"/>
                    </a:cubicBezTo>
                    <a:cubicBezTo>
                      <a:pt x="58" y="136"/>
                      <a:pt x="57" y="133"/>
                      <a:pt x="57" y="132"/>
                    </a:cubicBezTo>
                    <a:cubicBezTo>
                      <a:pt x="56" y="128"/>
                      <a:pt x="61" y="125"/>
                      <a:pt x="60" y="122"/>
                    </a:cubicBezTo>
                    <a:cubicBezTo>
                      <a:pt x="59" y="119"/>
                      <a:pt x="58" y="116"/>
                      <a:pt x="58" y="113"/>
                    </a:cubicBezTo>
                    <a:cubicBezTo>
                      <a:pt x="58" y="109"/>
                      <a:pt x="62" y="108"/>
                      <a:pt x="65" y="107"/>
                    </a:cubicBezTo>
                    <a:cubicBezTo>
                      <a:pt x="66" y="106"/>
                      <a:pt x="69" y="106"/>
                      <a:pt x="69" y="105"/>
                    </a:cubicBezTo>
                    <a:cubicBezTo>
                      <a:pt x="70" y="103"/>
                      <a:pt x="71" y="102"/>
                      <a:pt x="72" y="101"/>
                    </a:cubicBezTo>
                    <a:cubicBezTo>
                      <a:pt x="75" y="98"/>
                      <a:pt x="78" y="95"/>
                      <a:pt x="81" y="93"/>
                    </a:cubicBezTo>
                    <a:cubicBezTo>
                      <a:pt x="82" y="92"/>
                      <a:pt x="83" y="90"/>
                      <a:pt x="84" y="89"/>
                    </a:cubicBezTo>
                    <a:cubicBezTo>
                      <a:pt x="85" y="88"/>
                      <a:pt x="87" y="88"/>
                      <a:pt x="88" y="87"/>
                    </a:cubicBezTo>
                    <a:cubicBezTo>
                      <a:pt x="89" y="86"/>
                      <a:pt x="90" y="85"/>
                      <a:pt x="91" y="84"/>
                    </a:cubicBezTo>
                    <a:cubicBezTo>
                      <a:pt x="92" y="83"/>
                      <a:pt x="90" y="82"/>
                      <a:pt x="90" y="81"/>
                    </a:cubicBezTo>
                    <a:cubicBezTo>
                      <a:pt x="91" y="79"/>
                      <a:pt x="94" y="79"/>
                      <a:pt x="95" y="78"/>
                    </a:cubicBezTo>
                    <a:cubicBezTo>
                      <a:pt x="96" y="78"/>
                      <a:pt x="98" y="75"/>
                      <a:pt x="98" y="74"/>
                    </a:cubicBezTo>
                    <a:cubicBezTo>
                      <a:pt x="98" y="76"/>
                      <a:pt x="96" y="76"/>
                      <a:pt x="97" y="78"/>
                    </a:cubicBezTo>
                    <a:cubicBezTo>
                      <a:pt x="99" y="79"/>
                      <a:pt x="100" y="76"/>
                      <a:pt x="100" y="76"/>
                    </a:cubicBezTo>
                    <a:cubicBezTo>
                      <a:pt x="101" y="77"/>
                      <a:pt x="100" y="78"/>
                      <a:pt x="101" y="78"/>
                    </a:cubicBezTo>
                    <a:cubicBezTo>
                      <a:pt x="102" y="75"/>
                      <a:pt x="101" y="72"/>
                      <a:pt x="99" y="69"/>
                    </a:cubicBezTo>
                    <a:cubicBezTo>
                      <a:pt x="98" y="67"/>
                      <a:pt x="96" y="65"/>
                      <a:pt x="97" y="62"/>
                    </a:cubicBezTo>
                    <a:cubicBezTo>
                      <a:pt x="98" y="59"/>
                      <a:pt x="103" y="61"/>
                      <a:pt x="100" y="58"/>
                    </a:cubicBezTo>
                    <a:cubicBezTo>
                      <a:pt x="99" y="57"/>
                      <a:pt x="97" y="56"/>
                      <a:pt x="98" y="54"/>
                    </a:cubicBezTo>
                    <a:cubicBezTo>
                      <a:pt x="99" y="53"/>
                      <a:pt x="100" y="54"/>
                      <a:pt x="102" y="55"/>
                    </a:cubicBezTo>
                    <a:cubicBezTo>
                      <a:pt x="103" y="56"/>
                      <a:pt x="104" y="55"/>
                      <a:pt x="104" y="57"/>
                    </a:cubicBezTo>
                    <a:cubicBezTo>
                      <a:pt x="104" y="58"/>
                      <a:pt x="104" y="59"/>
                      <a:pt x="106" y="60"/>
                    </a:cubicBezTo>
                    <a:cubicBezTo>
                      <a:pt x="107" y="60"/>
                      <a:pt x="109" y="60"/>
                      <a:pt x="110" y="60"/>
                    </a:cubicBezTo>
                    <a:cubicBezTo>
                      <a:pt x="111" y="60"/>
                      <a:pt x="113" y="61"/>
                      <a:pt x="114" y="60"/>
                    </a:cubicBezTo>
                    <a:cubicBezTo>
                      <a:pt x="119" y="59"/>
                      <a:pt x="115" y="65"/>
                      <a:pt x="113" y="66"/>
                    </a:cubicBezTo>
                    <a:cubicBezTo>
                      <a:pt x="110" y="66"/>
                      <a:pt x="112" y="70"/>
                      <a:pt x="112" y="71"/>
                    </a:cubicBezTo>
                    <a:cubicBezTo>
                      <a:pt x="113" y="71"/>
                      <a:pt x="115" y="67"/>
                      <a:pt x="115" y="68"/>
                    </a:cubicBezTo>
                    <a:cubicBezTo>
                      <a:pt x="115" y="71"/>
                      <a:pt x="117" y="74"/>
                      <a:pt x="117" y="7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7" name="Freeform 702">
                <a:extLst>
                  <a:ext uri="{FF2B5EF4-FFF2-40B4-BE49-F238E27FC236}">
                    <a16:creationId xmlns:a16="http://schemas.microsoft.com/office/drawing/2014/main" id="{D5D7AAB0-C48B-B943-9D85-1759D0E665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26295" y="7669658"/>
                <a:ext cx="382164" cy="917438"/>
              </a:xfrm>
              <a:custGeom>
                <a:avLst/>
                <a:gdLst>
                  <a:gd name="T0" fmla="*/ 37 w 41"/>
                  <a:gd name="T1" fmla="*/ 37 h 98"/>
                  <a:gd name="T2" fmla="*/ 34 w 41"/>
                  <a:gd name="T3" fmla="*/ 35 h 98"/>
                  <a:gd name="T4" fmla="*/ 31 w 41"/>
                  <a:gd name="T5" fmla="*/ 29 h 98"/>
                  <a:gd name="T6" fmla="*/ 32 w 41"/>
                  <a:gd name="T7" fmla="*/ 25 h 98"/>
                  <a:gd name="T8" fmla="*/ 25 w 41"/>
                  <a:gd name="T9" fmla="*/ 22 h 98"/>
                  <a:gd name="T10" fmla="*/ 30 w 41"/>
                  <a:gd name="T11" fmla="*/ 10 h 98"/>
                  <a:gd name="T12" fmla="*/ 28 w 41"/>
                  <a:gd name="T13" fmla="*/ 6 h 98"/>
                  <a:gd name="T14" fmla="*/ 23 w 41"/>
                  <a:gd name="T15" fmla="*/ 2 h 98"/>
                  <a:gd name="T16" fmla="*/ 22 w 41"/>
                  <a:gd name="T17" fmla="*/ 9 h 98"/>
                  <a:gd name="T18" fmla="*/ 18 w 41"/>
                  <a:gd name="T19" fmla="*/ 9 h 98"/>
                  <a:gd name="T20" fmla="*/ 13 w 41"/>
                  <a:gd name="T21" fmla="*/ 15 h 98"/>
                  <a:gd name="T22" fmla="*/ 11 w 41"/>
                  <a:gd name="T23" fmla="*/ 21 h 98"/>
                  <a:gd name="T24" fmla="*/ 6 w 41"/>
                  <a:gd name="T25" fmla="*/ 25 h 98"/>
                  <a:gd name="T26" fmla="*/ 2 w 41"/>
                  <a:gd name="T27" fmla="*/ 35 h 98"/>
                  <a:gd name="T28" fmla="*/ 0 w 41"/>
                  <a:gd name="T29" fmla="*/ 40 h 98"/>
                  <a:gd name="T30" fmla="*/ 4 w 41"/>
                  <a:gd name="T31" fmla="*/ 44 h 98"/>
                  <a:gd name="T32" fmla="*/ 7 w 41"/>
                  <a:gd name="T33" fmla="*/ 52 h 98"/>
                  <a:gd name="T34" fmla="*/ 11 w 41"/>
                  <a:gd name="T35" fmla="*/ 58 h 98"/>
                  <a:gd name="T36" fmla="*/ 11 w 41"/>
                  <a:gd name="T37" fmla="*/ 64 h 98"/>
                  <a:gd name="T38" fmla="*/ 12 w 41"/>
                  <a:gd name="T39" fmla="*/ 66 h 98"/>
                  <a:gd name="T40" fmla="*/ 14 w 41"/>
                  <a:gd name="T41" fmla="*/ 66 h 98"/>
                  <a:gd name="T42" fmla="*/ 17 w 41"/>
                  <a:gd name="T43" fmla="*/ 65 h 98"/>
                  <a:gd name="T44" fmla="*/ 22 w 41"/>
                  <a:gd name="T45" fmla="*/ 64 h 98"/>
                  <a:gd name="T46" fmla="*/ 25 w 41"/>
                  <a:gd name="T47" fmla="*/ 72 h 98"/>
                  <a:gd name="T48" fmla="*/ 29 w 41"/>
                  <a:gd name="T49" fmla="*/ 80 h 98"/>
                  <a:gd name="T50" fmla="*/ 30 w 41"/>
                  <a:gd name="T51" fmla="*/ 85 h 98"/>
                  <a:gd name="T52" fmla="*/ 29 w 41"/>
                  <a:gd name="T53" fmla="*/ 88 h 98"/>
                  <a:gd name="T54" fmla="*/ 29 w 41"/>
                  <a:gd name="T55" fmla="*/ 98 h 98"/>
                  <a:gd name="T56" fmla="*/ 34 w 41"/>
                  <a:gd name="T57" fmla="*/ 85 h 98"/>
                  <a:gd name="T58" fmla="*/ 28 w 41"/>
                  <a:gd name="T59" fmla="*/ 71 h 98"/>
                  <a:gd name="T60" fmla="*/ 30 w 41"/>
                  <a:gd name="T61" fmla="*/ 65 h 98"/>
                  <a:gd name="T62" fmla="*/ 26 w 41"/>
                  <a:gd name="T63" fmla="*/ 49 h 98"/>
                  <a:gd name="T64" fmla="*/ 34 w 41"/>
                  <a:gd name="T65" fmla="*/ 44 h 98"/>
                  <a:gd name="T66" fmla="*/ 41 w 41"/>
                  <a:gd name="T67" fmla="*/ 3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" h="98">
                    <a:moveTo>
                      <a:pt x="39" y="38"/>
                    </a:moveTo>
                    <a:cubicBezTo>
                      <a:pt x="38" y="38"/>
                      <a:pt x="37" y="39"/>
                      <a:pt x="37" y="37"/>
                    </a:cubicBezTo>
                    <a:cubicBezTo>
                      <a:pt x="37" y="37"/>
                      <a:pt x="37" y="36"/>
                      <a:pt x="37" y="36"/>
                    </a:cubicBezTo>
                    <a:cubicBezTo>
                      <a:pt x="37" y="35"/>
                      <a:pt x="34" y="35"/>
                      <a:pt x="34" y="35"/>
                    </a:cubicBezTo>
                    <a:cubicBezTo>
                      <a:pt x="33" y="34"/>
                      <a:pt x="34" y="32"/>
                      <a:pt x="34" y="31"/>
                    </a:cubicBezTo>
                    <a:cubicBezTo>
                      <a:pt x="35" y="29"/>
                      <a:pt x="32" y="30"/>
                      <a:pt x="31" y="29"/>
                    </a:cubicBezTo>
                    <a:cubicBezTo>
                      <a:pt x="31" y="28"/>
                      <a:pt x="30" y="28"/>
                      <a:pt x="30" y="27"/>
                    </a:cubicBezTo>
                    <a:cubicBezTo>
                      <a:pt x="30" y="26"/>
                      <a:pt x="32" y="25"/>
                      <a:pt x="32" y="25"/>
                    </a:cubicBezTo>
                    <a:cubicBezTo>
                      <a:pt x="31" y="23"/>
                      <a:pt x="25" y="26"/>
                      <a:pt x="24" y="25"/>
                    </a:cubicBezTo>
                    <a:cubicBezTo>
                      <a:pt x="24" y="25"/>
                      <a:pt x="25" y="23"/>
                      <a:pt x="25" y="22"/>
                    </a:cubicBezTo>
                    <a:cubicBezTo>
                      <a:pt x="24" y="21"/>
                      <a:pt x="27" y="19"/>
                      <a:pt x="27" y="18"/>
                    </a:cubicBezTo>
                    <a:cubicBezTo>
                      <a:pt x="29" y="15"/>
                      <a:pt x="31" y="13"/>
                      <a:pt x="30" y="10"/>
                    </a:cubicBezTo>
                    <a:cubicBezTo>
                      <a:pt x="30" y="9"/>
                      <a:pt x="31" y="8"/>
                      <a:pt x="31" y="7"/>
                    </a:cubicBezTo>
                    <a:cubicBezTo>
                      <a:pt x="31" y="5"/>
                      <a:pt x="29" y="7"/>
                      <a:pt x="28" y="6"/>
                    </a:cubicBezTo>
                    <a:cubicBezTo>
                      <a:pt x="28" y="4"/>
                      <a:pt x="27" y="3"/>
                      <a:pt x="27" y="2"/>
                    </a:cubicBezTo>
                    <a:cubicBezTo>
                      <a:pt x="25" y="0"/>
                      <a:pt x="25" y="3"/>
                      <a:pt x="23" y="2"/>
                    </a:cubicBezTo>
                    <a:cubicBezTo>
                      <a:pt x="24" y="4"/>
                      <a:pt x="22" y="4"/>
                      <a:pt x="22" y="5"/>
                    </a:cubicBezTo>
                    <a:cubicBezTo>
                      <a:pt x="22" y="5"/>
                      <a:pt x="22" y="9"/>
                      <a:pt x="22" y="9"/>
                    </a:cubicBezTo>
                    <a:cubicBezTo>
                      <a:pt x="21" y="9"/>
                      <a:pt x="21" y="7"/>
                      <a:pt x="21" y="7"/>
                    </a:cubicBezTo>
                    <a:cubicBezTo>
                      <a:pt x="19" y="7"/>
                      <a:pt x="18" y="8"/>
                      <a:pt x="18" y="9"/>
                    </a:cubicBezTo>
                    <a:cubicBezTo>
                      <a:pt x="17" y="10"/>
                      <a:pt x="15" y="10"/>
                      <a:pt x="14" y="11"/>
                    </a:cubicBezTo>
                    <a:cubicBezTo>
                      <a:pt x="13" y="12"/>
                      <a:pt x="14" y="14"/>
                      <a:pt x="13" y="15"/>
                    </a:cubicBezTo>
                    <a:cubicBezTo>
                      <a:pt x="13" y="16"/>
                      <a:pt x="12" y="17"/>
                      <a:pt x="11" y="18"/>
                    </a:cubicBezTo>
                    <a:cubicBezTo>
                      <a:pt x="11" y="19"/>
                      <a:pt x="11" y="20"/>
                      <a:pt x="11" y="21"/>
                    </a:cubicBezTo>
                    <a:cubicBezTo>
                      <a:pt x="11" y="23"/>
                      <a:pt x="10" y="25"/>
                      <a:pt x="9" y="25"/>
                    </a:cubicBezTo>
                    <a:cubicBezTo>
                      <a:pt x="8" y="25"/>
                      <a:pt x="7" y="25"/>
                      <a:pt x="6" y="25"/>
                    </a:cubicBezTo>
                    <a:cubicBezTo>
                      <a:pt x="5" y="27"/>
                      <a:pt x="6" y="35"/>
                      <a:pt x="4" y="35"/>
                    </a:cubicBezTo>
                    <a:cubicBezTo>
                      <a:pt x="4" y="35"/>
                      <a:pt x="2" y="35"/>
                      <a:pt x="2" y="35"/>
                    </a:cubicBezTo>
                    <a:cubicBezTo>
                      <a:pt x="2" y="36"/>
                      <a:pt x="2" y="37"/>
                      <a:pt x="2" y="37"/>
                    </a:cubicBezTo>
                    <a:cubicBezTo>
                      <a:pt x="2" y="38"/>
                      <a:pt x="1" y="39"/>
                      <a:pt x="0" y="40"/>
                    </a:cubicBezTo>
                    <a:cubicBezTo>
                      <a:pt x="0" y="41"/>
                      <a:pt x="4" y="46"/>
                      <a:pt x="5" y="47"/>
                    </a:cubicBezTo>
                    <a:cubicBezTo>
                      <a:pt x="5" y="47"/>
                      <a:pt x="4" y="44"/>
                      <a:pt x="4" y="44"/>
                    </a:cubicBezTo>
                    <a:cubicBezTo>
                      <a:pt x="4" y="44"/>
                      <a:pt x="7" y="48"/>
                      <a:pt x="7" y="48"/>
                    </a:cubicBezTo>
                    <a:cubicBezTo>
                      <a:pt x="8" y="50"/>
                      <a:pt x="6" y="50"/>
                      <a:pt x="7" y="52"/>
                    </a:cubicBezTo>
                    <a:cubicBezTo>
                      <a:pt x="6" y="51"/>
                      <a:pt x="8" y="51"/>
                      <a:pt x="9" y="52"/>
                    </a:cubicBezTo>
                    <a:cubicBezTo>
                      <a:pt x="10" y="54"/>
                      <a:pt x="11" y="56"/>
                      <a:pt x="11" y="58"/>
                    </a:cubicBezTo>
                    <a:cubicBezTo>
                      <a:pt x="11" y="58"/>
                      <a:pt x="10" y="67"/>
                      <a:pt x="10" y="67"/>
                    </a:cubicBezTo>
                    <a:cubicBezTo>
                      <a:pt x="11" y="67"/>
                      <a:pt x="11" y="64"/>
                      <a:pt x="11" y="64"/>
                    </a:cubicBezTo>
                    <a:cubicBezTo>
                      <a:pt x="11" y="64"/>
                      <a:pt x="11" y="67"/>
                      <a:pt x="11" y="67"/>
                    </a:cubicBezTo>
                    <a:cubicBezTo>
                      <a:pt x="11" y="67"/>
                      <a:pt x="12" y="66"/>
                      <a:pt x="12" y="66"/>
                    </a:cubicBezTo>
                    <a:cubicBezTo>
                      <a:pt x="12" y="66"/>
                      <a:pt x="12" y="68"/>
                      <a:pt x="12" y="68"/>
                    </a:cubicBezTo>
                    <a:cubicBezTo>
                      <a:pt x="13" y="68"/>
                      <a:pt x="13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7" y="66"/>
                      <a:pt x="17" y="65"/>
                    </a:cubicBezTo>
                    <a:cubicBezTo>
                      <a:pt x="18" y="65"/>
                      <a:pt x="23" y="62"/>
                      <a:pt x="21" y="61"/>
                    </a:cubicBezTo>
                    <a:cubicBezTo>
                      <a:pt x="22" y="61"/>
                      <a:pt x="21" y="63"/>
                      <a:pt x="22" y="64"/>
                    </a:cubicBezTo>
                    <a:cubicBezTo>
                      <a:pt x="23" y="64"/>
                      <a:pt x="24" y="64"/>
                      <a:pt x="24" y="65"/>
                    </a:cubicBezTo>
                    <a:cubicBezTo>
                      <a:pt x="25" y="67"/>
                      <a:pt x="25" y="70"/>
                      <a:pt x="25" y="72"/>
                    </a:cubicBezTo>
                    <a:cubicBezTo>
                      <a:pt x="26" y="75"/>
                      <a:pt x="26" y="77"/>
                      <a:pt x="28" y="79"/>
                    </a:cubicBezTo>
                    <a:cubicBezTo>
                      <a:pt x="28" y="79"/>
                      <a:pt x="29" y="80"/>
                      <a:pt x="29" y="80"/>
                    </a:cubicBezTo>
                    <a:cubicBezTo>
                      <a:pt x="29" y="82"/>
                      <a:pt x="30" y="82"/>
                      <a:pt x="30" y="82"/>
                    </a:cubicBezTo>
                    <a:cubicBezTo>
                      <a:pt x="31" y="83"/>
                      <a:pt x="29" y="85"/>
                      <a:pt x="30" y="85"/>
                    </a:cubicBezTo>
                    <a:cubicBezTo>
                      <a:pt x="30" y="85"/>
                      <a:pt x="30" y="85"/>
                      <a:pt x="31" y="85"/>
                    </a:cubicBezTo>
                    <a:cubicBezTo>
                      <a:pt x="31" y="86"/>
                      <a:pt x="29" y="87"/>
                      <a:pt x="29" y="88"/>
                    </a:cubicBezTo>
                    <a:cubicBezTo>
                      <a:pt x="29" y="90"/>
                      <a:pt x="30" y="88"/>
                      <a:pt x="31" y="89"/>
                    </a:cubicBezTo>
                    <a:cubicBezTo>
                      <a:pt x="31" y="89"/>
                      <a:pt x="29" y="97"/>
                      <a:pt x="29" y="98"/>
                    </a:cubicBezTo>
                    <a:cubicBezTo>
                      <a:pt x="31" y="96"/>
                      <a:pt x="32" y="92"/>
                      <a:pt x="33" y="90"/>
                    </a:cubicBezTo>
                    <a:cubicBezTo>
                      <a:pt x="34" y="88"/>
                      <a:pt x="35" y="87"/>
                      <a:pt x="34" y="85"/>
                    </a:cubicBezTo>
                    <a:cubicBezTo>
                      <a:pt x="33" y="83"/>
                      <a:pt x="33" y="82"/>
                      <a:pt x="33" y="80"/>
                    </a:cubicBezTo>
                    <a:cubicBezTo>
                      <a:pt x="32" y="78"/>
                      <a:pt x="27" y="74"/>
                      <a:pt x="28" y="71"/>
                    </a:cubicBezTo>
                    <a:cubicBezTo>
                      <a:pt x="28" y="71"/>
                      <a:pt x="30" y="70"/>
                      <a:pt x="30" y="69"/>
                    </a:cubicBezTo>
                    <a:cubicBezTo>
                      <a:pt x="29" y="67"/>
                      <a:pt x="30" y="67"/>
                      <a:pt x="30" y="65"/>
                    </a:cubicBezTo>
                    <a:cubicBezTo>
                      <a:pt x="31" y="62"/>
                      <a:pt x="27" y="60"/>
                      <a:pt x="26" y="58"/>
                    </a:cubicBezTo>
                    <a:cubicBezTo>
                      <a:pt x="23" y="56"/>
                      <a:pt x="25" y="52"/>
                      <a:pt x="26" y="49"/>
                    </a:cubicBezTo>
                    <a:cubicBezTo>
                      <a:pt x="26" y="47"/>
                      <a:pt x="27" y="47"/>
                      <a:pt x="29" y="47"/>
                    </a:cubicBezTo>
                    <a:cubicBezTo>
                      <a:pt x="31" y="47"/>
                      <a:pt x="33" y="45"/>
                      <a:pt x="34" y="44"/>
                    </a:cubicBezTo>
                    <a:cubicBezTo>
                      <a:pt x="36" y="43"/>
                      <a:pt x="37" y="44"/>
                      <a:pt x="39" y="42"/>
                    </a:cubicBezTo>
                    <a:cubicBezTo>
                      <a:pt x="40" y="40"/>
                      <a:pt x="41" y="39"/>
                      <a:pt x="41" y="38"/>
                    </a:cubicBezTo>
                    <a:cubicBezTo>
                      <a:pt x="41" y="38"/>
                      <a:pt x="40" y="38"/>
                      <a:pt x="39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8" name="Freeform 703">
                <a:extLst>
                  <a:ext uri="{FF2B5EF4-FFF2-40B4-BE49-F238E27FC236}">
                    <a16:creationId xmlns:a16="http://schemas.microsoft.com/office/drawing/2014/main" id="{8D461660-CBC7-5B49-B54A-C9A6575DD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950" y="7781150"/>
                <a:ext cx="213379" cy="261215"/>
              </a:xfrm>
              <a:custGeom>
                <a:avLst/>
                <a:gdLst>
                  <a:gd name="T0" fmla="*/ 21 w 23"/>
                  <a:gd name="T1" fmla="*/ 26 h 28"/>
                  <a:gd name="T2" fmla="*/ 20 w 23"/>
                  <a:gd name="T3" fmla="*/ 17 h 28"/>
                  <a:gd name="T4" fmla="*/ 18 w 23"/>
                  <a:gd name="T5" fmla="*/ 16 h 28"/>
                  <a:gd name="T6" fmla="*/ 16 w 23"/>
                  <a:gd name="T7" fmla="*/ 18 h 28"/>
                  <a:gd name="T8" fmla="*/ 17 w 23"/>
                  <a:gd name="T9" fmla="*/ 13 h 28"/>
                  <a:gd name="T10" fmla="*/ 18 w 23"/>
                  <a:gd name="T11" fmla="*/ 7 h 28"/>
                  <a:gd name="T12" fmla="*/ 14 w 23"/>
                  <a:gd name="T13" fmla="*/ 7 h 28"/>
                  <a:gd name="T14" fmla="*/ 10 w 23"/>
                  <a:gd name="T15" fmla="*/ 7 h 28"/>
                  <a:gd name="T16" fmla="*/ 8 w 23"/>
                  <a:gd name="T17" fmla="*/ 4 h 28"/>
                  <a:gd name="T18" fmla="*/ 6 w 23"/>
                  <a:gd name="T19" fmla="*/ 2 h 28"/>
                  <a:gd name="T20" fmla="*/ 2 w 23"/>
                  <a:gd name="T21" fmla="*/ 1 h 28"/>
                  <a:gd name="T22" fmla="*/ 4 w 23"/>
                  <a:gd name="T23" fmla="*/ 5 h 28"/>
                  <a:gd name="T24" fmla="*/ 1 w 23"/>
                  <a:gd name="T25" fmla="*/ 9 h 28"/>
                  <a:gd name="T26" fmla="*/ 3 w 23"/>
                  <a:gd name="T27" fmla="*/ 16 h 28"/>
                  <a:gd name="T28" fmla="*/ 5 w 23"/>
                  <a:gd name="T29" fmla="*/ 25 h 28"/>
                  <a:gd name="T30" fmla="*/ 6 w 23"/>
                  <a:gd name="T31" fmla="*/ 22 h 28"/>
                  <a:gd name="T32" fmla="*/ 7 w 23"/>
                  <a:gd name="T33" fmla="*/ 24 h 28"/>
                  <a:gd name="T34" fmla="*/ 7 w 23"/>
                  <a:gd name="T35" fmla="*/ 23 h 28"/>
                  <a:gd name="T36" fmla="*/ 8 w 23"/>
                  <a:gd name="T37" fmla="*/ 21 h 28"/>
                  <a:gd name="T38" fmla="*/ 13 w 23"/>
                  <a:gd name="T39" fmla="*/ 22 h 28"/>
                  <a:gd name="T40" fmla="*/ 11 w 23"/>
                  <a:gd name="T41" fmla="*/ 16 h 28"/>
                  <a:gd name="T42" fmla="*/ 13 w 23"/>
                  <a:gd name="T43" fmla="*/ 19 h 28"/>
                  <a:gd name="T44" fmla="*/ 17 w 23"/>
                  <a:gd name="T45" fmla="*/ 20 h 28"/>
                  <a:gd name="T46" fmla="*/ 18 w 23"/>
                  <a:gd name="T47" fmla="*/ 22 h 28"/>
                  <a:gd name="T48" fmla="*/ 19 w 23"/>
                  <a:gd name="T49" fmla="*/ 28 h 28"/>
                  <a:gd name="T50" fmla="*/ 21 w 23"/>
                  <a:gd name="T51" fmla="*/ 26 h 28"/>
                  <a:gd name="T52" fmla="*/ 21 w 23"/>
                  <a:gd name="T53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8">
                    <a:moveTo>
                      <a:pt x="21" y="26"/>
                    </a:moveTo>
                    <a:cubicBezTo>
                      <a:pt x="22" y="24"/>
                      <a:pt x="20" y="19"/>
                      <a:pt x="20" y="17"/>
                    </a:cubicBezTo>
                    <a:cubicBezTo>
                      <a:pt x="20" y="17"/>
                      <a:pt x="19" y="13"/>
                      <a:pt x="18" y="16"/>
                    </a:cubicBezTo>
                    <a:cubicBezTo>
                      <a:pt x="18" y="16"/>
                      <a:pt x="17" y="17"/>
                      <a:pt x="16" y="18"/>
                    </a:cubicBezTo>
                    <a:cubicBezTo>
                      <a:pt x="16" y="17"/>
                      <a:pt x="14" y="13"/>
                      <a:pt x="17" y="13"/>
                    </a:cubicBezTo>
                    <a:cubicBezTo>
                      <a:pt x="19" y="12"/>
                      <a:pt x="23" y="6"/>
                      <a:pt x="18" y="7"/>
                    </a:cubicBezTo>
                    <a:cubicBezTo>
                      <a:pt x="17" y="8"/>
                      <a:pt x="15" y="7"/>
                      <a:pt x="14" y="7"/>
                    </a:cubicBezTo>
                    <a:cubicBezTo>
                      <a:pt x="13" y="7"/>
                      <a:pt x="11" y="7"/>
                      <a:pt x="10" y="7"/>
                    </a:cubicBezTo>
                    <a:cubicBezTo>
                      <a:pt x="8" y="6"/>
                      <a:pt x="8" y="5"/>
                      <a:pt x="8" y="4"/>
                    </a:cubicBezTo>
                    <a:cubicBezTo>
                      <a:pt x="8" y="2"/>
                      <a:pt x="7" y="3"/>
                      <a:pt x="6" y="2"/>
                    </a:cubicBezTo>
                    <a:cubicBezTo>
                      <a:pt x="4" y="1"/>
                      <a:pt x="3" y="0"/>
                      <a:pt x="2" y="1"/>
                    </a:cubicBezTo>
                    <a:cubicBezTo>
                      <a:pt x="1" y="3"/>
                      <a:pt x="3" y="4"/>
                      <a:pt x="4" y="5"/>
                    </a:cubicBezTo>
                    <a:cubicBezTo>
                      <a:pt x="7" y="8"/>
                      <a:pt x="2" y="6"/>
                      <a:pt x="1" y="9"/>
                    </a:cubicBezTo>
                    <a:cubicBezTo>
                      <a:pt x="0" y="12"/>
                      <a:pt x="2" y="14"/>
                      <a:pt x="3" y="16"/>
                    </a:cubicBezTo>
                    <a:cubicBezTo>
                      <a:pt x="5" y="19"/>
                      <a:pt x="6" y="22"/>
                      <a:pt x="5" y="25"/>
                    </a:cubicBezTo>
                    <a:cubicBezTo>
                      <a:pt x="6" y="26"/>
                      <a:pt x="6" y="23"/>
                      <a:pt x="6" y="22"/>
                    </a:cubicBezTo>
                    <a:cubicBezTo>
                      <a:pt x="6" y="23"/>
                      <a:pt x="6" y="24"/>
                      <a:pt x="7" y="24"/>
                    </a:cubicBezTo>
                    <a:cubicBezTo>
                      <a:pt x="7" y="24"/>
                      <a:pt x="7" y="23"/>
                      <a:pt x="7" y="23"/>
                    </a:cubicBezTo>
                    <a:cubicBezTo>
                      <a:pt x="8" y="26"/>
                      <a:pt x="8" y="23"/>
                      <a:pt x="8" y="21"/>
                    </a:cubicBezTo>
                    <a:cubicBezTo>
                      <a:pt x="8" y="22"/>
                      <a:pt x="12" y="25"/>
                      <a:pt x="13" y="22"/>
                    </a:cubicBezTo>
                    <a:cubicBezTo>
                      <a:pt x="13" y="21"/>
                      <a:pt x="12" y="16"/>
                      <a:pt x="11" y="16"/>
                    </a:cubicBezTo>
                    <a:cubicBezTo>
                      <a:pt x="12" y="16"/>
                      <a:pt x="13" y="18"/>
                      <a:pt x="13" y="19"/>
                    </a:cubicBezTo>
                    <a:cubicBezTo>
                      <a:pt x="14" y="20"/>
                      <a:pt x="17" y="18"/>
                      <a:pt x="17" y="20"/>
                    </a:cubicBezTo>
                    <a:cubicBezTo>
                      <a:pt x="17" y="21"/>
                      <a:pt x="18" y="20"/>
                      <a:pt x="18" y="22"/>
                    </a:cubicBezTo>
                    <a:cubicBezTo>
                      <a:pt x="18" y="24"/>
                      <a:pt x="18" y="26"/>
                      <a:pt x="19" y="28"/>
                    </a:cubicBezTo>
                    <a:cubicBezTo>
                      <a:pt x="20" y="27"/>
                      <a:pt x="20" y="27"/>
                      <a:pt x="21" y="26"/>
                    </a:cubicBezTo>
                    <a:cubicBezTo>
                      <a:pt x="22" y="25"/>
                      <a:pt x="20" y="27"/>
                      <a:pt x="21" y="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9" name="Freeform 704">
                <a:extLst>
                  <a:ext uri="{FF2B5EF4-FFF2-40B4-BE49-F238E27FC236}">
                    <a16:creationId xmlns:a16="http://schemas.microsoft.com/office/drawing/2014/main" id="{8028AB03-785F-944E-BEA9-9A34F6EA9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9224" y="8071036"/>
                <a:ext cx="391720" cy="719934"/>
              </a:xfrm>
              <a:custGeom>
                <a:avLst/>
                <a:gdLst>
                  <a:gd name="T0" fmla="*/ 40 w 42"/>
                  <a:gd name="T1" fmla="*/ 30 h 77"/>
                  <a:gd name="T2" fmla="*/ 41 w 42"/>
                  <a:gd name="T3" fmla="*/ 27 h 77"/>
                  <a:gd name="T4" fmla="*/ 39 w 42"/>
                  <a:gd name="T5" fmla="*/ 24 h 77"/>
                  <a:gd name="T6" fmla="*/ 36 w 42"/>
                  <a:gd name="T7" fmla="*/ 20 h 77"/>
                  <a:gd name="T8" fmla="*/ 35 w 42"/>
                  <a:gd name="T9" fmla="*/ 15 h 77"/>
                  <a:gd name="T10" fmla="*/ 30 w 42"/>
                  <a:gd name="T11" fmla="*/ 12 h 77"/>
                  <a:gd name="T12" fmla="*/ 25 w 42"/>
                  <a:gd name="T13" fmla="*/ 14 h 77"/>
                  <a:gd name="T14" fmla="*/ 21 w 42"/>
                  <a:gd name="T15" fmla="*/ 14 h 77"/>
                  <a:gd name="T16" fmla="*/ 17 w 42"/>
                  <a:gd name="T17" fmla="*/ 16 h 77"/>
                  <a:gd name="T18" fmla="*/ 19 w 42"/>
                  <a:gd name="T19" fmla="*/ 12 h 77"/>
                  <a:gd name="T20" fmla="*/ 19 w 42"/>
                  <a:gd name="T21" fmla="*/ 9 h 77"/>
                  <a:gd name="T22" fmla="*/ 18 w 42"/>
                  <a:gd name="T23" fmla="*/ 5 h 77"/>
                  <a:gd name="T24" fmla="*/ 15 w 42"/>
                  <a:gd name="T25" fmla="*/ 4 h 77"/>
                  <a:gd name="T26" fmla="*/ 9 w 42"/>
                  <a:gd name="T27" fmla="*/ 1 h 77"/>
                  <a:gd name="T28" fmla="*/ 4 w 42"/>
                  <a:gd name="T29" fmla="*/ 4 h 77"/>
                  <a:gd name="T30" fmla="*/ 1 w 42"/>
                  <a:gd name="T31" fmla="*/ 8 h 77"/>
                  <a:gd name="T32" fmla="*/ 0 w 42"/>
                  <a:gd name="T33" fmla="*/ 13 h 77"/>
                  <a:gd name="T34" fmla="*/ 3 w 42"/>
                  <a:gd name="T35" fmla="*/ 16 h 77"/>
                  <a:gd name="T36" fmla="*/ 6 w 42"/>
                  <a:gd name="T37" fmla="*/ 20 h 77"/>
                  <a:gd name="T38" fmla="*/ 5 w 42"/>
                  <a:gd name="T39" fmla="*/ 24 h 77"/>
                  <a:gd name="T40" fmla="*/ 5 w 42"/>
                  <a:gd name="T41" fmla="*/ 27 h 77"/>
                  <a:gd name="T42" fmla="*/ 4 w 42"/>
                  <a:gd name="T43" fmla="*/ 28 h 77"/>
                  <a:gd name="T44" fmla="*/ 6 w 42"/>
                  <a:gd name="T45" fmla="*/ 33 h 77"/>
                  <a:gd name="T46" fmla="*/ 9 w 42"/>
                  <a:gd name="T47" fmla="*/ 37 h 77"/>
                  <a:gd name="T48" fmla="*/ 10 w 42"/>
                  <a:gd name="T49" fmla="*/ 42 h 77"/>
                  <a:gd name="T50" fmla="*/ 6 w 42"/>
                  <a:gd name="T51" fmla="*/ 52 h 77"/>
                  <a:gd name="T52" fmla="*/ 5 w 42"/>
                  <a:gd name="T53" fmla="*/ 55 h 77"/>
                  <a:gd name="T54" fmla="*/ 4 w 42"/>
                  <a:gd name="T55" fmla="*/ 58 h 77"/>
                  <a:gd name="T56" fmla="*/ 5 w 42"/>
                  <a:gd name="T57" fmla="*/ 62 h 77"/>
                  <a:gd name="T58" fmla="*/ 11 w 42"/>
                  <a:gd name="T59" fmla="*/ 69 h 77"/>
                  <a:gd name="T60" fmla="*/ 13 w 42"/>
                  <a:gd name="T61" fmla="*/ 72 h 77"/>
                  <a:gd name="T62" fmla="*/ 16 w 42"/>
                  <a:gd name="T63" fmla="*/ 72 h 77"/>
                  <a:gd name="T64" fmla="*/ 18 w 42"/>
                  <a:gd name="T65" fmla="*/ 74 h 77"/>
                  <a:gd name="T66" fmla="*/ 19 w 42"/>
                  <a:gd name="T67" fmla="*/ 76 h 77"/>
                  <a:gd name="T68" fmla="*/ 21 w 42"/>
                  <a:gd name="T69" fmla="*/ 76 h 77"/>
                  <a:gd name="T70" fmla="*/ 23 w 42"/>
                  <a:gd name="T71" fmla="*/ 74 h 77"/>
                  <a:gd name="T72" fmla="*/ 16 w 42"/>
                  <a:gd name="T73" fmla="*/ 69 h 77"/>
                  <a:gd name="T74" fmla="*/ 13 w 42"/>
                  <a:gd name="T75" fmla="*/ 67 h 77"/>
                  <a:gd name="T76" fmla="*/ 15 w 42"/>
                  <a:gd name="T77" fmla="*/ 67 h 77"/>
                  <a:gd name="T78" fmla="*/ 12 w 42"/>
                  <a:gd name="T79" fmla="*/ 60 h 77"/>
                  <a:gd name="T80" fmla="*/ 11 w 42"/>
                  <a:gd name="T81" fmla="*/ 58 h 77"/>
                  <a:gd name="T82" fmla="*/ 9 w 42"/>
                  <a:gd name="T83" fmla="*/ 56 h 77"/>
                  <a:gd name="T84" fmla="*/ 11 w 42"/>
                  <a:gd name="T85" fmla="*/ 48 h 77"/>
                  <a:gd name="T86" fmla="*/ 13 w 42"/>
                  <a:gd name="T87" fmla="*/ 43 h 77"/>
                  <a:gd name="T88" fmla="*/ 14 w 42"/>
                  <a:gd name="T89" fmla="*/ 36 h 77"/>
                  <a:gd name="T90" fmla="*/ 17 w 42"/>
                  <a:gd name="T91" fmla="*/ 40 h 77"/>
                  <a:gd name="T92" fmla="*/ 22 w 42"/>
                  <a:gd name="T93" fmla="*/ 41 h 77"/>
                  <a:gd name="T94" fmla="*/ 27 w 42"/>
                  <a:gd name="T95" fmla="*/ 44 h 77"/>
                  <a:gd name="T96" fmla="*/ 24 w 42"/>
                  <a:gd name="T97" fmla="*/ 38 h 77"/>
                  <a:gd name="T98" fmla="*/ 28 w 42"/>
                  <a:gd name="T99" fmla="*/ 33 h 77"/>
                  <a:gd name="T100" fmla="*/ 34 w 42"/>
                  <a:gd name="T101" fmla="*/ 32 h 77"/>
                  <a:gd name="T102" fmla="*/ 38 w 42"/>
                  <a:gd name="T103" fmla="*/ 33 h 77"/>
                  <a:gd name="T104" fmla="*/ 40 w 42"/>
                  <a:gd name="T105" fmla="*/ 30 h 77"/>
                  <a:gd name="T106" fmla="*/ 40 w 42"/>
                  <a:gd name="T107" fmla="*/ 3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" h="77">
                    <a:moveTo>
                      <a:pt x="40" y="30"/>
                    </a:moveTo>
                    <a:cubicBezTo>
                      <a:pt x="41" y="30"/>
                      <a:pt x="40" y="28"/>
                      <a:pt x="41" y="27"/>
                    </a:cubicBezTo>
                    <a:cubicBezTo>
                      <a:pt x="42" y="26"/>
                      <a:pt x="40" y="24"/>
                      <a:pt x="39" y="24"/>
                    </a:cubicBezTo>
                    <a:cubicBezTo>
                      <a:pt x="38" y="23"/>
                      <a:pt x="36" y="22"/>
                      <a:pt x="36" y="20"/>
                    </a:cubicBezTo>
                    <a:cubicBezTo>
                      <a:pt x="36" y="18"/>
                      <a:pt x="37" y="17"/>
                      <a:pt x="35" y="15"/>
                    </a:cubicBezTo>
                    <a:cubicBezTo>
                      <a:pt x="34" y="14"/>
                      <a:pt x="32" y="12"/>
                      <a:pt x="30" y="12"/>
                    </a:cubicBezTo>
                    <a:cubicBezTo>
                      <a:pt x="28" y="12"/>
                      <a:pt x="27" y="14"/>
                      <a:pt x="25" y="14"/>
                    </a:cubicBezTo>
                    <a:cubicBezTo>
                      <a:pt x="23" y="13"/>
                      <a:pt x="23" y="13"/>
                      <a:pt x="21" y="14"/>
                    </a:cubicBezTo>
                    <a:cubicBezTo>
                      <a:pt x="21" y="14"/>
                      <a:pt x="18" y="17"/>
                      <a:pt x="17" y="16"/>
                    </a:cubicBezTo>
                    <a:cubicBezTo>
                      <a:pt x="17" y="15"/>
                      <a:pt x="20" y="13"/>
                      <a:pt x="19" y="12"/>
                    </a:cubicBezTo>
                    <a:cubicBezTo>
                      <a:pt x="17" y="11"/>
                      <a:pt x="19" y="10"/>
                      <a:pt x="19" y="9"/>
                    </a:cubicBezTo>
                    <a:cubicBezTo>
                      <a:pt x="19" y="8"/>
                      <a:pt x="19" y="5"/>
                      <a:pt x="18" y="5"/>
                    </a:cubicBezTo>
                    <a:cubicBezTo>
                      <a:pt x="16" y="6"/>
                      <a:pt x="14" y="6"/>
                      <a:pt x="15" y="4"/>
                    </a:cubicBezTo>
                    <a:cubicBezTo>
                      <a:pt x="16" y="0"/>
                      <a:pt x="11" y="0"/>
                      <a:pt x="9" y="1"/>
                    </a:cubicBezTo>
                    <a:cubicBezTo>
                      <a:pt x="8" y="3"/>
                      <a:pt x="6" y="4"/>
                      <a:pt x="4" y="4"/>
                    </a:cubicBezTo>
                    <a:cubicBezTo>
                      <a:pt x="2" y="4"/>
                      <a:pt x="1" y="7"/>
                      <a:pt x="1" y="8"/>
                    </a:cubicBezTo>
                    <a:cubicBezTo>
                      <a:pt x="1" y="10"/>
                      <a:pt x="0" y="11"/>
                      <a:pt x="0" y="13"/>
                    </a:cubicBezTo>
                    <a:cubicBezTo>
                      <a:pt x="0" y="15"/>
                      <a:pt x="1" y="15"/>
                      <a:pt x="3" y="16"/>
                    </a:cubicBezTo>
                    <a:cubicBezTo>
                      <a:pt x="4" y="18"/>
                      <a:pt x="5" y="19"/>
                      <a:pt x="6" y="20"/>
                    </a:cubicBezTo>
                    <a:cubicBezTo>
                      <a:pt x="7" y="22"/>
                      <a:pt x="5" y="23"/>
                      <a:pt x="5" y="24"/>
                    </a:cubicBezTo>
                    <a:cubicBezTo>
                      <a:pt x="5" y="25"/>
                      <a:pt x="6" y="26"/>
                      <a:pt x="5" y="27"/>
                    </a:cubicBezTo>
                    <a:cubicBezTo>
                      <a:pt x="5" y="27"/>
                      <a:pt x="4" y="27"/>
                      <a:pt x="4" y="28"/>
                    </a:cubicBezTo>
                    <a:cubicBezTo>
                      <a:pt x="3" y="29"/>
                      <a:pt x="5" y="32"/>
                      <a:pt x="6" y="33"/>
                    </a:cubicBezTo>
                    <a:cubicBezTo>
                      <a:pt x="7" y="34"/>
                      <a:pt x="8" y="35"/>
                      <a:pt x="9" y="37"/>
                    </a:cubicBezTo>
                    <a:cubicBezTo>
                      <a:pt x="9" y="39"/>
                      <a:pt x="9" y="40"/>
                      <a:pt x="10" y="42"/>
                    </a:cubicBezTo>
                    <a:cubicBezTo>
                      <a:pt x="11" y="46"/>
                      <a:pt x="8" y="49"/>
                      <a:pt x="6" y="52"/>
                    </a:cubicBezTo>
                    <a:cubicBezTo>
                      <a:pt x="6" y="53"/>
                      <a:pt x="5" y="54"/>
                      <a:pt x="5" y="55"/>
                    </a:cubicBezTo>
                    <a:cubicBezTo>
                      <a:pt x="4" y="56"/>
                      <a:pt x="4" y="57"/>
                      <a:pt x="4" y="58"/>
                    </a:cubicBezTo>
                    <a:cubicBezTo>
                      <a:pt x="4" y="59"/>
                      <a:pt x="3" y="62"/>
                      <a:pt x="5" y="62"/>
                    </a:cubicBezTo>
                    <a:cubicBezTo>
                      <a:pt x="8" y="64"/>
                      <a:pt x="9" y="67"/>
                      <a:pt x="11" y="69"/>
                    </a:cubicBezTo>
                    <a:cubicBezTo>
                      <a:pt x="12" y="70"/>
                      <a:pt x="12" y="71"/>
                      <a:pt x="13" y="72"/>
                    </a:cubicBezTo>
                    <a:cubicBezTo>
                      <a:pt x="14" y="72"/>
                      <a:pt x="15" y="72"/>
                      <a:pt x="16" y="72"/>
                    </a:cubicBezTo>
                    <a:cubicBezTo>
                      <a:pt x="17" y="73"/>
                      <a:pt x="18" y="73"/>
                      <a:pt x="18" y="74"/>
                    </a:cubicBezTo>
                    <a:cubicBezTo>
                      <a:pt x="18" y="75"/>
                      <a:pt x="18" y="76"/>
                      <a:pt x="19" y="76"/>
                    </a:cubicBezTo>
                    <a:cubicBezTo>
                      <a:pt x="19" y="77"/>
                      <a:pt x="20" y="76"/>
                      <a:pt x="21" y="76"/>
                    </a:cubicBezTo>
                    <a:cubicBezTo>
                      <a:pt x="22" y="76"/>
                      <a:pt x="23" y="74"/>
                      <a:pt x="23" y="74"/>
                    </a:cubicBezTo>
                    <a:cubicBezTo>
                      <a:pt x="21" y="71"/>
                      <a:pt x="20" y="70"/>
                      <a:pt x="16" y="69"/>
                    </a:cubicBezTo>
                    <a:cubicBezTo>
                      <a:pt x="15" y="69"/>
                      <a:pt x="14" y="68"/>
                      <a:pt x="13" y="67"/>
                    </a:cubicBezTo>
                    <a:cubicBezTo>
                      <a:pt x="13" y="65"/>
                      <a:pt x="14" y="67"/>
                      <a:pt x="15" y="67"/>
                    </a:cubicBezTo>
                    <a:cubicBezTo>
                      <a:pt x="14" y="67"/>
                      <a:pt x="12" y="61"/>
                      <a:pt x="12" y="60"/>
                    </a:cubicBezTo>
                    <a:cubicBezTo>
                      <a:pt x="12" y="59"/>
                      <a:pt x="12" y="59"/>
                      <a:pt x="11" y="58"/>
                    </a:cubicBezTo>
                    <a:cubicBezTo>
                      <a:pt x="10" y="58"/>
                      <a:pt x="9" y="57"/>
                      <a:pt x="9" y="56"/>
                    </a:cubicBezTo>
                    <a:cubicBezTo>
                      <a:pt x="8" y="53"/>
                      <a:pt x="10" y="50"/>
                      <a:pt x="11" y="48"/>
                    </a:cubicBezTo>
                    <a:cubicBezTo>
                      <a:pt x="11" y="46"/>
                      <a:pt x="13" y="44"/>
                      <a:pt x="13" y="43"/>
                    </a:cubicBezTo>
                    <a:cubicBezTo>
                      <a:pt x="13" y="41"/>
                      <a:pt x="12" y="37"/>
                      <a:pt x="14" y="36"/>
                    </a:cubicBezTo>
                    <a:cubicBezTo>
                      <a:pt x="17" y="36"/>
                      <a:pt x="17" y="37"/>
                      <a:pt x="17" y="40"/>
                    </a:cubicBezTo>
                    <a:cubicBezTo>
                      <a:pt x="16" y="42"/>
                      <a:pt x="20" y="41"/>
                      <a:pt x="22" y="41"/>
                    </a:cubicBezTo>
                    <a:cubicBezTo>
                      <a:pt x="23" y="41"/>
                      <a:pt x="26" y="43"/>
                      <a:pt x="27" y="44"/>
                    </a:cubicBezTo>
                    <a:cubicBezTo>
                      <a:pt x="27" y="42"/>
                      <a:pt x="25" y="41"/>
                      <a:pt x="24" y="38"/>
                    </a:cubicBezTo>
                    <a:cubicBezTo>
                      <a:pt x="24" y="36"/>
                      <a:pt x="26" y="35"/>
                      <a:pt x="28" y="33"/>
                    </a:cubicBezTo>
                    <a:cubicBezTo>
                      <a:pt x="29" y="32"/>
                      <a:pt x="32" y="32"/>
                      <a:pt x="34" y="32"/>
                    </a:cubicBezTo>
                    <a:cubicBezTo>
                      <a:pt x="36" y="32"/>
                      <a:pt x="37" y="32"/>
                      <a:pt x="38" y="33"/>
                    </a:cubicBezTo>
                    <a:cubicBezTo>
                      <a:pt x="40" y="33"/>
                      <a:pt x="39" y="32"/>
                      <a:pt x="40" y="30"/>
                    </a:cubicBezTo>
                    <a:cubicBezTo>
                      <a:pt x="41" y="30"/>
                      <a:pt x="40" y="31"/>
                      <a:pt x="40" y="3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0" name="Freeform 705">
                <a:extLst>
                  <a:ext uri="{FF2B5EF4-FFF2-40B4-BE49-F238E27FC236}">
                    <a16:creationId xmlns:a16="http://schemas.microsoft.com/office/drawing/2014/main" id="{40700ECF-6A69-C544-80E9-CD7F8915F9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62600" y="7921315"/>
                <a:ext cx="356687" cy="729492"/>
              </a:xfrm>
              <a:custGeom>
                <a:avLst/>
                <a:gdLst>
                  <a:gd name="T0" fmla="*/ 37 w 38"/>
                  <a:gd name="T1" fmla="*/ 55 h 78"/>
                  <a:gd name="T2" fmla="*/ 36 w 38"/>
                  <a:gd name="T3" fmla="*/ 49 h 78"/>
                  <a:gd name="T4" fmla="*/ 32 w 38"/>
                  <a:gd name="T5" fmla="*/ 41 h 78"/>
                  <a:gd name="T6" fmla="*/ 28 w 38"/>
                  <a:gd name="T7" fmla="*/ 37 h 78"/>
                  <a:gd name="T8" fmla="*/ 22 w 38"/>
                  <a:gd name="T9" fmla="*/ 31 h 78"/>
                  <a:gd name="T10" fmla="*/ 18 w 38"/>
                  <a:gd name="T11" fmla="*/ 26 h 78"/>
                  <a:gd name="T12" fmla="*/ 19 w 38"/>
                  <a:gd name="T13" fmla="*/ 20 h 78"/>
                  <a:gd name="T14" fmla="*/ 23 w 38"/>
                  <a:gd name="T15" fmla="*/ 15 h 78"/>
                  <a:gd name="T16" fmla="*/ 29 w 38"/>
                  <a:gd name="T17" fmla="*/ 11 h 78"/>
                  <a:gd name="T18" fmla="*/ 23 w 38"/>
                  <a:gd name="T19" fmla="*/ 7 h 78"/>
                  <a:gd name="T20" fmla="*/ 24 w 38"/>
                  <a:gd name="T21" fmla="*/ 4 h 78"/>
                  <a:gd name="T22" fmla="*/ 19 w 38"/>
                  <a:gd name="T23" fmla="*/ 3 h 78"/>
                  <a:gd name="T24" fmla="*/ 14 w 38"/>
                  <a:gd name="T25" fmla="*/ 3 h 78"/>
                  <a:gd name="T26" fmla="*/ 11 w 38"/>
                  <a:gd name="T27" fmla="*/ 5 h 78"/>
                  <a:gd name="T28" fmla="*/ 8 w 38"/>
                  <a:gd name="T29" fmla="*/ 5 h 78"/>
                  <a:gd name="T30" fmla="*/ 5 w 38"/>
                  <a:gd name="T31" fmla="*/ 5 h 78"/>
                  <a:gd name="T32" fmla="*/ 3 w 38"/>
                  <a:gd name="T33" fmla="*/ 5 h 78"/>
                  <a:gd name="T34" fmla="*/ 0 w 38"/>
                  <a:gd name="T35" fmla="*/ 6 h 78"/>
                  <a:gd name="T36" fmla="*/ 4 w 38"/>
                  <a:gd name="T37" fmla="*/ 9 h 78"/>
                  <a:gd name="T38" fmla="*/ 5 w 38"/>
                  <a:gd name="T39" fmla="*/ 13 h 78"/>
                  <a:gd name="T40" fmla="*/ 9 w 38"/>
                  <a:gd name="T41" fmla="*/ 14 h 78"/>
                  <a:gd name="T42" fmla="*/ 12 w 38"/>
                  <a:gd name="T43" fmla="*/ 17 h 78"/>
                  <a:gd name="T44" fmla="*/ 13 w 38"/>
                  <a:gd name="T45" fmla="*/ 21 h 78"/>
                  <a:gd name="T46" fmla="*/ 10 w 38"/>
                  <a:gd name="T47" fmla="*/ 22 h 78"/>
                  <a:gd name="T48" fmla="*/ 14 w 38"/>
                  <a:gd name="T49" fmla="*/ 25 h 78"/>
                  <a:gd name="T50" fmla="*/ 19 w 38"/>
                  <a:gd name="T51" fmla="*/ 31 h 78"/>
                  <a:gd name="T52" fmla="*/ 23 w 38"/>
                  <a:gd name="T53" fmla="*/ 35 h 78"/>
                  <a:gd name="T54" fmla="*/ 26 w 38"/>
                  <a:gd name="T55" fmla="*/ 39 h 78"/>
                  <a:gd name="T56" fmla="*/ 28 w 38"/>
                  <a:gd name="T57" fmla="*/ 43 h 78"/>
                  <a:gd name="T58" fmla="*/ 27 w 38"/>
                  <a:gd name="T59" fmla="*/ 48 h 78"/>
                  <a:gd name="T60" fmla="*/ 28 w 38"/>
                  <a:gd name="T61" fmla="*/ 52 h 78"/>
                  <a:gd name="T62" fmla="*/ 28 w 38"/>
                  <a:gd name="T63" fmla="*/ 57 h 78"/>
                  <a:gd name="T64" fmla="*/ 23 w 38"/>
                  <a:gd name="T65" fmla="*/ 60 h 78"/>
                  <a:gd name="T66" fmla="*/ 20 w 38"/>
                  <a:gd name="T67" fmla="*/ 62 h 78"/>
                  <a:gd name="T68" fmla="*/ 20 w 38"/>
                  <a:gd name="T69" fmla="*/ 65 h 78"/>
                  <a:gd name="T70" fmla="*/ 18 w 38"/>
                  <a:gd name="T71" fmla="*/ 66 h 78"/>
                  <a:gd name="T72" fmla="*/ 14 w 38"/>
                  <a:gd name="T73" fmla="*/ 67 h 78"/>
                  <a:gd name="T74" fmla="*/ 15 w 38"/>
                  <a:gd name="T75" fmla="*/ 70 h 78"/>
                  <a:gd name="T76" fmla="*/ 14 w 38"/>
                  <a:gd name="T77" fmla="*/ 74 h 78"/>
                  <a:gd name="T78" fmla="*/ 14 w 38"/>
                  <a:gd name="T79" fmla="*/ 77 h 78"/>
                  <a:gd name="T80" fmla="*/ 18 w 38"/>
                  <a:gd name="T81" fmla="*/ 75 h 78"/>
                  <a:gd name="T82" fmla="*/ 19 w 38"/>
                  <a:gd name="T83" fmla="*/ 71 h 78"/>
                  <a:gd name="T84" fmla="*/ 22 w 38"/>
                  <a:gd name="T85" fmla="*/ 72 h 78"/>
                  <a:gd name="T86" fmla="*/ 21 w 38"/>
                  <a:gd name="T87" fmla="*/ 70 h 78"/>
                  <a:gd name="T88" fmla="*/ 23 w 38"/>
                  <a:gd name="T89" fmla="*/ 71 h 78"/>
                  <a:gd name="T90" fmla="*/ 24 w 38"/>
                  <a:gd name="T91" fmla="*/ 67 h 78"/>
                  <a:gd name="T92" fmla="*/ 26 w 38"/>
                  <a:gd name="T93" fmla="*/ 68 h 78"/>
                  <a:gd name="T94" fmla="*/ 30 w 38"/>
                  <a:gd name="T95" fmla="*/ 66 h 78"/>
                  <a:gd name="T96" fmla="*/ 36 w 38"/>
                  <a:gd name="T97" fmla="*/ 61 h 78"/>
                  <a:gd name="T98" fmla="*/ 36 w 38"/>
                  <a:gd name="T99" fmla="*/ 57 h 78"/>
                  <a:gd name="T100" fmla="*/ 37 w 38"/>
                  <a:gd name="T101" fmla="*/ 55 h 78"/>
                  <a:gd name="T102" fmla="*/ 37 w 38"/>
                  <a:gd name="T103" fmla="*/ 5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" h="78">
                    <a:moveTo>
                      <a:pt x="37" y="55"/>
                    </a:moveTo>
                    <a:cubicBezTo>
                      <a:pt x="36" y="54"/>
                      <a:pt x="36" y="52"/>
                      <a:pt x="36" y="49"/>
                    </a:cubicBezTo>
                    <a:cubicBezTo>
                      <a:pt x="35" y="46"/>
                      <a:pt x="34" y="44"/>
                      <a:pt x="32" y="41"/>
                    </a:cubicBezTo>
                    <a:cubicBezTo>
                      <a:pt x="31" y="39"/>
                      <a:pt x="30" y="38"/>
                      <a:pt x="28" y="37"/>
                    </a:cubicBezTo>
                    <a:cubicBezTo>
                      <a:pt x="26" y="35"/>
                      <a:pt x="23" y="34"/>
                      <a:pt x="22" y="31"/>
                    </a:cubicBezTo>
                    <a:cubicBezTo>
                      <a:pt x="22" y="29"/>
                      <a:pt x="20" y="28"/>
                      <a:pt x="18" y="26"/>
                    </a:cubicBezTo>
                    <a:cubicBezTo>
                      <a:pt x="17" y="25"/>
                      <a:pt x="18" y="21"/>
                      <a:pt x="19" y="20"/>
                    </a:cubicBezTo>
                    <a:cubicBezTo>
                      <a:pt x="21" y="19"/>
                      <a:pt x="23" y="17"/>
                      <a:pt x="23" y="15"/>
                    </a:cubicBezTo>
                    <a:cubicBezTo>
                      <a:pt x="24" y="14"/>
                      <a:pt x="28" y="12"/>
                      <a:pt x="29" y="11"/>
                    </a:cubicBezTo>
                    <a:cubicBezTo>
                      <a:pt x="27" y="10"/>
                      <a:pt x="25" y="9"/>
                      <a:pt x="23" y="7"/>
                    </a:cubicBezTo>
                    <a:cubicBezTo>
                      <a:pt x="21" y="6"/>
                      <a:pt x="24" y="6"/>
                      <a:pt x="24" y="4"/>
                    </a:cubicBezTo>
                    <a:cubicBezTo>
                      <a:pt x="24" y="4"/>
                      <a:pt x="19" y="3"/>
                      <a:pt x="19" y="3"/>
                    </a:cubicBezTo>
                    <a:cubicBezTo>
                      <a:pt x="17" y="2"/>
                      <a:pt x="15" y="0"/>
                      <a:pt x="14" y="3"/>
                    </a:cubicBezTo>
                    <a:cubicBezTo>
                      <a:pt x="13" y="4"/>
                      <a:pt x="12" y="4"/>
                      <a:pt x="11" y="5"/>
                    </a:cubicBezTo>
                    <a:cubicBezTo>
                      <a:pt x="9" y="8"/>
                      <a:pt x="9" y="4"/>
                      <a:pt x="8" y="5"/>
                    </a:cubicBezTo>
                    <a:cubicBezTo>
                      <a:pt x="6" y="6"/>
                      <a:pt x="6" y="5"/>
                      <a:pt x="5" y="5"/>
                    </a:cubicBezTo>
                    <a:cubicBezTo>
                      <a:pt x="4" y="6"/>
                      <a:pt x="3" y="6"/>
                      <a:pt x="3" y="5"/>
                    </a:cubicBezTo>
                    <a:cubicBezTo>
                      <a:pt x="3" y="4"/>
                      <a:pt x="1" y="6"/>
                      <a:pt x="0" y="6"/>
                    </a:cubicBezTo>
                    <a:cubicBezTo>
                      <a:pt x="0" y="7"/>
                      <a:pt x="3" y="9"/>
                      <a:pt x="4" y="9"/>
                    </a:cubicBezTo>
                    <a:cubicBezTo>
                      <a:pt x="5" y="11"/>
                      <a:pt x="4" y="12"/>
                      <a:pt x="5" y="13"/>
                    </a:cubicBezTo>
                    <a:cubicBezTo>
                      <a:pt x="5" y="15"/>
                      <a:pt x="8" y="15"/>
                      <a:pt x="9" y="14"/>
                    </a:cubicBezTo>
                    <a:cubicBezTo>
                      <a:pt x="11" y="13"/>
                      <a:pt x="12" y="16"/>
                      <a:pt x="12" y="17"/>
                    </a:cubicBezTo>
                    <a:cubicBezTo>
                      <a:pt x="13" y="19"/>
                      <a:pt x="15" y="19"/>
                      <a:pt x="13" y="21"/>
                    </a:cubicBezTo>
                    <a:cubicBezTo>
                      <a:pt x="11" y="22"/>
                      <a:pt x="10" y="19"/>
                      <a:pt x="10" y="22"/>
                    </a:cubicBezTo>
                    <a:cubicBezTo>
                      <a:pt x="10" y="24"/>
                      <a:pt x="13" y="24"/>
                      <a:pt x="14" y="25"/>
                    </a:cubicBezTo>
                    <a:cubicBezTo>
                      <a:pt x="16" y="27"/>
                      <a:pt x="17" y="29"/>
                      <a:pt x="19" y="31"/>
                    </a:cubicBezTo>
                    <a:cubicBezTo>
                      <a:pt x="20" y="33"/>
                      <a:pt x="22" y="33"/>
                      <a:pt x="23" y="35"/>
                    </a:cubicBezTo>
                    <a:cubicBezTo>
                      <a:pt x="24" y="37"/>
                      <a:pt x="24" y="38"/>
                      <a:pt x="26" y="39"/>
                    </a:cubicBezTo>
                    <a:cubicBezTo>
                      <a:pt x="27" y="40"/>
                      <a:pt x="26" y="42"/>
                      <a:pt x="28" y="43"/>
                    </a:cubicBezTo>
                    <a:cubicBezTo>
                      <a:pt x="29" y="44"/>
                      <a:pt x="28" y="47"/>
                      <a:pt x="27" y="48"/>
                    </a:cubicBezTo>
                    <a:cubicBezTo>
                      <a:pt x="26" y="49"/>
                      <a:pt x="27" y="51"/>
                      <a:pt x="28" y="52"/>
                    </a:cubicBezTo>
                    <a:cubicBezTo>
                      <a:pt x="28" y="54"/>
                      <a:pt x="28" y="55"/>
                      <a:pt x="28" y="57"/>
                    </a:cubicBezTo>
                    <a:cubicBezTo>
                      <a:pt x="26" y="59"/>
                      <a:pt x="26" y="59"/>
                      <a:pt x="23" y="60"/>
                    </a:cubicBezTo>
                    <a:cubicBezTo>
                      <a:pt x="21" y="60"/>
                      <a:pt x="24" y="63"/>
                      <a:pt x="20" y="62"/>
                    </a:cubicBezTo>
                    <a:cubicBezTo>
                      <a:pt x="18" y="62"/>
                      <a:pt x="20" y="64"/>
                      <a:pt x="20" y="65"/>
                    </a:cubicBezTo>
                    <a:cubicBezTo>
                      <a:pt x="21" y="67"/>
                      <a:pt x="19" y="66"/>
                      <a:pt x="18" y="66"/>
                    </a:cubicBezTo>
                    <a:cubicBezTo>
                      <a:pt x="16" y="66"/>
                      <a:pt x="15" y="66"/>
                      <a:pt x="14" y="67"/>
                    </a:cubicBezTo>
                    <a:cubicBezTo>
                      <a:pt x="11" y="69"/>
                      <a:pt x="13" y="69"/>
                      <a:pt x="15" y="70"/>
                    </a:cubicBezTo>
                    <a:cubicBezTo>
                      <a:pt x="16" y="70"/>
                      <a:pt x="14" y="73"/>
                      <a:pt x="14" y="74"/>
                    </a:cubicBezTo>
                    <a:cubicBezTo>
                      <a:pt x="13" y="74"/>
                      <a:pt x="13" y="78"/>
                      <a:pt x="14" y="77"/>
                    </a:cubicBezTo>
                    <a:cubicBezTo>
                      <a:pt x="16" y="76"/>
                      <a:pt x="17" y="75"/>
                      <a:pt x="18" y="75"/>
                    </a:cubicBezTo>
                    <a:cubicBezTo>
                      <a:pt x="22" y="74"/>
                      <a:pt x="20" y="73"/>
                      <a:pt x="19" y="71"/>
                    </a:cubicBezTo>
                    <a:cubicBezTo>
                      <a:pt x="20" y="71"/>
                      <a:pt x="21" y="73"/>
                      <a:pt x="22" y="72"/>
                    </a:cubicBezTo>
                    <a:cubicBezTo>
                      <a:pt x="23" y="71"/>
                      <a:pt x="21" y="70"/>
                      <a:pt x="21" y="70"/>
                    </a:cubicBezTo>
                    <a:cubicBezTo>
                      <a:pt x="21" y="69"/>
                      <a:pt x="23" y="71"/>
                      <a:pt x="23" y="71"/>
                    </a:cubicBezTo>
                    <a:cubicBezTo>
                      <a:pt x="22" y="71"/>
                      <a:pt x="23" y="67"/>
                      <a:pt x="24" y="67"/>
                    </a:cubicBezTo>
                    <a:cubicBezTo>
                      <a:pt x="24" y="66"/>
                      <a:pt x="26" y="68"/>
                      <a:pt x="26" y="68"/>
                    </a:cubicBezTo>
                    <a:cubicBezTo>
                      <a:pt x="28" y="68"/>
                      <a:pt x="29" y="67"/>
                      <a:pt x="30" y="66"/>
                    </a:cubicBezTo>
                    <a:cubicBezTo>
                      <a:pt x="31" y="65"/>
                      <a:pt x="36" y="63"/>
                      <a:pt x="36" y="61"/>
                    </a:cubicBezTo>
                    <a:cubicBezTo>
                      <a:pt x="36" y="60"/>
                      <a:pt x="35" y="59"/>
                      <a:pt x="36" y="57"/>
                    </a:cubicBezTo>
                    <a:cubicBezTo>
                      <a:pt x="36" y="56"/>
                      <a:pt x="38" y="57"/>
                      <a:pt x="37" y="55"/>
                    </a:cubicBezTo>
                    <a:cubicBezTo>
                      <a:pt x="36" y="54"/>
                      <a:pt x="38" y="56"/>
                      <a:pt x="37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1" name="Freeform 706">
                <a:extLst>
                  <a:ext uri="{FF2B5EF4-FFF2-40B4-BE49-F238E27FC236}">
                    <a16:creationId xmlns:a16="http://schemas.microsoft.com/office/drawing/2014/main" id="{0FDA8B65-CBCA-5843-BDA5-B277225710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9798" y="7978656"/>
                <a:ext cx="343949" cy="420492"/>
              </a:xfrm>
              <a:custGeom>
                <a:avLst/>
                <a:gdLst>
                  <a:gd name="T0" fmla="*/ 37 w 37"/>
                  <a:gd name="T1" fmla="*/ 38 h 45"/>
                  <a:gd name="T2" fmla="*/ 35 w 37"/>
                  <a:gd name="T3" fmla="*/ 35 h 45"/>
                  <a:gd name="T4" fmla="*/ 33 w 37"/>
                  <a:gd name="T5" fmla="*/ 32 h 45"/>
                  <a:gd name="T6" fmla="*/ 30 w 37"/>
                  <a:gd name="T7" fmla="*/ 28 h 45"/>
                  <a:gd name="T8" fmla="*/ 26 w 37"/>
                  <a:gd name="T9" fmla="*/ 22 h 45"/>
                  <a:gd name="T10" fmla="*/ 22 w 37"/>
                  <a:gd name="T11" fmla="*/ 18 h 45"/>
                  <a:gd name="T12" fmla="*/ 19 w 37"/>
                  <a:gd name="T13" fmla="*/ 15 h 45"/>
                  <a:gd name="T14" fmla="*/ 22 w 37"/>
                  <a:gd name="T15" fmla="*/ 14 h 45"/>
                  <a:gd name="T16" fmla="*/ 21 w 37"/>
                  <a:gd name="T17" fmla="*/ 10 h 45"/>
                  <a:gd name="T18" fmla="*/ 14 w 37"/>
                  <a:gd name="T19" fmla="*/ 8 h 45"/>
                  <a:gd name="T20" fmla="*/ 13 w 37"/>
                  <a:gd name="T21" fmla="*/ 4 h 45"/>
                  <a:gd name="T22" fmla="*/ 9 w 37"/>
                  <a:gd name="T23" fmla="*/ 0 h 45"/>
                  <a:gd name="T24" fmla="*/ 7 w 37"/>
                  <a:gd name="T25" fmla="*/ 0 h 45"/>
                  <a:gd name="T26" fmla="*/ 8 w 37"/>
                  <a:gd name="T27" fmla="*/ 4 h 45"/>
                  <a:gd name="T28" fmla="*/ 8 w 37"/>
                  <a:gd name="T29" fmla="*/ 7 h 45"/>
                  <a:gd name="T30" fmla="*/ 4 w 37"/>
                  <a:gd name="T31" fmla="*/ 5 h 45"/>
                  <a:gd name="T32" fmla="*/ 0 w 37"/>
                  <a:gd name="T33" fmla="*/ 10 h 45"/>
                  <a:gd name="T34" fmla="*/ 4 w 37"/>
                  <a:gd name="T35" fmla="*/ 15 h 45"/>
                  <a:gd name="T36" fmla="*/ 4 w 37"/>
                  <a:gd name="T37" fmla="*/ 22 h 45"/>
                  <a:gd name="T38" fmla="*/ 3 w 37"/>
                  <a:gd name="T39" fmla="*/ 26 h 45"/>
                  <a:gd name="T40" fmla="*/ 7 w 37"/>
                  <a:gd name="T41" fmla="*/ 25 h 45"/>
                  <a:gd name="T42" fmla="*/ 10 w 37"/>
                  <a:gd name="T43" fmla="*/ 23 h 45"/>
                  <a:gd name="T44" fmla="*/ 15 w 37"/>
                  <a:gd name="T45" fmla="*/ 22 h 45"/>
                  <a:gd name="T46" fmla="*/ 23 w 37"/>
                  <a:gd name="T47" fmla="*/ 28 h 45"/>
                  <a:gd name="T48" fmla="*/ 27 w 37"/>
                  <a:gd name="T49" fmla="*/ 36 h 45"/>
                  <a:gd name="T50" fmla="*/ 27 w 37"/>
                  <a:gd name="T51" fmla="*/ 39 h 45"/>
                  <a:gd name="T52" fmla="*/ 25 w 37"/>
                  <a:gd name="T53" fmla="*/ 43 h 45"/>
                  <a:gd name="T54" fmla="*/ 29 w 37"/>
                  <a:gd name="T55" fmla="*/ 43 h 45"/>
                  <a:gd name="T56" fmla="*/ 32 w 37"/>
                  <a:gd name="T57" fmla="*/ 42 h 45"/>
                  <a:gd name="T58" fmla="*/ 35 w 37"/>
                  <a:gd name="T59" fmla="*/ 42 h 45"/>
                  <a:gd name="T60" fmla="*/ 37 w 37"/>
                  <a:gd name="T61" fmla="*/ 3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" h="45">
                    <a:moveTo>
                      <a:pt x="37" y="38"/>
                    </a:moveTo>
                    <a:cubicBezTo>
                      <a:pt x="37" y="37"/>
                      <a:pt x="36" y="37"/>
                      <a:pt x="35" y="35"/>
                    </a:cubicBezTo>
                    <a:cubicBezTo>
                      <a:pt x="35" y="33"/>
                      <a:pt x="34" y="34"/>
                      <a:pt x="33" y="32"/>
                    </a:cubicBezTo>
                    <a:cubicBezTo>
                      <a:pt x="32" y="30"/>
                      <a:pt x="32" y="29"/>
                      <a:pt x="30" y="28"/>
                    </a:cubicBezTo>
                    <a:cubicBezTo>
                      <a:pt x="28" y="26"/>
                      <a:pt x="27" y="24"/>
                      <a:pt x="26" y="22"/>
                    </a:cubicBezTo>
                    <a:cubicBezTo>
                      <a:pt x="25" y="21"/>
                      <a:pt x="23" y="19"/>
                      <a:pt x="22" y="18"/>
                    </a:cubicBezTo>
                    <a:cubicBezTo>
                      <a:pt x="20" y="17"/>
                      <a:pt x="19" y="18"/>
                      <a:pt x="19" y="15"/>
                    </a:cubicBezTo>
                    <a:cubicBezTo>
                      <a:pt x="19" y="14"/>
                      <a:pt x="21" y="16"/>
                      <a:pt x="22" y="14"/>
                    </a:cubicBezTo>
                    <a:cubicBezTo>
                      <a:pt x="24" y="13"/>
                      <a:pt x="22" y="12"/>
                      <a:pt x="21" y="10"/>
                    </a:cubicBezTo>
                    <a:cubicBezTo>
                      <a:pt x="19" y="5"/>
                      <a:pt x="16" y="11"/>
                      <a:pt x="14" y="8"/>
                    </a:cubicBezTo>
                    <a:cubicBezTo>
                      <a:pt x="13" y="7"/>
                      <a:pt x="14" y="5"/>
                      <a:pt x="13" y="4"/>
                    </a:cubicBezTo>
                    <a:cubicBezTo>
                      <a:pt x="12" y="3"/>
                      <a:pt x="10" y="2"/>
                      <a:pt x="9" y="0"/>
                    </a:cubicBezTo>
                    <a:cubicBezTo>
                      <a:pt x="9" y="0"/>
                      <a:pt x="7" y="0"/>
                      <a:pt x="7" y="0"/>
                    </a:cubicBezTo>
                    <a:cubicBezTo>
                      <a:pt x="6" y="1"/>
                      <a:pt x="8" y="3"/>
                      <a:pt x="8" y="4"/>
                    </a:cubicBezTo>
                    <a:cubicBezTo>
                      <a:pt x="8" y="5"/>
                      <a:pt x="9" y="7"/>
                      <a:pt x="8" y="7"/>
                    </a:cubicBezTo>
                    <a:cubicBezTo>
                      <a:pt x="6" y="7"/>
                      <a:pt x="6" y="5"/>
                      <a:pt x="4" y="5"/>
                    </a:cubicBezTo>
                    <a:cubicBezTo>
                      <a:pt x="3" y="4"/>
                      <a:pt x="0" y="10"/>
                      <a:pt x="0" y="10"/>
                    </a:cubicBezTo>
                    <a:cubicBezTo>
                      <a:pt x="1" y="13"/>
                      <a:pt x="0" y="17"/>
                      <a:pt x="4" y="15"/>
                    </a:cubicBezTo>
                    <a:cubicBezTo>
                      <a:pt x="6" y="14"/>
                      <a:pt x="4" y="22"/>
                      <a:pt x="4" y="22"/>
                    </a:cubicBezTo>
                    <a:cubicBezTo>
                      <a:pt x="6" y="23"/>
                      <a:pt x="4" y="24"/>
                      <a:pt x="3" y="26"/>
                    </a:cubicBezTo>
                    <a:cubicBezTo>
                      <a:pt x="3" y="27"/>
                      <a:pt x="6" y="25"/>
                      <a:pt x="7" y="25"/>
                    </a:cubicBezTo>
                    <a:cubicBezTo>
                      <a:pt x="7" y="24"/>
                      <a:pt x="9" y="23"/>
                      <a:pt x="10" y="23"/>
                    </a:cubicBezTo>
                    <a:cubicBezTo>
                      <a:pt x="12" y="24"/>
                      <a:pt x="13" y="24"/>
                      <a:pt x="15" y="22"/>
                    </a:cubicBezTo>
                    <a:cubicBezTo>
                      <a:pt x="17" y="21"/>
                      <a:pt x="24" y="25"/>
                      <a:pt x="23" y="28"/>
                    </a:cubicBezTo>
                    <a:cubicBezTo>
                      <a:pt x="21" y="32"/>
                      <a:pt x="25" y="33"/>
                      <a:pt x="27" y="36"/>
                    </a:cubicBezTo>
                    <a:cubicBezTo>
                      <a:pt x="27" y="37"/>
                      <a:pt x="27" y="38"/>
                      <a:pt x="27" y="39"/>
                    </a:cubicBezTo>
                    <a:cubicBezTo>
                      <a:pt x="27" y="40"/>
                      <a:pt x="26" y="42"/>
                      <a:pt x="25" y="43"/>
                    </a:cubicBezTo>
                    <a:cubicBezTo>
                      <a:pt x="26" y="43"/>
                      <a:pt x="29" y="45"/>
                      <a:pt x="29" y="43"/>
                    </a:cubicBezTo>
                    <a:cubicBezTo>
                      <a:pt x="29" y="42"/>
                      <a:pt x="31" y="41"/>
                      <a:pt x="32" y="42"/>
                    </a:cubicBezTo>
                    <a:cubicBezTo>
                      <a:pt x="33" y="43"/>
                      <a:pt x="34" y="43"/>
                      <a:pt x="35" y="42"/>
                    </a:cubicBezTo>
                    <a:cubicBezTo>
                      <a:pt x="37" y="42"/>
                      <a:pt x="37" y="40"/>
                      <a:pt x="37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2" name="Freeform 707">
                <a:extLst>
                  <a:ext uri="{FF2B5EF4-FFF2-40B4-BE49-F238E27FC236}">
                    <a16:creationId xmlns:a16="http://schemas.microsoft.com/office/drawing/2014/main" id="{F58C806F-99CA-9949-BDD8-BE72977EE1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4319" y="9119079"/>
                <a:ext cx="420382" cy="356781"/>
              </a:xfrm>
              <a:custGeom>
                <a:avLst/>
                <a:gdLst>
                  <a:gd name="T0" fmla="*/ 45 w 45"/>
                  <a:gd name="T1" fmla="*/ 29 h 38"/>
                  <a:gd name="T2" fmla="*/ 45 w 45"/>
                  <a:gd name="T3" fmla="*/ 26 h 38"/>
                  <a:gd name="T4" fmla="*/ 45 w 45"/>
                  <a:gd name="T5" fmla="*/ 24 h 38"/>
                  <a:gd name="T6" fmla="*/ 45 w 45"/>
                  <a:gd name="T7" fmla="*/ 15 h 38"/>
                  <a:gd name="T8" fmla="*/ 45 w 45"/>
                  <a:gd name="T9" fmla="*/ 6 h 38"/>
                  <a:gd name="T10" fmla="*/ 35 w 45"/>
                  <a:gd name="T11" fmla="*/ 3 h 38"/>
                  <a:gd name="T12" fmla="*/ 30 w 45"/>
                  <a:gd name="T13" fmla="*/ 0 h 38"/>
                  <a:gd name="T14" fmla="*/ 26 w 45"/>
                  <a:gd name="T15" fmla="*/ 3 h 38"/>
                  <a:gd name="T16" fmla="*/ 22 w 45"/>
                  <a:gd name="T17" fmla="*/ 5 h 38"/>
                  <a:gd name="T18" fmla="*/ 18 w 45"/>
                  <a:gd name="T19" fmla="*/ 10 h 38"/>
                  <a:gd name="T20" fmla="*/ 14 w 45"/>
                  <a:gd name="T21" fmla="*/ 8 h 38"/>
                  <a:gd name="T22" fmla="*/ 11 w 45"/>
                  <a:gd name="T23" fmla="*/ 5 h 38"/>
                  <a:gd name="T24" fmla="*/ 9 w 45"/>
                  <a:gd name="T25" fmla="*/ 6 h 38"/>
                  <a:gd name="T26" fmla="*/ 7 w 45"/>
                  <a:gd name="T27" fmla="*/ 5 h 38"/>
                  <a:gd name="T28" fmla="*/ 4 w 45"/>
                  <a:gd name="T29" fmla="*/ 6 h 38"/>
                  <a:gd name="T30" fmla="*/ 0 w 45"/>
                  <a:gd name="T31" fmla="*/ 7 h 38"/>
                  <a:gd name="T32" fmla="*/ 3 w 45"/>
                  <a:gd name="T33" fmla="*/ 8 h 38"/>
                  <a:gd name="T34" fmla="*/ 4 w 45"/>
                  <a:gd name="T35" fmla="*/ 11 h 38"/>
                  <a:gd name="T36" fmla="*/ 7 w 45"/>
                  <a:gd name="T37" fmla="*/ 14 h 38"/>
                  <a:gd name="T38" fmla="*/ 9 w 45"/>
                  <a:gd name="T39" fmla="*/ 8 h 38"/>
                  <a:gd name="T40" fmla="*/ 10 w 45"/>
                  <a:gd name="T41" fmla="*/ 12 h 38"/>
                  <a:gd name="T42" fmla="*/ 15 w 45"/>
                  <a:gd name="T43" fmla="*/ 12 h 38"/>
                  <a:gd name="T44" fmla="*/ 18 w 45"/>
                  <a:gd name="T45" fmla="*/ 15 h 38"/>
                  <a:gd name="T46" fmla="*/ 27 w 45"/>
                  <a:gd name="T47" fmla="*/ 19 h 38"/>
                  <a:gd name="T48" fmla="*/ 32 w 45"/>
                  <a:gd name="T49" fmla="*/ 22 h 38"/>
                  <a:gd name="T50" fmla="*/ 34 w 45"/>
                  <a:gd name="T51" fmla="*/ 26 h 38"/>
                  <a:gd name="T52" fmla="*/ 36 w 45"/>
                  <a:gd name="T53" fmla="*/ 27 h 38"/>
                  <a:gd name="T54" fmla="*/ 34 w 45"/>
                  <a:gd name="T55" fmla="*/ 28 h 38"/>
                  <a:gd name="T56" fmla="*/ 36 w 45"/>
                  <a:gd name="T57" fmla="*/ 29 h 38"/>
                  <a:gd name="T58" fmla="*/ 35 w 45"/>
                  <a:gd name="T59" fmla="*/ 30 h 38"/>
                  <a:gd name="T60" fmla="*/ 32 w 45"/>
                  <a:gd name="T61" fmla="*/ 31 h 38"/>
                  <a:gd name="T62" fmla="*/ 29 w 45"/>
                  <a:gd name="T63" fmla="*/ 34 h 38"/>
                  <a:gd name="T64" fmla="*/ 34 w 45"/>
                  <a:gd name="T65" fmla="*/ 35 h 38"/>
                  <a:gd name="T66" fmla="*/ 36 w 45"/>
                  <a:gd name="T67" fmla="*/ 31 h 38"/>
                  <a:gd name="T68" fmla="*/ 36 w 45"/>
                  <a:gd name="T69" fmla="*/ 33 h 38"/>
                  <a:gd name="T70" fmla="*/ 40 w 45"/>
                  <a:gd name="T71" fmla="*/ 32 h 38"/>
                  <a:gd name="T72" fmla="*/ 45 w 45"/>
                  <a:gd name="T73" fmla="*/ 38 h 38"/>
                  <a:gd name="T74" fmla="*/ 45 w 45"/>
                  <a:gd name="T75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38">
                    <a:moveTo>
                      <a:pt x="45" y="29"/>
                    </a:moveTo>
                    <a:cubicBezTo>
                      <a:pt x="45" y="28"/>
                      <a:pt x="44" y="27"/>
                      <a:pt x="45" y="26"/>
                    </a:cubicBezTo>
                    <a:cubicBezTo>
                      <a:pt x="45" y="25"/>
                      <a:pt x="45" y="25"/>
                      <a:pt x="45" y="24"/>
                    </a:cubicBezTo>
                    <a:cubicBezTo>
                      <a:pt x="45" y="21"/>
                      <a:pt x="45" y="18"/>
                      <a:pt x="45" y="15"/>
                    </a:cubicBezTo>
                    <a:cubicBezTo>
                      <a:pt x="45" y="12"/>
                      <a:pt x="45" y="9"/>
                      <a:pt x="45" y="6"/>
                    </a:cubicBezTo>
                    <a:cubicBezTo>
                      <a:pt x="45" y="6"/>
                      <a:pt x="36" y="3"/>
                      <a:pt x="35" y="3"/>
                    </a:cubicBezTo>
                    <a:cubicBezTo>
                      <a:pt x="33" y="2"/>
                      <a:pt x="32" y="1"/>
                      <a:pt x="30" y="0"/>
                    </a:cubicBezTo>
                    <a:cubicBezTo>
                      <a:pt x="27" y="0"/>
                      <a:pt x="27" y="2"/>
                      <a:pt x="26" y="3"/>
                    </a:cubicBezTo>
                    <a:cubicBezTo>
                      <a:pt x="26" y="4"/>
                      <a:pt x="23" y="4"/>
                      <a:pt x="22" y="5"/>
                    </a:cubicBezTo>
                    <a:cubicBezTo>
                      <a:pt x="21" y="7"/>
                      <a:pt x="20" y="9"/>
                      <a:pt x="18" y="10"/>
                    </a:cubicBezTo>
                    <a:cubicBezTo>
                      <a:pt x="16" y="11"/>
                      <a:pt x="14" y="10"/>
                      <a:pt x="14" y="8"/>
                    </a:cubicBezTo>
                    <a:cubicBezTo>
                      <a:pt x="13" y="6"/>
                      <a:pt x="12" y="6"/>
                      <a:pt x="11" y="5"/>
                    </a:cubicBezTo>
                    <a:cubicBezTo>
                      <a:pt x="11" y="3"/>
                      <a:pt x="10" y="5"/>
                      <a:pt x="9" y="6"/>
                    </a:cubicBezTo>
                    <a:cubicBezTo>
                      <a:pt x="8" y="6"/>
                      <a:pt x="7" y="5"/>
                      <a:pt x="7" y="5"/>
                    </a:cubicBezTo>
                    <a:cubicBezTo>
                      <a:pt x="6" y="5"/>
                      <a:pt x="5" y="6"/>
                      <a:pt x="4" y="6"/>
                    </a:cubicBezTo>
                    <a:cubicBezTo>
                      <a:pt x="4" y="7"/>
                      <a:pt x="0" y="6"/>
                      <a:pt x="0" y="7"/>
                    </a:cubicBezTo>
                    <a:cubicBezTo>
                      <a:pt x="0" y="8"/>
                      <a:pt x="2" y="8"/>
                      <a:pt x="3" y="8"/>
                    </a:cubicBezTo>
                    <a:cubicBezTo>
                      <a:pt x="4" y="9"/>
                      <a:pt x="4" y="10"/>
                      <a:pt x="4" y="11"/>
                    </a:cubicBezTo>
                    <a:cubicBezTo>
                      <a:pt x="4" y="13"/>
                      <a:pt x="7" y="13"/>
                      <a:pt x="7" y="14"/>
                    </a:cubicBezTo>
                    <a:cubicBezTo>
                      <a:pt x="7" y="12"/>
                      <a:pt x="7" y="9"/>
                      <a:pt x="9" y="8"/>
                    </a:cubicBezTo>
                    <a:cubicBezTo>
                      <a:pt x="7" y="9"/>
                      <a:pt x="8" y="11"/>
                      <a:pt x="10" y="12"/>
                    </a:cubicBezTo>
                    <a:cubicBezTo>
                      <a:pt x="12" y="13"/>
                      <a:pt x="13" y="13"/>
                      <a:pt x="15" y="12"/>
                    </a:cubicBezTo>
                    <a:cubicBezTo>
                      <a:pt x="12" y="13"/>
                      <a:pt x="17" y="15"/>
                      <a:pt x="18" y="15"/>
                    </a:cubicBezTo>
                    <a:cubicBezTo>
                      <a:pt x="21" y="16"/>
                      <a:pt x="24" y="18"/>
                      <a:pt x="27" y="19"/>
                    </a:cubicBezTo>
                    <a:cubicBezTo>
                      <a:pt x="29" y="20"/>
                      <a:pt x="31" y="21"/>
                      <a:pt x="32" y="22"/>
                    </a:cubicBezTo>
                    <a:cubicBezTo>
                      <a:pt x="32" y="24"/>
                      <a:pt x="33" y="25"/>
                      <a:pt x="34" y="26"/>
                    </a:cubicBezTo>
                    <a:cubicBezTo>
                      <a:pt x="34" y="26"/>
                      <a:pt x="36" y="27"/>
                      <a:pt x="36" y="27"/>
                    </a:cubicBezTo>
                    <a:cubicBezTo>
                      <a:pt x="36" y="27"/>
                      <a:pt x="34" y="28"/>
                      <a:pt x="34" y="28"/>
                    </a:cubicBezTo>
                    <a:cubicBezTo>
                      <a:pt x="34" y="28"/>
                      <a:pt x="36" y="28"/>
                      <a:pt x="36" y="29"/>
                    </a:cubicBezTo>
                    <a:cubicBezTo>
                      <a:pt x="36" y="28"/>
                      <a:pt x="35" y="29"/>
                      <a:pt x="35" y="30"/>
                    </a:cubicBezTo>
                    <a:cubicBezTo>
                      <a:pt x="34" y="31"/>
                      <a:pt x="33" y="30"/>
                      <a:pt x="32" y="31"/>
                    </a:cubicBezTo>
                    <a:cubicBezTo>
                      <a:pt x="31" y="31"/>
                      <a:pt x="28" y="34"/>
                      <a:pt x="29" y="34"/>
                    </a:cubicBezTo>
                    <a:cubicBezTo>
                      <a:pt x="30" y="35"/>
                      <a:pt x="32" y="35"/>
                      <a:pt x="34" y="35"/>
                    </a:cubicBezTo>
                    <a:cubicBezTo>
                      <a:pt x="34" y="34"/>
                      <a:pt x="35" y="30"/>
                      <a:pt x="36" y="31"/>
                    </a:cubicBezTo>
                    <a:cubicBezTo>
                      <a:pt x="36" y="32"/>
                      <a:pt x="33" y="33"/>
                      <a:pt x="36" y="33"/>
                    </a:cubicBezTo>
                    <a:cubicBezTo>
                      <a:pt x="38" y="34"/>
                      <a:pt x="39" y="34"/>
                      <a:pt x="40" y="32"/>
                    </a:cubicBezTo>
                    <a:cubicBezTo>
                      <a:pt x="39" y="34"/>
                      <a:pt x="44" y="37"/>
                      <a:pt x="45" y="38"/>
                    </a:cubicBezTo>
                    <a:cubicBezTo>
                      <a:pt x="45" y="35"/>
                      <a:pt x="45" y="32"/>
                      <a:pt x="45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3" name="Freeform 708">
                <a:extLst>
                  <a:ext uri="{FF2B5EF4-FFF2-40B4-BE49-F238E27FC236}">
                    <a16:creationId xmlns:a16="http://schemas.microsoft.com/office/drawing/2014/main" id="{C956E497-C815-8844-9B94-98F5D3F0E3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5148" y="9176424"/>
                <a:ext cx="477707" cy="382265"/>
              </a:xfrm>
              <a:custGeom>
                <a:avLst/>
                <a:gdLst>
                  <a:gd name="T0" fmla="*/ 50 w 51"/>
                  <a:gd name="T1" fmla="*/ 39 h 41"/>
                  <a:gd name="T2" fmla="*/ 45 w 51"/>
                  <a:gd name="T3" fmla="*/ 37 h 41"/>
                  <a:gd name="T4" fmla="*/ 47 w 51"/>
                  <a:gd name="T5" fmla="*/ 36 h 41"/>
                  <a:gd name="T6" fmla="*/ 42 w 51"/>
                  <a:gd name="T7" fmla="*/ 34 h 41"/>
                  <a:gd name="T8" fmla="*/ 38 w 51"/>
                  <a:gd name="T9" fmla="*/ 30 h 41"/>
                  <a:gd name="T10" fmla="*/ 37 w 51"/>
                  <a:gd name="T11" fmla="*/ 28 h 41"/>
                  <a:gd name="T12" fmla="*/ 34 w 51"/>
                  <a:gd name="T13" fmla="*/ 26 h 41"/>
                  <a:gd name="T14" fmla="*/ 29 w 51"/>
                  <a:gd name="T15" fmla="*/ 21 h 41"/>
                  <a:gd name="T16" fmla="*/ 34 w 51"/>
                  <a:gd name="T17" fmla="*/ 21 h 41"/>
                  <a:gd name="T18" fmla="*/ 34 w 51"/>
                  <a:gd name="T19" fmla="*/ 18 h 41"/>
                  <a:gd name="T20" fmla="*/ 31 w 51"/>
                  <a:gd name="T21" fmla="*/ 17 h 41"/>
                  <a:gd name="T22" fmla="*/ 25 w 51"/>
                  <a:gd name="T23" fmla="*/ 12 h 41"/>
                  <a:gd name="T24" fmla="*/ 19 w 51"/>
                  <a:gd name="T25" fmla="*/ 7 h 41"/>
                  <a:gd name="T26" fmla="*/ 16 w 51"/>
                  <a:gd name="T27" fmla="*/ 6 h 41"/>
                  <a:gd name="T28" fmla="*/ 13 w 51"/>
                  <a:gd name="T29" fmla="*/ 4 h 41"/>
                  <a:gd name="T30" fmla="*/ 8 w 51"/>
                  <a:gd name="T31" fmla="*/ 2 h 41"/>
                  <a:gd name="T32" fmla="*/ 1 w 51"/>
                  <a:gd name="T33" fmla="*/ 0 h 41"/>
                  <a:gd name="T34" fmla="*/ 1 w 51"/>
                  <a:gd name="T35" fmla="*/ 10 h 41"/>
                  <a:gd name="T36" fmla="*/ 1 w 51"/>
                  <a:gd name="T37" fmla="*/ 20 h 41"/>
                  <a:gd name="T38" fmla="*/ 1 w 51"/>
                  <a:gd name="T39" fmla="*/ 25 h 41"/>
                  <a:gd name="T40" fmla="*/ 1 w 51"/>
                  <a:gd name="T41" fmla="*/ 30 h 41"/>
                  <a:gd name="T42" fmla="*/ 4 w 51"/>
                  <a:gd name="T43" fmla="*/ 33 h 41"/>
                  <a:gd name="T44" fmla="*/ 13 w 51"/>
                  <a:gd name="T45" fmla="*/ 31 h 41"/>
                  <a:gd name="T46" fmla="*/ 9 w 51"/>
                  <a:gd name="T47" fmla="*/ 28 h 41"/>
                  <a:gd name="T48" fmla="*/ 14 w 51"/>
                  <a:gd name="T49" fmla="*/ 30 h 41"/>
                  <a:gd name="T50" fmla="*/ 13 w 51"/>
                  <a:gd name="T51" fmla="*/ 26 h 41"/>
                  <a:gd name="T52" fmla="*/ 15 w 51"/>
                  <a:gd name="T53" fmla="*/ 27 h 41"/>
                  <a:gd name="T54" fmla="*/ 18 w 51"/>
                  <a:gd name="T55" fmla="*/ 25 h 41"/>
                  <a:gd name="T56" fmla="*/ 26 w 51"/>
                  <a:gd name="T57" fmla="*/ 27 h 41"/>
                  <a:gd name="T58" fmla="*/ 31 w 51"/>
                  <a:gd name="T59" fmla="*/ 33 h 41"/>
                  <a:gd name="T60" fmla="*/ 36 w 51"/>
                  <a:gd name="T61" fmla="*/ 38 h 41"/>
                  <a:gd name="T62" fmla="*/ 45 w 51"/>
                  <a:gd name="T63" fmla="*/ 40 h 41"/>
                  <a:gd name="T64" fmla="*/ 48 w 51"/>
                  <a:gd name="T65" fmla="*/ 40 h 41"/>
                  <a:gd name="T66" fmla="*/ 50 w 51"/>
                  <a:gd name="T67" fmla="*/ 39 h 41"/>
                  <a:gd name="T68" fmla="*/ 50 w 51"/>
                  <a:gd name="T6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1" h="41">
                    <a:moveTo>
                      <a:pt x="50" y="39"/>
                    </a:moveTo>
                    <a:cubicBezTo>
                      <a:pt x="48" y="38"/>
                      <a:pt x="46" y="38"/>
                      <a:pt x="45" y="37"/>
                    </a:cubicBezTo>
                    <a:cubicBezTo>
                      <a:pt x="44" y="36"/>
                      <a:pt x="46" y="35"/>
                      <a:pt x="47" y="36"/>
                    </a:cubicBezTo>
                    <a:cubicBezTo>
                      <a:pt x="45" y="35"/>
                      <a:pt x="42" y="36"/>
                      <a:pt x="42" y="34"/>
                    </a:cubicBezTo>
                    <a:cubicBezTo>
                      <a:pt x="42" y="32"/>
                      <a:pt x="39" y="32"/>
                      <a:pt x="38" y="30"/>
                    </a:cubicBezTo>
                    <a:cubicBezTo>
                      <a:pt x="37" y="29"/>
                      <a:pt x="38" y="29"/>
                      <a:pt x="37" y="28"/>
                    </a:cubicBezTo>
                    <a:cubicBezTo>
                      <a:pt x="36" y="27"/>
                      <a:pt x="35" y="27"/>
                      <a:pt x="34" y="26"/>
                    </a:cubicBezTo>
                    <a:cubicBezTo>
                      <a:pt x="34" y="26"/>
                      <a:pt x="30" y="21"/>
                      <a:pt x="29" y="21"/>
                    </a:cubicBezTo>
                    <a:cubicBezTo>
                      <a:pt x="30" y="20"/>
                      <a:pt x="33" y="21"/>
                      <a:pt x="34" y="21"/>
                    </a:cubicBezTo>
                    <a:cubicBezTo>
                      <a:pt x="36" y="21"/>
                      <a:pt x="35" y="20"/>
                      <a:pt x="34" y="18"/>
                    </a:cubicBezTo>
                    <a:cubicBezTo>
                      <a:pt x="34" y="17"/>
                      <a:pt x="32" y="17"/>
                      <a:pt x="31" y="17"/>
                    </a:cubicBezTo>
                    <a:cubicBezTo>
                      <a:pt x="28" y="15"/>
                      <a:pt x="26" y="14"/>
                      <a:pt x="25" y="12"/>
                    </a:cubicBezTo>
                    <a:cubicBezTo>
                      <a:pt x="24" y="10"/>
                      <a:pt x="21" y="8"/>
                      <a:pt x="19" y="7"/>
                    </a:cubicBezTo>
                    <a:cubicBezTo>
                      <a:pt x="18" y="6"/>
                      <a:pt x="17" y="6"/>
                      <a:pt x="16" y="6"/>
                    </a:cubicBezTo>
                    <a:cubicBezTo>
                      <a:pt x="15" y="6"/>
                      <a:pt x="14" y="4"/>
                      <a:pt x="13" y="4"/>
                    </a:cubicBezTo>
                    <a:cubicBezTo>
                      <a:pt x="12" y="3"/>
                      <a:pt x="10" y="3"/>
                      <a:pt x="8" y="2"/>
                    </a:cubicBezTo>
                    <a:cubicBezTo>
                      <a:pt x="6" y="2"/>
                      <a:pt x="4" y="0"/>
                      <a:pt x="1" y="0"/>
                    </a:cubicBezTo>
                    <a:cubicBezTo>
                      <a:pt x="1" y="3"/>
                      <a:pt x="1" y="7"/>
                      <a:pt x="1" y="10"/>
                    </a:cubicBezTo>
                    <a:cubicBezTo>
                      <a:pt x="1" y="13"/>
                      <a:pt x="2" y="17"/>
                      <a:pt x="1" y="20"/>
                    </a:cubicBezTo>
                    <a:cubicBezTo>
                      <a:pt x="0" y="21"/>
                      <a:pt x="1" y="23"/>
                      <a:pt x="1" y="25"/>
                    </a:cubicBezTo>
                    <a:cubicBezTo>
                      <a:pt x="1" y="27"/>
                      <a:pt x="1" y="28"/>
                      <a:pt x="1" y="30"/>
                    </a:cubicBezTo>
                    <a:cubicBezTo>
                      <a:pt x="1" y="33"/>
                      <a:pt x="2" y="33"/>
                      <a:pt x="4" y="33"/>
                    </a:cubicBezTo>
                    <a:cubicBezTo>
                      <a:pt x="7" y="33"/>
                      <a:pt x="10" y="33"/>
                      <a:pt x="13" y="31"/>
                    </a:cubicBezTo>
                    <a:cubicBezTo>
                      <a:pt x="14" y="31"/>
                      <a:pt x="9" y="28"/>
                      <a:pt x="9" y="28"/>
                    </a:cubicBezTo>
                    <a:cubicBezTo>
                      <a:pt x="10" y="28"/>
                      <a:pt x="14" y="31"/>
                      <a:pt x="14" y="30"/>
                    </a:cubicBezTo>
                    <a:cubicBezTo>
                      <a:pt x="14" y="29"/>
                      <a:pt x="13" y="28"/>
                      <a:pt x="13" y="26"/>
                    </a:cubicBezTo>
                    <a:cubicBezTo>
                      <a:pt x="13" y="26"/>
                      <a:pt x="16" y="28"/>
                      <a:pt x="15" y="27"/>
                    </a:cubicBezTo>
                    <a:cubicBezTo>
                      <a:pt x="15" y="25"/>
                      <a:pt x="17" y="25"/>
                      <a:pt x="18" y="25"/>
                    </a:cubicBezTo>
                    <a:cubicBezTo>
                      <a:pt x="19" y="25"/>
                      <a:pt x="26" y="28"/>
                      <a:pt x="26" y="27"/>
                    </a:cubicBezTo>
                    <a:cubicBezTo>
                      <a:pt x="26" y="29"/>
                      <a:pt x="30" y="31"/>
                      <a:pt x="31" y="33"/>
                    </a:cubicBezTo>
                    <a:cubicBezTo>
                      <a:pt x="32" y="35"/>
                      <a:pt x="34" y="38"/>
                      <a:pt x="36" y="38"/>
                    </a:cubicBezTo>
                    <a:cubicBezTo>
                      <a:pt x="39" y="38"/>
                      <a:pt x="42" y="39"/>
                      <a:pt x="45" y="40"/>
                    </a:cubicBezTo>
                    <a:cubicBezTo>
                      <a:pt x="46" y="40"/>
                      <a:pt x="48" y="41"/>
                      <a:pt x="48" y="40"/>
                    </a:cubicBezTo>
                    <a:cubicBezTo>
                      <a:pt x="48" y="39"/>
                      <a:pt x="51" y="39"/>
                      <a:pt x="50" y="39"/>
                    </a:cubicBezTo>
                    <a:cubicBezTo>
                      <a:pt x="49" y="38"/>
                      <a:pt x="51" y="39"/>
                      <a:pt x="50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4" name="Freeform 709">
                <a:extLst>
                  <a:ext uri="{FF2B5EF4-FFF2-40B4-BE49-F238E27FC236}">
                    <a16:creationId xmlns:a16="http://schemas.microsoft.com/office/drawing/2014/main" id="{9ADC0A27-A44F-3546-9E09-A214F10CD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1072" y="8829198"/>
                <a:ext cx="477707" cy="420492"/>
              </a:xfrm>
              <a:custGeom>
                <a:avLst/>
                <a:gdLst>
                  <a:gd name="T0" fmla="*/ 33 w 51"/>
                  <a:gd name="T1" fmla="*/ 5 h 45"/>
                  <a:gd name="T2" fmla="*/ 29 w 51"/>
                  <a:gd name="T3" fmla="*/ 13 h 45"/>
                  <a:gd name="T4" fmla="*/ 20 w 51"/>
                  <a:gd name="T5" fmla="*/ 16 h 45"/>
                  <a:gd name="T6" fmla="*/ 15 w 51"/>
                  <a:gd name="T7" fmla="*/ 18 h 45"/>
                  <a:gd name="T8" fmla="*/ 10 w 51"/>
                  <a:gd name="T9" fmla="*/ 19 h 45"/>
                  <a:gd name="T10" fmla="*/ 7 w 51"/>
                  <a:gd name="T11" fmla="*/ 18 h 45"/>
                  <a:gd name="T12" fmla="*/ 3 w 51"/>
                  <a:gd name="T13" fmla="*/ 14 h 45"/>
                  <a:gd name="T14" fmla="*/ 0 w 51"/>
                  <a:gd name="T15" fmla="*/ 20 h 45"/>
                  <a:gd name="T16" fmla="*/ 4 w 51"/>
                  <a:gd name="T17" fmla="*/ 29 h 45"/>
                  <a:gd name="T18" fmla="*/ 8 w 51"/>
                  <a:gd name="T19" fmla="*/ 37 h 45"/>
                  <a:gd name="T20" fmla="*/ 13 w 51"/>
                  <a:gd name="T21" fmla="*/ 39 h 45"/>
                  <a:gd name="T22" fmla="*/ 14 w 51"/>
                  <a:gd name="T23" fmla="*/ 41 h 45"/>
                  <a:gd name="T24" fmla="*/ 19 w 51"/>
                  <a:gd name="T25" fmla="*/ 41 h 45"/>
                  <a:gd name="T26" fmla="*/ 21 w 51"/>
                  <a:gd name="T27" fmla="*/ 39 h 45"/>
                  <a:gd name="T28" fmla="*/ 25 w 51"/>
                  <a:gd name="T29" fmla="*/ 40 h 45"/>
                  <a:gd name="T30" fmla="*/ 28 w 51"/>
                  <a:gd name="T31" fmla="*/ 40 h 45"/>
                  <a:gd name="T32" fmla="*/ 31 w 51"/>
                  <a:gd name="T33" fmla="*/ 43 h 45"/>
                  <a:gd name="T34" fmla="*/ 34 w 51"/>
                  <a:gd name="T35" fmla="*/ 42 h 45"/>
                  <a:gd name="T36" fmla="*/ 36 w 51"/>
                  <a:gd name="T37" fmla="*/ 43 h 45"/>
                  <a:gd name="T38" fmla="*/ 37 w 51"/>
                  <a:gd name="T39" fmla="*/ 37 h 45"/>
                  <a:gd name="T40" fmla="*/ 37 w 51"/>
                  <a:gd name="T41" fmla="*/ 33 h 45"/>
                  <a:gd name="T42" fmla="*/ 39 w 51"/>
                  <a:gd name="T43" fmla="*/ 30 h 45"/>
                  <a:gd name="T44" fmla="*/ 42 w 51"/>
                  <a:gd name="T45" fmla="*/ 24 h 45"/>
                  <a:gd name="T46" fmla="*/ 47 w 51"/>
                  <a:gd name="T47" fmla="*/ 19 h 45"/>
                  <a:gd name="T48" fmla="*/ 49 w 51"/>
                  <a:gd name="T49" fmla="*/ 18 h 45"/>
                  <a:gd name="T50" fmla="*/ 45 w 51"/>
                  <a:gd name="T51" fmla="*/ 13 h 45"/>
                  <a:gd name="T52" fmla="*/ 42 w 51"/>
                  <a:gd name="T53" fmla="*/ 7 h 45"/>
                  <a:gd name="T54" fmla="*/ 44 w 51"/>
                  <a:gd name="T55" fmla="*/ 6 h 45"/>
                  <a:gd name="T56" fmla="*/ 44 w 51"/>
                  <a:gd name="T57" fmla="*/ 3 h 45"/>
                  <a:gd name="T58" fmla="*/ 33 w 51"/>
                  <a:gd name="T59" fmla="*/ 5 h 45"/>
                  <a:gd name="T60" fmla="*/ 33 w 51"/>
                  <a:gd name="T61" fmla="*/ 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" h="45">
                    <a:moveTo>
                      <a:pt x="33" y="5"/>
                    </a:moveTo>
                    <a:cubicBezTo>
                      <a:pt x="32" y="8"/>
                      <a:pt x="31" y="10"/>
                      <a:pt x="29" y="13"/>
                    </a:cubicBezTo>
                    <a:cubicBezTo>
                      <a:pt x="28" y="17"/>
                      <a:pt x="23" y="17"/>
                      <a:pt x="20" y="16"/>
                    </a:cubicBezTo>
                    <a:cubicBezTo>
                      <a:pt x="18" y="15"/>
                      <a:pt x="16" y="17"/>
                      <a:pt x="15" y="18"/>
                    </a:cubicBezTo>
                    <a:cubicBezTo>
                      <a:pt x="14" y="19"/>
                      <a:pt x="11" y="18"/>
                      <a:pt x="10" y="19"/>
                    </a:cubicBezTo>
                    <a:cubicBezTo>
                      <a:pt x="8" y="20"/>
                      <a:pt x="8" y="20"/>
                      <a:pt x="7" y="18"/>
                    </a:cubicBezTo>
                    <a:cubicBezTo>
                      <a:pt x="5" y="17"/>
                      <a:pt x="4" y="16"/>
                      <a:pt x="3" y="14"/>
                    </a:cubicBezTo>
                    <a:cubicBezTo>
                      <a:pt x="2" y="13"/>
                      <a:pt x="0" y="19"/>
                      <a:pt x="0" y="20"/>
                    </a:cubicBezTo>
                    <a:cubicBezTo>
                      <a:pt x="0" y="23"/>
                      <a:pt x="3" y="26"/>
                      <a:pt x="4" y="29"/>
                    </a:cubicBezTo>
                    <a:cubicBezTo>
                      <a:pt x="6" y="32"/>
                      <a:pt x="5" y="35"/>
                      <a:pt x="8" y="37"/>
                    </a:cubicBezTo>
                    <a:cubicBezTo>
                      <a:pt x="10" y="38"/>
                      <a:pt x="12" y="39"/>
                      <a:pt x="13" y="39"/>
                    </a:cubicBezTo>
                    <a:cubicBezTo>
                      <a:pt x="16" y="38"/>
                      <a:pt x="13" y="40"/>
                      <a:pt x="14" y="41"/>
                    </a:cubicBezTo>
                    <a:cubicBezTo>
                      <a:pt x="15" y="41"/>
                      <a:pt x="18" y="41"/>
                      <a:pt x="19" y="41"/>
                    </a:cubicBezTo>
                    <a:cubicBezTo>
                      <a:pt x="20" y="40"/>
                      <a:pt x="20" y="38"/>
                      <a:pt x="21" y="39"/>
                    </a:cubicBezTo>
                    <a:cubicBezTo>
                      <a:pt x="22" y="40"/>
                      <a:pt x="24" y="41"/>
                      <a:pt x="25" y="40"/>
                    </a:cubicBezTo>
                    <a:cubicBezTo>
                      <a:pt x="26" y="40"/>
                      <a:pt x="28" y="39"/>
                      <a:pt x="28" y="40"/>
                    </a:cubicBezTo>
                    <a:cubicBezTo>
                      <a:pt x="29" y="43"/>
                      <a:pt x="27" y="45"/>
                      <a:pt x="31" y="43"/>
                    </a:cubicBezTo>
                    <a:cubicBezTo>
                      <a:pt x="32" y="43"/>
                      <a:pt x="33" y="42"/>
                      <a:pt x="34" y="42"/>
                    </a:cubicBezTo>
                    <a:cubicBezTo>
                      <a:pt x="35" y="42"/>
                      <a:pt x="36" y="43"/>
                      <a:pt x="36" y="43"/>
                    </a:cubicBezTo>
                    <a:cubicBezTo>
                      <a:pt x="37" y="41"/>
                      <a:pt x="35" y="39"/>
                      <a:pt x="37" y="37"/>
                    </a:cubicBezTo>
                    <a:cubicBezTo>
                      <a:pt x="38" y="36"/>
                      <a:pt x="37" y="35"/>
                      <a:pt x="37" y="33"/>
                    </a:cubicBezTo>
                    <a:cubicBezTo>
                      <a:pt x="37" y="32"/>
                      <a:pt x="38" y="31"/>
                      <a:pt x="39" y="30"/>
                    </a:cubicBezTo>
                    <a:cubicBezTo>
                      <a:pt x="41" y="28"/>
                      <a:pt x="43" y="27"/>
                      <a:pt x="42" y="24"/>
                    </a:cubicBezTo>
                    <a:cubicBezTo>
                      <a:pt x="42" y="22"/>
                      <a:pt x="45" y="18"/>
                      <a:pt x="47" y="19"/>
                    </a:cubicBezTo>
                    <a:cubicBezTo>
                      <a:pt x="48" y="20"/>
                      <a:pt x="51" y="19"/>
                      <a:pt x="49" y="18"/>
                    </a:cubicBezTo>
                    <a:cubicBezTo>
                      <a:pt x="48" y="16"/>
                      <a:pt x="45" y="15"/>
                      <a:pt x="45" y="13"/>
                    </a:cubicBezTo>
                    <a:cubicBezTo>
                      <a:pt x="45" y="11"/>
                      <a:pt x="43" y="9"/>
                      <a:pt x="42" y="7"/>
                    </a:cubicBezTo>
                    <a:cubicBezTo>
                      <a:pt x="41" y="4"/>
                      <a:pt x="44" y="7"/>
                      <a:pt x="44" y="6"/>
                    </a:cubicBezTo>
                    <a:cubicBezTo>
                      <a:pt x="45" y="5"/>
                      <a:pt x="41" y="4"/>
                      <a:pt x="44" y="3"/>
                    </a:cubicBezTo>
                    <a:cubicBezTo>
                      <a:pt x="40" y="2"/>
                      <a:pt x="34" y="0"/>
                      <a:pt x="33" y="5"/>
                    </a:cubicBezTo>
                    <a:cubicBezTo>
                      <a:pt x="32" y="7"/>
                      <a:pt x="34" y="3"/>
                      <a:pt x="3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5" name="Freeform 710">
                <a:extLst>
                  <a:ext uri="{FF2B5EF4-FFF2-40B4-BE49-F238E27FC236}">
                    <a16:creationId xmlns:a16="http://schemas.microsoft.com/office/drawing/2014/main" id="{C416DE4C-F13F-CC46-933C-89401B9AF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9733" y="8717702"/>
                <a:ext cx="458600" cy="299442"/>
              </a:xfrm>
              <a:custGeom>
                <a:avLst/>
                <a:gdLst>
                  <a:gd name="T0" fmla="*/ 45 w 49"/>
                  <a:gd name="T1" fmla="*/ 10 h 32"/>
                  <a:gd name="T2" fmla="*/ 47 w 49"/>
                  <a:gd name="T3" fmla="*/ 8 h 32"/>
                  <a:gd name="T4" fmla="*/ 43 w 49"/>
                  <a:gd name="T5" fmla="*/ 7 h 32"/>
                  <a:gd name="T6" fmla="*/ 42 w 49"/>
                  <a:gd name="T7" fmla="*/ 6 h 32"/>
                  <a:gd name="T8" fmla="*/ 41 w 49"/>
                  <a:gd name="T9" fmla="*/ 6 h 32"/>
                  <a:gd name="T10" fmla="*/ 41 w 49"/>
                  <a:gd name="T11" fmla="*/ 4 h 32"/>
                  <a:gd name="T12" fmla="*/ 39 w 49"/>
                  <a:gd name="T13" fmla="*/ 2 h 32"/>
                  <a:gd name="T14" fmla="*/ 37 w 49"/>
                  <a:gd name="T15" fmla="*/ 2 h 32"/>
                  <a:gd name="T16" fmla="*/ 36 w 49"/>
                  <a:gd name="T17" fmla="*/ 1 h 32"/>
                  <a:gd name="T18" fmla="*/ 32 w 49"/>
                  <a:gd name="T19" fmla="*/ 6 h 32"/>
                  <a:gd name="T20" fmla="*/ 30 w 49"/>
                  <a:gd name="T21" fmla="*/ 8 h 32"/>
                  <a:gd name="T22" fmla="*/ 29 w 49"/>
                  <a:gd name="T23" fmla="*/ 9 h 32"/>
                  <a:gd name="T24" fmla="*/ 29 w 49"/>
                  <a:gd name="T25" fmla="*/ 10 h 32"/>
                  <a:gd name="T26" fmla="*/ 25 w 49"/>
                  <a:gd name="T27" fmla="*/ 12 h 32"/>
                  <a:gd name="T28" fmla="*/ 25 w 49"/>
                  <a:gd name="T29" fmla="*/ 15 h 32"/>
                  <a:gd name="T30" fmla="*/ 27 w 49"/>
                  <a:gd name="T31" fmla="*/ 14 h 32"/>
                  <a:gd name="T32" fmla="*/ 29 w 49"/>
                  <a:gd name="T33" fmla="*/ 13 h 32"/>
                  <a:gd name="T34" fmla="*/ 28 w 49"/>
                  <a:gd name="T35" fmla="*/ 11 h 32"/>
                  <a:gd name="T36" fmla="*/ 29 w 49"/>
                  <a:gd name="T37" fmla="*/ 13 h 32"/>
                  <a:gd name="T38" fmla="*/ 26 w 49"/>
                  <a:gd name="T39" fmla="*/ 14 h 32"/>
                  <a:gd name="T40" fmla="*/ 23 w 49"/>
                  <a:gd name="T41" fmla="*/ 13 h 32"/>
                  <a:gd name="T42" fmla="*/ 14 w 49"/>
                  <a:gd name="T43" fmla="*/ 20 h 32"/>
                  <a:gd name="T44" fmla="*/ 9 w 49"/>
                  <a:gd name="T45" fmla="*/ 23 h 32"/>
                  <a:gd name="T46" fmla="*/ 7 w 49"/>
                  <a:gd name="T47" fmla="*/ 26 h 32"/>
                  <a:gd name="T48" fmla="*/ 9 w 49"/>
                  <a:gd name="T49" fmla="*/ 28 h 32"/>
                  <a:gd name="T50" fmla="*/ 0 w 49"/>
                  <a:gd name="T51" fmla="*/ 26 h 32"/>
                  <a:gd name="T52" fmla="*/ 5 w 49"/>
                  <a:gd name="T53" fmla="*/ 32 h 32"/>
                  <a:gd name="T54" fmla="*/ 7 w 49"/>
                  <a:gd name="T55" fmla="*/ 31 h 32"/>
                  <a:gd name="T56" fmla="*/ 12 w 49"/>
                  <a:gd name="T57" fmla="*/ 30 h 32"/>
                  <a:gd name="T58" fmla="*/ 20 w 49"/>
                  <a:gd name="T59" fmla="*/ 29 h 32"/>
                  <a:gd name="T60" fmla="*/ 27 w 49"/>
                  <a:gd name="T61" fmla="*/ 24 h 32"/>
                  <a:gd name="T62" fmla="*/ 30 w 49"/>
                  <a:gd name="T63" fmla="*/ 18 h 32"/>
                  <a:gd name="T64" fmla="*/ 34 w 49"/>
                  <a:gd name="T65" fmla="*/ 14 h 32"/>
                  <a:gd name="T66" fmla="*/ 43 w 49"/>
                  <a:gd name="T67" fmla="*/ 14 h 32"/>
                  <a:gd name="T68" fmla="*/ 45 w 49"/>
                  <a:gd name="T69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" h="32">
                    <a:moveTo>
                      <a:pt x="45" y="10"/>
                    </a:moveTo>
                    <a:cubicBezTo>
                      <a:pt x="48" y="10"/>
                      <a:pt x="49" y="9"/>
                      <a:pt x="47" y="8"/>
                    </a:cubicBezTo>
                    <a:cubicBezTo>
                      <a:pt x="45" y="7"/>
                      <a:pt x="45" y="6"/>
                      <a:pt x="43" y="7"/>
                    </a:cubicBezTo>
                    <a:cubicBezTo>
                      <a:pt x="42" y="8"/>
                      <a:pt x="43" y="7"/>
                      <a:pt x="42" y="6"/>
                    </a:cubicBezTo>
                    <a:cubicBezTo>
                      <a:pt x="42" y="6"/>
                      <a:pt x="41" y="6"/>
                      <a:pt x="41" y="6"/>
                    </a:cubicBezTo>
                    <a:cubicBezTo>
                      <a:pt x="41" y="6"/>
                      <a:pt x="41" y="4"/>
                      <a:pt x="41" y="4"/>
                    </a:cubicBezTo>
                    <a:cubicBezTo>
                      <a:pt x="40" y="3"/>
                      <a:pt x="39" y="2"/>
                      <a:pt x="39" y="2"/>
                    </a:cubicBezTo>
                    <a:cubicBezTo>
                      <a:pt x="37" y="0"/>
                      <a:pt x="38" y="1"/>
                      <a:pt x="37" y="2"/>
                    </a:cubicBezTo>
                    <a:cubicBezTo>
                      <a:pt x="36" y="3"/>
                      <a:pt x="36" y="1"/>
                      <a:pt x="36" y="1"/>
                    </a:cubicBezTo>
                    <a:cubicBezTo>
                      <a:pt x="35" y="1"/>
                      <a:pt x="32" y="5"/>
                      <a:pt x="32" y="6"/>
                    </a:cubicBezTo>
                    <a:cubicBezTo>
                      <a:pt x="31" y="6"/>
                      <a:pt x="30" y="7"/>
                      <a:pt x="30" y="8"/>
                    </a:cubicBezTo>
                    <a:cubicBezTo>
                      <a:pt x="29" y="8"/>
                      <a:pt x="29" y="9"/>
                      <a:pt x="2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1"/>
                      <a:pt x="26" y="11"/>
                      <a:pt x="25" y="12"/>
                    </a:cubicBezTo>
                    <a:cubicBezTo>
                      <a:pt x="22" y="12"/>
                      <a:pt x="23" y="14"/>
                      <a:pt x="25" y="15"/>
                    </a:cubicBezTo>
                    <a:cubicBezTo>
                      <a:pt x="27" y="17"/>
                      <a:pt x="26" y="15"/>
                      <a:pt x="27" y="14"/>
                    </a:cubicBezTo>
                    <a:cubicBezTo>
                      <a:pt x="27" y="13"/>
                      <a:pt x="29" y="13"/>
                      <a:pt x="29" y="13"/>
                    </a:cubicBezTo>
                    <a:cubicBezTo>
                      <a:pt x="29" y="13"/>
                      <a:pt x="28" y="12"/>
                      <a:pt x="28" y="11"/>
                    </a:cubicBezTo>
                    <a:cubicBezTo>
                      <a:pt x="28" y="12"/>
                      <a:pt x="29" y="13"/>
                      <a:pt x="29" y="13"/>
                    </a:cubicBezTo>
                    <a:cubicBezTo>
                      <a:pt x="29" y="13"/>
                      <a:pt x="27" y="13"/>
                      <a:pt x="26" y="14"/>
                    </a:cubicBezTo>
                    <a:cubicBezTo>
                      <a:pt x="26" y="17"/>
                      <a:pt x="24" y="14"/>
                      <a:pt x="23" y="13"/>
                    </a:cubicBezTo>
                    <a:cubicBezTo>
                      <a:pt x="20" y="16"/>
                      <a:pt x="18" y="19"/>
                      <a:pt x="14" y="20"/>
                    </a:cubicBezTo>
                    <a:cubicBezTo>
                      <a:pt x="12" y="21"/>
                      <a:pt x="10" y="21"/>
                      <a:pt x="9" y="23"/>
                    </a:cubicBezTo>
                    <a:cubicBezTo>
                      <a:pt x="8" y="24"/>
                      <a:pt x="8" y="25"/>
                      <a:pt x="7" y="26"/>
                    </a:cubicBezTo>
                    <a:cubicBezTo>
                      <a:pt x="7" y="27"/>
                      <a:pt x="9" y="28"/>
                      <a:pt x="9" y="28"/>
                    </a:cubicBezTo>
                    <a:cubicBezTo>
                      <a:pt x="8" y="29"/>
                      <a:pt x="1" y="26"/>
                      <a:pt x="0" y="26"/>
                    </a:cubicBezTo>
                    <a:cubicBezTo>
                      <a:pt x="1" y="28"/>
                      <a:pt x="3" y="31"/>
                      <a:pt x="5" y="32"/>
                    </a:cubicBezTo>
                    <a:cubicBezTo>
                      <a:pt x="6" y="32"/>
                      <a:pt x="7" y="31"/>
                      <a:pt x="7" y="31"/>
                    </a:cubicBezTo>
                    <a:cubicBezTo>
                      <a:pt x="9" y="30"/>
                      <a:pt x="12" y="31"/>
                      <a:pt x="12" y="30"/>
                    </a:cubicBezTo>
                    <a:cubicBezTo>
                      <a:pt x="15" y="27"/>
                      <a:pt x="17" y="28"/>
                      <a:pt x="20" y="29"/>
                    </a:cubicBezTo>
                    <a:cubicBezTo>
                      <a:pt x="23" y="29"/>
                      <a:pt x="26" y="27"/>
                      <a:pt x="27" y="24"/>
                    </a:cubicBezTo>
                    <a:cubicBezTo>
                      <a:pt x="28" y="22"/>
                      <a:pt x="29" y="20"/>
                      <a:pt x="30" y="18"/>
                    </a:cubicBezTo>
                    <a:cubicBezTo>
                      <a:pt x="30" y="15"/>
                      <a:pt x="31" y="14"/>
                      <a:pt x="34" y="14"/>
                    </a:cubicBezTo>
                    <a:cubicBezTo>
                      <a:pt x="37" y="14"/>
                      <a:pt x="40" y="15"/>
                      <a:pt x="43" y="14"/>
                    </a:cubicBezTo>
                    <a:cubicBezTo>
                      <a:pt x="47" y="13"/>
                      <a:pt x="40" y="10"/>
                      <a:pt x="45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6" name="Freeform 711">
                <a:extLst>
                  <a:ext uri="{FF2B5EF4-FFF2-40B4-BE49-F238E27FC236}">
                    <a16:creationId xmlns:a16="http://schemas.microsoft.com/office/drawing/2014/main" id="{1B8F65AC-B482-9C41-8FB6-89D13D627E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6615" y="7679214"/>
                <a:ext cx="159235" cy="92380"/>
              </a:xfrm>
              <a:custGeom>
                <a:avLst/>
                <a:gdLst>
                  <a:gd name="T0" fmla="*/ 2 w 17"/>
                  <a:gd name="T1" fmla="*/ 8 h 10"/>
                  <a:gd name="T2" fmla="*/ 7 w 17"/>
                  <a:gd name="T3" fmla="*/ 9 h 10"/>
                  <a:gd name="T4" fmla="*/ 12 w 17"/>
                  <a:gd name="T5" fmla="*/ 9 h 10"/>
                  <a:gd name="T6" fmla="*/ 16 w 17"/>
                  <a:gd name="T7" fmla="*/ 8 h 10"/>
                  <a:gd name="T8" fmla="*/ 15 w 17"/>
                  <a:gd name="T9" fmla="*/ 3 h 10"/>
                  <a:gd name="T10" fmla="*/ 10 w 17"/>
                  <a:gd name="T11" fmla="*/ 3 h 10"/>
                  <a:gd name="T12" fmla="*/ 6 w 17"/>
                  <a:gd name="T13" fmla="*/ 1 h 10"/>
                  <a:gd name="T14" fmla="*/ 2 w 17"/>
                  <a:gd name="T15" fmla="*/ 8 h 10"/>
                  <a:gd name="T16" fmla="*/ 2 w 17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2" y="8"/>
                    </a:moveTo>
                    <a:cubicBezTo>
                      <a:pt x="3" y="9"/>
                      <a:pt x="6" y="10"/>
                      <a:pt x="7" y="9"/>
                    </a:cubicBezTo>
                    <a:cubicBezTo>
                      <a:pt x="9" y="8"/>
                      <a:pt x="10" y="10"/>
                      <a:pt x="12" y="9"/>
                    </a:cubicBezTo>
                    <a:cubicBezTo>
                      <a:pt x="13" y="9"/>
                      <a:pt x="17" y="9"/>
                      <a:pt x="16" y="8"/>
                    </a:cubicBezTo>
                    <a:cubicBezTo>
                      <a:pt x="15" y="6"/>
                      <a:pt x="14" y="5"/>
                      <a:pt x="15" y="3"/>
                    </a:cubicBezTo>
                    <a:cubicBezTo>
                      <a:pt x="13" y="2"/>
                      <a:pt x="11" y="4"/>
                      <a:pt x="10" y="3"/>
                    </a:cubicBezTo>
                    <a:cubicBezTo>
                      <a:pt x="9" y="2"/>
                      <a:pt x="7" y="0"/>
                      <a:pt x="6" y="1"/>
                    </a:cubicBezTo>
                    <a:cubicBezTo>
                      <a:pt x="4" y="3"/>
                      <a:pt x="0" y="6"/>
                      <a:pt x="2" y="8"/>
                    </a:cubicBezTo>
                    <a:cubicBezTo>
                      <a:pt x="3" y="9"/>
                      <a:pt x="1" y="7"/>
                      <a:pt x="2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7" name="Freeform 712">
                <a:extLst>
                  <a:ext uri="{FF2B5EF4-FFF2-40B4-BE49-F238E27FC236}">
                    <a16:creationId xmlns:a16="http://schemas.microsoft.com/office/drawing/2014/main" id="{BFE12718-93A7-BB4A-84F5-6A0DD085E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0372" y="7574093"/>
                <a:ext cx="347131" cy="216615"/>
              </a:xfrm>
              <a:custGeom>
                <a:avLst/>
                <a:gdLst>
                  <a:gd name="T0" fmla="*/ 1 w 37"/>
                  <a:gd name="T1" fmla="*/ 3 h 23"/>
                  <a:gd name="T2" fmla="*/ 0 w 37"/>
                  <a:gd name="T3" fmla="*/ 9 h 23"/>
                  <a:gd name="T4" fmla="*/ 5 w 37"/>
                  <a:gd name="T5" fmla="*/ 13 h 23"/>
                  <a:gd name="T6" fmla="*/ 7 w 37"/>
                  <a:gd name="T7" fmla="*/ 14 h 23"/>
                  <a:gd name="T8" fmla="*/ 12 w 37"/>
                  <a:gd name="T9" fmla="*/ 15 h 23"/>
                  <a:gd name="T10" fmla="*/ 15 w 37"/>
                  <a:gd name="T11" fmla="*/ 16 h 23"/>
                  <a:gd name="T12" fmla="*/ 19 w 37"/>
                  <a:gd name="T13" fmla="*/ 16 h 23"/>
                  <a:gd name="T14" fmla="*/ 22 w 37"/>
                  <a:gd name="T15" fmla="*/ 19 h 23"/>
                  <a:gd name="T16" fmla="*/ 26 w 37"/>
                  <a:gd name="T17" fmla="*/ 20 h 23"/>
                  <a:gd name="T18" fmla="*/ 29 w 37"/>
                  <a:gd name="T19" fmla="*/ 22 h 23"/>
                  <a:gd name="T20" fmla="*/ 32 w 37"/>
                  <a:gd name="T21" fmla="*/ 20 h 23"/>
                  <a:gd name="T22" fmla="*/ 35 w 37"/>
                  <a:gd name="T23" fmla="*/ 22 h 23"/>
                  <a:gd name="T24" fmla="*/ 37 w 37"/>
                  <a:gd name="T25" fmla="*/ 21 h 23"/>
                  <a:gd name="T26" fmla="*/ 37 w 37"/>
                  <a:gd name="T27" fmla="*/ 18 h 23"/>
                  <a:gd name="T28" fmla="*/ 37 w 37"/>
                  <a:gd name="T29" fmla="*/ 14 h 23"/>
                  <a:gd name="T30" fmla="*/ 32 w 37"/>
                  <a:gd name="T31" fmla="*/ 14 h 23"/>
                  <a:gd name="T32" fmla="*/ 31 w 37"/>
                  <a:gd name="T33" fmla="*/ 13 h 23"/>
                  <a:gd name="T34" fmla="*/ 28 w 37"/>
                  <a:gd name="T35" fmla="*/ 13 h 23"/>
                  <a:gd name="T36" fmla="*/ 26 w 37"/>
                  <a:gd name="T37" fmla="*/ 12 h 23"/>
                  <a:gd name="T38" fmla="*/ 24 w 37"/>
                  <a:gd name="T39" fmla="*/ 12 h 23"/>
                  <a:gd name="T40" fmla="*/ 20 w 37"/>
                  <a:gd name="T41" fmla="*/ 10 h 23"/>
                  <a:gd name="T42" fmla="*/ 18 w 37"/>
                  <a:gd name="T43" fmla="*/ 8 h 23"/>
                  <a:gd name="T44" fmla="*/ 16 w 37"/>
                  <a:gd name="T45" fmla="*/ 7 h 23"/>
                  <a:gd name="T46" fmla="*/ 10 w 37"/>
                  <a:gd name="T47" fmla="*/ 2 h 23"/>
                  <a:gd name="T48" fmla="*/ 8 w 37"/>
                  <a:gd name="T49" fmla="*/ 0 h 23"/>
                  <a:gd name="T50" fmla="*/ 5 w 37"/>
                  <a:gd name="T51" fmla="*/ 2 h 23"/>
                  <a:gd name="T52" fmla="*/ 4 w 37"/>
                  <a:gd name="T53" fmla="*/ 2 h 23"/>
                  <a:gd name="T54" fmla="*/ 1 w 37"/>
                  <a:gd name="T55" fmla="*/ 3 h 23"/>
                  <a:gd name="T56" fmla="*/ 1 w 37"/>
                  <a:gd name="T57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23">
                    <a:moveTo>
                      <a:pt x="1" y="3"/>
                    </a:moveTo>
                    <a:cubicBezTo>
                      <a:pt x="0" y="4"/>
                      <a:pt x="0" y="8"/>
                      <a:pt x="0" y="9"/>
                    </a:cubicBezTo>
                    <a:cubicBezTo>
                      <a:pt x="1" y="10"/>
                      <a:pt x="4" y="11"/>
                      <a:pt x="5" y="13"/>
                    </a:cubicBezTo>
                    <a:cubicBezTo>
                      <a:pt x="6" y="13"/>
                      <a:pt x="7" y="14"/>
                      <a:pt x="7" y="14"/>
                    </a:cubicBezTo>
                    <a:cubicBezTo>
                      <a:pt x="9" y="15"/>
                      <a:pt x="10" y="14"/>
                      <a:pt x="12" y="15"/>
                    </a:cubicBezTo>
                    <a:cubicBezTo>
                      <a:pt x="13" y="15"/>
                      <a:pt x="14" y="16"/>
                      <a:pt x="15" y="16"/>
                    </a:cubicBezTo>
                    <a:cubicBezTo>
                      <a:pt x="16" y="16"/>
                      <a:pt x="18" y="16"/>
                      <a:pt x="19" y="16"/>
                    </a:cubicBezTo>
                    <a:cubicBezTo>
                      <a:pt x="20" y="17"/>
                      <a:pt x="21" y="18"/>
                      <a:pt x="22" y="19"/>
                    </a:cubicBezTo>
                    <a:cubicBezTo>
                      <a:pt x="23" y="19"/>
                      <a:pt x="25" y="19"/>
                      <a:pt x="26" y="20"/>
                    </a:cubicBezTo>
                    <a:cubicBezTo>
                      <a:pt x="27" y="20"/>
                      <a:pt x="28" y="22"/>
                      <a:pt x="29" y="22"/>
                    </a:cubicBezTo>
                    <a:cubicBezTo>
                      <a:pt x="30" y="22"/>
                      <a:pt x="31" y="20"/>
                      <a:pt x="32" y="20"/>
                    </a:cubicBezTo>
                    <a:cubicBezTo>
                      <a:pt x="33" y="21"/>
                      <a:pt x="33" y="23"/>
                      <a:pt x="35" y="22"/>
                    </a:cubicBezTo>
                    <a:cubicBezTo>
                      <a:pt x="35" y="22"/>
                      <a:pt x="37" y="21"/>
                      <a:pt x="37" y="21"/>
                    </a:cubicBezTo>
                    <a:cubicBezTo>
                      <a:pt x="37" y="20"/>
                      <a:pt x="37" y="19"/>
                      <a:pt x="37" y="18"/>
                    </a:cubicBezTo>
                    <a:cubicBezTo>
                      <a:pt x="36" y="17"/>
                      <a:pt x="37" y="16"/>
                      <a:pt x="37" y="14"/>
                    </a:cubicBezTo>
                    <a:cubicBezTo>
                      <a:pt x="35" y="14"/>
                      <a:pt x="34" y="15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30" y="13"/>
                      <a:pt x="29" y="14"/>
                      <a:pt x="28" y="13"/>
                    </a:cubicBezTo>
                    <a:cubicBezTo>
                      <a:pt x="28" y="13"/>
                      <a:pt x="27" y="12"/>
                      <a:pt x="26" y="12"/>
                    </a:cubicBezTo>
                    <a:cubicBezTo>
                      <a:pt x="25" y="12"/>
                      <a:pt x="24" y="14"/>
                      <a:pt x="24" y="12"/>
                    </a:cubicBezTo>
                    <a:cubicBezTo>
                      <a:pt x="22" y="10"/>
                      <a:pt x="21" y="11"/>
                      <a:pt x="20" y="10"/>
                    </a:cubicBezTo>
                    <a:cubicBezTo>
                      <a:pt x="19" y="9"/>
                      <a:pt x="19" y="8"/>
                      <a:pt x="18" y="8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4" y="6"/>
                      <a:pt x="11" y="4"/>
                      <a:pt x="10" y="2"/>
                    </a:cubicBezTo>
                    <a:cubicBezTo>
                      <a:pt x="10" y="1"/>
                      <a:pt x="9" y="0"/>
                      <a:pt x="8" y="0"/>
                    </a:cubicBezTo>
                    <a:cubicBezTo>
                      <a:pt x="6" y="0"/>
                      <a:pt x="6" y="1"/>
                      <a:pt x="5" y="2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3"/>
                      <a:pt x="2" y="3"/>
                      <a:pt x="1" y="3"/>
                    </a:cubicBezTo>
                    <a:cubicBezTo>
                      <a:pt x="0" y="4"/>
                      <a:pt x="2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8" name="Freeform 713">
                <a:extLst>
                  <a:ext uri="{FF2B5EF4-FFF2-40B4-BE49-F238E27FC236}">
                    <a16:creationId xmlns:a16="http://schemas.microsoft.com/office/drawing/2014/main" id="{A3884D75-00D8-0744-8A8E-A07E245DF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2154" y="8360922"/>
                <a:ext cx="261145" cy="216615"/>
              </a:xfrm>
              <a:custGeom>
                <a:avLst/>
                <a:gdLst>
                  <a:gd name="T0" fmla="*/ 14 w 28"/>
                  <a:gd name="T1" fmla="*/ 19 h 23"/>
                  <a:gd name="T2" fmla="*/ 19 w 28"/>
                  <a:gd name="T3" fmla="*/ 18 h 23"/>
                  <a:gd name="T4" fmla="*/ 19 w 28"/>
                  <a:gd name="T5" fmla="*/ 15 h 23"/>
                  <a:gd name="T6" fmla="*/ 21 w 28"/>
                  <a:gd name="T7" fmla="*/ 14 h 23"/>
                  <a:gd name="T8" fmla="*/ 24 w 28"/>
                  <a:gd name="T9" fmla="*/ 12 h 23"/>
                  <a:gd name="T10" fmla="*/ 27 w 28"/>
                  <a:gd name="T11" fmla="*/ 9 h 23"/>
                  <a:gd name="T12" fmla="*/ 26 w 28"/>
                  <a:gd name="T13" fmla="*/ 1 h 23"/>
                  <a:gd name="T14" fmla="*/ 22 w 28"/>
                  <a:gd name="T15" fmla="*/ 1 h 23"/>
                  <a:gd name="T16" fmla="*/ 19 w 28"/>
                  <a:gd name="T17" fmla="*/ 2 h 23"/>
                  <a:gd name="T18" fmla="*/ 17 w 28"/>
                  <a:gd name="T19" fmla="*/ 2 h 23"/>
                  <a:gd name="T20" fmla="*/ 3 w 28"/>
                  <a:gd name="T21" fmla="*/ 3 h 23"/>
                  <a:gd name="T22" fmla="*/ 0 w 28"/>
                  <a:gd name="T23" fmla="*/ 7 h 23"/>
                  <a:gd name="T24" fmla="*/ 1 w 28"/>
                  <a:gd name="T25" fmla="*/ 10 h 23"/>
                  <a:gd name="T26" fmla="*/ 3 w 28"/>
                  <a:gd name="T27" fmla="*/ 14 h 23"/>
                  <a:gd name="T28" fmla="*/ 5 w 28"/>
                  <a:gd name="T29" fmla="*/ 18 h 23"/>
                  <a:gd name="T30" fmla="*/ 6 w 28"/>
                  <a:gd name="T31" fmla="*/ 19 h 23"/>
                  <a:gd name="T32" fmla="*/ 7 w 28"/>
                  <a:gd name="T33" fmla="*/ 21 h 23"/>
                  <a:gd name="T34" fmla="*/ 8 w 28"/>
                  <a:gd name="T35" fmla="*/ 23 h 23"/>
                  <a:gd name="T36" fmla="*/ 14 w 28"/>
                  <a:gd name="T37" fmla="*/ 19 h 23"/>
                  <a:gd name="T38" fmla="*/ 14 w 28"/>
                  <a:gd name="T39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" h="23">
                    <a:moveTo>
                      <a:pt x="14" y="19"/>
                    </a:moveTo>
                    <a:cubicBezTo>
                      <a:pt x="14" y="18"/>
                      <a:pt x="20" y="20"/>
                      <a:pt x="19" y="18"/>
                    </a:cubicBezTo>
                    <a:cubicBezTo>
                      <a:pt x="19" y="18"/>
                      <a:pt x="18" y="15"/>
                      <a:pt x="19" y="15"/>
                    </a:cubicBezTo>
                    <a:cubicBezTo>
                      <a:pt x="20" y="15"/>
                      <a:pt x="21" y="16"/>
                      <a:pt x="21" y="14"/>
                    </a:cubicBezTo>
                    <a:cubicBezTo>
                      <a:pt x="21" y="12"/>
                      <a:pt x="23" y="13"/>
                      <a:pt x="24" y="12"/>
                    </a:cubicBezTo>
                    <a:cubicBezTo>
                      <a:pt x="26" y="12"/>
                      <a:pt x="26" y="10"/>
                      <a:pt x="27" y="9"/>
                    </a:cubicBezTo>
                    <a:cubicBezTo>
                      <a:pt x="28" y="7"/>
                      <a:pt x="25" y="2"/>
                      <a:pt x="26" y="1"/>
                    </a:cubicBezTo>
                    <a:cubicBezTo>
                      <a:pt x="24" y="2"/>
                      <a:pt x="24" y="2"/>
                      <a:pt x="22" y="1"/>
                    </a:cubicBezTo>
                    <a:cubicBezTo>
                      <a:pt x="21" y="0"/>
                      <a:pt x="19" y="2"/>
                      <a:pt x="19" y="2"/>
                    </a:cubicBezTo>
                    <a:cubicBezTo>
                      <a:pt x="19" y="4"/>
                      <a:pt x="17" y="2"/>
                      <a:pt x="17" y="2"/>
                    </a:cubicBezTo>
                    <a:cubicBezTo>
                      <a:pt x="13" y="1"/>
                      <a:pt x="6" y="0"/>
                      <a:pt x="3" y="3"/>
                    </a:cubicBezTo>
                    <a:cubicBezTo>
                      <a:pt x="2" y="4"/>
                      <a:pt x="0" y="5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3" y="11"/>
                      <a:pt x="3" y="13"/>
                      <a:pt x="3" y="14"/>
                    </a:cubicBezTo>
                    <a:cubicBezTo>
                      <a:pt x="4" y="16"/>
                      <a:pt x="4" y="17"/>
                      <a:pt x="5" y="18"/>
                    </a:cubicBezTo>
                    <a:cubicBezTo>
                      <a:pt x="5" y="19"/>
                      <a:pt x="6" y="18"/>
                      <a:pt x="6" y="19"/>
                    </a:cubicBezTo>
                    <a:cubicBezTo>
                      <a:pt x="7" y="19"/>
                      <a:pt x="6" y="20"/>
                      <a:pt x="7" y="21"/>
                    </a:cubicBezTo>
                    <a:cubicBezTo>
                      <a:pt x="9" y="21"/>
                      <a:pt x="8" y="22"/>
                      <a:pt x="8" y="23"/>
                    </a:cubicBezTo>
                    <a:cubicBezTo>
                      <a:pt x="8" y="22"/>
                      <a:pt x="14" y="20"/>
                      <a:pt x="14" y="19"/>
                    </a:cubicBezTo>
                    <a:cubicBezTo>
                      <a:pt x="14" y="19"/>
                      <a:pt x="14" y="20"/>
                      <a:pt x="14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9" name="Freeform 714">
                <a:extLst>
                  <a:ext uri="{FF2B5EF4-FFF2-40B4-BE49-F238E27FC236}">
                    <a16:creationId xmlns:a16="http://schemas.microsoft.com/office/drawing/2014/main" id="{868AE175-A27D-2345-BDBE-15FF16155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0242" y="8743185"/>
                <a:ext cx="207005" cy="245289"/>
              </a:xfrm>
              <a:custGeom>
                <a:avLst/>
                <a:gdLst>
                  <a:gd name="T0" fmla="*/ 10 w 22"/>
                  <a:gd name="T1" fmla="*/ 3 h 26"/>
                  <a:gd name="T2" fmla="*/ 7 w 22"/>
                  <a:gd name="T3" fmla="*/ 4 h 26"/>
                  <a:gd name="T4" fmla="*/ 6 w 22"/>
                  <a:gd name="T5" fmla="*/ 4 h 26"/>
                  <a:gd name="T6" fmla="*/ 5 w 22"/>
                  <a:gd name="T7" fmla="*/ 1 h 26"/>
                  <a:gd name="T8" fmla="*/ 0 w 22"/>
                  <a:gd name="T9" fmla="*/ 0 h 26"/>
                  <a:gd name="T10" fmla="*/ 1 w 22"/>
                  <a:gd name="T11" fmla="*/ 6 h 26"/>
                  <a:gd name="T12" fmla="*/ 4 w 22"/>
                  <a:gd name="T13" fmla="*/ 14 h 26"/>
                  <a:gd name="T14" fmla="*/ 9 w 22"/>
                  <a:gd name="T15" fmla="*/ 21 h 26"/>
                  <a:gd name="T16" fmla="*/ 19 w 22"/>
                  <a:gd name="T17" fmla="*/ 26 h 26"/>
                  <a:gd name="T18" fmla="*/ 20 w 22"/>
                  <a:gd name="T19" fmla="*/ 23 h 26"/>
                  <a:gd name="T20" fmla="*/ 16 w 22"/>
                  <a:gd name="T21" fmla="*/ 14 h 26"/>
                  <a:gd name="T22" fmla="*/ 16 w 22"/>
                  <a:gd name="T23" fmla="*/ 6 h 26"/>
                  <a:gd name="T24" fmla="*/ 10 w 22"/>
                  <a:gd name="T25" fmla="*/ 3 h 26"/>
                  <a:gd name="T26" fmla="*/ 10 w 22"/>
                  <a:gd name="T2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6">
                    <a:moveTo>
                      <a:pt x="10" y="3"/>
                    </a:moveTo>
                    <a:cubicBezTo>
                      <a:pt x="9" y="3"/>
                      <a:pt x="8" y="4"/>
                      <a:pt x="7" y="4"/>
                    </a:cubicBezTo>
                    <a:cubicBezTo>
                      <a:pt x="7" y="3"/>
                      <a:pt x="6" y="4"/>
                      <a:pt x="6" y="4"/>
                    </a:cubicBezTo>
                    <a:cubicBezTo>
                      <a:pt x="5" y="4"/>
                      <a:pt x="5" y="2"/>
                      <a:pt x="5" y="1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1" y="1"/>
                      <a:pt x="1" y="4"/>
                      <a:pt x="1" y="6"/>
                    </a:cubicBezTo>
                    <a:cubicBezTo>
                      <a:pt x="2" y="8"/>
                      <a:pt x="3" y="11"/>
                      <a:pt x="4" y="14"/>
                    </a:cubicBezTo>
                    <a:cubicBezTo>
                      <a:pt x="6" y="16"/>
                      <a:pt x="7" y="19"/>
                      <a:pt x="9" y="21"/>
                    </a:cubicBezTo>
                    <a:cubicBezTo>
                      <a:pt x="12" y="22"/>
                      <a:pt x="15" y="26"/>
                      <a:pt x="19" y="26"/>
                    </a:cubicBezTo>
                    <a:cubicBezTo>
                      <a:pt x="22" y="26"/>
                      <a:pt x="21" y="25"/>
                      <a:pt x="20" y="23"/>
                    </a:cubicBezTo>
                    <a:cubicBezTo>
                      <a:pt x="18" y="20"/>
                      <a:pt x="16" y="18"/>
                      <a:pt x="16" y="14"/>
                    </a:cubicBezTo>
                    <a:cubicBezTo>
                      <a:pt x="16" y="11"/>
                      <a:pt x="18" y="9"/>
                      <a:pt x="16" y="6"/>
                    </a:cubicBezTo>
                    <a:cubicBezTo>
                      <a:pt x="15" y="5"/>
                      <a:pt x="11" y="0"/>
                      <a:pt x="10" y="3"/>
                    </a:cubicBezTo>
                    <a:cubicBezTo>
                      <a:pt x="9" y="4"/>
                      <a:pt x="10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0" name="Freeform 715">
                <a:extLst>
                  <a:ext uri="{FF2B5EF4-FFF2-40B4-BE49-F238E27FC236}">
                    <a16:creationId xmlns:a16="http://schemas.microsoft.com/office/drawing/2014/main" id="{DD9968E4-F926-774A-8056-B8FEA9618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04639" y="6264833"/>
                <a:ext cx="2799365" cy="1825319"/>
              </a:xfrm>
              <a:custGeom>
                <a:avLst/>
                <a:gdLst>
                  <a:gd name="T0" fmla="*/ 279 w 300"/>
                  <a:gd name="T1" fmla="*/ 37 h 195"/>
                  <a:gd name="T2" fmla="*/ 244 w 300"/>
                  <a:gd name="T3" fmla="*/ 1 h 195"/>
                  <a:gd name="T4" fmla="*/ 223 w 300"/>
                  <a:gd name="T5" fmla="*/ 18 h 195"/>
                  <a:gd name="T6" fmla="*/ 214 w 300"/>
                  <a:gd name="T7" fmla="*/ 27 h 195"/>
                  <a:gd name="T8" fmla="*/ 205 w 300"/>
                  <a:gd name="T9" fmla="*/ 39 h 195"/>
                  <a:gd name="T10" fmla="*/ 224 w 300"/>
                  <a:gd name="T11" fmla="*/ 46 h 195"/>
                  <a:gd name="T12" fmla="*/ 197 w 300"/>
                  <a:gd name="T13" fmla="*/ 55 h 195"/>
                  <a:gd name="T14" fmla="*/ 180 w 300"/>
                  <a:gd name="T15" fmla="*/ 66 h 195"/>
                  <a:gd name="T16" fmla="*/ 146 w 300"/>
                  <a:gd name="T17" fmla="*/ 75 h 195"/>
                  <a:gd name="T18" fmla="*/ 121 w 300"/>
                  <a:gd name="T19" fmla="*/ 70 h 195"/>
                  <a:gd name="T20" fmla="*/ 94 w 300"/>
                  <a:gd name="T21" fmla="*/ 56 h 195"/>
                  <a:gd name="T22" fmla="*/ 66 w 300"/>
                  <a:gd name="T23" fmla="*/ 30 h 195"/>
                  <a:gd name="T24" fmla="*/ 56 w 300"/>
                  <a:gd name="T25" fmla="*/ 44 h 195"/>
                  <a:gd name="T26" fmla="*/ 44 w 300"/>
                  <a:gd name="T27" fmla="*/ 51 h 195"/>
                  <a:gd name="T28" fmla="*/ 34 w 300"/>
                  <a:gd name="T29" fmla="*/ 63 h 195"/>
                  <a:gd name="T30" fmla="*/ 28 w 300"/>
                  <a:gd name="T31" fmla="*/ 76 h 195"/>
                  <a:gd name="T32" fmla="*/ 11 w 300"/>
                  <a:gd name="T33" fmla="*/ 84 h 195"/>
                  <a:gd name="T34" fmla="*/ 1 w 300"/>
                  <a:gd name="T35" fmla="*/ 91 h 195"/>
                  <a:gd name="T36" fmla="*/ 7 w 300"/>
                  <a:gd name="T37" fmla="*/ 103 h 195"/>
                  <a:gd name="T38" fmla="*/ 23 w 300"/>
                  <a:gd name="T39" fmla="*/ 111 h 195"/>
                  <a:gd name="T40" fmla="*/ 27 w 300"/>
                  <a:gd name="T41" fmla="*/ 121 h 195"/>
                  <a:gd name="T42" fmla="*/ 27 w 300"/>
                  <a:gd name="T43" fmla="*/ 135 h 195"/>
                  <a:gd name="T44" fmla="*/ 40 w 300"/>
                  <a:gd name="T45" fmla="*/ 140 h 195"/>
                  <a:gd name="T46" fmla="*/ 62 w 300"/>
                  <a:gd name="T47" fmla="*/ 154 h 195"/>
                  <a:gd name="T48" fmla="*/ 74 w 300"/>
                  <a:gd name="T49" fmla="*/ 156 h 195"/>
                  <a:gd name="T50" fmla="*/ 92 w 300"/>
                  <a:gd name="T51" fmla="*/ 151 h 195"/>
                  <a:gd name="T52" fmla="*/ 106 w 300"/>
                  <a:gd name="T53" fmla="*/ 146 h 195"/>
                  <a:gd name="T54" fmla="*/ 116 w 300"/>
                  <a:gd name="T55" fmla="*/ 155 h 195"/>
                  <a:gd name="T56" fmla="*/ 117 w 300"/>
                  <a:gd name="T57" fmla="*/ 166 h 195"/>
                  <a:gd name="T58" fmla="*/ 119 w 300"/>
                  <a:gd name="T59" fmla="*/ 178 h 195"/>
                  <a:gd name="T60" fmla="*/ 125 w 300"/>
                  <a:gd name="T61" fmla="*/ 187 h 195"/>
                  <a:gd name="T62" fmla="*/ 134 w 300"/>
                  <a:gd name="T63" fmla="*/ 186 h 195"/>
                  <a:gd name="T64" fmla="*/ 143 w 300"/>
                  <a:gd name="T65" fmla="*/ 182 h 195"/>
                  <a:gd name="T66" fmla="*/ 155 w 300"/>
                  <a:gd name="T67" fmla="*/ 180 h 195"/>
                  <a:gd name="T68" fmla="*/ 168 w 300"/>
                  <a:gd name="T69" fmla="*/ 186 h 195"/>
                  <a:gd name="T70" fmla="*/ 175 w 300"/>
                  <a:gd name="T71" fmla="*/ 195 h 195"/>
                  <a:gd name="T72" fmla="*/ 189 w 300"/>
                  <a:gd name="T73" fmla="*/ 186 h 195"/>
                  <a:gd name="T74" fmla="*/ 202 w 300"/>
                  <a:gd name="T75" fmla="*/ 182 h 195"/>
                  <a:gd name="T76" fmla="*/ 215 w 300"/>
                  <a:gd name="T77" fmla="*/ 173 h 195"/>
                  <a:gd name="T78" fmla="*/ 221 w 300"/>
                  <a:gd name="T79" fmla="*/ 164 h 195"/>
                  <a:gd name="T80" fmla="*/ 228 w 300"/>
                  <a:gd name="T81" fmla="*/ 156 h 195"/>
                  <a:gd name="T82" fmla="*/ 232 w 300"/>
                  <a:gd name="T83" fmla="*/ 149 h 195"/>
                  <a:gd name="T84" fmla="*/ 236 w 300"/>
                  <a:gd name="T85" fmla="*/ 143 h 195"/>
                  <a:gd name="T86" fmla="*/ 231 w 300"/>
                  <a:gd name="T87" fmla="*/ 139 h 195"/>
                  <a:gd name="T88" fmla="*/ 229 w 300"/>
                  <a:gd name="T89" fmla="*/ 132 h 195"/>
                  <a:gd name="T90" fmla="*/ 221 w 300"/>
                  <a:gd name="T91" fmla="*/ 115 h 195"/>
                  <a:gd name="T92" fmla="*/ 229 w 300"/>
                  <a:gd name="T93" fmla="*/ 106 h 195"/>
                  <a:gd name="T94" fmla="*/ 238 w 300"/>
                  <a:gd name="T95" fmla="*/ 102 h 195"/>
                  <a:gd name="T96" fmla="*/ 220 w 300"/>
                  <a:gd name="T97" fmla="*/ 102 h 195"/>
                  <a:gd name="T98" fmla="*/ 221 w 300"/>
                  <a:gd name="T99" fmla="*/ 90 h 195"/>
                  <a:gd name="T100" fmla="*/ 234 w 300"/>
                  <a:gd name="T101" fmla="*/ 87 h 195"/>
                  <a:gd name="T102" fmla="*/ 238 w 300"/>
                  <a:gd name="T103" fmla="*/ 89 h 195"/>
                  <a:gd name="T104" fmla="*/ 259 w 300"/>
                  <a:gd name="T105" fmla="*/ 77 h 195"/>
                  <a:gd name="T106" fmla="*/ 271 w 300"/>
                  <a:gd name="T107" fmla="*/ 72 h 195"/>
                  <a:gd name="T108" fmla="*/ 281 w 300"/>
                  <a:gd name="T109" fmla="*/ 60 h 195"/>
                  <a:gd name="T110" fmla="*/ 295 w 300"/>
                  <a:gd name="T111" fmla="*/ 47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00" h="195">
                    <a:moveTo>
                      <a:pt x="298" y="37"/>
                    </a:moveTo>
                    <a:cubicBezTo>
                      <a:pt x="298" y="35"/>
                      <a:pt x="294" y="36"/>
                      <a:pt x="293" y="37"/>
                    </a:cubicBezTo>
                    <a:cubicBezTo>
                      <a:pt x="291" y="37"/>
                      <a:pt x="290" y="38"/>
                      <a:pt x="288" y="39"/>
                    </a:cubicBezTo>
                    <a:cubicBezTo>
                      <a:pt x="286" y="40"/>
                      <a:pt x="279" y="40"/>
                      <a:pt x="279" y="37"/>
                    </a:cubicBezTo>
                    <a:cubicBezTo>
                      <a:pt x="277" y="33"/>
                      <a:pt x="276" y="31"/>
                      <a:pt x="272" y="29"/>
                    </a:cubicBezTo>
                    <a:cubicBezTo>
                      <a:pt x="269" y="28"/>
                      <a:pt x="263" y="28"/>
                      <a:pt x="262" y="24"/>
                    </a:cubicBezTo>
                    <a:cubicBezTo>
                      <a:pt x="261" y="18"/>
                      <a:pt x="259" y="11"/>
                      <a:pt x="255" y="6"/>
                    </a:cubicBezTo>
                    <a:cubicBezTo>
                      <a:pt x="252" y="3"/>
                      <a:pt x="248" y="3"/>
                      <a:pt x="244" y="1"/>
                    </a:cubicBezTo>
                    <a:cubicBezTo>
                      <a:pt x="240" y="0"/>
                      <a:pt x="233" y="1"/>
                      <a:pt x="229" y="3"/>
                    </a:cubicBezTo>
                    <a:cubicBezTo>
                      <a:pt x="228" y="4"/>
                      <a:pt x="226" y="5"/>
                      <a:pt x="225" y="6"/>
                    </a:cubicBezTo>
                    <a:cubicBezTo>
                      <a:pt x="225" y="7"/>
                      <a:pt x="228" y="7"/>
                      <a:pt x="228" y="8"/>
                    </a:cubicBezTo>
                    <a:cubicBezTo>
                      <a:pt x="229" y="12"/>
                      <a:pt x="224" y="15"/>
                      <a:pt x="223" y="18"/>
                    </a:cubicBezTo>
                    <a:cubicBezTo>
                      <a:pt x="222" y="19"/>
                      <a:pt x="222" y="20"/>
                      <a:pt x="222" y="21"/>
                    </a:cubicBezTo>
                    <a:cubicBezTo>
                      <a:pt x="222" y="22"/>
                      <a:pt x="222" y="22"/>
                      <a:pt x="222" y="23"/>
                    </a:cubicBezTo>
                    <a:cubicBezTo>
                      <a:pt x="222" y="25"/>
                      <a:pt x="219" y="25"/>
                      <a:pt x="217" y="26"/>
                    </a:cubicBezTo>
                    <a:cubicBezTo>
                      <a:pt x="216" y="26"/>
                      <a:pt x="215" y="27"/>
                      <a:pt x="214" y="27"/>
                    </a:cubicBezTo>
                    <a:cubicBezTo>
                      <a:pt x="213" y="27"/>
                      <a:pt x="208" y="25"/>
                      <a:pt x="208" y="25"/>
                    </a:cubicBezTo>
                    <a:cubicBezTo>
                      <a:pt x="207" y="27"/>
                      <a:pt x="206" y="30"/>
                      <a:pt x="205" y="32"/>
                    </a:cubicBezTo>
                    <a:cubicBezTo>
                      <a:pt x="205" y="33"/>
                      <a:pt x="204" y="34"/>
                      <a:pt x="204" y="35"/>
                    </a:cubicBezTo>
                    <a:cubicBezTo>
                      <a:pt x="204" y="35"/>
                      <a:pt x="202" y="41"/>
                      <a:pt x="205" y="39"/>
                    </a:cubicBezTo>
                    <a:cubicBezTo>
                      <a:pt x="206" y="38"/>
                      <a:pt x="206" y="38"/>
                      <a:pt x="208" y="38"/>
                    </a:cubicBezTo>
                    <a:cubicBezTo>
                      <a:pt x="209" y="38"/>
                      <a:pt x="211" y="40"/>
                      <a:pt x="212" y="39"/>
                    </a:cubicBezTo>
                    <a:cubicBezTo>
                      <a:pt x="216" y="36"/>
                      <a:pt x="219" y="38"/>
                      <a:pt x="222" y="42"/>
                    </a:cubicBezTo>
                    <a:cubicBezTo>
                      <a:pt x="223" y="43"/>
                      <a:pt x="225" y="45"/>
                      <a:pt x="224" y="46"/>
                    </a:cubicBezTo>
                    <a:cubicBezTo>
                      <a:pt x="224" y="46"/>
                      <a:pt x="220" y="45"/>
                      <a:pt x="219" y="45"/>
                    </a:cubicBezTo>
                    <a:cubicBezTo>
                      <a:pt x="216" y="46"/>
                      <a:pt x="212" y="46"/>
                      <a:pt x="209" y="47"/>
                    </a:cubicBezTo>
                    <a:cubicBezTo>
                      <a:pt x="206" y="48"/>
                      <a:pt x="206" y="54"/>
                      <a:pt x="202" y="54"/>
                    </a:cubicBezTo>
                    <a:cubicBezTo>
                      <a:pt x="200" y="54"/>
                      <a:pt x="198" y="53"/>
                      <a:pt x="197" y="55"/>
                    </a:cubicBezTo>
                    <a:cubicBezTo>
                      <a:pt x="196" y="56"/>
                      <a:pt x="194" y="58"/>
                      <a:pt x="192" y="58"/>
                    </a:cubicBezTo>
                    <a:cubicBezTo>
                      <a:pt x="189" y="57"/>
                      <a:pt x="183" y="53"/>
                      <a:pt x="182" y="59"/>
                    </a:cubicBezTo>
                    <a:cubicBezTo>
                      <a:pt x="182" y="61"/>
                      <a:pt x="184" y="62"/>
                      <a:pt x="184" y="63"/>
                    </a:cubicBezTo>
                    <a:cubicBezTo>
                      <a:pt x="184" y="65"/>
                      <a:pt x="181" y="65"/>
                      <a:pt x="180" y="66"/>
                    </a:cubicBezTo>
                    <a:cubicBezTo>
                      <a:pt x="177" y="69"/>
                      <a:pt x="176" y="72"/>
                      <a:pt x="172" y="72"/>
                    </a:cubicBezTo>
                    <a:cubicBezTo>
                      <a:pt x="167" y="72"/>
                      <a:pt x="162" y="72"/>
                      <a:pt x="157" y="73"/>
                    </a:cubicBezTo>
                    <a:cubicBezTo>
                      <a:pt x="155" y="74"/>
                      <a:pt x="151" y="78"/>
                      <a:pt x="150" y="77"/>
                    </a:cubicBezTo>
                    <a:cubicBezTo>
                      <a:pt x="148" y="77"/>
                      <a:pt x="147" y="75"/>
                      <a:pt x="146" y="75"/>
                    </a:cubicBezTo>
                    <a:cubicBezTo>
                      <a:pt x="144" y="75"/>
                      <a:pt x="143" y="75"/>
                      <a:pt x="141" y="75"/>
                    </a:cubicBezTo>
                    <a:cubicBezTo>
                      <a:pt x="139" y="74"/>
                      <a:pt x="137" y="74"/>
                      <a:pt x="135" y="72"/>
                    </a:cubicBezTo>
                    <a:cubicBezTo>
                      <a:pt x="133" y="71"/>
                      <a:pt x="132" y="71"/>
                      <a:pt x="131" y="70"/>
                    </a:cubicBezTo>
                    <a:cubicBezTo>
                      <a:pt x="127" y="70"/>
                      <a:pt x="125" y="70"/>
                      <a:pt x="121" y="70"/>
                    </a:cubicBezTo>
                    <a:cubicBezTo>
                      <a:pt x="118" y="70"/>
                      <a:pt x="113" y="71"/>
                      <a:pt x="109" y="70"/>
                    </a:cubicBezTo>
                    <a:cubicBezTo>
                      <a:pt x="108" y="70"/>
                      <a:pt x="107" y="68"/>
                      <a:pt x="107" y="67"/>
                    </a:cubicBezTo>
                    <a:cubicBezTo>
                      <a:pt x="105" y="65"/>
                      <a:pt x="104" y="63"/>
                      <a:pt x="102" y="61"/>
                    </a:cubicBezTo>
                    <a:cubicBezTo>
                      <a:pt x="99" y="59"/>
                      <a:pt x="97" y="56"/>
                      <a:pt x="94" y="56"/>
                    </a:cubicBezTo>
                    <a:cubicBezTo>
                      <a:pt x="92" y="56"/>
                      <a:pt x="81" y="56"/>
                      <a:pt x="83" y="52"/>
                    </a:cubicBezTo>
                    <a:cubicBezTo>
                      <a:pt x="85" y="48"/>
                      <a:pt x="84" y="41"/>
                      <a:pt x="79" y="38"/>
                    </a:cubicBezTo>
                    <a:cubicBezTo>
                      <a:pt x="75" y="35"/>
                      <a:pt x="70" y="35"/>
                      <a:pt x="69" y="29"/>
                    </a:cubicBezTo>
                    <a:cubicBezTo>
                      <a:pt x="68" y="30"/>
                      <a:pt x="67" y="29"/>
                      <a:pt x="66" y="30"/>
                    </a:cubicBezTo>
                    <a:cubicBezTo>
                      <a:pt x="65" y="31"/>
                      <a:pt x="65" y="31"/>
                      <a:pt x="65" y="32"/>
                    </a:cubicBezTo>
                    <a:cubicBezTo>
                      <a:pt x="63" y="35"/>
                      <a:pt x="60" y="34"/>
                      <a:pt x="59" y="37"/>
                    </a:cubicBezTo>
                    <a:cubicBezTo>
                      <a:pt x="59" y="39"/>
                      <a:pt x="61" y="41"/>
                      <a:pt x="60" y="42"/>
                    </a:cubicBezTo>
                    <a:cubicBezTo>
                      <a:pt x="59" y="43"/>
                      <a:pt x="57" y="44"/>
                      <a:pt x="56" y="44"/>
                    </a:cubicBezTo>
                    <a:cubicBezTo>
                      <a:pt x="55" y="45"/>
                      <a:pt x="54" y="43"/>
                      <a:pt x="53" y="44"/>
                    </a:cubicBezTo>
                    <a:cubicBezTo>
                      <a:pt x="51" y="44"/>
                      <a:pt x="50" y="43"/>
                      <a:pt x="48" y="42"/>
                    </a:cubicBezTo>
                    <a:cubicBezTo>
                      <a:pt x="47" y="41"/>
                      <a:pt x="46" y="46"/>
                      <a:pt x="45" y="47"/>
                    </a:cubicBezTo>
                    <a:cubicBezTo>
                      <a:pt x="45" y="48"/>
                      <a:pt x="44" y="50"/>
                      <a:pt x="44" y="51"/>
                    </a:cubicBezTo>
                    <a:cubicBezTo>
                      <a:pt x="44" y="53"/>
                      <a:pt x="45" y="53"/>
                      <a:pt x="45" y="54"/>
                    </a:cubicBezTo>
                    <a:cubicBezTo>
                      <a:pt x="45" y="56"/>
                      <a:pt x="39" y="54"/>
                      <a:pt x="39" y="54"/>
                    </a:cubicBezTo>
                    <a:cubicBezTo>
                      <a:pt x="37" y="55"/>
                      <a:pt x="33" y="55"/>
                      <a:pt x="32" y="56"/>
                    </a:cubicBezTo>
                    <a:cubicBezTo>
                      <a:pt x="33" y="55"/>
                      <a:pt x="34" y="62"/>
                      <a:pt x="34" y="63"/>
                    </a:cubicBezTo>
                    <a:cubicBezTo>
                      <a:pt x="35" y="64"/>
                      <a:pt x="36" y="65"/>
                      <a:pt x="37" y="66"/>
                    </a:cubicBezTo>
                    <a:cubicBezTo>
                      <a:pt x="37" y="67"/>
                      <a:pt x="34" y="69"/>
                      <a:pt x="33" y="70"/>
                    </a:cubicBezTo>
                    <a:cubicBezTo>
                      <a:pt x="32" y="71"/>
                      <a:pt x="33" y="74"/>
                      <a:pt x="32" y="74"/>
                    </a:cubicBezTo>
                    <a:cubicBezTo>
                      <a:pt x="31" y="75"/>
                      <a:pt x="29" y="75"/>
                      <a:pt x="28" y="76"/>
                    </a:cubicBezTo>
                    <a:cubicBezTo>
                      <a:pt x="26" y="77"/>
                      <a:pt x="25" y="78"/>
                      <a:pt x="24" y="79"/>
                    </a:cubicBezTo>
                    <a:cubicBezTo>
                      <a:pt x="22" y="79"/>
                      <a:pt x="21" y="79"/>
                      <a:pt x="19" y="80"/>
                    </a:cubicBezTo>
                    <a:cubicBezTo>
                      <a:pt x="17" y="80"/>
                      <a:pt x="16" y="81"/>
                      <a:pt x="15" y="83"/>
                    </a:cubicBezTo>
                    <a:cubicBezTo>
                      <a:pt x="15" y="83"/>
                      <a:pt x="11" y="84"/>
                      <a:pt x="11" y="84"/>
                    </a:cubicBezTo>
                    <a:cubicBezTo>
                      <a:pt x="11" y="84"/>
                      <a:pt x="11" y="83"/>
                      <a:pt x="11" y="83"/>
                    </a:cubicBezTo>
                    <a:cubicBezTo>
                      <a:pt x="10" y="83"/>
                      <a:pt x="9" y="83"/>
                      <a:pt x="7" y="83"/>
                    </a:cubicBezTo>
                    <a:cubicBezTo>
                      <a:pt x="6" y="83"/>
                      <a:pt x="3" y="85"/>
                      <a:pt x="3" y="86"/>
                    </a:cubicBezTo>
                    <a:cubicBezTo>
                      <a:pt x="2" y="88"/>
                      <a:pt x="1" y="90"/>
                      <a:pt x="1" y="91"/>
                    </a:cubicBezTo>
                    <a:cubicBezTo>
                      <a:pt x="0" y="93"/>
                      <a:pt x="3" y="95"/>
                      <a:pt x="4" y="95"/>
                    </a:cubicBezTo>
                    <a:cubicBezTo>
                      <a:pt x="7" y="95"/>
                      <a:pt x="6" y="95"/>
                      <a:pt x="7" y="98"/>
                    </a:cubicBezTo>
                    <a:cubicBezTo>
                      <a:pt x="7" y="99"/>
                      <a:pt x="8" y="99"/>
                      <a:pt x="8" y="101"/>
                    </a:cubicBezTo>
                    <a:cubicBezTo>
                      <a:pt x="8" y="101"/>
                      <a:pt x="7" y="103"/>
                      <a:pt x="7" y="103"/>
                    </a:cubicBezTo>
                    <a:cubicBezTo>
                      <a:pt x="9" y="104"/>
                      <a:pt x="10" y="104"/>
                      <a:pt x="11" y="105"/>
                    </a:cubicBezTo>
                    <a:cubicBezTo>
                      <a:pt x="13" y="107"/>
                      <a:pt x="12" y="109"/>
                      <a:pt x="14" y="110"/>
                    </a:cubicBezTo>
                    <a:cubicBezTo>
                      <a:pt x="16" y="111"/>
                      <a:pt x="18" y="112"/>
                      <a:pt x="20" y="113"/>
                    </a:cubicBezTo>
                    <a:cubicBezTo>
                      <a:pt x="21" y="113"/>
                      <a:pt x="22" y="112"/>
                      <a:pt x="23" y="111"/>
                    </a:cubicBezTo>
                    <a:cubicBezTo>
                      <a:pt x="26" y="109"/>
                      <a:pt x="31" y="110"/>
                      <a:pt x="33" y="113"/>
                    </a:cubicBezTo>
                    <a:cubicBezTo>
                      <a:pt x="34" y="115"/>
                      <a:pt x="32" y="116"/>
                      <a:pt x="31" y="117"/>
                    </a:cubicBezTo>
                    <a:cubicBezTo>
                      <a:pt x="30" y="118"/>
                      <a:pt x="30" y="118"/>
                      <a:pt x="30" y="119"/>
                    </a:cubicBezTo>
                    <a:cubicBezTo>
                      <a:pt x="29" y="121"/>
                      <a:pt x="28" y="121"/>
                      <a:pt x="27" y="121"/>
                    </a:cubicBezTo>
                    <a:cubicBezTo>
                      <a:pt x="24" y="123"/>
                      <a:pt x="32" y="126"/>
                      <a:pt x="29" y="128"/>
                    </a:cubicBezTo>
                    <a:cubicBezTo>
                      <a:pt x="28" y="130"/>
                      <a:pt x="27" y="129"/>
                      <a:pt x="25" y="129"/>
                    </a:cubicBezTo>
                    <a:cubicBezTo>
                      <a:pt x="21" y="128"/>
                      <a:pt x="26" y="132"/>
                      <a:pt x="26" y="132"/>
                    </a:cubicBezTo>
                    <a:cubicBezTo>
                      <a:pt x="26" y="134"/>
                      <a:pt x="25" y="135"/>
                      <a:pt x="27" y="135"/>
                    </a:cubicBezTo>
                    <a:cubicBezTo>
                      <a:pt x="29" y="136"/>
                      <a:pt x="29" y="137"/>
                      <a:pt x="31" y="138"/>
                    </a:cubicBezTo>
                    <a:cubicBezTo>
                      <a:pt x="33" y="138"/>
                      <a:pt x="34" y="140"/>
                      <a:pt x="36" y="141"/>
                    </a:cubicBezTo>
                    <a:cubicBezTo>
                      <a:pt x="36" y="141"/>
                      <a:pt x="37" y="142"/>
                      <a:pt x="38" y="142"/>
                    </a:cubicBezTo>
                    <a:cubicBezTo>
                      <a:pt x="39" y="142"/>
                      <a:pt x="38" y="140"/>
                      <a:pt x="40" y="140"/>
                    </a:cubicBezTo>
                    <a:cubicBezTo>
                      <a:pt x="44" y="140"/>
                      <a:pt x="46" y="147"/>
                      <a:pt x="50" y="147"/>
                    </a:cubicBezTo>
                    <a:cubicBezTo>
                      <a:pt x="52" y="147"/>
                      <a:pt x="52" y="150"/>
                      <a:pt x="54" y="150"/>
                    </a:cubicBezTo>
                    <a:cubicBezTo>
                      <a:pt x="56" y="151"/>
                      <a:pt x="57" y="153"/>
                      <a:pt x="58" y="153"/>
                    </a:cubicBezTo>
                    <a:cubicBezTo>
                      <a:pt x="60" y="151"/>
                      <a:pt x="60" y="154"/>
                      <a:pt x="62" y="154"/>
                    </a:cubicBezTo>
                    <a:cubicBezTo>
                      <a:pt x="63" y="154"/>
                      <a:pt x="63" y="153"/>
                      <a:pt x="64" y="153"/>
                    </a:cubicBezTo>
                    <a:cubicBezTo>
                      <a:pt x="65" y="153"/>
                      <a:pt x="65" y="154"/>
                      <a:pt x="66" y="155"/>
                    </a:cubicBezTo>
                    <a:cubicBezTo>
                      <a:pt x="68" y="155"/>
                      <a:pt x="70" y="155"/>
                      <a:pt x="72" y="154"/>
                    </a:cubicBezTo>
                    <a:cubicBezTo>
                      <a:pt x="75" y="153"/>
                      <a:pt x="73" y="155"/>
                      <a:pt x="74" y="156"/>
                    </a:cubicBezTo>
                    <a:cubicBezTo>
                      <a:pt x="74" y="156"/>
                      <a:pt x="76" y="153"/>
                      <a:pt x="77" y="153"/>
                    </a:cubicBezTo>
                    <a:cubicBezTo>
                      <a:pt x="78" y="152"/>
                      <a:pt x="80" y="152"/>
                      <a:pt x="81" y="153"/>
                    </a:cubicBezTo>
                    <a:cubicBezTo>
                      <a:pt x="83" y="155"/>
                      <a:pt x="85" y="153"/>
                      <a:pt x="87" y="154"/>
                    </a:cubicBezTo>
                    <a:cubicBezTo>
                      <a:pt x="89" y="155"/>
                      <a:pt x="91" y="153"/>
                      <a:pt x="92" y="151"/>
                    </a:cubicBezTo>
                    <a:cubicBezTo>
                      <a:pt x="93" y="151"/>
                      <a:pt x="93" y="150"/>
                      <a:pt x="94" y="150"/>
                    </a:cubicBezTo>
                    <a:cubicBezTo>
                      <a:pt x="95" y="149"/>
                      <a:pt x="96" y="150"/>
                      <a:pt x="97" y="149"/>
                    </a:cubicBezTo>
                    <a:cubicBezTo>
                      <a:pt x="98" y="148"/>
                      <a:pt x="99" y="146"/>
                      <a:pt x="101" y="147"/>
                    </a:cubicBezTo>
                    <a:cubicBezTo>
                      <a:pt x="103" y="148"/>
                      <a:pt x="103" y="148"/>
                      <a:pt x="106" y="146"/>
                    </a:cubicBezTo>
                    <a:cubicBezTo>
                      <a:pt x="107" y="145"/>
                      <a:pt x="109" y="148"/>
                      <a:pt x="109" y="149"/>
                    </a:cubicBezTo>
                    <a:cubicBezTo>
                      <a:pt x="108" y="151"/>
                      <a:pt x="106" y="152"/>
                      <a:pt x="108" y="152"/>
                    </a:cubicBezTo>
                    <a:cubicBezTo>
                      <a:pt x="111" y="152"/>
                      <a:pt x="111" y="152"/>
                      <a:pt x="114" y="151"/>
                    </a:cubicBezTo>
                    <a:cubicBezTo>
                      <a:pt x="115" y="151"/>
                      <a:pt x="116" y="154"/>
                      <a:pt x="116" y="155"/>
                    </a:cubicBezTo>
                    <a:cubicBezTo>
                      <a:pt x="116" y="155"/>
                      <a:pt x="116" y="157"/>
                      <a:pt x="117" y="156"/>
                    </a:cubicBezTo>
                    <a:cubicBezTo>
                      <a:pt x="117" y="156"/>
                      <a:pt x="119" y="156"/>
                      <a:pt x="119" y="157"/>
                    </a:cubicBezTo>
                    <a:cubicBezTo>
                      <a:pt x="119" y="158"/>
                      <a:pt x="117" y="159"/>
                      <a:pt x="118" y="160"/>
                    </a:cubicBezTo>
                    <a:cubicBezTo>
                      <a:pt x="119" y="162"/>
                      <a:pt x="118" y="165"/>
                      <a:pt x="117" y="166"/>
                    </a:cubicBezTo>
                    <a:cubicBezTo>
                      <a:pt x="116" y="168"/>
                      <a:pt x="114" y="169"/>
                      <a:pt x="113" y="170"/>
                    </a:cubicBezTo>
                    <a:cubicBezTo>
                      <a:pt x="113" y="171"/>
                      <a:pt x="113" y="176"/>
                      <a:pt x="112" y="175"/>
                    </a:cubicBezTo>
                    <a:cubicBezTo>
                      <a:pt x="113" y="176"/>
                      <a:pt x="119" y="173"/>
                      <a:pt x="120" y="175"/>
                    </a:cubicBezTo>
                    <a:cubicBezTo>
                      <a:pt x="120" y="175"/>
                      <a:pt x="118" y="176"/>
                      <a:pt x="119" y="178"/>
                    </a:cubicBezTo>
                    <a:cubicBezTo>
                      <a:pt x="120" y="180"/>
                      <a:pt x="123" y="180"/>
                      <a:pt x="122" y="181"/>
                    </a:cubicBezTo>
                    <a:cubicBezTo>
                      <a:pt x="122" y="182"/>
                      <a:pt x="121" y="184"/>
                      <a:pt x="121" y="185"/>
                    </a:cubicBezTo>
                    <a:cubicBezTo>
                      <a:pt x="122" y="186"/>
                      <a:pt x="125" y="185"/>
                      <a:pt x="125" y="186"/>
                    </a:cubicBezTo>
                    <a:cubicBezTo>
                      <a:pt x="125" y="186"/>
                      <a:pt x="125" y="187"/>
                      <a:pt x="125" y="187"/>
                    </a:cubicBezTo>
                    <a:cubicBezTo>
                      <a:pt x="125" y="189"/>
                      <a:pt x="126" y="188"/>
                      <a:pt x="127" y="188"/>
                    </a:cubicBezTo>
                    <a:cubicBezTo>
                      <a:pt x="128" y="188"/>
                      <a:pt x="129" y="187"/>
                      <a:pt x="130" y="188"/>
                    </a:cubicBezTo>
                    <a:cubicBezTo>
                      <a:pt x="131" y="188"/>
                      <a:pt x="132" y="189"/>
                      <a:pt x="133" y="190"/>
                    </a:cubicBezTo>
                    <a:cubicBezTo>
                      <a:pt x="135" y="191"/>
                      <a:pt x="134" y="187"/>
                      <a:pt x="134" y="186"/>
                    </a:cubicBezTo>
                    <a:cubicBezTo>
                      <a:pt x="132" y="182"/>
                      <a:pt x="134" y="184"/>
                      <a:pt x="136" y="182"/>
                    </a:cubicBezTo>
                    <a:cubicBezTo>
                      <a:pt x="138" y="181"/>
                      <a:pt x="137" y="182"/>
                      <a:pt x="139" y="183"/>
                    </a:cubicBezTo>
                    <a:cubicBezTo>
                      <a:pt x="139" y="183"/>
                      <a:pt x="141" y="182"/>
                      <a:pt x="141" y="182"/>
                    </a:cubicBezTo>
                    <a:cubicBezTo>
                      <a:pt x="141" y="183"/>
                      <a:pt x="143" y="181"/>
                      <a:pt x="143" y="182"/>
                    </a:cubicBezTo>
                    <a:cubicBezTo>
                      <a:pt x="144" y="183"/>
                      <a:pt x="144" y="184"/>
                      <a:pt x="146" y="182"/>
                    </a:cubicBezTo>
                    <a:cubicBezTo>
                      <a:pt x="147" y="181"/>
                      <a:pt x="147" y="182"/>
                      <a:pt x="148" y="181"/>
                    </a:cubicBezTo>
                    <a:cubicBezTo>
                      <a:pt x="149" y="180"/>
                      <a:pt x="149" y="178"/>
                      <a:pt x="151" y="178"/>
                    </a:cubicBezTo>
                    <a:cubicBezTo>
                      <a:pt x="152" y="178"/>
                      <a:pt x="153" y="180"/>
                      <a:pt x="155" y="180"/>
                    </a:cubicBezTo>
                    <a:cubicBezTo>
                      <a:pt x="155" y="180"/>
                      <a:pt x="159" y="181"/>
                      <a:pt x="159" y="181"/>
                    </a:cubicBezTo>
                    <a:cubicBezTo>
                      <a:pt x="159" y="182"/>
                      <a:pt x="157" y="183"/>
                      <a:pt x="157" y="184"/>
                    </a:cubicBezTo>
                    <a:cubicBezTo>
                      <a:pt x="158" y="185"/>
                      <a:pt x="160" y="186"/>
                      <a:pt x="161" y="187"/>
                    </a:cubicBezTo>
                    <a:cubicBezTo>
                      <a:pt x="163" y="188"/>
                      <a:pt x="167" y="189"/>
                      <a:pt x="168" y="186"/>
                    </a:cubicBezTo>
                    <a:cubicBezTo>
                      <a:pt x="168" y="186"/>
                      <a:pt x="170" y="188"/>
                      <a:pt x="170" y="188"/>
                    </a:cubicBezTo>
                    <a:cubicBezTo>
                      <a:pt x="171" y="189"/>
                      <a:pt x="172" y="187"/>
                      <a:pt x="174" y="188"/>
                    </a:cubicBezTo>
                    <a:cubicBezTo>
                      <a:pt x="175" y="189"/>
                      <a:pt x="173" y="190"/>
                      <a:pt x="173" y="191"/>
                    </a:cubicBezTo>
                    <a:cubicBezTo>
                      <a:pt x="173" y="192"/>
                      <a:pt x="175" y="194"/>
                      <a:pt x="175" y="195"/>
                    </a:cubicBezTo>
                    <a:cubicBezTo>
                      <a:pt x="176" y="195"/>
                      <a:pt x="177" y="194"/>
                      <a:pt x="178" y="194"/>
                    </a:cubicBezTo>
                    <a:cubicBezTo>
                      <a:pt x="178" y="193"/>
                      <a:pt x="175" y="192"/>
                      <a:pt x="176" y="191"/>
                    </a:cubicBezTo>
                    <a:cubicBezTo>
                      <a:pt x="178" y="188"/>
                      <a:pt x="180" y="188"/>
                      <a:pt x="183" y="187"/>
                    </a:cubicBezTo>
                    <a:cubicBezTo>
                      <a:pt x="185" y="186"/>
                      <a:pt x="187" y="186"/>
                      <a:pt x="189" y="186"/>
                    </a:cubicBezTo>
                    <a:cubicBezTo>
                      <a:pt x="190" y="186"/>
                      <a:pt x="190" y="184"/>
                      <a:pt x="191" y="184"/>
                    </a:cubicBezTo>
                    <a:cubicBezTo>
                      <a:pt x="193" y="184"/>
                      <a:pt x="192" y="183"/>
                      <a:pt x="192" y="182"/>
                    </a:cubicBezTo>
                    <a:cubicBezTo>
                      <a:pt x="192" y="183"/>
                      <a:pt x="196" y="182"/>
                      <a:pt x="196" y="182"/>
                    </a:cubicBezTo>
                    <a:cubicBezTo>
                      <a:pt x="198" y="181"/>
                      <a:pt x="200" y="182"/>
                      <a:pt x="202" y="182"/>
                    </a:cubicBezTo>
                    <a:cubicBezTo>
                      <a:pt x="204" y="182"/>
                      <a:pt x="205" y="181"/>
                      <a:pt x="207" y="180"/>
                    </a:cubicBezTo>
                    <a:cubicBezTo>
                      <a:pt x="208" y="180"/>
                      <a:pt x="208" y="177"/>
                      <a:pt x="209" y="177"/>
                    </a:cubicBezTo>
                    <a:cubicBezTo>
                      <a:pt x="211" y="177"/>
                      <a:pt x="212" y="176"/>
                      <a:pt x="213" y="175"/>
                    </a:cubicBezTo>
                    <a:cubicBezTo>
                      <a:pt x="214" y="175"/>
                      <a:pt x="215" y="174"/>
                      <a:pt x="215" y="173"/>
                    </a:cubicBezTo>
                    <a:cubicBezTo>
                      <a:pt x="214" y="173"/>
                      <a:pt x="218" y="172"/>
                      <a:pt x="218" y="172"/>
                    </a:cubicBezTo>
                    <a:cubicBezTo>
                      <a:pt x="219" y="171"/>
                      <a:pt x="220" y="169"/>
                      <a:pt x="221" y="168"/>
                    </a:cubicBezTo>
                    <a:cubicBezTo>
                      <a:pt x="222" y="167"/>
                      <a:pt x="222" y="167"/>
                      <a:pt x="222" y="166"/>
                    </a:cubicBezTo>
                    <a:cubicBezTo>
                      <a:pt x="223" y="164"/>
                      <a:pt x="221" y="165"/>
                      <a:pt x="221" y="164"/>
                    </a:cubicBezTo>
                    <a:cubicBezTo>
                      <a:pt x="221" y="164"/>
                      <a:pt x="226" y="164"/>
                      <a:pt x="223" y="162"/>
                    </a:cubicBezTo>
                    <a:cubicBezTo>
                      <a:pt x="222" y="161"/>
                      <a:pt x="223" y="161"/>
                      <a:pt x="224" y="161"/>
                    </a:cubicBezTo>
                    <a:cubicBezTo>
                      <a:pt x="225" y="161"/>
                      <a:pt x="225" y="160"/>
                      <a:pt x="226" y="159"/>
                    </a:cubicBezTo>
                    <a:cubicBezTo>
                      <a:pt x="227" y="158"/>
                      <a:pt x="227" y="157"/>
                      <a:pt x="228" y="156"/>
                    </a:cubicBezTo>
                    <a:cubicBezTo>
                      <a:pt x="228" y="156"/>
                      <a:pt x="228" y="154"/>
                      <a:pt x="228" y="154"/>
                    </a:cubicBezTo>
                    <a:cubicBezTo>
                      <a:pt x="229" y="153"/>
                      <a:pt x="230" y="153"/>
                      <a:pt x="231" y="152"/>
                    </a:cubicBezTo>
                    <a:cubicBezTo>
                      <a:pt x="232" y="151"/>
                      <a:pt x="231" y="150"/>
                      <a:pt x="231" y="150"/>
                    </a:cubicBezTo>
                    <a:cubicBezTo>
                      <a:pt x="231" y="149"/>
                      <a:pt x="232" y="149"/>
                      <a:pt x="232" y="149"/>
                    </a:cubicBezTo>
                    <a:cubicBezTo>
                      <a:pt x="233" y="149"/>
                      <a:pt x="232" y="147"/>
                      <a:pt x="232" y="147"/>
                    </a:cubicBezTo>
                    <a:cubicBezTo>
                      <a:pt x="232" y="147"/>
                      <a:pt x="234" y="148"/>
                      <a:pt x="234" y="147"/>
                    </a:cubicBezTo>
                    <a:cubicBezTo>
                      <a:pt x="236" y="146"/>
                      <a:pt x="234" y="146"/>
                      <a:pt x="233" y="145"/>
                    </a:cubicBezTo>
                    <a:cubicBezTo>
                      <a:pt x="233" y="145"/>
                      <a:pt x="236" y="143"/>
                      <a:pt x="236" y="143"/>
                    </a:cubicBezTo>
                    <a:cubicBezTo>
                      <a:pt x="235" y="145"/>
                      <a:pt x="232" y="142"/>
                      <a:pt x="231" y="141"/>
                    </a:cubicBezTo>
                    <a:cubicBezTo>
                      <a:pt x="231" y="141"/>
                      <a:pt x="230" y="142"/>
                      <a:pt x="229" y="142"/>
                    </a:cubicBezTo>
                    <a:cubicBezTo>
                      <a:pt x="228" y="143"/>
                      <a:pt x="227" y="141"/>
                      <a:pt x="226" y="142"/>
                    </a:cubicBezTo>
                    <a:cubicBezTo>
                      <a:pt x="228" y="141"/>
                      <a:pt x="230" y="140"/>
                      <a:pt x="231" y="139"/>
                    </a:cubicBezTo>
                    <a:cubicBezTo>
                      <a:pt x="232" y="138"/>
                      <a:pt x="235" y="138"/>
                      <a:pt x="233" y="136"/>
                    </a:cubicBezTo>
                    <a:cubicBezTo>
                      <a:pt x="231" y="135"/>
                      <a:pt x="230" y="134"/>
                      <a:pt x="228" y="132"/>
                    </a:cubicBezTo>
                    <a:cubicBezTo>
                      <a:pt x="228" y="131"/>
                      <a:pt x="223" y="133"/>
                      <a:pt x="223" y="130"/>
                    </a:cubicBezTo>
                    <a:cubicBezTo>
                      <a:pt x="223" y="132"/>
                      <a:pt x="228" y="132"/>
                      <a:pt x="229" y="132"/>
                    </a:cubicBezTo>
                    <a:cubicBezTo>
                      <a:pt x="230" y="132"/>
                      <a:pt x="233" y="135"/>
                      <a:pt x="234" y="133"/>
                    </a:cubicBezTo>
                    <a:cubicBezTo>
                      <a:pt x="235" y="131"/>
                      <a:pt x="229" y="129"/>
                      <a:pt x="229" y="127"/>
                    </a:cubicBezTo>
                    <a:cubicBezTo>
                      <a:pt x="228" y="125"/>
                      <a:pt x="228" y="121"/>
                      <a:pt x="226" y="120"/>
                    </a:cubicBezTo>
                    <a:cubicBezTo>
                      <a:pt x="225" y="118"/>
                      <a:pt x="219" y="118"/>
                      <a:pt x="221" y="115"/>
                    </a:cubicBezTo>
                    <a:cubicBezTo>
                      <a:pt x="222" y="113"/>
                      <a:pt x="223" y="112"/>
                      <a:pt x="224" y="111"/>
                    </a:cubicBezTo>
                    <a:cubicBezTo>
                      <a:pt x="226" y="109"/>
                      <a:pt x="224" y="110"/>
                      <a:pt x="225" y="109"/>
                    </a:cubicBezTo>
                    <a:cubicBezTo>
                      <a:pt x="225" y="108"/>
                      <a:pt x="228" y="109"/>
                      <a:pt x="228" y="109"/>
                    </a:cubicBezTo>
                    <a:cubicBezTo>
                      <a:pt x="229" y="108"/>
                      <a:pt x="227" y="107"/>
                      <a:pt x="229" y="106"/>
                    </a:cubicBezTo>
                    <a:cubicBezTo>
                      <a:pt x="231" y="106"/>
                      <a:pt x="232" y="105"/>
                      <a:pt x="233" y="104"/>
                    </a:cubicBezTo>
                    <a:cubicBezTo>
                      <a:pt x="234" y="104"/>
                      <a:pt x="235" y="104"/>
                      <a:pt x="235" y="104"/>
                    </a:cubicBezTo>
                    <a:cubicBezTo>
                      <a:pt x="236" y="104"/>
                      <a:pt x="235" y="105"/>
                      <a:pt x="236" y="105"/>
                    </a:cubicBezTo>
                    <a:cubicBezTo>
                      <a:pt x="237" y="106"/>
                      <a:pt x="238" y="103"/>
                      <a:pt x="238" y="102"/>
                    </a:cubicBezTo>
                    <a:cubicBezTo>
                      <a:pt x="236" y="100"/>
                      <a:pt x="234" y="101"/>
                      <a:pt x="233" y="101"/>
                    </a:cubicBezTo>
                    <a:cubicBezTo>
                      <a:pt x="231" y="101"/>
                      <a:pt x="230" y="99"/>
                      <a:pt x="228" y="100"/>
                    </a:cubicBezTo>
                    <a:cubicBezTo>
                      <a:pt x="227" y="100"/>
                      <a:pt x="226" y="102"/>
                      <a:pt x="224" y="102"/>
                    </a:cubicBezTo>
                    <a:cubicBezTo>
                      <a:pt x="223" y="103"/>
                      <a:pt x="221" y="103"/>
                      <a:pt x="220" y="102"/>
                    </a:cubicBezTo>
                    <a:cubicBezTo>
                      <a:pt x="219" y="101"/>
                      <a:pt x="221" y="99"/>
                      <a:pt x="220" y="98"/>
                    </a:cubicBezTo>
                    <a:cubicBezTo>
                      <a:pt x="218" y="97"/>
                      <a:pt x="210" y="97"/>
                      <a:pt x="213" y="92"/>
                    </a:cubicBezTo>
                    <a:cubicBezTo>
                      <a:pt x="214" y="91"/>
                      <a:pt x="215" y="92"/>
                      <a:pt x="217" y="92"/>
                    </a:cubicBezTo>
                    <a:cubicBezTo>
                      <a:pt x="218" y="92"/>
                      <a:pt x="220" y="91"/>
                      <a:pt x="221" y="90"/>
                    </a:cubicBezTo>
                    <a:cubicBezTo>
                      <a:pt x="223" y="87"/>
                      <a:pt x="226" y="85"/>
                      <a:pt x="229" y="83"/>
                    </a:cubicBezTo>
                    <a:cubicBezTo>
                      <a:pt x="230" y="81"/>
                      <a:pt x="231" y="81"/>
                      <a:pt x="233" y="81"/>
                    </a:cubicBezTo>
                    <a:cubicBezTo>
                      <a:pt x="233" y="82"/>
                      <a:pt x="236" y="82"/>
                      <a:pt x="236" y="83"/>
                    </a:cubicBezTo>
                    <a:cubicBezTo>
                      <a:pt x="235" y="84"/>
                      <a:pt x="235" y="86"/>
                      <a:pt x="234" y="87"/>
                    </a:cubicBezTo>
                    <a:cubicBezTo>
                      <a:pt x="233" y="87"/>
                      <a:pt x="231" y="88"/>
                      <a:pt x="231" y="89"/>
                    </a:cubicBezTo>
                    <a:cubicBezTo>
                      <a:pt x="231" y="90"/>
                      <a:pt x="234" y="90"/>
                      <a:pt x="234" y="90"/>
                    </a:cubicBezTo>
                    <a:cubicBezTo>
                      <a:pt x="234" y="90"/>
                      <a:pt x="230" y="93"/>
                      <a:pt x="231" y="93"/>
                    </a:cubicBezTo>
                    <a:cubicBezTo>
                      <a:pt x="232" y="94"/>
                      <a:pt x="237" y="89"/>
                      <a:pt x="238" y="89"/>
                    </a:cubicBezTo>
                    <a:cubicBezTo>
                      <a:pt x="240" y="88"/>
                      <a:pt x="242" y="87"/>
                      <a:pt x="244" y="87"/>
                    </a:cubicBezTo>
                    <a:cubicBezTo>
                      <a:pt x="246" y="87"/>
                      <a:pt x="246" y="87"/>
                      <a:pt x="247" y="85"/>
                    </a:cubicBezTo>
                    <a:cubicBezTo>
                      <a:pt x="249" y="84"/>
                      <a:pt x="252" y="83"/>
                      <a:pt x="254" y="81"/>
                    </a:cubicBezTo>
                    <a:cubicBezTo>
                      <a:pt x="255" y="80"/>
                      <a:pt x="257" y="77"/>
                      <a:pt x="259" y="77"/>
                    </a:cubicBezTo>
                    <a:cubicBezTo>
                      <a:pt x="260" y="76"/>
                      <a:pt x="266" y="80"/>
                      <a:pt x="266" y="77"/>
                    </a:cubicBezTo>
                    <a:cubicBezTo>
                      <a:pt x="266" y="76"/>
                      <a:pt x="265" y="75"/>
                      <a:pt x="266" y="74"/>
                    </a:cubicBezTo>
                    <a:cubicBezTo>
                      <a:pt x="267" y="74"/>
                      <a:pt x="268" y="74"/>
                      <a:pt x="269" y="74"/>
                    </a:cubicBezTo>
                    <a:cubicBezTo>
                      <a:pt x="271" y="74"/>
                      <a:pt x="270" y="73"/>
                      <a:pt x="271" y="72"/>
                    </a:cubicBezTo>
                    <a:cubicBezTo>
                      <a:pt x="273" y="71"/>
                      <a:pt x="274" y="72"/>
                      <a:pt x="274" y="70"/>
                    </a:cubicBezTo>
                    <a:cubicBezTo>
                      <a:pt x="274" y="67"/>
                      <a:pt x="277" y="70"/>
                      <a:pt x="278" y="71"/>
                    </a:cubicBezTo>
                    <a:cubicBezTo>
                      <a:pt x="278" y="69"/>
                      <a:pt x="281" y="69"/>
                      <a:pt x="281" y="67"/>
                    </a:cubicBezTo>
                    <a:cubicBezTo>
                      <a:pt x="281" y="65"/>
                      <a:pt x="282" y="62"/>
                      <a:pt x="281" y="60"/>
                    </a:cubicBezTo>
                    <a:cubicBezTo>
                      <a:pt x="279" y="57"/>
                      <a:pt x="280" y="58"/>
                      <a:pt x="282" y="56"/>
                    </a:cubicBezTo>
                    <a:cubicBezTo>
                      <a:pt x="284" y="55"/>
                      <a:pt x="285" y="54"/>
                      <a:pt x="287" y="55"/>
                    </a:cubicBezTo>
                    <a:cubicBezTo>
                      <a:pt x="290" y="56"/>
                      <a:pt x="290" y="56"/>
                      <a:pt x="291" y="53"/>
                    </a:cubicBezTo>
                    <a:cubicBezTo>
                      <a:pt x="292" y="51"/>
                      <a:pt x="294" y="50"/>
                      <a:pt x="295" y="47"/>
                    </a:cubicBezTo>
                    <a:cubicBezTo>
                      <a:pt x="295" y="45"/>
                      <a:pt x="296" y="43"/>
                      <a:pt x="298" y="41"/>
                    </a:cubicBezTo>
                    <a:cubicBezTo>
                      <a:pt x="300" y="39"/>
                      <a:pt x="298" y="39"/>
                      <a:pt x="298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1" name="Freeform 716">
                <a:extLst>
                  <a:ext uri="{FF2B5EF4-FFF2-40B4-BE49-F238E27FC236}">
                    <a16:creationId xmlns:a16="http://schemas.microsoft.com/office/drawing/2014/main" id="{BBD1A898-994E-8343-A401-1787D09AD0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950" y="6357215"/>
                <a:ext cx="1464967" cy="637107"/>
              </a:xfrm>
              <a:custGeom>
                <a:avLst/>
                <a:gdLst>
                  <a:gd name="T0" fmla="*/ 0 w 157"/>
                  <a:gd name="T1" fmla="*/ 19 h 68"/>
                  <a:gd name="T2" fmla="*/ 7 w 157"/>
                  <a:gd name="T3" fmla="*/ 26 h 68"/>
                  <a:gd name="T4" fmla="*/ 12 w 157"/>
                  <a:gd name="T5" fmla="*/ 29 h 68"/>
                  <a:gd name="T6" fmla="*/ 15 w 157"/>
                  <a:gd name="T7" fmla="*/ 36 h 68"/>
                  <a:gd name="T8" fmla="*/ 15 w 157"/>
                  <a:gd name="T9" fmla="*/ 38 h 68"/>
                  <a:gd name="T10" fmla="*/ 15 w 157"/>
                  <a:gd name="T11" fmla="*/ 40 h 68"/>
                  <a:gd name="T12" fmla="*/ 16 w 157"/>
                  <a:gd name="T13" fmla="*/ 45 h 68"/>
                  <a:gd name="T14" fmla="*/ 28 w 157"/>
                  <a:gd name="T15" fmla="*/ 47 h 68"/>
                  <a:gd name="T16" fmla="*/ 36 w 157"/>
                  <a:gd name="T17" fmla="*/ 54 h 68"/>
                  <a:gd name="T18" fmla="*/ 39 w 157"/>
                  <a:gd name="T19" fmla="*/ 59 h 68"/>
                  <a:gd name="T20" fmla="*/ 44 w 157"/>
                  <a:gd name="T21" fmla="*/ 60 h 68"/>
                  <a:gd name="T22" fmla="*/ 56 w 157"/>
                  <a:gd name="T23" fmla="*/ 60 h 68"/>
                  <a:gd name="T24" fmla="*/ 64 w 157"/>
                  <a:gd name="T25" fmla="*/ 61 h 68"/>
                  <a:gd name="T26" fmla="*/ 69 w 157"/>
                  <a:gd name="T27" fmla="*/ 64 h 68"/>
                  <a:gd name="T28" fmla="*/ 76 w 157"/>
                  <a:gd name="T29" fmla="*/ 66 h 68"/>
                  <a:gd name="T30" fmla="*/ 81 w 157"/>
                  <a:gd name="T31" fmla="*/ 67 h 68"/>
                  <a:gd name="T32" fmla="*/ 93 w 157"/>
                  <a:gd name="T33" fmla="*/ 62 h 68"/>
                  <a:gd name="T34" fmla="*/ 106 w 157"/>
                  <a:gd name="T35" fmla="*/ 61 h 68"/>
                  <a:gd name="T36" fmla="*/ 113 w 157"/>
                  <a:gd name="T37" fmla="*/ 55 h 68"/>
                  <a:gd name="T38" fmla="*/ 114 w 157"/>
                  <a:gd name="T39" fmla="*/ 51 h 68"/>
                  <a:gd name="T40" fmla="*/ 115 w 157"/>
                  <a:gd name="T41" fmla="*/ 47 h 68"/>
                  <a:gd name="T42" fmla="*/ 126 w 157"/>
                  <a:gd name="T43" fmla="*/ 46 h 68"/>
                  <a:gd name="T44" fmla="*/ 130 w 157"/>
                  <a:gd name="T45" fmla="*/ 44 h 68"/>
                  <a:gd name="T46" fmla="*/ 137 w 157"/>
                  <a:gd name="T47" fmla="*/ 42 h 68"/>
                  <a:gd name="T48" fmla="*/ 139 w 157"/>
                  <a:gd name="T49" fmla="*/ 38 h 68"/>
                  <a:gd name="T50" fmla="*/ 143 w 157"/>
                  <a:gd name="T51" fmla="*/ 37 h 68"/>
                  <a:gd name="T52" fmla="*/ 154 w 157"/>
                  <a:gd name="T53" fmla="*/ 36 h 68"/>
                  <a:gd name="T54" fmla="*/ 150 w 157"/>
                  <a:gd name="T55" fmla="*/ 29 h 68"/>
                  <a:gd name="T56" fmla="*/ 145 w 157"/>
                  <a:gd name="T57" fmla="*/ 28 h 68"/>
                  <a:gd name="T58" fmla="*/ 141 w 157"/>
                  <a:gd name="T59" fmla="*/ 29 h 68"/>
                  <a:gd name="T60" fmla="*/ 136 w 157"/>
                  <a:gd name="T61" fmla="*/ 28 h 68"/>
                  <a:gd name="T62" fmla="*/ 134 w 157"/>
                  <a:gd name="T63" fmla="*/ 27 h 68"/>
                  <a:gd name="T64" fmla="*/ 137 w 157"/>
                  <a:gd name="T65" fmla="*/ 19 h 68"/>
                  <a:gd name="T66" fmla="*/ 137 w 157"/>
                  <a:gd name="T67" fmla="*/ 14 h 68"/>
                  <a:gd name="T68" fmla="*/ 131 w 157"/>
                  <a:gd name="T69" fmla="*/ 14 h 68"/>
                  <a:gd name="T70" fmla="*/ 124 w 157"/>
                  <a:gd name="T71" fmla="*/ 15 h 68"/>
                  <a:gd name="T72" fmla="*/ 114 w 157"/>
                  <a:gd name="T73" fmla="*/ 19 h 68"/>
                  <a:gd name="T74" fmla="*/ 103 w 157"/>
                  <a:gd name="T75" fmla="*/ 19 h 68"/>
                  <a:gd name="T76" fmla="*/ 98 w 157"/>
                  <a:gd name="T77" fmla="*/ 17 h 68"/>
                  <a:gd name="T78" fmla="*/ 94 w 157"/>
                  <a:gd name="T79" fmla="*/ 15 h 68"/>
                  <a:gd name="T80" fmla="*/ 83 w 157"/>
                  <a:gd name="T81" fmla="*/ 11 h 68"/>
                  <a:gd name="T82" fmla="*/ 77 w 157"/>
                  <a:gd name="T83" fmla="*/ 13 h 68"/>
                  <a:gd name="T84" fmla="*/ 71 w 157"/>
                  <a:gd name="T85" fmla="*/ 12 h 68"/>
                  <a:gd name="T86" fmla="*/ 68 w 157"/>
                  <a:gd name="T87" fmla="*/ 8 h 68"/>
                  <a:gd name="T88" fmla="*/ 64 w 157"/>
                  <a:gd name="T89" fmla="*/ 5 h 68"/>
                  <a:gd name="T90" fmla="*/ 58 w 157"/>
                  <a:gd name="T91" fmla="*/ 3 h 68"/>
                  <a:gd name="T92" fmla="*/ 52 w 157"/>
                  <a:gd name="T93" fmla="*/ 1 h 68"/>
                  <a:gd name="T94" fmla="*/ 45 w 157"/>
                  <a:gd name="T95" fmla="*/ 7 h 68"/>
                  <a:gd name="T96" fmla="*/ 47 w 157"/>
                  <a:gd name="T97" fmla="*/ 13 h 68"/>
                  <a:gd name="T98" fmla="*/ 41 w 157"/>
                  <a:gd name="T99" fmla="*/ 15 h 68"/>
                  <a:gd name="T100" fmla="*/ 37 w 157"/>
                  <a:gd name="T101" fmla="*/ 14 h 68"/>
                  <a:gd name="T102" fmla="*/ 34 w 157"/>
                  <a:gd name="T103" fmla="*/ 14 h 68"/>
                  <a:gd name="T104" fmla="*/ 28 w 157"/>
                  <a:gd name="T105" fmla="*/ 10 h 68"/>
                  <a:gd name="T106" fmla="*/ 21 w 157"/>
                  <a:gd name="T107" fmla="*/ 9 h 68"/>
                  <a:gd name="T108" fmla="*/ 13 w 157"/>
                  <a:gd name="T109" fmla="*/ 13 h 68"/>
                  <a:gd name="T110" fmla="*/ 7 w 157"/>
                  <a:gd name="T111" fmla="*/ 17 h 68"/>
                  <a:gd name="T112" fmla="*/ 0 w 157"/>
                  <a:gd name="T113" fmla="*/ 1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7" h="68">
                    <a:moveTo>
                      <a:pt x="0" y="19"/>
                    </a:moveTo>
                    <a:cubicBezTo>
                      <a:pt x="1" y="23"/>
                      <a:pt x="3" y="25"/>
                      <a:pt x="7" y="26"/>
                    </a:cubicBezTo>
                    <a:cubicBezTo>
                      <a:pt x="9" y="27"/>
                      <a:pt x="10" y="28"/>
                      <a:pt x="12" y="29"/>
                    </a:cubicBezTo>
                    <a:cubicBezTo>
                      <a:pt x="13" y="31"/>
                      <a:pt x="14" y="34"/>
                      <a:pt x="15" y="36"/>
                    </a:cubicBezTo>
                    <a:cubicBezTo>
                      <a:pt x="16" y="37"/>
                      <a:pt x="15" y="37"/>
                      <a:pt x="15" y="38"/>
                    </a:cubicBezTo>
                    <a:cubicBezTo>
                      <a:pt x="14" y="38"/>
                      <a:pt x="15" y="39"/>
                      <a:pt x="15" y="40"/>
                    </a:cubicBezTo>
                    <a:cubicBezTo>
                      <a:pt x="14" y="43"/>
                      <a:pt x="13" y="43"/>
                      <a:pt x="16" y="45"/>
                    </a:cubicBezTo>
                    <a:cubicBezTo>
                      <a:pt x="20" y="46"/>
                      <a:pt x="24" y="45"/>
                      <a:pt x="28" y="47"/>
                    </a:cubicBezTo>
                    <a:cubicBezTo>
                      <a:pt x="30" y="49"/>
                      <a:pt x="34" y="52"/>
                      <a:pt x="36" y="54"/>
                    </a:cubicBezTo>
                    <a:cubicBezTo>
                      <a:pt x="37" y="55"/>
                      <a:pt x="38" y="57"/>
                      <a:pt x="39" y="59"/>
                    </a:cubicBezTo>
                    <a:cubicBezTo>
                      <a:pt x="40" y="61"/>
                      <a:pt x="43" y="60"/>
                      <a:pt x="44" y="60"/>
                    </a:cubicBezTo>
                    <a:cubicBezTo>
                      <a:pt x="48" y="60"/>
                      <a:pt x="52" y="60"/>
                      <a:pt x="56" y="60"/>
                    </a:cubicBezTo>
                    <a:cubicBezTo>
                      <a:pt x="58" y="60"/>
                      <a:pt x="62" y="60"/>
                      <a:pt x="64" y="61"/>
                    </a:cubicBezTo>
                    <a:cubicBezTo>
                      <a:pt x="66" y="62"/>
                      <a:pt x="67" y="64"/>
                      <a:pt x="69" y="64"/>
                    </a:cubicBezTo>
                    <a:cubicBezTo>
                      <a:pt x="71" y="65"/>
                      <a:pt x="74" y="66"/>
                      <a:pt x="76" y="66"/>
                    </a:cubicBezTo>
                    <a:cubicBezTo>
                      <a:pt x="78" y="65"/>
                      <a:pt x="80" y="68"/>
                      <a:pt x="81" y="67"/>
                    </a:cubicBezTo>
                    <a:cubicBezTo>
                      <a:pt x="85" y="65"/>
                      <a:pt x="88" y="63"/>
                      <a:pt x="93" y="62"/>
                    </a:cubicBezTo>
                    <a:cubicBezTo>
                      <a:pt x="97" y="62"/>
                      <a:pt x="103" y="63"/>
                      <a:pt x="106" y="61"/>
                    </a:cubicBezTo>
                    <a:cubicBezTo>
                      <a:pt x="109" y="59"/>
                      <a:pt x="110" y="56"/>
                      <a:pt x="113" y="55"/>
                    </a:cubicBezTo>
                    <a:cubicBezTo>
                      <a:pt x="116" y="54"/>
                      <a:pt x="116" y="53"/>
                      <a:pt x="114" y="51"/>
                    </a:cubicBezTo>
                    <a:cubicBezTo>
                      <a:pt x="113" y="50"/>
                      <a:pt x="113" y="48"/>
                      <a:pt x="115" y="47"/>
                    </a:cubicBezTo>
                    <a:cubicBezTo>
                      <a:pt x="118" y="44"/>
                      <a:pt x="122" y="50"/>
                      <a:pt x="126" y="46"/>
                    </a:cubicBezTo>
                    <a:cubicBezTo>
                      <a:pt x="127" y="45"/>
                      <a:pt x="128" y="44"/>
                      <a:pt x="130" y="44"/>
                    </a:cubicBezTo>
                    <a:cubicBezTo>
                      <a:pt x="133" y="43"/>
                      <a:pt x="134" y="44"/>
                      <a:pt x="137" y="42"/>
                    </a:cubicBezTo>
                    <a:cubicBezTo>
                      <a:pt x="138" y="41"/>
                      <a:pt x="138" y="38"/>
                      <a:pt x="139" y="38"/>
                    </a:cubicBezTo>
                    <a:cubicBezTo>
                      <a:pt x="141" y="37"/>
                      <a:pt x="142" y="37"/>
                      <a:pt x="143" y="37"/>
                    </a:cubicBezTo>
                    <a:cubicBezTo>
                      <a:pt x="147" y="36"/>
                      <a:pt x="150" y="35"/>
                      <a:pt x="154" y="36"/>
                    </a:cubicBezTo>
                    <a:cubicBezTo>
                      <a:pt x="157" y="36"/>
                      <a:pt x="151" y="29"/>
                      <a:pt x="150" y="29"/>
                    </a:cubicBezTo>
                    <a:cubicBezTo>
                      <a:pt x="149" y="28"/>
                      <a:pt x="147" y="27"/>
                      <a:pt x="145" y="28"/>
                    </a:cubicBezTo>
                    <a:cubicBezTo>
                      <a:pt x="143" y="28"/>
                      <a:pt x="143" y="30"/>
                      <a:pt x="141" y="29"/>
                    </a:cubicBezTo>
                    <a:cubicBezTo>
                      <a:pt x="140" y="28"/>
                      <a:pt x="137" y="27"/>
                      <a:pt x="136" y="28"/>
                    </a:cubicBezTo>
                    <a:cubicBezTo>
                      <a:pt x="135" y="30"/>
                      <a:pt x="134" y="29"/>
                      <a:pt x="134" y="27"/>
                    </a:cubicBezTo>
                    <a:cubicBezTo>
                      <a:pt x="134" y="25"/>
                      <a:pt x="137" y="21"/>
                      <a:pt x="137" y="19"/>
                    </a:cubicBezTo>
                    <a:cubicBezTo>
                      <a:pt x="138" y="17"/>
                      <a:pt x="141" y="14"/>
                      <a:pt x="137" y="14"/>
                    </a:cubicBezTo>
                    <a:cubicBezTo>
                      <a:pt x="134" y="14"/>
                      <a:pt x="134" y="15"/>
                      <a:pt x="131" y="14"/>
                    </a:cubicBezTo>
                    <a:cubicBezTo>
                      <a:pt x="128" y="13"/>
                      <a:pt x="127" y="13"/>
                      <a:pt x="124" y="15"/>
                    </a:cubicBezTo>
                    <a:cubicBezTo>
                      <a:pt x="121" y="17"/>
                      <a:pt x="117" y="18"/>
                      <a:pt x="114" y="19"/>
                    </a:cubicBezTo>
                    <a:cubicBezTo>
                      <a:pt x="109" y="20"/>
                      <a:pt x="107" y="19"/>
                      <a:pt x="103" y="19"/>
                    </a:cubicBezTo>
                    <a:cubicBezTo>
                      <a:pt x="101" y="18"/>
                      <a:pt x="100" y="18"/>
                      <a:pt x="98" y="17"/>
                    </a:cubicBezTo>
                    <a:cubicBezTo>
                      <a:pt x="97" y="17"/>
                      <a:pt x="96" y="15"/>
                      <a:pt x="94" y="15"/>
                    </a:cubicBezTo>
                    <a:cubicBezTo>
                      <a:pt x="90" y="14"/>
                      <a:pt x="88" y="12"/>
                      <a:pt x="83" y="11"/>
                    </a:cubicBezTo>
                    <a:cubicBezTo>
                      <a:pt x="81" y="11"/>
                      <a:pt x="79" y="12"/>
                      <a:pt x="77" y="13"/>
                    </a:cubicBezTo>
                    <a:cubicBezTo>
                      <a:pt x="75" y="14"/>
                      <a:pt x="73" y="13"/>
                      <a:pt x="71" y="12"/>
                    </a:cubicBezTo>
                    <a:cubicBezTo>
                      <a:pt x="69" y="11"/>
                      <a:pt x="68" y="11"/>
                      <a:pt x="68" y="8"/>
                    </a:cubicBezTo>
                    <a:cubicBezTo>
                      <a:pt x="67" y="6"/>
                      <a:pt x="67" y="6"/>
                      <a:pt x="64" y="5"/>
                    </a:cubicBezTo>
                    <a:cubicBezTo>
                      <a:pt x="62" y="4"/>
                      <a:pt x="60" y="3"/>
                      <a:pt x="58" y="3"/>
                    </a:cubicBezTo>
                    <a:cubicBezTo>
                      <a:pt x="56" y="3"/>
                      <a:pt x="53" y="0"/>
                      <a:pt x="52" y="1"/>
                    </a:cubicBezTo>
                    <a:cubicBezTo>
                      <a:pt x="50" y="1"/>
                      <a:pt x="46" y="5"/>
                      <a:pt x="45" y="7"/>
                    </a:cubicBezTo>
                    <a:cubicBezTo>
                      <a:pt x="45" y="9"/>
                      <a:pt x="48" y="11"/>
                      <a:pt x="47" y="13"/>
                    </a:cubicBezTo>
                    <a:cubicBezTo>
                      <a:pt x="46" y="15"/>
                      <a:pt x="43" y="17"/>
                      <a:pt x="41" y="15"/>
                    </a:cubicBezTo>
                    <a:cubicBezTo>
                      <a:pt x="39" y="15"/>
                      <a:pt x="38" y="14"/>
                      <a:pt x="37" y="14"/>
                    </a:cubicBezTo>
                    <a:cubicBezTo>
                      <a:pt x="36" y="14"/>
                      <a:pt x="35" y="14"/>
                      <a:pt x="34" y="14"/>
                    </a:cubicBezTo>
                    <a:cubicBezTo>
                      <a:pt x="31" y="13"/>
                      <a:pt x="31" y="11"/>
                      <a:pt x="28" y="10"/>
                    </a:cubicBezTo>
                    <a:cubicBezTo>
                      <a:pt x="26" y="9"/>
                      <a:pt x="23" y="8"/>
                      <a:pt x="21" y="9"/>
                    </a:cubicBezTo>
                    <a:cubicBezTo>
                      <a:pt x="18" y="10"/>
                      <a:pt x="16" y="12"/>
                      <a:pt x="13" y="13"/>
                    </a:cubicBezTo>
                    <a:cubicBezTo>
                      <a:pt x="11" y="14"/>
                      <a:pt x="9" y="16"/>
                      <a:pt x="7" y="17"/>
                    </a:cubicBezTo>
                    <a:cubicBezTo>
                      <a:pt x="4" y="17"/>
                      <a:pt x="2" y="19"/>
                      <a:pt x="0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2" name="Freeform 717">
                <a:extLst>
                  <a:ext uri="{FF2B5EF4-FFF2-40B4-BE49-F238E27FC236}">
                    <a16:creationId xmlns:a16="http://schemas.microsoft.com/office/drawing/2014/main" id="{BABEABB1-A5F9-5A44-B368-74F227B25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89" y="5133964"/>
                <a:ext cx="585987" cy="1009821"/>
              </a:xfrm>
              <a:custGeom>
                <a:avLst/>
                <a:gdLst>
                  <a:gd name="T0" fmla="*/ 61 w 63"/>
                  <a:gd name="T1" fmla="*/ 25 h 108"/>
                  <a:gd name="T2" fmla="*/ 61 w 63"/>
                  <a:gd name="T3" fmla="*/ 20 h 108"/>
                  <a:gd name="T4" fmla="*/ 61 w 63"/>
                  <a:gd name="T5" fmla="*/ 16 h 108"/>
                  <a:gd name="T6" fmla="*/ 60 w 63"/>
                  <a:gd name="T7" fmla="*/ 13 h 108"/>
                  <a:gd name="T8" fmla="*/ 60 w 63"/>
                  <a:gd name="T9" fmla="*/ 11 h 108"/>
                  <a:gd name="T10" fmla="*/ 57 w 63"/>
                  <a:gd name="T11" fmla="*/ 7 h 108"/>
                  <a:gd name="T12" fmla="*/ 51 w 63"/>
                  <a:gd name="T13" fmla="*/ 5 h 108"/>
                  <a:gd name="T14" fmla="*/ 44 w 63"/>
                  <a:gd name="T15" fmla="*/ 1 h 108"/>
                  <a:gd name="T16" fmla="*/ 44 w 63"/>
                  <a:gd name="T17" fmla="*/ 5 h 108"/>
                  <a:gd name="T18" fmla="*/ 34 w 63"/>
                  <a:gd name="T19" fmla="*/ 5 h 108"/>
                  <a:gd name="T20" fmla="*/ 34 w 63"/>
                  <a:gd name="T21" fmla="*/ 10 h 108"/>
                  <a:gd name="T22" fmla="*/ 29 w 63"/>
                  <a:gd name="T23" fmla="*/ 10 h 108"/>
                  <a:gd name="T24" fmla="*/ 27 w 63"/>
                  <a:gd name="T25" fmla="*/ 12 h 108"/>
                  <a:gd name="T26" fmla="*/ 25 w 63"/>
                  <a:gd name="T27" fmla="*/ 15 h 108"/>
                  <a:gd name="T28" fmla="*/ 25 w 63"/>
                  <a:gd name="T29" fmla="*/ 18 h 108"/>
                  <a:gd name="T30" fmla="*/ 24 w 63"/>
                  <a:gd name="T31" fmla="*/ 20 h 108"/>
                  <a:gd name="T32" fmla="*/ 20 w 63"/>
                  <a:gd name="T33" fmla="*/ 25 h 108"/>
                  <a:gd name="T34" fmla="*/ 17 w 63"/>
                  <a:gd name="T35" fmla="*/ 27 h 108"/>
                  <a:gd name="T36" fmla="*/ 16 w 63"/>
                  <a:gd name="T37" fmla="*/ 33 h 108"/>
                  <a:gd name="T38" fmla="*/ 13 w 63"/>
                  <a:gd name="T39" fmla="*/ 38 h 108"/>
                  <a:gd name="T40" fmla="*/ 15 w 63"/>
                  <a:gd name="T41" fmla="*/ 42 h 108"/>
                  <a:gd name="T42" fmla="*/ 9 w 63"/>
                  <a:gd name="T43" fmla="*/ 44 h 108"/>
                  <a:gd name="T44" fmla="*/ 5 w 63"/>
                  <a:gd name="T45" fmla="*/ 51 h 108"/>
                  <a:gd name="T46" fmla="*/ 6 w 63"/>
                  <a:gd name="T47" fmla="*/ 57 h 108"/>
                  <a:gd name="T48" fmla="*/ 8 w 63"/>
                  <a:gd name="T49" fmla="*/ 63 h 108"/>
                  <a:gd name="T50" fmla="*/ 7 w 63"/>
                  <a:gd name="T51" fmla="*/ 67 h 108"/>
                  <a:gd name="T52" fmla="*/ 7 w 63"/>
                  <a:gd name="T53" fmla="*/ 74 h 108"/>
                  <a:gd name="T54" fmla="*/ 4 w 63"/>
                  <a:gd name="T55" fmla="*/ 78 h 108"/>
                  <a:gd name="T56" fmla="*/ 3 w 63"/>
                  <a:gd name="T57" fmla="*/ 83 h 108"/>
                  <a:gd name="T58" fmla="*/ 0 w 63"/>
                  <a:gd name="T59" fmla="*/ 82 h 108"/>
                  <a:gd name="T60" fmla="*/ 4 w 63"/>
                  <a:gd name="T61" fmla="*/ 90 h 108"/>
                  <a:gd name="T62" fmla="*/ 7 w 63"/>
                  <a:gd name="T63" fmla="*/ 97 h 108"/>
                  <a:gd name="T64" fmla="*/ 8 w 63"/>
                  <a:gd name="T65" fmla="*/ 102 h 108"/>
                  <a:gd name="T66" fmla="*/ 10 w 63"/>
                  <a:gd name="T67" fmla="*/ 107 h 108"/>
                  <a:gd name="T68" fmla="*/ 14 w 63"/>
                  <a:gd name="T69" fmla="*/ 108 h 108"/>
                  <a:gd name="T70" fmla="*/ 15 w 63"/>
                  <a:gd name="T71" fmla="*/ 105 h 108"/>
                  <a:gd name="T72" fmla="*/ 24 w 63"/>
                  <a:gd name="T73" fmla="*/ 101 h 108"/>
                  <a:gd name="T74" fmla="*/ 27 w 63"/>
                  <a:gd name="T75" fmla="*/ 92 h 108"/>
                  <a:gd name="T76" fmla="*/ 26 w 63"/>
                  <a:gd name="T77" fmla="*/ 87 h 108"/>
                  <a:gd name="T78" fmla="*/ 28 w 63"/>
                  <a:gd name="T79" fmla="*/ 84 h 108"/>
                  <a:gd name="T80" fmla="*/ 32 w 63"/>
                  <a:gd name="T81" fmla="*/ 82 h 108"/>
                  <a:gd name="T82" fmla="*/ 32 w 63"/>
                  <a:gd name="T83" fmla="*/ 81 h 108"/>
                  <a:gd name="T84" fmla="*/ 35 w 63"/>
                  <a:gd name="T85" fmla="*/ 80 h 108"/>
                  <a:gd name="T86" fmla="*/ 34 w 63"/>
                  <a:gd name="T87" fmla="*/ 78 h 108"/>
                  <a:gd name="T88" fmla="*/ 36 w 63"/>
                  <a:gd name="T89" fmla="*/ 77 h 108"/>
                  <a:gd name="T90" fmla="*/ 35 w 63"/>
                  <a:gd name="T91" fmla="*/ 73 h 108"/>
                  <a:gd name="T92" fmla="*/ 29 w 63"/>
                  <a:gd name="T93" fmla="*/ 66 h 108"/>
                  <a:gd name="T94" fmla="*/ 30 w 63"/>
                  <a:gd name="T95" fmla="*/ 60 h 108"/>
                  <a:gd name="T96" fmla="*/ 30 w 63"/>
                  <a:gd name="T97" fmla="*/ 56 h 108"/>
                  <a:gd name="T98" fmla="*/ 33 w 63"/>
                  <a:gd name="T99" fmla="*/ 53 h 108"/>
                  <a:gd name="T100" fmla="*/ 39 w 63"/>
                  <a:gd name="T101" fmla="*/ 48 h 108"/>
                  <a:gd name="T102" fmla="*/ 49 w 63"/>
                  <a:gd name="T103" fmla="*/ 41 h 108"/>
                  <a:gd name="T104" fmla="*/ 50 w 63"/>
                  <a:gd name="T105" fmla="*/ 35 h 108"/>
                  <a:gd name="T106" fmla="*/ 50 w 63"/>
                  <a:gd name="T107" fmla="*/ 32 h 108"/>
                  <a:gd name="T108" fmla="*/ 54 w 63"/>
                  <a:gd name="T109" fmla="*/ 30 h 108"/>
                  <a:gd name="T110" fmla="*/ 58 w 63"/>
                  <a:gd name="T111" fmla="*/ 29 h 108"/>
                  <a:gd name="T112" fmla="*/ 60 w 63"/>
                  <a:gd name="T113" fmla="*/ 28 h 108"/>
                  <a:gd name="T114" fmla="*/ 63 w 63"/>
                  <a:gd name="T115" fmla="*/ 28 h 108"/>
                  <a:gd name="T116" fmla="*/ 61 w 63"/>
                  <a:gd name="T117" fmla="*/ 25 h 108"/>
                  <a:gd name="T118" fmla="*/ 61 w 63"/>
                  <a:gd name="T119" fmla="*/ 2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3" h="108">
                    <a:moveTo>
                      <a:pt x="61" y="25"/>
                    </a:moveTo>
                    <a:cubicBezTo>
                      <a:pt x="60" y="24"/>
                      <a:pt x="62" y="22"/>
                      <a:pt x="61" y="20"/>
                    </a:cubicBezTo>
                    <a:cubicBezTo>
                      <a:pt x="60" y="18"/>
                      <a:pt x="61" y="18"/>
                      <a:pt x="61" y="16"/>
                    </a:cubicBezTo>
                    <a:cubicBezTo>
                      <a:pt x="61" y="15"/>
                      <a:pt x="60" y="14"/>
                      <a:pt x="60" y="13"/>
                    </a:cubicBezTo>
                    <a:cubicBezTo>
                      <a:pt x="59" y="12"/>
                      <a:pt x="60" y="12"/>
                      <a:pt x="60" y="11"/>
                    </a:cubicBezTo>
                    <a:cubicBezTo>
                      <a:pt x="59" y="9"/>
                      <a:pt x="59" y="8"/>
                      <a:pt x="57" y="7"/>
                    </a:cubicBezTo>
                    <a:cubicBezTo>
                      <a:pt x="55" y="6"/>
                      <a:pt x="53" y="6"/>
                      <a:pt x="51" y="5"/>
                    </a:cubicBezTo>
                    <a:cubicBezTo>
                      <a:pt x="49" y="3"/>
                      <a:pt x="47" y="0"/>
                      <a:pt x="44" y="1"/>
                    </a:cubicBezTo>
                    <a:cubicBezTo>
                      <a:pt x="43" y="1"/>
                      <a:pt x="44" y="4"/>
                      <a:pt x="44" y="5"/>
                    </a:cubicBezTo>
                    <a:cubicBezTo>
                      <a:pt x="43" y="8"/>
                      <a:pt x="37" y="6"/>
                      <a:pt x="34" y="5"/>
                    </a:cubicBezTo>
                    <a:cubicBezTo>
                      <a:pt x="34" y="7"/>
                      <a:pt x="34" y="8"/>
                      <a:pt x="34" y="10"/>
                    </a:cubicBezTo>
                    <a:cubicBezTo>
                      <a:pt x="33" y="10"/>
                      <a:pt x="31" y="9"/>
                      <a:pt x="29" y="10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7" y="13"/>
                      <a:pt x="25" y="14"/>
                      <a:pt x="25" y="15"/>
                    </a:cubicBezTo>
                    <a:cubicBezTo>
                      <a:pt x="24" y="16"/>
                      <a:pt x="26" y="18"/>
                      <a:pt x="25" y="18"/>
                    </a:cubicBezTo>
                    <a:cubicBezTo>
                      <a:pt x="25" y="19"/>
                      <a:pt x="24" y="19"/>
                      <a:pt x="24" y="20"/>
                    </a:cubicBezTo>
                    <a:cubicBezTo>
                      <a:pt x="22" y="21"/>
                      <a:pt x="20" y="23"/>
                      <a:pt x="20" y="25"/>
                    </a:cubicBezTo>
                    <a:cubicBezTo>
                      <a:pt x="20" y="27"/>
                      <a:pt x="18" y="25"/>
                      <a:pt x="17" y="27"/>
                    </a:cubicBezTo>
                    <a:cubicBezTo>
                      <a:pt x="17" y="29"/>
                      <a:pt x="17" y="31"/>
                      <a:pt x="16" y="33"/>
                    </a:cubicBezTo>
                    <a:cubicBezTo>
                      <a:pt x="16" y="35"/>
                      <a:pt x="13" y="36"/>
                      <a:pt x="13" y="38"/>
                    </a:cubicBezTo>
                    <a:cubicBezTo>
                      <a:pt x="13" y="39"/>
                      <a:pt x="16" y="41"/>
                      <a:pt x="15" y="42"/>
                    </a:cubicBezTo>
                    <a:cubicBezTo>
                      <a:pt x="13" y="44"/>
                      <a:pt x="11" y="43"/>
                      <a:pt x="9" y="44"/>
                    </a:cubicBezTo>
                    <a:cubicBezTo>
                      <a:pt x="6" y="45"/>
                      <a:pt x="5" y="48"/>
                      <a:pt x="5" y="51"/>
                    </a:cubicBezTo>
                    <a:cubicBezTo>
                      <a:pt x="6" y="53"/>
                      <a:pt x="6" y="55"/>
                      <a:pt x="6" y="57"/>
                    </a:cubicBezTo>
                    <a:cubicBezTo>
                      <a:pt x="6" y="60"/>
                      <a:pt x="4" y="61"/>
                      <a:pt x="8" y="63"/>
                    </a:cubicBezTo>
                    <a:cubicBezTo>
                      <a:pt x="10" y="65"/>
                      <a:pt x="9" y="66"/>
                      <a:pt x="7" y="67"/>
                    </a:cubicBezTo>
                    <a:cubicBezTo>
                      <a:pt x="6" y="68"/>
                      <a:pt x="8" y="72"/>
                      <a:pt x="7" y="74"/>
                    </a:cubicBezTo>
                    <a:cubicBezTo>
                      <a:pt x="7" y="76"/>
                      <a:pt x="4" y="76"/>
                      <a:pt x="4" y="78"/>
                    </a:cubicBezTo>
                    <a:cubicBezTo>
                      <a:pt x="4" y="79"/>
                      <a:pt x="4" y="83"/>
                      <a:pt x="3" y="83"/>
                    </a:cubicBezTo>
                    <a:cubicBezTo>
                      <a:pt x="3" y="83"/>
                      <a:pt x="1" y="82"/>
                      <a:pt x="0" y="82"/>
                    </a:cubicBezTo>
                    <a:cubicBezTo>
                      <a:pt x="0" y="86"/>
                      <a:pt x="4" y="87"/>
                      <a:pt x="4" y="90"/>
                    </a:cubicBezTo>
                    <a:cubicBezTo>
                      <a:pt x="3" y="91"/>
                      <a:pt x="6" y="96"/>
                      <a:pt x="7" y="97"/>
                    </a:cubicBezTo>
                    <a:cubicBezTo>
                      <a:pt x="9" y="99"/>
                      <a:pt x="8" y="100"/>
                      <a:pt x="8" y="102"/>
                    </a:cubicBezTo>
                    <a:cubicBezTo>
                      <a:pt x="8" y="103"/>
                      <a:pt x="10" y="105"/>
                      <a:pt x="10" y="107"/>
                    </a:cubicBezTo>
                    <a:cubicBezTo>
                      <a:pt x="9" y="108"/>
                      <a:pt x="13" y="107"/>
                      <a:pt x="14" y="108"/>
                    </a:cubicBezTo>
                    <a:cubicBezTo>
                      <a:pt x="16" y="108"/>
                      <a:pt x="15" y="107"/>
                      <a:pt x="15" y="105"/>
                    </a:cubicBezTo>
                    <a:cubicBezTo>
                      <a:pt x="15" y="100"/>
                      <a:pt x="23" y="104"/>
                      <a:pt x="24" y="101"/>
                    </a:cubicBezTo>
                    <a:cubicBezTo>
                      <a:pt x="25" y="98"/>
                      <a:pt x="26" y="95"/>
                      <a:pt x="27" y="92"/>
                    </a:cubicBezTo>
                    <a:cubicBezTo>
                      <a:pt x="27" y="90"/>
                      <a:pt x="27" y="88"/>
                      <a:pt x="26" y="87"/>
                    </a:cubicBezTo>
                    <a:cubicBezTo>
                      <a:pt x="25" y="85"/>
                      <a:pt x="26" y="85"/>
                      <a:pt x="28" y="84"/>
                    </a:cubicBezTo>
                    <a:cubicBezTo>
                      <a:pt x="29" y="84"/>
                      <a:pt x="32" y="83"/>
                      <a:pt x="32" y="82"/>
                    </a:cubicBezTo>
                    <a:cubicBezTo>
                      <a:pt x="32" y="82"/>
                      <a:pt x="32" y="81"/>
                      <a:pt x="32" y="81"/>
                    </a:cubicBezTo>
                    <a:cubicBezTo>
                      <a:pt x="33" y="81"/>
                      <a:pt x="35" y="81"/>
                      <a:pt x="35" y="80"/>
                    </a:cubicBezTo>
                    <a:cubicBezTo>
                      <a:pt x="35" y="79"/>
                      <a:pt x="34" y="79"/>
                      <a:pt x="34" y="78"/>
                    </a:cubicBezTo>
                    <a:cubicBezTo>
                      <a:pt x="35" y="78"/>
                      <a:pt x="36" y="77"/>
                      <a:pt x="36" y="77"/>
                    </a:cubicBezTo>
                    <a:cubicBezTo>
                      <a:pt x="38" y="75"/>
                      <a:pt x="37" y="74"/>
                      <a:pt x="35" y="73"/>
                    </a:cubicBezTo>
                    <a:cubicBezTo>
                      <a:pt x="33" y="71"/>
                      <a:pt x="29" y="70"/>
                      <a:pt x="29" y="66"/>
                    </a:cubicBezTo>
                    <a:cubicBezTo>
                      <a:pt x="29" y="64"/>
                      <a:pt x="29" y="62"/>
                      <a:pt x="30" y="60"/>
                    </a:cubicBezTo>
                    <a:cubicBezTo>
                      <a:pt x="31" y="58"/>
                      <a:pt x="31" y="58"/>
                      <a:pt x="30" y="56"/>
                    </a:cubicBezTo>
                    <a:cubicBezTo>
                      <a:pt x="29" y="56"/>
                      <a:pt x="33" y="53"/>
                      <a:pt x="33" y="53"/>
                    </a:cubicBezTo>
                    <a:cubicBezTo>
                      <a:pt x="35" y="51"/>
                      <a:pt x="36" y="49"/>
                      <a:pt x="39" y="48"/>
                    </a:cubicBezTo>
                    <a:cubicBezTo>
                      <a:pt x="42" y="47"/>
                      <a:pt x="47" y="44"/>
                      <a:pt x="49" y="41"/>
                    </a:cubicBezTo>
                    <a:cubicBezTo>
                      <a:pt x="51" y="38"/>
                      <a:pt x="46" y="36"/>
                      <a:pt x="50" y="35"/>
                    </a:cubicBezTo>
                    <a:cubicBezTo>
                      <a:pt x="52" y="34"/>
                      <a:pt x="51" y="34"/>
                      <a:pt x="50" y="32"/>
                    </a:cubicBezTo>
                    <a:cubicBezTo>
                      <a:pt x="50" y="31"/>
                      <a:pt x="53" y="30"/>
                      <a:pt x="54" y="30"/>
                    </a:cubicBezTo>
                    <a:cubicBezTo>
                      <a:pt x="56" y="28"/>
                      <a:pt x="57" y="27"/>
                      <a:pt x="58" y="29"/>
                    </a:cubicBezTo>
                    <a:cubicBezTo>
                      <a:pt x="59" y="29"/>
                      <a:pt x="60" y="28"/>
                      <a:pt x="60" y="28"/>
                    </a:cubicBezTo>
                    <a:cubicBezTo>
                      <a:pt x="61" y="28"/>
                      <a:pt x="62" y="28"/>
                      <a:pt x="63" y="28"/>
                    </a:cubicBezTo>
                    <a:cubicBezTo>
                      <a:pt x="63" y="27"/>
                      <a:pt x="62" y="27"/>
                      <a:pt x="61" y="25"/>
                    </a:cubicBezTo>
                    <a:cubicBezTo>
                      <a:pt x="60" y="24"/>
                      <a:pt x="61" y="26"/>
                      <a:pt x="61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3" name="Freeform 718">
                <a:extLst>
                  <a:ext uri="{FF2B5EF4-FFF2-40B4-BE49-F238E27FC236}">
                    <a16:creationId xmlns:a16="http://schemas.microsoft.com/office/drawing/2014/main" id="{051A136E-94D9-504F-8DDE-6EFCCA4AAE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49227" y="5057512"/>
                <a:ext cx="503185" cy="786831"/>
              </a:xfrm>
              <a:custGeom>
                <a:avLst/>
                <a:gdLst>
                  <a:gd name="T0" fmla="*/ 53 w 54"/>
                  <a:gd name="T1" fmla="*/ 59 h 84"/>
                  <a:gd name="T2" fmla="*/ 47 w 54"/>
                  <a:gd name="T3" fmla="*/ 55 h 84"/>
                  <a:gd name="T4" fmla="*/ 49 w 54"/>
                  <a:gd name="T5" fmla="*/ 51 h 84"/>
                  <a:gd name="T6" fmla="*/ 44 w 54"/>
                  <a:gd name="T7" fmla="*/ 44 h 84"/>
                  <a:gd name="T8" fmla="*/ 46 w 54"/>
                  <a:gd name="T9" fmla="*/ 43 h 84"/>
                  <a:gd name="T10" fmla="*/ 44 w 54"/>
                  <a:gd name="T11" fmla="*/ 38 h 84"/>
                  <a:gd name="T12" fmla="*/ 45 w 54"/>
                  <a:gd name="T13" fmla="*/ 36 h 84"/>
                  <a:gd name="T14" fmla="*/ 44 w 54"/>
                  <a:gd name="T15" fmla="*/ 32 h 84"/>
                  <a:gd name="T16" fmla="*/ 42 w 54"/>
                  <a:gd name="T17" fmla="*/ 26 h 84"/>
                  <a:gd name="T18" fmla="*/ 45 w 54"/>
                  <a:gd name="T19" fmla="*/ 23 h 84"/>
                  <a:gd name="T20" fmla="*/ 44 w 54"/>
                  <a:gd name="T21" fmla="*/ 19 h 84"/>
                  <a:gd name="T22" fmla="*/ 38 w 54"/>
                  <a:gd name="T23" fmla="*/ 13 h 84"/>
                  <a:gd name="T24" fmla="*/ 40 w 54"/>
                  <a:gd name="T25" fmla="*/ 12 h 84"/>
                  <a:gd name="T26" fmla="*/ 39 w 54"/>
                  <a:gd name="T27" fmla="*/ 10 h 84"/>
                  <a:gd name="T28" fmla="*/ 41 w 54"/>
                  <a:gd name="T29" fmla="*/ 3 h 84"/>
                  <a:gd name="T30" fmla="*/ 37 w 54"/>
                  <a:gd name="T31" fmla="*/ 1 h 84"/>
                  <a:gd name="T32" fmla="*/ 34 w 54"/>
                  <a:gd name="T33" fmla="*/ 0 h 84"/>
                  <a:gd name="T34" fmla="*/ 29 w 54"/>
                  <a:gd name="T35" fmla="*/ 1 h 84"/>
                  <a:gd name="T36" fmla="*/ 25 w 54"/>
                  <a:gd name="T37" fmla="*/ 5 h 84"/>
                  <a:gd name="T38" fmla="*/ 24 w 54"/>
                  <a:gd name="T39" fmla="*/ 10 h 84"/>
                  <a:gd name="T40" fmla="*/ 21 w 54"/>
                  <a:gd name="T41" fmla="*/ 13 h 84"/>
                  <a:gd name="T42" fmla="*/ 17 w 54"/>
                  <a:gd name="T43" fmla="*/ 11 h 84"/>
                  <a:gd name="T44" fmla="*/ 14 w 54"/>
                  <a:gd name="T45" fmla="*/ 12 h 84"/>
                  <a:gd name="T46" fmla="*/ 7 w 54"/>
                  <a:gd name="T47" fmla="*/ 10 h 84"/>
                  <a:gd name="T48" fmla="*/ 4 w 54"/>
                  <a:gd name="T49" fmla="*/ 7 h 84"/>
                  <a:gd name="T50" fmla="*/ 0 w 54"/>
                  <a:gd name="T51" fmla="*/ 9 h 84"/>
                  <a:gd name="T52" fmla="*/ 8 w 54"/>
                  <a:gd name="T53" fmla="*/ 14 h 84"/>
                  <a:gd name="T54" fmla="*/ 12 w 54"/>
                  <a:gd name="T55" fmla="*/ 16 h 84"/>
                  <a:gd name="T56" fmla="*/ 14 w 54"/>
                  <a:gd name="T57" fmla="*/ 19 h 84"/>
                  <a:gd name="T58" fmla="*/ 14 w 54"/>
                  <a:gd name="T59" fmla="*/ 21 h 84"/>
                  <a:gd name="T60" fmla="*/ 15 w 54"/>
                  <a:gd name="T61" fmla="*/ 24 h 84"/>
                  <a:gd name="T62" fmla="*/ 15 w 54"/>
                  <a:gd name="T63" fmla="*/ 27 h 84"/>
                  <a:gd name="T64" fmla="*/ 16 w 54"/>
                  <a:gd name="T65" fmla="*/ 29 h 84"/>
                  <a:gd name="T66" fmla="*/ 15 w 54"/>
                  <a:gd name="T67" fmla="*/ 33 h 84"/>
                  <a:gd name="T68" fmla="*/ 17 w 54"/>
                  <a:gd name="T69" fmla="*/ 36 h 84"/>
                  <a:gd name="T70" fmla="*/ 21 w 54"/>
                  <a:gd name="T71" fmla="*/ 38 h 84"/>
                  <a:gd name="T72" fmla="*/ 22 w 54"/>
                  <a:gd name="T73" fmla="*/ 41 h 84"/>
                  <a:gd name="T74" fmla="*/ 23 w 54"/>
                  <a:gd name="T75" fmla="*/ 44 h 84"/>
                  <a:gd name="T76" fmla="*/ 20 w 54"/>
                  <a:gd name="T77" fmla="*/ 44 h 84"/>
                  <a:gd name="T78" fmla="*/ 16 w 54"/>
                  <a:gd name="T79" fmla="*/ 49 h 84"/>
                  <a:gd name="T80" fmla="*/ 13 w 54"/>
                  <a:gd name="T81" fmla="*/ 51 h 84"/>
                  <a:gd name="T82" fmla="*/ 10 w 54"/>
                  <a:gd name="T83" fmla="*/ 54 h 84"/>
                  <a:gd name="T84" fmla="*/ 4 w 54"/>
                  <a:gd name="T85" fmla="*/ 57 h 84"/>
                  <a:gd name="T86" fmla="*/ 2 w 54"/>
                  <a:gd name="T87" fmla="*/ 62 h 84"/>
                  <a:gd name="T88" fmla="*/ 4 w 54"/>
                  <a:gd name="T89" fmla="*/ 67 h 84"/>
                  <a:gd name="T90" fmla="*/ 4 w 54"/>
                  <a:gd name="T91" fmla="*/ 73 h 84"/>
                  <a:gd name="T92" fmla="*/ 4 w 54"/>
                  <a:gd name="T93" fmla="*/ 78 h 84"/>
                  <a:gd name="T94" fmla="*/ 7 w 54"/>
                  <a:gd name="T95" fmla="*/ 80 h 84"/>
                  <a:gd name="T96" fmla="*/ 5 w 54"/>
                  <a:gd name="T97" fmla="*/ 81 h 84"/>
                  <a:gd name="T98" fmla="*/ 8 w 54"/>
                  <a:gd name="T99" fmla="*/ 79 h 84"/>
                  <a:gd name="T100" fmla="*/ 8 w 54"/>
                  <a:gd name="T101" fmla="*/ 83 h 84"/>
                  <a:gd name="T102" fmla="*/ 11 w 54"/>
                  <a:gd name="T103" fmla="*/ 80 h 84"/>
                  <a:gd name="T104" fmla="*/ 11 w 54"/>
                  <a:gd name="T105" fmla="*/ 83 h 84"/>
                  <a:gd name="T106" fmla="*/ 23 w 54"/>
                  <a:gd name="T107" fmla="*/ 80 h 84"/>
                  <a:gd name="T108" fmla="*/ 36 w 54"/>
                  <a:gd name="T109" fmla="*/ 78 h 84"/>
                  <a:gd name="T110" fmla="*/ 46 w 54"/>
                  <a:gd name="T111" fmla="*/ 68 h 84"/>
                  <a:gd name="T112" fmla="*/ 53 w 54"/>
                  <a:gd name="T113" fmla="*/ 59 h 84"/>
                  <a:gd name="T114" fmla="*/ 53 w 54"/>
                  <a:gd name="T11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84">
                    <a:moveTo>
                      <a:pt x="53" y="59"/>
                    </a:moveTo>
                    <a:cubicBezTo>
                      <a:pt x="52" y="57"/>
                      <a:pt x="49" y="56"/>
                      <a:pt x="47" y="55"/>
                    </a:cubicBezTo>
                    <a:cubicBezTo>
                      <a:pt x="44" y="53"/>
                      <a:pt x="48" y="53"/>
                      <a:pt x="49" y="51"/>
                    </a:cubicBezTo>
                    <a:cubicBezTo>
                      <a:pt x="49" y="51"/>
                      <a:pt x="45" y="45"/>
                      <a:pt x="44" y="44"/>
                    </a:cubicBezTo>
                    <a:cubicBezTo>
                      <a:pt x="44" y="44"/>
                      <a:pt x="46" y="43"/>
                      <a:pt x="46" y="43"/>
                    </a:cubicBezTo>
                    <a:cubicBezTo>
                      <a:pt x="46" y="42"/>
                      <a:pt x="44" y="39"/>
                      <a:pt x="44" y="38"/>
                    </a:cubicBezTo>
                    <a:cubicBezTo>
                      <a:pt x="44" y="37"/>
                      <a:pt x="45" y="37"/>
                      <a:pt x="45" y="36"/>
                    </a:cubicBezTo>
                    <a:cubicBezTo>
                      <a:pt x="46" y="35"/>
                      <a:pt x="44" y="33"/>
                      <a:pt x="44" y="32"/>
                    </a:cubicBezTo>
                    <a:cubicBezTo>
                      <a:pt x="42" y="30"/>
                      <a:pt x="40" y="28"/>
                      <a:pt x="42" y="26"/>
                    </a:cubicBezTo>
                    <a:cubicBezTo>
                      <a:pt x="43" y="25"/>
                      <a:pt x="45" y="24"/>
                      <a:pt x="45" y="23"/>
                    </a:cubicBezTo>
                    <a:cubicBezTo>
                      <a:pt x="46" y="21"/>
                      <a:pt x="44" y="20"/>
                      <a:pt x="44" y="19"/>
                    </a:cubicBezTo>
                    <a:cubicBezTo>
                      <a:pt x="43" y="18"/>
                      <a:pt x="36" y="15"/>
                      <a:pt x="38" y="13"/>
                    </a:cubicBezTo>
                    <a:cubicBezTo>
                      <a:pt x="38" y="13"/>
                      <a:pt x="40" y="12"/>
                      <a:pt x="40" y="12"/>
                    </a:cubicBezTo>
                    <a:cubicBezTo>
                      <a:pt x="40" y="12"/>
                      <a:pt x="37" y="10"/>
                      <a:pt x="39" y="10"/>
                    </a:cubicBezTo>
                    <a:cubicBezTo>
                      <a:pt x="42" y="10"/>
                      <a:pt x="44" y="5"/>
                      <a:pt x="41" y="3"/>
                    </a:cubicBezTo>
                    <a:cubicBezTo>
                      <a:pt x="40" y="2"/>
                      <a:pt x="38" y="2"/>
                      <a:pt x="37" y="1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2" y="1"/>
                      <a:pt x="31" y="0"/>
                      <a:pt x="29" y="1"/>
                    </a:cubicBezTo>
                    <a:cubicBezTo>
                      <a:pt x="28" y="2"/>
                      <a:pt x="26" y="4"/>
                      <a:pt x="25" y="5"/>
                    </a:cubicBezTo>
                    <a:cubicBezTo>
                      <a:pt x="25" y="6"/>
                      <a:pt x="25" y="10"/>
                      <a:pt x="24" y="10"/>
                    </a:cubicBezTo>
                    <a:cubicBezTo>
                      <a:pt x="23" y="11"/>
                      <a:pt x="22" y="12"/>
                      <a:pt x="21" y="13"/>
                    </a:cubicBezTo>
                    <a:cubicBezTo>
                      <a:pt x="20" y="13"/>
                      <a:pt x="18" y="11"/>
                      <a:pt x="17" y="11"/>
                    </a:cubicBezTo>
                    <a:cubicBezTo>
                      <a:pt x="16" y="11"/>
                      <a:pt x="15" y="12"/>
                      <a:pt x="14" y="12"/>
                    </a:cubicBezTo>
                    <a:cubicBezTo>
                      <a:pt x="11" y="13"/>
                      <a:pt x="9" y="12"/>
                      <a:pt x="7" y="10"/>
                    </a:cubicBezTo>
                    <a:cubicBezTo>
                      <a:pt x="7" y="9"/>
                      <a:pt x="5" y="7"/>
                      <a:pt x="4" y="7"/>
                    </a:cubicBezTo>
                    <a:cubicBezTo>
                      <a:pt x="3" y="7"/>
                      <a:pt x="1" y="9"/>
                      <a:pt x="0" y="9"/>
                    </a:cubicBezTo>
                    <a:cubicBezTo>
                      <a:pt x="2" y="11"/>
                      <a:pt x="5" y="13"/>
                      <a:pt x="8" y="14"/>
                    </a:cubicBezTo>
                    <a:cubicBezTo>
                      <a:pt x="9" y="14"/>
                      <a:pt x="11" y="15"/>
                      <a:pt x="12" y="16"/>
                    </a:cubicBezTo>
                    <a:cubicBezTo>
                      <a:pt x="13" y="17"/>
                      <a:pt x="13" y="18"/>
                      <a:pt x="14" y="19"/>
                    </a:cubicBezTo>
                    <a:cubicBezTo>
                      <a:pt x="14" y="20"/>
                      <a:pt x="13" y="20"/>
                      <a:pt x="14" y="21"/>
                    </a:cubicBezTo>
                    <a:cubicBezTo>
                      <a:pt x="14" y="22"/>
                      <a:pt x="16" y="23"/>
                      <a:pt x="15" y="24"/>
                    </a:cubicBezTo>
                    <a:cubicBezTo>
                      <a:pt x="15" y="25"/>
                      <a:pt x="14" y="26"/>
                      <a:pt x="15" y="27"/>
                    </a:cubicBezTo>
                    <a:cubicBezTo>
                      <a:pt x="15" y="27"/>
                      <a:pt x="16" y="29"/>
                      <a:pt x="16" y="29"/>
                    </a:cubicBezTo>
                    <a:cubicBezTo>
                      <a:pt x="15" y="30"/>
                      <a:pt x="15" y="32"/>
                      <a:pt x="15" y="33"/>
                    </a:cubicBezTo>
                    <a:cubicBezTo>
                      <a:pt x="15" y="33"/>
                      <a:pt x="17" y="36"/>
                      <a:pt x="17" y="36"/>
                    </a:cubicBezTo>
                    <a:cubicBezTo>
                      <a:pt x="18" y="37"/>
                      <a:pt x="20" y="38"/>
                      <a:pt x="21" y="38"/>
                    </a:cubicBezTo>
                    <a:cubicBezTo>
                      <a:pt x="22" y="39"/>
                      <a:pt x="22" y="40"/>
                      <a:pt x="22" y="41"/>
                    </a:cubicBezTo>
                    <a:cubicBezTo>
                      <a:pt x="22" y="42"/>
                      <a:pt x="23" y="43"/>
                      <a:pt x="23" y="44"/>
                    </a:cubicBezTo>
                    <a:cubicBezTo>
                      <a:pt x="23" y="45"/>
                      <a:pt x="21" y="44"/>
                      <a:pt x="20" y="44"/>
                    </a:cubicBezTo>
                    <a:cubicBezTo>
                      <a:pt x="19" y="44"/>
                      <a:pt x="16" y="48"/>
                      <a:pt x="16" y="49"/>
                    </a:cubicBezTo>
                    <a:cubicBezTo>
                      <a:pt x="15" y="50"/>
                      <a:pt x="14" y="50"/>
                      <a:pt x="13" y="51"/>
                    </a:cubicBezTo>
                    <a:cubicBezTo>
                      <a:pt x="12" y="52"/>
                      <a:pt x="11" y="53"/>
                      <a:pt x="10" y="54"/>
                    </a:cubicBezTo>
                    <a:cubicBezTo>
                      <a:pt x="9" y="54"/>
                      <a:pt x="4" y="58"/>
                      <a:pt x="4" y="57"/>
                    </a:cubicBezTo>
                    <a:cubicBezTo>
                      <a:pt x="4" y="59"/>
                      <a:pt x="2" y="60"/>
                      <a:pt x="2" y="62"/>
                    </a:cubicBezTo>
                    <a:cubicBezTo>
                      <a:pt x="3" y="64"/>
                      <a:pt x="2" y="67"/>
                      <a:pt x="4" y="67"/>
                    </a:cubicBezTo>
                    <a:cubicBezTo>
                      <a:pt x="5" y="67"/>
                      <a:pt x="4" y="72"/>
                      <a:pt x="4" y="73"/>
                    </a:cubicBezTo>
                    <a:cubicBezTo>
                      <a:pt x="4" y="75"/>
                      <a:pt x="2" y="77"/>
                      <a:pt x="4" y="78"/>
                    </a:cubicBezTo>
                    <a:cubicBezTo>
                      <a:pt x="4" y="78"/>
                      <a:pt x="8" y="79"/>
                      <a:pt x="7" y="80"/>
                    </a:cubicBezTo>
                    <a:cubicBezTo>
                      <a:pt x="7" y="80"/>
                      <a:pt x="5" y="81"/>
                      <a:pt x="5" y="81"/>
                    </a:cubicBezTo>
                    <a:cubicBezTo>
                      <a:pt x="7" y="81"/>
                      <a:pt x="7" y="79"/>
                      <a:pt x="8" y="79"/>
                    </a:cubicBezTo>
                    <a:cubicBezTo>
                      <a:pt x="10" y="78"/>
                      <a:pt x="8" y="83"/>
                      <a:pt x="8" y="83"/>
                    </a:cubicBezTo>
                    <a:cubicBezTo>
                      <a:pt x="8" y="83"/>
                      <a:pt x="11" y="80"/>
                      <a:pt x="11" y="80"/>
                    </a:cubicBezTo>
                    <a:cubicBezTo>
                      <a:pt x="12" y="79"/>
                      <a:pt x="11" y="83"/>
                      <a:pt x="11" y="83"/>
                    </a:cubicBezTo>
                    <a:cubicBezTo>
                      <a:pt x="14" y="84"/>
                      <a:pt x="20" y="81"/>
                      <a:pt x="23" y="80"/>
                    </a:cubicBezTo>
                    <a:cubicBezTo>
                      <a:pt x="27" y="79"/>
                      <a:pt x="31" y="79"/>
                      <a:pt x="36" y="78"/>
                    </a:cubicBezTo>
                    <a:cubicBezTo>
                      <a:pt x="39" y="74"/>
                      <a:pt x="43" y="71"/>
                      <a:pt x="46" y="68"/>
                    </a:cubicBezTo>
                    <a:cubicBezTo>
                      <a:pt x="48" y="66"/>
                      <a:pt x="54" y="62"/>
                      <a:pt x="53" y="59"/>
                    </a:cubicBezTo>
                    <a:cubicBezTo>
                      <a:pt x="52" y="57"/>
                      <a:pt x="54" y="62"/>
                      <a:pt x="53" y="5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4" name="Freeform 719">
                <a:extLst>
                  <a:ext uri="{FF2B5EF4-FFF2-40B4-BE49-F238E27FC236}">
                    <a16:creationId xmlns:a16="http://schemas.microsoft.com/office/drawing/2014/main" id="{9F5748FB-8147-484F-AE87-9340EB1EE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9481" y="4965129"/>
                <a:ext cx="1194268" cy="1000263"/>
              </a:xfrm>
              <a:custGeom>
                <a:avLst/>
                <a:gdLst>
                  <a:gd name="T0" fmla="*/ 38 w 128"/>
                  <a:gd name="T1" fmla="*/ 87 h 107"/>
                  <a:gd name="T2" fmla="*/ 38 w 128"/>
                  <a:gd name="T3" fmla="*/ 63 h 107"/>
                  <a:gd name="T4" fmla="*/ 47 w 128"/>
                  <a:gd name="T5" fmla="*/ 52 h 107"/>
                  <a:gd name="T6" fmla="*/ 56 w 128"/>
                  <a:gd name="T7" fmla="*/ 34 h 107"/>
                  <a:gd name="T8" fmla="*/ 72 w 128"/>
                  <a:gd name="T9" fmla="*/ 25 h 107"/>
                  <a:gd name="T10" fmla="*/ 86 w 128"/>
                  <a:gd name="T11" fmla="*/ 22 h 107"/>
                  <a:gd name="T12" fmla="*/ 102 w 128"/>
                  <a:gd name="T13" fmla="*/ 20 h 107"/>
                  <a:gd name="T14" fmla="*/ 112 w 128"/>
                  <a:gd name="T15" fmla="*/ 10 h 107"/>
                  <a:gd name="T16" fmla="*/ 120 w 128"/>
                  <a:gd name="T17" fmla="*/ 13 h 107"/>
                  <a:gd name="T18" fmla="*/ 127 w 128"/>
                  <a:gd name="T19" fmla="*/ 6 h 107"/>
                  <a:gd name="T20" fmla="*/ 114 w 128"/>
                  <a:gd name="T21" fmla="*/ 5 h 107"/>
                  <a:gd name="T22" fmla="*/ 116 w 128"/>
                  <a:gd name="T23" fmla="*/ 2 h 107"/>
                  <a:gd name="T24" fmla="*/ 106 w 128"/>
                  <a:gd name="T25" fmla="*/ 3 h 107"/>
                  <a:gd name="T26" fmla="*/ 100 w 128"/>
                  <a:gd name="T27" fmla="*/ 1 h 107"/>
                  <a:gd name="T28" fmla="*/ 95 w 128"/>
                  <a:gd name="T29" fmla="*/ 3 h 107"/>
                  <a:gd name="T30" fmla="*/ 91 w 128"/>
                  <a:gd name="T31" fmla="*/ 6 h 107"/>
                  <a:gd name="T32" fmla="*/ 90 w 128"/>
                  <a:gd name="T33" fmla="*/ 11 h 107"/>
                  <a:gd name="T34" fmla="*/ 84 w 128"/>
                  <a:gd name="T35" fmla="*/ 10 h 107"/>
                  <a:gd name="T36" fmla="*/ 80 w 128"/>
                  <a:gd name="T37" fmla="*/ 13 h 107"/>
                  <a:gd name="T38" fmla="*/ 76 w 128"/>
                  <a:gd name="T39" fmla="*/ 15 h 107"/>
                  <a:gd name="T40" fmla="*/ 72 w 128"/>
                  <a:gd name="T41" fmla="*/ 16 h 107"/>
                  <a:gd name="T42" fmla="*/ 68 w 128"/>
                  <a:gd name="T43" fmla="*/ 10 h 107"/>
                  <a:gd name="T44" fmla="*/ 67 w 128"/>
                  <a:gd name="T45" fmla="*/ 14 h 107"/>
                  <a:gd name="T46" fmla="*/ 65 w 128"/>
                  <a:gd name="T47" fmla="*/ 14 h 107"/>
                  <a:gd name="T48" fmla="*/ 62 w 128"/>
                  <a:gd name="T49" fmla="*/ 18 h 107"/>
                  <a:gd name="T50" fmla="*/ 61 w 128"/>
                  <a:gd name="T51" fmla="*/ 21 h 107"/>
                  <a:gd name="T52" fmla="*/ 57 w 128"/>
                  <a:gd name="T53" fmla="*/ 20 h 107"/>
                  <a:gd name="T54" fmla="*/ 54 w 128"/>
                  <a:gd name="T55" fmla="*/ 20 h 107"/>
                  <a:gd name="T56" fmla="*/ 51 w 128"/>
                  <a:gd name="T57" fmla="*/ 22 h 107"/>
                  <a:gd name="T58" fmla="*/ 49 w 128"/>
                  <a:gd name="T59" fmla="*/ 23 h 107"/>
                  <a:gd name="T60" fmla="*/ 54 w 128"/>
                  <a:gd name="T61" fmla="*/ 25 h 107"/>
                  <a:gd name="T62" fmla="*/ 56 w 128"/>
                  <a:gd name="T63" fmla="*/ 25 h 107"/>
                  <a:gd name="T64" fmla="*/ 57 w 128"/>
                  <a:gd name="T65" fmla="*/ 28 h 107"/>
                  <a:gd name="T66" fmla="*/ 49 w 128"/>
                  <a:gd name="T67" fmla="*/ 31 h 107"/>
                  <a:gd name="T68" fmla="*/ 53 w 128"/>
                  <a:gd name="T69" fmla="*/ 33 h 107"/>
                  <a:gd name="T70" fmla="*/ 49 w 128"/>
                  <a:gd name="T71" fmla="*/ 35 h 107"/>
                  <a:gd name="T72" fmla="*/ 43 w 128"/>
                  <a:gd name="T73" fmla="*/ 40 h 107"/>
                  <a:gd name="T74" fmla="*/ 42 w 128"/>
                  <a:gd name="T75" fmla="*/ 43 h 107"/>
                  <a:gd name="T76" fmla="*/ 39 w 128"/>
                  <a:gd name="T77" fmla="*/ 45 h 107"/>
                  <a:gd name="T78" fmla="*/ 39 w 128"/>
                  <a:gd name="T79" fmla="*/ 49 h 107"/>
                  <a:gd name="T80" fmla="*/ 39 w 128"/>
                  <a:gd name="T81" fmla="*/ 52 h 107"/>
                  <a:gd name="T82" fmla="*/ 35 w 128"/>
                  <a:gd name="T83" fmla="*/ 56 h 107"/>
                  <a:gd name="T84" fmla="*/ 27 w 128"/>
                  <a:gd name="T85" fmla="*/ 62 h 107"/>
                  <a:gd name="T86" fmla="*/ 31 w 128"/>
                  <a:gd name="T87" fmla="*/ 64 h 107"/>
                  <a:gd name="T88" fmla="*/ 28 w 128"/>
                  <a:gd name="T89" fmla="*/ 66 h 107"/>
                  <a:gd name="T90" fmla="*/ 19 w 128"/>
                  <a:gd name="T91" fmla="*/ 68 h 107"/>
                  <a:gd name="T92" fmla="*/ 16 w 128"/>
                  <a:gd name="T93" fmla="*/ 72 h 107"/>
                  <a:gd name="T94" fmla="*/ 10 w 128"/>
                  <a:gd name="T95" fmla="*/ 73 h 107"/>
                  <a:gd name="T96" fmla="*/ 10 w 128"/>
                  <a:gd name="T97" fmla="*/ 74 h 107"/>
                  <a:gd name="T98" fmla="*/ 5 w 128"/>
                  <a:gd name="T99" fmla="*/ 75 h 107"/>
                  <a:gd name="T100" fmla="*/ 4 w 128"/>
                  <a:gd name="T101" fmla="*/ 81 h 107"/>
                  <a:gd name="T102" fmla="*/ 1 w 128"/>
                  <a:gd name="T103" fmla="*/ 86 h 107"/>
                  <a:gd name="T104" fmla="*/ 6 w 128"/>
                  <a:gd name="T105" fmla="*/ 92 h 107"/>
                  <a:gd name="T106" fmla="*/ 7 w 128"/>
                  <a:gd name="T107" fmla="*/ 94 h 107"/>
                  <a:gd name="T108" fmla="*/ 3 w 128"/>
                  <a:gd name="T109" fmla="*/ 93 h 107"/>
                  <a:gd name="T110" fmla="*/ 5 w 128"/>
                  <a:gd name="T111" fmla="*/ 97 h 107"/>
                  <a:gd name="T112" fmla="*/ 5 w 128"/>
                  <a:gd name="T113" fmla="*/ 103 h 107"/>
                  <a:gd name="T114" fmla="*/ 27 w 128"/>
                  <a:gd name="T115" fmla="*/ 99 h 107"/>
                  <a:gd name="T116" fmla="*/ 34 w 128"/>
                  <a:gd name="T117" fmla="*/ 10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07">
                    <a:moveTo>
                      <a:pt x="34" y="101"/>
                    </a:moveTo>
                    <a:cubicBezTo>
                      <a:pt x="34" y="101"/>
                      <a:pt x="35" y="98"/>
                      <a:pt x="35" y="97"/>
                    </a:cubicBezTo>
                    <a:cubicBezTo>
                      <a:pt x="35" y="95"/>
                      <a:pt x="36" y="94"/>
                      <a:pt x="38" y="93"/>
                    </a:cubicBezTo>
                    <a:cubicBezTo>
                      <a:pt x="40" y="91"/>
                      <a:pt x="38" y="88"/>
                      <a:pt x="38" y="87"/>
                    </a:cubicBezTo>
                    <a:cubicBezTo>
                      <a:pt x="38" y="84"/>
                      <a:pt x="42" y="84"/>
                      <a:pt x="39" y="82"/>
                    </a:cubicBezTo>
                    <a:cubicBezTo>
                      <a:pt x="37" y="80"/>
                      <a:pt x="36" y="80"/>
                      <a:pt x="37" y="77"/>
                    </a:cubicBezTo>
                    <a:cubicBezTo>
                      <a:pt x="38" y="75"/>
                      <a:pt x="37" y="73"/>
                      <a:pt x="37" y="71"/>
                    </a:cubicBezTo>
                    <a:cubicBezTo>
                      <a:pt x="36" y="68"/>
                      <a:pt x="35" y="65"/>
                      <a:pt x="38" y="63"/>
                    </a:cubicBezTo>
                    <a:cubicBezTo>
                      <a:pt x="39" y="62"/>
                      <a:pt x="41" y="62"/>
                      <a:pt x="42" y="61"/>
                    </a:cubicBezTo>
                    <a:cubicBezTo>
                      <a:pt x="43" y="61"/>
                      <a:pt x="44" y="62"/>
                      <a:pt x="45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4" y="55"/>
                      <a:pt x="46" y="54"/>
                      <a:pt x="47" y="52"/>
                    </a:cubicBezTo>
                    <a:cubicBezTo>
                      <a:pt x="47" y="51"/>
                      <a:pt x="48" y="48"/>
                      <a:pt x="48" y="46"/>
                    </a:cubicBezTo>
                    <a:cubicBezTo>
                      <a:pt x="48" y="44"/>
                      <a:pt x="52" y="44"/>
                      <a:pt x="51" y="43"/>
                    </a:cubicBezTo>
                    <a:cubicBezTo>
                      <a:pt x="51" y="41"/>
                      <a:pt x="53" y="40"/>
                      <a:pt x="54" y="38"/>
                    </a:cubicBezTo>
                    <a:cubicBezTo>
                      <a:pt x="56" y="36"/>
                      <a:pt x="56" y="37"/>
                      <a:pt x="56" y="34"/>
                    </a:cubicBezTo>
                    <a:cubicBezTo>
                      <a:pt x="55" y="33"/>
                      <a:pt x="59" y="28"/>
                      <a:pt x="60" y="28"/>
                    </a:cubicBezTo>
                    <a:cubicBezTo>
                      <a:pt x="61" y="27"/>
                      <a:pt x="64" y="28"/>
                      <a:pt x="65" y="28"/>
                    </a:cubicBezTo>
                    <a:cubicBezTo>
                      <a:pt x="65" y="26"/>
                      <a:pt x="65" y="25"/>
                      <a:pt x="65" y="23"/>
                    </a:cubicBezTo>
                    <a:cubicBezTo>
                      <a:pt x="68" y="24"/>
                      <a:pt x="70" y="24"/>
                      <a:pt x="72" y="25"/>
                    </a:cubicBezTo>
                    <a:cubicBezTo>
                      <a:pt x="76" y="25"/>
                      <a:pt x="74" y="21"/>
                      <a:pt x="75" y="19"/>
                    </a:cubicBezTo>
                    <a:cubicBezTo>
                      <a:pt x="75" y="19"/>
                      <a:pt x="77" y="19"/>
                      <a:pt x="78" y="19"/>
                    </a:cubicBezTo>
                    <a:cubicBezTo>
                      <a:pt x="79" y="18"/>
                      <a:pt x="81" y="16"/>
                      <a:pt x="82" y="18"/>
                    </a:cubicBezTo>
                    <a:cubicBezTo>
                      <a:pt x="84" y="19"/>
                      <a:pt x="84" y="21"/>
                      <a:pt x="86" y="22"/>
                    </a:cubicBezTo>
                    <a:cubicBezTo>
                      <a:pt x="87" y="22"/>
                      <a:pt x="89" y="22"/>
                      <a:pt x="90" y="22"/>
                    </a:cubicBezTo>
                    <a:cubicBezTo>
                      <a:pt x="91" y="22"/>
                      <a:pt x="92" y="21"/>
                      <a:pt x="94" y="21"/>
                    </a:cubicBezTo>
                    <a:cubicBezTo>
                      <a:pt x="95" y="21"/>
                      <a:pt x="96" y="23"/>
                      <a:pt x="98" y="23"/>
                    </a:cubicBezTo>
                    <a:cubicBezTo>
                      <a:pt x="98" y="22"/>
                      <a:pt x="102" y="20"/>
                      <a:pt x="102" y="20"/>
                    </a:cubicBezTo>
                    <a:cubicBezTo>
                      <a:pt x="102" y="17"/>
                      <a:pt x="102" y="16"/>
                      <a:pt x="103" y="14"/>
                    </a:cubicBezTo>
                    <a:cubicBezTo>
                      <a:pt x="104" y="13"/>
                      <a:pt x="106" y="11"/>
                      <a:pt x="107" y="11"/>
                    </a:cubicBezTo>
                    <a:cubicBezTo>
                      <a:pt x="108" y="11"/>
                      <a:pt x="109" y="11"/>
                      <a:pt x="110" y="11"/>
                    </a:cubicBezTo>
                    <a:cubicBezTo>
                      <a:pt x="111" y="11"/>
                      <a:pt x="111" y="10"/>
                      <a:pt x="112" y="10"/>
                    </a:cubicBezTo>
                    <a:cubicBezTo>
                      <a:pt x="113" y="10"/>
                      <a:pt x="115" y="12"/>
                      <a:pt x="116" y="12"/>
                    </a:cubicBezTo>
                    <a:cubicBezTo>
                      <a:pt x="118" y="13"/>
                      <a:pt x="119" y="14"/>
                      <a:pt x="119" y="17"/>
                    </a:cubicBezTo>
                    <a:cubicBezTo>
                      <a:pt x="121" y="17"/>
                      <a:pt x="126" y="14"/>
                      <a:pt x="124" y="12"/>
                    </a:cubicBezTo>
                    <a:cubicBezTo>
                      <a:pt x="126" y="13"/>
                      <a:pt x="121" y="13"/>
                      <a:pt x="120" y="13"/>
                    </a:cubicBezTo>
                    <a:cubicBezTo>
                      <a:pt x="125" y="12"/>
                      <a:pt x="118" y="9"/>
                      <a:pt x="117" y="10"/>
                    </a:cubicBezTo>
                    <a:cubicBezTo>
                      <a:pt x="118" y="9"/>
                      <a:pt x="119" y="10"/>
                      <a:pt x="119" y="10"/>
                    </a:cubicBezTo>
                    <a:cubicBezTo>
                      <a:pt x="121" y="10"/>
                      <a:pt x="123" y="10"/>
                      <a:pt x="124" y="9"/>
                    </a:cubicBezTo>
                    <a:cubicBezTo>
                      <a:pt x="125" y="9"/>
                      <a:pt x="128" y="7"/>
                      <a:pt x="127" y="6"/>
                    </a:cubicBezTo>
                    <a:cubicBezTo>
                      <a:pt x="125" y="5"/>
                      <a:pt x="122" y="4"/>
                      <a:pt x="119" y="3"/>
                    </a:cubicBezTo>
                    <a:cubicBezTo>
                      <a:pt x="118" y="2"/>
                      <a:pt x="117" y="4"/>
                      <a:pt x="116" y="5"/>
                    </a:cubicBezTo>
                    <a:cubicBezTo>
                      <a:pt x="116" y="5"/>
                      <a:pt x="114" y="8"/>
                      <a:pt x="114" y="7"/>
                    </a:cubicBezTo>
                    <a:cubicBezTo>
                      <a:pt x="114" y="7"/>
                      <a:pt x="114" y="6"/>
                      <a:pt x="114" y="5"/>
                    </a:cubicBezTo>
                    <a:cubicBezTo>
                      <a:pt x="114" y="5"/>
                      <a:pt x="112" y="5"/>
                      <a:pt x="112" y="5"/>
                    </a:cubicBezTo>
                    <a:cubicBezTo>
                      <a:pt x="113" y="4"/>
                      <a:pt x="115" y="5"/>
                      <a:pt x="115" y="4"/>
                    </a:cubicBezTo>
                    <a:cubicBezTo>
                      <a:pt x="115" y="4"/>
                      <a:pt x="112" y="4"/>
                      <a:pt x="112" y="4"/>
                    </a:cubicBezTo>
                    <a:cubicBezTo>
                      <a:pt x="112" y="3"/>
                      <a:pt x="116" y="3"/>
                      <a:pt x="116" y="2"/>
                    </a:cubicBezTo>
                    <a:cubicBezTo>
                      <a:pt x="115" y="1"/>
                      <a:pt x="109" y="0"/>
                      <a:pt x="110" y="2"/>
                    </a:cubicBezTo>
                    <a:cubicBezTo>
                      <a:pt x="111" y="3"/>
                      <a:pt x="111" y="3"/>
                      <a:pt x="110" y="4"/>
                    </a:cubicBezTo>
                    <a:cubicBezTo>
                      <a:pt x="109" y="5"/>
                      <a:pt x="107" y="7"/>
                      <a:pt x="106" y="7"/>
                    </a:cubicBezTo>
                    <a:cubicBezTo>
                      <a:pt x="105" y="7"/>
                      <a:pt x="106" y="3"/>
                      <a:pt x="106" y="3"/>
                    </a:cubicBezTo>
                    <a:cubicBezTo>
                      <a:pt x="106" y="2"/>
                      <a:pt x="101" y="9"/>
                      <a:pt x="100" y="9"/>
                    </a:cubicBezTo>
                    <a:cubicBezTo>
                      <a:pt x="97" y="9"/>
                      <a:pt x="100" y="5"/>
                      <a:pt x="101" y="4"/>
                    </a:cubicBezTo>
                    <a:cubicBezTo>
                      <a:pt x="102" y="4"/>
                      <a:pt x="103" y="2"/>
                      <a:pt x="103" y="2"/>
                    </a:cubicBezTo>
                    <a:cubicBezTo>
                      <a:pt x="102" y="1"/>
                      <a:pt x="100" y="0"/>
                      <a:pt x="100" y="1"/>
                    </a:cubicBezTo>
                    <a:cubicBezTo>
                      <a:pt x="100" y="1"/>
                      <a:pt x="101" y="2"/>
                      <a:pt x="101" y="2"/>
                    </a:cubicBezTo>
                    <a:cubicBezTo>
                      <a:pt x="101" y="2"/>
                      <a:pt x="99" y="2"/>
                      <a:pt x="98" y="2"/>
                    </a:cubicBezTo>
                    <a:cubicBezTo>
                      <a:pt x="97" y="3"/>
                      <a:pt x="98" y="2"/>
                      <a:pt x="97" y="1"/>
                    </a:cubicBezTo>
                    <a:cubicBezTo>
                      <a:pt x="97" y="1"/>
                      <a:pt x="95" y="3"/>
                      <a:pt x="95" y="3"/>
                    </a:cubicBezTo>
                    <a:cubicBezTo>
                      <a:pt x="95" y="4"/>
                      <a:pt x="97" y="5"/>
                      <a:pt x="96" y="5"/>
                    </a:cubicBezTo>
                    <a:cubicBezTo>
                      <a:pt x="95" y="5"/>
                      <a:pt x="95" y="5"/>
                      <a:pt x="95" y="5"/>
                    </a:cubicBezTo>
                    <a:cubicBezTo>
                      <a:pt x="94" y="5"/>
                      <a:pt x="94" y="6"/>
                      <a:pt x="94" y="7"/>
                    </a:cubicBezTo>
                    <a:cubicBezTo>
                      <a:pt x="95" y="5"/>
                      <a:pt x="91" y="6"/>
                      <a:pt x="91" y="6"/>
                    </a:cubicBezTo>
                    <a:cubicBezTo>
                      <a:pt x="91" y="6"/>
                      <a:pt x="93" y="5"/>
                      <a:pt x="93" y="4"/>
                    </a:cubicBezTo>
                    <a:cubicBezTo>
                      <a:pt x="93" y="5"/>
                      <a:pt x="89" y="6"/>
                      <a:pt x="88" y="6"/>
                    </a:cubicBezTo>
                    <a:cubicBezTo>
                      <a:pt x="87" y="6"/>
                      <a:pt x="91" y="9"/>
                      <a:pt x="91" y="9"/>
                    </a:cubicBezTo>
                    <a:cubicBezTo>
                      <a:pt x="91" y="9"/>
                      <a:pt x="90" y="11"/>
                      <a:pt x="90" y="11"/>
                    </a:cubicBezTo>
                    <a:cubicBezTo>
                      <a:pt x="90" y="11"/>
                      <a:pt x="87" y="8"/>
                      <a:pt x="87" y="8"/>
                    </a:cubicBezTo>
                    <a:cubicBezTo>
                      <a:pt x="87" y="8"/>
                      <a:pt x="85" y="11"/>
                      <a:pt x="85" y="8"/>
                    </a:cubicBezTo>
                    <a:cubicBezTo>
                      <a:pt x="84" y="7"/>
                      <a:pt x="81" y="9"/>
                      <a:pt x="80" y="8"/>
                    </a:cubicBezTo>
                    <a:cubicBezTo>
                      <a:pt x="81" y="9"/>
                      <a:pt x="84" y="9"/>
                      <a:pt x="84" y="10"/>
                    </a:cubicBezTo>
                    <a:cubicBezTo>
                      <a:pt x="84" y="10"/>
                      <a:pt x="83" y="10"/>
                      <a:pt x="83" y="11"/>
                    </a:cubicBezTo>
                    <a:cubicBezTo>
                      <a:pt x="83" y="12"/>
                      <a:pt x="84" y="12"/>
                      <a:pt x="84" y="13"/>
                    </a:cubicBezTo>
                    <a:cubicBezTo>
                      <a:pt x="84" y="13"/>
                      <a:pt x="81" y="12"/>
                      <a:pt x="81" y="11"/>
                    </a:cubicBezTo>
                    <a:cubicBezTo>
                      <a:pt x="80" y="11"/>
                      <a:pt x="80" y="12"/>
                      <a:pt x="80" y="13"/>
                    </a:cubicBezTo>
                    <a:cubicBezTo>
                      <a:pt x="79" y="13"/>
                      <a:pt x="79" y="12"/>
                      <a:pt x="79" y="11"/>
                    </a:cubicBezTo>
                    <a:cubicBezTo>
                      <a:pt x="79" y="11"/>
                      <a:pt x="77" y="13"/>
                      <a:pt x="77" y="13"/>
                    </a:cubicBezTo>
                    <a:cubicBezTo>
                      <a:pt x="76" y="14"/>
                      <a:pt x="78" y="14"/>
                      <a:pt x="78" y="15"/>
                    </a:cubicBezTo>
                    <a:cubicBezTo>
                      <a:pt x="78" y="15"/>
                      <a:pt x="76" y="15"/>
                      <a:pt x="76" y="15"/>
                    </a:cubicBezTo>
                    <a:cubicBezTo>
                      <a:pt x="75" y="14"/>
                      <a:pt x="76" y="13"/>
                      <a:pt x="76" y="12"/>
                    </a:cubicBezTo>
                    <a:cubicBezTo>
                      <a:pt x="76" y="12"/>
                      <a:pt x="73" y="14"/>
                      <a:pt x="73" y="14"/>
                    </a:cubicBezTo>
                    <a:cubicBezTo>
                      <a:pt x="73" y="14"/>
                      <a:pt x="73" y="14"/>
                      <a:pt x="74" y="14"/>
                    </a:cubicBezTo>
                    <a:cubicBezTo>
                      <a:pt x="73" y="14"/>
                      <a:pt x="72" y="16"/>
                      <a:pt x="72" y="16"/>
                    </a:cubicBezTo>
                    <a:cubicBezTo>
                      <a:pt x="71" y="15"/>
                      <a:pt x="73" y="14"/>
                      <a:pt x="72" y="14"/>
                    </a:cubicBezTo>
                    <a:cubicBezTo>
                      <a:pt x="71" y="13"/>
                      <a:pt x="70" y="13"/>
                      <a:pt x="70" y="12"/>
                    </a:cubicBezTo>
                    <a:cubicBezTo>
                      <a:pt x="70" y="12"/>
                      <a:pt x="72" y="12"/>
                      <a:pt x="72" y="12"/>
                    </a:cubicBezTo>
                    <a:cubicBezTo>
                      <a:pt x="72" y="11"/>
                      <a:pt x="69" y="10"/>
                      <a:pt x="68" y="10"/>
                    </a:cubicBezTo>
                    <a:cubicBezTo>
                      <a:pt x="68" y="11"/>
                      <a:pt x="69" y="13"/>
                      <a:pt x="69" y="13"/>
                    </a:cubicBezTo>
                    <a:cubicBezTo>
                      <a:pt x="69" y="13"/>
                      <a:pt x="65" y="14"/>
                      <a:pt x="66" y="14"/>
                    </a:cubicBezTo>
                    <a:cubicBezTo>
                      <a:pt x="66" y="14"/>
                      <a:pt x="68" y="14"/>
                      <a:pt x="68" y="14"/>
                    </a:cubicBezTo>
                    <a:cubicBezTo>
                      <a:pt x="68" y="14"/>
                      <a:pt x="67" y="14"/>
                      <a:pt x="67" y="14"/>
                    </a:cubicBezTo>
                    <a:cubicBezTo>
                      <a:pt x="68" y="16"/>
                      <a:pt x="70" y="14"/>
                      <a:pt x="69" y="14"/>
                    </a:cubicBezTo>
                    <a:cubicBezTo>
                      <a:pt x="70" y="15"/>
                      <a:pt x="69" y="16"/>
                      <a:pt x="69" y="16"/>
                    </a:cubicBezTo>
                    <a:cubicBezTo>
                      <a:pt x="69" y="17"/>
                      <a:pt x="67" y="15"/>
                      <a:pt x="67" y="15"/>
                    </a:cubicBezTo>
                    <a:cubicBezTo>
                      <a:pt x="66" y="15"/>
                      <a:pt x="66" y="14"/>
                      <a:pt x="65" y="14"/>
                    </a:cubicBezTo>
                    <a:cubicBezTo>
                      <a:pt x="65" y="14"/>
                      <a:pt x="64" y="16"/>
                      <a:pt x="63" y="15"/>
                    </a:cubicBezTo>
                    <a:cubicBezTo>
                      <a:pt x="63" y="14"/>
                      <a:pt x="60" y="16"/>
                      <a:pt x="60" y="16"/>
                    </a:cubicBezTo>
                    <a:cubicBezTo>
                      <a:pt x="60" y="16"/>
                      <a:pt x="60" y="19"/>
                      <a:pt x="60" y="19"/>
                    </a:cubicBezTo>
                    <a:cubicBezTo>
                      <a:pt x="60" y="20"/>
                      <a:pt x="61" y="17"/>
                      <a:pt x="62" y="18"/>
                    </a:cubicBezTo>
                    <a:cubicBezTo>
                      <a:pt x="62" y="18"/>
                      <a:pt x="64" y="19"/>
                      <a:pt x="64" y="18"/>
                    </a:cubicBezTo>
                    <a:cubicBezTo>
                      <a:pt x="64" y="19"/>
                      <a:pt x="63" y="19"/>
                      <a:pt x="63" y="20"/>
                    </a:cubicBezTo>
                    <a:cubicBezTo>
                      <a:pt x="62" y="20"/>
                      <a:pt x="63" y="22"/>
                      <a:pt x="62" y="22"/>
                    </a:cubicBezTo>
                    <a:cubicBezTo>
                      <a:pt x="62" y="23"/>
                      <a:pt x="61" y="21"/>
                      <a:pt x="61" y="21"/>
                    </a:cubicBezTo>
                    <a:cubicBezTo>
                      <a:pt x="60" y="21"/>
                      <a:pt x="60" y="23"/>
                      <a:pt x="59" y="23"/>
                    </a:cubicBezTo>
                    <a:cubicBezTo>
                      <a:pt x="59" y="23"/>
                      <a:pt x="59" y="21"/>
                      <a:pt x="59" y="21"/>
                    </a:cubicBezTo>
                    <a:cubicBezTo>
                      <a:pt x="58" y="21"/>
                      <a:pt x="58" y="22"/>
                      <a:pt x="57" y="22"/>
                    </a:cubicBezTo>
                    <a:cubicBezTo>
                      <a:pt x="57" y="22"/>
                      <a:pt x="57" y="20"/>
                      <a:pt x="57" y="20"/>
                    </a:cubicBezTo>
                    <a:cubicBezTo>
                      <a:pt x="57" y="19"/>
                      <a:pt x="56" y="22"/>
                      <a:pt x="55" y="22"/>
                    </a:cubicBezTo>
                    <a:cubicBezTo>
                      <a:pt x="53" y="23"/>
                      <a:pt x="56" y="17"/>
                      <a:pt x="56" y="17"/>
                    </a:cubicBezTo>
                    <a:cubicBezTo>
                      <a:pt x="55" y="17"/>
                      <a:pt x="53" y="18"/>
                      <a:pt x="53" y="18"/>
                    </a:cubicBezTo>
                    <a:cubicBezTo>
                      <a:pt x="52" y="19"/>
                      <a:pt x="54" y="20"/>
                      <a:pt x="54" y="20"/>
                    </a:cubicBezTo>
                    <a:cubicBezTo>
                      <a:pt x="53" y="20"/>
                      <a:pt x="53" y="20"/>
                      <a:pt x="52" y="20"/>
                    </a:cubicBezTo>
                    <a:cubicBezTo>
                      <a:pt x="52" y="20"/>
                      <a:pt x="52" y="21"/>
                      <a:pt x="51" y="22"/>
                    </a:cubicBezTo>
                    <a:cubicBezTo>
                      <a:pt x="52" y="21"/>
                      <a:pt x="47" y="21"/>
                      <a:pt x="49" y="22"/>
                    </a:cubicBezTo>
                    <a:cubicBezTo>
                      <a:pt x="49" y="23"/>
                      <a:pt x="51" y="22"/>
                      <a:pt x="51" y="22"/>
                    </a:cubicBezTo>
                    <a:cubicBezTo>
                      <a:pt x="51" y="22"/>
                      <a:pt x="50" y="23"/>
                      <a:pt x="51" y="23"/>
                    </a:cubicBezTo>
                    <a:cubicBezTo>
                      <a:pt x="51" y="23"/>
                      <a:pt x="52" y="23"/>
                      <a:pt x="52" y="22"/>
                    </a:cubicBezTo>
                    <a:cubicBezTo>
                      <a:pt x="52" y="22"/>
                      <a:pt x="52" y="24"/>
                      <a:pt x="51" y="24"/>
                    </a:cubicBezTo>
                    <a:cubicBezTo>
                      <a:pt x="50" y="24"/>
                      <a:pt x="50" y="23"/>
                      <a:pt x="49" y="23"/>
                    </a:cubicBezTo>
                    <a:cubicBezTo>
                      <a:pt x="48" y="24"/>
                      <a:pt x="48" y="26"/>
                      <a:pt x="47" y="26"/>
                    </a:cubicBezTo>
                    <a:cubicBezTo>
                      <a:pt x="47" y="26"/>
                      <a:pt x="44" y="26"/>
                      <a:pt x="44" y="26"/>
                    </a:cubicBezTo>
                    <a:cubicBezTo>
                      <a:pt x="44" y="29"/>
                      <a:pt x="51" y="25"/>
                      <a:pt x="51" y="25"/>
                    </a:cubicBezTo>
                    <a:cubicBezTo>
                      <a:pt x="52" y="25"/>
                      <a:pt x="53" y="24"/>
                      <a:pt x="54" y="25"/>
                    </a:cubicBezTo>
                    <a:cubicBezTo>
                      <a:pt x="56" y="25"/>
                      <a:pt x="55" y="23"/>
                      <a:pt x="54" y="2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6" y="25"/>
                      <a:pt x="57" y="23"/>
                      <a:pt x="58" y="23"/>
                    </a:cubicBezTo>
                    <a:cubicBezTo>
                      <a:pt x="57" y="23"/>
                      <a:pt x="57" y="25"/>
                      <a:pt x="56" y="25"/>
                    </a:cubicBezTo>
                    <a:cubicBezTo>
                      <a:pt x="57" y="25"/>
                      <a:pt x="58" y="25"/>
                      <a:pt x="58" y="25"/>
                    </a:cubicBezTo>
                    <a:cubicBezTo>
                      <a:pt x="58" y="25"/>
                      <a:pt x="56" y="26"/>
                      <a:pt x="56" y="27"/>
                    </a:cubicBezTo>
                    <a:cubicBezTo>
                      <a:pt x="56" y="27"/>
                      <a:pt x="61" y="25"/>
                      <a:pt x="61" y="26"/>
                    </a:cubicBezTo>
                    <a:cubicBezTo>
                      <a:pt x="60" y="27"/>
                      <a:pt x="57" y="26"/>
                      <a:pt x="57" y="28"/>
                    </a:cubicBezTo>
                    <a:cubicBezTo>
                      <a:pt x="56" y="31"/>
                      <a:pt x="54" y="27"/>
                      <a:pt x="54" y="27"/>
                    </a:cubicBezTo>
                    <a:cubicBezTo>
                      <a:pt x="54" y="26"/>
                      <a:pt x="54" y="29"/>
                      <a:pt x="54" y="29"/>
                    </a:cubicBezTo>
                    <a:cubicBezTo>
                      <a:pt x="54" y="29"/>
                      <a:pt x="53" y="27"/>
                      <a:pt x="52" y="27"/>
                    </a:cubicBezTo>
                    <a:cubicBezTo>
                      <a:pt x="51" y="28"/>
                      <a:pt x="49" y="30"/>
                      <a:pt x="49" y="31"/>
                    </a:cubicBezTo>
                    <a:cubicBezTo>
                      <a:pt x="49" y="31"/>
                      <a:pt x="51" y="30"/>
                      <a:pt x="51" y="30"/>
                    </a:cubicBezTo>
                    <a:cubicBezTo>
                      <a:pt x="51" y="31"/>
                      <a:pt x="53" y="30"/>
                      <a:pt x="53" y="31"/>
                    </a:cubicBezTo>
                    <a:cubicBezTo>
                      <a:pt x="53" y="30"/>
                      <a:pt x="50" y="31"/>
                      <a:pt x="50" y="32"/>
                    </a:cubicBezTo>
                    <a:cubicBezTo>
                      <a:pt x="51" y="33"/>
                      <a:pt x="54" y="31"/>
                      <a:pt x="53" y="33"/>
                    </a:cubicBezTo>
                    <a:cubicBezTo>
                      <a:pt x="54" y="31"/>
                      <a:pt x="47" y="34"/>
                      <a:pt x="47" y="34"/>
                    </a:cubicBezTo>
                    <a:cubicBezTo>
                      <a:pt x="47" y="33"/>
                      <a:pt x="53" y="35"/>
                      <a:pt x="52" y="35"/>
                    </a:cubicBezTo>
                    <a:cubicBezTo>
                      <a:pt x="51" y="36"/>
                      <a:pt x="50" y="34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6"/>
                      <a:pt x="46" y="34"/>
                      <a:pt x="45" y="36"/>
                    </a:cubicBezTo>
                    <a:cubicBezTo>
                      <a:pt x="45" y="36"/>
                      <a:pt x="48" y="36"/>
                      <a:pt x="48" y="36"/>
                    </a:cubicBezTo>
                    <a:cubicBezTo>
                      <a:pt x="46" y="38"/>
                      <a:pt x="44" y="36"/>
                      <a:pt x="45" y="39"/>
                    </a:cubicBezTo>
                    <a:cubicBezTo>
                      <a:pt x="45" y="39"/>
                      <a:pt x="43" y="40"/>
                      <a:pt x="43" y="40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2"/>
                      <a:pt x="41" y="42"/>
                      <a:pt x="41" y="42"/>
                    </a:cubicBezTo>
                    <a:cubicBezTo>
                      <a:pt x="41" y="43"/>
                      <a:pt x="42" y="42"/>
                      <a:pt x="42" y="42"/>
                    </a:cubicBezTo>
                    <a:cubicBezTo>
                      <a:pt x="43" y="42"/>
                      <a:pt x="42" y="43"/>
                      <a:pt x="42" y="43"/>
                    </a:cubicBezTo>
                    <a:cubicBezTo>
                      <a:pt x="43" y="43"/>
                      <a:pt x="45" y="44"/>
                      <a:pt x="46" y="43"/>
                    </a:cubicBezTo>
                    <a:cubicBezTo>
                      <a:pt x="44" y="44"/>
                      <a:pt x="44" y="44"/>
                      <a:pt x="42" y="44"/>
                    </a:cubicBezTo>
                    <a:cubicBezTo>
                      <a:pt x="41" y="44"/>
                      <a:pt x="38" y="44"/>
                      <a:pt x="38" y="45"/>
                    </a:cubicBezTo>
                    <a:cubicBezTo>
                      <a:pt x="38" y="45"/>
                      <a:pt x="39" y="45"/>
                      <a:pt x="39" y="45"/>
                    </a:cubicBezTo>
                    <a:cubicBezTo>
                      <a:pt x="39" y="45"/>
                      <a:pt x="38" y="46"/>
                      <a:pt x="38" y="46"/>
                    </a:cubicBezTo>
                    <a:cubicBezTo>
                      <a:pt x="38" y="46"/>
                      <a:pt x="40" y="45"/>
                      <a:pt x="40" y="46"/>
                    </a:cubicBezTo>
                    <a:cubicBezTo>
                      <a:pt x="40" y="46"/>
                      <a:pt x="38" y="48"/>
                      <a:pt x="38" y="48"/>
                    </a:cubicBezTo>
                    <a:cubicBezTo>
                      <a:pt x="38" y="48"/>
                      <a:pt x="39" y="48"/>
                      <a:pt x="39" y="49"/>
                    </a:cubicBezTo>
                    <a:cubicBezTo>
                      <a:pt x="39" y="49"/>
                      <a:pt x="37" y="49"/>
                      <a:pt x="37" y="49"/>
                    </a:cubicBezTo>
                    <a:cubicBezTo>
                      <a:pt x="37" y="49"/>
                      <a:pt x="39" y="50"/>
                      <a:pt x="39" y="50"/>
                    </a:cubicBezTo>
                    <a:cubicBezTo>
                      <a:pt x="38" y="50"/>
                      <a:pt x="37" y="50"/>
                      <a:pt x="37" y="50"/>
                    </a:cubicBezTo>
                    <a:cubicBezTo>
                      <a:pt x="37" y="51"/>
                      <a:pt x="38" y="52"/>
                      <a:pt x="39" y="52"/>
                    </a:cubicBezTo>
                    <a:cubicBezTo>
                      <a:pt x="37" y="52"/>
                      <a:pt x="35" y="52"/>
                      <a:pt x="34" y="54"/>
                    </a:cubicBezTo>
                    <a:cubicBezTo>
                      <a:pt x="34" y="55"/>
                      <a:pt x="30" y="54"/>
                      <a:pt x="30" y="54"/>
                    </a:cubicBezTo>
                    <a:cubicBezTo>
                      <a:pt x="30" y="57"/>
                      <a:pt x="36" y="54"/>
                      <a:pt x="37" y="54"/>
                    </a:cubicBezTo>
                    <a:cubicBezTo>
                      <a:pt x="36" y="54"/>
                      <a:pt x="35" y="56"/>
                      <a:pt x="35" y="56"/>
                    </a:cubicBezTo>
                    <a:cubicBezTo>
                      <a:pt x="32" y="56"/>
                      <a:pt x="34" y="57"/>
                      <a:pt x="33" y="58"/>
                    </a:cubicBezTo>
                    <a:cubicBezTo>
                      <a:pt x="32" y="59"/>
                      <a:pt x="30" y="57"/>
                      <a:pt x="29" y="58"/>
                    </a:cubicBezTo>
                    <a:cubicBezTo>
                      <a:pt x="29" y="59"/>
                      <a:pt x="26" y="61"/>
                      <a:pt x="26" y="61"/>
                    </a:cubicBezTo>
                    <a:cubicBezTo>
                      <a:pt x="26" y="62"/>
                      <a:pt x="27" y="62"/>
                      <a:pt x="27" y="62"/>
                    </a:cubicBezTo>
                    <a:cubicBezTo>
                      <a:pt x="27" y="63"/>
                      <a:pt x="24" y="63"/>
                      <a:pt x="24" y="63"/>
                    </a:cubicBezTo>
                    <a:cubicBezTo>
                      <a:pt x="24" y="63"/>
                      <a:pt x="25" y="64"/>
                      <a:pt x="25" y="65"/>
                    </a:cubicBezTo>
                    <a:cubicBezTo>
                      <a:pt x="25" y="66"/>
                      <a:pt x="27" y="65"/>
                      <a:pt x="28" y="65"/>
                    </a:cubicBezTo>
                    <a:cubicBezTo>
                      <a:pt x="29" y="64"/>
                      <a:pt x="30" y="65"/>
                      <a:pt x="31" y="64"/>
                    </a:cubicBezTo>
                    <a:cubicBezTo>
                      <a:pt x="31" y="64"/>
                      <a:pt x="30" y="63"/>
                      <a:pt x="30" y="62"/>
                    </a:cubicBezTo>
                    <a:cubicBezTo>
                      <a:pt x="30" y="62"/>
                      <a:pt x="32" y="63"/>
                      <a:pt x="33" y="64"/>
                    </a:cubicBezTo>
                    <a:cubicBezTo>
                      <a:pt x="33" y="64"/>
                      <a:pt x="30" y="66"/>
                      <a:pt x="30" y="66"/>
                    </a:cubicBezTo>
                    <a:cubicBezTo>
                      <a:pt x="29" y="66"/>
                      <a:pt x="28" y="67"/>
                      <a:pt x="28" y="66"/>
                    </a:cubicBezTo>
                    <a:cubicBezTo>
                      <a:pt x="27" y="65"/>
                      <a:pt x="26" y="67"/>
                      <a:pt x="25" y="67"/>
                    </a:cubicBezTo>
                    <a:cubicBezTo>
                      <a:pt x="24" y="66"/>
                      <a:pt x="24" y="63"/>
                      <a:pt x="23" y="66"/>
                    </a:cubicBezTo>
                    <a:cubicBezTo>
                      <a:pt x="21" y="70"/>
                      <a:pt x="20" y="65"/>
                      <a:pt x="21" y="65"/>
                    </a:cubicBezTo>
                    <a:cubicBezTo>
                      <a:pt x="19" y="65"/>
                      <a:pt x="21" y="69"/>
                      <a:pt x="19" y="68"/>
                    </a:cubicBezTo>
                    <a:cubicBezTo>
                      <a:pt x="15" y="68"/>
                      <a:pt x="18" y="70"/>
                      <a:pt x="17" y="71"/>
                    </a:cubicBezTo>
                    <a:cubicBezTo>
                      <a:pt x="16" y="71"/>
                      <a:pt x="16" y="69"/>
                      <a:pt x="16" y="69"/>
                    </a:cubicBezTo>
                    <a:cubicBezTo>
                      <a:pt x="14" y="69"/>
                      <a:pt x="12" y="70"/>
                      <a:pt x="11" y="71"/>
                    </a:cubicBezTo>
                    <a:cubicBezTo>
                      <a:pt x="11" y="72"/>
                      <a:pt x="15" y="72"/>
                      <a:pt x="16" y="72"/>
                    </a:cubicBezTo>
                    <a:cubicBezTo>
                      <a:pt x="16" y="72"/>
                      <a:pt x="19" y="71"/>
                      <a:pt x="19" y="71"/>
                    </a:cubicBezTo>
                    <a:cubicBezTo>
                      <a:pt x="20" y="72"/>
                      <a:pt x="15" y="72"/>
                      <a:pt x="15" y="72"/>
                    </a:cubicBezTo>
                    <a:cubicBezTo>
                      <a:pt x="14" y="72"/>
                      <a:pt x="14" y="73"/>
                      <a:pt x="13" y="73"/>
                    </a:cubicBezTo>
                    <a:cubicBezTo>
                      <a:pt x="12" y="73"/>
                      <a:pt x="11" y="73"/>
                      <a:pt x="10" y="73"/>
                    </a:cubicBezTo>
                    <a:cubicBezTo>
                      <a:pt x="8" y="72"/>
                      <a:pt x="7" y="73"/>
                      <a:pt x="9" y="74"/>
                    </a:cubicBezTo>
                    <a:cubicBezTo>
                      <a:pt x="10" y="74"/>
                      <a:pt x="12" y="74"/>
                      <a:pt x="12" y="76"/>
                    </a:cubicBezTo>
                    <a:cubicBezTo>
                      <a:pt x="12" y="76"/>
                      <a:pt x="11" y="78"/>
                      <a:pt x="11" y="77"/>
                    </a:cubicBezTo>
                    <a:cubicBezTo>
                      <a:pt x="10" y="77"/>
                      <a:pt x="12" y="75"/>
                      <a:pt x="10" y="74"/>
                    </a:cubicBezTo>
                    <a:cubicBezTo>
                      <a:pt x="7" y="74"/>
                      <a:pt x="9" y="75"/>
                      <a:pt x="8" y="76"/>
                    </a:cubicBezTo>
                    <a:cubicBezTo>
                      <a:pt x="8" y="76"/>
                      <a:pt x="8" y="73"/>
                      <a:pt x="7" y="73"/>
                    </a:cubicBezTo>
                    <a:cubicBezTo>
                      <a:pt x="7" y="72"/>
                      <a:pt x="5" y="78"/>
                      <a:pt x="6" y="77"/>
                    </a:cubicBezTo>
                    <a:cubicBezTo>
                      <a:pt x="5" y="77"/>
                      <a:pt x="5" y="75"/>
                      <a:pt x="5" y="75"/>
                    </a:cubicBezTo>
                    <a:cubicBezTo>
                      <a:pt x="4" y="75"/>
                      <a:pt x="4" y="77"/>
                      <a:pt x="4" y="77"/>
                    </a:cubicBezTo>
                    <a:cubicBezTo>
                      <a:pt x="3" y="78"/>
                      <a:pt x="1" y="77"/>
                      <a:pt x="1" y="78"/>
                    </a:cubicBezTo>
                    <a:cubicBezTo>
                      <a:pt x="1" y="79"/>
                      <a:pt x="0" y="80"/>
                      <a:pt x="1" y="80"/>
                    </a:cubicBezTo>
                    <a:cubicBezTo>
                      <a:pt x="2" y="80"/>
                      <a:pt x="3" y="80"/>
                      <a:pt x="4" y="81"/>
                    </a:cubicBezTo>
                    <a:cubicBezTo>
                      <a:pt x="4" y="81"/>
                      <a:pt x="0" y="82"/>
                      <a:pt x="1" y="83"/>
                    </a:cubicBezTo>
                    <a:cubicBezTo>
                      <a:pt x="1" y="84"/>
                      <a:pt x="3" y="84"/>
                      <a:pt x="3" y="84"/>
                    </a:cubicBezTo>
                    <a:cubicBezTo>
                      <a:pt x="3" y="84"/>
                      <a:pt x="6" y="83"/>
                      <a:pt x="6" y="84"/>
                    </a:cubicBezTo>
                    <a:cubicBezTo>
                      <a:pt x="5" y="85"/>
                      <a:pt x="2" y="84"/>
                      <a:pt x="1" y="86"/>
                    </a:cubicBezTo>
                    <a:cubicBezTo>
                      <a:pt x="0" y="87"/>
                      <a:pt x="6" y="87"/>
                      <a:pt x="4" y="89"/>
                    </a:cubicBezTo>
                    <a:cubicBezTo>
                      <a:pt x="4" y="89"/>
                      <a:pt x="3" y="87"/>
                      <a:pt x="2" y="88"/>
                    </a:cubicBezTo>
                    <a:cubicBezTo>
                      <a:pt x="1" y="89"/>
                      <a:pt x="1" y="90"/>
                      <a:pt x="2" y="91"/>
                    </a:cubicBezTo>
                    <a:cubicBezTo>
                      <a:pt x="3" y="91"/>
                      <a:pt x="5" y="92"/>
                      <a:pt x="6" y="92"/>
                    </a:cubicBezTo>
                    <a:cubicBezTo>
                      <a:pt x="7" y="91"/>
                      <a:pt x="8" y="89"/>
                      <a:pt x="9" y="90"/>
                    </a:cubicBezTo>
                    <a:cubicBezTo>
                      <a:pt x="8" y="90"/>
                      <a:pt x="7" y="91"/>
                      <a:pt x="7" y="91"/>
                    </a:cubicBezTo>
                    <a:cubicBezTo>
                      <a:pt x="7" y="92"/>
                      <a:pt x="6" y="92"/>
                      <a:pt x="5" y="92"/>
                    </a:cubicBezTo>
                    <a:cubicBezTo>
                      <a:pt x="5" y="92"/>
                      <a:pt x="7" y="93"/>
                      <a:pt x="7" y="94"/>
                    </a:cubicBezTo>
                    <a:cubicBezTo>
                      <a:pt x="7" y="94"/>
                      <a:pt x="4" y="92"/>
                      <a:pt x="5" y="94"/>
                    </a:cubicBezTo>
                    <a:cubicBezTo>
                      <a:pt x="5" y="95"/>
                      <a:pt x="8" y="96"/>
                      <a:pt x="8" y="96"/>
                    </a:cubicBezTo>
                    <a:cubicBezTo>
                      <a:pt x="8" y="97"/>
                      <a:pt x="5" y="95"/>
                      <a:pt x="4" y="96"/>
                    </a:cubicBezTo>
                    <a:cubicBezTo>
                      <a:pt x="2" y="96"/>
                      <a:pt x="4" y="93"/>
                      <a:pt x="3" y="93"/>
                    </a:cubicBezTo>
                    <a:cubicBezTo>
                      <a:pt x="3" y="93"/>
                      <a:pt x="1" y="95"/>
                      <a:pt x="2" y="96"/>
                    </a:cubicBezTo>
                    <a:cubicBezTo>
                      <a:pt x="3" y="96"/>
                      <a:pt x="2" y="98"/>
                      <a:pt x="2" y="98"/>
                    </a:cubicBezTo>
                    <a:cubicBezTo>
                      <a:pt x="3" y="99"/>
                      <a:pt x="4" y="97"/>
                      <a:pt x="5" y="96"/>
                    </a:cubicBezTo>
                    <a:cubicBezTo>
                      <a:pt x="5" y="96"/>
                      <a:pt x="5" y="97"/>
                      <a:pt x="5" y="97"/>
                    </a:cubicBezTo>
                    <a:cubicBezTo>
                      <a:pt x="6" y="97"/>
                      <a:pt x="6" y="96"/>
                      <a:pt x="7" y="96"/>
                    </a:cubicBezTo>
                    <a:cubicBezTo>
                      <a:pt x="7" y="96"/>
                      <a:pt x="7" y="98"/>
                      <a:pt x="6" y="98"/>
                    </a:cubicBezTo>
                    <a:cubicBezTo>
                      <a:pt x="4" y="99"/>
                      <a:pt x="8" y="101"/>
                      <a:pt x="8" y="100"/>
                    </a:cubicBezTo>
                    <a:cubicBezTo>
                      <a:pt x="8" y="102"/>
                      <a:pt x="1" y="100"/>
                      <a:pt x="5" y="103"/>
                    </a:cubicBezTo>
                    <a:cubicBezTo>
                      <a:pt x="7" y="104"/>
                      <a:pt x="8" y="105"/>
                      <a:pt x="10" y="105"/>
                    </a:cubicBezTo>
                    <a:cubicBezTo>
                      <a:pt x="10" y="105"/>
                      <a:pt x="13" y="107"/>
                      <a:pt x="14" y="107"/>
                    </a:cubicBezTo>
                    <a:cubicBezTo>
                      <a:pt x="17" y="107"/>
                      <a:pt x="21" y="104"/>
                      <a:pt x="23" y="102"/>
                    </a:cubicBezTo>
                    <a:cubicBezTo>
                      <a:pt x="24" y="100"/>
                      <a:pt x="25" y="100"/>
                      <a:pt x="27" y="99"/>
                    </a:cubicBezTo>
                    <a:cubicBezTo>
                      <a:pt x="28" y="98"/>
                      <a:pt x="28" y="95"/>
                      <a:pt x="29" y="95"/>
                    </a:cubicBezTo>
                    <a:cubicBezTo>
                      <a:pt x="29" y="95"/>
                      <a:pt x="29" y="98"/>
                      <a:pt x="30" y="98"/>
                    </a:cubicBezTo>
                    <a:cubicBezTo>
                      <a:pt x="32" y="99"/>
                      <a:pt x="31" y="99"/>
                      <a:pt x="31" y="100"/>
                    </a:cubicBezTo>
                    <a:cubicBezTo>
                      <a:pt x="32" y="100"/>
                      <a:pt x="33" y="100"/>
                      <a:pt x="34" y="101"/>
                    </a:cubicBezTo>
                    <a:cubicBezTo>
                      <a:pt x="34" y="102"/>
                      <a:pt x="33" y="100"/>
                      <a:pt x="34" y="10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5" name="Freeform 720">
                <a:extLst>
                  <a:ext uri="{FF2B5EF4-FFF2-40B4-BE49-F238E27FC236}">
                    <a16:creationId xmlns:a16="http://schemas.microsoft.com/office/drawing/2014/main" id="{90244A17-72D9-B148-971D-029E0EB2D9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945402" y="4366247"/>
                <a:ext cx="7563695" cy="2637633"/>
              </a:xfrm>
              <a:custGeom>
                <a:avLst/>
                <a:gdLst>
                  <a:gd name="T0" fmla="*/ 785 w 810"/>
                  <a:gd name="T1" fmla="*/ 109 h 282"/>
                  <a:gd name="T2" fmla="*/ 725 w 810"/>
                  <a:gd name="T3" fmla="*/ 77 h 282"/>
                  <a:gd name="T4" fmla="*/ 665 w 810"/>
                  <a:gd name="T5" fmla="*/ 80 h 282"/>
                  <a:gd name="T6" fmla="*/ 607 w 810"/>
                  <a:gd name="T7" fmla="*/ 65 h 282"/>
                  <a:gd name="T8" fmla="*/ 578 w 810"/>
                  <a:gd name="T9" fmla="*/ 56 h 282"/>
                  <a:gd name="T10" fmla="*/ 555 w 810"/>
                  <a:gd name="T11" fmla="*/ 61 h 282"/>
                  <a:gd name="T12" fmla="*/ 521 w 810"/>
                  <a:gd name="T13" fmla="*/ 59 h 282"/>
                  <a:gd name="T14" fmla="*/ 495 w 810"/>
                  <a:gd name="T15" fmla="*/ 44 h 282"/>
                  <a:gd name="T16" fmla="*/ 469 w 810"/>
                  <a:gd name="T17" fmla="*/ 49 h 282"/>
                  <a:gd name="T18" fmla="*/ 423 w 810"/>
                  <a:gd name="T19" fmla="*/ 43 h 282"/>
                  <a:gd name="T20" fmla="*/ 383 w 810"/>
                  <a:gd name="T21" fmla="*/ 50 h 282"/>
                  <a:gd name="T22" fmla="*/ 423 w 810"/>
                  <a:gd name="T23" fmla="*/ 17 h 282"/>
                  <a:gd name="T24" fmla="*/ 378 w 810"/>
                  <a:gd name="T25" fmla="*/ 7 h 282"/>
                  <a:gd name="T26" fmla="*/ 355 w 810"/>
                  <a:gd name="T27" fmla="*/ 17 h 282"/>
                  <a:gd name="T28" fmla="*/ 320 w 810"/>
                  <a:gd name="T29" fmla="*/ 22 h 282"/>
                  <a:gd name="T30" fmla="*/ 297 w 810"/>
                  <a:gd name="T31" fmla="*/ 32 h 282"/>
                  <a:gd name="T32" fmla="*/ 269 w 810"/>
                  <a:gd name="T33" fmla="*/ 49 h 282"/>
                  <a:gd name="T34" fmla="*/ 247 w 810"/>
                  <a:gd name="T35" fmla="*/ 58 h 282"/>
                  <a:gd name="T36" fmla="*/ 242 w 810"/>
                  <a:gd name="T37" fmla="*/ 50 h 282"/>
                  <a:gd name="T38" fmla="*/ 259 w 810"/>
                  <a:gd name="T39" fmla="*/ 97 h 282"/>
                  <a:gd name="T40" fmla="*/ 227 w 810"/>
                  <a:gd name="T41" fmla="*/ 107 h 282"/>
                  <a:gd name="T42" fmla="*/ 231 w 810"/>
                  <a:gd name="T43" fmla="*/ 88 h 282"/>
                  <a:gd name="T44" fmla="*/ 206 w 810"/>
                  <a:gd name="T45" fmla="*/ 60 h 282"/>
                  <a:gd name="T46" fmla="*/ 191 w 810"/>
                  <a:gd name="T47" fmla="*/ 83 h 282"/>
                  <a:gd name="T48" fmla="*/ 131 w 810"/>
                  <a:gd name="T49" fmla="*/ 90 h 282"/>
                  <a:gd name="T50" fmla="*/ 92 w 810"/>
                  <a:gd name="T51" fmla="*/ 100 h 282"/>
                  <a:gd name="T52" fmla="*/ 84 w 810"/>
                  <a:gd name="T53" fmla="*/ 107 h 282"/>
                  <a:gd name="T54" fmla="*/ 53 w 810"/>
                  <a:gd name="T55" fmla="*/ 120 h 282"/>
                  <a:gd name="T56" fmla="*/ 31 w 810"/>
                  <a:gd name="T57" fmla="*/ 102 h 282"/>
                  <a:gd name="T58" fmla="*/ 29 w 810"/>
                  <a:gd name="T59" fmla="*/ 84 h 282"/>
                  <a:gd name="T60" fmla="*/ 5 w 810"/>
                  <a:gd name="T61" fmla="*/ 88 h 282"/>
                  <a:gd name="T62" fmla="*/ 7 w 810"/>
                  <a:gd name="T63" fmla="*/ 152 h 282"/>
                  <a:gd name="T64" fmla="*/ 16 w 810"/>
                  <a:gd name="T65" fmla="*/ 187 h 282"/>
                  <a:gd name="T66" fmla="*/ 40 w 810"/>
                  <a:gd name="T67" fmla="*/ 223 h 282"/>
                  <a:gd name="T68" fmla="*/ 53 w 810"/>
                  <a:gd name="T69" fmla="*/ 244 h 282"/>
                  <a:gd name="T70" fmla="*/ 82 w 810"/>
                  <a:gd name="T71" fmla="*/ 272 h 282"/>
                  <a:gd name="T72" fmla="*/ 109 w 810"/>
                  <a:gd name="T73" fmla="*/ 250 h 282"/>
                  <a:gd name="T74" fmla="*/ 108 w 810"/>
                  <a:gd name="T75" fmla="*/ 222 h 282"/>
                  <a:gd name="T76" fmla="*/ 160 w 810"/>
                  <a:gd name="T77" fmla="*/ 223 h 282"/>
                  <a:gd name="T78" fmla="*/ 196 w 810"/>
                  <a:gd name="T79" fmla="*/ 196 h 282"/>
                  <a:gd name="T80" fmla="*/ 252 w 810"/>
                  <a:gd name="T81" fmla="*/ 204 h 282"/>
                  <a:gd name="T82" fmla="*/ 331 w 810"/>
                  <a:gd name="T83" fmla="*/ 226 h 282"/>
                  <a:gd name="T84" fmla="*/ 415 w 810"/>
                  <a:gd name="T85" fmla="*/ 231 h 282"/>
                  <a:gd name="T86" fmla="*/ 483 w 810"/>
                  <a:gd name="T87" fmla="*/ 207 h 282"/>
                  <a:gd name="T88" fmla="*/ 521 w 810"/>
                  <a:gd name="T89" fmla="*/ 258 h 282"/>
                  <a:gd name="T90" fmla="*/ 558 w 810"/>
                  <a:gd name="T91" fmla="*/ 226 h 282"/>
                  <a:gd name="T92" fmla="*/ 543 w 810"/>
                  <a:gd name="T93" fmla="*/ 199 h 282"/>
                  <a:gd name="T94" fmla="*/ 591 w 810"/>
                  <a:gd name="T95" fmla="*/ 162 h 282"/>
                  <a:gd name="T96" fmla="*/ 627 w 810"/>
                  <a:gd name="T97" fmla="*/ 165 h 282"/>
                  <a:gd name="T98" fmla="*/ 657 w 810"/>
                  <a:gd name="T99" fmla="*/ 153 h 282"/>
                  <a:gd name="T100" fmla="*/ 669 w 810"/>
                  <a:gd name="T101" fmla="*/ 154 h 282"/>
                  <a:gd name="T102" fmla="*/ 649 w 810"/>
                  <a:gd name="T103" fmla="*/ 210 h 282"/>
                  <a:gd name="T104" fmla="*/ 667 w 810"/>
                  <a:gd name="T105" fmla="*/ 171 h 282"/>
                  <a:gd name="T106" fmla="*/ 710 w 810"/>
                  <a:gd name="T107" fmla="*/ 156 h 282"/>
                  <a:gd name="T108" fmla="*/ 738 w 810"/>
                  <a:gd name="T109" fmla="*/ 121 h 282"/>
                  <a:gd name="T110" fmla="*/ 765 w 810"/>
                  <a:gd name="T111" fmla="*/ 116 h 282"/>
                  <a:gd name="T112" fmla="*/ 802 w 810"/>
                  <a:gd name="T113" fmla="*/ 115 h 282"/>
                  <a:gd name="T114" fmla="*/ 388 w 810"/>
                  <a:gd name="T115" fmla="*/ 21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10" h="282">
                    <a:moveTo>
                      <a:pt x="808" y="111"/>
                    </a:moveTo>
                    <a:cubicBezTo>
                      <a:pt x="806" y="109"/>
                      <a:pt x="803" y="108"/>
                      <a:pt x="801" y="106"/>
                    </a:cubicBezTo>
                    <a:cubicBezTo>
                      <a:pt x="800" y="105"/>
                      <a:pt x="799" y="104"/>
                      <a:pt x="797" y="103"/>
                    </a:cubicBezTo>
                    <a:cubicBezTo>
                      <a:pt x="796" y="103"/>
                      <a:pt x="794" y="103"/>
                      <a:pt x="793" y="102"/>
                    </a:cubicBezTo>
                    <a:cubicBezTo>
                      <a:pt x="793" y="103"/>
                      <a:pt x="794" y="103"/>
                      <a:pt x="794" y="103"/>
                    </a:cubicBezTo>
                    <a:cubicBezTo>
                      <a:pt x="795" y="103"/>
                      <a:pt x="792" y="104"/>
                      <a:pt x="791" y="103"/>
                    </a:cubicBezTo>
                    <a:cubicBezTo>
                      <a:pt x="791" y="103"/>
                      <a:pt x="792" y="103"/>
                      <a:pt x="792" y="102"/>
                    </a:cubicBezTo>
                    <a:cubicBezTo>
                      <a:pt x="791" y="101"/>
                      <a:pt x="786" y="103"/>
                      <a:pt x="785" y="102"/>
                    </a:cubicBezTo>
                    <a:cubicBezTo>
                      <a:pt x="787" y="103"/>
                      <a:pt x="787" y="103"/>
                      <a:pt x="787" y="106"/>
                    </a:cubicBezTo>
                    <a:cubicBezTo>
                      <a:pt x="786" y="107"/>
                      <a:pt x="788" y="109"/>
                      <a:pt x="788" y="109"/>
                    </a:cubicBezTo>
                    <a:cubicBezTo>
                      <a:pt x="787" y="109"/>
                      <a:pt x="787" y="108"/>
                      <a:pt x="787" y="108"/>
                    </a:cubicBezTo>
                    <a:cubicBezTo>
                      <a:pt x="786" y="107"/>
                      <a:pt x="786" y="109"/>
                      <a:pt x="785" y="109"/>
                    </a:cubicBezTo>
                    <a:cubicBezTo>
                      <a:pt x="785" y="109"/>
                      <a:pt x="783" y="105"/>
                      <a:pt x="783" y="105"/>
                    </a:cubicBezTo>
                    <a:cubicBezTo>
                      <a:pt x="783" y="104"/>
                      <a:pt x="783" y="104"/>
                      <a:pt x="783" y="104"/>
                    </a:cubicBezTo>
                    <a:cubicBezTo>
                      <a:pt x="783" y="103"/>
                      <a:pt x="782" y="102"/>
                      <a:pt x="783" y="101"/>
                    </a:cubicBezTo>
                    <a:cubicBezTo>
                      <a:pt x="784" y="99"/>
                      <a:pt x="782" y="100"/>
                      <a:pt x="781" y="99"/>
                    </a:cubicBezTo>
                    <a:cubicBezTo>
                      <a:pt x="781" y="98"/>
                      <a:pt x="779" y="97"/>
                      <a:pt x="778" y="97"/>
                    </a:cubicBezTo>
                    <a:cubicBezTo>
                      <a:pt x="771" y="93"/>
                      <a:pt x="765" y="89"/>
                      <a:pt x="758" y="87"/>
                    </a:cubicBezTo>
                    <a:cubicBezTo>
                      <a:pt x="756" y="86"/>
                      <a:pt x="755" y="85"/>
                      <a:pt x="754" y="84"/>
                    </a:cubicBezTo>
                    <a:cubicBezTo>
                      <a:pt x="753" y="83"/>
                      <a:pt x="751" y="82"/>
                      <a:pt x="749" y="82"/>
                    </a:cubicBezTo>
                    <a:cubicBezTo>
                      <a:pt x="746" y="81"/>
                      <a:pt x="743" y="80"/>
                      <a:pt x="739" y="78"/>
                    </a:cubicBezTo>
                    <a:cubicBezTo>
                      <a:pt x="736" y="78"/>
                      <a:pt x="732" y="78"/>
                      <a:pt x="730" y="78"/>
                    </a:cubicBezTo>
                    <a:cubicBezTo>
                      <a:pt x="728" y="78"/>
                      <a:pt x="727" y="78"/>
                      <a:pt x="726" y="78"/>
                    </a:cubicBezTo>
                    <a:cubicBezTo>
                      <a:pt x="726" y="78"/>
                      <a:pt x="725" y="77"/>
                      <a:pt x="725" y="77"/>
                    </a:cubicBezTo>
                    <a:cubicBezTo>
                      <a:pt x="724" y="78"/>
                      <a:pt x="724" y="79"/>
                      <a:pt x="723" y="78"/>
                    </a:cubicBezTo>
                    <a:cubicBezTo>
                      <a:pt x="720" y="78"/>
                      <a:pt x="717" y="77"/>
                      <a:pt x="714" y="76"/>
                    </a:cubicBezTo>
                    <a:cubicBezTo>
                      <a:pt x="713" y="76"/>
                      <a:pt x="710" y="75"/>
                      <a:pt x="710" y="77"/>
                    </a:cubicBezTo>
                    <a:cubicBezTo>
                      <a:pt x="709" y="79"/>
                      <a:pt x="708" y="79"/>
                      <a:pt x="710" y="80"/>
                    </a:cubicBezTo>
                    <a:cubicBezTo>
                      <a:pt x="712" y="82"/>
                      <a:pt x="714" y="86"/>
                      <a:pt x="709" y="87"/>
                    </a:cubicBezTo>
                    <a:cubicBezTo>
                      <a:pt x="708" y="88"/>
                      <a:pt x="705" y="88"/>
                      <a:pt x="704" y="86"/>
                    </a:cubicBezTo>
                    <a:cubicBezTo>
                      <a:pt x="703" y="85"/>
                      <a:pt x="703" y="84"/>
                      <a:pt x="700" y="84"/>
                    </a:cubicBezTo>
                    <a:cubicBezTo>
                      <a:pt x="697" y="83"/>
                      <a:pt x="699" y="82"/>
                      <a:pt x="698" y="81"/>
                    </a:cubicBezTo>
                    <a:cubicBezTo>
                      <a:pt x="698" y="80"/>
                      <a:pt x="695" y="79"/>
                      <a:pt x="694" y="80"/>
                    </a:cubicBezTo>
                    <a:cubicBezTo>
                      <a:pt x="691" y="83"/>
                      <a:pt x="686" y="80"/>
                      <a:pt x="682" y="80"/>
                    </a:cubicBezTo>
                    <a:cubicBezTo>
                      <a:pt x="678" y="80"/>
                      <a:pt x="674" y="79"/>
                      <a:pt x="670" y="79"/>
                    </a:cubicBezTo>
                    <a:cubicBezTo>
                      <a:pt x="668" y="79"/>
                      <a:pt x="667" y="79"/>
                      <a:pt x="665" y="80"/>
                    </a:cubicBezTo>
                    <a:cubicBezTo>
                      <a:pt x="663" y="81"/>
                      <a:pt x="664" y="84"/>
                      <a:pt x="664" y="86"/>
                    </a:cubicBezTo>
                    <a:cubicBezTo>
                      <a:pt x="664" y="86"/>
                      <a:pt x="664" y="86"/>
                      <a:pt x="664" y="86"/>
                    </a:cubicBezTo>
                    <a:cubicBezTo>
                      <a:pt x="663" y="86"/>
                      <a:pt x="662" y="81"/>
                      <a:pt x="661" y="80"/>
                    </a:cubicBezTo>
                    <a:cubicBezTo>
                      <a:pt x="660" y="80"/>
                      <a:pt x="656" y="80"/>
                      <a:pt x="655" y="78"/>
                    </a:cubicBezTo>
                    <a:cubicBezTo>
                      <a:pt x="655" y="75"/>
                      <a:pt x="659" y="74"/>
                      <a:pt x="655" y="71"/>
                    </a:cubicBezTo>
                    <a:cubicBezTo>
                      <a:pt x="653" y="70"/>
                      <a:pt x="651" y="69"/>
                      <a:pt x="648" y="68"/>
                    </a:cubicBezTo>
                    <a:cubicBezTo>
                      <a:pt x="642" y="66"/>
                      <a:pt x="635" y="68"/>
                      <a:pt x="629" y="69"/>
                    </a:cubicBezTo>
                    <a:cubicBezTo>
                      <a:pt x="626" y="69"/>
                      <a:pt x="623" y="69"/>
                      <a:pt x="619" y="69"/>
                    </a:cubicBezTo>
                    <a:cubicBezTo>
                      <a:pt x="618" y="69"/>
                      <a:pt x="618" y="69"/>
                      <a:pt x="617" y="69"/>
                    </a:cubicBezTo>
                    <a:cubicBezTo>
                      <a:pt x="615" y="68"/>
                      <a:pt x="617" y="68"/>
                      <a:pt x="618" y="67"/>
                    </a:cubicBezTo>
                    <a:cubicBezTo>
                      <a:pt x="618" y="66"/>
                      <a:pt x="613" y="65"/>
                      <a:pt x="613" y="65"/>
                    </a:cubicBezTo>
                    <a:cubicBezTo>
                      <a:pt x="612" y="64"/>
                      <a:pt x="608" y="65"/>
                      <a:pt x="607" y="65"/>
                    </a:cubicBezTo>
                    <a:cubicBezTo>
                      <a:pt x="607" y="65"/>
                      <a:pt x="611" y="64"/>
                      <a:pt x="610" y="63"/>
                    </a:cubicBezTo>
                    <a:cubicBezTo>
                      <a:pt x="609" y="63"/>
                      <a:pt x="608" y="64"/>
                      <a:pt x="607" y="64"/>
                    </a:cubicBezTo>
                    <a:cubicBezTo>
                      <a:pt x="606" y="63"/>
                      <a:pt x="604" y="62"/>
                      <a:pt x="604" y="62"/>
                    </a:cubicBezTo>
                    <a:cubicBezTo>
                      <a:pt x="603" y="62"/>
                      <a:pt x="600" y="60"/>
                      <a:pt x="602" y="60"/>
                    </a:cubicBezTo>
                    <a:cubicBezTo>
                      <a:pt x="603" y="60"/>
                      <a:pt x="605" y="60"/>
                      <a:pt x="606" y="60"/>
                    </a:cubicBezTo>
                    <a:cubicBezTo>
                      <a:pt x="609" y="60"/>
                      <a:pt x="605" y="57"/>
                      <a:pt x="604" y="57"/>
                    </a:cubicBezTo>
                    <a:cubicBezTo>
                      <a:pt x="602" y="55"/>
                      <a:pt x="597" y="56"/>
                      <a:pt x="594" y="55"/>
                    </a:cubicBezTo>
                    <a:cubicBezTo>
                      <a:pt x="592" y="55"/>
                      <a:pt x="591" y="57"/>
                      <a:pt x="589" y="59"/>
                    </a:cubicBezTo>
                    <a:cubicBezTo>
                      <a:pt x="589" y="59"/>
                      <a:pt x="582" y="63"/>
                      <a:pt x="582" y="60"/>
                    </a:cubicBezTo>
                    <a:cubicBezTo>
                      <a:pt x="583" y="58"/>
                      <a:pt x="584" y="60"/>
                      <a:pt x="586" y="59"/>
                    </a:cubicBezTo>
                    <a:cubicBezTo>
                      <a:pt x="586" y="59"/>
                      <a:pt x="585" y="56"/>
                      <a:pt x="584" y="56"/>
                    </a:cubicBezTo>
                    <a:cubicBezTo>
                      <a:pt x="584" y="56"/>
                      <a:pt x="578" y="56"/>
                      <a:pt x="578" y="56"/>
                    </a:cubicBezTo>
                    <a:cubicBezTo>
                      <a:pt x="579" y="55"/>
                      <a:pt x="581" y="54"/>
                      <a:pt x="583" y="54"/>
                    </a:cubicBezTo>
                    <a:cubicBezTo>
                      <a:pt x="584" y="55"/>
                      <a:pt x="591" y="55"/>
                      <a:pt x="591" y="55"/>
                    </a:cubicBezTo>
                    <a:cubicBezTo>
                      <a:pt x="591" y="54"/>
                      <a:pt x="585" y="54"/>
                      <a:pt x="584" y="53"/>
                    </a:cubicBezTo>
                    <a:cubicBezTo>
                      <a:pt x="582" y="53"/>
                      <a:pt x="580" y="53"/>
                      <a:pt x="578" y="53"/>
                    </a:cubicBezTo>
                    <a:cubicBezTo>
                      <a:pt x="574" y="52"/>
                      <a:pt x="570" y="52"/>
                      <a:pt x="566" y="51"/>
                    </a:cubicBezTo>
                    <a:cubicBezTo>
                      <a:pt x="565" y="51"/>
                      <a:pt x="561" y="50"/>
                      <a:pt x="561" y="50"/>
                    </a:cubicBezTo>
                    <a:cubicBezTo>
                      <a:pt x="561" y="51"/>
                      <a:pt x="562" y="52"/>
                      <a:pt x="561" y="52"/>
                    </a:cubicBezTo>
                    <a:cubicBezTo>
                      <a:pt x="560" y="53"/>
                      <a:pt x="559" y="53"/>
                      <a:pt x="558" y="53"/>
                    </a:cubicBezTo>
                    <a:cubicBezTo>
                      <a:pt x="557" y="53"/>
                      <a:pt x="552" y="54"/>
                      <a:pt x="553" y="56"/>
                    </a:cubicBezTo>
                    <a:cubicBezTo>
                      <a:pt x="554" y="58"/>
                      <a:pt x="556" y="55"/>
                      <a:pt x="557" y="56"/>
                    </a:cubicBezTo>
                    <a:cubicBezTo>
                      <a:pt x="557" y="56"/>
                      <a:pt x="554" y="57"/>
                      <a:pt x="555" y="59"/>
                    </a:cubicBezTo>
                    <a:cubicBezTo>
                      <a:pt x="556" y="59"/>
                      <a:pt x="555" y="60"/>
                      <a:pt x="555" y="61"/>
                    </a:cubicBezTo>
                    <a:cubicBezTo>
                      <a:pt x="556" y="61"/>
                      <a:pt x="557" y="62"/>
                      <a:pt x="557" y="63"/>
                    </a:cubicBezTo>
                    <a:cubicBezTo>
                      <a:pt x="557" y="63"/>
                      <a:pt x="553" y="63"/>
                      <a:pt x="552" y="63"/>
                    </a:cubicBezTo>
                    <a:cubicBezTo>
                      <a:pt x="550" y="63"/>
                      <a:pt x="552" y="62"/>
                      <a:pt x="552" y="62"/>
                    </a:cubicBezTo>
                    <a:cubicBezTo>
                      <a:pt x="551" y="61"/>
                      <a:pt x="548" y="62"/>
                      <a:pt x="548" y="62"/>
                    </a:cubicBezTo>
                    <a:cubicBezTo>
                      <a:pt x="546" y="63"/>
                      <a:pt x="544" y="62"/>
                      <a:pt x="543" y="62"/>
                    </a:cubicBezTo>
                    <a:cubicBezTo>
                      <a:pt x="542" y="62"/>
                      <a:pt x="546" y="63"/>
                      <a:pt x="546" y="63"/>
                    </a:cubicBezTo>
                    <a:cubicBezTo>
                      <a:pt x="549" y="64"/>
                      <a:pt x="546" y="66"/>
                      <a:pt x="545" y="65"/>
                    </a:cubicBezTo>
                    <a:cubicBezTo>
                      <a:pt x="544" y="65"/>
                      <a:pt x="544" y="64"/>
                      <a:pt x="544" y="63"/>
                    </a:cubicBezTo>
                    <a:cubicBezTo>
                      <a:pt x="543" y="63"/>
                      <a:pt x="542" y="63"/>
                      <a:pt x="541" y="63"/>
                    </a:cubicBezTo>
                    <a:cubicBezTo>
                      <a:pt x="539" y="62"/>
                      <a:pt x="537" y="61"/>
                      <a:pt x="534" y="62"/>
                    </a:cubicBezTo>
                    <a:cubicBezTo>
                      <a:pt x="531" y="62"/>
                      <a:pt x="529" y="65"/>
                      <a:pt x="526" y="63"/>
                    </a:cubicBezTo>
                    <a:cubicBezTo>
                      <a:pt x="524" y="62"/>
                      <a:pt x="522" y="61"/>
                      <a:pt x="521" y="59"/>
                    </a:cubicBezTo>
                    <a:cubicBezTo>
                      <a:pt x="520" y="58"/>
                      <a:pt x="518" y="62"/>
                      <a:pt x="517" y="62"/>
                    </a:cubicBezTo>
                    <a:cubicBezTo>
                      <a:pt x="516" y="64"/>
                      <a:pt x="515" y="70"/>
                      <a:pt x="512" y="69"/>
                    </a:cubicBezTo>
                    <a:cubicBezTo>
                      <a:pt x="510" y="68"/>
                      <a:pt x="508" y="68"/>
                      <a:pt x="506" y="66"/>
                    </a:cubicBezTo>
                    <a:cubicBezTo>
                      <a:pt x="505" y="65"/>
                      <a:pt x="503" y="63"/>
                      <a:pt x="502" y="62"/>
                    </a:cubicBezTo>
                    <a:cubicBezTo>
                      <a:pt x="501" y="60"/>
                      <a:pt x="499" y="59"/>
                      <a:pt x="498" y="58"/>
                    </a:cubicBezTo>
                    <a:cubicBezTo>
                      <a:pt x="496" y="56"/>
                      <a:pt x="500" y="57"/>
                      <a:pt x="501" y="57"/>
                    </a:cubicBezTo>
                    <a:cubicBezTo>
                      <a:pt x="502" y="57"/>
                      <a:pt x="504" y="56"/>
                      <a:pt x="504" y="55"/>
                    </a:cubicBezTo>
                    <a:cubicBezTo>
                      <a:pt x="504" y="55"/>
                      <a:pt x="499" y="52"/>
                      <a:pt x="499" y="52"/>
                    </a:cubicBezTo>
                    <a:cubicBezTo>
                      <a:pt x="499" y="52"/>
                      <a:pt x="502" y="52"/>
                      <a:pt x="502" y="51"/>
                    </a:cubicBezTo>
                    <a:cubicBezTo>
                      <a:pt x="501" y="50"/>
                      <a:pt x="499" y="50"/>
                      <a:pt x="499" y="50"/>
                    </a:cubicBezTo>
                    <a:cubicBezTo>
                      <a:pt x="499" y="48"/>
                      <a:pt x="504" y="47"/>
                      <a:pt x="499" y="46"/>
                    </a:cubicBezTo>
                    <a:cubicBezTo>
                      <a:pt x="498" y="46"/>
                      <a:pt x="497" y="44"/>
                      <a:pt x="495" y="44"/>
                    </a:cubicBezTo>
                    <a:cubicBezTo>
                      <a:pt x="494" y="44"/>
                      <a:pt x="492" y="43"/>
                      <a:pt x="491" y="44"/>
                    </a:cubicBezTo>
                    <a:cubicBezTo>
                      <a:pt x="490" y="44"/>
                      <a:pt x="490" y="45"/>
                      <a:pt x="489" y="45"/>
                    </a:cubicBezTo>
                    <a:cubicBezTo>
                      <a:pt x="488" y="44"/>
                      <a:pt x="488" y="44"/>
                      <a:pt x="487" y="44"/>
                    </a:cubicBezTo>
                    <a:cubicBezTo>
                      <a:pt x="486" y="44"/>
                      <a:pt x="484" y="44"/>
                      <a:pt x="483" y="43"/>
                    </a:cubicBezTo>
                    <a:cubicBezTo>
                      <a:pt x="482" y="43"/>
                      <a:pt x="481" y="43"/>
                      <a:pt x="480" y="41"/>
                    </a:cubicBezTo>
                    <a:cubicBezTo>
                      <a:pt x="479" y="41"/>
                      <a:pt x="480" y="40"/>
                      <a:pt x="478" y="41"/>
                    </a:cubicBezTo>
                    <a:cubicBezTo>
                      <a:pt x="478" y="41"/>
                      <a:pt x="477" y="42"/>
                      <a:pt x="476" y="42"/>
                    </a:cubicBezTo>
                    <a:cubicBezTo>
                      <a:pt x="475" y="42"/>
                      <a:pt x="475" y="41"/>
                      <a:pt x="474" y="42"/>
                    </a:cubicBezTo>
                    <a:cubicBezTo>
                      <a:pt x="474" y="43"/>
                      <a:pt x="473" y="44"/>
                      <a:pt x="473" y="45"/>
                    </a:cubicBezTo>
                    <a:cubicBezTo>
                      <a:pt x="473" y="46"/>
                      <a:pt x="475" y="46"/>
                      <a:pt x="474" y="47"/>
                    </a:cubicBezTo>
                    <a:cubicBezTo>
                      <a:pt x="473" y="48"/>
                      <a:pt x="474" y="48"/>
                      <a:pt x="473" y="48"/>
                    </a:cubicBezTo>
                    <a:cubicBezTo>
                      <a:pt x="472" y="48"/>
                      <a:pt x="470" y="48"/>
                      <a:pt x="469" y="49"/>
                    </a:cubicBezTo>
                    <a:cubicBezTo>
                      <a:pt x="470" y="48"/>
                      <a:pt x="473" y="50"/>
                      <a:pt x="473" y="50"/>
                    </a:cubicBezTo>
                    <a:cubicBezTo>
                      <a:pt x="472" y="51"/>
                      <a:pt x="469" y="49"/>
                      <a:pt x="467" y="49"/>
                    </a:cubicBezTo>
                    <a:cubicBezTo>
                      <a:pt x="465" y="49"/>
                      <a:pt x="462" y="49"/>
                      <a:pt x="459" y="49"/>
                    </a:cubicBezTo>
                    <a:cubicBezTo>
                      <a:pt x="458" y="49"/>
                      <a:pt x="458" y="48"/>
                      <a:pt x="457" y="48"/>
                    </a:cubicBezTo>
                    <a:cubicBezTo>
                      <a:pt x="456" y="47"/>
                      <a:pt x="453" y="48"/>
                      <a:pt x="452" y="48"/>
                    </a:cubicBezTo>
                    <a:cubicBezTo>
                      <a:pt x="451" y="47"/>
                      <a:pt x="449" y="47"/>
                      <a:pt x="448" y="46"/>
                    </a:cubicBezTo>
                    <a:cubicBezTo>
                      <a:pt x="448" y="45"/>
                      <a:pt x="450" y="45"/>
                      <a:pt x="450" y="44"/>
                    </a:cubicBezTo>
                    <a:cubicBezTo>
                      <a:pt x="451" y="43"/>
                      <a:pt x="442" y="43"/>
                      <a:pt x="441" y="43"/>
                    </a:cubicBezTo>
                    <a:cubicBezTo>
                      <a:pt x="436" y="42"/>
                      <a:pt x="432" y="43"/>
                      <a:pt x="427" y="43"/>
                    </a:cubicBezTo>
                    <a:cubicBezTo>
                      <a:pt x="424" y="43"/>
                      <a:pt x="425" y="43"/>
                      <a:pt x="426" y="45"/>
                    </a:cubicBezTo>
                    <a:cubicBezTo>
                      <a:pt x="426" y="46"/>
                      <a:pt x="424" y="45"/>
                      <a:pt x="424" y="45"/>
                    </a:cubicBezTo>
                    <a:cubicBezTo>
                      <a:pt x="422" y="45"/>
                      <a:pt x="423" y="44"/>
                      <a:pt x="423" y="43"/>
                    </a:cubicBezTo>
                    <a:cubicBezTo>
                      <a:pt x="423" y="41"/>
                      <a:pt x="422" y="38"/>
                      <a:pt x="420" y="40"/>
                    </a:cubicBezTo>
                    <a:cubicBezTo>
                      <a:pt x="420" y="42"/>
                      <a:pt x="416" y="42"/>
                      <a:pt x="414" y="41"/>
                    </a:cubicBezTo>
                    <a:cubicBezTo>
                      <a:pt x="413" y="40"/>
                      <a:pt x="415" y="38"/>
                      <a:pt x="411" y="39"/>
                    </a:cubicBezTo>
                    <a:cubicBezTo>
                      <a:pt x="410" y="39"/>
                      <a:pt x="409" y="39"/>
                      <a:pt x="408" y="39"/>
                    </a:cubicBezTo>
                    <a:cubicBezTo>
                      <a:pt x="407" y="38"/>
                      <a:pt x="406" y="39"/>
                      <a:pt x="404" y="40"/>
                    </a:cubicBezTo>
                    <a:cubicBezTo>
                      <a:pt x="402" y="42"/>
                      <a:pt x="407" y="41"/>
                      <a:pt x="407" y="42"/>
                    </a:cubicBezTo>
                    <a:cubicBezTo>
                      <a:pt x="407" y="44"/>
                      <a:pt x="403" y="43"/>
                      <a:pt x="402" y="44"/>
                    </a:cubicBezTo>
                    <a:cubicBezTo>
                      <a:pt x="401" y="45"/>
                      <a:pt x="399" y="45"/>
                      <a:pt x="397" y="46"/>
                    </a:cubicBezTo>
                    <a:cubicBezTo>
                      <a:pt x="395" y="47"/>
                      <a:pt x="393" y="47"/>
                      <a:pt x="390" y="47"/>
                    </a:cubicBezTo>
                    <a:cubicBezTo>
                      <a:pt x="388" y="47"/>
                      <a:pt x="388" y="47"/>
                      <a:pt x="387" y="49"/>
                    </a:cubicBezTo>
                    <a:cubicBezTo>
                      <a:pt x="386" y="50"/>
                      <a:pt x="382" y="51"/>
                      <a:pt x="381" y="51"/>
                    </a:cubicBezTo>
                    <a:cubicBezTo>
                      <a:pt x="381" y="50"/>
                      <a:pt x="383" y="50"/>
                      <a:pt x="383" y="50"/>
                    </a:cubicBezTo>
                    <a:cubicBezTo>
                      <a:pt x="385" y="49"/>
                      <a:pt x="385" y="47"/>
                      <a:pt x="386" y="46"/>
                    </a:cubicBezTo>
                    <a:cubicBezTo>
                      <a:pt x="387" y="44"/>
                      <a:pt x="388" y="46"/>
                      <a:pt x="389" y="45"/>
                    </a:cubicBezTo>
                    <a:cubicBezTo>
                      <a:pt x="390" y="45"/>
                      <a:pt x="390" y="44"/>
                      <a:pt x="391" y="44"/>
                    </a:cubicBezTo>
                    <a:cubicBezTo>
                      <a:pt x="394" y="42"/>
                      <a:pt x="398" y="41"/>
                      <a:pt x="401" y="39"/>
                    </a:cubicBezTo>
                    <a:cubicBezTo>
                      <a:pt x="403" y="38"/>
                      <a:pt x="405" y="37"/>
                      <a:pt x="407" y="36"/>
                    </a:cubicBezTo>
                    <a:cubicBezTo>
                      <a:pt x="411" y="33"/>
                      <a:pt x="416" y="31"/>
                      <a:pt x="420" y="29"/>
                    </a:cubicBezTo>
                    <a:cubicBezTo>
                      <a:pt x="423" y="28"/>
                      <a:pt x="426" y="26"/>
                      <a:pt x="423" y="23"/>
                    </a:cubicBezTo>
                    <a:cubicBezTo>
                      <a:pt x="422" y="22"/>
                      <a:pt x="422" y="24"/>
                      <a:pt x="421" y="23"/>
                    </a:cubicBezTo>
                    <a:cubicBezTo>
                      <a:pt x="420" y="22"/>
                      <a:pt x="419" y="22"/>
                      <a:pt x="418" y="21"/>
                    </a:cubicBezTo>
                    <a:cubicBezTo>
                      <a:pt x="418" y="20"/>
                      <a:pt x="423" y="22"/>
                      <a:pt x="423" y="22"/>
                    </a:cubicBezTo>
                    <a:cubicBezTo>
                      <a:pt x="424" y="22"/>
                      <a:pt x="427" y="22"/>
                      <a:pt x="425" y="20"/>
                    </a:cubicBezTo>
                    <a:cubicBezTo>
                      <a:pt x="424" y="19"/>
                      <a:pt x="424" y="18"/>
                      <a:pt x="423" y="17"/>
                    </a:cubicBezTo>
                    <a:cubicBezTo>
                      <a:pt x="422" y="15"/>
                      <a:pt x="421" y="19"/>
                      <a:pt x="420" y="19"/>
                    </a:cubicBezTo>
                    <a:cubicBezTo>
                      <a:pt x="420" y="18"/>
                      <a:pt x="420" y="17"/>
                      <a:pt x="420" y="17"/>
                    </a:cubicBezTo>
                    <a:cubicBezTo>
                      <a:pt x="420" y="16"/>
                      <a:pt x="420" y="16"/>
                      <a:pt x="419" y="15"/>
                    </a:cubicBezTo>
                    <a:cubicBezTo>
                      <a:pt x="419" y="14"/>
                      <a:pt x="417" y="13"/>
                      <a:pt x="416" y="13"/>
                    </a:cubicBezTo>
                    <a:cubicBezTo>
                      <a:pt x="414" y="12"/>
                      <a:pt x="413" y="12"/>
                      <a:pt x="411" y="11"/>
                    </a:cubicBezTo>
                    <a:cubicBezTo>
                      <a:pt x="409" y="11"/>
                      <a:pt x="409" y="11"/>
                      <a:pt x="406" y="12"/>
                    </a:cubicBezTo>
                    <a:cubicBezTo>
                      <a:pt x="404" y="12"/>
                      <a:pt x="397" y="9"/>
                      <a:pt x="396" y="12"/>
                    </a:cubicBezTo>
                    <a:cubicBezTo>
                      <a:pt x="395" y="13"/>
                      <a:pt x="389" y="14"/>
                      <a:pt x="388" y="13"/>
                    </a:cubicBezTo>
                    <a:cubicBezTo>
                      <a:pt x="388" y="13"/>
                      <a:pt x="394" y="9"/>
                      <a:pt x="392" y="8"/>
                    </a:cubicBezTo>
                    <a:cubicBezTo>
                      <a:pt x="392" y="8"/>
                      <a:pt x="385" y="9"/>
                      <a:pt x="384" y="8"/>
                    </a:cubicBezTo>
                    <a:cubicBezTo>
                      <a:pt x="384" y="7"/>
                      <a:pt x="386" y="7"/>
                      <a:pt x="386" y="7"/>
                    </a:cubicBezTo>
                    <a:cubicBezTo>
                      <a:pt x="386" y="6"/>
                      <a:pt x="378" y="7"/>
                      <a:pt x="378" y="7"/>
                    </a:cubicBezTo>
                    <a:cubicBezTo>
                      <a:pt x="379" y="5"/>
                      <a:pt x="383" y="6"/>
                      <a:pt x="384" y="5"/>
                    </a:cubicBezTo>
                    <a:cubicBezTo>
                      <a:pt x="385" y="4"/>
                      <a:pt x="387" y="5"/>
                      <a:pt x="386" y="4"/>
                    </a:cubicBezTo>
                    <a:cubicBezTo>
                      <a:pt x="386" y="3"/>
                      <a:pt x="386" y="2"/>
                      <a:pt x="385" y="2"/>
                    </a:cubicBezTo>
                    <a:cubicBezTo>
                      <a:pt x="382" y="2"/>
                      <a:pt x="381" y="1"/>
                      <a:pt x="378" y="1"/>
                    </a:cubicBezTo>
                    <a:cubicBezTo>
                      <a:pt x="376" y="0"/>
                      <a:pt x="374" y="1"/>
                      <a:pt x="372" y="2"/>
                    </a:cubicBezTo>
                    <a:cubicBezTo>
                      <a:pt x="368" y="3"/>
                      <a:pt x="364" y="6"/>
                      <a:pt x="362" y="8"/>
                    </a:cubicBezTo>
                    <a:cubicBezTo>
                      <a:pt x="361" y="9"/>
                      <a:pt x="361" y="9"/>
                      <a:pt x="362" y="10"/>
                    </a:cubicBezTo>
                    <a:cubicBezTo>
                      <a:pt x="363" y="10"/>
                      <a:pt x="362" y="11"/>
                      <a:pt x="362" y="12"/>
                    </a:cubicBezTo>
                    <a:cubicBezTo>
                      <a:pt x="362" y="14"/>
                      <a:pt x="366" y="13"/>
                      <a:pt x="366" y="14"/>
                    </a:cubicBezTo>
                    <a:cubicBezTo>
                      <a:pt x="366" y="13"/>
                      <a:pt x="361" y="14"/>
                      <a:pt x="360" y="14"/>
                    </a:cubicBezTo>
                    <a:cubicBezTo>
                      <a:pt x="359" y="14"/>
                      <a:pt x="353" y="13"/>
                      <a:pt x="352" y="14"/>
                    </a:cubicBezTo>
                    <a:cubicBezTo>
                      <a:pt x="352" y="13"/>
                      <a:pt x="355" y="17"/>
                      <a:pt x="355" y="17"/>
                    </a:cubicBezTo>
                    <a:cubicBezTo>
                      <a:pt x="356" y="18"/>
                      <a:pt x="351" y="16"/>
                      <a:pt x="350" y="16"/>
                    </a:cubicBezTo>
                    <a:cubicBezTo>
                      <a:pt x="349" y="16"/>
                      <a:pt x="347" y="17"/>
                      <a:pt x="345" y="18"/>
                    </a:cubicBezTo>
                    <a:cubicBezTo>
                      <a:pt x="345" y="18"/>
                      <a:pt x="345" y="18"/>
                      <a:pt x="344" y="18"/>
                    </a:cubicBezTo>
                    <a:cubicBezTo>
                      <a:pt x="342" y="18"/>
                      <a:pt x="344" y="18"/>
                      <a:pt x="343" y="17"/>
                    </a:cubicBezTo>
                    <a:cubicBezTo>
                      <a:pt x="343" y="18"/>
                      <a:pt x="338" y="20"/>
                      <a:pt x="338" y="20"/>
                    </a:cubicBezTo>
                    <a:cubicBezTo>
                      <a:pt x="338" y="19"/>
                      <a:pt x="340" y="18"/>
                      <a:pt x="340" y="18"/>
                    </a:cubicBezTo>
                    <a:cubicBezTo>
                      <a:pt x="340" y="17"/>
                      <a:pt x="335" y="18"/>
                      <a:pt x="334" y="17"/>
                    </a:cubicBezTo>
                    <a:cubicBezTo>
                      <a:pt x="334" y="17"/>
                      <a:pt x="336" y="16"/>
                      <a:pt x="336" y="16"/>
                    </a:cubicBezTo>
                    <a:cubicBezTo>
                      <a:pt x="335" y="17"/>
                      <a:pt x="330" y="18"/>
                      <a:pt x="328" y="18"/>
                    </a:cubicBezTo>
                    <a:cubicBezTo>
                      <a:pt x="323" y="19"/>
                      <a:pt x="329" y="19"/>
                      <a:pt x="330" y="20"/>
                    </a:cubicBezTo>
                    <a:cubicBezTo>
                      <a:pt x="329" y="19"/>
                      <a:pt x="324" y="21"/>
                      <a:pt x="323" y="21"/>
                    </a:cubicBezTo>
                    <a:cubicBezTo>
                      <a:pt x="322" y="21"/>
                      <a:pt x="321" y="21"/>
                      <a:pt x="320" y="22"/>
                    </a:cubicBezTo>
                    <a:cubicBezTo>
                      <a:pt x="319" y="23"/>
                      <a:pt x="317" y="22"/>
                      <a:pt x="315" y="22"/>
                    </a:cubicBezTo>
                    <a:cubicBezTo>
                      <a:pt x="314" y="22"/>
                      <a:pt x="313" y="24"/>
                      <a:pt x="311" y="24"/>
                    </a:cubicBezTo>
                    <a:cubicBezTo>
                      <a:pt x="309" y="25"/>
                      <a:pt x="308" y="24"/>
                      <a:pt x="307" y="25"/>
                    </a:cubicBezTo>
                    <a:cubicBezTo>
                      <a:pt x="306" y="26"/>
                      <a:pt x="305" y="27"/>
                      <a:pt x="304" y="27"/>
                    </a:cubicBezTo>
                    <a:cubicBezTo>
                      <a:pt x="302" y="27"/>
                      <a:pt x="300" y="27"/>
                      <a:pt x="299" y="27"/>
                    </a:cubicBezTo>
                    <a:cubicBezTo>
                      <a:pt x="299" y="27"/>
                      <a:pt x="302" y="29"/>
                      <a:pt x="302" y="29"/>
                    </a:cubicBezTo>
                    <a:cubicBezTo>
                      <a:pt x="301" y="30"/>
                      <a:pt x="295" y="30"/>
                      <a:pt x="295" y="30"/>
                    </a:cubicBezTo>
                    <a:cubicBezTo>
                      <a:pt x="295" y="30"/>
                      <a:pt x="299" y="30"/>
                      <a:pt x="299" y="30"/>
                    </a:cubicBezTo>
                    <a:cubicBezTo>
                      <a:pt x="299" y="30"/>
                      <a:pt x="297" y="30"/>
                      <a:pt x="296" y="30"/>
                    </a:cubicBezTo>
                    <a:cubicBezTo>
                      <a:pt x="297" y="30"/>
                      <a:pt x="299" y="31"/>
                      <a:pt x="299" y="31"/>
                    </a:cubicBezTo>
                    <a:cubicBezTo>
                      <a:pt x="298" y="31"/>
                      <a:pt x="298" y="31"/>
                      <a:pt x="297" y="31"/>
                    </a:cubicBezTo>
                    <a:cubicBezTo>
                      <a:pt x="298" y="31"/>
                      <a:pt x="297" y="32"/>
                      <a:pt x="297" y="32"/>
                    </a:cubicBezTo>
                    <a:cubicBezTo>
                      <a:pt x="297" y="33"/>
                      <a:pt x="294" y="32"/>
                      <a:pt x="294" y="32"/>
                    </a:cubicBezTo>
                    <a:cubicBezTo>
                      <a:pt x="294" y="33"/>
                      <a:pt x="296" y="33"/>
                      <a:pt x="296" y="34"/>
                    </a:cubicBezTo>
                    <a:cubicBezTo>
                      <a:pt x="297" y="34"/>
                      <a:pt x="295" y="34"/>
                      <a:pt x="295" y="34"/>
                    </a:cubicBezTo>
                    <a:cubicBezTo>
                      <a:pt x="295" y="36"/>
                      <a:pt x="299" y="34"/>
                      <a:pt x="298" y="36"/>
                    </a:cubicBezTo>
                    <a:cubicBezTo>
                      <a:pt x="296" y="38"/>
                      <a:pt x="301" y="39"/>
                      <a:pt x="298" y="40"/>
                    </a:cubicBezTo>
                    <a:cubicBezTo>
                      <a:pt x="296" y="40"/>
                      <a:pt x="294" y="40"/>
                      <a:pt x="292" y="40"/>
                    </a:cubicBezTo>
                    <a:cubicBezTo>
                      <a:pt x="291" y="41"/>
                      <a:pt x="291" y="42"/>
                      <a:pt x="289" y="41"/>
                    </a:cubicBezTo>
                    <a:cubicBezTo>
                      <a:pt x="288" y="41"/>
                      <a:pt x="287" y="41"/>
                      <a:pt x="286" y="41"/>
                    </a:cubicBezTo>
                    <a:cubicBezTo>
                      <a:pt x="282" y="42"/>
                      <a:pt x="278" y="42"/>
                      <a:pt x="274" y="42"/>
                    </a:cubicBezTo>
                    <a:cubicBezTo>
                      <a:pt x="272" y="42"/>
                      <a:pt x="270" y="42"/>
                      <a:pt x="269" y="43"/>
                    </a:cubicBezTo>
                    <a:cubicBezTo>
                      <a:pt x="268" y="44"/>
                      <a:pt x="267" y="45"/>
                      <a:pt x="267" y="46"/>
                    </a:cubicBezTo>
                    <a:cubicBezTo>
                      <a:pt x="267" y="47"/>
                      <a:pt x="269" y="48"/>
                      <a:pt x="269" y="49"/>
                    </a:cubicBezTo>
                    <a:cubicBezTo>
                      <a:pt x="268" y="51"/>
                      <a:pt x="268" y="52"/>
                      <a:pt x="269" y="53"/>
                    </a:cubicBezTo>
                    <a:cubicBezTo>
                      <a:pt x="271" y="55"/>
                      <a:pt x="274" y="54"/>
                      <a:pt x="276" y="56"/>
                    </a:cubicBezTo>
                    <a:cubicBezTo>
                      <a:pt x="276" y="56"/>
                      <a:pt x="278" y="60"/>
                      <a:pt x="278" y="60"/>
                    </a:cubicBezTo>
                    <a:cubicBezTo>
                      <a:pt x="274" y="60"/>
                      <a:pt x="273" y="60"/>
                      <a:pt x="270" y="58"/>
                    </a:cubicBezTo>
                    <a:cubicBezTo>
                      <a:pt x="267" y="56"/>
                      <a:pt x="262" y="54"/>
                      <a:pt x="258" y="54"/>
                    </a:cubicBezTo>
                    <a:cubicBezTo>
                      <a:pt x="256" y="54"/>
                      <a:pt x="257" y="53"/>
                      <a:pt x="255" y="52"/>
                    </a:cubicBezTo>
                    <a:cubicBezTo>
                      <a:pt x="254" y="52"/>
                      <a:pt x="250" y="52"/>
                      <a:pt x="250" y="54"/>
                    </a:cubicBezTo>
                    <a:cubicBezTo>
                      <a:pt x="250" y="55"/>
                      <a:pt x="254" y="55"/>
                      <a:pt x="254" y="55"/>
                    </a:cubicBezTo>
                    <a:cubicBezTo>
                      <a:pt x="254" y="55"/>
                      <a:pt x="251" y="56"/>
                      <a:pt x="252" y="56"/>
                    </a:cubicBezTo>
                    <a:cubicBezTo>
                      <a:pt x="254" y="57"/>
                      <a:pt x="255" y="56"/>
                      <a:pt x="256" y="58"/>
                    </a:cubicBezTo>
                    <a:cubicBezTo>
                      <a:pt x="256" y="60"/>
                      <a:pt x="253" y="59"/>
                      <a:pt x="252" y="59"/>
                    </a:cubicBezTo>
                    <a:cubicBezTo>
                      <a:pt x="250" y="58"/>
                      <a:pt x="249" y="57"/>
                      <a:pt x="247" y="58"/>
                    </a:cubicBezTo>
                    <a:cubicBezTo>
                      <a:pt x="245" y="58"/>
                      <a:pt x="246" y="61"/>
                      <a:pt x="247" y="62"/>
                    </a:cubicBezTo>
                    <a:cubicBezTo>
                      <a:pt x="248" y="63"/>
                      <a:pt x="250" y="63"/>
                      <a:pt x="251" y="63"/>
                    </a:cubicBezTo>
                    <a:cubicBezTo>
                      <a:pt x="253" y="64"/>
                      <a:pt x="255" y="64"/>
                      <a:pt x="256" y="65"/>
                    </a:cubicBezTo>
                    <a:cubicBezTo>
                      <a:pt x="257" y="66"/>
                      <a:pt x="257" y="67"/>
                      <a:pt x="257" y="67"/>
                    </a:cubicBezTo>
                    <a:cubicBezTo>
                      <a:pt x="258" y="67"/>
                      <a:pt x="259" y="67"/>
                      <a:pt x="260" y="67"/>
                    </a:cubicBezTo>
                    <a:cubicBezTo>
                      <a:pt x="260" y="67"/>
                      <a:pt x="257" y="68"/>
                      <a:pt x="257" y="68"/>
                    </a:cubicBezTo>
                    <a:cubicBezTo>
                      <a:pt x="255" y="68"/>
                      <a:pt x="255" y="67"/>
                      <a:pt x="254" y="66"/>
                    </a:cubicBezTo>
                    <a:cubicBezTo>
                      <a:pt x="252" y="65"/>
                      <a:pt x="249" y="65"/>
                      <a:pt x="246" y="65"/>
                    </a:cubicBezTo>
                    <a:cubicBezTo>
                      <a:pt x="245" y="65"/>
                      <a:pt x="240" y="64"/>
                      <a:pt x="242" y="62"/>
                    </a:cubicBezTo>
                    <a:cubicBezTo>
                      <a:pt x="243" y="62"/>
                      <a:pt x="242" y="61"/>
                      <a:pt x="242" y="60"/>
                    </a:cubicBezTo>
                    <a:cubicBezTo>
                      <a:pt x="241" y="59"/>
                      <a:pt x="242" y="58"/>
                      <a:pt x="242" y="57"/>
                    </a:cubicBezTo>
                    <a:cubicBezTo>
                      <a:pt x="243" y="55"/>
                      <a:pt x="244" y="51"/>
                      <a:pt x="242" y="50"/>
                    </a:cubicBezTo>
                    <a:cubicBezTo>
                      <a:pt x="238" y="49"/>
                      <a:pt x="241" y="54"/>
                      <a:pt x="240" y="56"/>
                    </a:cubicBezTo>
                    <a:cubicBezTo>
                      <a:pt x="238" y="58"/>
                      <a:pt x="235" y="59"/>
                      <a:pt x="233" y="61"/>
                    </a:cubicBezTo>
                    <a:cubicBezTo>
                      <a:pt x="230" y="64"/>
                      <a:pt x="231" y="63"/>
                      <a:pt x="233" y="65"/>
                    </a:cubicBezTo>
                    <a:cubicBezTo>
                      <a:pt x="234" y="66"/>
                      <a:pt x="237" y="69"/>
                      <a:pt x="237" y="71"/>
                    </a:cubicBezTo>
                    <a:cubicBezTo>
                      <a:pt x="237" y="71"/>
                      <a:pt x="236" y="73"/>
                      <a:pt x="235" y="73"/>
                    </a:cubicBezTo>
                    <a:cubicBezTo>
                      <a:pt x="234" y="75"/>
                      <a:pt x="233" y="77"/>
                      <a:pt x="233" y="79"/>
                    </a:cubicBezTo>
                    <a:cubicBezTo>
                      <a:pt x="233" y="79"/>
                      <a:pt x="234" y="84"/>
                      <a:pt x="235" y="84"/>
                    </a:cubicBezTo>
                    <a:cubicBezTo>
                      <a:pt x="237" y="84"/>
                      <a:pt x="239" y="84"/>
                      <a:pt x="241" y="83"/>
                    </a:cubicBezTo>
                    <a:cubicBezTo>
                      <a:pt x="243" y="82"/>
                      <a:pt x="246" y="83"/>
                      <a:pt x="248" y="84"/>
                    </a:cubicBezTo>
                    <a:cubicBezTo>
                      <a:pt x="251" y="84"/>
                      <a:pt x="253" y="86"/>
                      <a:pt x="254" y="89"/>
                    </a:cubicBezTo>
                    <a:cubicBezTo>
                      <a:pt x="255" y="91"/>
                      <a:pt x="251" y="94"/>
                      <a:pt x="253" y="95"/>
                    </a:cubicBezTo>
                    <a:cubicBezTo>
                      <a:pt x="253" y="95"/>
                      <a:pt x="259" y="97"/>
                      <a:pt x="259" y="97"/>
                    </a:cubicBezTo>
                    <a:cubicBezTo>
                      <a:pt x="259" y="98"/>
                      <a:pt x="252" y="96"/>
                      <a:pt x="251" y="96"/>
                    </a:cubicBezTo>
                    <a:cubicBezTo>
                      <a:pt x="251" y="96"/>
                      <a:pt x="250" y="93"/>
                      <a:pt x="250" y="93"/>
                    </a:cubicBezTo>
                    <a:cubicBezTo>
                      <a:pt x="251" y="91"/>
                      <a:pt x="252" y="90"/>
                      <a:pt x="250" y="89"/>
                    </a:cubicBezTo>
                    <a:cubicBezTo>
                      <a:pt x="248" y="88"/>
                      <a:pt x="249" y="86"/>
                      <a:pt x="247" y="85"/>
                    </a:cubicBezTo>
                    <a:cubicBezTo>
                      <a:pt x="245" y="85"/>
                      <a:pt x="243" y="86"/>
                      <a:pt x="241" y="86"/>
                    </a:cubicBezTo>
                    <a:cubicBezTo>
                      <a:pt x="241" y="86"/>
                      <a:pt x="237" y="87"/>
                      <a:pt x="237" y="88"/>
                    </a:cubicBezTo>
                    <a:cubicBezTo>
                      <a:pt x="238" y="88"/>
                      <a:pt x="239" y="88"/>
                      <a:pt x="238" y="88"/>
                    </a:cubicBezTo>
                    <a:cubicBezTo>
                      <a:pt x="238" y="89"/>
                      <a:pt x="236" y="90"/>
                      <a:pt x="237" y="91"/>
                    </a:cubicBezTo>
                    <a:cubicBezTo>
                      <a:pt x="241" y="93"/>
                      <a:pt x="238" y="96"/>
                      <a:pt x="236" y="98"/>
                    </a:cubicBezTo>
                    <a:cubicBezTo>
                      <a:pt x="235" y="99"/>
                      <a:pt x="234" y="101"/>
                      <a:pt x="234" y="102"/>
                    </a:cubicBezTo>
                    <a:cubicBezTo>
                      <a:pt x="233" y="103"/>
                      <a:pt x="231" y="104"/>
                      <a:pt x="229" y="104"/>
                    </a:cubicBezTo>
                    <a:cubicBezTo>
                      <a:pt x="228" y="105"/>
                      <a:pt x="227" y="105"/>
                      <a:pt x="227" y="107"/>
                    </a:cubicBezTo>
                    <a:cubicBezTo>
                      <a:pt x="226" y="109"/>
                      <a:pt x="224" y="108"/>
                      <a:pt x="223" y="108"/>
                    </a:cubicBezTo>
                    <a:cubicBezTo>
                      <a:pt x="220" y="107"/>
                      <a:pt x="218" y="108"/>
                      <a:pt x="216" y="107"/>
                    </a:cubicBezTo>
                    <a:cubicBezTo>
                      <a:pt x="215" y="107"/>
                      <a:pt x="214" y="106"/>
                      <a:pt x="213" y="106"/>
                    </a:cubicBezTo>
                    <a:cubicBezTo>
                      <a:pt x="211" y="106"/>
                      <a:pt x="211" y="105"/>
                      <a:pt x="210" y="104"/>
                    </a:cubicBezTo>
                    <a:cubicBezTo>
                      <a:pt x="210" y="104"/>
                      <a:pt x="212" y="103"/>
                      <a:pt x="212" y="104"/>
                    </a:cubicBezTo>
                    <a:cubicBezTo>
                      <a:pt x="213" y="106"/>
                      <a:pt x="215" y="106"/>
                      <a:pt x="215" y="105"/>
                    </a:cubicBezTo>
                    <a:cubicBezTo>
                      <a:pt x="216" y="104"/>
                      <a:pt x="221" y="107"/>
                      <a:pt x="223" y="105"/>
                    </a:cubicBezTo>
                    <a:cubicBezTo>
                      <a:pt x="223" y="104"/>
                      <a:pt x="221" y="103"/>
                      <a:pt x="223" y="103"/>
                    </a:cubicBezTo>
                    <a:cubicBezTo>
                      <a:pt x="224" y="102"/>
                      <a:pt x="226" y="101"/>
                      <a:pt x="227" y="100"/>
                    </a:cubicBezTo>
                    <a:cubicBezTo>
                      <a:pt x="228" y="98"/>
                      <a:pt x="227" y="98"/>
                      <a:pt x="230" y="97"/>
                    </a:cubicBezTo>
                    <a:cubicBezTo>
                      <a:pt x="233" y="95"/>
                      <a:pt x="229" y="93"/>
                      <a:pt x="231" y="91"/>
                    </a:cubicBezTo>
                    <a:cubicBezTo>
                      <a:pt x="233" y="90"/>
                      <a:pt x="233" y="89"/>
                      <a:pt x="231" y="88"/>
                    </a:cubicBezTo>
                    <a:cubicBezTo>
                      <a:pt x="230" y="88"/>
                      <a:pt x="229" y="87"/>
                      <a:pt x="228" y="86"/>
                    </a:cubicBezTo>
                    <a:cubicBezTo>
                      <a:pt x="227" y="84"/>
                      <a:pt x="228" y="81"/>
                      <a:pt x="228" y="79"/>
                    </a:cubicBezTo>
                    <a:cubicBezTo>
                      <a:pt x="228" y="77"/>
                      <a:pt x="227" y="75"/>
                      <a:pt x="228" y="73"/>
                    </a:cubicBezTo>
                    <a:cubicBezTo>
                      <a:pt x="228" y="71"/>
                      <a:pt x="230" y="71"/>
                      <a:pt x="230" y="69"/>
                    </a:cubicBezTo>
                    <a:cubicBezTo>
                      <a:pt x="229" y="67"/>
                      <a:pt x="227" y="66"/>
                      <a:pt x="226" y="65"/>
                    </a:cubicBezTo>
                    <a:cubicBezTo>
                      <a:pt x="225" y="64"/>
                      <a:pt x="224" y="63"/>
                      <a:pt x="225" y="62"/>
                    </a:cubicBezTo>
                    <a:cubicBezTo>
                      <a:pt x="227" y="61"/>
                      <a:pt x="227" y="59"/>
                      <a:pt x="228" y="57"/>
                    </a:cubicBezTo>
                    <a:cubicBezTo>
                      <a:pt x="229" y="56"/>
                      <a:pt x="230" y="53"/>
                      <a:pt x="229" y="52"/>
                    </a:cubicBezTo>
                    <a:cubicBezTo>
                      <a:pt x="229" y="51"/>
                      <a:pt x="225" y="50"/>
                      <a:pt x="223" y="49"/>
                    </a:cubicBezTo>
                    <a:cubicBezTo>
                      <a:pt x="221" y="49"/>
                      <a:pt x="219" y="49"/>
                      <a:pt x="217" y="49"/>
                    </a:cubicBezTo>
                    <a:cubicBezTo>
                      <a:pt x="216" y="49"/>
                      <a:pt x="213" y="48"/>
                      <a:pt x="212" y="49"/>
                    </a:cubicBezTo>
                    <a:cubicBezTo>
                      <a:pt x="209" y="51"/>
                      <a:pt x="209" y="58"/>
                      <a:pt x="206" y="60"/>
                    </a:cubicBezTo>
                    <a:cubicBezTo>
                      <a:pt x="204" y="63"/>
                      <a:pt x="198" y="64"/>
                      <a:pt x="198" y="68"/>
                    </a:cubicBezTo>
                    <a:cubicBezTo>
                      <a:pt x="198" y="69"/>
                      <a:pt x="201" y="68"/>
                      <a:pt x="201" y="68"/>
                    </a:cubicBezTo>
                    <a:cubicBezTo>
                      <a:pt x="202" y="69"/>
                      <a:pt x="201" y="73"/>
                      <a:pt x="201" y="73"/>
                    </a:cubicBezTo>
                    <a:cubicBezTo>
                      <a:pt x="200" y="75"/>
                      <a:pt x="202" y="76"/>
                      <a:pt x="199" y="76"/>
                    </a:cubicBezTo>
                    <a:cubicBezTo>
                      <a:pt x="199" y="77"/>
                      <a:pt x="198" y="77"/>
                      <a:pt x="198" y="78"/>
                    </a:cubicBezTo>
                    <a:cubicBezTo>
                      <a:pt x="199" y="79"/>
                      <a:pt x="200" y="79"/>
                      <a:pt x="201" y="79"/>
                    </a:cubicBezTo>
                    <a:cubicBezTo>
                      <a:pt x="202" y="79"/>
                      <a:pt x="206" y="79"/>
                      <a:pt x="206" y="80"/>
                    </a:cubicBezTo>
                    <a:cubicBezTo>
                      <a:pt x="206" y="82"/>
                      <a:pt x="206" y="84"/>
                      <a:pt x="208" y="85"/>
                    </a:cubicBezTo>
                    <a:cubicBezTo>
                      <a:pt x="210" y="86"/>
                      <a:pt x="212" y="85"/>
                      <a:pt x="210" y="87"/>
                    </a:cubicBezTo>
                    <a:cubicBezTo>
                      <a:pt x="209" y="88"/>
                      <a:pt x="209" y="90"/>
                      <a:pt x="208" y="91"/>
                    </a:cubicBezTo>
                    <a:cubicBezTo>
                      <a:pt x="207" y="93"/>
                      <a:pt x="202" y="88"/>
                      <a:pt x="201" y="87"/>
                    </a:cubicBezTo>
                    <a:cubicBezTo>
                      <a:pt x="198" y="85"/>
                      <a:pt x="194" y="84"/>
                      <a:pt x="191" y="83"/>
                    </a:cubicBezTo>
                    <a:cubicBezTo>
                      <a:pt x="189" y="82"/>
                      <a:pt x="188" y="81"/>
                      <a:pt x="186" y="80"/>
                    </a:cubicBezTo>
                    <a:cubicBezTo>
                      <a:pt x="185" y="80"/>
                      <a:pt x="183" y="79"/>
                      <a:pt x="182" y="79"/>
                    </a:cubicBezTo>
                    <a:cubicBezTo>
                      <a:pt x="179" y="79"/>
                      <a:pt x="176" y="78"/>
                      <a:pt x="173" y="78"/>
                    </a:cubicBezTo>
                    <a:cubicBezTo>
                      <a:pt x="169" y="78"/>
                      <a:pt x="165" y="78"/>
                      <a:pt x="168" y="83"/>
                    </a:cubicBezTo>
                    <a:cubicBezTo>
                      <a:pt x="170" y="84"/>
                      <a:pt x="169" y="86"/>
                      <a:pt x="167" y="87"/>
                    </a:cubicBezTo>
                    <a:cubicBezTo>
                      <a:pt x="166" y="88"/>
                      <a:pt x="163" y="86"/>
                      <a:pt x="164" y="89"/>
                    </a:cubicBezTo>
                    <a:cubicBezTo>
                      <a:pt x="165" y="90"/>
                      <a:pt x="157" y="90"/>
                      <a:pt x="161" y="87"/>
                    </a:cubicBezTo>
                    <a:cubicBezTo>
                      <a:pt x="162" y="86"/>
                      <a:pt x="159" y="84"/>
                      <a:pt x="158" y="85"/>
                    </a:cubicBezTo>
                    <a:cubicBezTo>
                      <a:pt x="156" y="85"/>
                      <a:pt x="154" y="86"/>
                      <a:pt x="153" y="87"/>
                    </a:cubicBezTo>
                    <a:cubicBezTo>
                      <a:pt x="150" y="89"/>
                      <a:pt x="147" y="87"/>
                      <a:pt x="144" y="88"/>
                    </a:cubicBezTo>
                    <a:cubicBezTo>
                      <a:pt x="141" y="89"/>
                      <a:pt x="139" y="91"/>
                      <a:pt x="137" y="91"/>
                    </a:cubicBezTo>
                    <a:cubicBezTo>
                      <a:pt x="136" y="91"/>
                      <a:pt x="130" y="91"/>
                      <a:pt x="131" y="90"/>
                    </a:cubicBezTo>
                    <a:cubicBezTo>
                      <a:pt x="133" y="90"/>
                      <a:pt x="133" y="90"/>
                      <a:pt x="133" y="89"/>
                    </a:cubicBezTo>
                    <a:cubicBezTo>
                      <a:pt x="133" y="86"/>
                      <a:pt x="135" y="87"/>
                      <a:pt x="135" y="85"/>
                    </a:cubicBezTo>
                    <a:cubicBezTo>
                      <a:pt x="136" y="84"/>
                      <a:pt x="129" y="86"/>
                      <a:pt x="129" y="86"/>
                    </a:cubicBezTo>
                    <a:cubicBezTo>
                      <a:pt x="128" y="86"/>
                      <a:pt x="127" y="86"/>
                      <a:pt x="127" y="87"/>
                    </a:cubicBezTo>
                    <a:cubicBezTo>
                      <a:pt x="127" y="88"/>
                      <a:pt x="127" y="89"/>
                      <a:pt x="127" y="90"/>
                    </a:cubicBezTo>
                    <a:cubicBezTo>
                      <a:pt x="126" y="90"/>
                      <a:pt x="124" y="89"/>
                      <a:pt x="123" y="89"/>
                    </a:cubicBezTo>
                    <a:cubicBezTo>
                      <a:pt x="121" y="89"/>
                      <a:pt x="118" y="90"/>
                      <a:pt x="116" y="91"/>
                    </a:cubicBezTo>
                    <a:cubicBezTo>
                      <a:pt x="113" y="92"/>
                      <a:pt x="110" y="94"/>
                      <a:pt x="107" y="95"/>
                    </a:cubicBezTo>
                    <a:cubicBezTo>
                      <a:pt x="105" y="95"/>
                      <a:pt x="104" y="96"/>
                      <a:pt x="103" y="98"/>
                    </a:cubicBezTo>
                    <a:cubicBezTo>
                      <a:pt x="103" y="99"/>
                      <a:pt x="103" y="102"/>
                      <a:pt x="101" y="102"/>
                    </a:cubicBezTo>
                    <a:cubicBezTo>
                      <a:pt x="99" y="102"/>
                      <a:pt x="97" y="103"/>
                      <a:pt x="95" y="103"/>
                    </a:cubicBezTo>
                    <a:cubicBezTo>
                      <a:pt x="94" y="103"/>
                      <a:pt x="93" y="101"/>
                      <a:pt x="92" y="100"/>
                    </a:cubicBezTo>
                    <a:cubicBezTo>
                      <a:pt x="90" y="98"/>
                      <a:pt x="87" y="99"/>
                      <a:pt x="89" y="96"/>
                    </a:cubicBezTo>
                    <a:cubicBezTo>
                      <a:pt x="90" y="94"/>
                      <a:pt x="93" y="95"/>
                      <a:pt x="94" y="94"/>
                    </a:cubicBezTo>
                    <a:cubicBezTo>
                      <a:pt x="96" y="94"/>
                      <a:pt x="98" y="95"/>
                      <a:pt x="97" y="93"/>
                    </a:cubicBezTo>
                    <a:cubicBezTo>
                      <a:pt x="96" y="92"/>
                      <a:pt x="95" y="90"/>
                      <a:pt x="94" y="89"/>
                    </a:cubicBezTo>
                    <a:cubicBezTo>
                      <a:pt x="92" y="87"/>
                      <a:pt x="89" y="88"/>
                      <a:pt x="87" y="88"/>
                    </a:cubicBezTo>
                    <a:cubicBezTo>
                      <a:pt x="86" y="88"/>
                      <a:pt x="80" y="87"/>
                      <a:pt x="80" y="87"/>
                    </a:cubicBezTo>
                    <a:cubicBezTo>
                      <a:pt x="80" y="87"/>
                      <a:pt x="83" y="88"/>
                      <a:pt x="83" y="88"/>
                    </a:cubicBezTo>
                    <a:cubicBezTo>
                      <a:pt x="84" y="89"/>
                      <a:pt x="84" y="90"/>
                      <a:pt x="84" y="91"/>
                    </a:cubicBezTo>
                    <a:cubicBezTo>
                      <a:pt x="84" y="92"/>
                      <a:pt x="84" y="94"/>
                      <a:pt x="84" y="95"/>
                    </a:cubicBezTo>
                    <a:cubicBezTo>
                      <a:pt x="83" y="96"/>
                      <a:pt x="82" y="97"/>
                      <a:pt x="82" y="98"/>
                    </a:cubicBezTo>
                    <a:cubicBezTo>
                      <a:pt x="83" y="100"/>
                      <a:pt x="87" y="100"/>
                      <a:pt x="86" y="103"/>
                    </a:cubicBezTo>
                    <a:cubicBezTo>
                      <a:pt x="85" y="104"/>
                      <a:pt x="84" y="106"/>
                      <a:pt x="84" y="107"/>
                    </a:cubicBezTo>
                    <a:cubicBezTo>
                      <a:pt x="84" y="107"/>
                      <a:pt x="84" y="111"/>
                      <a:pt x="84" y="111"/>
                    </a:cubicBezTo>
                    <a:cubicBezTo>
                      <a:pt x="84" y="111"/>
                      <a:pt x="83" y="108"/>
                      <a:pt x="83" y="108"/>
                    </a:cubicBezTo>
                    <a:cubicBezTo>
                      <a:pt x="82" y="108"/>
                      <a:pt x="81" y="110"/>
                      <a:pt x="80" y="109"/>
                    </a:cubicBezTo>
                    <a:cubicBezTo>
                      <a:pt x="80" y="109"/>
                      <a:pt x="82" y="108"/>
                      <a:pt x="82" y="107"/>
                    </a:cubicBezTo>
                    <a:cubicBezTo>
                      <a:pt x="81" y="106"/>
                      <a:pt x="79" y="106"/>
                      <a:pt x="78" y="106"/>
                    </a:cubicBezTo>
                    <a:cubicBezTo>
                      <a:pt x="77" y="106"/>
                      <a:pt x="76" y="105"/>
                      <a:pt x="75" y="106"/>
                    </a:cubicBezTo>
                    <a:cubicBezTo>
                      <a:pt x="73" y="106"/>
                      <a:pt x="72" y="108"/>
                      <a:pt x="70" y="108"/>
                    </a:cubicBezTo>
                    <a:cubicBezTo>
                      <a:pt x="68" y="110"/>
                      <a:pt x="67" y="110"/>
                      <a:pt x="65" y="112"/>
                    </a:cubicBezTo>
                    <a:cubicBezTo>
                      <a:pt x="63" y="114"/>
                      <a:pt x="61" y="114"/>
                      <a:pt x="64" y="116"/>
                    </a:cubicBezTo>
                    <a:cubicBezTo>
                      <a:pt x="65" y="117"/>
                      <a:pt x="67" y="120"/>
                      <a:pt x="66" y="121"/>
                    </a:cubicBezTo>
                    <a:cubicBezTo>
                      <a:pt x="65" y="122"/>
                      <a:pt x="59" y="120"/>
                      <a:pt x="58" y="120"/>
                    </a:cubicBezTo>
                    <a:cubicBezTo>
                      <a:pt x="57" y="119"/>
                      <a:pt x="54" y="120"/>
                      <a:pt x="53" y="120"/>
                    </a:cubicBezTo>
                    <a:cubicBezTo>
                      <a:pt x="54" y="119"/>
                      <a:pt x="49" y="115"/>
                      <a:pt x="48" y="117"/>
                    </a:cubicBezTo>
                    <a:cubicBezTo>
                      <a:pt x="43" y="121"/>
                      <a:pt x="54" y="122"/>
                      <a:pt x="54" y="124"/>
                    </a:cubicBezTo>
                    <a:cubicBezTo>
                      <a:pt x="53" y="128"/>
                      <a:pt x="50" y="126"/>
                      <a:pt x="47" y="126"/>
                    </a:cubicBezTo>
                    <a:cubicBezTo>
                      <a:pt x="44" y="125"/>
                      <a:pt x="43" y="123"/>
                      <a:pt x="40" y="122"/>
                    </a:cubicBezTo>
                    <a:cubicBezTo>
                      <a:pt x="38" y="121"/>
                      <a:pt x="38" y="120"/>
                      <a:pt x="37" y="118"/>
                    </a:cubicBezTo>
                    <a:cubicBezTo>
                      <a:pt x="37" y="116"/>
                      <a:pt x="36" y="116"/>
                      <a:pt x="35" y="115"/>
                    </a:cubicBezTo>
                    <a:cubicBezTo>
                      <a:pt x="35" y="114"/>
                      <a:pt x="38" y="112"/>
                      <a:pt x="38" y="112"/>
                    </a:cubicBezTo>
                    <a:cubicBezTo>
                      <a:pt x="39" y="109"/>
                      <a:pt x="34" y="107"/>
                      <a:pt x="32" y="107"/>
                    </a:cubicBezTo>
                    <a:cubicBezTo>
                      <a:pt x="30" y="106"/>
                      <a:pt x="30" y="104"/>
                      <a:pt x="28" y="104"/>
                    </a:cubicBezTo>
                    <a:cubicBezTo>
                      <a:pt x="29" y="103"/>
                      <a:pt x="24" y="99"/>
                      <a:pt x="24" y="99"/>
                    </a:cubicBezTo>
                    <a:cubicBezTo>
                      <a:pt x="26" y="98"/>
                      <a:pt x="28" y="101"/>
                      <a:pt x="29" y="102"/>
                    </a:cubicBezTo>
                    <a:cubicBezTo>
                      <a:pt x="30" y="103"/>
                      <a:pt x="31" y="103"/>
                      <a:pt x="31" y="102"/>
                    </a:cubicBezTo>
                    <a:cubicBezTo>
                      <a:pt x="32" y="102"/>
                      <a:pt x="33" y="103"/>
                      <a:pt x="33" y="103"/>
                    </a:cubicBezTo>
                    <a:cubicBezTo>
                      <a:pt x="36" y="104"/>
                      <a:pt x="38" y="105"/>
                      <a:pt x="41" y="105"/>
                    </a:cubicBezTo>
                    <a:cubicBezTo>
                      <a:pt x="43" y="106"/>
                      <a:pt x="46" y="106"/>
                      <a:pt x="49" y="107"/>
                    </a:cubicBezTo>
                    <a:cubicBezTo>
                      <a:pt x="54" y="109"/>
                      <a:pt x="58" y="109"/>
                      <a:pt x="63" y="106"/>
                    </a:cubicBezTo>
                    <a:cubicBezTo>
                      <a:pt x="65" y="105"/>
                      <a:pt x="66" y="104"/>
                      <a:pt x="68" y="103"/>
                    </a:cubicBezTo>
                    <a:cubicBezTo>
                      <a:pt x="71" y="101"/>
                      <a:pt x="69" y="100"/>
                      <a:pt x="69" y="97"/>
                    </a:cubicBezTo>
                    <a:cubicBezTo>
                      <a:pt x="69" y="94"/>
                      <a:pt x="62" y="93"/>
                      <a:pt x="60" y="91"/>
                    </a:cubicBezTo>
                    <a:cubicBezTo>
                      <a:pt x="57" y="89"/>
                      <a:pt x="53" y="87"/>
                      <a:pt x="50" y="86"/>
                    </a:cubicBezTo>
                    <a:cubicBezTo>
                      <a:pt x="47" y="84"/>
                      <a:pt x="43" y="82"/>
                      <a:pt x="40" y="82"/>
                    </a:cubicBezTo>
                    <a:cubicBezTo>
                      <a:pt x="39" y="81"/>
                      <a:pt x="39" y="82"/>
                      <a:pt x="38" y="82"/>
                    </a:cubicBezTo>
                    <a:cubicBezTo>
                      <a:pt x="37" y="82"/>
                      <a:pt x="36" y="81"/>
                      <a:pt x="35" y="81"/>
                    </a:cubicBezTo>
                    <a:cubicBezTo>
                      <a:pt x="33" y="80"/>
                      <a:pt x="31" y="84"/>
                      <a:pt x="29" y="84"/>
                    </a:cubicBezTo>
                    <a:cubicBezTo>
                      <a:pt x="29" y="83"/>
                      <a:pt x="33" y="80"/>
                      <a:pt x="29" y="80"/>
                    </a:cubicBezTo>
                    <a:cubicBezTo>
                      <a:pt x="28" y="80"/>
                      <a:pt x="24" y="78"/>
                      <a:pt x="24" y="78"/>
                    </a:cubicBezTo>
                    <a:cubicBezTo>
                      <a:pt x="25" y="77"/>
                      <a:pt x="29" y="80"/>
                      <a:pt x="29" y="78"/>
                    </a:cubicBezTo>
                    <a:cubicBezTo>
                      <a:pt x="29" y="77"/>
                      <a:pt x="25" y="75"/>
                      <a:pt x="24" y="75"/>
                    </a:cubicBezTo>
                    <a:cubicBezTo>
                      <a:pt x="23" y="76"/>
                      <a:pt x="20" y="78"/>
                      <a:pt x="20" y="78"/>
                    </a:cubicBezTo>
                    <a:cubicBezTo>
                      <a:pt x="20" y="77"/>
                      <a:pt x="20" y="77"/>
                      <a:pt x="19" y="76"/>
                    </a:cubicBezTo>
                    <a:cubicBezTo>
                      <a:pt x="17" y="76"/>
                      <a:pt x="17" y="77"/>
                      <a:pt x="16" y="78"/>
                    </a:cubicBezTo>
                    <a:cubicBezTo>
                      <a:pt x="16" y="78"/>
                      <a:pt x="16" y="78"/>
                      <a:pt x="16" y="77"/>
                    </a:cubicBezTo>
                    <a:cubicBezTo>
                      <a:pt x="15" y="78"/>
                      <a:pt x="14" y="80"/>
                      <a:pt x="13" y="80"/>
                    </a:cubicBezTo>
                    <a:cubicBezTo>
                      <a:pt x="12" y="81"/>
                      <a:pt x="10" y="81"/>
                      <a:pt x="10" y="81"/>
                    </a:cubicBezTo>
                    <a:cubicBezTo>
                      <a:pt x="9" y="83"/>
                      <a:pt x="5" y="83"/>
                      <a:pt x="6" y="85"/>
                    </a:cubicBezTo>
                    <a:cubicBezTo>
                      <a:pt x="9" y="87"/>
                      <a:pt x="5" y="85"/>
                      <a:pt x="5" y="88"/>
                    </a:cubicBezTo>
                    <a:cubicBezTo>
                      <a:pt x="5" y="90"/>
                      <a:pt x="9" y="91"/>
                      <a:pt x="10" y="92"/>
                    </a:cubicBezTo>
                    <a:cubicBezTo>
                      <a:pt x="12" y="93"/>
                      <a:pt x="14" y="95"/>
                      <a:pt x="13" y="97"/>
                    </a:cubicBezTo>
                    <a:cubicBezTo>
                      <a:pt x="12" y="99"/>
                      <a:pt x="9" y="100"/>
                      <a:pt x="9" y="102"/>
                    </a:cubicBezTo>
                    <a:cubicBezTo>
                      <a:pt x="10" y="104"/>
                      <a:pt x="12" y="106"/>
                      <a:pt x="13" y="108"/>
                    </a:cubicBezTo>
                    <a:cubicBezTo>
                      <a:pt x="14" y="110"/>
                      <a:pt x="12" y="110"/>
                      <a:pt x="12" y="112"/>
                    </a:cubicBezTo>
                    <a:cubicBezTo>
                      <a:pt x="12" y="114"/>
                      <a:pt x="15" y="116"/>
                      <a:pt x="13" y="117"/>
                    </a:cubicBezTo>
                    <a:cubicBezTo>
                      <a:pt x="11" y="118"/>
                      <a:pt x="14" y="121"/>
                      <a:pt x="14" y="122"/>
                    </a:cubicBezTo>
                    <a:cubicBezTo>
                      <a:pt x="16" y="124"/>
                      <a:pt x="18" y="124"/>
                      <a:pt x="15" y="126"/>
                    </a:cubicBezTo>
                    <a:cubicBezTo>
                      <a:pt x="13" y="128"/>
                      <a:pt x="14" y="128"/>
                      <a:pt x="15" y="129"/>
                    </a:cubicBezTo>
                    <a:cubicBezTo>
                      <a:pt x="20" y="132"/>
                      <a:pt x="23" y="134"/>
                      <a:pt x="18" y="138"/>
                    </a:cubicBezTo>
                    <a:cubicBezTo>
                      <a:pt x="13" y="143"/>
                      <a:pt x="8" y="147"/>
                      <a:pt x="4" y="152"/>
                    </a:cubicBezTo>
                    <a:cubicBezTo>
                      <a:pt x="6" y="152"/>
                      <a:pt x="6" y="151"/>
                      <a:pt x="7" y="152"/>
                    </a:cubicBezTo>
                    <a:cubicBezTo>
                      <a:pt x="8" y="154"/>
                      <a:pt x="10" y="154"/>
                      <a:pt x="11" y="155"/>
                    </a:cubicBezTo>
                    <a:cubicBezTo>
                      <a:pt x="17" y="157"/>
                      <a:pt x="9" y="157"/>
                      <a:pt x="7" y="157"/>
                    </a:cubicBezTo>
                    <a:cubicBezTo>
                      <a:pt x="5" y="157"/>
                      <a:pt x="4" y="158"/>
                      <a:pt x="4" y="160"/>
                    </a:cubicBezTo>
                    <a:cubicBezTo>
                      <a:pt x="4" y="162"/>
                      <a:pt x="2" y="163"/>
                      <a:pt x="1" y="165"/>
                    </a:cubicBezTo>
                    <a:cubicBezTo>
                      <a:pt x="0" y="166"/>
                      <a:pt x="1" y="168"/>
                      <a:pt x="2" y="170"/>
                    </a:cubicBezTo>
                    <a:cubicBezTo>
                      <a:pt x="2" y="172"/>
                      <a:pt x="0" y="174"/>
                      <a:pt x="1" y="175"/>
                    </a:cubicBezTo>
                    <a:cubicBezTo>
                      <a:pt x="3" y="176"/>
                      <a:pt x="3" y="176"/>
                      <a:pt x="3" y="178"/>
                    </a:cubicBezTo>
                    <a:cubicBezTo>
                      <a:pt x="2" y="180"/>
                      <a:pt x="4" y="181"/>
                      <a:pt x="4" y="183"/>
                    </a:cubicBezTo>
                    <a:cubicBezTo>
                      <a:pt x="4" y="184"/>
                      <a:pt x="7" y="186"/>
                      <a:pt x="8" y="186"/>
                    </a:cubicBezTo>
                    <a:cubicBezTo>
                      <a:pt x="8" y="186"/>
                      <a:pt x="9" y="185"/>
                      <a:pt x="10" y="185"/>
                    </a:cubicBezTo>
                    <a:cubicBezTo>
                      <a:pt x="11" y="185"/>
                      <a:pt x="11" y="187"/>
                      <a:pt x="12" y="187"/>
                    </a:cubicBezTo>
                    <a:cubicBezTo>
                      <a:pt x="14" y="186"/>
                      <a:pt x="14" y="185"/>
                      <a:pt x="16" y="187"/>
                    </a:cubicBezTo>
                    <a:cubicBezTo>
                      <a:pt x="18" y="188"/>
                      <a:pt x="18" y="188"/>
                      <a:pt x="18" y="190"/>
                    </a:cubicBezTo>
                    <a:cubicBezTo>
                      <a:pt x="17" y="195"/>
                      <a:pt x="21" y="199"/>
                      <a:pt x="24" y="201"/>
                    </a:cubicBezTo>
                    <a:cubicBezTo>
                      <a:pt x="26" y="202"/>
                      <a:pt x="27" y="203"/>
                      <a:pt x="25" y="204"/>
                    </a:cubicBezTo>
                    <a:cubicBezTo>
                      <a:pt x="24" y="206"/>
                      <a:pt x="23" y="205"/>
                      <a:pt x="21" y="205"/>
                    </a:cubicBezTo>
                    <a:cubicBezTo>
                      <a:pt x="19" y="205"/>
                      <a:pt x="22" y="214"/>
                      <a:pt x="24" y="213"/>
                    </a:cubicBezTo>
                    <a:cubicBezTo>
                      <a:pt x="25" y="212"/>
                      <a:pt x="26" y="209"/>
                      <a:pt x="27" y="210"/>
                    </a:cubicBezTo>
                    <a:cubicBezTo>
                      <a:pt x="28" y="210"/>
                      <a:pt x="29" y="211"/>
                      <a:pt x="31" y="211"/>
                    </a:cubicBezTo>
                    <a:cubicBezTo>
                      <a:pt x="33" y="211"/>
                      <a:pt x="35" y="212"/>
                      <a:pt x="35" y="214"/>
                    </a:cubicBezTo>
                    <a:cubicBezTo>
                      <a:pt x="35" y="215"/>
                      <a:pt x="34" y="215"/>
                      <a:pt x="34" y="215"/>
                    </a:cubicBezTo>
                    <a:cubicBezTo>
                      <a:pt x="33" y="216"/>
                      <a:pt x="34" y="218"/>
                      <a:pt x="35" y="218"/>
                    </a:cubicBezTo>
                    <a:cubicBezTo>
                      <a:pt x="36" y="219"/>
                      <a:pt x="38" y="218"/>
                      <a:pt x="39" y="219"/>
                    </a:cubicBezTo>
                    <a:cubicBezTo>
                      <a:pt x="40" y="220"/>
                      <a:pt x="40" y="222"/>
                      <a:pt x="40" y="223"/>
                    </a:cubicBezTo>
                    <a:cubicBezTo>
                      <a:pt x="40" y="224"/>
                      <a:pt x="43" y="223"/>
                      <a:pt x="44" y="223"/>
                    </a:cubicBezTo>
                    <a:cubicBezTo>
                      <a:pt x="45" y="224"/>
                      <a:pt x="47" y="227"/>
                      <a:pt x="48" y="225"/>
                    </a:cubicBezTo>
                    <a:cubicBezTo>
                      <a:pt x="49" y="223"/>
                      <a:pt x="50" y="224"/>
                      <a:pt x="51" y="225"/>
                    </a:cubicBezTo>
                    <a:cubicBezTo>
                      <a:pt x="53" y="227"/>
                      <a:pt x="53" y="226"/>
                      <a:pt x="55" y="226"/>
                    </a:cubicBezTo>
                    <a:cubicBezTo>
                      <a:pt x="56" y="226"/>
                      <a:pt x="57" y="229"/>
                      <a:pt x="58" y="228"/>
                    </a:cubicBezTo>
                    <a:cubicBezTo>
                      <a:pt x="60" y="227"/>
                      <a:pt x="62" y="229"/>
                      <a:pt x="63" y="230"/>
                    </a:cubicBezTo>
                    <a:cubicBezTo>
                      <a:pt x="65" y="231"/>
                      <a:pt x="62" y="232"/>
                      <a:pt x="62" y="232"/>
                    </a:cubicBezTo>
                    <a:cubicBezTo>
                      <a:pt x="60" y="233"/>
                      <a:pt x="63" y="234"/>
                      <a:pt x="63" y="234"/>
                    </a:cubicBezTo>
                    <a:cubicBezTo>
                      <a:pt x="63" y="234"/>
                      <a:pt x="60" y="234"/>
                      <a:pt x="61" y="236"/>
                    </a:cubicBezTo>
                    <a:cubicBezTo>
                      <a:pt x="63" y="237"/>
                      <a:pt x="62" y="238"/>
                      <a:pt x="61" y="239"/>
                    </a:cubicBezTo>
                    <a:cubicBezTo>
                      <a:pt x="61" y="240"/>
                      <a:pt x="58" y="240"/>
                      <a:pt x="57" y="240"/>
                    </a:cubicBezTo>
                    <a:cubicBezTo>
                      <a:pt x="55" y="240"/>
                      <a:pt x="54" y="242"/>
                      <a:pt x="53" y="244"/>
                    </a:cubicBezTo>
                    <a:cubicBezTo>
                      <a:pt x="54" y="244"/>
                      <a:pt x="58" y="244"/>
                      <a:pt x="58" y="245"/>
                    </a:cubicBezTo>
                    <a:cubicBezTo>
                      <a:pt x="58" y="246"/>
                      <a:pt x="53" y="247"/>
                      <a:pt x="53" y="248"/>
                    </a:cubicBezTo>
                    <a:cubicBezTo>
                      <a:pt x="53" y="249"/>
                      <a:pt x="55" y="249"/>
                      <a:pt x="55" y="251"/>
                    </a:cubicBezTo>
                    <a:cubicBezTo>
                      <a:pt x="55" y="251"/>
                      <a:pt x="52" y="252"/>
                      <a:pt x="52" y="252"/>
                    </a:cubicBezTo>
                    <a:cubicBezTo>
                      <a:pt x="51" y="253"/>
                      <a:pt x="51" y="254"/>
                      <a:pt x="50" y="255"/>
                    </a:cubicBezTo>
                    <a:cubicBezTo>
                      <a:pt x="50" y="256"/>
                      <a:pt x="48" y="255"/>
                      <a:pt x="48" y="257"/>
                    </a:cubicBezTo>
                    <a:cubicBezTo>
                      <a:pt x="47" y="258"/>
                      <a:pt x="49" y="260"/>
                      <a:pt x="51" y="260"/>
                    </a:cubicBezTo>
                    <a:cubicBezTo>
                      <a:pt x="53" y="261"/>
                      <a:pt x="55" y="262"/>
                      <a:pt x="58" y="264"/>
                    </a:cubicBezTo>
                    <a:cubicBezTo>
                      <a:pt x="59" y="265"/>
                      <a:pt x="60" y="266"/>
                      <a:pt x="61" y="266"/>
                    </a:cubicBezTo>
                    <a:cubicBezTo>
                      <a:pt x="62" y="268"/>
                      <a:pt x="62" y="267"/>
                      <a:pt x="64" y="266"/>
                    </a:cubicBezTo>
                    <a:cubicBezTo>
                      <a:pt x="67" y="266"/>
                      <a:pt x="70" y="269"/>
                      <a:pt x="73" y="269"/>
                    </a:cubicBezTo>
                    <a:cubicBezTo>
                      <a:pt x="76" y="269"/>
                      <a:pt x="79" y="271"/>
                      <a:pt x="82" y="272"/>
                    </a:cubicBezTo>
                    <a:cubicBezTo>
                      <a:pt x="85" y="273"/>
                      <a:pt x="87" y="272"/>
                      <a:pt x="90" y="272"/>
                    </a:cubicBezTo>
                    <a:cubicBezTo>
                      <a:pt x="91" y="273"/>
                      <a:pt x="92" y="274"/>
                      <a:pt x="92" y="275"/>
                    </a:cubicBezTo>
                    <a:cubicBezTo>
                      <a:pt x="92" y="276"/>
                      <a:pt x="93" y="276"/>
                      <a:pt x="94" y="276"/>
                    </a:cubicBezTo>
                    <a:cubicBezTo>
                      <a:pt x="97" y="277"/>
                      <a:pt x="99" y="282"/>
                      <a:pt x="103" y="280"/>
                    </a:cubicBezTo>
                    <a:cubicBezTo>
                      <a:pt x="104" y="279"/>
                      <a:pt x="106" y="278"/>
                      <a:pt x="105" y="277"/>
                    </a:cubicBezTo>
                    <a:cubicBezTo>
                      <a:pt x="104" y="276"/>
                      <a:pt x="103" y="275"/>
                      <a:pt x="102" y="274"/>
                    </a:cubicBezTo>
                    <a:cubicBezTo>
                      <a:pt x="100" y="272"/>
                      <a:pt x="99" y="270"/>
                      <a:pt x="100" y="267"/>
                    </a:cubicBezTo>
                    <a:cubicBezTo>
                      <a:pt x="100" y="265"/>
                      <a:pt x="99" y="263"/>
                      <a:pt x="97" y="262"/>
                    </a:cubicBezTo>
                    <a:cubicBezTo>
                      <a:pt x="95" y="261"/>
                      <a:pt x="98" y="259"/>
                      <a:pt x="99" y="258"/>
                    </a:cubicBezTo>
                    <a:cubicBezTo>
                      <a:pt x="100" y="256"/>
                      <a:pt x="100" y="254"/>
                      <a:pt x="103" y="254"/>
                    </a:cubicBezTo>
                    <a:cubicBezTo>
                      <a:pt x="104" y="254"/>
                      <a:pt x="105" y="253"/>
                      <a:pt x="106" y="252"/>
                    </a:cubicBezTo>
                    <a:cubicBezTo>
                      <a:pt x="107" y="251"/>
                      <a:pt x="108" y="251"/>
                      <a:pt x="109" y="250"/>
                    </a:cubicBezTo>
                    <a:cubicBezTo>
                      <a:pt x="108" y="250"/>
                      <a:pt x="106" y="249"/>
                      <a:pt x="106" y="248"/>
                    </a:cubicBezTo>
                    <a:cubicBezTo>
                      <a:pt x="106" y="247"/>
                      <a:pt x="108" y="248"/>
                      <a:pt x="108" y="248"/>
                    </a:cubicBezTo>
                    <a:cubicBezTo>
                      <a:pt x="108" y="247"/>
                      <a:pt x="106" y="244"/>
                      <a:pt x="105" y="243"/>
                    </a:cubicBezTo>
                    <a:cubicBezTo>
                      <a:pt x="104" y="241"/>
                      <a:pt x="103" y="241"/>
                      <a:pt x="101" y="241"/>
                    </a:cubicBezTo>
                    <a:cubicBezTo>
                      <a:pt x="98" y="241"/>
                      <a:pt x="100" y="239"/>
                      <a:pt x="98" y="238"/>
                    </a:cubicBezTo>
                    <a:cubicBezTo>
                      <a:pt x="97" y="237"/>
                      <a:pt x="94" y="237"/>
                      <a:pt x="96" y="235"/>
                    </a:cubicBezTo>
                    <a:cubicBezTo>
                      <a:pt x="97" y="233"/>
                      <a:pt x="99" y="232"/>
                      <a:pt x="97" y="231"/>
                    </a:cubicBezTo>
                    <a:cubicBezTo>
                      <a:pt x="96" y="229"/>
                      <a:pt x="98" y="228"/>
                      <a:pt x="99" y="227"/>
                    </a:cubicBezTo>
                    <a:cubicBezTo>
                      <a:pt x="99" y="226"/>
                      <a:pt x="101" y="223"/>
                      <a:pt x="101" y="224"/>
                    </a:cubicBezTo>
                    <a:cubicBezTo>
                      <a:pt x="102" y="225"/>
                      <a:pt x="103" y="227"/>
                      <a:pt x="104" y="228"/>
                    </a:cubicBezTo>
                    <a:cubicBezTo>
                      <a:pt x="106" y="228"/>
                      <a:pt x="107" y="227"/>
                      <a:pt x="107" y="226"/>
                    </a:cubicBezTo>
                    <a:cubicBezTo>
                      <a:pt x="106" y="224"/>
                      <a:pt x="106" y="223"/>
                      <a:pt x="108" y="222"/>
                    </a:cubicBezTo>
                    <a:cubicBezTo>
                      <a:pt x="110" y="221"/>
                      <a:pt x="110" y="219"/>
                      <a:pt x="112" y="219"/>
                    </a:cubicBezTo>
                    <a:cubicBezTo>
                      <a:pt x="114" y="218"/>
                      <a:pt x="116" y="215"/>
                      <a:pt x="118" y="216"/>
                    </a:cubicBezTo>
                    <a:cubicBezTo>
                      <a:pt x="120" y="216"/>
                      <a:pt x="120" y="218"/>
                      <a:pt x="122" y="216"/>
                    </a:cubicBezTo>
                    <a:cubicBezTo>
                      <a:pt x="124" y="215"/>
                      <a:pt x="124" y="216"/>
                      <a:pt x="126" y="217"/>
                    </a:cubicBezTo>
                    <a:cubicBezTo>
                      <a:pt x="128" y="217"/>
                      <a:pt x="130" y="217"/>
                      <a:pt x="132" y="218"/>
                    </a:cubicBezTo>
                    <a:cubicBezTo>
                      <a:pt x="134" y="219"/>
                      <a:pt x="134" y="221"/>
                      <a:pt x="136" y="223"/>
                    </a:cubicBezTo>
                    <a:cubicBezTo>
                      <a:pt x="136" y="223"/>
                      <a:pt x="136" y="220"/>
                      <a:pt x="138" y="221"/>
                    </a:cubicBezTo>
                    <a:cubicBezTo>
                      <a:pt x="139" y="221"/>
                      <a:pt x="140" y="223"/>
                      <a:pt x="142" y="223"/>
                    </a:cubicBezTo>
                    <a:cubicBezTo>
                      <a:pt x="143" y="224"/>
                      <a:pt x="144" y="222"/>
                      <a:pt x="145" y="221"/>
                    </a:cubicBezTo>
                    <a:cubicBezTo>
                      <a:pt x="147" y="219"/>
                      <a:pt x="148" y="221"/>
                      <a:pt x="150" y="221"/>
                    </a:cubicBezTo>
                    <a:cubicBezTo>
                      <a:pt x="152" y="221"/>
                      <a:pt x="153" y="219"/>
                      <a:pt x="155" y="220"/>
                    </a:cubicBezTo>
                    <a:cubicBezTo>
                      <a:pt x="157" y="221"/>
                      <a:pt x="158" y="222"/>
                      <a:pt x="160" y="223"/>
                    </a:cubicBezTo>
                    <a:cubicBezTo>
                      <a:pt x="162" y="224"/>
                      <a:pt x="161" y="223"/>
                      <a:pt x="163" y="222"/>
                    </a:cubicBezTo>
                    <a:cubicBezTo>
                      <a:pt x="164" y="221"/>
                      <a:pt x="168" y="222"/>
                      <a:pt x="169" y="222"/>
                    </a:cubicBezTo>
                    <a:cubicBezTo>
                      <a:pt x="170" y="222"/>
                      <a:pt x="172" y="220"/>
                      <a:pt x="172" y="219"/>
                    </a:cubicBezTo>
                    <a:cubicBezTo>
                      <a:pt x="172" y="217"/>
                      <a:pt x="169" y="217"/>
                      <a:pt x="168" y="216"/>
                    </a:cubicBezTo>
                    <a:cubicBezTo>
                      <a:pt x="161" y="213"/>
                      <a:pt x="171" y="214"/>
                      <a:pt x="169" y="210"/>
                    </a:cubicBezTo>
                    <a:cubicBezTo>
                      <a:pt x="168" y="209"/>
                      <a:pt x="166" y="209"/>
                      <a:pt x="169" y="208"/>
                    </a:cubicBezTo>
                    <a:cubicBezTo>
                      <a:pt x="170" y="207"/>
                      <a:pt x="172" y="208"/>
                      <a:pt x="173" y="207"/>
                    </a:cubicBezTo>
                    <a:cubicBezTo>
                      <a:pt x="177" y="207"/>
                      <a:pt x="166" y="202"/>
                      <a:pt x="171" y="200"/>
                    </a:cubicBezTo>
                    <a:cubicBezTo>
                      <a:pt x="172" y="200"/>
                      <a:pt x="174" y="200"/>
                      <a:pt x="175" y="200"/>
                    </a:cubicBezTo>
                    <a:cubicBezTo>
                      <a:pt x="178" y="200"/>
                      <a:pt x="180" y="200"/>
                      <a:pt x="183" y="199"/>
                    </a:cubicBezTo>
                    <a:cubicBezTo>
                      <a:pt x="185" y="198"/>
                      <a:pt x="187" y="198"/>
                      <a:pt x="189" y="198"/>
                    </a:cubicBezTo>
                    <a:cubicBezTo>
                      <a:pt x="191" y="197"/>
                      <a:pt x="193" y="196"/>
                      <a:pt x="196" y="196"/>
                    </a:cubicBezTo>
                    <a:cubicBezTo>
                      <a:pt x="200" y="195"/>
                      <a:pt x="204" y="194"/>
                      <a:pt x="208" y="192"/>
                    </a:cubicBezTo>
                    <a:cubicBezTo>
                      <a:pt x="211" y="190"/>
                      <a:pt x="217" y="190"/>
                      <a:pt x="219" y="194"/>
                    </a:cubicBezTo>
                    <a:cubicBezTo>
                      <a:pt x="220" y="196"/>
                      <a:pt x="219" y="196"/>
                      <a:pt x="220" y="198"/>
                    </a:cubicBezTo>
                    <a:cubicBezTo>
                      <a:pt x="220" y="201"/>
                      <a:pt x="224" y="198"/>
                      <a:pt x="226" y="199"/>
                    </a:cubicBezTo>
                    <a:cubicBezTo>
                      <a:pt x="227" y="199"/>
                      <a:pt x="226" y="200"/>
                      <a:pt x="227" y="200"/>
                    </a:cubicBezTo>
                    <a:cubicBezTo>
                      <a:pt x="228" y="201"/>
                      <a:pt x="228" y="200"/>
                      <a:pt x="228" y="200"/>
                    </a:cubicBezTo>
                    <a:cubicBezTo>
                      <a:pt x="229" y="199"/>
                      <a:pt x="230" y="200"/>
                      <a:pt x="231" y="201"/>
                    </a:cubicBezTo>
                    <a:cubicBezTo>
                      <a:pt x="232" y="201"/>
                      <a:pt x="232" y="201"/>
                      <a:pt x="231" y="202"/>
                    </a:cubicBezTo>
                    <a:cubicBezTo>
                      <a:pt x="230" y="205"/>
                      <a:pt x="237" y="203"/>
                      <a:pt x="239" y="202"/>
                    </a:cubicBezTo>
                    <a:cubicBezTo>
                      <a:pt x="239" y="202"/>
                      <a:pt x="248" y="197"/>
                      <a:pt x="248" y="198"/>
                    </a:cubicBezTo>
                    <a:cubicBezTo>
                      <a:pt x="248" y="199"/>
                      <a:pt x="246" y="201"/>
                      <a:pt x="248" y="202"/>
                    </a:cubicBezTo>
                    <a:cubicBezTo>
                      <a:pt x="250" y="202"/>
                      <a:pt x="251" y="203"/>
                      <a:pt x="252" y="204"/>
                    </a:cubicBezTo>
                    <a:cubicBezTo>
                      <a:pt x="255" y="207"/>
                      <a:pt x="256" y="210"/>
                      <a:pt x="258" y="213"/>
                    </a:cubicBezTo>
                    <a:cubicBezTo>
                      <a:pt x="260" y="216"/>
                      <a:pt x="261" y="219"/>
                      <a:pt x="263" y="221"/>
                    </a:cubicBezTo>
                    <a:cubicBezTo>
                      <a:pt x="266" y="224"/>
                      <a:pt x="266" y="217"/>
                      <a:pt x="269" y="220"/>
                    </a:cubicBezTo>
                    <a:cubicBezTo>
                      <a:pt x="273" y="224"/>
                      <a:pt x="275" y="222"/>
                      <a:pt x="280" y="221"/>
                    </a:cubicBezTo>
                    <a:cubicBezTo>
                      <a:pt x="282" y="220"/>
                      <a:pt x="283" y="223"/>
                      <a:pt x="284" y="224"/>
                    </a:cubicBezTo>
                    <a:cubicBezTo>
                      <a:pt x="285" y="226"/>
                      <a:pt x="287" y="226"/>
                      <a:pt x="288" y="228"/>
                    </a:cubicBezTo>
                    <a:cubicBezTo>
                      <a:pt x="289" y="230"/>
                      <a:pt x="291" y="230"/>
                      <a:pt x="293" y="230"/>
                    </a:cubicBezTo>
                    <a:cubicBezTo>
                      <a:pt x="296" y="229"/>
                      <a:pt x="295" y="230"/>
                      <a:pt x="296" y="231"/>
                    </a:cubicBezTo>
                    <a:cubicBezTo>
                      <a:pt x="298" y="235"/>
                      <a:pt x="304" y="230"/>
                      <a:pt x="307" y="230"/>
                    </a:cubicBezTo>
                    <a:cubicBezTo>
                      <a:pt x="310" y="229"/>
                      <a:pt x="313" y="226"/>
                      <a:pt x="316" y="225"/>
                    </a:cubicBezTo>
                    <a:cubicBezTo>
                      <a:pt x="320" y="222"/>
                      <a:pt x="322" y="222"/>
                      <a:pt x="327" y="223"/>
                    </a:cubicBezTo>
                    <a:cubicBezTo>
                      <a:pt x="329" y="223"/>
                      <a:pt x="329" y="224"/>
                      <a:pt x="331" y="226"/>
                    </a:cubicBezTo>
                    <a:cubicBezTo>
                      <a:pt x="332" y="227"/>
                      <a:pt x="334" y="227"/>
                      <a:pt x="336" y="227"/>
                    </a:cubicBezTo>
                    <a:cubicBezTo>
                      <a:pt x="338" y="227"/>
                      <a:pt x="339" y="228"/>
                      <a:pt x="341" y="228"/>
                    </a:cubicBezTo>
                    <a:cubicBezTo>
                      <a:pt x="343" y="230"/>
                      <a:pt x="344" y="228"/>
                      <a:pt x="346" y="227"/>
                    </a:cubicBezTo>
                    <a:cubicBezTo>
                      <a:pt x="349" y="224"/>
                      <a:pt x="344" y="222"/>
                      <a:pt x="346" y="219"/>
                    </a:cubicBezTo>
                    <a:cubicBezTo>
                      <a:pt x="347" y="217"/>
                      <a:pt x="351" y="213"/>
                      <a:pt x="353" y="214"/>
                    </a:cubicBezTo>
                    <a:cubicBezTo>
                      <a:pt x="357" y="216"/>
                      <a:pt x="362" y="216"/>
                      <a:pt x="366" y="218"/>
                    </a:cubicBezTo>
                    <a:cubicBezTo>
                      <a:pt x="368" y="219"/>
                      <a:pt x="367" y="221"/>
                      <a:pt x="368" y="222"/>
                    </a:cubicBezTo>
                    <a:cubicBezTo>
                      <a:pt x="369" y="225"/>
                      <a:pt x="371" y="225"/>
                      <a:pt x="374" y="226"/>
                    </a:cubicBezTo>
                    <a:cubicBezTo>
                      <a:pt x="378" y="227"/>
                      <a:pt x="382" y="224"/>
                      <a:pt x="386" y="225"/>
                    </a:cubicBezTo>
                    <a:cubicBezTo>
                      <a:pt x="387" y="225"/>
                      <a:pt x="389" y="225"/>
                      <a:pt x="390" y="226"/>
                    </a:cubicBezTo>
                    <a:cubicBezTo>
                      <a:pt x="392" y="227"/>
                      <a:pt x="394" y="227"/>
                      <a:pt x="396" y="229"/>
                    </a:cubicBezTo>
                    <a:cubicBezTo>
                      <a:pt x="401" y="233"/>
                      <a:pt x="409" y="233"/>
                      <a:pt x="415" y="231"/>
                    </a:cubicBezTo>
                    <a:cubicBezTo>
                      <a:pt x="419" y="230"/>
                      <a:pt x="422" y="228"/>
                      <a:pt x="426" y="227"/>
                    </a:cubicBezTo>
                    <a:cubicBezTo>
                      <a:pt x="428" y="225"/>
                      <a:pt x="431" y="227"/>
                      <a:pt x="433" y="227"/>
                    </a:cubicBezTo>
                    <a:cubicBezTo>
                      <a:pt x="435" y="228"/>
                      <a:pt x="436" y="226"/>
                      <a:pt x="438" y="227"/>
                    </a:cubicBezTo>
                    <a:cubicBezTo>
                      <a:pt x="439" y="228"/>
                      <a:pt x="443" y="231"/>
                      <a:pt x="445" y="230"/>
                    </a:cubicBezTo>
                    <a:cubicBezTo>
                      <a:pt x="446" y="230"/>
                      <a:pt x="448" y="229"/>
                      <a:pt x="449" y="228"/>
                    </a:cubicBezTo>
                    <a:cubicBezTo>
                      <a:pt x="452" y="227"/>
                      <a:pt x="453" y="227"/>
                      <a:pt x="453" y="225"/>
                    </a:cubicBezTo>
                    <a:cubicBezTo>
                      <a:pt x="453" y="221"/>
                      <a:pt x="456" y="217"/>
                      <a:pt x="458" y="215"/>
                    </a:cubicBezTo>
                    <a:cubicBezTo>
                      <a:pt x="459" y="214"/>
                      <a:pt x="460" y="212"/>
                      <a:pt x="459" y="211"/>
                    </a:cubicBezTo>
                    <a:cubicBezTo>
                      <a:pt x="458" y="210"/>
                      <a:pt x="455" y="210"/>
                      <a:pt x="457" y="208"/>
                    </a:cubicBezTo>
                    <a:cubicBezTo>
                      <a:pt x="460" y="205"/>
                      <a:pt x="465" y="205"/>
                      <a:pt x="470" y="204"/>
                    </a:cubicBezTo>
                    <a:cubicBezTo>
                      <a:pt x="472" y="204"/>
                      <a:pt x="474" y="204"/>
                      <a:pt x="476" y="205"/>
                    </a:cubicBezTo>
                    <a:cubicBezTo>
                      <a:pt x="478" y="206"/>
                      <a:pt x="481" y="206"/>
                      <a:pt x="483" y="207"/>
                    </a:cubicBezTo>
                    <a:cubicBezTo>
                      <a:pt x="486" y="208"/>
                      <a:pt x="487" y="212"/>
                      <a:pt x="489" y="215"/>
                    </a:cubicBezTo>
                    <a:cubicBezTo>
                      <a:pt x="490" y="218"/>
                      <a:pt x="492" y="221"/>
                      <a:pt x="493" y="224"/>
                    </a:cubicBezTo>
                    <a:cubicBezTo>
                      <a:pt x="493" y="225"/>
                      <a:pt x="493" y="227"/>
                      <a:pt x="494" y="229"/>
                    </a:cubicBezTo>
                    <a:cubicBezTo>
                      <a:pt x="494" y="230"/>
                      <a:pt x="497" y="230"/>
                      <a:pt x="498" y="230"/>
                    </a:cubicBezTo>
                    <a:cubicBezTo>
                      <a:pt x="502" y="231"/>
                      <a:pt x="507" y="233"/>
                      <a:pt x="508" y="237"/>
                    </a:cubicBezTo>
                    <a:cubicBezTo>
                      <a:pt x="509" y="240"/>
                      <a:pt x="510" y="242"/>
                      <a:pt x="514" y="242"/>
                    </a:cubicBezTo>
                    <a:cubicBezTo>
                      <a:pt x="515" y="242"/>
                      <a:pt x="517" y="242"/>
                      <a:pt x="518" y="242"/>
                    </a:cubicBezTo>
                    <a:cubicBezTo>
                      <a:pt x="520" y="242"/>
                      <a:pt x="520" y="240"/>
                      <a:pt x="522" y="240"/>
                    </a:cubicBezTo>
                    <a:cubicBezTo>
                      <a:pt x="525" y="240"/>
                      <a:pt x="528" y="237"/>
                      <a:pt x="530" y="241"/>
                    </a:cubicBezTo>
                    <a:cubicBezTo>
                      <a:pt x="530" y="243"/>
                      <a:pt x="530" y="243"/>
                      <a:pt x="529" y="244"/>
                    </a:cubicBezTo>
                    <a:cubicBezTo>
                      <a:pt x="527" y="246"/>
                      <a:pt x="527" y="247"/>
                      <a:pt x="526" y="249"/>
                    </a:cubicBezTo>
                    <a:cubicBezTo>
                      <a:pt x="525" y="252"/>
                      <a:pt x="523" y="255"/>
                      <a:pt x="521" y="258"/>
                    </a:cubicBezTo>
                    <a:cubicBezTo>
                      <a:pt x="520" y="260"/>
                      <a:pt x="519" y="259"/>
                      <a:pt x="518" y="258"/>
                    </a:cubicBezTo>
                    <a:cubicBezTo>
                      <a:pt x="516" y="257"/>
                      <a:pt x="516" y="258"/>
                      <a:pt x="514" y="259"/>
                    </a:cubicBezTo>
                    <a:cubicBezTo>
                      <a:pt x="513" y="259"/>
                      <a:pt x="511" y="260"/>
                      <a:pt x="511" y="260"/>
                    </a:cubicBezTo>
                    <a:cubicBezTo>
                      <a:pt x="510" y="261"/>
                      <a:pt x="513" y="265"/>
                      <a:pt x="513" y="267"/>
                    </a:cubicBezTo>
                    <a:cubicBezTo>
                      <a:pt x="512" y="268"/>
                      <a:pt x="512" y="270"/>
                      <a:pt x="512" y="271"/>
                    </a:cubicBezTo>
                    <a:cubicBezTo>
                      <a:pt x="511" y="273"/>
                      <a:pt x="509" y="272"/>
                      <a:pt x="509" y="274"/>
                    </a:cubicBezTo>
                    <a:cubicBezTo>
                      <a:pt x="511" y="273"/>
                      <a:pt x="512" y="274"/>
                      <a:pt x="514" y="272"/>
                    </a:cubicBezTo>
                    <a:cubicBezTo>
                      <a:pt x="515" y="270"/>
                      <a:pt x="517" y="272"/>
                      <a:pt x="519" y="272"/>
                    </a:cubicBezTo>
                    <a:cubicBezTo>
                      <a:pt x="523" y="274"/>
                      <a:pt x="527" y="272"/>
                      <a:pt x="531" y="269"/>
                    </a:cubicBezTo>
                    <a:cubicBezTo>
                      <a:pt x="534" y="266"/>
                      <a:pt x="537" y="262"/>
                      <a:pt x="540" y="259"/>
                    </a:cubicBezTo>
                    <a:cubicBezTo>
                      <a:pt x="543" y="255"/>
                      <a:pt x="546" y="251"/>
                      <a:pt x="549" y="247"/>
                    </a:cubicBezTo>
                    <a:cubicBezTo>
                      <a:pt x="554" y="240"/>
                      <a:pt x="559" y="235"/>
                      <a:pt x="558" y="226"/>
                    </a:cubicBezTo>
                    <a:cubicBezTo>
                      <a:pt x="558" y="222"/>
                      <a:pt x="559" y="220"/>
                      <a:pt x="561" y="217"/>
                    </a:cubicBezTo>
                    <a:cubicBezTo>
                      <a:pt x="562" y="215"/>
                      <a:pt x="562" y="214"/>
                      <a:pt x="563" y="212"/>
                    </a:cubicBezTo>
                    <a:cubicBezTo>
                      <a:pt x="563" y="212"/>
                      <a:pt x="563" y="211"/>
                      <a:pt x="563" y="210"/>
                    </a:cubicBezTo>
                    <a:cubicBezTo>
                      <a:pt x="563" y="209"/>
                      <a:pt x="561" y="208"/>
                      <a:pt x="561" y="207"/>
                    </a:cubicBezTo>
                    <a:cubicBezTo>
                      <a:pt x="561" y="207"/>
                      <a:pt x="563" y="208"/>
                      <a:pt x="563" y="207"/>
                    </a:cubicBezTo>
                    <a:cubicBezTo>
                      <a:pt x="562" y="206"/>
                      <a:pt x="562" y="205"/>
                      <a:pt x="561" y="205"/>
                    </a:cubicBezTo>
                    <a:cubicBezTo>
                      <a:pt x="560" y="204"/>
                      <a:pt x="558" y="201"/>
                      <a:pt x="557" y="200"/>
                    </a:cubicBezTo>
                    <a:cubicBezTo>
                      <a:pt x="556" y="200"/>
                      <a:pt x="551" y="198"/>
                      <a:pt x="550" y="199"/>
                    </a:cubicBezTo>
                    <a:cubicBezTo>
                      <a:pt x="550" y="200"/>
                      <a:pt x="551" y="201"/>
                      <a:pt x="550" y="201"/>
                    </a:cubicBezTo>
                    <a:cubicBezTo>
                      <a:pt x="548" y="201"/>
                      <a:pt x="548" y="203"/>
                      <a:pt x="547" y="203"/>
                    </a:cubicBezTo>
                    <a:cubicBezTo>
                      <a:pt x="545" y="205"/>
                      <a:pt x="544" y="202"/>
                      <a:pt x="544" y="201"/>
                    </a:cubicBezTo>
                    <a:cubicBezTo>
                      <a:pt x="544" y="199"/>
                      <a:pt x="546" y="198"/>
                      <a:pt x="543" y="199"/>
                    </a:cubicBezTo>
                    <a:cubicBezTo>
                      <a:pt x="540" y="200"/>
                      <a:pt x="544" y="202"/>
                      <a:pt x="540" y="202"/>
                    </a:cubicBezTo>
                    <a:cubicBezTo>
                      <a:pt x="539" y="202"/>
                      <a:pt x="541" y="197"/>
                      <a:pt x="540" y="196"/>
                    </a:cubicBezTo>
                    <a:cubicBezTo>
                      <a:pt x="540" y="197"/>
                      <a:pt x="529" y="197"/>
                      <a:pt x="534" y="194"/>
                    </a:cubicBezTo>
                    <a:cubicBezTo>
                      <a:pt x="538" y="191"/>
                      <a:pt x="542" y="188"/>
                      <a:pt x="546" y="185"/>
                    </a:cubicBezTo>
                    <a:cubicBezTo>
                      <a:pt x="547" y="184"/>
                      <a:pt x="548" y="182"/>
                      <a:pt x="549" y="181"/>
                    </a:cubicBezTo>
                    <a:cubicBezTo>
                      <a:pt x="552" y="179"/>
                      <a:pt x="555" y="177"/>
                      <a:pt x="557" y="175"/>
                    </a:cubicBezTo>
                    <a:cubicBezTo>
                      <a:pt x="558" y="174"/>
                      <a:pt x="559" y="172"/>
                      <a:pt x="561" y="171"/>
                    </a:cubicBezTo>
                    <a:cubicBezTo>
                      <a:pt x="563" y="169"/>
                      <a:pt x="565" y="167"/>
                      <a:pt x="567" y="165"/>
                    </a:cubicBezTo>
                    <a:cubicBezTo>
                      <a:pt x="571" y="162"/>
                      <a:pt x="577" y="162"/>
                      <a:pt x="582" y="162"/>
                    </a:cubicBezTo>
                    <a:cubicBezTo>
                      <a:pt x="583" y="162"/>
                      <a:pt x="584" y="162"/>
                      <a:pt x="585" y="162"/>
                    </a:cubicBezTo>
                    <a:cubicBezTo>
                      <a:pt x="586" y="163"/>
                      <a:pt x="586" y="164"/>
                      <a:pt x="587" y="164"/>
                    </a:cubicBezTo>
                    <a:cubicBezTo>
                      <a:pt x="588" y="163"/>
                      <a:pt x="590" y="163"/>
                      <a:pt x="591" y="162"/>
                    </a:cubicBezTo>
                    <a:cubicBezTo>
                      <a:pt x="592" y="162"/>
                      <a:pt x="593" y="163"/>
                      <a:pt x="594" y="163"/>
                    </a:cubicBezTo>
                    <a:cubicBezTo>
                      <a:pt x="595" y="163"/>
                      <a:pt x="596" y="163"/>
                      <a:pt x="597" y="163"/>
                    </a:cubicBezTo>
                    <a:cubicBezTo>
                      <a:pt x="597" y="162"/>
                      <a:pt x="598" y="163"/>
                      <a:pt x="599" y="163"/>
                    </a:cubicBezTo>
                    <a:cubicBezTo>
                      <a:pt x="601" y="163"/>
                      <a:pt x="601" y="160"/>
                      <a:pt x="604" y="160"/>
                    </a:cubicBezTo>
                    <a:cubicBezTo>
                      <a:pt x="605" y="160"/>
                      <a:pt x="607" y="160"/>
                      <a:pt x="608" y="160"/>
                    </a:cubicBezTo>
                    <a:cubicBezTo>
                      <a:pt x="609" y="161"/>
                      <a:pt x="610" y="162"/>
                      <a:pt x="611" y="162"/>
                    </a:cubicBezTo>
                    <a:cubicBezTo>
                      <a:pt x="612" y="163"/>
                      <a:pt x="616" y="161"/>
                      <a:pt x="616" y="164"/>
                    </a:cubicBezTo>
                    <a:cubicBezTo>
                      <a:pt x="616" y="164"/>
                      <a:pt x="613" y="164"/>
                      <a:pt x="613" y="165"/>
                    </a:cubicBezTo>
                    <a:cubicBezTo>
                      <a:pt x="612" y="167"/>
                      <a:pt x="616" y="166"/>
                      <a:pt x="616" y="166"/>
                    </a:cubicBezTo>
                    <a:cubicBezTo>
                      <a:pt x="618" y="166"/>
                      <a:pt x="620" y="166"/>
                      <a:pt x="621" y="166"/>
                    </a:cubicBezTo>
                    <a:cubicBezTo>
                      <a:pt x="622" y="165"/>
                      <a:pt x="622" y="165"/>
                      <a:pt x="623" y="164"/>
                    </a:cubicBezTo>
                    <a:cubicBezTo>
                      <a:pt x="624" y="164"/>
                      <a:pt x="625" y="165"/>
                      <a:pt x="627" y="165"/>
                    </a:cubicBezTo>
                    <a:cubicBezTo>
                      <a:pt x="628" y="165"/>
                      <a:pt x="635" y="163"/>
                      <a:pt x="631" y="162"/>
                    </a:cubicBezTo>
                    <a:cubicBezTo>
                      <a:pt x="629" y="162"/>
                      <a:pt x="628" y="163"/>
                      <a:pt x="628" y="160"/>
                    </a:cubicBezTo>
                    <a:cubicBezTo>
                      <a:pt x="628" y="159"/>
                      <a:pt x="630" y="156"/>
                      <a:pt x="631" y="155"/>
                    </a:cubicBezTo>
                    <a:cubicBezTo>
                      <a:pt x="633" y="154"/>
                      <a:pt x="634" y="153"/>
                      <a:pt x="636" y="151"/>
                    </a:cubicBezTo>
                    <a:cubicBezTo>
                      <a:pt x="637" y="150"/>
                      <a:pt x="639" y="150"/>
                      <a:pt x="640" y="148"/>
                    </a:cubicBezTo>
                    <a:cubicBezTo>
                      <a:pt x="641" y="146"/>
                      <a:pt x="642" y="145"/>
                      <a:pt x="644" y="145"/>
                    </a:cubicBezTo>
                    <a:cubicBezTo>
                      <a:pt x="646" y="145"/>
                      <a:pt x="649" y="144"/>
                      <a:pt x="651" y="144"/>
                    </a:cubicBezTo>
                    <a:cubicBezTo>
                      <a:pt x="653" y="144"/>
                      <a:pt x="654" y="146"/>
                      <a:pt x="655" y="146"/>
                    </a:cubicBezTo>
                    <a:cubicBezTo>
                      <a:pt x="656" y="145"/>
                      <a:pt x="657" y="143"/>
                      <a:pt x="658" y="144"/>
                    </a:cubicBezTo>
                    <a:cubicBezTo>
                      <a:pt x="659" y="145"/>
                      <a:pt x="656" y="148"/>
                      <a:pt x="656" y="149"/>
                    </a:cubicBezTo>
                    <a:cubicBezTo>
                      <a:pt x="656" y="151"/>
                      <a:pt x="657" y="149"/>
                      <a:pt x="659" y="150"/>
                    </a:cubicBezTo>
                    <a:cubicBezTo>
                      <a:pt x="659" y="150"/>
                      <a:pt x="657" y="152"/>
                      <a:pt x="657" y="153"/>
                    </a:cubicBezTo>
                    <a:cubicBezTo>
                      <a:pt x="657" y="154"/>
                      <a:pt x="664" y="149"/>
                      <a:pt x="664" y="149"/>
                    </a:cubicBezTo>
                    <a:cubicBezTo>
                      <a:pt x="665" y="148"/>
                      <a:pt x="666" y="147"/>
                      <a:pt x="668" y="146"/>
                    </a:cubicBezTo>
                    <a:cubicBezTo>
                      <a:pt x="669" y="145"/>
                      <a:pt x="672" y="147"/>
                      <a:pt x="672" y="145"/>
                    </a:cubicBezTo>
                    <a:cubicBezTo>
                      <a:pt x="671" y="143"/>
                      <a:pt x="672" y="139"/>
                      <a:pt x="675" y="139"/>
                    </a:cubicBezTo>
                    <a:cubicBezTo>
                      <a:pt x="676" y="138"/>
                      <a:pt x="678" y="137"/>
                      <a:pt x="679" y="138"/>
                    </a:cubicBezTo>
                    <a:cubicBezTo>
                      <a:pt x="680" y="138"/>
                      <a:pt x="682" y="140"/>
                      <a:pt x="683" y="139"/>
                    </a:cubicBezTo>
                    <a:cubicBezTo>
                      <a:pt x="681" y="140"/>
                      <a:pt x="678" y="139"/>
                      <a:pt x="677" y="142"/>
                    </a:cubicBezTo>
                    <a:cubicBezTo>
                      <a:pt x="677" y="143"/>
                      <a:pt x="677" y="144"/>
                      <a:pt x="677" y="145"/>
                    </a:cubicBezTo>
                    <a:cubicBezTo>
                      <a:pt x="677" y="146"/>
                      <a:pt x="675" y="146"/>
                      <a:pt x="676" y="147"/>
                    </a:cubicBezTo>
                    <a:cubicBezTo>
                      <a:pt x="676" y="148"/>
                      <a:pt x="677" y="148"/>
                      <a:pt x="676" y="149"/>
                    </a:cubicBezTo>
                    <a:cubicBezTo>
                      <a:pt x="675" y="149"/>
                      <a:pt x="674" y="150"/>
                      <a:pt x="675" y="151"/>
                    </a:cubicBezTo>
                    <a:cubicBezTo>
                      <a:pt x="675" y="151"/>
                      <a:pt x="669" y="153"/>
                      <a:pt x="669" y="154"/>
                    </a:cubicBezTo>
                    <a:cubicBezTo>
                      <a:pt x="667" y="155"/>
                      <a:pt x="666" y="157"/>
                      <a:pt x="664" y="158"/>
                    </a:cubicBezTo>
                    <a:cubicBezTo>
                      <a:pt x="662" y="160"/>
                      <a:pt x="660" y="161"/>
                      <a:pt x="658" y="163"/>
                    </a:cubicBezTo>
                    <a:cubicBezTo>
                      <a:pt x="654" y="166"/>
                      <a:pt x="651" y="173"/>
                      <a:pt x="646" y="173"/>
                    </a:cubicBezTo>
                    <a:cubicBezTo>
                      <a:pt x="645" y="173"/>
                      <a:pt x="641" y="174"/>
                      <a:pt x="641" y="175"/>
                    </a:cubicBezTo>
                    <a:cubicBezTo>
                      <a:pt x="641" y="178"/>
                      <a:pt x="641" y="179"/>
                      <a:pt x="638" y="181"/>
                    </a:cubicBezTo>
                    <a:cubicBezTo>
                      <a:pt x="634" y="184"/>
                      <a:pt x="634" y="190"/>
                      <a:pt x="635" y="195"/>
                    </a:cubicBezTo>
                    <a:cubicBezTo>
                      <a:pt x="636" y="200"/>
                      <a:pt x="635" y="206"/>
                      <a:pt x="638" y="210"/>
                    </a:cubicBezTo>
                    <a:cubicBezTo>
                      <a:pt x="639" y="212"/>
                      <a:pt x="639" y="215"/>
                      <a:pt x="639" y="217"/>
                    </a:cubicBezTo>
                    <a:cubicBezTo>
                      <a:pt x="639" y="217"/>
                      <a:pt x="639" y="219"/>
                      <a:pt x="640" y="219"/>
                    </a:cubicBezTo>
                    <a:cubicBezTo>
                      <a:pt x="641" y="219"/>
                      <a:pt x="639" y="222"/>
                      <a:pt x="640" y="222"/>
                    </a:cubicBezTo>
                    <a:cubicBezTo>
                      <a:pt x="640" y="222"/>
                      <a:pt x="645" y="218"/>
                      <a:pt x="645" y="217"/>
                    </a:cubicBezTo>
                    <a:cubicBezTo>
                      <a:pt x="647" y="215"/>
                      <a:pt x="648" y="213"/>
                      <a:pt x="649" y="210"/>
                    </a:cubicBezTo>
                    <a:cubicBezTo>
                      <a:pt x="650" y="208"/>
                      <a:pt x="654" y="206"/>
                      <a:pt x="655" y="206"/>
                    </a:cubicBezTo>
                    <a:cubicBezTo>
                      <a:pt x="658" y="208"/>
                      <a:pt x="655" y="202"/>
                      <a:pt x="656" y="201"/>
                    </a:cubicBezTo>
                    <a:cubicBezTo>
                      <a:pt x="658" y="198"/>
                      <a:pt x="659" y="197"/>
                      <a:pt x="662" y="197"/>
                    </a:cubicBezTo>
                    <a:cubicBezTo>
                      <a:pt x="665" y="197"/>
                      <a:pt x="669" y="197"/>
                      <a:pt x="667" y="194"/>
                    </a:cubicBezTo>
                    <a:cubicBezTo>
                      <a:pt x="664" y="191"/>
                      <a:pt x="666" y="188"/>
                      <a:pt x="669" y="186"/>
                    </a:cubicBezTo>
                    <a:cubicBezTo>
                      <a:pt x="670" y="185"/>
                      <a:pt x="670" y="187"/>
                      <a:pt x="671" y="187"/>
                    </a:cubicBezTo>
                    <a:cubicBezTo>
                      <a:pt x="673" y="187"/>
                      <a:pt x="673" y="184"/>
                      <a:pt x="673" y="183"/>
                    </a:cubicBezTo>
                    <a:cubicBezTo>
                      <a:pt x="671" y="181"/>
                      <a:pt x="669" y="180"/>
                      <a:pt x="671" y="177"/>
                    </a:cubicBezTo>
                    <a:cubicBezTo>
                      <a:pt x="671" y="177"/>
                      <a:pt x="674" y="176"/>
                      <a:pt x="673" y="175"/>
                    </a:cubicBezTo>
                    <a:cubicBezTo>
                      <a:pt x="672" y="175"/>
                      <a:pt x="671" y="173"/>
                      <a:pt x="670" y="173"/>
                    </a:cubicBezTo>
                    <a:cubicBezTo>
                      <a:pt x="669" y="173"/>
                      <a:pt x="670" y="174"/>
                      <a:pt x="669" y="174"/>
                    </a:cubicBezTo>
                    <a:cubicBezTo>
                      <a:pt x="667" y="174"/>
                      <a:pt x="666" y="173"/>
                      <a:pt x="667" y="171"/>
                    </a:cubicBezTo>
                    <a:cubicBezTo>
                      <a:pt x="668" y="169"/>
                      <a:pt x="670" y="168"/>
                      <a:pt x="672" y="165"/>
                    </a:cubicBezTo>
                    <a:cubicBezTo>
                      <a:pt x="673" y="163"/>
                      <a:pt x="673" y="160"/>
                      <a:pt x="676" y="158"/>
                    </a:cubicBezTo>
                    <a:cubicBezTo>
                      <a:pt x="677" y="157"/>
                      <a:pt x="677" y="159"/>
                      <a:pt x="677" y="159"/>
                    </a:cubicBezTo>
                    <a:cubicBezTo>
                      <a:pt x="679" y="159"/>
                      <a:pt x="679" y="157"/>
                      <a:pt x="680" y="158"/>
                    </a:cubicBezTo>
                    <a:cubicBezTo>
                      <a:pt x="681" y="158"/>
                      <a:pt x="681" y="159"/>
                      <a:pt x="682" y="158"/>
                    </a:cubicBezTo>
                    <a:cubicBezTo>
                      <a:pt x="684" y="157"/>
                      <a:pt x="685" y="156"/>
                      <a:pt x="687" y="155"/>
                    </a:cubicBezTo>
                    <a:cubicBezTo>
                      <a:pt x="690" y="154"/>
                      <a:pt x="686" y="158"/>
                      <a:pt x="688" y="159"/>
                    </a:cubicBezTo>
                    <a:cubicBezTo>
                      <a:pt x="688" y="160"/>
                      <a:pt x="692" y="156"/>
                      <a:pt x="693" y="156"/>
                    </a:cubicBezTo>
                    <a:cubicBezTo>
                      <a:pt x="695" y="155"/>
                      <a:pt x="697" y="154"/>
                      <a:pt x="700" y="154"/>
                    </a:cubicBezTo>
                    <a:cubicBezTo>
                      <a:pt x="702" y="154"/>
                      <a:pt x="704" y="154"/>
                      <a:pt x="705" y="156"/>
                    </a:cubicBezTo>
                    <a:cubicBezTo>
                      <a:pt x="706" y="156"/>
                      <a:pt x="707" y="157"/>
                      <a:pt x="708" y="158"/>
                    </a:cubicBezTo>
                    <a:cubicBezTo>
                      <a:pt x="709" y="159"/>
                      <a:pt x="709" y="156"/>
                      <a:pt x="710" y="156"/>
                    </a:cubicBezTo>
                    <a:cubicBezTo>
                      <a:pt x="718" y="149"/>
                      <a:pt x="727" y="146"/>
                      <a:pt x="736" y="142"/>
                    </a:cubicBezTo>
                    <a:cubicBezTo>
                      <a:pt x="738" y="141"/>
                      <a:pt x="741" y="140"/>
                      <a:pt x="742" y="138"/>
                    </a:cubicBezTo>
                    <a:cubicBezTo>
                      <a:pt x="743" y="136"/>
                      <a:pt x="743" y="139"/>
                      <a:pt x="745" y="139"/>
                    </a:cubicBezTo>
                    <a:cubicBezTo>
                      <a:pt x="746" y="139"/>
                      <a:pt x="748" y="139"/>
                      <a:pt x="749" y="139"/>
                    </a:cubicBezTo>
                    <a:cubicBezTo>
                      <a:pt x="750" y="140"/>
                      <a:pt x="751" y="141"/>
                      <a:pt x="752" y="141"/>
                    </a:cubicBezTo>
                    <a:cubicBezTo>
                      <a:pt x="755" y="141"/>
                      <a:pt x="755" y="137"/>
                      <a:pt x="754" y="135"/>
                    </a:cubicBezTo>
                    <a:cubicBezTo>
                      <a:pt x="754" y="134"/>
                      <a:pt x="750" y="132"/>
                      <a:pt x="751" y="131"/>
                    </a:cubicBezTo>
                    <a:cubicBezTo>
                      <a:pt x="751" y="130"/>
                      <a:pt x="749" y="125"/>
                      <a:pt x="748" y="126"/>
                    </a:cubicBezTo>
                    <a:cubicBezTo>
                      <a:pt x="748" y="127"/>
                      <a:pt x="746" y="125"/>
                      <a:pt x="745" y="125"/>
                    </a:cubicBezTo>
                    <a:cubicBezTo>
                      <a:pt x="744" y="124"/>
                      <a:pt x="745" y="123"/>
                      <a:pt x="744" y="122"/>
                    </a:cubicBezTo>
                    <a:cubicBezTo>
                      <a:pt x="744" y="121"/>
                      <a:pt x="741" y="122"/>
                      <a:pt x="741" y="122"/>
                    </a:cubicBezTo>
                    <a:cubicBezTo>
                      <a:pt x="740" y="123"/>
                      <a:pt x="737" y="122"/>
                      <a:pt x="738" y="121"/>
                    </a:cubicBezTo>
                    <a:cubicBezTo>
                      <a:pt x="738" y="120"/>
                      <a:pt x="741" y="121"/>
                      <a:pt x="742" y="121"/>
                    </a:cubicBezTo>
                    <a:cubicBezTo>
                      <a:pt x="742" y="120"/>
                      <a:pt x="739" y="120"/>
                      <a:pt x="739" y="120"/>
                    </a:cubicBezTo>
                    <a:cubicBezTo>
                      <a:pt x="739" y="117"/>
                      <a:pt x="747" y="122"/>
                      <a:pt x="748" y="122"/>
                    </a:cubicBezTo>
                    <a:cubicBezTo>
                      <a:pt x="750" y="123"/>
                      <a:pt x="756" y="121"/>
                      <a:pt x="758" y="119"/>
                    </a:cubicBezTo>
                    <a:cubicBezTo>
                      <a:pt x="759" y="118"/>
                      <a:pt x="757" y="118"/>
                      <a:pt x="757" y="117"/>
                    </a:cubicBezTo>
                    <a:cubicBezTo>
                      <a:pt x="757" y="117"/>
                      <a:pt x="761" y="117"/>
                      <a:pt x="761" y="115"/>
                    </a:cubicBezTo>
                    <a:cubicBezTo>
                      <a:pt x="760" y="114"/>
                      <a:pt x="758" y="113"/>
                      <a:pt x="759" y="112"/>
                    </a:cubicBezTo>
                    <a:cubicBezTo>
                      <a:pt x="759" y="111"/>
                      <a:pt x="761" y="109"/>
                      <a:pt x="761" y="109"/>
                    </a:cubicBezTo>
                    <a:cubicBezTo>
                      <a:pt x="762" y="109"/>
                      <a:pt x="766" y="110"/>
                      <a:pt x="766" y="109"/>
                    </a:cubicBezTo>
                    <a:cubicBezTo>
                      <a:pt x="765" y="110"/>
                      <a:pt x="762" y="111"/>
                      <a:pt x="763" y="112"/>
                    </a:cubicBezTo>
                    <a:cubicBezTo>
                      <a:pt x="764" y="113"/>
                      <a:pt x="765" y="114"/>
                      <a:pt x="765" y="114"/>
                    </a:cubicBezTo>
                    <a:cubicBezTo>
                      <a:pt x="765" y="115"/>
                      <a:pt x="764" y="116"/>
                      <a:pt x="765" y="116"/>
                    </a:cubicBezTo>
                    <a:cubicBezTo>
                      <a:pt x="767" y="116"/>
                      <a:pt x="769" y="115"/>
                      <a:pt x="771" y="115"/>
                    </a:cubicBezTo>
                    <a:cubicBezTo>
                      <a:pt x="773" y="115"/>
                      <a:pt x="775" y="115"/>
                      <a:pt x="777" y="116"/>
                    </a:cubicBezTo>
                    <a:cubicBezTo>
                      <a:pt x="778" y="117"/>
                      <a:pt x="778" y="117"/>
                      <a:pt x="778" y="119"/>
                    </a:cubicBezTo>
                    <a:cubicBezTo>
                      <a:pt x="778" y="120"/>
                      <a:pt x="782" y="121"/>
                      <a:pt x="783" y="121"/>
                    </a:cubicBezTo>
                    <a:cubicBezTo>
                      <a:pt x="784" y="122"/>
                      <a:pt x="790" y="126"/>
                      <a:pt x="791" y="124"/>
                    </a:cubicBezTo>
                    <a:cubicBezTo>
                      <a:pt x="790" y="127"/>
                      <a:pt x="796" y="124"/>
                      <a:pt x="796" y="124"/>
                    </a:cubicBezTo>
                    <a:cubicBezTo>
                      <a:pt x="796" y="123"/>
                      <a:pt x="792" y="123"/>
                      <a:pt x="793" y="122"/>
                    </a:cubicBezTo>
                    <a:cubicBezTo>
                      <a:pt x="793" y="120"/>
                      <a:pt x="796" y="122"/>
                      <a:pt x="796" y="122"/>
                    </a:cubicBezTo>
                    <a:cubicBezTo>
                      <a:pt x="796" y="120"/>
                      <a:pt x="795" y="122"/>
                      <a:pt x="796" y="119"/>
                    </a:cubicBezTo>
                    <a:cubicBezTo>
                      <a:pt x="796" y="118"/>
                      <a:pt x="796" y="117"/>
                      <a:pt x="796" y="116"/>
                    </a:cubicBezTo>
                    <a:cubicBezTo>
                      <a:pt x="795" y="115"/>
                      <a:pt x="794" y="115"/>
                      <a:pt x="794" y="114"/>
                    </a:cubicBezTo>
                    <a:cubicBezTo>
                      <a:pt x="794" y="114"/>
                      <a:pt x="801" y="116"/>
                      <a:pt x="802" y="115"/>
                    </a:cubicBezTo>
                    <a:cubicBezTo>
                      <a:pt x="802" y="115"/>
                      <a:pt x="801" y="114"/>
                      <a:pt x="800" y="114"/>
                    </a:cubicBezTo>
                    <a:cubicBezTo>
                      <a:pt x="801" y="114"/>
                      <a:pt x="804" y="115"/>
                      <a:pt x="805" y="114"/>
                    </a:cubicBezTo>
                    <a:cubicBezTo>
                      <a:pt x="805" y="113"/>
                      <a:pt x="805" y="112"/>
                      <a:pt x="806" y="111"/>
                    </a:cubicBezTo>
                    <a:cubicBezTo>
                      <a:pt x="806" y="111"/>
                      <a:pt x="809" y="111"/>
                      <a:pt x="809" y="111"/>
                    </a:cubicBezTo>
                    <a:cubicBezTo>
                      <a:pt x="809" y="111"/>
                      <a:pt x="808" y="111"/>
                      <a:pt x="808" y="111"/>
                    </a:cubicBezTo>
                    <a:cubicBezTo>
                      <a:pt x="807" y="110"/>
                      <a:pt x="810" y="111"/>
                      <a:pt x="808" y="111"/>
                    </a:cubicBezTo>
                    <a:close/>
                    <a:moveTo>
                      <a:pt x="405" y="192"/>
                    </a:moveTo>
                    <a:cubicBezTo>
                      <a:pt x="404" y="195"/>
                      <a:pt x="404" y="198"/>
                      <a:pt x="403" y="201"/>
                    </a:cubicBezTo>
                    <a:cubicBezTo>
                      <a:pt x="402" y="203"/>
                      <a:pt x="399" y="202"/>
                      <a:pt x="399" y="204"/>
                    </a:cubicBezTo>
                    <a:cubicBezTo>
                      <a:pt x="399" y="204"/>
                      <a:pt x="401" y="204"/>
                      <a:pt x="402" y="204"/>
                    </a:cubicBezTo>
                    <a:cubicBezTo>
                      <a:pt x="402" y="204"/>
                      <a:pt x="393" y="210"/>
                      <a:pt x="392" y="210"/>
                    </a:cubicBezTo>
                    <a:cubicBezTo>
                      <a:pt x="391" y="211"/>
                      <a:pt x="390" y="212"/>
                      <a:pt x="388" y="212"/>
                    </a:cubicBezTo>
                    <a:cubicBezTo>
                      <a:pt x="387" y="213"/>
                      <a:pt x="386" y="215"/>
                      <a:pt x="385" y="216"/>
                    </a:cubicBezTo>
                    <a:cubicBezTo>
                      <a:pt x="384" y="217"/>
                      <a:pt x="377" y="219"/>
                      <a:pt x="376" y="217"/>
                    </a:cubicBezTo>
                    <a:cubicBezTo>
                      <a:pt x="376" y="216"/>
                      <a:pt x="383" y="214"/>
                      <a:pt x="384" y="213"/>
                    </a:cubicBezTo>
                    <a:cubicBezTo>
                      <a:pt x="387" y="211"/>
                      <a:pt x="390" y="208"/>
                      <a:pt x="393" y="206"/>
                    </a:cubicBezTo>
                    <a:cubicBezTo>
                      <a:pt x="395" y="205"/>
                      <a:pt x="395" y="202"/>
                      <a:pt x="397" y="201"/>
                    </a:cubicBezTo>
                    <a:cubicBezTo>
                      <a:pt x="399" y="198"/>
                      <a:pt x="401" y="195"/>
                      <a:pt x="402" y="192"/>
                    </a:cubicBezTo>
                    <a:cubicBezTo>
                      <a:pt x="402" y="190"/>
                      <a:pt x="402" y="190"/>
                      <a:pt x="404" y="189"/>
                    </a:cubicBezTo>
                    <a:cubicBezTo>
                      <a:pt x="406" y="188"/>
                      <a:pt x="405" y="191"/>
                      <a:pt x="405" y="192"/>
                    </a:cubicBezTo>
                    <a:cubicBezTo>
                      <a:pt x="404" y="193"/>
                      <a:pt x="405" y="190"/>
                      <a:pt x="405" y="19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6" name="Freeform 721">
                <a:extLst>
                  <a:ext uri="{FF2B5EF4-FFF2-40B4-BE49-F238E27FC236}">
                    <a16:creationId xmlns:a16="http://schemas.microsoft.com/office/drawing/2014/main" id="{99CC02CB-B06C-7541-A3EE-37F384886B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93809" y="6226607"/>
                <a:ext cx="140127" cy="299442"/>
              </a:xfrm>
              <a:custGeom>
                <a:avLst/>
                <a:gdLst>
                  <a:gd name="T0" fmla="*/ 13 w 15"/>
                  <a:gd name="T1" fmla="*/ 26 h 32"/>
                  <a:gd name="T2" fmla="*/ 10 w 15"/>
                  <a:gd name="T3" fmla="*/ 13 h 32"/>
                  <a:gd name="T4" fmla="*/ 9 w 15"/>
                  <a:gd name="T5" fmla="*/ 4 h 32"/>
                  <a:gd name="T6" fmla="*/ 9 w 15"/>
                  <a:gd name="T7" fmla="*/ 1 h 32"/>
                  <a:gd name="T8" fmla="*/ 6 w 15"/>
                  <a:gd name="T9" fmla="*/ 0 h 32"/>
                  <a:gd name="T10" fmla="*/ 7 w 15"/>
                  <a:gd name="T11" fmla="*/ 3 h 32"/>
                  <a:gd name="T12" fmla="*/ 6 w 15"/>
                  <a:gd name="T13" fmla="*/ 5 h 32"/>
                  <a:gd name="T14" fmla="*/ 4 w 15"/>
                  <a:gd name="T15" fmla="*/ 7 h 32"/>
                  <a:gd name="T16" fmla="*/ 4 w 15"/>
                  <a:gd name="T17" fmla="*/ 9 h 32"/>
                  <a:gd name="T18" fmla="*/ 2 w 15"/>
                  <a:gd name="T19" fmla="*/ 14 h 32"/>
                  <a:gd name="T20" fmla="*/ 5 w 15"/>
                  <a:gd name="T21" fmla="*/ 20 h 32"/>
                  <a:gd name="T22" fmla="*/ 6 w 15"/>
                  <a:gd name="T23" fmla="*/ 32 h 32"/>
                  <a:gd name="T24" fmla="*/ 15 w 15"/>
                  <a:gd name="T25" fmla="*/ 32 h 32"/>
                  <a:gd name="T26" fmla="*/ 13 w 15"/>
                  <a:gd name="T27" fmla="*/ 26 h 32"/>
                  <a:gd name="T28" fmla="*/ 13 w 15"/>
                  <a:gd name="T29" fmla="*/ 2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32">
                    <a:moveTo>
                      <a:pt x="13" y="26"/>
                    </a:moveTo>
                    <a:cubicBezTo>
                      <a:pt x="13" y="22"/>
                      <a:pt x="9" y="17"/>
                      <a:pt x="10" y="13"/>
                    </a:cubicBezTo>
                    <a:cubicBezTo>
                      <a:pt x="11" y="10"/>
                      <a:pt x="10" y="7"/>
                      <a:pt x="9" y="4"/>
                    </a:cubicBezTo>
                    <a:cubicBezTo>
                      <a:pt x="9" y="3"/>
                      <a:pt x="9" y="2"/>
                      <a:pt x="9" y="1"/>
                    </a:cubicBezTo>
                    <a:cubicBezTo>
                      <a:pt x="9" y="0"/>
                      <a:pt x="6" y="0"/>
                      <a:pt x="6" y="0"/>
                    </a:cubicBezTo>
                    <a:cubicBezTo>
                      <a:pt x="6" y="1"/>
                      <a:pt x="7" y="2"/>
                      <a:pt x="7" y="3"/>
                    </a:cubicBezTo>
                    <a:cubicBezTo>
                      <a:pt x="8" y="4"/>
                      <a:pt x="7" y="5"/>
                      <a:pt x="6" y="5"/>
                    </a:cubicBezTo>
                    <a:cubicBezTo>
                      <a:pt x="5" y="6"/>
                      <a:pt x="4" y="5"/>
                      <a:pt x="4" y="7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3" y="11"/>
                      <a:pt x="3" y="13"/>
                      <a:pt x="2" y="14"/>
                    </a:cubicBezTo>
                    <a:cubicBezTo>
                      <a:pt x="0" y="15"/>
                      <a:pt x="4" y="18"/>
                      <a:pt x="5" y="20"/>
                    </a:cubicBezTo>
                    <a:cubicBezTo>
                      <a:pt x="6" y="22"/>
                      <a:pt x="4" y="32"/>
                      <a:pt x="6" y="32"/>
                    </a:cubicBezTo>
                    <a:cubicBezTo>
                      <a:pt x="9" y="32"/>
                      <a:pt x="12" y="32"/>
                      <a:pt x="15" y="32"/>
                    </a:cubicBezTo>
                    <a:cubicBezTo>
                      <a:pt x="15" y="30"/>
                      <a:pt x="14" y="28"/>
                      <a:pt x="13" y="26"/>
                    </a:cubicBezTo>
                    <a:cubicBezTo>
                      <a:pt x="13" y="24"/>
                      <a:pt x="13" y="27"/>
                      <a:pt x="13" y="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7" name="Freeform 722">
                <a:extLst>
                  <a:ext uri="{FF2B5EF4-FFF2-40B4-BE49-F238E27FC236}">
                    <a16:creationId xmlns:a16="http://schemas.microsoft.com/office/drawing/2014/main" id="{2DB4FBB3-7B40-8246-B428-96C1E7C1C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471" y="6516489"/>
                <a:ext cx="140127" cy="216615"/>
              </a:xfrm>
              <a:custGeom>
                <a:avLst/>
                <a:gdLst>
                  <a:gd name="T0" fmla="*/ 12 w 15"/>
                  <a:gd name="T1" fmla="*/ 1 h 23"/>
                  <a:gd name="T2" fmla="*/ 7 w 15"/>
                  <a:gd name="T3" fmla="*/ 1 h 23"/>
                  <a:gd name="T4" fmla="*/ 2 w 15"/>
                  <a:gd name="T5" fmla="*/ 2 h 23"/>
                  <a:gd name="T6" fmla="*/ 1 w 15"/>
                  <a:gd name="T7" fmla="*/ 7 h 23"/>
                  <a:gd name="T8" fmla="*/ 2 w 15"/>
                  <a:gd name="T9" fmla="*/ 11 h 23"/>
                  <a:gd name="T10" fmla="*/ 1 w 15"/>
                  <a:gd name="T11" fmla="*/ 23 h 23"/>
                  <a:gd name="T12" fmla="*/ 4 w 15"/>
                  <a:gd name="T13" fmla="*/ 20 h 23"/>
                  <a:gd name="T14" fmla="*/ 7 w 15"/>
                  <a:gd name="T15" fmla="*/ 20 h 23"/>
                  <a:gd name="T16" fmla="*/ 9 w 15"/>
                  <a:gd name="T17" fmla="*/ 23 h 23"/>
                  <a:gd name="T18" fmla="*/ 9 w 15"/>
                  <a:gd name="T19" fmla="*/ 20 h 23"/>
                  <a:gd name="T20" fmla="*/ 6 w 15"/>
                  <a:gd name="T21" fmla="*/ 16 h 23"/>
                  <a:gd name="T22" fmla="*/ 4 w 15"/>
                  <a:gd name="T23" fmla="*/ 7 h 23"/>
                  <a:gd name="T24" fmla="*/ 9 w 15"/>
                  <a:gd name="T25" fmla="*/ 3 h 23"/>
                  <a:gd name="T26" fmla="*/ 15 w 15"/>
                  <a:gd name="T27" fmla="*/ 6 h 23"/>
                  <a:gd name="T28" fmla="*/ 12 w 15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3">
                    <a:moveTo>
                      <a:pt x="12" y="1"/>
                    </a:moveTo>
                    <a:cubicBezTo>
                      <a:pt x="11" y="1"/>
                      <a:pt x="9" y="1"/>
                      <a:pt x="7" y="1"/>
                    </a:cubicBezTo>
                    <a:cubicBezTo>
                      <a:pt x="5" y="1"/>
                      <a:pt x="3" y="0"/>
                      <a:pt x="2" y="2"/>
                    </a:cubicBezTo>
                    <a:cubicBezTo>
                      <a:pt x="2" y="4"/>
                      <a:pt x="1" y="5"/>
                      <a:pt x="1" y="7"/>
                    </a:cubicBezTo>
                    <a:cubicBezTo>
                      <a:pt x="1" y="8"/>
                      <a:pt x="2" y="9"/>
                      <a:pt x="2" y="11"/>
                    </a:cubicBezTo>
                    <a:cubicBezTo>
                      <a:pt x="2" y="12"/>
                      <a:pt x="0" y="23"/>
                      <a:pt x="1" y="23"/>
                    </a:cubicBezTo>
                    <a:cubicBezTo>
                      <a:pt x="3" y="22"/>
                      <a:pt x="1" y="19"/>
                      <a:pt x="4" y="20"/>
                    </a:cubicBezTo>
                    <a:cubicBezTo>
                      <a:pt x="5" y="20"/>
                      <a:pt x="7" y="19"/>
                      <a:pt x="7" y="20"/>
                    </a:cubicBezTo>
                    <a:cubicBezTo>
                      <a:pt x="8" y="20"/>
                      <a:pt x="8" y="23"/>
                      <a:pt x="9" y="23"/>
                    </a:cubicBezTo>
                    <a:cubicBezTo>
                      <a:pt x="9" y="23"/>
                      <a:pt x="9" y="20"/>
                      <a:pt x="9" y="20"/>
                    </a:cubicBezTo>
                    <a:cubicBezTo>
                      <a:pt x="9" y="18"/>
                      <a:pt x="7" y="17"/>
                      <a:pt x="6" y="16"/>
                    </a:cubicBezTo>
                    <a:cubicBezTo>
                      <a:pt x="5" y="14"/>
                      <a:pt x="2" y="9"/>
                      <a:pt x="4" y="7"/>
                    </a:cubicBezTo>
                    <a:cubicBezTo>
                      <a:pt x="7" y="5"/>
                      <a:pt x="6" y="4"/>
                      <a:pt x="9" y="3"/>
                    </a:cubicBezTo>
                    <a:cubicBezTo>
                      <a:pt x="11" y="2"/>
                      <a:pt x="14" y="4"/>
                      <a:pt x="15" y="6"/>
                    </a:cubicBezTo>
                    <a:cubicBezTo>
                      <a:pt x="14" y="4"/>
                      <a:pt x="13" y="2"/>
                      <a:pt x="1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8" name="Freeform 723">
                <a:extLst>
                  <a:ext uri="{FF2B5EF4-FFF2-40B4-BE49-F238E27FC236}">
                    <a16:creationId xmlns:a16="http://schemas.microsoft.com/office/drawing/2014/main" id="{534F480C-C945-424B-A065-BC9031BE1A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83619" y="7153602"/>
                <a:ext cx="197453" cy="235731"/>
              </a:xfrm>
              <a:custGeom>
                <a:avLst/>
                <a:gdLst>
                  <a:gd name="T0" fmla="*/ 5 w 21"/>
                  <a:gd name="T1" fmla="*/ 1 h 25"/>
                  <a:gd name="T2" fmla="*/ 4 w 21"/>
                  <a:gd name="T3" fmla="*/ 7 h 25"/>
                  <a:gd name="T4" fmla="*/ 1 w 21"/>
                  <a:gd name="T5" fmla="*/ 9 h 25"/>
                  <a:gd name="T6" fmla="*/ 3 w 21"/>
                  <a:gd name="T7" fmla="*/ 11 h 25"/>
                  <a:gd name="T8" fmla="*/ 2 w 21"/>
                  <a:gd name="T9" fmla="*/ 14 h 25"/>
                  <a:gd name="T10" fmla="*/ 3 w 21"/>
                  <a:gd name="T11" fmla="*/ 16 h 25"/>
                  <a:gd name="T12" fmla="*/ 1 w 21"/>
                  <a:gd name="T13" fmla="*/ 20 h 25"/>
                  <a:gd name="T14" fmla="*/ 3 w 21"/>
                  <a:gd name="T15" fmla="*/ 21 h 25"/>
                  <a:gd name="T16" fmla="*/ 0 w 21"/>
                  <a:gd name="T17" fmla="*/ 24 h 25"/>
                  <a:gd name="T18" fmla="*/ 2 w 21"/>
                  <a:gd name="T19" fmla="*/ 23 h 25"/>
                  <a:gd name="T20" fmla="*/ 3 w 21"/>
                  <a:gd name="T21" fmla="*/ 24 h 25"/>
                  <a:gd name="T22" fmla="*/ 6 w 21"/>
                  <a:gd name="T23" fmla="*/ 22 h 25"/>
                  <a:gd name="T24" fmla="*/ 8 w 21"/>
                  <a:gd name="T25" fmla="*/ 22 h 25"/>
                  <a:gd name="T26" fmla="*/ 9 w 21"/>
                  <a:gd name="T27" fmla="*/ 22 h 25"/>
                  <a:gd name="T28" fmla="*/ 12 w 21"/>
                  <a:gd name="T29" fmla="*/ 21 h 25"/>
                  <a:gd name="T30" fmla="*/ 14 w 21"/>
                  <a:gd name="T31" fmla="*/ 20 h 25"/>
                  <a:gd name="T32" fmla="*/ 17 w 21"/>
                  <a:gd name="T33" fmla="*/ 18 h 25"/>
                  <a:gd name="T34" fmla="*/ 20 w 21"/>
                  <a:gd name="T35" fmla="*/ 20 h 25"/>
                  <a:gd name="T36" fmla="*/ 19 w 21"/>
                  <a:gd name="T37" fmla="*/ 16 h 25"/>
                  <a:gd name="T38" fmla="*/ 17 w 21"/>
                  <a:gd name="T39" fmla="*/ 12 h 25"/>
                  <a:gd name="T40" fmla="*/ 12 w 21"/>
                  <a:gd name="T41" fmla="*/ 0 h 25"/>
                  <a:gd name="T42" fmla="*/ 5 w 21"/>
                  <a:gd name="T43" fmla="*/ 1 h 25"/>
                  <a:gd name="T44" fmla="*/ 5 w 21"/>
                  <a:gd name="T45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25">
                    <a:moveTo>
                      <a:pt x="5" y="1"/>
                    </a:moveTo>
                    <a:cubicBezTo>
                      <a:pt x="3" y="2"/>
                      <a:pt x="2" y="6"/>
                      <a:pt x="4" y="7"/>
                    </a:cubicBezTo>
                    <a:cubicBezTo>
                      <a:pt x="7" y="10"/>
                      <a:pt x="2" y="9"/>
                      <a:pt x="1" y="9"/>
                    </a:cubicBezTo>
                    <a:cubicBezTo>
                      <a:pt x="1" y="9"/>
                      <a:pt x="3" y="11"/>
                      <a:pt x="3" y="11"/>
                    </a:cubicBezTo>
                    <a:cubicBezTo>
                      <a:pt x="3" y="13"/>
                      <a:pt x="3" y="13"/>
                      <a:pt x="2" y="14"/>
                    </a:cubicBezTo>
                    <a:cubicBezTo>
                      <a:pt x="2" y="14"/>
                      <a:pt x="3" y="15"/>
                      <a:pt x="3" y="16"/>
                    </a:cubicBezTo>
                    <a:cubicBezTo>
                      <a:pt x="2" y="17"/>
                      <a:pt x="1" y="20"/>
                      <a:pt x="1" y="20"/>
                    </a:cubicBezTo>
                    <a:cubicBezTo>
                      <a:pt x="1" y="20"/>
                      <a:pt x="3" y="20"/>
                      <a:pt x="3" y="21"/>
                    </a:cubicBezTo>
                    <a:cubicBezTo>
                      <a:pt x="3" y="21"/>
                      <a:pt x="0" y="23"/>
                      <a:pt x="0" y="24"/>
                    </a:cubicBezTo>
                    <a:cubicBezTo>
                      <a:pt x="0" y="24"/>
                      <a:pt x="1" y="23"/>
                      <a:pt x="2" y="23"/>
                    </a:cubicBezTo>
                    <a:cubicBezTo>
                      <a:pt x="2" y="23"/>
                      <a:pt x="2" y="25"/>
                      <a:pt x="3" y="24"/>
                    </a:cubicBezTo>
                    <a:cubicBezTo>
                      <a:pt x="3" y="23"/>
                      <a:pt x="5" y="22"/>
                      <a:pt x="6" y="22"/>
                    </a:cubicBezTo>
                    <a:cubicBezTo>
                      <a:pt x="7" y="21"/>
                      <a:pt x="6" y="25"/>
                      <a:pt x="8" y="22"/>
                    </a:cubicBezTo>
                    <a:cubicBezTo>
                      <a:pt x="9" y="20"/>
                      <a:pt x="8" y="21"/>
                      <a:pt x="9" y="22"/>
                    </a:cubicBezTo>
                    <a:cubicBezTo>
                      <a:pt x="9" y="22"/>
                      <a:pt x="12" y="21"/>
                      <a:pt x="12" y="21"/>
                    </a:cubicBezTo>
                    <a:cubicBezTo>
                      <a:pt x="14" y="21"/>
                      <a:pt x="13" y="20"/>
                      <a:pt x="14" y="20"/>
                    </a:cubicBezTo>
                    <a:cubicBezTo>
                      <a:pt x="16" y="20"/>
                      <a:pt x="16" y="19"/>
                      <a:pt x="17" y="18"/>
                    </a:cubicBezTo>
                    <a:cubicBezTo>
                      <a:pt x="18" y="16"/>
                      <a:pt x="19" y="19"/>
                      <a:pt x="20" y="20"/>
                    </a:cubicBezTo>
                    <a:cubicBezTo>
                      <a:pt x="21" y="20"/>
                      <a:pt x="19" y="16"/>
                      <a:pt x="19" y="16"/>
                    </a:cubicBezTo>
                    <a:cubicBezTo>
                      <a:pt x="18" y="15"/>
                      <a:pt x="17" y="14"/>
                      <a:pt x="17" y="12"/>
                    </a:cubicBezTo>
                    <a:cubicBezTo>
                      <a:pt x="17" y="7"/>
                      <a:pt x="14" y="4"/>
                      <a:pt x="12" y="0"/>
                    </a:cubicBezTo>
                    <a:cubicBezTo>
                      <a:pt x="10" y="2"/>
                      <a:pt x="8" y="1"/>
                      <a:pt x="5" y="1"/>
                    </a:cubicBezTo>
                    <a:cubicBezTo>
                      <a:pt x="5" y="2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9" name="Freeform 724">
                <a:extLst>
                  <a:ext uri="{FF2B5EF4-FFF2-40B4-BE49-F238E27FC236}">
                    <a16:creationId xmlns:a16="http://schemas.microsoft.com/office/drawing/2014/main" id="{23228493-925E-0348-B75B-B7F775AFDD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0819" y="6901941"/>
                <a:ext cx="299364" cy="289887"/>
              </a:xfrm>
              <a:custGeom>
                <a:avLst/>
                <a:gdLst>
                  <a:gd name="T0" fmla="*/ 32 w 32"/>
                  <a:gd name="T1" fmla="*/ 3 h 31"/>
                  <a:gd name="T2" fmla="*/ 29 w 32"/>
                  <a:gd name="T3" fmla="*/ 1 h 31"/>
                  <a:gd name="T4" fmla="*/ 27 w 32"/>
                  <a:gd name="T5" fmla="*/ 4 h 31"/>
                  <a:gd name="T6" fmla="*/ 25 w 32"/>
                  <a:gd name="T7" fmla="*/ 5 h 31"/>
                  <a:gd name="T8" fmla="*/ 20 w 32"/>
                  <a:gd name="T9" fmla="*/ 6 h 31"/>
                  <a:gd name="T10" fmla="*/ 20 w 32"/>
                  <a:gd name="T11" fmla="*/ 10 h 31"/>
                  <a:gd name="T12" fmla="*/ 13 w 32"/>
                  <a:gd name="T13" fmla="*/ 9 h 31"/>
                  <a:gd name="T14" fmla="*/ 10 w 32"/>
                  <a:gd name="T15" fmla="*/ 12 h 31"/>
                  <a:gd name="T16" fmla="*/ 0 w 32"/>
                  <a:gd name="T17" fmla="*/ 19 h 31"/>
                  <a:gd name="T18" fmla="*/ 6 w 32"/>
                  <a:gd name="T19" fmla="*/ 21 h 31"/>
                  <a:gd name="T20" fmla="*/ 5 w 32"/>
                  <a:gd name="T21" fmla="*/ 24 h 31"/>
                  <a:gd name="T22" fmla="*/ 6 w 32"/>
                  <a:gd name="T23" fmla="*/ 26 h 31"/>
                  <a:gd name="T24" fmla="*/ 3 w 32"/>
                  <a:gd name="T25" fmla="*/ 29 h 31"/>
                  <a:gd name="T26" fmla="*/ 5 w 32"/>
                  <a:gd name="T27" fmla="*/ 30 h 31"/>
                  <a:gd name="T28" fmla="*/ 5 w 32"/>
                  <a:gd name="T29" fmla="*/ 31 h 31"/>
                  <a:gd name="T30" fmla="*/ 9 w 32"/>
                  <a:gd name="T31" fmla="*/ 31 h 31"/>
                  <a:gd name="T32" fmla="*/ 12 w 32"/>
                  <a:gd name="T33" fmla="*/ 31 h 31"/>
                  <a:gd name="T34" fmla="*/ 14 w 32"/>
                  <a:gd name="T35" fmla="*/ 28 h 31"/>
                  <a:gd name="T36" fmla="*/ 21 w 32"/>
                  <a:gd name="T37" fmla="*/ 27 h 31"/>
                  <a:gd name="T38" fmla="*/ 16 w 32"/>
                  <a:gd name="T39" fmla="*/ 22 h 31"/>
                  <a:gd name="T40" fmla="*/ 20 w 32"/>
                  <a:gd name="T41" fmla="*/ 19 h 31"/>
                  <a:gd name="T42" fmla="*/ 27 w 32"/>
                  <a:gd name="T43" fmla="*/ 14 h 31"/>
                  <a:gd name="T44" fmla="*/ 27 w 32"/>
                  <a:gd name="T45" fmla="*/ 8 h 31"/>
                  <a:gd name="T46" fmla="*/ 32 w 32"/>
                  <a:gd name="T47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" h="31">
                    <a:moveTo>
                      <a:pt x="32" y="3"/>
                    </a:moveTo>
                    <a:cubicBezTo>
                      <a:pt x="31" y="2"/>
                      <a:pt x="30" y="0"/>
                      <a:pt x="29" y="1"/>
                    </a:cubicBezTo>
                    <a:cubicBezTo>
                      <a:pt x="28" y="1"/>
                      <a:pt x="28" y="3"/>
                      <a:pt x="27" y="4"/>
                    </a:cubicBezTo>
                    <a:cubicBezTo>
                      <a:pt x="27" y="4"/>
                      <a:pt x="26" y="3"/>
                      <a:pt x="25" y="5"/>
                    </a:cubicBezTo>
                    <a:cubicBezTo>
                      <a:pt x="24" y="6"/>
                      <a:pt x="22" y="6"/>
                      <a:pt x="20" y="6"/>
                    </a:cubicBezTo>
                    <a:cubicBezTo>
                      <a:pt x="18" y="7"/>
                      <a:pt x="22" y="9"/>
                      <a:pt x="20" y="10"/>
                    </a:cubicBezTo>
                    <a:cubicBezTo>
                      <a:pt x="17" y="11"/>
                      <a:pt x="16" y="9"/>
                      <a:pt x="13" y="9"/>
                    </a:cubicBezTo>
                    <a:cubicBezTo>
                      <a:pt x="12" y="8"/>
                      <a:pt x="10" y="11"/>
                      <a:pt x="10" y="12"/>
                    </a:cubicBezTo>
                    <a:cubicBezTo>
                      <a:pt x="7" y="15"/>
                      <a:pt x="1" y="15"/>
                      <a:pt x="0" y="19"/>
                    </a:cubicBezTo>
                    <a:cubicBezTo>
                      <a:pt x="0" y="19"/>
                      <a:pt x="6" y="21"/>
                      <a:pt x="6" y="21"/>
                    </a:cubicBezTo>
                    <a:cubicBezTo>
                      <a:pt x="6" y="22"/>
                      <a:pt x="5" y="24"/>
                      <a:pt x="5" y="24"/>
                    </a:cubicBezTo>
                    <a:cubicBezTo>
                      <a:pt x="5" y="26"/>
                      <a:pt x="6" y="25"/>
                      <a:pt x="6" y="26"/>
                    </a:cubicBezTo>
                    <a:cubicBezTo>
                      <a:pt x="6" y="25"/>
                      <a:pt x="2" y="28"/>
                      <a:pt x="3" y="29"/>
                    </a:cubicBezTo>
                    <a:cubicBezTo>
                      <a:pt x="3" y="29"/>
                      <a:pt x="5" y="30"/>
                      <a:pt x="5" y="30"/>
                    </a:cubicBezTo>
                    <a:cubicBezTo>
                      <a:pt x="6" y="30"/>
                      <a:pt x="5" y="30"/>
                      <a:pt x="5" y="31"/>
                    </a:cubicBezTo>
                    <a:cubicBezTo>
                      <a:pt x="5" y="30"/>
                      <a:pt x="9" y="30"/>
                      <a:pt x="9" y="31"/>
                    </a:cubicBezTo>
                    <a:cubicBezTo>
                      <a:pt x="10" y="31"/>
                      <a:pt x="11" y="31"/>
                      <a:pt x="12" y="31"/>
                    </a:cubicBezTo>
                    <a:cubicBezTo>
                      <a:pt x="12" y="31"/>
                      <a:pt x="13" y="29"/>
                      <a:pt x="14" y="28"/>
                    </a:cubicBezTo>
                    <a:cubicBezTo>
                      <a:pt x="17" y="28"/>
                      <a:pt x="19" y="29"/>
                      <a:pt x="21" y="27"/>
                    </a:cubicBezTo>
                    <a:cubicBezTo>
                      <a:pt x="21" y="25"/>
                      <a:pt x="16" y="23"/>
                      <a:pt x="16" y="22"/>
                    </a:cubicBezTo>
                    <a:cubicBezTo>
                      <a:pt x="17" y="21"/>
                      <a:pt x="18" y="20"/>
                      <a:pt x="20" y="19"/>
                    </a:cubicBezTo>
                    <a:cubicBezTo>
                      <a:pt x="22" y="17"/>
                      <a:pt x="24" y="15"/>
                      <a:pt x="27" y="14"/>
                    </a:cubicBezTo>
                    <a:cubicBezTo>
                      <a:pt x="29" y="12"/>
                      <a:pt x="26" y="9"/>
                      <a:pt x="27" y="8"/>
                    </a:cubicBezTo>
                    <a:cubicBezTo>
                      <a:pt x="29" y="6"/>
                      <a:pt x="30" y="4"/>
                      <a:pt x="3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0" name="Freeform 725">
                <a:extLst>
                  <a:ext uri="{FF2B5EF4-FFF2-40B4-BE49-F238E27FC236}">
                    <a16:creationId xmlns:a16="http://schemas.microsoft.com/office/drawing/2014/main" id="{E63B335A-7396-8543-ACFC-0295BFB91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9737" y="6162893"/>
                <a:ext cx="222932" cy="232543"/>
              </a:xfrm>
              <a:custGeom>
                <a:avLst/>
                <a:gdLst>
                  <a:gd name="T0" fmla="*/ 21 w 24"/>
                  <a:gd name="T1" fmla="*/ 8 h 25"/>
                  <a:gd name="T2" fmla="*/ 18 w 24"/>
                  <a:gd name="T3" fmla="*/ 5 h 25"/>
                  <a:gd name="T4" fmla="*/ 15 w 24"/>
                  <a:gd name="T5" fmla="*/ 6 h 25"/>
                  <a:gd name="T6" fmla="*/ 16 w 24"/>
                  <a:gd name="T7" fmla="*/ 1 h 25"/>
                  <a:gd name="T8" fmla="*/ 10 w 24"/>
                  <a:gd name="T9" fmla="*/ 1 h 25"/>
                  <a:gd name="T10" fmla="*/ 10 w 24"/>
                  <a:gd name="T11" fmla="*/ 2 h 25"/>
                  <a:gd name="T12" fmla="*/ 9 w 24"/>
                  <a:gd name="T13" fmla="*/ 3 h 25"/>
                  <a:gd name="T14" fmla="*/ 11 w 24"/>
                  <a:gd name="T15" fmla="*/ 4 h 25"/>
                  <a:gd name="T16" fmla="*/ 9 w 24"/>
                  <a:gd name="T17" fmla="*/ 5 h 25"/>
                  <a:gd name="T18" fmla="*/ 2 w 24"/>
                  <a:gd name="T19" fmla="*/ 6 h 25"/>
                  <a:gd name="T20" fmla="*/ 3 w 24"/>
                  <a:gd name="T21" fmla="*/ 7 h 25"/>
                  <a:gd name="T22" fmla="*/ 2 w 24"/>
                  <a:gd name="T23" fmla="*/ 8 h 25"/>
                  <a:gd name="T24" fmla="*/ 2 w 24"/>
                  <a:gd name="T25" fmla="*/ 8 h 25"/>
                  <a:gd name="T26" fmla="*/ 1 w 24"/>
                  <a:gd name="T27" fmla="*/ 8 h 25"/>
                  <a:gd name="T28" fmla="*/ 3 w 24"/>
                  <a:gd name="T29" fmla="*/ 10 h 25"/>
                  <a:gd name="T30" fmla="*/ 6 w 24"/>
                  <a:gd name="T31" fmla="*/ 13 h 25"/>
                  <a:gd name="T32" fmla="*/ 5 w 24"/>
                  <a:gd name="T33" fmla="*/ 17 h 25"/>
                  <a:gd name="T34" fmla="*/ 1 w 24"/>
                  <a:gd name="T35" fmla="*/ 20 h 25"/>
                  <a:gd name="T36" fmla="*/ 3 w 24"/>
                  <a:gd name="T37" fmla="*/ 20 h 25"/>
                  <a:gd name="T38" fmla="*/ 0 w 24"/>
                  <a:gd name="T39" fmla="*/ 22 h 25"/>
                  <a:gd name="T40" fmla="*/ 3 w 24"/>
                  <a:gd name="T41" fmla="*/ 21 h 25"/>
                  <a:gd name="T42" fmla="*/ 2 w 24"/>
                  <a:gd name="T43" fmla="*/ 24 h 25"/>
                  <a:gd name="T44" fmla="*/ 4 w 24"/>
                  <a:gd name="T45" fmla="*/ 23 h 25"/>
                  <a:gd name="T46" fmla="*/ 4 w 24"/>
                  <a:gd name="T47" fmla="*/ 25 h 25"/>
                  <a:gd name="T48" fmla="*/ 8 w 24"/>
                  <a:gd name="T49" fmla="*/ 24 h 25"/>
                  <a:gd name="T50" fmla="*/ 17 w 24"/>
                  <a:gd name="T51" fmla="*/ 20 h 25"/>
                  <a:gd name="T52" fmla="*/ 22 w 24"/>
                  <a:gd name="T53" fmla="*/ 16 h 25"/>
                  <a:gd name="T54" fmla="*/ 21 w 24"/>
                  <a:gd name="T55" fmla="*/ 8 h 25"/>
                  <a:gd name="T56" fmla="*/ 21 w 24"/>
                  <a:gd name="T57" fmla="*/ 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5">
                    <a:moveTo>
                      <a:pt x="21" y="8"/>
                    </a:moveTo>
                    <a:cubicBezTo>
                      <a:pt x="20" y="8"/>
                      <a:pt x="19" y="5"/>
                      <a:pt x="18" y="5"/>
                    </a:cubicBezTo>
                    <a:cubicBezTo>
                      <a:pt x="16" y="6"/>
                      <a:pt x="17" y="7"/>
                      <a:pt x="15" y="6"/>
                    </a:cubicBezTo>
                    <a:cubicBezTo>
                      <a:pt x="11" y="5"/>
                      <a:pt x="15" y="3"/>
                      <a:pt x="16" y="1"/>
                    </a:cubicBezTo>
                    <a:cubicBezTo>
                      <a:pt x="14" y="1"/>
                      <a:pt x="11" y="0"/>
                      <a:pt x="10" y="1"/>
                    </a:cubicBezTo>
                    <a:cubicBezTo>
                      <a:pt x="10" y="1"/>
                      <a:pt x="12" y="1"/>
                      <a:pt x="10" y="2"/>
                    </a:cubicBezTo>
                    <a:cubicBezTo>
                      <a:pt x="10" y="2"/>
                      <a:pt x="8" y="3"/>
                      <a:pt x="9" y="3"/>
                    </a:cubicBezTo>
                    <a:cubicBezTo>
                      <a:pt x="9" y="4"/>
                      <a:pt x="11" y="3"/>
                      <a:pt x="11" y="4"/>
                    </a:cubicBezTo>
                    <a:cubicBezTo>
                      <a:pt x="12" y="5"/>
                      <a:pt x="9" y="5"/>
                      <a:pt x="9" y="5"/>
                    </a:cubicBezTo>
                    <a:cubicBezTo>
                      <a:pt x="7" y="6"/>
                      <a:pt x="3" y="5"/>
                      <a:pt x="2" y="6"/>
                    </a:cubicBezTo>
                    <a:cubicBezTo>
                      <a:pt x="2" y="6"/>
                      <a:pt x="3" y="6"/>
                      <a:pt x="3" y="7"/>
                    </a:cubicBezTo>
                    <a:cubicBezTo>
                      <a:pt x="3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1" y="8"/>
                      <a:pt x="1" y="8"/>
                    </a:cubicBezTo>
                    <a:cubicBezTo>
                      <a:pt x="1" y="9"/>
                      <a:pt x="5" y="9"/>
                      <a:pt x="3" y="10"/>
                    </a:cubicBezTo>
                    <a:cubicBezTo>
                      <a:pt x="0" y="12"/>
                      <a:pt x="4" y="13"/>
                      <a:pt x="6" y="13"/>
                    </a:cubicBezTo>
                    <a:cubicBezTo>
                      <a:pt x="7" y="13"/>
                      <a:pt x="5" y="16"/>
                      <a:pt x="5" y="17"/>
                    </a:cubicBezTo>
                    <a:cubicBezTo>
                      <a:pt x="4" y="17"/>
                      <a:pt x="2" y="21"/>
                      <a:pt x="1" y="20"/>
                    </a:cubicBezTo>
                    <a:cubicBezTo>
                      <a:pt x="1" y="20"/>
                      <a:pt x="3" y="20"/>
                      <a:pt x="3" y="20"/>
                    </a:cubicBezTo>
                    <a:cubicBezTo>
                      <a:pt x="2" y="21"/>
                      <a:pt x="1" y="20"/>
                      <a:pt x="0" y="22"/>
                    </a:cubicBezTo>
                    <a:cubicBezTo>
                      <a:pt x="0" y="22"/>
                      <a:pt x="3" y="21"/>
                      <a:pt x="3" y="21"/>
                    </a:cubicBezTo>
                    <a:cubicBezTo>
                      <a:pt x="3" y="21"/>
                      <a:pt x="2" y="23"/>
                      <a:pt x="2" y="24"/>
                    </a:cubicBezTo>
                    <a:cubicBezTo>
                      <a:pt x="2" y="24"/>
                      <a:pt x="4" y="23"/>
                      <a:pt x="4" y="23"/>
                    </a:cubicBezTo>
                    <a:cubicBezTo>
                      <a:pt x="4" y="23"/>
                      <a:pt x="4" y="24"/>
                      <a:pt x="4" y="25"/>
                    </a:cubicBezTo>
                    <a:cubicBezTo>
                      <a:pt x="5" y="25"/>
                      <a:pt x="7" y="24"/>
                      <a:pt x="8" y="24"/>
                    </a:cubicBezTo>
                    <a:cubicBezTo>
                      <a:pt x="11" y="23"/>
                      <a:pt x="14" y="20"/>
                      <a:pt x="17" y="20"/>
                    </a:cubicBezTo>
                    <a:cubicBezTo>
                      <a:pt x="21" y="20"/>
                      <a:pt x="20" y="19"/>
                      <a:pt x="22" y="16"/>
                    </a:cubicBezTo>
                    <a:cubicBezTo>
                      <a:pt x="24" y="13"/>
                      <a:pt x="21" y="11"/>
                      <a:pt x="21" y="8"/>
                    </a:cubicBezTo>
                    <a:cubicBezTo>
                      <a:pt x="20" y="8"/>
                      <a:pt x="21" y="9"/>
                      <a:pt x="21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1" name="Freeform 726">
                <a:extLst>
                  <a:ext uri="{FF2B5EF4-FFF2-40B4-BE49-F238E27FC236}">
                    <a16:creationId xmlns:a16="http://schemas.microsoft.com/office/drawing/2014/main" id="{EE5EA413-DD2E-8B4D-B3C8-75764E483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21199" y="6153341"/>
                <a:ext cx="149682" cy="92380"/>
              </a:xfrm>
              <a:custGeom>
                <a:avLst/>
                <a:gdLst>
                  <a:gd name="T0" fmla="*/ 1 w 16"/>
                  <a:gd name="T1" fmla="*/ 6 h 10"/>
                  <a:gd name="T2" fmla="*/ 4 w 16"/>
                  <a:gd name="T3" fmla="*/ 8 h 10"/>
                  <a:gd name="T4" fmla="*/ 5 w 16"/>
                  <a:gd name="T5" fmla="*/ 7 h 10"/>
                  <a:gd name="T6" fmla="*/ 8 w 16"/>
                  <a:gd name="T7" fmla="*/ 8 h 10"/>
                  <a:gd name="T8" fmla="*/ 11 w 16"/>
                  <a:gd name="T9" fmla="*/ 4 h 10"/>
                  <a:gd name="T10" fmla="*/ 11 w 16"/>
                  <a:gd name="T11" fmla="*/ 2 h 10"/>
                  <a:gd name="T12" fmla="*/ 7 w 16"/>
                  <a:gd name="T13" fmla="*/ 1 h 10"/>
                  <a:gd name="T14" fmla="*/ 4 w 16"/>
                  <a:gd name="T15" fmla="*/ 2 h 10"/>
                  <a:gd name="T16" fmla="*/ 1 w 16"/>
                  <a:gd name="T17" fmla="*/ 6 h 10"/>
                  <a:gd name="T18" fmla="*/ 1 w 16"/>
                  <a:gd name="T1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0">
                    <a:moveTo>
                      <a:pt x="1" y="6"/>
                    </a:moveTo>
                    <a:cubicBezTo>
                      <a:pt x="0" y="7"/>
                      <a:pt x="3" y="8"/>
                      <a:pt x="4" y="8"/>
                    </a:cubicBezTo>
                    <a:cubicBezTo>
                      <a:pt x="4" y="8"/>
                      <a:pt x="5" y="7"/>
                      <a:pt x="5" y="7"/>
                    </a:cubicBezTo>
                    <a:cubicBezTo>
                      <a:pt x="6" y="6"/>
                      <a:pt x="7" y="7"/>
                      <a:pt x="8" y="8"/>
                    </a:cubicBezTo>
                    <a:cubicBezTo>
                      <a:pt x="10" y="10"/>
                      <a:pt x="16" y="5"/>
                      <a:pt x="11" y="4"/>
                    </a:cubicBezTo>
                    <a:cubicBezTo>
                      <a:pt x="12" y="4"/>
                      <a:pt x="11" y="2"/>
                      <a:pt x="11" y="2"/>
                    </a:cubicBezTo>
                    <a:cubicBezTo>
                      <a:pt x="10" y="0"/>
                      <a:pt x="9" y="0"/>
                      <a:pt x="7" y="1"/>
                    </a:cubicBezTo>
                    <a:cubicBezTo>
                      <a:pt x="6" y="1"/>
                      <a:pt x="4" y="1"/>
                      <a:pt x="4" y="2"/>
                    </a:cubicBezTo>
                    <a:cubicBezTo>
                      <a:pt x="3" y="3"/>
                      <a:pt x="1" y="4"/>
                      <a:pt x="1" y="6"/>
                    </a:cubicBezTo>
                    <a:cubicBezTo>
                      <a:pt x="1" y="6"/>
                      <a:pt x="1" y="5"/>
                      <a:pt x="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2" name="Freeform 727">
                <a:extLst>
                  <a:ext uri="{FF2B5EF4-FFF2-40B4-BE49-F238E27FC236}">
                    <a16:creationId xmlns:a16="http://schemas.microsoft.com/office/drawing/2014/main" id="{98C549E5-6038-A943-A5C0-7A239C72DE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60" y="6854159"/>
                <a:ext cx="585987" cy="430050"/>
              </a:xfrm>
              <a:custGeom>
                <a:avLst/>
                <a:gdLst>
                  <a:gd name="T0" fmla="*/ 58 w 63"/>
                  <a:gd name="T1" fmla="*/ 8 h 46"/>
                  <a:gd name="T2" fmla="*/ 52 w 63"/>
                  <a:gd name="T3" fmla="*/ 6 h 46"/>
                  <a:gd name="T4" fmla="*/ 49 w 63"/>
                  <a:gd name="T5" fmla="*/ 6 h 46"/>
                  <a:gd name="T6" fmla="*/ 45 w 63"/>
                  <a:gd name="T7" fmla="*/ 6 h 46"/>
                  <a:gd name="T8" fmla="*/ 40 w 63"/>
                  <a:gd name="T9" fmla="*/ 4 h 46"/>
                  <a:gd name="T10" fmla="*/ 38 w 63"/>
                  <a:gd name="T11" fmla="*/ 2 h 46"/>
                  <a:gd name="T12" fmla="*/ 35 w 63"/>
                  <a:gd name="T13" fmla="*/ 2 h 46"/>
                  <a:gd name="T14" fmla="*/ 31 w 63"/>
                  <a:gd name="T15" fmla="*/ 2 h 46"/>
                  <a:gd name="T16" fmla="*/ 27 w 63"/>
                  <a:gd name="T17" fmla="*/ 2 h 46"/>
                  <a:gd name="T18" fmla="*/ 17 w 63"/>
                  <a:gd name="T19" fmla="*/ 1 h 46"/>
                  <a:gd name="T20" fmla="*/ 8 w 63"/>
                  <a:gd name="T21" fmla="*/ 0 h 46"/>
                  <a:gd name="T22" fmla="*/ 2 w 63"/>
                  <a:gd name="T23" fmla="*/ 3 h 46"/>
                  <a:gd name="T24" fmla="*/ 2 w 63"/>
                  <a:gd name="T25" fmla="*/ 6 h 46"/>
                  <a:gd name="T26" fmla="*/ 2 w 63"/>
                  <a:gd name="T27" fmla="*/ 11 h 46"/>
                  <a:gd name="T28" fmla="*/ 5 w 63"/>
                  <a:gd name="T29" fmla="*/ 10 h 46"/>
                  <a:gd name="T30" fmla="*/ 7 w 63"/>
                  <a:gd name="T31" fmla="*/ 12 h 46"/>
                  <a:gd name="T32" fmla="*/ 12 w 63"/>
                  <a:gd name="T33" fmla="*/ 11 h 46"/>
                  <a:gd name="T34" fmla="*/ 14 w 63"/>
                  <a:gd name="T35" fmla="*/ 14 h 46"/>
                  <a:gd name="T36" fmla="*/ 13 w 63"/>
                  <a:gd name="T37" fmla="*/ 20 h 46"/>
                  <a:gd name="T38" fmla="*/ 12 w 63"/>
                  <a:gd name="T39" fmla="*/ 25 h 46"/>
                  <a:gd name="T40" fmla="*/ 12 w 63"/>
                  <a:gd name="T41" fmla="*/ 28 h 46"/>
                  <a:gd name="T42" fmla="*/ 10 w 63"/>
                  <a:gd name="T43" fmla="*/ 33 h 46"/>
                  <a:gd name="T44" fmla="*/ 10 w 63"/>
                  <a:gd name="T45" fmla="*/ 38 h 46"/>
                  <a:gd name="T46" fmla="*/ 17 w 63"/>
                  <a:gd name="T47" fmla="*/ 44 h 46"/>
                  <a:gd name="T48" fmla="*/ 20 w 63"/>
                  <a:gd name="T49" fmla="*/ 45 h 46"/>
                  <a:gd name="T50" fmla="*/ 21 w 63"/>
                  <a:gd name="T51" fmla="*/ 43 h 46"/>
                  <a:gd name="T52" fmla="*/ 24 w 63"/>
                  <a:gd name="T53" fmla="*/ 42 h 46"/>
                  <a:gd name="T54" fmla="*/ 36 w 63"/>
                  <a:gd name="T55" fmla="*/ 41 h 46"/>
                  <a:gd name="T56" fmla="*/ 39 w 63"/>
                  <a:gd name="T57" fmla="*/ 38 h 46"/>
                  <a:gd name="T58" fmla="*/ 43 w 63"/>
                  <a:gd name="T59" fmla="*/ 35 h 46"/>
                  <a:gd name="T60" fmla="*/ 47 w 63"/>
                  <a:gd name="T61" fmla="*/ 30 h 46"/>
                  <a:gd name="T62" fmla="*/ 45 w 63"/>
                  <a:gd name="T63" fmla="*/ 26 h 46"/>
                  <a:gd name="T64" fmla="*/ 48 w 63"/>
                  <a:gd name="T65" fmla="*/ 21 h 46"/>
                  <a:gd name="T66" fmla="*/ 50 w 63"/>
                  <a:gd name="T67" fmla="*/ 19 h 46"/>
                  <a:gd name="T68" fmla="*/ 51 w 63"/>
                  <a:gd name="T69" fmla="*/ 17 h 46"/>
                  <a:gd name="T70" fmla="*/ 60 w 63"/>
                  <a:gd name="T71" fmla="*/ 13 h 46"/>
                  <a:gd name="T72" fmla="*/ 63 w 63"/>
                  <a:gd name="T73" fmla="*/ 9 h 46"/>
                  <a:gd name="T74" fmla="*/ 58 w 63"/>
                  <a:gd name="T75" fmla="*/ 8 h 46"/>
                  <a:gd name="T76" fmla="*/ 58 w 63"/>
                  <a:gd name="T77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46">
                    <a:moveTo>
                      <a:pt x="58" y="8"/>
                    </a:moveTo>
                    <a:cubicBezTo>
                      <a:pt x="55" y="8"/>
                      <a:pt x="54" y="7"/>
                      <a:pt x="52" y="6"/>
                    </a:cubicBezTo>
                    <a:cubicBezTo>
                      <a:pt x="51" y="5"/>
                      <a:pt x="50" y="6"/>
                      <a:pt x="49" y="6"/>
                    </a:cubicBezTo>
                    <a:cubicBezTo>
                      <a:pt x="48" y="6"/>
                      <a:pt x="46" y="6"/>
                      <a:pt x="45" y="6"/>
                    </a:cubicBezTo>
                    <a:cubicBezTo>
                      <a:pt x="43" y="5"/>
                      <a:pt x="41" y="4"/>
                      <a:pt x="40" y="4"/>
                    </a:cubicBezTo>
                    <a:cubicBezTo>
                      <a:pt x="39" y="3"/>
                      <a:pt x="39" y="3"/>
                      <a:pt x="38" y="2"/>
                    </a:cubicBezTo>
                    <a:cubicBezTo>
                      <a:pt x="37" y="3"/>
                      <a:pt x="36" y="2"/>
                      <a:pt x="35" y="2"/>
                    </a:cubicBezTo>
                    <a:cubicBezTo>
                      <a:pt x="33" y="1"/>
                      <a:pt x="32" y="2"/>
                      <a:pt x="31" y="2"/>
                    </a:cubicBezTo>
                    <a:cubicBezTo>
                      <a:pt x="29" y="2"/>
                      <a:pt x="28" y="2"/>
                      <a:pt x="27" y="2"/>
                    </a:cubicBezTo>
                    <a:cubicBezTo>
                      <a:pt x="24" y="2"/>
                      <a:pt x="21" y="1"/>
                      <a:pt x="17" y="1"/>
                    </a:cubicBezTo>
                    <a:cubicBezTo>
                      <a:pt x="15" y="1"/>
                      <a:pt x="11" y="0"/>
                      <a:pt x="8" y="0"/>
                    </a:cubicBezTo>
                    <a:cubicBezTo>
                      <a:pt x="7" y="1"/>
                      <a:pt x="4" y="2"/>
                      <a:pt x="2" y="3"/>
                    </a:cubicBezTo>
                    <a:cubicBezTo>
                      <a:pt x="0" y="4"/>
                      <a:pt x="1" y="5"/>
                      <a:pt x="2" y="6"/>
                    </a:cubicBezTo>
                    <a:cubicBezTo>
                      <a:pt x="2" y="8"/>
                      <a:pt x="2" y="9"/>
                      <a:pt x="2" y="11"/>
                    </a:cubicBezTo>
                    <a:cubicBezTo>
                      <a:pt x="3" y="11"/>
                      <a:pt x="5" y="10"/>
                      <a:pt x="5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2"/>
                      <a:pt x="10" y="11"/>
                      <a:pt x="12" y="11"/>
                    </a:cubicBezTo>
                    <a:cubicBezTo>
                      <a:pt x="14" y="10"/>
                      <a:pt x="16" y="13"/>
                      <a:pt x="14" y="14"/>
                    </a:cubicBezTo>
                    <a:cubicBezTo>
                      <a:pt x="12" y="16"/>
                      <a:pt x="13" y="17"/>
                      <a:pt x="13" y="20"/>
                    </a:cubicBezTo>
                    <a:cubicBezTo>
                      <a:pt x="12" y="21"/>
                      <a:pt x="13" y="24"/>
                      <a:pt x="12" y="25"/>
                    </a:cubicBezTo>
                    <a:cubicBezTo>
                      <a:pt x="9" y="25"/>
                      <a:pt x="10" y="26"/>
                      <a:pt x="12" y="28"/>
                    </a:cubicBezTo>
                    <a:cubicBezTo>
                      <a:pt x="13" y="29"/>
                      <a:pt x="10" y="31"/>
                      <a:pt x="10" y="33"/>
                    </a:cubicBezTo>
                    <a:cubicBezTo>
                      <a:pt x="12" y="35"/>
                      <a:pt x="10" y="36"/>
                      <a:pt x="10" y="38"/>
                    </a:cubicBezTo>
                    <a:cubicBezTo>
                      <a:pt x="13" y="37"/>
                      <a:pt x="15" y="42"/>
                      <a:pt x="17" y="44"/>
                    </a:cubicBezTo>
                    <a:cubicBezTo>
                      <a:pt x="17" y="45"/>
                      <a:pt x="19" y="46"/>
                      <a:pt x="20" y="45"/>
                    </a:cubicBezTo>
                    <a:cubicBezTo>
                      <a:pt x="20" y="45"/>
                      <a:pt x="21" y="44"/>
                      <a:pt x="21" y="43"/>
                    </a:cubicBezTo>
                    <a:cubicBezTo>
                      <a:pt x="22" y="43"/>
                      <a:pt x="24" y="42"/>
                      <a:pt x="24" y="42"/>
                    </a:cubicBezTo>
                    <a:cubicBezTo>
                      <a:pt x="28" y="41"/>
                      <a:pt x="32" y="42"/>
                      <a:pt x="36" y="41"/>
                    </a:cubicBezTo>
                    <a:cubicBezTo>
                      <a:pt x="37" y="40"/>
                      <a:pt x="37" y="39"/>
                      <a:pt x="39" y="38"/>
                    </a:cubicBezTo>
                    <a:cubicBezTo>
                      <a:pt x="41" y="37"/>
                      <a:pt x="42" y="36"/>
                      <a:pt x="43" y="35"/>
                    </a:cubicBezTo>
                    <a:cubicBezTo>
                      <a:pt x="44" y="32"/>
                      <a:pt x="45" y="31"/>
                      <a:pt x="47" y="30"/>
                    </a:cubicBezTo>
                    <a:cubicBezTo>
                      <a:pt x="48" y="29"/>
                      <a:pt x="46" y="27"/>
                      <a:pt x="45" y="26"/>
                    </a:cubicBezTo>
                    <a:cubicBezTo>
                      <a:pt x="45" y="25"/>
                      <a:pt x="47" y="22"/>
                      <a:pt x="48" y="21"/>
                    </a:cubicBezTo>
                    <a:cubicBezTo>
                      <a:pt x="48" y="21"/>
                      <a:pt x="49" y="20"/>
                      <a:pt x="50" y="19"/>
                    </a:cubicBezTo>
                    <a:cubicBezTo>
                      <a:pt x="50" y="19"/>
                      <a:pt x="50" y="17"/>
                      <a:pt x="51" y="17"/>
                    </a:cubicBezTo>
                    <a:cubicBezTo>
                      <a:pt x="54" y="15"/>
                      <a:pt x="57" y="14"/>
                      <a:pt x="60" y="13"/>
                    </a:cubicBezTo>
                    <a:cubicBezTo>
                      <a:pt x="61" y="12"/>
                      <a:pt x="63" y="11"/>
                      <a:pt x="63" y="9"/>
                    </a:cubicBezTo>
                    <a:cubicBezTo>
                      <a:pt x="62" y="7"/>
                      <a:pt x="60" y="9"/>
                      <a:pt x="58" y="8"/>
                    </a:cubicBezTo>
                    <a:cubicBezTo>
                      <a:pt x="55" y="8"/>
                      <a:pt x="60" y="9"/>
                      <a:pt x="5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3" name="Freeform 728">
                <a:extLst>
                  <a:ext uri="{FF2B5EF4-FFF2-40B4-BE49-F238E27FC236}">
                    <a16:creationId xmlns:a16="http://schemas.microsoft.com/office/drawing/2014/main" id="{4B921AAF-63A4-354F-8765-2EA4CCCA36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60" y="6946541"/>
                <a:ext cx="149682" cy="283516"/>
              </a:xfrm>
              <a:custGeom>
                <a:avLst/>
                <a:gdLst>
                  <a:gd name="T0" fmla="*/ 11 w 16"/>
                  <a:gd name="T1" fmla="*/ 25 h 30"/>
                  <a:gd name="T2" fmla="*/ 11 w 16"/>
                  <a:gd name="T3" fmla="*/ 21 h 30"/>
                  <a:gd name="T4" fmla="*/ 10 w 16"/>
                  <a:gd name="T5" fmla="*/ 16 h 30"/>
                  <a:gd name="T6" fmla="*/ 12 w 16"/>
                  <a:gd name="T7" fmla="*/ 14 h 30"/>
                  <a:gd name="T8" fmla="*/ 13 w 16"/>
                  <a:gd name="T9" fmla="*/ 9 h 30"/>
                  <a:gd name="T10" fmla="*/ 14 w 16"/>
                  <a:gd name="T11" fmla="*/ 4 h 30"/>
                  <a:gd name="T12" fmla="*/ 12 w 16"/>
                  <a:gd name="T13" fmla="*/ 1 h 30"/>
                  <a:gd name="T14" fmla="*/ 7 w 16"/>
                  <a:gd name="T15" fmla="*/ 2 h 30"/>
                  <a:gd name="T16" fmla="*/ 5 w 16"/>
                  <a:gd name="T17" fmla="*/ 0 h 30"/>
                  <a:gd name="T18" fmla="*/ 4 w 16"/>
                  <a:gd name="T19" fmla="*/ 0 h 30"/>
                  <a:gd name="T20" fmla="*/ 3 w 16"/>
                  <a:gd name="T21" fmla="*/ 4 h 30"/>
                  <a:gd name="T22" fmla="*/ 3 w 16"/>
                  <a:gd name="T23" fmla="*/ 8 h 30"/>
                  <a:gd name="T24" fmla="*/ 2 w 16"/>
                  <a:gd name="T25" fmla="*/ 13 h 30"/>
                  <a:gd name="T26" fmla="*/ 0 w 16"/>
                  <a:gd name="T27" fmla="*/ 20 h 30"/>
                  <a:gd name="T28" fmla="*/ 2 w 16"/>
                  <a:gd name="T29" fmla="*/ 22 h 30"/>
                  <a:gd name="T30" fmla="*/ 2 w 16"/>
                  <a:gd name="T31" fmla="*/ 28 h 30"/>
                  <a:gd name="T32" fmla="*/ 6 w 16"/>
                  <a:gd name="T33" fmla="*/ 30 h 30"/>
                  <a:gd name="T34" fmla="*/ 11 w 16"/>
                  <a:gd name="T35" fmla="*/ 25 h 30"/>
                  <a:gd name="T36" fmla="*/ 11 w 16"/>
                  <a:gd name="T37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30">
                    <a:moveTo>
                      <a:pt x="11" y="25"/>
                    </a:moveTo>
                    <a:cubicBezTo>
                      <a:pt x="12" y="23"/>
                      <a:pt x="10" y="22"/>
                      <a:pt x="11" y="21"/>
                    </a:cubicBezTo>
                    <a:cubicBezTo>
                      <a:pt x="12" y="18"/>
                      <a:pt x="12" y="18"/>
                      <a:pt x="10" y="16"/>
                    </a:cubicBezTo>
                    <a:cubicBezTo>
                      <a:pt x="9" y="14"/>
                      <a:pt x="11" y="15"/>
                      <a:pt x="12" y="14"/>
                    </a:cubicBezTo>
                    <a:cubicBezTo>
                      <a:pt x="13" y="13"/>
                      <a:pt x="13" y="10"/>
                      <a:pt x="13" y="9"/>
                    </a:cubicBezTo>
                    <a:cubicBezTo>
                      <a:pt x="13" y="6"/>
                      <a:pt x="12" y="6"/>
                      <a:pt x="14" y="4"/>
                    </a:cubicBezTo>
                    <a:cubicBezTo>
                      <a:pt x="16" y="3"/>
                      <a:pt x="14" y="0"/>
                      <a:pt x="12" y="1"/>
                    </a:cubicBezTo>
                    <a:cubicBezTo>
                      <a:pt x="10" y="1"/>
                      <a:pt x="9" y="2"/>
                      <a:pt x="7" y="2"/>
                    </a:cubicBezTo>
                    <a:cubicBezTo>
                      <a:pt x="5" y="2"/>
                      <a:pt x="6" y="0"/>
                      <a:pt x="5" y="0"/>
                    </a:cubicBezTo>
                    <a:cubicBezTo>
                      <a:pt x="6" y="0"/>
                      <a:pt x="3" y="0"/>
                      <a:pt x="4" y="0"/>
                    </a:cubicBezTo>
                    <a:cubicBezTo>
                      <a:pt x="2" y="1"/>
                      <a:pt x="3" y="2"/>
                      <a:pt x="3" y="4"/>
                    </a:cubicBezTo>
                    <a:cubicBezTo>
                      <a:pt x="3" y="5"/>
                      <a:pt x="3" y="7"/>
                      <a:pt x="3" y="8"/>
                    </a:cubicBezTo>
                    <a:cubicBezTo>
                      <a:pt x="2" y="10"/>
                      <a:pt x="2" y="12"/>
                      <a:pt x="2" y="13"/>
                    </a:cubicBezTo>
                    <a:cubicBezTo>
                      <a:pt x="1" y="16"/>
                      <a:pt x="0" y="17"/>
                      <a:pt x="0" y="20"/>
                    </a:cubicBezTo>
                    <a:cubicBezTo>
                      <a:pt x="1" y="21"/>
                      <a:pt x="2" y="20"/>
                      <a:pt x="2" y="22"/>
                    </a:cubicBezTo>
                    <a:cubicBezTo>
                      <a:pt x="3" y="23"/>
                      <a:pt x="2" y="26"/>
                      <a:pt x="2" y="28"/>
                    </a:cubicBezTo>
                    <a:cubicBezTo>
                      <a:pt x="2" y="30"/>
                      <a:pt x="4" y="30"/>
                      <a:pt x="6" y="30"/>
                    </a:cubicBezTo>
                    <a:cubicBezTo>
                      <a:pt x="10" y="30"/>
                      <a:pt x="9" y="27"/>
                      <a:pt x="11" y="25"/>
                    </a:cubicBezTo>
                    <a:cubicBezTo>
                      <a:pt x="12" y="23"/>
                      <a:pt x="10" y="26"/>
                      <a:pt x="11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4" name="Freeform 729">
                <a:extLst>
                  <a:ext uri="{FF2B5EF4-FFF2-40B4-BE49-F238E27FC236}">
                    <a16:creationId xmlns:a16="http://schemas.microsoft.com/office/drawing/2014/main" id="{F0DDE7C9-3FEA-3F43-857F-9BB6D1907F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607" y="9510902"/>
                <a:ext cx="493632" cy="825058"/>
              </a:xfrm>
              <a:custGeom>
                <a:avLst/>
                <a:gdLst>
                  <a:gd name="T0" fmla="*/ 52 w 53"/>
                  <a:gd name="T1" fmla="*/ 23 h 88"/>
                  <a:gd name="T2" fmla="*/ 50 w 53"/>
                  <a:gd name="T3" fmla="*/ 3 h 88"/>
                  <a:gd name="T4" fmla="*/ 46 w 53"/>
                  <a:gd name="T5" fmla="*/ 3 h 88"/>
                  <a:gd name="T6" fmla="*/ 41 w 53"/>
                  <a:gd name="T7" fmla="*/ 6 h 88"/>
                  <a:gd name="T8" fmla="*/ 38 w 53"/>
                  <a:gd name="T9" fmla="*/ 7 h 88"/>
                  <a:gd name="T10" fmla="*/ 32 w 53"/>
                  <a:gd name="T11" fmla="*/ 7 h 88"/>
                  <a:gd name="T12" fmla="*/ 28 w 53"/>
                  <a:gd name="T13" fmla="*/ 7 h 88"/>
                  <a:gd name="T14" fmla="*/ 23 w 53"/>
                  <a:gd name="T15" fmla="*/ 7 h 88"/>
                  <a:gd name="T16" fmla="*/ 24 w 53"/>
                  <a:gd name="T17" fmla="*/ 18 h 88"/>
                  <a:gd name="T18" fmla="*/ 25 w 53"/>
                  <a:gd name="T19" fmla="*/ 20 h 88"/>
                  <a:gd name="T20" fmla="*/ 27 w 53"/>
                  <a:gd name="T21" fmla="*/ 22 h 88"/>
                  <a:gd name="T22" fmla="*/ 27 w 53"/>
                  <a:gd name="T23" fmla="*/ 28 h 88"/>
                  <a:gd name="T24" fmla="*/ 25 w 53"/>
                  <a:gd name="T25" fmla="*/ 31 h 88"/>
                  <a:gd name="T26" fmla="*/ 24 w 53"/>
                  <a:gd name="T27" fmla="*/ 35 h 88"/>
                  <a:gd name="T28" fmla="*/ 20 w 53"/>
                  <a:gd name="T29" fmla="*/ 31 h 88"/>
                  <a:gd name="T30" fmla="*/ 21 w 53"/>
                  <a:gd name="T31" fmla="*/ 25 h 88"/>
                  <a:gd name="T32" fmla="*/ 16 w 53"/>
                  <a:gd name="T33" fmla="*/ 22 h 88"/>
                  <a:gd name="T34" fmla="*/ 13 w 53"/>
                  <a:gd name="T35" fmla="*/ 20 h 88"/>
                  <a:gd name="T36" fmla="*/ 2 w 53"/>
                  <a:gd name="T37" fmla="*/ 24 h 88"/>
                  <a:gd name="T38" fmla="*/ 0 w 53"/>
                  <a:gd name="T39" fmla="*/ 26 h 88"/>
                  <a:gd name="T40" fmla="*/ 1 w 53"/>
                  <a:gd name="T41" fmla="*/ 30 h 88"/>
                  <a:gd name="T42" fmla="*/ 12 w 53"/>
                  <a:gd name="T43" fmla="*/ 35 h 88"/>
                  <a:gd name="T44" fmla="*/ 13 w 53"/>
                  <a:gd name="T45" fmla="*/ 44 h 88"/>
                  <a:gd name="T46" fmla="*/ 12 w 53"/>
                  <a:gd name="T47" fmla="*/ 52 h 88"/>
                  <a:gd name="T48" fmla="*/ 6 w 53"/>
                  <a:gd name="T49" fmla="*/ 62 h 88"/>
                  <a:gd name="T50" fmla="*/ 6 w 53"/>
                  <a:gd name="T51" fmla="*/ 69 h 88"/>
                  <a:gd name="T52" fmla="*/ 8 w 53"/>
                  <a:gd name="T53" fmla="*/ 78 h 88"/>
                  <a:gd name="T54" fmla="*/ 9 w 53"/>
                  <a:gd name="T55" fmla="*/ 87 h 88"/>
                  <a:gd name="T56" fmla="*/ 12 w 53"/>
                  <a:gd name="T57" fmla="*/ 86 h 88"/>
                  <a:gd name="T58" fmla="*/ 13 w 53"/>
                  <a:gd name="T59" fmla="*/ 83 h 88"/>
                  <a:gd name="T60" fmla="*/ 11 w 53"/>
                  <a:gd name="T61" fmla="*/ 83 h 88"/>
                  <a:gd name="T62" fmla="*/ 16 w 53"/>
                  <a:gd name="T63" fmla="*/ 77 h 88"/>
                  <a:gd name="T64" fmla="*/ 25 w 53"/>
                  <a:gd name="T65" fmla="*/ 72 h 88"/>
                  <a:gd name="T66" fmla="*/ 25 w 53"/>
                  <a:gd name="T67" fmla="*/ 64 h 88"/>
                  <a:gd name="T68" fmla="*/ 21 w 53"/>
                  <a:gd name="T69" fmla="*/ 48 h 88"/>
                  <a:gd name="T70" fmla="*/ 24 w 53"/>
                  <a:gd name="T71" fmla="*/ 48 h 88"/>
                  <a:gd name="T72" fmla="*/ 29 w 53"/>
                  <a:gd name="T73" fmla="*/ 44 h 88"/>
                  <a:gd name="T74" fmla="*/ 35 w 53"/>
                  <a:gd name="T75" fmla="*/ 38 h 88"/>
                  <a:gd name="T76" fmla="*/ 40 w 53"/>
                  <a:gd name="T77" fmla="*/ 36 h 88"/>
                  <a:gd name="T78" fmla="*/ 46 w 53"/>
                  <a:gd name="T79" fmla="*/ 32 h 88"/>
                  <a:gd name="T80" fmla="*/ 52 w 53"/>
                  <a:gd name="T81" fmla="*/ 23 h 88"/>
                  <a:gd name="T82" fmla="*/ 52 w 53"/>
                  <a:gd name="T83" fmla="*/ 2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3" h="88">
                    <a:moveTo>
                      <a:pt x="52" y="23"/>
                    </a:moveTo>
                    <a:cubicBezTo>
                      <a:pt x="49" y="17"/>
                      <a:pt x="50" y="9"/>
                      <a:pt x="50" y="3"/>
                    </a:cubicBezTo>
                    <a:cubicBezTo>
                      <a:pt x="50" y="0"/>
                      <a:pt x="48" y="2"/>
                      <a:pt x="46" y="3"/>
                    </a:cubicBezTo>
                    <a:cubicBezTo>
                      <a:pt x="45" y="4"/>
                      <a:pt x="43" y="6"/>
                      <a:pt x="41" y="6"/>
                    </a:cubicBezTo>
                    <a:cubicBezTo>
                      <a:pt x="40" y="6"/>
                      <a:pt x="38" y="5"/>
                      <a:pt x="38" y="7"/>
                    </a:cubicBezTo>
                    <a:cubicBezTo>
                      <a:pt x="36" y="10"/>
                      <a:pt x="34" y="7"/>
                      <a:pt x="32" y="7"/>
                    </a:cubicBezTo>
                    <a:cubicBezTo>
                      <a:pt x="30" y="7"/>
                      <a:pt x="30" y="9"/>
                      <a:pt x="28" y="7"/>
                    </a:cubicBezTo>
                    <a:cubicBezTo>
                      <a:pt x="27" y="7"/>
                      <a:pt x="24" y="7"/>
                      <a:pt x="23" y="7"/>
                    </a:cubicBezTo>
                    <a:cubicBezTo>
                      <a:pt x="20" y="7"/>
                      <a:pt x="21" y="16"/>
                      <a:pt x="24" y="18"/>
                    </a:cubicBezTo>
                    <a:cubicBezTo>
                      <a:pt x="24" y="18"/>
                      <a:pt x="24" y="20"/>
                      <a:pt x="25" y="20"/>
                    </a:cubicBezTo>
                    <a:cubicBezTo>
                      <a:pt x="25" y="21"/>
                      <a:pt x="26" y="21"/>
                      <a:pt x="27" y="22"/>
                    </a:cubicBezTo>
                    <a:cubicBezTo>
                      <a:pt x="27" y="24"/>
                      <a:pt x="27" y="27"/>
                      <a:pt x="27" y="28"/>
                    </a:cubicBezTo>
                    <a:cubicBezTo>
                      <a:pt x="27" y="30"/>
                      <a:pt x="28" y="31"/>
                      <a:pt x="25" y="31"/>
                    </a:cubicBezTo>
                    <a:cubicBezTo>
                      <a:pt x="24" y="31"/>
                      <a:pt x="24" y="34"/>
                      <a:pt x="24" y="35"/>
                    </a:cubicBezTo>
                    <a:cubicBezTo>
                      <a:pt x="23" y="34"/>
                      <a:pt x="21" y="32"/>
                      <a:pt x="20" y="31"/>
                    </a:cubicBezTo>
                    <a:cubicBezTo>
                      <a:pt x="19" y="29"/>
                      <a:pt x="21" y="27"/>
                      <a:pt x="21" y="25"/>
                    </a:cubicBezTo>
                    <a:cubicBezTo>
                      <a:pt x="22" y="20"/>
                      <a:pt x="19" y="24"/>
                      <a:pt x="16" y="22"/>
                    </a:cubicBezTo>
                    <a:cubicBezTo>
                      <a:pt x="15" y="21"/>
                      <a:pt x="15" y="19"/>
                      <a:pt x="13" y="20"/>
                    </a:cubicBezTo>
                    <a:cubicBezTo>
                      <a:pt x="9" y="22"/>
                      <a:pt x="6" y="23"/>
                      <a:pt x="2" y="24"/>
                    </a:cubicBezTo>
                    <a:cubicBezTo>
                      <a:pt x="1" y="25"/>
                      <a:pt x="0" y="25"/>
                      <a:pt x="0" y="26"/>
                    </a:cubicBezTo>
                    <a:cubicBezTo>
                      <a:pt x="0" y="27"/>
                      <a:pt x="1" y="29"/>
                      <a:pt x="1" y="30"/>
                    </a:cubicBezTo>
                    <a:cubicBezTo>
                      <a:pt x="4" y="30"/>
                      <a:pt x="12" y="32"/>
                      <a:pt x="12" y="35"/>
                    </a:cubicBezTo>
                    <a:cubicBezTo>
                      <a:pt x="13" y="38"/>
                      <a:pt x="13" y="41"/>
                      <a:pt x="13" y="44"/>
                    </a:cubicBezTo>
                    <a:cubicBezTo>
                      <a:pt x="12" y="46"/>
                      <a:pt x="14" y="49"/>
                      <a:pt x="12" y="52"/>
                    </a:cubicBezTo>
                    <a:cubicBezTo>
                      <a:pt x="10" y="55"/>
                      <a:pt x="8" y="59"/>
                      <a:pt x="6" y="62"/>
                    </a:cubicBezTo>
                    <a:cubicBezTo>
                      <a:pt x="4" y="64"/>
                      <a:pt x="6" y="68"/>
                      <a:pt x="6" y="69"/>
                    </a:cubicBezTo>
                    <a:cubicBezTo>
                      <a:pt x="8" y="73"/>
                      <a:pt x="8" y="75"/>
                      <a:pt x="8" y="78"/>
                    </a:cubicBezTo>
                    <a:cubicBezTo>
                      <a:pt x="8" y="81"/>
                      <a:pt x="8" y="84"/>
                      <a:pt x="9" y="87"/>
                    </a:cubicBezTo>
                    <a:cubicBezTo>
                      <a:pt x="9" y="88"/>
                      <a:pt x="12" y="87"/>
                      <a:pt x="12" y="86"/>
                    </a:cubicBezTo>
                    <a:cubicBezTo>
                      <a:pt x="13" y="85"/>
                      <a:pt x="13" y="83"/>
                      <a:pt x="13" y="83"/>
                    </a:cubicBezTo>
                    <a:cubicBezTo>
                      <a:pt x="12" y="83"/>
                      <a:pt x="11" y="83"/>
                      <a:pt x="11" y="83"/>
                    </a:cubicBezTo>
                    <a:cubicBezTo>
                      <a:pt x="11" y="80"/>
                      <a:pt x="14" y="78"/>
                      <a:pt x="16" y="77"/>
                    </a:cubicBezTo>
                    <a:cubicBezTo>
                      <a:pt x="19" y="76"/>
                      <a:pt x="23" y="75"/>
                      <a:pt x="25" y="72"/>
                    </a:cubicBezTo>
                    <a:cubicBezTo>
                      <a:pt x="25" y="71"/>
                      <a:pt x="25" y="66"/>
                      <a:pt x="25" y="64"/>
                    </a:cubicBezTo>
                    <a:cubicBezTo>
                      <a:pt x="25" y="62"/>
                      <a:pt x="21" y="48"/>
                      <a:pt x="21" y="48"/>
                    </a:cubicBezTo>
                    <a:cubicBezTo>
                      <a:pt x="22" y="47"/>
                      <a:pt x="22" y="50"/>
                      <a:pt x="24" y="48"/>
                    </a:cubicBezTo>
                    <a:cubicBezTo>
                      <a:pt x="26" y="46"/>
                      <a:pt x="27" y="45"/>
                      <a:pt x="29" y="44"/>
                    </a:cubicBezTo>
                    <a:cubicBezTo>
                      <a:pt x="31" y="43"/>
                      <a:pt x="32" y="37"/>
                      <a:pt x="35" y="38"/>
                    </a:cubicBezTo>
                    <a:cubicBezTo>
                      <a:pt x="36" y="38"/>
                      <a:pt x="38" y="36"/>
                      <a:pt x="40" y="36"/>
                    </a:cubicBezTo>
                    <a:cubicBezTo>
                      <a:pt x="42" y="35"/>
                      <a:pt x="44" y="34"/>
                      <a:pt x="46" y="32"/>
                    </a:cubicBezTo>
                    <a:cubicBezTo>
                      <a:pt x="47" y="31"/>
                      <a:pt x="53" y="25"/>
                      <a:pt x="52" y="23"/>
                    </a:cubicBezTo>
                    <a:cubicBezTo>
                      <a:pt x="51" y="22"/>
                      <a:pt x="52" y="24"/>
                      <a:pt x="52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5" name="Freeform 730">
                <a:extLst>
                  <a:ext uri="{FF2B5EF4-FFF2-40B4-BE49-F238E27FC236}">
                    <a16:creationId xmlns:a16="http://schemas.microsoft.com/office/drawing/2014/main" id="{3154EF4E-866B-2044-B0B7-84DEB5C3D3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1072" y="9485419"/>
                <a:ext cx="149682" cy="353598"/>
              </a:xfrm>
              <a:custGeom>
                <a:avLst/>
                <a:gdLst>
                  <a:gd name="T0" fmla="*/ 4 w 16"/>
                  <a:gd name="T1" fmla="*/ 25 h 38"/>
                  <a:gd name="T2" fmla="*/ 9 w 16"/>
                  <a:gd name="T3" fmla="*/ 26 h 38"/>
                  <a:gd name="T4" fmla="*/ 8 w 16"/>
                  <a:gd name="T5" fmla="*/ 31 h 38"/>
                  <a:gd name="T6" fmla="*/ 12 w 16"/>
                  <a:gd name="T7" fmla="*/ 38 h 38"/>
                  <a:gd name="T8" fmla="*/ 12 w 16"/>
                  <a:gd name="T9" fmla="*/ 34 h 38"/>
                  <a:gd name="T10" fmla="*/ 15 w 16"/>
                  <a:gd name="T11" fmla="*/ 33 h 38"/>
                  <a:gd name="T12" fmla="*/ 15 w 16"/>
                  <a:gd name="T13" fmla="*/ 27 h 38"/>
                  <a:gd name="T14" fmla="*/ 12 w 16"/>
                  <a:gd name="T15" fmla="*/ 22 h 38"/>
                  <a:gd name="T16" fmla="*/ 8 w 16"/>
                  <a:gd name="T17" fmla="*/ 20 h 38"/>
                  <a:gd name="T18" fmla="*/ 8 w 16"/>
                  <a:gd name="T19" fmla="*/ 16 h 38"/>
                  <a:gd name="T20" fmla="*/ 7 w 16"/>
                  <a:gd name="T21" fmla="*/ 14 h 38"/>
                  <a:gd name="T22" fmla="*/ 8 w 16"/>
                  <a:gd name="T23" fmla="*/ 8 h 38"/>
                  <a:gd name="T24" fmla="*/ 7 w 16"/>
                  <a:gd name="T25" fmla="*/ 3 h 38"/>
                  <a:gd name="T26" fmla="*/ 7 w 16"/>
                  <a:gd name="T27" fmla="*/ 1 h 38"/>
                  <a:gd name="T28" fmla="*/ 2 w 16"/>
                  <a:gd name="T29" fmla="*/ 0 h 38"/>
                  <a:gd name="T30" fmla="*/ 4 w 16"/>
                  <a:gd name="T31" fmla="*/ 6 h 38"/>
                  <a:gd name="T32" fmla="*/ 4 w 16"/>
                  <a:gd name="T33" fmla="*/ 14 h 38"/>
                  <a:gd name="T34" fmla="*/ 2 w 16"/>
                  <a:gd name="T35" fmla="*/ 16 h 38"/>
                  <a:gd name="T36" fmla="*/ 1 w 16"/>
                  <a:gd name="T37" fmla="*/ 20 h 38"/>
                  <a:gd name="T38" fmla="*/ 4 w 16"/>
                  <a:gd name="T39" fmla="*/ 25 h 38"/>
                  <a:gd name="T40" fmla="*/ 4 w 16"/>
                  <a:gd name="T41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" h="38">
                    <a:moveTo>
                      <a:pt x="4" y="25"/>
                    </a:moveTo>
                    <a:cubicBezTo>
                      <a:pt x="6" y="26"/>
                      <a:pt x="9" y="24"/>
                      <a:pt x="9" y="26"/>
                    </a:cubicBezTo>
                    <a:cubicBezTo>
                      <a:pt x="10" y="28"/>
                      <a:pt x="9" y="29"/>
                      <a:pt x="8" y="31"/>
                    </a:cubicBezTo>
                    <a:cubicBezTo>
                      <a:pt x="6" y="33"/>
                      <a:pt x="10" y="36"/>
                      <a:pt x="12" y="38"/>
                    </a:cubicBezTo>
                    <a:cubicBezTo>
                      <a:pt x="13" y="37"/>
                      <a:pt x="12" y="35"/>
                      <a:pt x="12" y="34"/>
                    </a:cubicBezTo>
                    <a:cubicBezTo>
                      <a:pt x="13" y="33"/>
                      <a:pt x="16" y="35"/>
                      <a:pt x="15" y="33"/>
                    </a:cubicBezTo>
                    <a:cubicBezTo>
                      <a:pt x="15" y="31"/>
                      <a:pt x="15" y="29"/>
                      <a:pt x="15" y="27"/>
                    </a:cubicBezTo>
                    <a:cubicBezTo>
                      <a:pt x="14" y="25"/>
                      <a:pt x="13" y="24"/>
                      <a:pt x="12" y="22"/>
                    </a:cubicBezTo>
                    <a:cubicBezTo>
                      <a:pt x="11" y="25"/>
                      <a:pt x="8" y="21"/>
                      <a:pt x="8" y="20"/>
                    </a:cubicBezTo>
                    <a:cubicBezTo>
                      <a:pt x="8" y="18"/>
                      <a:pt x="8" y="17"/>
                      <a:pt x="8" y="16"/>
                    </a:cubicBezTo>
                    <a:cubicBezTo>
                      <a:pt x="8" y="14"/>
                      <a:pt x="8" y="15"/>
                      <a:pt x="7" y="14"/>
                    </a:cubicBezTo>
                    <a:cubicBezTo>
                      <a:pt x="6" y="14"/>
                      <a:pt x="8" y="8"/>
                      <a:pt x="8" y="8"/>
                    </a:cubicBezTo>
                    <a:cubicBezTo>
                      <a:pt x="8" y="6"/>
                      <a:pt x="7" y="5"/>
                      <a:pt x="7" y="3"/>
                    </a:cubicBezTo>
                    <a:cubicBezTo>
                      <a:pt x="6" y="2"/>
                      <a:pt x="5" y="0"/>
                      <a:pt x="7" y="1"/>
                    </a:cubicBezTo>
                    <a:cubicBezTo>
                      <a:pt x="6" y="0"/>
                      <a:pt x="3" y="0"/>
                      <a:pt x="2" y="0"/>
                    </a:cubicBezTo>
                    <a:cubicBezTo>
                      <a:pt x="2" y="1"/>
                      <a:pt x="6" y="5"/>
                      <a:pt x="4" y="6"/>
                    </a:cubicBezTo>
                    <a:cubicBezTo>
                      <a:pt x="1" y="7"/>
                      <a:pt x="2" y="12"/>
                      <a:pt x="4" y="14"/>
                    </a:cubicBezTo>
                    <a:cubicBezTo>
                      <a:pt x="4" y="15"/>
                      <a:pt x="2" y="15"/>
                      <a:pt x="2" y="16"/>
                    </a:cubicBezTo>
                    <a:cubicBezTo>
                      <a:pt x="1" y="16"/>
                      <a:pt x="1" y="19"/>
                      <a:pt x="1" y="20"/>
                    </a:cubicBezTo>
                    <a:cubicBezTo>
                      <a:pt x="0" y="22"/>
                      <a:pt x="3" y="24"/>
                      <a:pt x="4" y="25"/>
                    </a:cubicBezTo>
                    <a:cubicBezTo>
                      <a:pt x="5" y="26"/>
                      <a:pt x="4" y="24"/>
                      <a:pt x="4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6" name="Freeform 731">
                <a:extLst>
                  <a:ext uri="{FF2B5EF4-FFF2-40B4-BE49-F238E27FC236}">
                    <a16:creationId xmlns:a16="http://schemas.microsoft.com/office/drawing/2014/main" id="{6720E7FC-DB0B-D04B-BF97-9AD017F1B2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74702" y="9418522"/>
                <a:ext cx="560508" cy="468277"/>
              </a:xfrm>
              <a:custGeom>
                <a:avLst/>
                <a:gdLst>
                  <a:gd name="T0" fmla="*/ 56 w 60"/>
                  <a:gd name="T1" fmla="*/ 30 h 50"/>
                  <a:gd name="T2" fmla="*/ 55 w 60"/>
                  <a:gd name="T3" fmla="*/ 24 h 50"/>
                  <a:gd name="T4" fmla="*/ 57 w 60"/>
                  <a:gd name="T5" fmla="*/ 22 h 50"/>
                  <a:gd name="T6" fmla="*/ 57 w 60"/>
                  <a:gd name="T7" fmla="*/ 19 h 50"/>
                  <a:gd name="T8" fmla="*/ 58 w 60"/>
                  <a:gd name="T9" fmla="*/ 13 h 50"/>
                  <a:gd name="T10" fmla="*/ 56 w 60"/>
                  <a:gd name="T11" fmla="*/ 8 h 50"/>
                  <a:gd name="T12" fmla="*/ 51 w 60"/>
                  <a:gd name="T13" fmla="*/ 5 h 50"/>
                  <a:gd name="T14" fmla="*/ 48 w 60"/>
                  <a:gd name="T15" fmla="*/ 3 h 50"/>
                  <a:gd name="T16" fmla="*/ 45 w 60"/>
                  <a:gd name="T17" fmla="*/ 0 h 50"/>
                  <a:gd name="T18" fmla="*/ 38 w 60"/>
                  <a:gd name="T19" fmla="*/ 1 h 50"/>
                  <a:gd name="T20" fmla="*/ 34 w 60"/>
                  <a:gd name="T21" fmla="*/ 4 h 50"/>
                  <a:gd name="T22" fmla="*/ 35 w 60"/>
                  <a:gd name="T23" fmla="*/ 10 h 50"/>
                  <a:gd name="T24" fmla="*/ 33 w 60"/>
                  <a:gd name="T25" fmla="*/ 17 h 50"/>
                  <a:gd name="T26" fmla="*/ 37 w 60"/>
                  <a:gd name="T27" fmla="*/ 21 h 50"/>
                  <a:gd name="T28" fmla="*/ 40 w 60"/>
                  <a:gd name="T29" fmla="*/ 23 h 50"/>
                  <a:gd name="T30" fmla="*/ 39 w 60"/>
                  <a:gd name="T31" fmla="*/ 26 h 50"/>
                  <a:gd name="T32" fmla="*/ 35 w 60"/>
                  <a:gd name="T33" fmla="*/ 26 h 50"/>
                  <a:gd name="T34" fmla="*/ 31 w 60"/>
                  <a:gd name="T35" fmla="*/ 22 h 50"/>
                  <a:gd name="T36" fmla="*/ 27 w 60"/>
                  <a:gd name="T37" fmla="*/ 17 h 50"/>
                  <a:gd name="T38" fmla="*/ 20 w 60"/>
                  <a:gd name="T39" fmla="*/ 18 h 50"/>
                  <a:gd name="T40" fmla="*/ 16 w 60"/>
                  <a:gd name="T41" fmla="*/ 16 h 50"/>
                  <a:gd name="T42" fmla="*/ 14 w 60"/>
                  <a:gd name="T43" fmla="*/ 16 h 50"/>
                  <a:gd name="T44" fmla="*/ 11 w 60"/>
                  <a:gd name="T45" fmla="*/ 14 h 50"/>
                  <a:gd name="T46" fmla="*/ 11 w 60"/>
                  <a:gd name="T47" fmla="*/ 20 h 50"/>
                  <a:gd name="T48" fmla="*/ 10 w 60"/>
                  <a:gd name="T49" fmla="*/ 24 h 50"/>
                  <a:gd name="T50" fmla="*/ 2 w 60"/>
                  <a:gd name="T51" fmla="*/ 24 h 50"/>
                  <a:gd name="T52" fmla="*/ 1 w 60"/>
                  <a:gd name="T53" fmla="*/ 29 h 50"/>
                  <a:gd name="T54" fmla="*/ 3 w 60"/>
                  <a:gd name="T55" fmla="*/ 43 h 50"/>
                  <a:gd name="T56" fmla="*/ 8 w 60"/>
                  <a:gd name="T57" fmla="*/ 48 h 50"/>
                  <a:gd name="T58" fmla="*/ 16 w 60"/>
                  <a:gd name="T59" fmla="*/ 50 h 50"/>
                  <a:gd name="T60" fmla="*/ 18 w 60"/>
                  <a:gd name="T61" fmla="*/ 50 h 50"/>
                  <a:gd name="T62" fmla="*/ 22 w 60"/>
                  <a:gd name="T63" fmla="*/ 50 h 50"/>
                  <a:gd name="T64" fmla="*/ 28 w 60"/>
                  <a:gd name="T65" fmla="*/ 47 h 50"/>
                  <a:gd name="T66" fmla="*/ 31 w 60"/>
                  <a:gd name="T67" fmla="*/ 44 h 50"/>
                  <a:gd name="T68" fmla="*/ 35 w 60"/>
                  <a:gd name="T69" fmla="*/ 41 h 50"/>
                  <a:gd name="T70" fmla="*/ 37 w 60"/>
                  <a:gd name="T71" fmla="*/ 38 h 50"/>
                  <a:gd name="T72" fmla="*/ 43 w 60"/>
                  <a:gd name="T73" fmla="*/ 38 h 50"/>
                  <a:gd name="T74" fmla="*/ 42 w 60"/>
                  <a:gd name="T75" fmla="*/ 35 h 50"/>
                  <a:gd name="T76" fmla="*/ 46 w 60"/>
                  <a:gd name="T77" fmla="*/ 33 h 50"/>
                  <a:gd name="T78" fmla="*/ 56 w 60"/>
                  <a:gd name="T79" fmla="*/ 30 h 50"/>
                  <a:gd name="T80" fmla="*/ 56 w 60"/>
                  <a:gd name="T81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" h="50">
                    <a:moveTo>
                      <a:pt x="56" y="30"/>
                    </a:moveTo>
                    <a:cubicBezTo>
                      <a:pt x="54" y="27"/>
                      <a:pt x="56" y="27"/>
                      <a:pt x="55" y="24"/>
                    </a:cubicBezTo>
                    <a:cubicBezTo>
                      <a:pt x="55" y="23"/>
                      <a:pt x="56" y="23"/>
                      <a:pt x="57" y="22"/>
                    </a:cubicBezTo>
                    <a:cubicBezTo>
                      <a:pt x="58" y="21"/>
                      <a:pt x="57" y="20"/>
                      <a:pt x="57" y="19"/>
                    </a:cubicBezTo>
                    <a:cubicBezTo>
                      <a:pt x="56" y="17"/>
                      <a:pt x="56" y="14"/>
                      <a:pt x="58" y="13"/>
                    </a:cubicBezTo>
                    <a:cubicBezTo>
                      <a:pt x="60" y="12"/>
                      <a:pt x="57" y="9"/>
                      <a:pt x="56" y="8"/>
                    </a:cubicBezTo>
                    <a:cubicBezTo>
                      <a:pt x="55" y="6"/>
                      <a:pt x="53" y="5"/>
                      <a:pt x="51" y="5"/>
                    </a:cubicBezTo>
                    <a:cubicBezTo>
                      <a:pt x="50" y="4"/>
                      <a:pt x="49" y="3"/>
                      <a:pt x="48" y="3"/>
                    </a:cubicBezTo>
                    <a:cubicBezTo>
                      <a:pt x="47" y="2"/>
                      <a:pt x="46" y="1"/>
                      <a:pt x="45" y="0"/>
                    </a:cubicBezTo>
                    <a:cubicBezTo>
                      <a:pt x="45" y="0"/>
                      <a:pt x="39" y="1"/>
                      <a:pt x="38" y="1"/>
                    </a:cubicBezTo>
                    <a:cubicBezTo>
                      <a:pt x="36" y="1"/>
                      <a:pt x="36" y="3"/>
                      <a:pt x="34" y="4"/>
                    </a:cubicBezTo>
                    <a:cubicBezTo>
                      <a:pt x="33" y="6"/>
                      <a:pt x="34" y="9"/>
                      <a:pt x="35" y="10"/>
                    </a:cubicBezTo>
                    <a:cubicBezTo>
                      <a:pt x="35" y="13"/>
                      <a:pt x="33" y="14"/>
                      <a:pt x="33" y="17"/>
                    </a:cubicBezTo>
                    <a:cubicBezTo>
                      <a:pt x="33" y="18"/>
                      <a:pt x="35" y="21"/>
                      <a:pt x="37" y="21"/>
                    </a:cubicBezTo>
                    <a:cubicBezTo>
                      <a:pt x="39" y="21"/>
                      <a:pt x="40" y="20"/>
                      <a:pt x="40" y="23"/>
                    </a:cubicBezTo>
                    <a:cubicBezTo>
                      <a:pt x="40" y="25"/>
                      <a:pt x="40" y="26"/>
                      <a:pt x="39" y="26"/>
                    </a:cubicBezTo>
                    <a:cubicBezTo>
                      <a:pt x="37" y="27"/>
                      <a:pt x="36" y="28"/>
                      <a:pt x="35" y="26"/>
                    </a:cubicBezTo>
                    <a:cubicBezTo>
                      <a:pt x="34" y="24"/>
                      <a:pt x="33" y="22"/>
                      <a:pt x="31" y="22"/>
                    </a:cubicBezTo>
                    <a:cubicBezTo>
                      <a:pt x="29" y="21"/>
                      <a:pt x="28" y="19"/>
                      <a:pt x="27" y="17"/>
                    </a:cubicBezTo>
                    <a:cubicBezTo>
                      <a:pt x="25" y="21"/>
                      <a:pt x="23" y="19"/>
                      <a:pt x="20" y="18"/>
                    </a:cubicBezTo>
                    <a:cubicBezTo>
                      <a:pt x="18" y="18"/>
                      <a:pt x="18" y="16"/>
                      <a:pt x="16" y="16"/>
                    </a:cubicBezTo>
                    <a:cubicBezTo>
                      <a:pt x="16" y="16"/>
                      <a:pt x="15" y="17"/>
                      <a:pt x="14" y="16"/>
                    </a:cubicBezTo>
                    <a:cubicBezTo>
                      <a:pt x="13" y="16"/>
                      <a:pt x="13" y="14"/>
                      <a:pt x="11" y="14"/>
                    </a:cubicBezTo>
                    <a:cubicBezTo>
                      <a:pt x="11" y="16"/>
                      <a:pt x="11" y="18"/>
                      <a:pt x="11" y="20"/>
                    </a:cubicBezTo>
                    <a:cubicBezTo>
                      <a:pt x="11" y="22"/>
                      <a:pt x="12" y="24"/>
                      <a:pt x="10" y="24"/>
                    </a:cubicBezTo>
                    <a:cubicBezTo>
                      <a:pt x="7" y="24"/>
                      <a:pt x="4" y="24"/>
                      <a:pt x="2" y="24"/>
                    </a:cubicBezTo>
                    <a:cubicBezTo>
                      <a:pt x="1" y="24"/>
                      <a:pt x="1" y="28"/>
                      <a:pt x="1" y="29"/>
                    </a:cubicBezTo>
                    <a:cubicBezTo>
                      <a:pt x="1" y="33"/>
                      <a:pt x="0" y="40"/>
                      <a:pt x="3" y="43"/>
                    </a:cubicBezTo>
                    <a:cubicBezTo>
                      <a:pt x="4" y="44"/>
                      <a:pt x="7" y="48"/>
                      <a:pt x="8" y="48"/>
                    </a:cubicBezTo>
                    <a:cubicBezTo>
                      <a:pt x="10" y="47"/>
                      <a:pt x="19" y="47"/>
                      <a:pt x="16" y="50"/>
                    </a:cubicBezTo>
                    <a:cubicBezTo>
                      <a:pt x="18" y="50"/>
                      <a:pt x="17" y="50"/>
                      <a:pt x="18" y="50"/>
                    </a:cubicBezTo>
                    <a:cubicBezTo>
                      <a:pt x="20" y="49"/>
                      <a:pt x="21" y="50"/>
                      <a:pt x="22" y="50"/>
                    </a:cubicBezTo>
                    <a:cubicBezTo>
                      <a:pt x="25" y="50"/>
                      <a:pt x="27" y="50"/>
                      <a:pt x="28" y="47"/>
                    </a:cubicBezTo>
                    <a:cubicBezTo>
                      <a:pt x="29" y="46"/>
                      <a:pt x="30" y="45"/>
                      <a:pt x="31" y="44"/>
                    </a:cubicBezTo>
                    <a:cubicBezTo>
                      <a:pt x="32" y="43"/>
                      <a:pt x="34" y="43"/>
                      <a:pt x="35" y="41"/>
                    </a:cubicBezTo>
                    <a:cubicBezTo>
                      <a:pt x="36" y="40"/>
                      <a:pt x="36" y="39"/>
                      <a:pt x="37" y="38"/>
                    </a:cubicBezTo>
                    <a:cubicBezTo>
                      <a:pt x="39" y="38"/>
                      <a:pt x="41" y="38"/>
                      <a:pt x="43" y="38"/>
                    </a:cubicBezTo>
                    <a:cubicBezTo>
                      <a:pt x="42" y="37"/>
                      <a:pt x="42" y="35"/>
                      <a:pt x="42" y="35"/>
                    </a:cubicBezTo>
                    <a:cubicBezTo>
                      <a:pt x="44" y="34"/>
                      <a:pt x="45" y="34"/>
                      <a:pt x="46" y="33"/>
                    </a:cubicBezTo>
                    <a:cubicBezTo>
                      <a:pt x="49" y="32"/>
                      <a:pt x="53" y="31"/>
                      <a:pt x="56" y="30"/>
                    </a:cubicBezTo>
                    <a:cubicBezTo>
                      <a:pt x="55" y="29"/>
                      <a:pt x="55" y="30"/>
                      <a:pt x="56" y="3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7" name="Freeform 732">
                <a:extLst>
                  <a:ext uri="{FF2B5EF4-FFF2-40B4-BE49-F238E27FC236}">
                    <a16:creationId xmlns:a16="http://schemas.microsoft.com/office/drawing/2014/main" id="{3CACC301-BE9C-204F-9EFF-F79E61793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47953" y="9839015"/>
                <a:ext cx="595541" cy="589329"/>
              </a:xfrm>
              <a:custGeom>
                <a:avLst/>
                <a:gdLst>
                  <a:gd name="T0" fmla="*/ 33 w 64"/>
                  <a:gd name="T1" fmla="*/ 5 h 63"/>
                  <a:gd name="T2" fmla="*/ 31 w 64"/>
                  <a:gd name="T3" fmla="*/ 2 h 63"/>
                  <a:gd name="T4" fmla="*/ 28 w 64"/>
                  <a:gd name="T5" fmla="*/ 2 h 63"/>
                  <a:gd name="T6" fmla="*/ 18 w 64"/>
                  <a:gd name="T7" fmla="*/ 2 h 63"/>
                  <a:gd name="T8" fmla="*/ 10 w 64"/>
                  <a:gd name="T9" fmla="*/ 2 h 63"/>
                  <a:gd name="T10" fmla="*/ 7 w 64"/>
                  <a:gd name="T11" fmla="*/ 0 h 63"/>
                  <a:gd name="T12" fmla="*/ 4 w 64"/>
                  <a:gd name="T13" fmla="*/ 2 h 63"/>
                  <a:gd name="T14" fmla="*/ 1 w 64"/>
                  <a:gd name="T15" fmla="*/ 2 h 63"/>
                  <a:gd name="T16" fmla="*/ 6 w 64"/>
                  <a:gd name="T17" fmla="*/ 14 h 63"/>
                  <a:gd name="T18" fmla="*/ 9 w 64"/>
                  <a:gd name="T19" fmla="*/ 21 h 63"/>
                  <a:gd name="T20" fmla="*/ 13 w 64"/>
                  <a:gd name="T21" fmla="*/ 29 h 63"/>
                  <a:gd name="T22" fmla="*/ 13 w 64"/>
                  <a:gd name="T23" fmla="*/ 34 h 63"/>
                  <a:gd name="T24" fmla="*/ 14 w 64"/>
                  <a:gd name="T25" fmla="*/ 42 h 63"/>
                  <a:gd name="T26" fmla="*/ 16 w 64"/>
                  <a:gd name="T27" fmla="*/ 51 h 63"/>
                  <a:gd name="T28" fmla="*/ 22 w 64"/>
                  <a:gd name="T29" fmla="*/ 61 h 63"/>
                  <a:gd name="T30" fmla="*/ 28 w 64"/>
                  <a:gd name="T31" fmla="*/ 62 h 63"/>
                  <a:gd name="T32" fmla="*/ 33 w 64"/>
                  <a:gd name="T33" fmla="*/ 62 h 63"/>
                  <a:gd name="T34" fmla="*/ 38 w 64"/>
                  <a:gd name="T35" fmla="*/ 58 h 63"/>
                  <a:gd name="T36" fmla="*/ 38 w 64"/>
                  <a:gd name="T37" fmla="*/ 40 h 63"/>
                  <a:gd name="T38" fmla="*/ 38 w 64"/>
                  <a:gd name="T39" fmla="*/ 28 h 63"/>
                  <a:gd name="T40" fmla="*/ 39 w 64"/>
                  <a:gd name="T41" fmla="*/ 26 h 63"/>
                  <a:gd name="T42" fmla="*/ 43 w 64"/>
                  <a:gd name="T43" fmla="*/ 26 h 63"/>
                  <a:gd name="T44" fmla="*/ 43 w 64"/>
                  <a:gd name="T45" fmla="*/ 7 h 63"/>
                  <a:gd name="T46" fmla="*/ 51 w 64"/>
                  <a:gd name="T47" fmla="*/ 6 h 63"/>
                  <a:gd name="T48" fmla="*/ 53 w 64"/>
                  <a:gd name="T49" fmla="*/ 5 h 63"/>
                  <a:gd name="T50" fmla="*/ 56 w 64"/>
                  <a:gd name="T51" fmla="*/ 8 h 63"/>
                  <a:gd name="T52" fmla="*/ 58 w 64"/>
                  <a:gd name="T53" fmla="*/ 6 h 63"/>
                  <a:gd name="T54" fmla="*/ 62 w 64"/>
                  <a:gd name="T55" fmla="*/ 5 h 63"/>
                  <a:gd name="T56" fmla="*/ 59 w 64"/>
                  <a:gd name="T57" fmla="*/ 2 h 63"/>
                  <a:gd name="T58" fmla="*/ 45 w 64"/>
                  <a:gd name="T59" fmla="*/ 5 h 63"/>
                  <a:gd name="T60" fmla="*/ 33 w 64"/>
                  <a:gd name="T61" fmla="*/ 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4" h="63">
                    <a:moveTo>
                      <a:pt x="33" y="5"/>
                    </a:moveTo>
                    <a:cubicBezTo>
                      <a:pt x="32" y="5"/>
                      <a:pt x="31" y="2"/>
                      <a:pt x="31" y="2"/>
                    </a:cubicBezTo>
                    <a:cubicBezTo>
                      <a:pt x="30" y="2"/>
                      <a:pt x="29" y="2"/>
                      <a:pt x="28" y="2"/>
                    </a:cubicBezTo>
                    <a:cubicBezTo>
                      <a:pt x="25" y="2"/>
                      <a:pt x="21" y="2"/>
                      <a:pt x="18" y="2"/>
                    </a:cubicBezTo>
                    <a:cubicBezTo>
                      <a:pt x="15" y="2"/>
                      <a:pt x="13" y="2"/>
                      <a:pt x="10" y="2"/>
                    </a:cubicBezTo>
                    <a:cubicBezTo>
                      <a:pt x="9" y="2"/>
                      <a:pt x="9" y="0"/>
                      <a:pt x="7" y="0"/>
                    </a:cubicBezTo>
                    <a:cubicBezTo>
                      <a:pt x="6" y="0"/>
                      <a:pt x="5" y="2"/>
                      <a:pt x="4" y="2"/>
                    </a:cubicBezTo>
                    <a:cubicBezTo>
                      <a:pt x="3" y="2"/>
                      <a:pt x="2" y="2"/>
                      <a:pt x="1" y="2"/>
                    </a:cubicBezTo>
                    <a:cubicBezTo>
                      <a:pt x="0" y="7"/>
                      <a:pt x="4" y="9"/>
                      <a:pt x="6" y="14"/>
                    </a:cubicBezTo>
                    <a:cubicBezTo>
                      <a:pt x="7" y="16"/>
                      <a:pt x="8" y="19"/>
                      <a:pt x="9" y="21"/>
                    </a:cubicBezTo>
                    <a:cubicBezTo>
                      <a:pt x="10" y="24"/>
                      <a:pt x="12" y="26"/>
                      <a:pt x="13" y="29"/>
                    </a:cubicBezTo>
                    <a:cubicBezTo>
                      <a:pt x="13" y="30"/>
                      <a:pt x="13" y="33"/>
                      <a:pt x="13" y="34"/>
                    </a:cubicBezTo>
                    <a:cubicBezTo>
                      <a:pt x="13" y="37"/>
                      <a:pt x="14" y="39"/>
                      <a:pt x="14" y="42"/>
                    </a:cubicBezTo>
                    <a:cubicBezTo>
                      <a:pt x="15" y="45"/>
                      <a:pt x="15" y="48"/>
                      <a:pt x="16" y="51"/>
                    </a:cubicBezTo>
                    <a:cubicBezTo>
                      <a:pt x="17" y="55"/>
                      <a:pt x="20" y="58"/>
                      <a:pt x="22" y="61"/>
                    </a:cubicBezTo>
                    <a:cubicBezTo>
                      <a:pt x="25" y="58"/>
                      <a:pt x="25" y="60"/>
                      <a:pt x="28" y="62"/>
                    </a:cubicBezTo>
                    <a:cubicBezTo>
                      <a:pt x="29" y="63"/>
                      <a:pt x="32" y="63"/>
                      <a:pt x="33" y="62"/>
                    </a:cubicBezTo>
                    <a:cubicBezTo>
                      <a:pt x="36" y="62"/>
                      <a:pt x="38" y="61"/>
                      <a:pt x="38" y="58"/>
                    </a:cubicBezTo>
                    <a:cubicBezTo>
                      <a:pt x="38" y="52"/>
                      <a:pt x="38" y="46"/>
                      <a:pt x="38" y="40"/>
                    </a:cubicBezTo>
                    <a:cubicBezTo>
                      <a:pt x="38" y="36"/>
                      <a:pt x="38" y="32"/>
                      <a:pt x="38" y="28"/>
                    </a:cubicBezTo>
                    <a:cubicBezTo>
                      <a:pt x="38" y="27"/>
                      <a:pt x="38" y="26"/>
                      <a:pt x="39" y="26"/>
                    </a:cubicBezTo>
                    <a:cubicBezTo>
                      <a:pt x="39" y="26"/>
                      <a:pt x="43" y="26"/>
                      <a:pt x="43" y="26"/>
                    </a:cubicBezTo>
                    <a:cubicBezTo>
                      <a:pt x="43" y="20"/>
                      <a:pt x="43" y="13"/>
                      <a:pt x="43" y="7"/>
                    </a:cubicBezTo>
                    <a:cubicBezTo>
                      <a:pt x="46" y="8"/>
                      <a:pt x="48" y="6"/>
                      <a:pt x="51" y="6"/>
                    </a:cubicBezTo>
                    <a:cubicBezTo>
                      <a:pt x="51" y="5"/>
                      <a:pt x="52" y="5"/>
                      <a:pt x="53" y="5"/>
                    </a:cubicBezTo>
                    <a:cubicBezTo>
                      <a:pt x="53" y="5"/>
                      <a:pt x="55" y="8"/>
                      <a:pt x="56" y="8"/>
                    </a:cubicBezTo>
                    <a:cubicBezTo>
                      <a:pt x="57" y="7"/>
                      <a:pt x="56" y="6"/>
                      <a:pt x="58" y="6"/>
                    </a:cubicBezTo>
                    <a:cubicBezTo>
                      <a:pt x="59" y="6"/>
                      <a:pt x="60" y="5"/>
                      <a:pt x="62" y="5"/>
                    </a:cubicBezTo>
                    <a:cubicBezTo>
                      <a:pt x="64" y="4"/>
                      <a:pt x="60" y="2"/>
                      <a:pt x="59" y="2"/>
                    </a:cubicBezTo>
                    <a:cubicBezTo>
                      <a:pt x="54" y="2"/>
                      <a:pt x="50" y="5"/>
                      <a:pt x="45" y="5"/>
                    </a:cubicBezTo>
                    <a:cubicBezTo>
                      <a:pt x="41" y="5"/>
                      <a:pt x="37" y="5"/>
                      <a:pt x="3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8" name="Freeform 733">
                <a:extLst>
                  <a:ext uri="{FF2B5EF4-FFF2-40B4-BE49-F238E27FC236}">
                    <a16:creationId xmlns:a16="http://schemas.microsoft.com/office/drawing/2014/main" id="{EE44B01B-3D7A-4C4E-A79B-D6FE78A0C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875" y="8781416"/>
                <a:ext cx="850320" cy="888769"/>
              </a:xfrm>
              <a:custGeom>
                <a:avLst/>
                <a:gdLst>
                  <a:gd name="T0" fmla="*/ 89 w 91"/>
                  <a:gd name="T1" fmla="*/ 10 h 95"/>
                  <a:gd name="T2" fmla="*/ 83 w 91"/>
                  <a:gd name="T3" fmla="*/ 4 h 95"/>
                  <a:gd name="T4" fmla="*/ 77 w 91"/>
                  <a:gd name="T5" fmla="*/ 6 h 95"/>
                  <a:gd name="T6" fmla="*/ 72 w 91"/>
                  <a:gd name="T7" fmla="*/ 1 h 95"/>
                  <a:gd name="T8" fmla="*/ 65 w 91"/>
                  <a:gd name="T9" fmla="*/ 1 h 95"/>
                  <a:gd name="T10" fmla="*/ 57 w 91"/>
                  <a:gd name="T11" fmla="*/ 2 h 95"/>
                  <a:gd name="T12" fmla="*/ 48 w 91"/>
                  <a:gd name="T13" fmla="*/ 6 h 95"/>
                  <a:gd name="T14" fmla="*/ 35 w 91"/>
                  <a:gd name="T15" fmla="*/ 2 h 95"/>
                  <a:gd name="T16" fmla="*/ 30 w 91"/>
                  <a:gd name="T17" fmla="*/ 12 h 95"/>
                  <a:gd name="T18" fmla="*/ 19 w 91"/>
                  <a:gd name="T19" fmla="*/ 35 h 95"/>
                  <a:gd name="T20" fmla="*/ 17 w 91"/>
                  <a:gd name="T21" fmla="*/ 48 h 95"/>
                  <a:gd name="T22" fmla="*/ 10 w 91"/>
                  <a:gd name="T23" fmla="*/ 49 h 95"/>
                  <a:gd name="T24" fmla="*/ 2 w 91"/>
                  <a:gd name="T25" fmla="*/ 55 h 95"/>
                  <a:gd name="T26" fmla="*/ 1 w 91"/>
                  <a:gd name="T27" fmla="*/ 59 h 95"/>
                  <a:gd name="T28" fmla="*/ 18 w 91"/>
                  <a:gd name="T29" fmla="*/ 57 h 95"/>
                  <a:gd name="T30" fmla="*/ 26 w 91"/>
                  <a:gd name="T31" fmla="*/ 68 h 95"/>
                  <a:gd name="T32" fmla="*/ 35 w 91"/>
                  <a:gd name="T33" fmla="*/ 63 h 95"/>
                  <a:gd name="T34" fmla="*/ 41 w 91"/>
                  <a:gd name="T35" fmla="*/ 64 h 95"/>
                  <a:gd name="T36" fmla="*/ 46 w 91"/>
                  <a:gd name="T37" fmla="*/ 70 h 95"/>
                  <a:gd name="T38" fmla="*/ 47 w 91"/>
                  <a:gd name="T39" fmla="*/ 78 h 95"/>
                  <a:gd name="T40" fmla="*/ 53 w 91"/>
                  <a:gd name="T41" fmla="*/ 82 h 95"/>
                  <a:gd name="T42" fmla="*/ 60 w 91"/>
                  <a:gd name="T43" fmla="*/ 84 h 95"/>
                  <a:gd name="T44" fmla="*/ 66 w 91"/>
                  <a:gd name="T45" fmla="*/ 87 h 95"/>
                  <a:gd name="T46" fmla="*/ 76 w 91"/>
                  <a:gd name="T47" fmla="*/ 90 h 95"/>
                  <a:gd name="T48" fmla="*/ 84 w 91"/>
                  <a:gd name="T49" fmla="*/ 94 h 95"/>
                  <a:gd name="T50" fmla="*/ 77 w 91"/>
                  <a:gd name="T51" fmla="*/ 85 h 95"/>
                  <a:gd name="T52" fmla="*/ 78 w 91"/>
                  <a:gd name="T53" fmla="*/ 73 h 95"/>
                  <a:gd name="T54" fmla="*/ 80 w 91"/>
                  <a:gd name="T55" fmla="*/ 70 h 95"/>
                  <a:gd name="T56" fmla="*/ 84 w 91"/>
                  <a:gd name="T57" fmla="*/ 63 h 95"/>
                  <a:gd name="T58" fmla="*/ 81 w 91"/>
                  <a:gd name="T59" fmla="*/ 55 h 95"/>
                  <a:gd name="T60" fmla="*/ 81 w 91"/>
                  <a:gd name="T61" fmla="*/ 45 h 95"/>
                  <a:gd name="T62" fmla="*/ 83 w 91"/>
                  <a:gd name="T63" fmla="*/ 28 h 95"/>
                  <a:gd name="T64" fmla="*/ 90 w 91"/>
                  <a:gd name="T65" fmla="*/ 18 h 95"/>
                  <a:gd name="T66" fmla="*/ 90 w 91"/>
                  <a:gd name="T67" fmla="*/ 1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95">
                    <a:moveTo>
                      <a:pt x="90" y="15"/>
                    </a:moveTo>
                    <a:cubicBezTo>
                      <a:pt x="89" y="14"/>
                      <a:pt x="89" y="12"/>
                      <a:pt x="89" y="10"/>
                    </a:cubicBezTo>
                    <a:cubicBezTo>
                      <a:pt x="89" y="9"/>
                      <a:pt x="87" y="8"/>
                      <a:pt x="86" y="7"/>
                    </a:cubicBezTo>
                    <a:cubicBezTo>
                      <a:pt x="86" y="6"/>
                      <a:pt x="84" y="4"/>
                      <a:pt x="83" y="4"/>
                    </a:cubicBezTo>
                    <a:cubicBezTo>
                      <a:pt x="82" y="4"/>
                      <a:pt x="82" y="6"/>
                      <a:pt x="80" y="5"/>
                    </a:cubicBezTo>
                    <a:cubicBezTo>
                      <a:pt x="78" y="4"/>
                      <a:pt x="79" y="5"/>
                      <a:pt x="77" y="6"/>
                    </a:cubicBezTo>
                    <a:cubicBezTo>
                      <a:pt x="77" y="6"/>
                      <a:pt x="75" y="5"/>
                      <a:pt x="75" y="4"/>
                    </a:cubicBezTo>
                    <a:cubicBezTo>
                      <a:pt x="74" y="3"/>
                      <a:pt x="73" y="2"/>
                      <a:pt x="72" y="1"/>
                    </a:cubicBezTo>
                    <a:cubicBezTo>
                      <a:pt x="71" y="0"/>
                      <a:pt x="70" y="2"/>
                      <a:pt x="69" y="2"/>
                    </a:cubicBezTo>
                    <a:cubicBezTo>
                      <a:pt x="68" y="3"/>
                      <a:pt x="66" y="2"/>
                      <a:pt x="65" y="1"/>
                    </a:cubicBezTo>
                    <a:cubicBezTo>
                      <a:pt x="63" y="0"/>
                      <a:pt x="63" y="1"/>
                      <a:pt x="61" y="2"/>
                    </a:cubicBezTo>
                    <a:cubicBezTo>
                      <a:pt x="60" y="3"/>
                      <a:pt x="58" y="2"/>
                      <a:pt x="57" y="2"/>
                    </a:cubicBezTo>
                    <a:cubicBezTo>
                      <a:pt x="56" y="3"/>
                      <a:pt x="53" y="3"/>
                      <a:pt x="52" y="3"/>
                    </a:cubicBezTo>
                    <a:cubicBezTo>
                      <a:pt x="49" y="1"/>
                      <a:pt x="51" y="6"/>
                      <a:pt x="48" y="6"/>
                    </a:cubicBezTo>
                    <a:cubicBezTo>
                      <a:pt x="46" y="7"/>
                      <a:pt x="42" y="6"/>
                      <a:pt x="40" y="5"/>
                    </a:cubicBezTo>
                    <a:cubicBezTo>
                      <a:pt x="38" y="4"/>
                      <a:pt x="37" y="2"/>
                      <a:pt x="35" y="2"/>
                    </a:cubicBezTo>
                    <a:cubicBezTo>
                      <a:pt x="34" y="1"/>
                      <a:pt x="32" y="3"/>
                      <a:pt x="31" y="4"/>
                    </a:cubicBezTo>
                    <a:cubicBezTo>
                      <a:pt x="29" y="6"/>
                      <a:pt x="31" y="9"/>
                      <a:pt x="30" y="12"/>
                    </a:cubicBezTo>
                    <a:cubicBezTo>
                      <a:pt x="27" y="17"/>
                      <a:pt x="27" y="23"/>
                      <a:pt x="24" y="27"/>
                    </a:cubicBezTo>
                    <a:cubicBezTo>
                      <a:pt x="22" y="30"/>
                      <a:pt x="21" y="32"/>
                      <a:pt x="19" y="35"/>
                    </a:cubicBezTo>
                    <a:cubicBezTo>
                      <a:pt x="18" y="37"/>
                      <a:pt x="18" y="39"/>
                      <a:pt x="18" y="41"/>
                    </a:cubicBezTo>
                    <a:cubicBezTo>
                      <a:pt x="18" y="44"/>
                      <a:pt x="19" y="46"/>
                      <a:pt x="17" y="48"/>
                    </a:cubicBezTo>
                    <a:cubicBezTo>
                      <a:pt x="16" y="48"/>
                      <a:pt x="11" y="51"/>
                      <a:pt x="11" y="51"/>
                    </a:cubicBezTo>
                    <a:cubicBezTo>
                      <a:pt x="10" y="51"/>
                      <a:pt x="12" y="48"/>
                      <a:pt x="10" y="49"/>
                    </a:cubicBezTo>
                    <a:cubicBezTo>
                      <a:pt x="7" y="51"/>
                      <a:pt x="7" y="53"/>
                      <a:pt x="5" y="50"/>
                    </a:cubicBezTo>
                    <a:cubicBezTo>
                      <a:pt x="4" y="51"/>
                      <a:pt x="2" y="53"/>
                      <a:pt x="2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0" y="57"/>
                      <a:pt x="1" y="58"/>
                      <a:pt x="1" y="59"/>
                    </a:cubicBezTo>
                    <a:cubicBezTo>
                      <a:pt x="5" y="56"/>
                      <a:pt x="8" y="57"/>
                      <a:pt x="13" y="57"/>
                    </a:cubicBezTo>
                    <a:cubicBezTo>
                      <a:pt x="15" y="57"/>
                      <a:pt x="16" y="57"/>
                      <a:pt x="18" y="57"/>
                    </a:cubicBezTo>
                    <a:cubicBezTo>
                      <a:pt x="20" y="57"/>
                      <a:pt x="21" y="60"/>
                      <a:pt x="22" y="62"/>
                    </a:cubicBezTo>
                    <a:cubicBezTo>
                      <a:pt x="23" y="64"/>
                      <a:pt x="24" y="67"/>
                      <a:pt x="26" y="68"/>
                    </a:cubicBezTo>
                    <a:cubicBezTo>
                      <a:pt x="27" y="69"/>
                      <a:pt x="31" y="68"/>
                      <a:pt x="33" y="67"/>
                    </a:cubicBezTo>
                    <a:cubicBezTo>
                      <a:pt x="34" y="67"/>
                      <a:pt x="34" y="64"/>
                      <a:pt x="35" y="63"/>
                    </a:cubicBezTo>
                    <a:cubicBezTo>
                      <a:pt x="35" y="61"/>
                      <a:pt x="38" y="62"/>
                      <a:pt x="39" y="62"/>
                    </a:cubicBezTo>
                    <a:cubicBezTo>
                      <a:pt x="39" y="64"/>
                      <a:pt x="39" y="64"/>
                      <a:pt x="41" y="64"/>
                    </a:cubicBezTo>
                    <a:cubicBezTo>
                      <a:pt x="42" y="64"/>
                      <a:pt x="45" y="63"/>
                      <a:pt x="45" y="65"/>
                    </a:cubicBezTo>
                    <a:cubicBezTo>
                      <a:pt x="45" y="67"/>
                      <a:pt x="46" y="68"/>
                      <a:pt x="46" y="70"/>
                    </a:cubicBezTo>
                    <a:cubicBezTo>
                      <a:pt x="46" y="71"/>
                      <a:pt x="46" y="72"/>
                      <a:pt x="45" y="74"/>
                    </a:cubicBezTo>
                    <a:cubicBezTo>
                      <a:pt x="45" y="75"/>
                      <a:pt x="46" y="77"/>
                      <a:pt x="47" y="78"/>
                    </a:cubicBezTo>
                    <a:cubicBezTo>
                      <a:pt x="48" y="79"/>
                      <a:pt x="47" y="81"/>
                      <a:pt x="47" y="82"/>
                    </a:cubicBezTo>
                    <a:cubicBezTo>
                      <a:pt x="47" y="85"/>
                      <a:pt x="52" y="82"/>
                      <a:pt x="53" y="82"/>
                    </a:cubicBezTo>
                    <a:cubicBezTo>
                      <a:pt x="55" y="82"/>
                      <a:pt x="56" y="82"/>
                      <a:pt x="57" y="83"/>
                    </a:cubicBezTo>
                    <a:cubicBezTo>
                      <a:pt x="59" y="85"/>
                      <a:pt x="58" y="84"/>
                      <a:pt x="60" y="84"/>
                    </a:cubicBezTo>
                    <a:cubicBezTo>
                      <a:pt x="62" y="84"/>
                      <a:pt x="62" y="85"/>
                      <a:pt x="63" y="86"/>
                    </a:cubicBezTo>
                    <a:cubicBezTo>
                      <a:pt x="64" y="86"/>
                      <a:pt x="65" y="87"/>
                      <a:pt x="66" y="87"/>
                    </a:cubicBezTo>
                    <a:cubicBezTo>
                      <a:pt x="69" y="88"/>
                      <a:pt x="70" y="88"/>
                      <a:pt x="71" y="85"/>
                    </a:cubicBezTo>
                    <a:cubicBezTo>
                      <a:pt x="72" y="88"/>
                      <a:pt x="73" y="89"/>
                      <a:pt x="76" y="90"/>
                    </a:cubicBezTo>
                    <a:cubicBezTo>
                      <a:pt x="78" y="91"/>
                      <a:pt x="78" y="94"/>
                      <a:pt x="80" y="95"/>
                    </a:cubicBezTo>
                    <a:cubicBezTo>
                      <a:pt x="80" y="95"/>
                      <a:pt x="84" y="94"/>
                      <a:pt x="84" y="94"/>
                    </a:cubicBezTo>
                    <a:cubicBezTo>
                      <a:pt x="84" y="92"/>
                      <a:pt x="85" y="88"/>
                      <a:pt x="83" y="89"/>
                    </a:cubicBezTo>
                    <a:cubicBezTo>
                      <a:pt x="80" y="90"/>
                      <a:pt x="78" y="88"/>
                      <a:pt x="77" y="85"/>
                    </a:cubicBezTo>
                    <a:cubicBezTo>
                      <a:pt x="77" y="83"/>
                      <a:pt x="79" y="80"/>
                      <a:pt x="78" y="77"/>
                    </a:cubicBezTo>
                    <a:cubicBezTo>
                      <a:pt x="78" y="76"/>
                      <a:pt x="77" y="74"/>
                      <a:pt x="78" y="73"/>
                    </a:cubicBezTo>
                    <a:cubicBezTo>
                      <a:pt x="78" y="73"/>
                      <a:pt x="78" y="72"/>
                      <a:pt x="79" y="72"/>
                    </a:cubicBezTo>
                    <a:cubicBezTo>
                      <a:pt x="80" y="72"/>
                      <a:pt x="79" y="70"/>
                      <a:pt x="80" y="70"/>
                    </a:cubicBezTo>
                    <a:cubicBezTo>
                      <a:pt x="81" y="68"/>
                      <a:pt x="86" y="68"/>
                      <a:pt x="87" y="68"/>
                    </a:cubicBezTo>
                    <a:cubicBezTo>
                      <a:pt x="85" y="67"/>
                      <a:pt x="86" y="64"/>
                      <a:pt x="84" y="63"/>
                    </a:cubicBezTo>
                    <a:cubicBezTo>
                      <a:pt x="83" y="62"/>
                      <a:pt x="82" y="61"/>
                      <a:pt x="82" y="60"/>
                    </a:cubicBezTo>
                    <a:cubicBezTo>
                      <a:pt x="82" y="58"/>
                      <a:pt x="82" y="56"/>
                      <a:pt x="81" y="55"/>
                    </a:cubicBezTo>
                    <a:cubicBezTo>
                      <a:pt x="81" y="53"/>
                      <a:pt x="80" y="52"/>
                      <a:pt x="80" y="50"/>
                    </a:cubicBezTo>
                    <a:cubicBezTo>
                      <a:pt x="80" y="49"/>
                      <a:pt x="80" y="44"/>
                      <a:pt x="81" y="45"/>
                    </a:cubicBezTo>
                    <a:cubicBezTo>
                      <a:pt x="80" y="41"/>
                      <a:pt x="80" y="39"/>
                      <a:pt x="82" y="35"/>
                    </a:cubicBezTo>
                    <a:cubicBezTo>
                      <a:pt x="83" y="32"/>
                      <a:pt x="83" y="31"/>
                      <a:pt x="83" y="28"/>
                    </a:cubicBezTo>
                    <a:cubicBezTo>
                      <a:pt x="83" y="25"/>
                      <a:pt x="85" y="23"/>
                      <a:pt x="87" y="21"/>
                    </a:cubicBezTo>
                    <a:cubicBezTo>
                      <a:pt x="88" y="20"/>
                      <a:pt x="89" y="19"/>
                      <a:pt x="90" y="18"/>
                    </a:cubicBezTo>
                    <a:cubicBezTo>
                      <a:pt x="91" y="17"/>
                      <a:pt x="91" y="17"/>
                      <a:pt x="90" y="15"/>
                    </a:cubicBezTo>
                    <a:cubicBezTo>
                      <a:pt x="89" y="15"/>
                      <a:pt x="91" y="16"/>
                      <a:pt x="90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9" name="Freeform 734">
                <a:extLst>
                  <a:ext uri="{FF2B5EF4-FFF2-40B4-BE49-F238E27FC236}">
                    <a16:creationId xmlns:a16="http://schemas.microsoft.com/office/drawing/2014/main" id="{678D02F3-199A-DF46-B91D-A014E0CA66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54321" y="9307031"/>
                <a:ext cx="525479" cy="589329"/>
              </a:xfrm>
              <a:custGeom>
                <a:avLst/>
                <a:gdLst>
                  <a:gd name="T0" fmla="*/ 51 w 56"/>
                  <a:gd name="T1" fmla="*/ 27 h 63"/>
                  <a:gd name="T2" fmla="*/ 48 w 56"/>
                  <a:gd name="T3" fmla="*/ 26 h 63"/>
                  <a:gd name="T4" fmla="*/ 47 w 56"/>
                  <a:gd name="T5" fmla="*/ 21 h 63"/>
                  <a:gd name="T6" fmla="*/ 46 w 56"/>
                  <a:gd name="T7" fmla="*/ 12 h 63"/>
                  <a:gd name="T8" fmla="*/ 46 w 56"/>
                  <a:gd name="T9" fmla="*/ 8 h 63"/>
                  <a:gd name="T10" fmla="*/ 43 w 56"/>
                  <a:gd name="T11" fmla="*/ 8 h 63"/>
                  <a:gd name="T12" fmla="*/ 40 w 56"/>
                  <a:gd name="T13" fmla="*/ 6 h 63"/>
                  <a:gd name="T14" fmla="*/ 35 w 56"/>
                  <a:gd name="T15" fmla="*/ 8 h 63"/>
                  <a:gd name="T16" fmla="*/ 34 w 56"/>
                  <a:gd name="T17" fmla="*/ 11 h 63"/>
                  <a:gd name="T18" fmla="*/ 29 w 56"/>
                  <a:gd name="T19" fmla="*/ 12 h 63"/>
                  <a:gd name="T20" fmla="*/ 18 w 56"/>
                  <a:gd name="T21" fmla="*/ 1 h 63"/>
                  <a:gd name="T22" fmla="*/ 3 w 56"/>
                  <a:gd name="T23" fmla="*/ 2 h 63"/>
                  <a:gd name="T24" fmla="*/ 6 w 56"/>
                  <a:gd name="T25" fmla="*/ 12 h 63"/>
                  <a:gd name="T26" fmla="*/ 6 w 56"/>
                  <a:gd name="T27" fmla="*/ 16 h 63"/>
                  <a:gd name="T28" fmla="*/ 6 w 56"/>
                  <a:gd name="T29" fmla="*/ 20 h 63"/>
                  <a:gd name="T30" fmla="*/ 8 w 56"/>
                  <a:gd name="T31" fmla="*/ 33 h 63"/>
                  <a:gd name="T32" fmla="*/ 3 w 56"/>
                  <a:gd name="T33" fmla="*/ 41 h 63"/>
                  <a:gd name="T34" fmla="*/ 0 w 56"/>
                  <a:gd name="T35" fmla="*/ 50 h 63"/>
                  <a:gd name="T36" fmla="*/ 0 w 56"/>
                  <a:gd name="T37" fmla="*/ 55 h 63"/>
                  <a:gd name="T38" fmla="*/ 0 w 56"/>
                  <a:gd name="T39" fmla="*/ 59 h 63"/>
                  <a:gd name="T40" fmla="*/ 3 w 56"/>
                  <a:gd name="T41" fmla="*/ 59 h 63"/>
                  <a:gd name="T42" fmla="*/ 8 w 56"/>
                  <a:gd name="T43" fmla="*/ 58 h 63"/>
                  <a:gd name="T44" fmla="*/ 9 w 56"/>
                  <a:gd name="T45" fmla="*/ 59 h 63"/>
                  <a:gd name="T46" fmla="*/ 16 w 56"/>
                  <a:gd name="T47" fmla="*/ 59 h 63"/>
                  <a:gd name="T48" fmla="*/ 25 w 56"/>
                  <a:gd name="T49" fmla="*/ 59 h 63"/>
                  <a:gd name="T50" fmla="*/ 30 w 56"/>
                  <a:gd name="T51" fmla="*/ 59 h 63"/>
                  <a:gd name="T52" fmla="*/ 39 w 56"/>
                  <a:gd name="T53" fmla="*/ 62 h 63"/>
                  <a:gd name="T54" fmla="*/ 53 w 56"/>
                  <a:gd name="T55" fmla="*/ 60 h 63"/>
                  <a:gd name="T56" fmla="*/ 46 w 56"/>
                  <a:gd name="T57" fmla="*/ 51 h 63"/>
                  <a:gd name="T58" fmla="*/ 46 w 56"/>
                  <a:gd name="T59" fmla="*/ 37 h 63"/>
                  <a:gd name="T60" fmla="*/ 56 w 56"/>
                  <a:gd name="T61" fmla="*/ 35 h 63"/>
                  <a:gd name="T62" fmla="*/ 56 w 56"/>
                  <a:gd name="T63" fmla="*/ 27 h 63"/>
                  <a:gd name="T64" fmla="*/ 51 w 56"/>
                  <a:gd name="T65" fmla="*/ 2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6" h="63">
                    <a:moveTo>
                      <a:pt x="51" y="27"/>
                    </a:moveTo>
                    <a:cubicBezTo>
                      <a:pt x="49" y="27"/>
                      <a:pt x="48" y="28"/>
                      <a:pt x="48" y="26"/>
                    </a:cubicBezTo>
                    <a:cubicBezTo>
                      <a:pt x="48" y="24"/>
                      <a:pt x="48" y="23"/>
                      <a:pt x="47" y="21"/>
                    </a:cubicBezTo>
                    <a:cubicBezTo>
                      <a:pt x="45" y="18"/>
                      <a:pt x="48" y="15"/>
                      <a:pt x="46" y="12"/>
                    </a:cubicBezTo>
                    <a:cubicBezTo>
                      <a:pt x="46" y="11"/>
                      <a:pt x="46" y="8"/>
                      <a:pt x="46" y="8"/>
                    </a:cubicBezTo>
                    <a:cubicBezTo>
                      <a:pt x="46" y="8"/>
                      <a:pt x="43" y="8"/>
                      <a:pt x="43" y="8"/>
                    </a:cubicBezTo>
                    <a:cubicBezTo>
                      <a:pt x="40" y="8"/>
                      <a:pt x="40" y="9"/>
                      <a:pt x="40" y="6"/>
                    </a:cubicBezTo>
                    <a:cubicBezTo>
                      <a:pt x="37" y="6"/>
                      <a:pt x="36" y="5"/>
                      <a:pt x="35" y="8"/>
                    </a:cubicBezTo>
                    <a:cubicBezTo>
                      <a:pt x="35" y="8"/>
                      <a:pt x="35" y="11"/>
                      <a:pt x="34" y="11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2" y="13"/>
                      <a:pt x="24" y="1"/>
                      <a:pt x="18" y="1"/>
                    </a:cubicBezTo>
                    <a:cubicBezTo>
                      <a:pt x="13" y="1"/>
                      <a:pt x="7" y="0"/>
                      <a:pt x="3" y="2"/>
                    </a:cubicBezTo>
                    <a:cubicBezTo>
                      <a:pt x="1" y="4"/>
                      <a:pt x="6" y="10"/>
                      <a:pt x="6" y="12"/>
                    </a:cubicBezTo>
                    <a:cubicBezTo>
                      <a:pt x="7" y="13"/>
                      <a:pt x="7" y="15"/>
                      <a:pt x="6" y="16"/>
                    </a:cubicBezTo>
                    <a:cubicBezTo>
                      <a:pt x="4" y="17"/>
                      <a:pt x="6" y="19"/>
                      <a:pt x="6" y="20"/>
                    </a:cubicBezTo>
                    <a:cubicBezTo>
                      <a:pt x="9" y="24"/>
                      <a:pt x="11" y="29"/>
                      <a:pt x="8" y="33"/>
                    </a:cubicBezTo>
                    <a:cubicBezTo>
                      <a:pt x="6" y="36"/>
                      <a:pt x="4" y="38"/>
                      <a:pt x="3" y="41"/>
                    </a:cubicBezTo>
                    <a:cubicBezTo>
                      <a:pt x="2" y="44"/>
                      <a:pt x="1" y="47"/>
                      <a:pt x="0" y="50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1" y="59"/>
                      <a:pt x="2" y="59"/>
                      <a:pt x="3" y="59"/>
                    </a:cubicBezTo>
                    <a:cubicBezTo>
                      <a:pt x="5" y="59"/>
                      <a:pt x="5" y="56"/>
                      <a:pt x="8" y="58"/>
                    </a:cubicBezTo>
                    <a:cubicBezTo>
                      <a:pt x="8" y="58"/>
                      <a:pt x="9" y="59"/>
                      <a:pt x="9" y="59"/>
                    </a:cubicBezTo>
                    <a:cubicBezTo>
                      <a:pt x="12" y="59"/>
                      <a:pt x="14" y="59"/>
                      <a:pt x="16" y="59"/>
                    </a:cubicBezTo>
                    <a:cubicBezTo>
                      <a:pt x="19" y="59"/>
                      <a:pt x="22" y="59"/>
                      <a:pt x="25" y="59"/>
                    </a:cubicBezTo>
                    <a:cubicBezTo>
                      <a:pt x="26" y="59"/>
                      <a:pt x="29" y="59"/>
                      <a:pt x="30" y="59"/>
                    </a:cubicBezTo>
                    <a:cubicBezTo>
                      <a:pt x="32" y="63"/>
                      <a:pt x="36" y="62"/>
                      <a:pt x="39" y="62"/>
                    </a:cubicBezTo>
                    <a:cubicBezTo>
                      <a:pt x="44" y="62"/>
                      <a:pt x="48" y="61"/>
                      <a:pt x="53" y="60"/>
                    </a:cubicBezTo>
                    <a:cubicBezTo>
                      <a:pt x="50" y="57"/>
                      <a:pt x="46" y="55"/>
                      <a:pt x="46" y="51"/>
                    </a:cubicBezTo>
                    <a:cubicBezTo>
                      <a:pt x="46" y="46"/>
                      <a:pt x="46" y="41"/>
                      <a:pt x="46" y="37"/>
                    </a:cubicBezTo>
                    <a:cubicBezTo>
                      <a:pt x="46" y="36"/>
                      <a:pt x="56" y="38"/>
                      <a:pt x="56" y="35"/>
                    </a:cubicBezTo>
                    <a:cubicBezTo>
                      <a:pt x="56" y="33"/>
                      <a:pt x="56" y="30"/>
                      <a:pt x="56" y="27"/>
                    </a:cubicBezTo>
                    <a:cubicBezTo>
                      <a:pt x="56" y="24"/>
                      <a:pt x="53" y="27"/>
                      <a:pt x="51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0" name="Freeform 735">
                <a:extLst>
                  <a:ext uri="{FF2B5EF4-FFF2-40B4-BE49-F238E27FC236}">
                    <a16:creationId xmlns:a16="http://schemas.microsoft.com/office/drawing/2014/main" id="{404E8DAF-7651-6140-9B77-77A75A85A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2" y="9867686"/>
                <a:ext cx="429937" cy="449163"/>
              </a:xfrm>
              <a:custGeom>
                <a:avLst/>
                <a:gdLst>
                  <a:gd name="T0" fmla="*/ 25 w 46"/>
                  <a:gd name="T1" fmla="*/ 2 h 48"/>
                  <a:gd name="T2" fmla="*/ 21 w 46"/>
                  <a:gd name="T3" fmla="*/ 3 h 48"/>
                  <a:gd name="T4" fmla="*/ 18 w 46"/>
                  <a:gd name="T5" fmla="*/ 4 h 48"/>
                  <a:gd name="T6" fmla="*/ 6 w 46"/>
                  <a:gd name="T7" fmla="*/ 4 h 48"/>
                  <a:gd name="T8" fmla="*/ 6 w 46"/>
                  <a:gd name="T9" fmla="*/ 18 h 48"/>
                  <a:gd name="T10" fmla="*/ 6 w 46"/>
                  <a:gd name="T11" fmla="*/ 23 h 48"/>
                  <a:gd name="T12" fmla="*/ 1 w 46"/>
                  <a:gd name="T13" fmla="*/ 24 h 48"/>
                  <a:gd name="T14" fmla="*/ 1 w 46"/>
                  <a:gd name="T15" fmla="*/ 31 h 48"/>
                  <a:gd name="T16" fmla="*/ 1 w 46"/>
                  <a:gd name="T17" fmla="*/ 38 h 48"/>
                  <a:gd name="T18" fmla="*/ 4 w 46"/>
                  <a:gd name="T19" fmla="*/ 47 h 48"/>
                  <a:gd name="T20" fmla="*/ 8 w 46"/>
                  <a:gd name="T21" fmla="*/ 48 h 48"/>
                  <a:gd name="T22" fmla="*/ 13 w 46"/>
                  <a:gd name="T23" fmla="*/ 44 h 48"/>
                  <a:gd name="T24" fmla="*/ 19 w 46"/>
                  <a:gd name="T25" fmla="*/ 41 h 48"/>
                  <a:gd name="T26" fmla="*/ 29 w 46"/>
                  <a:gd name="T27" fmla="*/ 39 h 48"/>
                  <a:gd name="T28" fmla="*/ 31 w 46"/>
                  <a:gd name="T29" fmla="*/ 37 h 48"/>
                  <a:gd name="T30" fmla="*/ 34 w 46"/>
                  <a:gd name="T31" fmla="*/ 34 h 48"/>
                  <a:gd name="T32" fmla="*/ 43 w 46"/>
                  <a:gd name="T33" fmla="*/ 26 h 48"/>
                  <a:gd name="T34" fmla="*/ 44 w 46"/>
                  <a:gd name="T35" fmla="*/ 22 h 48"/>
                  <a:gd name="T36" fmla="*/ 40 w 46"/>
                  <a:gd name="T37" fmla="*/ 21 h 48"/>
                  <a:gd name="T38" fmla="*/ 38 w 46"/>
                  <a:gd name="T39" fmla="*/ 17 h 48"/>
                  <a:gd name="T40" fmla="*/ 39 w 46"/>
                  <a:gd name="T41" fmla="*/ 15 h 48"/>
                  <a:gd name="T42" fmla="*/ 36 w 46"/>
                  <a:gd name="T43" fmla="*/ 14 h 48"/>
                  <a:gd name="T44" fmla="*/ 36 w 46"/>
                  <a:gd name="T45" fmla="*/ 13 h 48"/>
                  <a:gd name="T46" fmla="*/ 34 w 46"/>
                  <a:gd name="T47" fmla="*/ 12 h 48"/>
                  <a:gd name="T48" fmla="*/ 30 w 46"/>
                  <a:gd name="T49" fmla="*/ 7 h 48"/>
                  <a:gd name="T50" fmla="*/ 25 w 46"/>
                  <a:gd name="T51" fmla="*/ 2 h 48"/>
                  <a:gd name="T52" fmla="*/ 25 w 46"/>
                  <a:gd name="T53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6" h="48">
                    <a:moveTo>
                      <a:pt x="25" y="2"/>
                    </a:moveTo>
                    <a:cubicBezTo>
                      <a:pt x="24" y="3"/>
                      <a:pt x="22" y="3"/>
                      <a:pt x="21" y="3"/>
                    </a:cubicBezTo>
                    <a:cubicBezTo>
                      <a:pt x="19" y="3"/>
                      <a:pt x="20" y="6"/>
                      <a:pt x="18" y="4"/>
                    </a:cubicBezTo>
                    <a:cubicBezTo>
                      <a:pt x="15" y="0"/>
                      <a:pt x="10" y="5"/>
                      <a:pt x="6" y="4"/>
                    </a:cubicBezTo>
                    <a:cubicBezTo>
                      <a:pt x="6" y="9"/>
                      <a:pt x="6" y="14"/>
                      <a:pt x="6" y="18"/>
                    </a:cubicBezTo>
                    <a:cubicBezTo>
                      <a:pt x="6" y="19"/>
                      <a:pt x="7" y="23"/>
                      <a:pt x="6" y="23"/>
                    </a:cubicBezTo>
                    <a:cubicBezTo>
                      <a:pt x="5" y="24"/>
                      <a:pt x="1" y="22"/>
                      <a:pt x="1" y="24"/>
                    </a:cubicBezTo>
                    <a:cubicBezTo>
                      <a:pt x="1" y="26"/>
                      <a:pt x="1" y="29"/>
                      <a:pt x="1" y="31"/>
                    </a:cubicBezTo>
                    <a:cubicBezTo>
                      <a:pt x="1" y="33"/>
                      <a:pt x="0" y="36"/>
                      <a:pt x="1" y="38"/>
                    </a:cubicBezTo>
                    <a:cubicBezTo>
                      <a:pt x="5" y="39"/>
                      <a:pt x="6" y="44"/>
                      <a:pt x="4" y="47"/>
                    </a:cubicBezTo>
                    <a:cubicBezTo>
                      <a:pt x="4" y="48"/>
                      <a:pt x="8" y="48"/>
                      <a:pt x="8" y="48"/>
                    </a:cubicBezTo>
                    <a:cubicBezTo>
                      <a:pt x="10" y="48"/>
                      <a:pt x="11" y="46"/>
                      <a:pt x="13" y="44"/>
                    </a:cubicBezTo>
                    <a:cubicBezTo>
                      <a:pt x="15" y="42"/>
                      <a:pt x="15" y="39"/>
                      <a:pt x="19" y="41"/>
                    </a:cubicBezTo>
                    <a:cubicBezTo>
                      <a:pt x="23" y="43"/>
                      <a:pt x="27" y="44"/>
                      <a:pt x="29" y="39"/>
                    </a:cubicBezTo>
                    <a:cubicBezTo>
                      <a:pt x="29" y="38"/>
                      <a:pt x="29" y="37"/>
                      <a:pt x="31" y="37"/>
                    </a:cubicBezTo>
                    <a:cubicBezTo>
                      <a:pt x="33" y="37"/>
                      <a:pt x="34" y="35"/>
                      <a:pt x="34" y="34"/>
                    </a:cubicBezTo>
                    <a:cubicBezTo>
                      <a:pt x="36" y="31"/>
                      <a:pt x="40" y="28"/>
                      <a:pt x="43" y="26"/>
                    </a:cubicBezTo>
                    <a:cubicBezTo>
                      <a:pt x="45" y="25"/>
                      <a:pt x="46" y="24"/>
                      <a:pt x="44" y="22"/>
                    </a:cubicBezTo>
                    <a:cubicBezTo>
                      <a:pt x="43" y="21"/>
                      <a:pt x="40" y="22"/>
                      <a:pt x="40" y="21"/>
                    </a:cubicBezTo>
                    <a:cubicBezTo>
                      <a:pt x="39" y="20"/>
                      <a:pt x="38" y="19"/>
                      <a:pt x="38" y="17"/>
                    </a:cubicBezTo>
                    <a:cubicBezTo>
                      <a:pt x="38" y="17"/>
                      <a:pt x="39" y="16"/>
                      <a:pt x="39" y="15"/>
                    </a:cubicBezTo>
                    <a:cubicBezTo>
                      <a:pt x="38" y="15"/>
                      <a:pt x="37" y="15"/>
                      <a:pt x="36" y="14"/>
                    </a:cubicBezTo>
                    <a:cubicBezTo>
                      <a:pt x="36" y="14"/>
                      <a:pt x="37" y="13"/>
                      <a:pt x="36" y="13"/>
                    </a:cubicBezTo>
                    <a:cubicBezTo>
                      <a:pt x="35" y="13"/>
                      <a:pt x="35" y="12"/>
                      <a:pt x="34" y="12"/>
                    </a:cubicBezTo>
                    <a:cubicBezTo>
                      <a:pt x="32" y="11"/>
                      <a:pt x="31" y="10"/>
                      <a:pt x="30" y="7"/>
                    </a:cubicBezTo>
                    <a:cubicBezTo>
                      <a:pt x="30" y="6"/>
                      <a:pt x="27" y="2"/>
                      <a:pt x="25" y="2"/>
                    </a:cubicBezTo>
                    <a:cubicBezTo>
                      <a:pt x="25" y="2"/>
                      <a:pt x="26" y="2"/>
                      <a:pt x="2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1" name="Freeform 736">
                <a:extLst>
                  <a:ext uri="{FF2B5EF4-FFF2-40B4-BE49-F238E27FC236}">
                    <a16:creationId xmlns:a16="http://schemas.microsoft.com/office/drawing/2014/main" id="{C272F3BF-A39F-6040-897C-5B06827CD8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24385" y="9775302"/>
                <a:ext cx="366242" cy="324926"/>
              </a:xfrm>
              <a:custGeom>
                <a:avLst/>
                <a:gdLst>
                  <a:gd name="T0" fmla="*/ 39 w 39"/>
                  <a:gd name="T1" fmla="*/ 22 h 35"/>
                  <a:gd name="T2" fmla="*/ 38 w 39"/>
                  <a:gd name="T3" fmla="*/ 18 h 35"/>
                  <a:gd name="T4" fmla="*/ 39 w 39"/>
                  <a:gd name="T5" fmla="*/ 14 h 35"/>
                  <a:gd name="T6" fmla="*/ 38 w 39"/>
                  <a:gd name="T7" fmla="*/ 7 h 35"/>
                  <a:gd name="T8" fmla="*/ 27 w 39"/>
                  <a:gd name="T9" fmla="*/ 2 h 35"/>
                  <a:gd name="T10" fmla="*/ 24 w 39"/>
                  <a:gd name="T11" fmla="*/ 0 h 35"/>
                  <a:gd name="T12" fmla="*/ 19 w 39"/>
                  <a:gd name="T13" fmla="*/ 3 h 35"/>
                  <a:gd name="T14" fmla="*/ 13 w 39"/>
                  <a:gd name="T15" fmla="*/ 7 h 35"/>
                  <a:gd name="T16" fmla="*/ 9 w 39"/>
                  <a:gd name="T17" fmla="*/ 12 h 35"/>
                  <a:gd name="T18" fmla="*/ 2 w 39"/>
                  <a:gd name="T19" fmla="*/ 12 h 35"/>
                  <a:gd name="T20" fmla="*/ 5 w 39"/>
                  <a:gd name="T21" fmla="*/ 16 h 35"/>
                  <a:gd name="T22" fmla="*/ 8 w 39"/>
                  <a:gd name="T23" fmla="*/ 21 h 35"/>
                  <a:gd name="T24" fmla="*/ 11 w 39"/>
                  <a:gd name="T25" fmla="*/ 23 h 35"/>
                  <a:gd name="T26" fmla="*/ 11 w 39"/>
                  <a:gd name="T27" fmla="*/ 24 h 35"/>
                  <a:gd name="T28" fmla="*/ 14 w 39"/>
                  <a:gd name="T29" fmla="*/ 25 h 35"/>
                  <a:gd name="T30" fmla="*/ 13 w 39"/>
                  <a:gd name="T31" fmla="*/ 28 h 35"/>
                  <a:gd name="T32" fmla="*/ 15 w 39"/>
                  <a:gd name="T33" fmla="*/ 31 h 35"/>
                  <a:gd name="T34" fmla="*/ 20 w 39"/>
                  <a:gd name="T35" fmla="*/ 34 h 35"/>
                  <a:gd name="T36" fmla="*/ 25 w 39"/>
                  <a:gd name="T37" fmla="*/ 35 h 35"/>
                  <a:gd name="T38" fmla="*/ 27 w 39"/>
                  <a:gd name="T39" fmla="*/ 35 h 35"/>
                  <a:gd name="T40" fmla="*/ 34 w 39"/>
                  <a:gd name="T41" fmla="*/ 31 h 35"/>
                  <a:gd name="T42" fmla="*/ 36 w 39"/>
                  <a:gd name="T43" fmla="*/ 27 h 35"/>
                  <a:gd name="T44" fmla="*/ 39 w 39"/>
                  <a:gd name="T45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9" h="35">
                    <a:moveTo>
                      <a:pt x="39" y="22"/>
                    </a:moveTo>
                    <a:cubicBezTo>
                      <a:pt x="39" y="21"/>
                      <a:pt x="38" y="19"/>
                      <a:pt x="38" y="18"/>
                    </a:cubicBezTo>
                    <a:cubicBezTo>
                      <a:pt x="38" y="16"/>
                      <a:pt x="39" y="15"/>
                      <a:pt x="39" y="14"/>
                    </a:cubicBezTo>
                    <a:cubicBezTo>
                      <a:pt x="39" y="11"/>
                      <a:pt x="39" y="9"/>
                      <a:pt x="38" y="7"/>
                    </a:cubicBezTo>
                    <a:cubicBezTo>
                      <a:pt x="38" y="4"/>
                      <a:pt x="29" y="2"/>
                      <a:pt x="27" y="2"/>
                    </a:cubicBezTo>
                    <a:cubicBezTo>
                      <a:pt x="27" y="0"/>
                      <a:pt x="27" y="0"/>
                      <a:pt x="24" y="0"/>
                    </a:cubicBezTo>
                    <a:cubicBezTo>
                      <a:pt x="21" y="0"/>
                      <a:pt x="21" y="1"/>
                      <a:pt x="19" y="3"/>
                    </a:cubicBezTo>
                    <a:cubicBezTo>
                      <a:pt x="18" y="5"/>
                      <a:pt x="15" y="6"/>
                      <a:pt x="13" y="7"/>
                    </a:cubicBezTo>
                    <a:cubicBezTo>
                      <a:pt x="12" y="9"/>
                      <a:pt x="11" y="12"/>
                      <a:pt x="9" y="12"/>
                    </a:cubicBezTo>
                    <a:cubicBezTo>
                      <a:pt x="7" y="12"/>
                      <a:pt x="5" y="11"/>
                      <a:pt x="2" y="12"/>
                    </a:cubicBezTo>
                    <a:cubicBezTo>
                      <a:pt x="0" y="13"/>
                      <a:pt x="4" y="15"/>
                      <a:pt x="5" y="16"/>
                    </a:cubicBezTo>
                    <a:cubicBezTo>
                      <a:pt x="6" y="18"/>
                      <a:pt x="6" y="20"/>
                      <a:pt x="8" y="21"/>
                    </a:cubicBezTo>
                    <a:cubicBezTo>
                      <a:pt x="9" y="22"/>
                      <a:pt x="10" y="23"/>
                      <a:pt x="11" y="23"/>
                    </a:cubicBezTo>
                    <a:cubicBezTo>
                      <a:pt x="12" y="23"/>
                      <a:pt x="11" y="24"/>
                      <a:pt x="11" y="24"/>
                    </a:cubicBezTo>
                    <a:cubicBezTo>
                      <a:pt x="12" y="24"/>
                      <a:pt x="13" y="25"/>
                      <a:pt x="14" y="25"/>
                    </a:cubicBezTo>
                    <a:cubicBezTo>
                      <a:pt x="14" y="26"/>
                      <a:pt x="13" y="27"/>
                      <a:pt x="13" y="28"/>
                    </a:cubicBezTo>
                    <a:cubicBezTo>
                      <a:pt x="13" y="29"/>
                      <a:pt x="14" y="31"/>
                      <a:pt x="15" y="31"/>
                    </a:cubicBezTo>
                    <a:cubicBezTo>
                      <a:pt x="18" y="31"/>
                      <a:pt x="19" y="31"/>
                      <a:pt x="20" y="34"/>
                    </a:cubicBezTo>
                    <a:cubicBezTo>
                      <a:pt x="21" y="35"/>
                      <a:pt x="23" y="34"/>
                      <a:pt x="25" y="35"/>
                    </a:cubicBezTo>
                    <a:cubicBezTo>
                      <a:pt x="26" y="35"/>
                      <a:pt x="26" y="35"/>
                      <a:pt x="27" y="35"/>
                    </a:cubicBezTo>
                    <a:cubicBezTo>
                      <a:pt x="31" y="35"/>
                      <a:pt x="32" y="34"/>
                      <a:pt x="34" y="31"/>
                    </a:cubicBezTo>
                    <a:cubicBezTo>
                      <a:pt x="35" y="30"/>
                      <a:pt x="36" y="28"/>
                      <a:pt x="36" y="27"/>
                    </a:cubicBezTo>
                    <a:cubicBezTo>
                      <a:pt x="37" y="25"/>
                      <a:pt x="39" y="24"/>
                      <a:pt x="39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2" name="Freeform 737">
                <a:extLst>
                  <a:ext uri="{FF2B5EF4-FFF2-40B4-BE49-F238E27FC236}">
                    <a16:creationId xmlns:a16="http://schemas.microsoft.com/office/drawing/2014/main" id="{28F4CB5D-A0A7-4C48-AC39-2480C8565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607" y="10259505"/>
                <a:ext cx="92356" cy="105124"/>
              </a:xfrm>
              <a:custGeom>
                <a:avLst/>
                <a:gdLst>
                  <a:gd name="T0" fmla="*/ 5 w 10"/>
                  <a:gd name="T1" fmla="*/ 1 h 11"/>
                  <a:gd name="T2" fmla="*/ 7 w 10"/>
                  <a:gd name="T3" fmla="*/ 9 h 11"/>
                  <a:gd name="T4" fmla="*/ 5 w 10"/>
                  <a:gd name="T5" fmla="*/ 1 h 11"/>
                  <a:gd name="T6" fmla="*/ 5 w 10"/>
                  <a:gd name="T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1">
                    <a:moveTo>
                      <a:pt x="5" y="1"/>
                    </a:moveTo>
                    <a:cubicBezTo>
                      <a:pt x="0" y="2"/>
                      <a:pt x="3" y="11"/>
                      <a:pt x="7" y="9"/>
                    </a:cubicBezTo>
                    <a:cubicBezTo>
                      <a:pt x="10" y="8"/>
                      <a:pt x="9" y="0"/>
                      <a:pt x="5" y="1"/>
                    </a:cubicBezTo>
                    <a:cubicBezTo>
                      <a:pt x="3" y="1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3" name="Freeform 738">
                <a:extLst>
                  <a:ext uri="{FF2B5EF4-FFF2-40B4-BE49-F238E27FC236}">
                    <a16:creationId xmlns:a16="http://schemas.microsoft.com/office/drawing/2014/main" id="{E29C6A10-74AF-8247-AAEB-965B4E91DA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442219" y="10090674"/>
                <a:ext cx="738853" cy="646665"/>
              </a:xfrm>
              <a:custGeom>
                <a:avLst/>
                <a:gdLst>
                  <a:gd name="T0" fmla="*/ 74 w 79"/>
                  <a:gd name="T1" fmla="*/ 27 h 69"/>
                  <a:gd name="T2" fmla="*/ 69 w 79"/>
                  <a:gd name="T3" fmla="*/ 22 h 69"/>
                  <a:gd name="T4" fmla="*/ 72 w 79"/>
                  <a:gd name="T5" fmla="*/ 19 h 69"/>
                  <a:gd name="T6" fmla="*/ 75 w 79"/>
                  <a:gd name="T7" fmla="*/ 20 h 69"/>
                  <a:gd name="T8" fmla="*/ 75 w 79"/>
                  <a:gd name="T9" fmla="*/ 11 h 69"/>
                  <a:gd name="T10" fmla="*/ 73 w 79"/>
                  <a:gd name="T11" fmla="*/ 7 h 69"/>
                  <a:gd name="T12" fmla="*/ 72 w 79"/>
                  <a:gd name="T13" fmla="*/ 1 h 69"/>
                  <a:gd name="T14" fmla="*/ 66 w 79"/>
                  <a:gd name="T15" fmla="*/ 1 h 69"/>
                  <a:gd name="T16" fmla="*/ 60 w 79"/>
                  <a:gd name="T17" fmla="*/ 2 h 69"/>
                  <a:gd name="T18" fmla="*/ 55 w 79"/>
                  <a:gd name="T19" fmla="*/ 5 h 69"/>
                  <a:gd name="T20" fmla="*/ 51 w 79"/>
                  <a:gd name="T21" fmla="*/ 8 h 69"/>
                  <a:gd name="T22" fmla="*/ 49 w 79"/>
                  <a:gd name="T23" fmla="*/ 12 h 69"/>
                  <a:gd name="T24" fmla="*/ 45 w 79"/>
                  <a:gd name="T25" fmla="*/ 14 h 69"/>
                  <a:gd name="T26" fmla="*/ 44 w 79"/>
                  <a:gd name="T27" fmla="*/ 17 h 69"/>
                  <a:gd name="T28" fmla="*/ 34 w 79"/>
                  <a:gd name="T29" fmla="*/ 17 h 69"/>
                  <a:gd name="T30" fmla="*/ 28 w 79"/>
                  <a:gd name="T31" fmla="*/ 21 h 69"/>
                  <a:gd name="T32" fmla="*/ 24 w 79"/>
                  <a:gd name="T33" fmla="*/ 24 h 69"/>
                  <a:gd name="T34" fmla="*/ 20 w 79"/>
                  <a:gd name="T35" fmla="*/ 23 h 69"/>
                  <a:gd name="T36" fmla="*/ 17 w 79"/>
                  <a:gd name="T37" fmla="*/ 14 h 69"/>
                  <a:gd name="T38" fmla="*/ 17 w 79"/>
                  <a:gd name="T39" fmla="*/ 29 h 69"/>
                  <a:gd name="T40" fmla="*/ 17 w 79"/>
                  <a:gd name="T41" fmla="*/ 33 h 69"/>
                  <a:gd name="T42" fmla="*/ 9 w 79"/>
                  <a:gd name="T43" fmla="*/ 35 h 69"/>
                  <a:gd name="T44" fmla="*/ 6 w 79"/>
                  <a:gd name="T45" fmla="*/ 34 h 69"/>
                  <a:gd name="T46" fmla="*/ 2 w 79"/>
                  <a:gd name="T47" fmla="*/ 33 h 69"/>
                  <a:gd name="T48" fmla="*/ 3 w 79"/>
                  <a:gd name="T49" fmla="*/ 40 h 69"/>
                  <a:gd name="T50" fmla="*/ 5 w 79"/>
                  <a:gd name="T51" fmla="*/ 45 h 69"/>
                  <a:gd name="T52" fmla="*/ 9 w 79"/>
                  <a:gd name="T53" fmla="*/ 56 h 69"/>
                  <a:gd name="T54" fmla="*/ 8 w 79"/>
                  <a:gd name="T55" fmla="*/ 60 h 69"/>
                  <a:gd name="T56" fmla="*/ 9 w 79"/>
                  <a:gd name="T57" fmla="*/ 62 h 69"/>
                  <a:gd name="T58" fmla="*/ 10 w 79"/>
                  <a:gd name="T59" fmla="*/ 66 h 69"/>
                  <a:gd name="T60" fmla="*/ 11 w 79"/>
                  <a:gd name="T61" fmla="*/ 64 h 69"/>
                  <a:gd name="T62" fmla="*/ 15 w 79"/>
                  <a:gd name="T63" fmla="*/ 68 h 69"/>
                  <a:gd name="T64" fmla="*/ 21 w 79"/>
                  <a:gd name="T65" fmla="*/ 66 h 69"/>
                  <a:gd name="T66" fmla="*/ 26 w 79"/>
                  <a:gd name="T67" fmla="*/ 65 h 69"/>
                  <a:gd name="T68" fmla="*/ 31 w 79"/>
                  <a:gd name="T69" fmla="*/ 64 h 69"/>
                  <a:gd name="T70" fmla="*/ 38 w 79"/>
                  <a:gd name="T71" fmla="*/ 64 h 69"/>
                  <a:gd name="T72" fmla="*/ 39 w 79"/>
                  <a:gd name="T73" fmla="*/ 64 h 69"/>
                  <a:gd name="T74" fmla="*/ 41 w 79"/>
                  <a:gd name="T75" fmla="*/ 63 h 69"/>
                  <a:gd name="T76" fmla="*/ 42 w 79"/>
                  <a:gd name="T77" fmla="*/ 62 h 69"/>
                  <a:gd name="T78" fmla="*/ 44 w 79"/>
                  <a:gd name="T79" fmla="*/ 65 h 69"/>
                  <a:gd name="T80" fmla="*/ 46 w 79"/>
                  <a:gd name="T81" fmla="*/ 62 h 69"/>
                  <a:gd name="T82" fmla="*/ 57 w 79"/>
                  <a:gd name="T83" fmla="*/ 56 h 69"/>
                  <a:gd name="T84" fmla="*/ 65 w 79"/>
                  <a:gd name="T85" fmla="*/ 48 h 69"/>
                  <a:gd name="T86" fmla="*/ 72 w 79"/>
                  <a:gd name="T87" fmla="*/ 37 h 69"/>
                  <a:gd name="T88" fmla="*/ 77 w 79"/>
                  <a:gd name="T89" fmla="*/ 33 h 69"/>
                  <a:gd name="T90" fmla="*/ 79 w 79"/>
                  <a:gd name="T91" fmla="*/ 25 h 69"/>
                  <a:gd name="T92" fmla="*/ 76 w 79"/>
                  <a:gd name="T93" fmla="*/ 25 h 69"/>
                  <a:gd name="T94" fmla="*/ 74 w 79"/>
                  <a:gd name="T95" fmla="*/ 27 h 69"/>
                  <a:gd name="T96" fmla="*/ 62 w 79"/>
                  <a:gd name="T97" fmla="*/ 39 h 69"/>
                  <a:gd name="T98" fmla="*/ 61 w 79"/>
                  <a:gd name="T99" fmla="*/ 41 h 69"/>
                  <a:gd name="T100" fmla="*/ 57 w 79"/>
                  <a:gd name="T101" fmla="*/ 43 h 69"/>
                  <a:gd name="T102" fmla="*/ 55 w 79"/>
                  <a:gd name="T103" fmla="*/ 44 h 69"/>
                  <a:gd name="T104" fmla="*/ 52 w 79"/>
                  <a:gd name="T105" fmla="*/ 41 h 69"/>
                  <a:gd name="T106" fmla="*/ 56 w 79"/>
                  <a:gd name="T107" fmla="*/ 35 h 69"/>
                  <a:gd name="T108" fmla="*/ 60 w 79"/>
                  <a:gd name="T109" fmla="*/ 35 h 69"/>
                  <a:gd name="T110" fmla="*/ 62 w 79"/>
                  <a:gd name="T111" fmla="*/ 39 h 69"/>
                  <a:gd name="T112" fmla="*/ 62 w 79"/>
                  <a:gd name="T113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9" h="69">
                    <a:moveTo>
                      <a:pt x="74" y="27"/>
                    </a:moveTo>
                    <a:cubicBezTo>
                      <a:pt x="71" y="27"/>
                      <a:pt x="68" y="24"/>
                      <a:pt x="69" y="22"/>
                    </a:cubicBezTo>
                    <a:cubicBezTo>
                      <a:pt x="69" y="20"/>
                      <a:pt x="71" y="19"/>
                      <a:pt x="72" y="19"/>
                    </a:cubicBezTo>
                    <a:cubicBezTo>
                      <a:pt x="73" y="19"/>
                      <a:pt x="74" y="20"/>
                      <a:pt x="75" y="20"/>
                    </a:cubicBezTo>
                    <a:cubicBezTo>
                      <a:pt x="75" y="17"/>
                      <a:pt x="76" y="14"/>
                      <a:pt x="75" y="11"/>
                    </a:cubicBezTo>
                    <a:cubicBezTo>
                      <a:pt x="74" y="10"/>
                      <a:pt x="73" y="8"/>
                      <a:pt x="73" y="7"/>
                    </a:cubicBezTo>
                    <a:cubicBezTo>
                      <a:pt x="72" y="5"/>
                      <a:pt x="72" y="3"/>
                      <a:pt x="72" y="1"/>
                    </a:cubicBezTo>
                    <a:cubicBezTo>
                      <a:pt x="70" y="2"/>
                      <a:pt x="67" y="1"/>
                      <a:pt x="66" y="1"/>
                    </a:cubicBezTo>
                    <a:cubicBezTo>
                      <a:pt x="63" y="0"/>
                      <a:pt x="61" y="0"/>
                      <a:pt x="60" y="2"/>
                    </a:cubicBezTo>
                    <a:cubicBezTo>
                      <a:pt x="58" y="3"/>
                      <a:pt x="56" y="3"/>
                      <a:pt x="55" y="5"/>
                    </a:cubicBezTo>
                    <a:cubicBezTo>
                      <a:pt x="54" y="6"/>
                      <a:pt x="52" y="7"/>
                      <a:pt x="51" y="8"/>
                    </a:cubicBezTo>
                    <a:cubicBezTo>
                      <a:pt x="50" y="9"/>
                      <a:pt x="50" y="11"/>
                      <a:pt x="49" y="12"/>
                    </a:cubicBezTo>
                    <a:cubicBezTo>
                      <a:pt x="48" y="14"/>
                      <a:pt x="46" y="12"/>
                      <a:pt x="45" y="14"/>
                    </a:cubicBezTo>
                    <a:cubicBezTo>
                      <a:pt x="44" y="15"/>
                      <a:pt x="45" y="16"/>
                      <a:pt x="44" y="17"/>
                    </a:cubicBezTo>
                    <a:cubicBezTo>
                      <a:pt x="42" y="21"/>
                      <a:pt x="37" y="18"/>
                      <a:pt x="34" y="17"/>
                    </a:cubicBezTo>
                    <a:cubicBezTo>
                      <a:pt x="31" y="15"/>
                      <a:pt x="30" y="19"/>
                      <a:pt x="28" y="21"/>
                    </a:cubicBezTo>
                    <a:cubicBezTo>
                      <a:pt x="27" y="22"/>
                      <a:pt x="26" y="24"/>
                      <a:pt x="24" y="24"/>
                    </a:cubicBezTo>
                    <a:cubicBezTo>
                      <a:pt x="24" y="24"/>
                      <a:pt x="20" y="24"/>
                      <a:pt x="20" y="23"/>
                    </a:cubicBezTo>
                    <a:cubicBezTo>
                      <a:pt x="22" y="20"/>
                      <a:pt x="21" y="15"/>
                      <a:pt x="17" y="14"/>
                    </a:cubicBezTo>
                    <a:cubicBezTo>
                      <a:pt x="17" y="19"/>
                      <a:pt x="17" y="24"/>
                      <a:pt x="17" y="29"/>
                    </a:cubicBezTo>
                    <a:cubicBezTo>
                      <a:pt x="17" y="29"/>
                      <a:pt x="18" y="32"/>
                      <a:pt x="17" y="33"/>
                    </a:cubicBezTo>
                    <a:cubicBezTo>
                      <a:pt x="14" y="35"/>
                      <a:pt x="13" y="36"/>
                      <a:pt x="9" y="35"/>
                    </a:cubicBezTo>
                    <a:cubicBezTo>
                      <a:pt x="8" y="35"/>
                      <a:pt x="7" y="35"/>
                      <a:pt x="6" y="34"/>
                    </a:cubicBezTo>
                    <a:cubicBezTo>
                      <a:pt x="5" y="32"/>
                      <a:pt x="4" y="31"/>
                      <a:pt x="2" y="33"/>
                    </a:cubicBezTo>
                    <a:cubicBezTo>
                      <a:pt x="0" y="35"/>
                      <a:pt x="2" y="38"/>
                      <a:pt x="3" y="40"/>
                    </a:cubicBezTo>
                    <a:cubicBezTo>
                      <a:pt x="4" y="41"/>
                      <a:pt x="5" y="43"/>
                      <a:pt x="5" y="45"/>
                    </a:cubicBezTo>
                    <a:cubicBezTo>
                      <a:pt x="7" y="49"/>
                      <a:pt x="11" y="51"/>
                      <a:pt x="9" y="56"/>
                    </a:cubicBezTo>
                    <a:cubicBezTo>
                      <a:pt x="8" y="58"/>
                      <a:pt x="7" y="58"/>
                      <a:pt x="8" y="60"/>
                    </a:cubicBezTo>
                    <a:cubicBezTo>
                      <a:pt x="9" y="61"/>
                      <a:pt x="9" y="62"/>
                      <a:pt x="9" y="62"/>
                    </a:cubicBezTo>
                    <a:cubicBezTo>
                      <a:pt x="10" y="63"/>
                      <a:pt x="9" y="65"/>
                      <a:pt x="10" y="66"/>
                    </a:cubicBezTo>
                    <a:cubicBezTo>
                      <a:pt x="10" y="66"/>
                      <a:pt x="10" y="64"/>
                      <a:pt x="11" y="64"/>
                    </a:cubicBezTo>
                    <a:cubicBezTo>
                      <a:pt x="11" y="64"/>
                      <a:pt x="14" y="67"/>
                      <a:pt x="15" y="68"/>
                    </a:cubicBezTo>
                    <a:cubicBezTo>
                      <a:pt x="17" y="69"/>
                      <a:pt x="19" y="66"/>
                      <a:pt x="21" y="66"/>
                    </a:cubicBezTo>
                    <a:cubicBezTo>
                      <a:pt x="23" y="65"/>
                      <a:pt x="25" y="67"/>
                      <a:pt x="26" y="65"/>
                    </a:cubicBezTo>
                    <a:cubicBezTo>
                      <a:pt x="28" y="64"/>
                      <a:pt x="29" y="64"/>
                      <a:pt x="31" y="64"/>
                    </a:cubicBezTo>
                    <a:cubicBezTo>
                      <a:pt x="33" y="64"/>
                      <a:pt x="35" y="64"/>
                      <a:pt x="38" y="64"/>
                    </a:cubicBezTo>
                    <a:cubicBezTo>
                      <a:pt x="38" y="64"/>
                      <a:pt x="39" y="64"/>
                      <a:pt x="39" y="64"/>
                    </a:cubicBezTo>
                    <a:cubicBezTo>
                      <a:pt x="40" y="64"/>
                      <a:pt x="40" y="63"/>
                      <a:pt x="41" y="63"/>
                    </a:cubicBezTo>
                    <a:cubicBezTo>
                      <a:pt x="41" y="63"/>
                      <a:pt x="41" y="62"/>
                      <a:pt x="42" y="62"/>
                    </a:cubicBezTo>
                    <a:cubicBezTo>
                      <a:pt x="42" y="63"/>
                      <a:pt x="42" y="65"/>
                      <a:pt x="44" y="65"/>
                    </a:cubicBezTo>
                    <a:cubicBezTo>
                      <a:pt x="44" y="65"/>
                      <a:pt x="43" y="61"/>
                      <a:pt x="46" y="62"/>
                    </a:cubicBezTo>
                    <a:cubicBezTo>
                      <a:pt x="50" y="63"/>
                      <a:pt x="54" y="59"/>
                      <a:pt x="57" y="56"/>
                    </a:cubicBezTo>
                    <a:cubicBezTo>
                      <a:pt x="60" y="54"/>
                      <a:pt x="62" y="51"/>
                      <a:pt x="65" y="48"/>
                    </a:cubicBezTo>
                    <a:cubicBezTo>
                      <a:pt x="68" y="45"/>
                      <a:pt x="69" y="41"/>
                      <a:pt x="72" y="37"/>
                    </a:cubicBezTo>
                    <a:cubicBezTo>
                      <a:pt x="73" y="36"/>
                      <a:pt x="76" y="35"/>
                      <a:pt x="77" y="33"/>
                    </a:cubicBezTo>
                    <a:cubicBezTo>
                      <a:pt x="78" y="31"/>
                      <a:pt x="79" y="27"/>
                      <a:pt x="79" y="25"/>
                    </a:cubicBezTo>
                    <a:cubicBezTo>
                      <a:pt x="78" y="25"/>
                      <a:pt x="77" y="25"/>
                      <a:pt x="76" y="25"/>
                    </a:cubicBezTo>
                    <a:cubicBezTo>
                      <a:pt x="75" y="25"/>
                      <a:pt x="75" y="27"/>
                      <a:pt x="74" y="27"/>
                    </a:cubicBezTo>
                    <a:close/>
                    <a:moveTo>
                      <a:pt x="62" y="39"/>
                    </a:moveTo>
                    <a:cubicBezTo>
                      <a:pt x="61" y="39"/>
                      <a:pt x="61" y="41"/>
                      <a:pt x="61" y="41"/>
                    </a:cubicBezTo>
                    <a:cubicBezTo>
                      <a:pt x="60" y="43"/>
                      <a:pt x="58" y="42"/>
                      <a:pt x="57" y="43"/>
                    </a:cubicBezTo>
                    <a:cubicBezTo>
                      <a:pt x="56" y="43"/>
                      <a:pt x="56" y="44"/>
                      <a:pt x="55" y="44"/>
                    </a:cubicBezTo>
                    <a:cubicBezTo>
                      <a:pt x="53" y="44"/>
                      <a:pt x="52" y="42"/>
                      <a:pt x="52" y="41"/>
                    </a:cubicBezTo>
                    <a:cubicBezTo>
                      <a:pt x="51" y="39"/>
                      <a:pt x="54" y="36"/>
                      <a:pt x="56" y="35"/>
                    </a:cubicBezTo>
                    <a:cubicBezTo>
                      <a:pt x="57" y="34"/>
                      <a:pt x="59" y="34"/>
                      <a:pt x="60" y="35"/>
                    </a:cubicBezTo>
                    <a:cubicBezTo>
                      <a:pt x="61" y="36"/>
                      <a:pt x="64" y="38"/>
                      <a:pt x="62" y="39"/>
                    </a:cubicBezTo>
                    <a:cubicBezTo>
                      <a:pt x="61" y="39"/>
                      <a:pt x="63" y="38"/>
                      <a:pt x="62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4" name="Freeform 739">
                <a:extLst>
                  <a:ext uri="{FF2B5EF4-FFF2-40B4-BE49-F238E27FC236}">
                    <a16:creationId xmlns:a16="http://schemas.microsoft.com/office/drawing/2014/main" id="{2F86B886-0EAE-6D4B-9252-EE14AA96C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9924" y="10399673"/>
                <a:ext cx="121018" cy="124237"/>
              </a:xfrm>
              <a:custGeom>
                <a:avLst/>
                <a:gdLst>
                  <a:gd name="T0" fmla="*/ 11 w 13"/>
                  <a:gd name="T1" fmla="*/ 4 h 13"/>
                  <a:gd name="T2" fmla="*/ 3 w 13"/>
                  <a:gd name="T3" fmla="*/ 3 h 13"/>
                  <a:gd name="T4" fmla="*/ 2 w 13"/>
                  <a:gd name="T5" fmla="*/ 9 h 13"/>
                  <a:gd name="T6" fmla="*/ 7 w 13"/>
                  <a:gd name="T7" fmla="*/ 9 h 13"/>
                  <a:gd name="T8" fmla="*/ 11 w 13"/>
                  <a:gd name="T9" fmla="*/ 4 h 13"/>
                  <a:gd name="T10" fmla="*/ 11 w 13"/>
                  <a:gd name="T11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1" y="4"/>
                    </a:moveTo>
                    <a:cubicBezTo>
                      <a:pt x="9" y="2"/>
                      <a:pt x="5" y="0"/>
                      <a:pt x="3" y="3"/>
                    </a:cubicBezTo>
                    <a:cubicBezTo>
                      <a:pt x="1" y="5"/>
                      <a:pt x="0" y="7"/>
                      <a:pt x="2" y="9"/>
                    </a:cubicBezTo>
                    <a:cubicBezTo>
                      <a:pt x="4" y="13"/>
                      <a:pt x="5" y="9"/>
                      <a:pt x="7" y="9"/>
                    </a:cubicBezTo>
                    <a:cubicBezTo>
                      <a:pt x="10" y="9"/>
                      <a:pt x="13" y="5"/>
                      <a:pt x="11" y="4"/>
                    </a:cubicBezTo>
                    <a:cubicBezTo>
                      <a:pt x="10" y="3"/>
                      <a:pt x="12" y="4"/>
                      <a:pt x="1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5" name="Freeform 740">
                <a:extLst>
                  <a:ext uri="{FF2B5EF4-FFF2-40B4-BE49-F238E27FC236}">
                    <a16:creationId xmlns:a16="http://schemas.microsoft.com/office/drawing/2014/main" id="{3C0EE477-E91F-CA42-A7BD-80466AE8B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875" y="9240131"/>
                <a:ext cx="47770" cy="76452"/>
              </a:xfrm>
              <a:custGeom>
                <a:avLst/>
                <a:gdLst>
                  <a:gd name="T0" fmla="*/ 2 w 5"/>
                  <a:gd name="T1" fmla="*/ 5 h 8"/>
                  <a:gd name="T2" fmla="*/ 5 w 5"/>
                  <a:gd name="T3" fmla="*/ 1 h 8"/>
                  <a:gd name="T4" fmla="*/ 1 w 5"/>
                  <a:gd name="T5" fmla="*/ 3 h 8"/>
                  <a:gd name="T6" fmla="*/ 0 w 5"/>
                  <a:gd name="T7" fmla="*/ 8 h 8"/>
                  <a:gd name="T8" fmla="*/ 2 w 5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2" y="5"/>
                    </a:moveTo>
                    <a:cubicBezTo>
                      <a:pt x="2" y="4"/>
                      <a:pt x="4" y="2"/>
                      <a:pt x="5" y="1"/>
                    </a:cubicBezTo>
                    <a:cubicBezTo>
                      <a:pt x="4" y="0"/>
                      <a:pt x="2" y="2"/>
                      <a:pt x="1" y="3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2" y="7"/>
                      <a:pt x="2" y="6"/>
                      <a:pt x="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6" name="Freeform 741">
                <a:extLst>
                  <a:ext uri="{FF2B5EF4-FFF2-40B4-BE49-F238E27FC236}">
                    <a16:creationId xmlns:a16="http://schemas.microsoft.com/office/drawing/2014/main" id="{B932CAC2-ED71-8044-8BED-6987690F15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87" y="8857868"/>
                <a:ext cx="324842" cy="420492"/>
              </a:xfrm>
              <a:custGeom>
                <a:avLst/>
                <a:gdLst>
                  <a:gd name="T0" fmla="*/ 11 w 35"/>
                  <a:gd name="T1" fmla="*/ 44 h 45"/>
                  <a:gd name="T2" fmla="*/ 15 w 35"/>
                  <a:gd name="T3" fmla="*/ 41 h 45"/>
                  <a:gd name="T4" fmla="*/ 16 w 35"/>
                  <a:gd name="T5" fmla="*/ 43 h 45"/>
                  <a:gd name="T6" fmla="*/ 23 w 35"/>
                  <a:gd name="T7" fmla="*/ 37 h 45"/>
                  <a:gd name="T8" fmla="*/ 25 w 35"/>
                  <a:gd name="T9" fmla="*/ 26 h 45"/>
                  <a:gd name="T10" fmla="*/ 31 w 35"/>
                  <a:gd name="T11" fmla="*/ 16 h 45"/>
                  <a:gd name="T12" fmla="*/ 33 w 35"/>
                  <a:gd name="T13" fmla="*/ 8 h 45"/>
                  <a:gd name="T14" fmla="*/ 35 w 35"/>
                  <a:gd name="T15" fmla="*/ 2 h 45"/>
                  <a:gd name="T16" fmla="*/ 29 w 35"/>
                  <a:gd name="T17" fmla="*/ 1 h 45"/>
                  <a:gd name="T18" fmla="*/ 26 w 35"/>
                  <a:gd name="T19" fmla="*/ 2 h 45"/>
                  <a:gd name="T20" fmla="*/ 25 w 35"/>
                  <a:gd name="T21" fmla="*/ 6 h 45"/>
                  <a:gd name="T22" fmla="*/ 20 w 35"/>
                  <a:gd name="T23" fmla="*/ 10 h 45"/>
                  <a:gd name="T24" fmla="*/ 10 w 35"/>
                  <a:gd name="T25" fmla="*/ 8 h 45"/>
                  <a:gd name="T26" fmla="*/ 13 w 35"/>
                  <a:gd name="T27" fmla="*/ 13 h 45"/>
                  <a:gd name="T28" fmla="*/ 14 w 35"/>
                  <a:gd name="T29" fmla="*/ 19 h 45"/>
                  <a:gd name="T30" fmla="*/ 15 w 35"/>
                  <a:gd name="T31" fmla="*/ 22 h 45"/>
                  <a:gd name="T32" fmla="*/ 16 w 35"/>
                  <a:gd name="T33" fmla="*/ 25 h 45"/>
                  <a:gd name="T34" fmla="*/ 15 w 35"/>
                  <a:gd name="T35" fmla="*/ 32 h 45"/>
                  <a:gd name="T36" fmla="*/ 13 w 35"/>
                  <a:gd name="T37" fmla="*/ 31 h 45"/>
                  <a:gd name="T38" fmla="*/ 10 w 35"/>
                  <a:gd name="T39" fmla="*/ 32 h 45"/>
                  <a:gd name="T40" fmla="*/ 8 w 35"/>
                  <a:gd name="T41" fmla="*/ 29 h 45"/>
                  <a:gd name="T42" fmla="*/ 6 w 35"/>
                  <a:gd name="T43" fmla="*/ 32 h 45"/>
                  <a:gd name="T44" fmla="*/ 4 w 35"/>
                  <a:gd name="T45" fmla="*/ 32 h 45"/>
                  <a:gd name="T46" fmla="*/ 3 w 35"/>
                  <a:gd name="T47" fmla="*/ 35 h 45"/>
                  <a:gd name="T48" fmla="*/ 0 w 35"/>
                  <a:gd name="T49" fmla="*/ 39 h 45"/>
                  <a:gd name="T50" fmla="*/ 5 w 35"/>
                  <a:gd name="T51" fmla="*/ 45 h 45"/>
                  <a:gd name="T52" fmla="*/ 8 w 35"/>
                  <a:gd name="T53" fmla="*/ 42 h 45"/>
                  <a:gd name="T54" fmla="*/ 11 w 35"/>
                  <a:gd name="T55" fmla="*/ 44 h 45"/>
                  <a:gd name="T56" fmla="*/ 11 w 35"/>
                  <a:gd name="T57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45">
                    <a:moveTo>
                      <a:pt x="11" y="44"/>
                    </a:moveTo>
                    <a:cubicBezTo>
                      <a:pt x="12" y="44"/>
                      <a:pt x="14" y="42"/>
                      <a:pt x="15" y="41"/>
                    </a:cubicBezTo>
                    <a:cubicBezTo>
                      <a:pt x="17" y="40"/>
                      <a:pt x="15" y="43"/>
                      <a:pt x="16" y="43"/>
                    </a:cubicBezTo>
                    <a:cubicBezTo>
                      <a:pt x="16" y="43"/>
                      <a:pt x="23" y="39"/>
                      <a:pt x="23" y="37"/>
                    </a:cubicBezTo>
                    <a:cubicBezTo>
                      <a:pt x="23" y="33"/>
                      <a:pt x="23" y="29"/>
                      <a:pt x="25" y="26"/>
                    </a:cubicBezTo>
                    <a:cubicBezTo>
                      <a:pt x="27" y="22"/>
                      <a:pt x="30" y="19"/>
                      <a:pt x="31" y="16"/>
                    </a:cubicBezTo>
                    <a:cubicBezTo>
                      <a:pt x="32" y="13"/>
                      <a:pt x="32" y="11"/>
                      <a:pt x="33" y="8"/>
                    </a:cubicBezTo>
                    <a:cubicBezTo>
                      <a:pt x="33" y="6"/>
                      <a:pt x="35" y="4"/>
                      <a:pt x="35" y="2"/>
                    </a:cubicBezTo>
                    <a:cubicBezTo>
                      <a:pt x="33" y="2"/>
                      <a:pt x="31" y="0"/>
                      <a:pt x="29" y="1"/>
                    </a:cubicBezTo>
                    <a:cubicBezTo>
                      <a:pt x="28" y="1"/>
                      <a:pt x="26" y="1"/>
                      <a:pt x="26" y="2"/>
                    </a:cubicBezTo>
                    <a:cubicBezTo>
                      <a:pt x="25" y="4"/>
                      <a:pt x="25" y="5"/>
                      <a:pt x="25" y="6"/>
                    </a:cubicBezTo>
                    <a:cubicBezTo>
                      <a:pt x="24" y="9"/>
                      <a:pt x="23" y="10"/>
                      <a:pt x="20" y="10"/>
                    </a:cubicBezTo>
                    <a:cubicBezTo>
                      <a:pt x="17" y="9"/>
                      <a:pt x="13" y="8"/>
                      <a:pt x="10" y="8"/>
                    </a:cubicBezTo>
                    <a:cubicBezTo>
                      <a:pt x="10" y="10"/>
                      <a:pt x="9" y="14"/>
                      <a:pt x="13" y="13"/>
                    </a:cubicBezTo>
                    <a:cubicBezTo>
                      <a:pt x="17" y="11"/>
                      <a:pt x="14" y="17"/>
                      <a:pt x="14" y="19"/>
                    </a:cubicBezTo>
                    <a:cubicBezTo>
                      <a:pt x="14" y="20"/>
                      <a:pt x="14" y="21"/>
                      <a:pt x="15" y="22"/>
                    </a:cubicBezTo>
                    <a:cubicBezTo>
                      <a:pt x="16" y="23"/>
                      <a:pt x="16" y="24"/>
                      <a:pt x="16" y="25"/>
                    </a:cubicBezTo>
                    <a:cubicBezTo>
                      <a:pt x="16" y="27"/>
                      <a:pt x="16" y="30"/>
                      <a:pt x="15" y="32"/>
                    </a:cubicBezTo>
                    <a:cubicBezTo>
                      <a:pt x="15" y="33"/>
                      <a:pt x="13" y="31"/>
                      <a:pt x="13" y="31"/>
                    </a:cubicBezTo>
                    <a:cubicBezTo>
                      <a:pt x="11" y="31"/>
                      <a:pt x="11" y="33"/>
                      <a:pt x="10" y="32"/>
                    </a:cubicBezTo>
                    <a:cubicBezTo>
                      <a:pt x="10" y="31"/>
                      <a:pt x="9" y="30"/>
                      <a:pt x="8" y="29"/>
                    </a:cubicBezTo>
                    <a:cubicBezTo>
                      <a:pt x="7" y="29"/>
                      <a:pt x="7" y="31"/>
                      <a:pt x="6" y="32"/>
                    </a:cubicBezTo>
                    <a:cubicBezTo>
                      <a:pt x="6" y="32"/>
                      <a:pt x="4" y="32"/>
                      <a:pt x="4" y="32"/>
                    </a:cubicBezTo>
                    <a:cubicBezTo>
                      <a:pt x="2" y="32"/>
                      <a:pt x="3" y="34"/>
                      <a:pt x="3" y="35"/>
                    </a:cubicBezTo>
                    <a:cubicBezTo>
                      <a:pt x="4" y="38"/>
                      <a:pt x="3" y="37"/>
                      <a:pt x="0" y="39"/>
                    </a:cubicBezTo>
                    <a:cubicBezTo>
                      <a:pt x="2" y="41"/>
                      <a:pt x="4" y="42"/>
                      <a:pt x="5" y="45"/>
                    </a:cubicBezTo>
                    <a:cubicBezTo>
                      <a:pt x="6" y="44"/>
                      <a:pt x="7" y="43"/>
                      <a:pt x="8" y="42"/>
                    </a:cubicBezTo>
                    <a:cubicBezTo>
                      <a:pt x="10" y="41"/>
                      <a:pt x="10" y="43"/>
                      <a:pt x="11" y="44"/>
                    </a:cubicBezTo>
                    <a:cubicBezTo>
                      <a:pt x="12" y="44"/>
                      <a:pt x="10" y="43"/>
                      <a:pt x="11" y="4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7" name="Freeform 742">
                <a:extLst>
                  <a:ext uri="{FF2B5EF4-FFF2-40B4-BE49-F238E27FC236}">
                    <a16:creationId xmlns:a16="http://schemas.microsoft.com/office/drawing/2014/main" id="{63D7F5FA-E3E7-FD4D-B73C-A258212B8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416" y="8520198"/>
                <a:ext cx="595541" cy="420492"/>
              </a:xfrm>
              <a:custGeom>
                <a:avLst/>
                <a:gdLst>
                  <a:gd name="T0" fmla="*/ 12 w 64"/>
                  <a:gd name="T1" fmla="*/ 37 h 45"/>
                  <a:gd name="T2" fmla="*/ 17 w 64"/>
                  <a:gd name="T3" fmla="*/ 37 h 45"/>
                  <a:gd name="T4" fmla="*/ 20 w 64"/>
                  <a:gd name="T5" fmla="*/ 38 h 45"/>
                  <a:gd name="T6" fmla="*/ 21 w 64"/>
                  <a:gd name="T7" fmla="*/ 33 h 45"/>
                  <a:gd name="T8" fmla="*/ 25 w 64"/>
                  <a:gd name="T9" fmla="*/ 30 h 45"/>
                  <a:gd name="T10" fmla="*/ 30 w 64"/>
                  <a:gd name="T11" fmla="*/ 33 h 45"/>
                  <a:gd name="T12" fmla="*/ 36 w 64"/>
                  <a:gd name="T13" fmla="*/ 34 h 45"/>
                  <a:gd name="T14" fmla="*/ 39 w 64"/>
                  <a:gd name="T15" fmla="*/ 34 h 45"/>
                  <a:gd name="T16" fmla="*/ 41 w 64"/>
                  <a:gd name="T17" fmla="*/ 30 h 45"/>
                  <a:gd name="T18" fmla="*/ 45 w 64"/>
                  <a:gd name="T19" fmla="*/ 31 h 45"/>
                  <a:gd name="T20" fmla="*/ 50 w 64"/>
                  <a:gd name="T21" fmla="*/ 31 h 45"/>
                  <a:gd name="T22" fmla="*/ 55 w 64"/>
                  <a:gd name="T23" fmla="*/ 29 h 45"/>
                  <a:gd name="T24" fmla="*/ 60 w 64"/>
                  <a:gd name="T25" fmla="*/ 30 h 45"/>
                  <a:gd name="T26" fmla="*/ 58 w 64"/>
                  <a:gd name="T27" fmla="*/ 24 h 45"/>
                  <a:gd name="T28" fmla="*/ 55 w 64"/>
                  <a:gd name="T29" fmla="*/ 20 h 45"/>
                  <a:gd name="T30" fmla="*/ 51 w 64"/>
                  <a:gd name="T31" fmla="*/ 16 h 45"/>
                  <a:gd name="T32" fmla="*/ 47 w 64"/>
                  <a:gd name="T33" fmla="*/ 13 h 45"/>
                  <a:gd name="T34" fmla="*/ 46 w 64"/>
                  <a:gd name="T35" fmla="*/ 12 h 45"/>
                  <a:gd name="T36" fmla="*/ 44 w 64"/>
                  <a:gd name="T37" fmla="*/ 12 h 45"/>
                  <a:gd name="T38" fmla="*/ 44 w 64"/>
                  <a:gd name="T39" fmla="*/ 6 h 45"/>
                  <a:gd name="T40" fmla="*/ 41 w 64"/>
                  <a:gd name="T41" fmla="*/ 1 h 45"/>
                  <a:gd name="T42" fmla="*/ 41 w 64"/>
                  <a:gd name="T43" fmla="*/ 0 h 45"/>
                  <a:gd name="T44" fmla="*/ 38 w 64"/>
                  <a:gd name="T45" fmla="*/ 0 h 45"/>
                  <a:gd name="T46" fmla="*/ 35 w 64"/>
                  <a:gd name="T47" fmla="*/ 3 h 45"/>
                  <a:gd name="T48" fmla="*/ 26 w 64"/>
                  <a:gd name="T49" fmla="*/ 10 h 45"/>
                  <a:gd name="T50" fmla="*/ 22 w 64"/>
                  <a:gd name="T51" fmla="*/ 11 h 45"/>
                  <a:gd name="T52" fmla="*/ 19 w 64"/>
                  <a:gd name="T53" fmla="*/ 15 h 45"/>
                  <a:gd name="T54" fmla="*/ 13 w 64"/>
                  <a:gd name="T55" fmla="*/ 17 h 45"/>
                  <a:gd name="T56" fmla="*/ 9 w 64"/>
                  <a:gd name="T57" fmla="*/ 17 h 45"/>
                  <a:gd name="T58" fmla="*/ 6 w 64"/>
                  <a:gd name="T59" fmla="*/ 18 h 45"/>
                  <a:gd name="T60" fmla="*/ 3 w 64"/>
                  <a:gd name="T61" fmla="*/ 23 h 45"/>
                  <a:gd name="T62" fmla="*/ 4 w 64"/>
                  <a:gd name="T63" fmla="*/ 34 h 45"/>
                  <a:gd name="T64" fmla="*/ 6 w 64"/>
                  <a:gd name="T65" fmla="*/ 39 h 45"/>
                  <a:gd name="T66" fmla="*/ 9 w 64"/>
                  <a:gd name="T67" fmla="*/ 45 h 45"/>
                  <a:gd name="T68" fmla="*/ 12 w 64"/>
                  <a:gd name="T6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" h="45">
                    <a:moveTo>
                      <a:pt x="12" y="37"/>
                    </a:moveTo>
                    <a:cubicBezTo>
                      <a:pt x="13" y="37"/>
                      <a:pt x="16" y="36"/>
                      <a:pt x="17" y="37"/>
                    </a:cubicBezTo>
                    <a:cubicBezTo>
                      <a:pt x="17" y="38"/>
                      <a:pt x="20" y="38"/>
                      <a:pt x="20" y="38"/>
                    </a:cubicBezTo>
                    <a:cubicBezTo>
                      <a:pt x="21" y="36"/>
                      <a:pt x="20" y="34"/>
                      <a:pt x="21" y="33"/>
                    </a:cubicBezTo>
                    <a:cubicBezTo>
                      <a:pt x="21" y="32"/>
                      <a:pt x="23" y="29"/>
                      <a:pt x="25" y="30"/>
                    </a:cubicBezTo>
                    <a:cubicBezTo>
                      <a:pt x="27" y="30"/>
                      <a:pt x="28" y="32"/>
                      <a:pt x="30" y="33"/>
                    </a:cubicBezTo>
                    <a:cubicBezTo>
                      <a:pt x="32" y="34"/>
                      <a:pt x="34" y="34"/>
                      <a:pt x="36" y="34"/>
                    </a:cubicBezTo>
                    <a:cubicBezTo>
                      <a:pt x="37" y="34"/>
                      <a:pt x="39" y="35"/>
                      <a:pt x="39" y="34"/>
                    </a:cubicBezTo>
                    <a:cubicBezTo>
                      <a:pt x="40" y="33"/>
                      <a:pt x="40" y="29"/>
                      <a:pt x="41" y="30"/>
                    </a:cubicBezTo>
                    <a:cubicBezTo>
                      <a:pt x="43" y="31"/>
                      <a:pt x="43" y="31"/>
                      <a:pt x="45" y="31"/>
                    </a:cubicBezTo>
                    <a:cubicBezTo>
                      <a:pt x="47" y="30"/>
                      <a:pt x="48" y="31"/>
                      <a:pt x="50" y="31"/>
                    </a:cubicBezTo>
                    <a:cubicBezTo>
                      <a:pt x="52" y="31"/>
                      <a:pt x="53" y="28"/>
                      <a:pt x="55" y="29"/>
                    </a:cubicBezTo>
                    <a:cubicBezTo>
                      <a:pt x="56" y="29"/>
                      <a:pt x="58" y="31"/>
                      <a:pt x="60" y="30"/>
                    </a:cubicBezTo>
                    <a:cubicBezTo>
                      <a:pt x="64" y="28"/>
                      <a:pt x="59" y="26"/>
                      <a:pt x="58" y="24"/>
                    </a:cubicBezTo>
                    <a:cubicBezTo>
                      <a:pt x="57" y="22"/>
                      <a:pt x="57" y="21"/>
                      <a:pt x="55" y="20"/>
                    </a:cubicBezTo>
                    <a:cubicBezTo>
                      <a:pt x="53" y="19"/>
                      <a:pt x="52" y="18"/>
                      <a:pt x="51" y="16"/>
                    </a:cubicBezTo>
                    <a:cubicBezTo>
                      <a:pt x="51" y="14"/>
                      <a:pt x="49" y="14"/>
                      <a:pt x="47" y="13"/>
                    </a:cubicBezTo>
                    <a:cubicBezTo>
                      <a:pt x="47" y="13"/>
                      <a:pt x="47" y="12"/>
                      <a:pt x="46" y="12"/>
                    </a:cubicBezTo>
                    <a:cubicBezTo>
                      <a:pt x="46" y="12"/>
                      <a:pt x="44" y="12"/>
                      <a:pt x="44" y="12"/>
                    </a:cubicBezTo>
                    <a:cubicBezTo>
                      <a:pt x="43" y="11"/>
                      <a:pt x="44" y="7"/>
                      <a:pt x="44" y="6"/>
                    </a:cubicBezTo>
                    <a:cubicBezTo>
                      <a:pt x="44" y="4"/>
                      <a:pt x="42" y="3"/>
                      <a:pt x="41" y="1"/>
                    </a:cubicBezTo>
                    <a:cubicBezTo>
                      <a:pt x="41" y="1"/>
                      <a:pt x="41" y="0"/>
                      <a:pt x="41" y="0"/>
                    </a:cubicBezTo>
                    <a:cubicBezTo>
                      <a:pt x="40" y="0"/>
                      <a:pt x="39" y="0"/>
                      <a:pt x="38" y="0"/>
                    </a:cubicBezTo>
                    <a:cubicBezTo>
                      <a:pt x="36" y="1"/>
                      <a:pt x="36" y="1"/>
                      <a:pt x="35" y="3"/>
                    </a:cubicBezTo>
                    <a:cubicBezTo>
                      <a:pt x="35" y="6"/>
                      <a:pt x="28" y="10"/>
                      <a:pt x="26" y="10"/>
                    </a:cubicBezTo>
                    <a:cubicBezTo>
                      <a:pt x="25" y="10"/>
                      <a:pt x="21" y="10"/>
                      <a:pt x="22" y="11"/>
                    </a:cubicBezTo>
                    <a:cubicBezTo>
                      <a:pt x="23" y="13"/>
                      <a:pt x="20" y="15"/>
                      <a:pt x="19" y="15"/>
                    </a:cubicBezTo>
                    <a:cubicBezTo>
                      <a:pt x="17" y="16"/>
                      <a:pt x="15" y="17"/>
                      <a:pt x="13" y="17"/>
                    </a:cubicBezTo>
                    <a:cubicBezTo>
                      <a:pt x="11" y="18"/>
                      <a:pt x="11" y="16"/>
                      <a:pt x="9" y="17"/>
                    </a:cubicBezTo>
                    <a:cubicBezTo>
                      <a:pt x="7" y="18"/>
                      <a:pt x="6" y="17"/>
                      <a:pt x="6" y="18"/>
                    </a:cubicBezTo>
                    <a:cubicBezTo>
                      <a:pt x="5" y="20"/>
                      <a:pt x="4" y="22"/>
                      <a:pt x="3" y="23"/>
                    </a:cubicBezTo>
                    <a:cubicBezTo>
                      <a:pt x="0" y="27"/>
                      <a:pt x="2" y="30"/>
                      <a:pt x="4" y="34"/>
                    </a:cubicBezTo>
                    <a:cubicBezTo>
                      <a:pt x="5" y="36"/>
                      <a:pt x="5" y="37"/>
                      <a:pt x="6" y="39"/>
                    </a:cubicBezTo>
                    <a:cubicBezTo>
                      <a:pt x="8" y="41"/>
                      <a:pt x="9" y="42"/>
                      <a:pt x="9" y="45"/>
                    </a:cubicBezTo>
                    <a:cubicBezTo>
                      <a:pt x="9" y="44"/>
                      <a:pt x="10" y="37"/>
                      <a:pt x="1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8" name="Freeform 743">
                <a:extLst>
                  <a:ext uri="{FF2B5EF4-FFF2-40B4-BE49-F238E27FC236}">
                    <a16:creationId xmlns:a16="http://schemas.microsoft.com/office/drawing/2014/main" id="{FF75870C-A7D9-7145-98B1-7E068EE07C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6995" y="7921316"/>
                <a:ext cx="1092358" cy="767717"/>
              </a:xfrm>
              <a:custGeom>
                <a:avLst/>
                <a:gdLst>
                  <a:gd name="T0" fmla="*/ 83 w 117"/>
                  <a:gd name="T1" fmla="*/ 82 h 82"/>
                  <a:gd name="T2" fmla="*/ 93 w 117"/>
                  <a:gd name="T3" fmla="*/ 76 h 82"/>
                  <a:gd name="T4" fmla="*/ 105 w 117"/>
                  <a:gd name="T5" fmla="*/ 68 h 82"/>
                  <a:gd name="T6" fmla="*/ 112 w 117"/>
                  <a:gd name="T7" fmla="*/ 64 h 82"/>
                  <a:gd name="T8" fmla="*/ 107 w 117"/>
                  <a:gd name="T9" fmla="*/ 55 h 82"/>
                  <a:gd name="T10" fmla="*/ 110 w 117"/>
                  <a:gd name="T11" fmla="*/ 46 h 82"/>
                  <a:gd name="T12" fmla="*/ 114 w 117"/>
                  <a:gd name="T13" fmla="*/ 40 h 82"/>
                  <a:gd name="T14" fmla="*/ 117 w 117"/>
                  <a:gd name="T15" fmla="*/ 21 h 82"/>
                  <a:gd name="T16" fmla="*/ 81 w 117"/>
                  <a:gd name="T17" fmla="*/ 1 h 82"/>
                  <a:gd name="T18" fmla="*/ 75 w 117"/>
                  <a:gd name="T19" fmla="*/ 2 h 82"/>
                  <a:gd name="T20" fmla="*/ 67 w 117"/>
                  <a:gd name="T21" fmla="*/ 2 h 82"/>
                  <a:gd name="T22" fmla="*/ 59 w 117"/>
                  <a:gd name="T23" fmla="*/ 1 h 82"/>
                  <a:gd name="T24" fmla="*/ 29 w 117"/>
                  <a:gd name="T25" fmla="*/ 21 h 82"/>
                  <a:gd name="T26" fmla="*/ 22 w 117"/>
                  <a:gd name="T27" fmla="*/ 25 h 82"/>
                  <a:gd name="T28" fmla="*/ 19 w 117"/>
                  <a:gd name="T29" fmla="*/ 42 h 82"/>
                  <a:gd name="T30" fmla="*/ 8 w 117"/>
                  <a:gd name="T31" fmla="*/ 43 h 82"/>
                  <a:gd name="T32" fmla="*/ 5 w 117"/>
                  <a:gd name="T33" fmla="*/ 51 h 82"/>
                  <a:gd name="T34" fmla="*/ 11 w 117"/>
                  <a:gd name="T35" fmla="*/ 56 h 82"/>
                  <a:gd name="T36" fmla="*/ 19 w 117"/>
                  <a:gd name="T37" fmla="*/ 62 h 82"/>
                  <a:gd name="T38" fmla="*/ 21 w 117"/>
                  <a:gd name="T39" fmla="*/ 55 h 82"/>
                  <a:gd name="T40" fmla="*/ 28 w 117"/>
                  <a:gd name="T41" fmla="*/ 50 h 82"/>
                  <a:gd name="T42" fmla="*/ 35 w 117"/>
                  <a:gd name="T43" fmla="*/ 53 h 82"/>
                  <a:gd name="T44" fmla="*/ 46 w 117"/>
                  <a:gd name="T45" fmla="*/ 55 h 82"/>
                  <a:gd name="T46" fmla="*/ 64 w 117"/>
                  <a:gd name="T47" fmla="*/ 53 h 82"/>
                  <a:gd name="T48" fmla="*/ 68 w 117"/>
                  <a:gd name="T49" fmla="*/ 47 h 82"/>
                  <a:gd name="T50" fmla="*/ 77 w 117"/>
                  <a:gd name="T51" fmla="*/ 31 h 82"/>
                  <a:gd name="T52" fmla="*/ 79 w 117"/>
                  <a:gd name="T53" fmla="*/ 16 h 82"/>
                  <a:gd name="T54" fmla="*/ 75 w 117"/>
                  <a:gd name="T55" fmla="*/ 2 h 82"/>
                  <a:gd name="T56" fmla="*/ 78 w 117"/>
                  <a:gd name="T57" fmla="*/ 16 h 82"/>
                  <a:gd name="T58" fmla="*/ 77 w 117"/>
                  <a:gd name="T59" fmla="*/ 35 h 82"/>
                  <a:gd name="T60" fmla="*/ 68 w 117"/>
                  <a:gd name="T61" fmla="*/ 46 h 82"/>
                  <a:gd name="T62" fmla="*/ 72 w 117"/>
                  <a:gd name="T63" fmla="*/ 55 h 82"/>
                  <a:gd name="T64" fmla="*/ 75 w 117"/>
                  <a:gd name="T65" fmla="*/ 65 h 82"/>
                  <a:gd name="T66" fmla="*/ 72 w 117"/>
                  <a:gd name="T67" fmla="*/ 74 h 82"/>
                  <a:gd name="T68" fmla="*/ 77 w 117"/>
                  <a:gd name="T69" fmla="*/ 81 h 82"/>
                  <a:gd name="T70" fmla="*/ 80 w 117"/>
                  <a:gd name="T71" fmla="*/ 8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7" h="82">
                    <a:moveTo>
                      <a:pt x="80" y="81"/>
                    </a:moveTo>
                    <a:cubicBezTo>
                      <a:pt x="81" y="80"/>
                      <a:pt x="82" y="82"/>
                      <a:pt x="83" y="82"/>
                    </a:cubicBezTo>
                    <a:cubicBezTo>
                      <a:pt x="85" y="81"/>
                      <a:pt x="87" y="80"/>
                      <a:pt x="89" y="79"/>
                    </a:cubicBezTo>
                    <a:cubicBezTo>
                      <a:pt x="90" y="79"/>
                      <a:pt x="93" y="78"/>
                      <a:pt x="93" y="76"/>
                    </a:cubicBezTo>
                    <a:cubicBezTo>
                      <a:pt x="93" y="74"/>
                      <a:pt x="94" y="75"/>
                      <a:pt x="96" y="74"/>
                    </a:cubicBezTo>
                    <a:cubicBezTo>
                      <a:pt x="99" y="74"/>
                      <a:pt x="103" y="71"/>
                      <a:pt x="105" y="68"/>
                    </a:cubicBezTo>
                    <a:cubicBezTo>
                      <a:pt x="106" y="67"/>
                      <a:pt x="106" y="66"/>
                      <a:pt x="107" y="65"/>
                    </a:cubicBezTo>
                    <a:cubicBezTo>
                      <a:pt x="108" y="64"/>
                      <a:pt x="110" y="64"/>
                      <a:pt x="112" y="64"/>
                    </a:cubicBezTo>
                    <a:cubicBezTo>
                      <a:pt x="112" y="62"/>
                      <a:pt x="110" y="61"/>
                      <a:pt x="109" y="59"/>
                    </a:cubicBezTo>
                    <a:cubicBezTo>
                      <a:pt x="109" y="58"/>
                      <a:pt x="110" y="55"/>
                      <a:pt x="107" y="55"/>
                    </a:cubicBezTo>
                    <a:cubicBezTo>
                      <a:pt x="106" y="55"/>
                      <a:pt x="109" y="53"/>
                      <a:pt x="108" y="52"/>
                    </a:cubicBezTo>
                    <a:cubicBezTo>
                      <a:pt x="108" y="49"/>
                      <a:pt x="109" y="48"/>
                      <a:pt x="110" y="46"/>
                    </a:cubicBezTo>
                    <a:cubicBezTo>
                      <a:pt x="110" y="44"/>
                      <a:pt x="112" y="44"/>
                      <a:pt x="112" y="42"/>
                    </a:cubicBezTo>
                    <a:cubicBezTo>
                      <a:pt x="112" y="41"/>
                      <a:pt x="113" y="40"/>
                      <a:pt x="114" y="40"/>
                    </a:cubicBezTo>
                    <a:cubicBezTo>
                      <a:pt x="117" y="40"/>
                      <a:pt x="117" y="40"/>
                      <a:pt x="117" y="38"/>
                    </a:cubicBezTo>
                    <a:cubicBezTo>
                      <a:pt x="117" y="32"/>
                      <a:pt x="117" y="27"/>
                      <a:pt x="117" y="21"/>
                    </a:cubicBezTo>
                    <a:cubicBezTo>
                      <a:pt x="117" y="19"/>
                      <a:pt x="113" y="18"/>
                      <a:pt x="111" y="17"/>
                    </a:cubicBezTo>
                    <a:cubicBezTo>
                      <a:pt x="101" y="12"/>
                      <a:pt x="91" y="6"/>
                      <a:pt x="81" y="1"/>
                    </a:cubicBezTo>
                    <a:cubicBezTo>
                      <a:pt x="80" y="1"/>
                      <a:pt x="80" y="0"/>
                      <a:pt x="79" y="0"/>
                    </a:cubicBezTo>
                    <a:cubicBezTo>
                      <a:pt x="78" y="1"/>
                      <a:pt x="76" y="2"/>
                      <a:pt x="75" y="2"/>
                    </a:cubicBezTo>
                    <a:cubicBezTo>
                      <a:pt x="74" y="3"/>
                      <a:pt x="72" y="5"/>
                      <a:pt x="71" y="5"/>
                    </a:cubicBezTo>
                    <a:cubicBezTo>
                      <a:pt x="70" y="5"/>
                      <a:pt x="69" y="3"/>
                      <a:pt x="67" y="2"/>
                    </a:cubicBezTo>
                    <a:cubicBezTo>
                      <a:pt x="66" y="1"/>
                      <a:pt x="65" y="1"/>
                      <a:pt x="64" y="1"/>
                    </a:cubicBezTo>
                    <a:cubicBezTo>
                      <a:pt x="62" y="0"/>
                      <a:pt x="61" y="0"/>
                      <a:pt x="59" y="1"/>
                    </a:cubicBezTo>
                    <a:cubicBezTo>
                      <a:pt x="52" y="5"/>
                      <a:pt x="45" y="10"/>
                      <a:pt x="38" y="14"/>
                    </a:cubicBezTo>
                    <a:cubicBezTo>
                      <a:pt x="35" y="16"/>
                      <a:pt x="32" y="18"/>
                      <a:pt x="29" y="21"/>
                    </a:cubicBezTo>
                    <a:cubicBezTo>
                      <a:pt x="28" y="22"/>
                      <a:pt x="27" y="22"/>
                      <a:pt x="26" y="22"/>
                    </a:cubicBezTo>
                    <a:cubicBezTo>
                      <a:pt x="23" y="22"/>
                      <a:pt x="22" y="22"/>
                      <a:pt x="22" y="25"/>
                    </a:cubicBezTo>
                    <a:cubicBezTo>
                      <a:pt x="22" y="28"/>
                      <a:pt x="22" y="31"/>
                      <a:pt x="22" y="34"/>
                    </a:cubicBezTo>
                    <a:cubicBezTo>
                      <a:pt x="22" y="37"/>
                      <a:pt x="21" y="40"/>
                      <a:pt x="19" y="42"/>
                    </a:cubicBezTo>
                    <a:cubicBezTo>
                      <a:pt x="18" y="43"/>
                      <a:pt x="15" y="43"/>
                      <a:pt x="14" y="43"/>
                    </a:cubicBezTo>
                    <a:cubicBezTo>
                      <a:pt x="12" y="43"/>
                      <a:pt x="10" y="43"/>
                      <a:pt x="8" y="43"/>
                    </a:cubicBezTo>
                    <a:cubicBezTo>
                      <a:pt x="6" y="43"/>
                      <a:pt x="4" y="44"/>
                      <a:pt x="2" y="44"/>
                    </a:cubicBezTo>
                    <a:cubicBezTo>
                      <a:pt x="0" y="44"/>
                      <a:pt x="5" y="51"/>
                      <a:pt x="5" y="51"/>
                    </a:cubicBezTo>
                    <a:cubicBezTo>
                      <a:pt x="6" y="54"/>
                      <a:pt x="7" y="56"/>
                      <a:pt x="10" y="57"/>
                    </a:cubicBezTo>
                    <a:cubicBezTo>
                      <a:pt x="10" y="57"/>
                      <a:pt x="11" y="56"/>
                      <a:pt x="11" y="56"/>
                    </a:cubicBezTo>
                    <a:cubicBezTo>
                      <a:pt x="12" y="57"/>
                      <a:pt x="12" y="60"/>
                      <a:pt x="14" y="58"/>
                    </a:cubicBezTo>
                    <a:cubicBezTo>
                      <a:pt x="16" y="56"/>
                      <a:pt x="18" y="61"/>
                      <a:pt x="19" y="62"/>
                    </a:cubicBezTo>
                    <a:cubicBezTo>
                      <a:pt x="19" y="61"/>
                      <a:pt x="20" y="59"/>
                      <a:pt x="20" y="58"/>
                    </a:cubicBezTo>
                    <a:cubicBezTo>
                      <a:pt x="20" y="57"/>
                      <a:pt x="21" y="56"/>
                      <a:pt x="21" y="55"/>
                    </a:cubicBezTo>
                    <a:cubicBezTo>
                      <a:pt x="22" y="52"/>
                      <a:pt x="22" y="52"/>
                      <a:pt x="25" y="51"/>
                    </a:cubicBezTo>
                    <a:cubicBezTo>
                      <a:pt x="26" y="50"/>
                      <a:pt x="27" y="50"/>
                      <a:pt x="28" y="50"/>
                    </a:cubicBezTo>
                    <a:cubicBezTo>
                      <a:pt x="29" y="49"/>
                      <a:pt x="30" y="51"/>
                      <a:pt x="31" y="51"/>
                    </a:cubicBezTo>
                    <a:cubicBezTo>
                      <a:pt x="33" y="51"/>
                      <a:pt x="34" y="52"/>
                      <a:pt x="35" y="53"/>
                    </a:cubicBezTo>
                    <a:cubicBezTo>
                      <a:pt x="36" y="54"/>
                      <a:pt x="37" y="54"/>
                      <a:pt x="39" y="54"/>
                    </a:cubicBezTo>
                    <a:cubicBezTo>
                      <a:pt x="42" y="52"/>
                      <a:pt x="43" y="55"/>
                      <a:pt x="46" y="55"/>
                    </a:cubicBezTo>
                    <a:cubicBezTo>
                      <a:pt x="49" y="55"/>
                      <a:pt x="52" y="53"/>
                      <a:pt x="55" y="53"/>
                    </a:cubicBezTo>
                    <a:cubicBezTo>
                      <a:pt x="57" y="53"/>
                      <a:pt x="61" y="54"/>
                      <a:pt x="64" y="53"/>
                    </a:cubicBezTo>
                    <a:cubicBezTo>
                      <a:pt x="65" y="53"/>
                      <a:pt x="66" y="52"/>
                      <a:pt x="67" y="51"/>
                    </a:cubicBezTo>
                    <a:cubicBezTo>
                      <a:pt x="69" y="50"/>
                      <a:pt x="68" y="49"/>
                      <a:pt x="68" y="47"/>
                    </a:cubicBezTo>
                    <a:cubicBezTo>
                      <a:pt x="68" y="42"/>
                      <a:pt x="73" y="39"/>
                      <a:pt x="77" y="35"/>
                    </a:cubicBezTo>
                    <a:cubicBezTo>
                      <a:pt x="78" y="34"/>
                      <a:pt x="77" y="32"/>
                      <a:pt x="77" y="31"/>
                    </a:cubicBezTo>
                    <a:cubicBezTo>
                      <a:pt x="77" y="28"/>
                      <a:pt x="77" y="26"/>
                      <a:pt x="77" y="23"/>
                    </a:cubicBezTo>
                    <a:cubicBezTo>
                      <a:pt x="78" y="21"/>
                      <a:pt x="79" y="18"/>
                      <a:pt x="79" y="16"/>
                    </a:cubicBezTo>
                    <a:cubicBezTo>
                      <a:pt x="78" y="14"/>
                      <a:pt x="77" y="12"/>
                      <a:pt x="76" y="11"/>
                    </a:cubicBezTo>
                    <a:cubicBezTo>
                      <a:pt x="74" y="8"/>
                      <a:pt x="75" y="5"/>
                      <a:pt x="75" y="2"/>
                    </a:cubicBezTo>
                    <a:cubicBezTo>
                      <a:pt x="75" y="5"/>
                      <a:pt x="75" y="7"/>
                      <a:pt x="75" y="9"/>
                    </a:cubicBezTo>
                    <a:cubicBezTo>
                      <a:pt x="75" y="11"/>
                      <a:pt x="78" y="14"/>
                      <a:pt x="78" y="16"/>
                    </a:cubicBezTo>
                    <a:cubicBezTo>
                      <a:pt x="79" y="19"/>
                      <a:pt x="77" y="23"/>
                      <a:pt x="77" y="26"/>
                    </a:cubicBezTo>
                    <a:cubicBezTo>
                      <a:pt x="77" y="28"/>
                      <a:pt x="78" y="32"/>
                      <a:pt x="77" y="35"/>
                    </a:cubicBezTo>
                    <a:cubicBezTo>
                      <a:pt x="76" y="37"/>
                      <a:pt x="72" y="39"/>
                      <a:pt x="71" y="41"/>
                    </a:cubicBezTo>
                    <a:cubicBezTo>
                      <a:pt x="69" y="42"/>
                      <a:pt x="68" y="44"/>
                      <a:pt x="68" y="46"/>
                    </a:cubicBezTo>
                    <a:cubicBezTo>
                      <a:pt x="67" y="49"/>
                      <a:pt x="69" y="50"/>
                      <a:pt x="70" y="53"/>
                    </a:cubicBezTo>
                    <a:cubicBezTo>
                      <a:pt x="70" y="54"/>
                      <a:pt x="71" y="54"/>
                      <a:pt x="72" y="55"/>
                    </a:cubicBezTo>
                    <a:cubicBezTo>
                      <a:pt x="74" y="56"/>
                      <a:pt x="75" y="57"/>
                      <a:pt x="75" y="59"/>
                    </a:cubicBezTo>
                    <a:cubicBezTo>
                      <a:pt x="75" y="61"/>
                      <a:pt x="75" y="63"/>
                      <a:pt x="75" y="65"/>
                    </a:cubicBezTo>
                    <a:cubicBezTo>
                      <a:pt x="75" y="66"/>
                      <a:pt x="76" y="68"/>
                      <a:pt x="77" y="70"/>
                    </a:cubicBezTo>
                    <a:cubicBezTo>
                      <a:pt x="74" y="70"/>
                      <a:pt x="67" y="70"/>
                      <a:pt x="72" y="74"/>
                    </a:cubicBezTo>
                    <a:cubicBezTo>
                      <a:pt x="74" y="75"/>
                      <a:pt x="75" y="76"/>
                      <a:pt x="76" y="78"/>
                    </a:cubicBezTo>
                    <a:cubicBezTo>
                      <a:pt x="76" y="79"/>
                      <a:pt x="77" y="80"/>
                      <a:pt x="77" y="81"/>
                    </a:cubicBezTo>
                    <a:cubicBezTo>
                      <a:pt x="77" y="82"/>
                      <a:pt x="80" y="81"/>
                      <a:pt x="80" y="81"/>
                    </a:cubicBezTo>
                    <a:cubicBezTo>
                      <a:pt x="82" y="80"/>
                      <a:pt x="80" y="81"/>
                      <a:pt x="80" y="8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9" name="Freeform 744">
                <a:extLst>
                  <a:ext uri="{FF2B5EF4-FFF2-40B4-BE49-F238E27FC236}">
                    <a16:creationId xmlns:a16="http://schemas.microsoft.com/office/drawing/2014/main" id="{13C6AA97-00BE-BE41-BB73-A5818195F3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4255" y="7940430"/>
                <a:ext cx="767516" cy="946108"/>
              </a:xfrm>
              <a:custGeom>
                <a:avLst/>
                <a:gdLst>
                  <a:gd name="T0" fmla="*/ 6 w 82"/>
                  <a:gd name="T1" fmla="*/ 39 h 101"/>
                  <a:gd name="T2" fmla="*/ 6 w 82"/>
                  <a:gd name="T3" fmla="*/ 41 h 101"/>
                  <a:gd name="T4" fmla="*/ 4 w 82"/>
                  <a:gd name="T5" fmla="*/ 43 h 101"/>
                  <a:gd name="T6" fmla="*/ 2 w 82"/>
                  <a:gd name="T7" fmla="*/ 49 h 101"/>
                  <a:gd name="T8" fmla="*/ 2 w 82"/>
                  <a:gd name="T9" fmla="*/ 51 h 101"/>
                  <a:gd name="T10" fmla="*/ 1 w 82"/>
                  <a:gd name="T11" fmla="*/ 53 h 101"/>
                  <a:gd name="T12" fmla="*/ 4 w 82"/>
                  <a:gd name="T13" fmla="*/ 58 h 101"/>
                  <a:gd name="T14" fmla="*/ 6 w 82"/>
                  <a:gd name="T15" fmla="*/ 60 h 101"/>
                  <a:gd name="T16" fmla="*/ 6 w 82"/>
                  <a:gd name="T17" fmla="*/ 63 h 101"/>
                  <a:gd name="T18" fmla="*/ 9 w 82"/>
                  <a:gd name="T19" fmla="*/ 68 h 101"/>
                  <a:gd name="T20" fmla="*/ 9 w 82"/>
                  <a:gd name="T21" fmla="*/ 74 h 101"/>
                  <a:gd name="T22" fmla="*/ 15 w 82"/>
                  <a:gd name="T23" fmla="*/ 76 h 101"/>
                  <a:gd name="T24" fmla="*/ 18 w 82"/>
                  <a:gd name="T25" fmla="*/ 81 h 101"/>
                  <a:gd name="T26" fmla="*/ 22 w 82"/>
                  <a:gd name="T27" fmla="*/ 84 h 101"/>
                  <a:gd name="T28" fmla="*/ 26 w 82"/>
                  <a:gd name="T29" fmla="*/ 88 h 101"/>
                  <a:gd name="T30" fmla="*/ 26 w 82"/>
                  <a:gd name="T31" fmla="*/ 91 h 101"/>
                  <a:gd name="T32" fmla="*/ 28 w 82"/>
                  <a:gd name="T33" fmla="*/ 92 h 101"/>
                  <a:gd name="T34" fmla="*/ 32 w 82"/>
                  <a:gd name="T35" fmla="*/ 96 h 101"/>
                  <a:gd name="T36" fmla="*/ 35 w 82"/>
                  <a:gd name="T37" fmla="*/ 95 h 101"/>
                  <a:gd name="T38" fmla="*/ 39 w 82"/>
                  <a:gd name="T39" fmla="*/ 94 h 101"/>
                  <a:gd name="T40" fmla="*/ 44 w 82"/>
                  <a:gd name="T41" fmla="*/ 100 h 101"/>
                  <a:gd name="T42" fmla="*/ 51 w 82"/>
                  <a:gd name="T43" fmla="*/ 100 h 101"/>
                  <a:gd name="T44" fmla="*/ 55 w 82"/>
                  <a:gd name="T45" fmla="*/ 98 h 101"/>
                  <a:gd name="T46" fmla="*/ 59 w 82"/>
                  <a:gd name="T47" fmla="*/ 97 h 101"/>
                  <a:gd name="T48" fmla="*/ 69 w 82"/>
                  <a:gd name="T49" fmla="*/ 94 h 101"/>
                  <a:gd name="T50" fmla="*/ 69 w 82"/>
                  <a:gd name="T51" fmla="*/ 91 h 101"/>
                  <a:gd name="T52" fmla="*/ 66 w 82"/>
                  <a:gd name="T53" fmla="*/ 90 h 101"/>
                  <a:gd name="T54" fmla="*/ 61 w 82"/>
                  <a:gd name="T55" fmla="*/ 83 h 101"/>
                  <a:gd name="T56" fmla="*/ 59 w 82"/>
                  <a:gd name="T57" fmla="*/ 80 h 101"/>
                  <a:gd name="T58" fmla="*/ 56 w 82"/>
                  <a:gd name="T59" fmla="*/ 78 h 101"/>
                  <a:gd name="T60" fmla="*/ 59 w 82"/>
                  <a:gd name="T61" fmla="*/ 75 h 101"/>
                  <a:gd name="T62" fmla="*/ 61 w 82"/>
                  <a:gd name="T63" fmla="*/ 67 h 101"/>
                  <a:gd name="T64" fmla="*/ 62 w 82"/>
                  <a:gd name="T65" fmla="*/ 64 h 101"/>
                  <a:gd name="T66" fmla="*/ 65 w 82"/>
                  <a:gd name="T67" fmla="*/ 62 h 101"/>
                  <a:gd name="T68" fmla="*/ 65 w 82"/>
                  <a:gd name="T69" fmla="*/ 58 h 101"/>
                  <a:gd name="T70" fmla="*/ 67 w 82"/>
                  <a:gd name="T71" fmla="*/ 55 h 101"/>
                  <a:gd name="T72" fmla="*/ 71 w 82"/>
                  <a:gd name="T73" fmla="*/ 52 h 101"/>
                  <a:gd name="T74" fmla="*/ 72 w 82"/>
                  <a:gd name="T75" fmla="*/ 45 h 101"/>
                  <a:gd name="T76" fmla="*/ 72 w 82"/>
                  <a:gd name="T77" fmla="*/ 42 h 101"/>
                  <a:gd name="T78" fmla="*/ 74 w 82"/>
                  <a:gd name="T79" fmla="*/ 37 h 101"/>
                  <a:gd name="T80" fmla="*/ 79 w 82"/>
                  <a:gd name="T81" fmla="*/ 29 h 101"/>
                  <a:gd name="T82" fmla="*/ 82 w 82"/>
                  <a:gd name="T83" fmla="*/ 27 h 101"/>
                  <a:gd name="T84" fmla="*/ 79 w 82"/>
                  <a:gd name="T85" fmla="*/ 23 h 101"/>
                  <a:gd name="T86" fmla="*/ 76 w 82"/>
                  <a:gd name="T87" fmla="*/ 17 h 101"/>
                  <a:gd name="T88" fmla="*/ 76 w 82"/>
                  <a:gd name="T89" fmla="*/ 11 h 101"/>
                  <a:gd name="T90" fmla="*/ 75 w 82"/>
                  <a:gd name="T91" fmla="*/ 9 h 101"/>
                  <a:gd name="T92" fmla="*/ 74 w 82"/>
                  <a:gd name="T93" fmla="*/ 5 h 101"/>
                  <a:gd name="T94" fmla="*/ 68 w 82"/>
                  <a:gd name="T95" fmla="*/ 0 h 101"/>
                  <a:gd name="T96" fmla="*/ 64 w 82"/>
                  <a:gd name="T97" fmla="*/ 2 h 101"/>
                  <a:gd name="T98" fmla="*/ 60 w 82"/>
                  <a:gd name="T99" fmla="*/ 5 h 101"/>
                  <a:gd name="T100" fmla="*/ 56 w 82"/>
                  <a:gd name="T101" fmla="*/ 5 h 101"/>
                  <a:gd name="T102" fmla="*/ 46 w 82"/>
                  <a:gd name="T103" fmla="*/ 5 h 101"/>
                  <a:gd name="T104" fmla="*/ 17 w 82"/>
                  <a:gd name="T105" fmla="*/ 5 h 101"/>
                  <a:gd name="T106" fmla="*/ 16 w 82"/>
                  <a:gd name="T107" fmla="*/ 14 h 101"/>
                  <a:gd name="T108" fmla="*/ 13 w 82"/>
                  <a:gd name="T109" fmla="*/ 16 h 101"/>
                  <a:gd name="T110" fmla="*/ 11 w 82"/>
                  <a:gd name="T111" fmla="*/ 18 h 101"/>
                  <a:gd name="T112" fmla="*/ 11 w 82"/>
                  <a:gd name="T113" fmla="*/ 32 h 101"/>
                  <a:gd name="T114" fmla="*/ 11 w 82"/>
                  <a:gd name="T115" fmla="*/ 37 h 101"/>
                  <a:gd name="T116" fmla="*/ 6 w 82"/>
                  <a:gd name="T117" fmla="*/ 3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2" h="101">
                    <a:moveTo>
                      <a:pt x="6" y="39"/>
                    </a:moveTo>
                    <a:cubicBezTo>
                      <a:pt x="6" y="39"/>
                      <a:pt x="6" y="40"/>
                      <a:pt x="6" y="41"/>
                    </a:cubicBezTo>
                    <a:cubicBezTo>
                      <a:pt x="5" y="42"/>
                      <a:pt x="4" y="42"/>
                      <a:pt x="4" y="43"/>
                    </a:cubicBezTo>
                    <a:cubicBezTo>
                      <a:pt x="4" y="45"/>
                      <a:pt x="2" y="47"/>
                      <a:pt x="2" y="49"/>
                    </a:cubicBezTo>
                    <a:cubicBezTo>
                      <a:pt x="2" y="50"/>
                      <a:pt x="3" y="51"/>
                      <a:pt x="2" y="51"/>
                    </a:cubicBezTo>
                    <a:cubicBezTo>
                      <a:pt x="2" y="52"/>
                      <a:pt x="0" y="53"/>
                      <a:pt x="1" y="53"/>
                    </a:cubicBezTo>
                    <a:cubicBezTo>
                      <a:pt x="4" y="53"/>
                      <a:pt x="3" y="57"/>
                      <a:pt x="4" y="58"/>
                    </a:cubicBezTo>
                    <a:cubicBezTo>
                      <a:pt x="4" y="59"/>
                      <a:pt x="5" y="59"/>
                      <a:pt x="6" y="60"/>
                    </a:cubicBezTo>
                    <a:cubicBezTo>
                      <a:pt x="6" y="61"/>
                      <a:pt x="6" y="62"/>
                      <a:pt x="6" y="63"/>
                    </a:cubicBezTo>
                    <a:cubicBezTo>
                      <a:pt x="7" y="65"/>
                      <a:pt x="9" y="66"/>
                      <a:pt x="9" y="68"/>
                    </a:cubicBezTo>
                    <a:cubicBezTo>
                      <a:pt x="9" y="69"/>
                      <a:pt x="8" y="74"/>
                      <a:pt x="9" y="74"/>
                    </a:cubicBezTo>
                    <a:cubicBezTo>
                      <a:pt x="12" y="74"/>
                      <a:pt x="13" y="75"/>
                      <a:pt x="15" y="76"/>
                    </a:cubicBezTo>
                    <a:cubicBezTo>
                      <a:pt x="17" y="77"/>
                      <a:pt x="16" y="80"/>
                      <a:pt x="18" y="81"/>
                    </a:cubicBezTo>
                    <a:cubicBezTo>
                      <a:pt x="19" y="82"/>
                      <a:pt x="22" y="82"/>
                      <a:pt x="22" y="84"/>
                    </a:cubicBezTo>
                    <a:cubicBezTo>
                      <a:pt x="22" y="86"/>
                      <a:pt x="25" y="87"/>
                      <a:pt x="26" y="88"/>
                    </a:cubicBezTo>
                    <a:cubicBezTo>
                      <a:pt x="26" y="89"/>
                      <a:pt x="26" y="90"/>
                      <a:pt x="26" y="91"/>
                    </a:cubicBezTo>
                    <a:cubicBezTo>
                      <a:pt x="27" y="91"/>
                      <a:pt x="28" y="92"/>
                      <a:pt x="28" y="92"/>
                    </a:cubicBezTo>
                    <a:cubicBezTo>
                      <a:pt x="29" y="93"/>
                      <a:pt x="30" y="95"/>
                      <a:pt x="32" y="96"/>
                    </a:cubicBezTo>
                    <a:cubicBezTo>
                      <a:pt x="33" y="97"/>
                      <a:pt x="33" y="93"/>
                      <a:pt x="35" y="95"/>
                    </a:cubicBezTo>
                    <a:cubicBezTo>
                      <a:pt x="37" y="96"/>
                      <a:pt x="37" y="94"/>
                      <a:pt x="39" y="94"/>
                    </a:cubicBezTo>
                    <a:cubicBezTo>
                      <a:pt x="41" y="95"/>
                      <a:pt x="42" y="98"/>
                      <a:pt x="44" y="100"/>
                    </a:cubicBezTo>
                    <a:cubicBezTo>
                      <a:pt x="46" y="95"/>
                      <a:pt x="49" y="101"/>
                      <a:pt x="51" y="100"/>
                    </a:cubicBezTo>
                    <a:cubicBezTo>
                      <a:pt x="52" y="99"/>
                      <a:pt x="53" y="98"/>
                      <a:pt x="55" y="98"/>
                    </a:cubicBezTo>
                    <a:cubicBezTo>
                      <a:pt x="56" y="98"/>
                      <a:pt x="58" y="98"/>
                      <a:pt x="59" y="97"/>
                    </a:cubicBezTo>
                    <a:cubicBezTo>
                      <a:pt x="61" y="93"/>
                      <a:pt x="65" y="91"/>
                      <a:pt x="69" y="94"/>
                    </a:cubicBezTo>
                    <a:cubicBezTo>
                      <a:pt x="69" y="93"/>
                      <a:pt x="69" y="92"/>
                      <a:pt x="69" y="91"/>
                    </a:cubicBezTo>
                    <a:cubicBezTo>
                      <a:pt x="69" y="90"/>
                      <a:pt x="66" y="90"/>
                      <a:pt x="66" y="90"/>
                    </a:cubicBezTo>
                    <a:cubicBezTo>
                      <a:pt x="64" y="88"/>
                      <a:pt x="63" y="85"/>
                      <a:pt x="61" y="83"/>
                    </a:cubicBezTo>
                    <a:cubicBezTo>
                      <a:pt x="60" y="82"/>
                      <a:pt x="60" y="81"/>
                      <a:pt x="59" y="80"/>
                    </a:cubicBezTo>
                    <a:cubicBezTo>
                      <a:pt x="58" y="79"/>
                      <a:pt x="57" y="79"/>
                      <a:pt x="56" y="78"/>
                    </a:cubicBezTo>
                    <a:cubicBezTo>
                      <a:pt x="53" y="75"/>
                      <a:pt x="59" y="75"/>
                      <a:pt x="59" y="75"/>
                    </a:cubicBezTo>
                    <a:cubicBezTo>
                      <a:pt x="61" y="74"/>
                      <a:pt x="60" y="69"/>
                      <a:pt x="61" y="67"/>
                    </a:cubicBezTo>
                    <a:cubicBezTo>
                      <a:pt x="61" y="66"/>
                      <a:pt x="61" y="64"/>
                      <a:pt x="62" y="64"/>
                    </a:cubicBezTo>
                    <a:cubicBezTo>
                      <a:pt x="63" y="63"/>
                      <a:pt x="65" y="63"/>
                      <a:pt x="65" y="62"/>
                    </a:cubicBezTo>
                    <a:cubicBezTo>
                      <a:pt x="65" y="61"/>
                      <a:pt x="65" y="60"/>
                      <a:pt x="65" y="58"/>
                    </a:cubicBezTo>
                    <a:cubicBezTo>
                      <a:pt x="65" y="57"/>
                      <a:pt x="66" y="56"/>
                      <a:pt x="67" y="55"/>
                    </a:cubicBezTo>
                    <a:cubicBezTo>
                      <a:pt x="68" y="53"/>
                      <a:pt x="70" y="54"/>
                      <a:pt x="71" y="52"/>
                    </a:cubicBezTo>
                    <a:cubicBezTo>
                      <a:pt x="71" y="50"/>
                      <a:pt x="72" y="48"/>
                      <a:pt x="72" y="45"/>
                    </a:cubicBezTo>
                    <a:cubicBezTo>
                      <a:pt x="72" y="44"/>
                      <a:pt x="72" y="43"/>
                      <a:pt x="72" y="42"/>
                    </a:cubicBezTo>
                    <a:cubicBezTo>
                      <a:pt x="72" y="40"/>
                      <a:pt x="74" y="38"/>
                      <a:pt x="74" y="37"/>
                    </a:cubicBezTo>
                    <a:cubicBezTo>
                      <a:pt x="74" y="33"/>
                      <a:pt x="75" y="30"/>
                      <a:pt x="79" y="29"/>
                    </a:cubicBezTo>
                    <a:cubicBezTo>
                      <a:pt x="80" y="29"/>
                      <a:pt x="81" y="29"/>
                      <a:pt x="82" y="27"/>
                    </a:cubicBezTo>
                    <a:cubicBezTo>
                      <a:pt x="82" y="26"/>
                      <a:pt x="80" y="24"/>
                      <a:pt x="79" y="23"/>
                    </a:cubicBezTo>
                    <a:cubicBezTo>
                      <a:pt x="77" y="21"/>
                      <a:pt x="76" y="19"/>
                      <a:pt x="76" y="17"/>
                    </a:cubicBezTo>
                    <a:cubicBezTo>
                      <a:pt x="76" y="16"/>
                      <a:pt x="75" y="11"/>
                      <a:pt x="76" y="11"/>
                    </a:cubicBezTo>
                    <a:cubicBezTo>
                      <a:pt x="77" y="10"/>
                      <a:pt x="76" y="10"/>
                      <a:pt x="75" y="9"/>
                    </a:cubicBezTo>
                    <a:cubicBezTo>
                      <a:pt x="74" y="8"/>
                      <a:pt x="74" y="7"/>
                      <a:pt x="74" y="5"/>
                    </a:cubicBezTo>
                    <a:cubicBezTo>
                      <a:pt x="72" y="3"/>
                      <a:pt x="69" y="2"/>
                      <a:pt x="68" y="0"/>
                    </a:cubicBezTo>
                    <a:cubicBezTo>
                      <a:pt x="67" y="0"/>
                      <a:pt x="65" y="1"/>
                      <a:pt x="64" y="2"/>
                    </a:cubicBezTo>
                    <a:cubicBezTo>
                      <a:pt x="63" y="5"/>
                      <a:pt x="61" y="3"/>
                      <a:pt x="60" y="5"/>
                    </a:cubicBezTo>
                    <a:cubicBezTo>
                      <a:pt x="59" y="9"/>
                      <a:pt x="58" y="5"/>
                      <a:pt x="56" y="5"/>
                    </a:cubicBezTo>
                    <a:cubicBezTo>
                      <a:pt x="52" y="5"/>
                      <a:pt x="49" y="5"/>
                      <a:pt x="46" y="5"/>
                    </a:cubicBezTo>
                    <a:cubicBezTo>
                      <a:pt x="37" y="5"/>
                      <a:pt x="27" y="5"/>
                      <a:pt x="17" y="5"/>
                    </a:cubicBezTo>
                    <a:cubicBezTo>
                      <a:pt x="15" y="5"/>
                      <a:pt x="16" y="12"/>
                      <a:pt x="16" y="14"/>
                    </a:cubicBezTo>
                    <a:cubicBezTo>
                      <a:pt x="16" y="16"/>
                      <a:pt x="15" y="16"/>
                      <a:pt x="13" y="16"/>
                    </a:cubicBezTo>
                    <a:cubicBezTo>
                      <a:pt x="10" y="16"/>
                      <a:pt x="11" y="16"/>
                      <a:pt x="11" y="18"/>
                    </a:cubicBezTo>
                    <a:cubicBezTo>
                      <a:pt x="11" y="23"/>
                      <a:pt x="11" y="27"/>
                      <a:pt x="11" y="32"/>
                    </a:cubicBezTo>
                    <a:cubicBezTo>
                      <a:pt x="11" y="34"/>
                      <a:pt x="11" y="36"/>
                      <a:pt x="11" y="37"/>
                    </a:cubicBezTo>
                    <a:cubicBezTo>
                      <a:pt x="11" y="39"/>
                      <a:pt x="7" y="38"/>
                      <a:pt x="6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0" name="Freeform 745">
                <a:extLst>
                  <a:ext uri="{FF2B5EF4-FFF2-40B4-BE49-F238E27FC236}">
                    <a16:creationId xmlns:a16="http://schemas.microsoft.com/office/drawing/2014/main" id="{FA23226C-9A05-9E4E-A408-DE4AF455E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56235" y="8182531"/>
                <a:ext cx="299364" cy="270773"/>
              </a:xfrm>
              <a:custGeom>
                <a:avLst/>
                <a:gdLst>
                  <a:gd name="T0" fmla="*/ 3 w 32"/>
                  <a:gd name="T1" fmla="*/ 19 h 29"/>
                  <a:gd name="T2" fmla="*/ 7 w 32"/>
                  <a:gd name="T3" fmla="*/ 20 h 29"/>
                  <a:gd name="T4" fmla="*/ 7 w 32"/>
                  <a:gd name="T5" fmla="*/ 17 h 29"/>
                  <a:gd name="T6" fmla="*/ 10 w 32"/>
                  <a:gd name="T7" fmla="*/ 19 h 29"/>
                  <a:gd name="T8" fmla="*/ 12 w 32"/>
                  <a:gd name="T9" fmla="*/ 18 h 29"/>
                  <a:gd name="T10" fmla="*/ 14 w 32"/>
                  <a:gd name="T11" fmla="*/ 18 h 29"/>
                  <a:gd name="T12" fmla="*/ 29 w 32"/>
                  <a:gd name="T13" fmla="*/ 29 h 29"/>
                  <a:gd name="T14" fmla="*/ 32 w 32"/>
                  <a:gd name="T15" fmla="*/ 27 h 29"/>
                  <a:gd name="T16" fmla="*/ 24 w 32"/>
                  <a:gd name="T17" fmla="*/ 19 h 29"/>
                  <a:gd name="T18" fmla="*/ 19 w 32"/>
                  <a:gd name="T19" fmla="*/ 16 h 29"/>
                  <a:gd name="T20" fmla="*/ 17 w 32"/>
                  <a:gd name="T21" fmla="*/ 14 h 29"/>
                  <a:gd name="T22" fmla="*/ 17 w 32"/>
                  <a:gd name="T23" fmla="*/ 16 h 29"/>
                  <a:gd name="T24" fmla="*/ 16 w 32"/>
                  <a:gd name="T25" fmla="*/ 14 h 29"/>
                  <a:gd name="T26" fmla="*/ 14 w 32"/>
                  <a:gd name="T27" fmla="*/ 9 h 29"/>
                  <a:gd name="T28" fmla="*/ 10 w 32"/>
                  <a:gd name="T29" fmla="*/ 0 h 29"/>
                  <a:gd name="T30" fmla="*/ 2 w 32"/>
                  <a:gd name="T31" fmla="*/ 7 h 29"/>
                  <a:gd name="T32" fmla="*/ 1 w 32"/>
                  <a:gd name="T33" fmla="*/ 13 h 29"/>
                  <a:gd name="T34" fmla="*/ 0 w 32"/>
                  <a:gd name="T35" fmla="*/ 20 h 29"/>
                  <a:gd name="T36" fmla="*/ 3 w 32"/>
                  <a:gd name="T37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" h="29">
                    <a:moveTo>
                      <a:pt x="3" y="19"/>
                    </a:moveTo>
                    <a:cubicBezTo>
                      <a:pt x="4" y="19"/>
                      <a:pt x="6" y="21"/>
                      <a:pt x="7" y="20"/>
                    </a:cubicBezTo>
                    <a:cubicBezTo>
                      <a:pt x="7" y="19"/>
                      <a:pt x="6" y="17"/>
                      <a:pt x="7" y="17"/>
                    </a:cubicBezTo>
                    <a:cubicBezTo>
                      <a:pt x="9" y="17"/>
                      <a:pt x="9" y="19"/>
                      <a:pt x="10" y="19"/>
                    </a:cubicBezTo>
                    <a:cubicBezTo>
                      <a:pt x="11" y="19"/>
                      <a:pt x="12" y="18"/>
                      <a:pt x="12" y="18"/>
                    </a:cubicBezTo>
                    <a:cubicBezTo>
                      <a:pt x="13" y="17"/>
                      <a:pt x="14" y="18"/>
                      <a:pt x="14" y="18"/>
                    </a:cubicBezTo>
                    <a:cubicBezTo>
                      <a:pt x="22" y="18"/>
                      <a:pt x="25" y="24"/>
                      <a:pt x="29" y="29"/>
                    </a:cubicBezTo>
                    <a:cubicBezTo>
                      <a:pt x="30" y="29"/>
                      <a:pt x="31" y="28"/>
                      <a:pt x="32" y="27"/>
                    </a:cubicBezTo>
                    <a:cubicBezTo>
                      <a:pt x="29" y="25"/>
                      <a:pt x="26" y="22"/>
                      <a:pt x="24" y="19"/>
                    </a:cubicBezTo>
                    <a:cubicBezTo>
                      <a:pt x="23" y="17"/>
                      <a:pt x="21" y="17"/>
                      <a:pt x="19" y="16"/>
                    </a:cubicBezTo>
                    <a:cubicBezTo>
                      <a:pt x="18" y="16"/>
                      <a:pt x="18" y="14"/>
                      <a:pt x="17" y="14"/>
                    </a:cubicBezTo>
                    <a:cubicBezTo>
                      <a:pt x="16" y="14"/>
                      <a:pt x="17" y="15"/>
                      <a:pt x="17" y="16"/>
                    </a:cubicBezTo>
                    <a:cubicBezTo>
                      <a:pt x="17" y="16"/>
                      <a:pt x="16" y="14"/>
                      <a:pt x="16" y="14"/>
                    </a:cubicBezTo>
                    <a:cubicBezTo>
                      <a:pt x="15" y="12"/>
                      <a:pt x="14" y="11"/>
                      <a:pt x="14" y="9"/>
                    </a:cubicBezTo>
                    <a:cubicBezTo>
                      <a:pt x="13" y="6"/>
                      <a:pt x="13" y="3"/>
                      <a:pt x="10" y="0"/>
                    </a:cubicBezTo>
                    <a:cubicBezTo>
                      <a:pt x="9" y="4"/>
                      <a:pt x="4" y="4"/>
                      <a:pt x="2" y="7"/>
                    </a:cubicBezTo>
                    <a:cubicBezTo>
                      <a:pt x="1" y="9"/>
                      <a:pt x="2" y="11"/>
                      <a:pt x="1" y="13"/>
                    </a:cubicBezTo>
                    <a:cubicBezTo>
                      <a:pt x="0" y="15"/>
                      <a:pt x="0" y="17"/>
                      <a:pt x="0" y="20"/>
                    </a:cubicBezTo>
                    <a:cubicBezTo>
                      <a:pt x="1" y="19"/>
                      <a:pt x="2" y="19"/>
                      <a:pt x="3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1" name="Freeform 746">
                <a:extLst>
                  <a:ext uri="{FF2B5EF4-FFF2-40B4-BE49-F238E27FC236}">
                    <a16:creationId xmlns:a16="http://schemas.microsoft.com/office/drawing/2014/main" id="{1E631B06-4752-994D-AE76-2418F4EB6D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00180" y="8313140"/>
                <a:ext cx="691082" cy="573398"/>
              </a:xfrm>
              <a:custGeom>
                <a:avLst/>
                <a:gdLst>
                  <a:gd name="T0" fmla="*/ 70 w 74"/>
                  <a:gd name="T1" fmla="*/ 38 h 61"/>
                  <a:gd name="T2" fmla="*/ 57 w 74"/>
                  <a:gd name="T3" fmla="*/ 33 h 61"/>
                  <a:gd name="T4" fmla="*/ 51 w 74"/>
                  <a:gd name="T5" fmla="*/ 29 h 61"/>
                  <a:gd name="T6" fmla="*/ 48 w 74"/>
                  <a:gd name="T7" fmla="*/ 24 h 61"/>
                  <a:gd name="T8" fmla="*/ 51 w 74"/>
                  <a:gd name="T9" fmla="*/ 20 h 61"/>
                  <a:gd name="T10" fmla="*/ 45 w 74"/>
                  <a:gd name="T11" fmla="*/ 23 h 61"/>
                  <a:gd name="T12" fmla="*/ 44 w 74"/>
                  <a:gd name="T13" fmla="*/ 18 h 61"/>
                  <a:gd name="T14" fmla="*/ 44 w 74"/>
                  <a:gd name="T15" fmla="*/ 12 h 61"/>
                  <a:gd name="T16" fmla="*/ 37 w 74"/>
                  <a:gd name="T17" fmla="*/ 5 h 61"/>
                  <a:gd name="T18" fmla="*/ 28 w 74"/>
                  <a:gd name="T19" fmla="*/ 4 h 61"/>
                  <a:gd name="T20" fmla="*/ 24 w 74"/>
                  <a:gd name="T21" fmla="*/ 5 h 61"/>
                  <a:gd name="T22" fmla="*/ 21 w 74"/>
                  <a:gd name="T23" fmla="*/ 5 h 61"/>
                  <a:gd name="T24" fmla="*/ 18 w 74"/>
                  <a:gd name="T25" fmla="*/ 5 h 61"/>
                  <a:gd name="T26" fmla="*/ 17 w 74"/>
                  <a:gd name="T27" fmla="*/ 8 h 61"/>
                  <a:gd name="T28" fmla="*/ 15 w 74"/>
                  <a:gd name="T29" fmla="*/ 13 h 61"/>
                  <a:gd name="T30" fmla="*/ 12 w 74"/>
                  <a:gd name="T31" fmla="*/ 14 h 61"/>
                  <a:gd name="T32" fmla="*/ 10 w 74"/>
                  <a:gd name="T33" fmla="*/ 18 h 61"/>
                  <a:gd name="T34" fmla="*/ 10 w 74"/>
                  <a:gd name="T35" fmla="*/ 23 h 61"/>
                  <a:gd name="T36" fmla="*/ 5 w 74"/>
                  <a:gd name="T37" fmla="*/ 34 h 61"/>
                  <a:gd name="T38" fmla="*/ 1 w 74"/>
                  <a:gd name="T39" fmla="*/ 35 h 61"/>
                  <a:gd name="T40" fmla="*/ 2 w 74"/>
                  <a:gd name="T41" fmla="*/ 38 h 61"/>
                  <a:gd name="T42" fmla="*/ 9 w 74"/>
                  <a:gd name="T43" fmla="*/ 47 h 61"/>
                  <a:gd name="T44" fmla="*/ 13 w 74"/>
                  <a:gd name="T45" fmla="*/ 50 h 61"/>
                  <a:gd name="T46" fmla="*/ 14 w 74"/>
                  <a:gd name="T47" fmla="*/ 54 h 61"/>
                  <a:gd name="T48" fmla="*/ 20 w 74"/>
                  <a:gd name="T49" fmla="*/ 55 h 61"/>
                  <a:gd name="T50" fmla="*/ 25 w 74"/>
                  <a:gd name="T51" fmla="*/ 59 h 61"/>
                  <a:gd name="T52" fmla="*/ 33 w 74"/>
                  <a:gd name="T53" fmla="*/ 60 h 61"/>
                  <a:gd name="T54" fmla="*/ 39 w 74"/>
                  <a:gd name="T55" fmla="*/ 57 h 61"/>
                  <a:gd name="T56" fmla="*/ 47 w 74"/>
                  <a:gd name="T57" fmla="*/ 56 h 61"/>
                  <a:gd name="T58" fmla="*/ 54 w 74"/>
                  <a:gd name="T59" fmla="*/ 53 h 61"/>
                  <a:gd name="T60" fmla="*/ 59 w 74"/>
                  <a:gd name="T61" fmla="*/ 53 h 61"/>
                  <a:gd name="T62" fmla="*/ 74 w 74"/>
                  <a:gd name="T63" fmla="*/ 38 h 61"/>
                  <a:gd name="T64" fmla="*/ 70 w 74"/>
                  <a:gd name="T6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61">
                    <a:moveTo>
                      <a:pt x="70" y="38"/>
                    </a:moveTo>
                    <a:cubicBezTo>
                      <a:pt x="65" y="36"/>
                      <a:pt x="61" y="35"/>
                      <a:pt x="57" y="33"/>
                    </a:cubicBezTo>
                    <a:cubicBezTo>
                      <a:pt x="54" y="32"/>
                      <a:pt x="53" y="31"/>
                      <a:pt x="51" y="29"/>
                    </a:cubicBezTo>
                    <a:cubicBezTo>
                      <a:pt x="50" y="28"/>
                      <a:pt x="49" y="26"/>
                      <a:pt x="48" y="24"/>
                    </a:cubicBezTo>
                    <a:cubicBezTo>
                      <a:pt x="48" y="23"/>
                      <a:pt x="51" y="21"/>
                      <a:pt x="51" y="20"/>
                    </a:cubicBezTo>
                    <a:cubicBezTo>
                      <a:pt x="49" y="21"/>
                      <a:pt x="47" y="22"/>
                      <a:pt x="45" y="23"/>
                    </a:cubicBezTo>
                    <a:cubicBezTo>
                      <a:pt x="43" y="23"/>
                      <a:pt x="43" y="19"/>
                      <a:pt x="44" y="18"/>
                    </a:cubicBezTo>
                    <a:cubicBezTo>
                      <a:pt x="47" y="15"/>
                      <a:pt x="46" y="15"/>
                      <a:pt x="44" y="12"/>
                    </a:cubicBezTo>
                    <a:cubicBezTo>
                      <a:pt x="42" y="10"/>
                      <a:pt x="40" y="6"/>
                      <a:pt x="37" y="5"/>
                    </a:cubicBezTo>
                    <a:cubicBezTo>
                      <a:pt x="35" y="5"/>
                      <a:pt x="30" y="3"/>
                      <a:pt x="28" y="4"/>
                    </a:cubicBezTo>
                    <a:cubicBezTo>
                      <a:pt x="26" y="7"/>
                      <a:pt x="24" y="0"/>
                      <a:pt x="24" y="5"/>
                    </a:cubicBezTo>
                    <a:cubicBezTo>
                      <a:pt x="24" y="7"/>
                      <a:pt x="22" y="6"/>
                      <a:pt x="21" y="5"/>
                    </a:cubicBezTo>
                    <a:cubicBezTo>
                      <a:pt x="20" y="5"/>
                      <a:pt x="19" y="5"/>
                      <a:pt x="18" y="5"/>
                    </a:cubicBezTo>
                    <a:cubicBezTo>
                      <a:pt x="16" y="6"/>
                      <a:pt x="17" y="6"/>
                      <a:pt x="17" y="8"/>
                    </a:cubicBezTo>
                    <a:cubicBezTo>
                      <a:pt x="17" y="9"/>
                      <a:pt x="16" y="12"/>
                      <a:pt x="15" y="13"/>
                    </a:cubicBezTo>
                    <a:cubicBezTo>
                      <a:pt x="15" y="14"/>
                      <a:pt x="12" y="13"/>
                      <a:pt x="12" y="14"/>
                    </a:cubicBezTo>
                    <a:cubicBezTo>
                      <a:pt x="12" y="16"/>
                      <a:pt x="10" y="17"/>
                      <a:pt x="10" y="18"/>
                    </a:cubicBezTo>
                    <a:cubicBezTo>
                      <a:pt x="10" y="19"/>
                      <a:pt x="11" y="22"/>
                      <a:pt x="10" y="23"/>
                    </a:cubicBezTo>
                    <a:cubicBezTo>
                      <a:pt x="4" y="24"/>
                      <a:pt x="6" y="30"/>
                      <a:pt x="5" y="34"/>
                    </a:cubicBezTo>
                    <a:cubicBezTo>
                      <a:pt x="4" y="35"/>
                      <a:pt x="3" y="35"/>
                      <a:pt x="1" y="35"/>
                    </a:cubicBezTo>
                    <a:cubicBezTo>
                      <a:pt x="0" y="36"/>
                      <a:pt x="0" y="38"/>
                      <a:pt x="2" y="38"/>
                    </a:cubicBezTo>
                    <a:cubicBezTo>
                      <a:pt x="5" y="39"/>
                      <a:pt x="8" y="45"/>
                      <a:pt x="9" y="47"/>
                    </a:cubicBezTo>
                    <a:cubicBezTo>
                      <a:pt x="10" y="49"/>
                      <a:pt x="11" y="49"/>
                      <a:pt x="13" y="50"/>
                    </a:cubicBezTo>
                    <a:cubicBezTo>
                      <a:pt x="14" y="51"/>
                      <a:pt x="13" y="53"/>
                      <a:pt x="14" y="54"/>
                    </a:cubicBezTo>
                    <a:cubicBezTo>
                      <a:pt x="16" y="56"/>
                      <a:pt x="18" y="54"/>
                      <a:pt x="20" y="55"/>
                    </a:cubicBezTo>
                    <a:cubicBezTo>
                      <a:pt x="21" y="56"/>
                      <a:pt x="23" y="58"/>
                      <a:pt x="25" y="59"/>
                    </a:cubicBezTo>
                    <a:cubicBezTo>
                      <a:pt x="27" y="59"/>
                      <a:pt x="31" y="61"/>
                      <a:pt x="33" y="60"/>
                    </a:cubicBezTo>
                    <a:cubicBezTo>
                      <a:pt x="35" y="58"/>
                      <a:pt x="36" y="56"/>
                      <a:pt x="39" y="57"/>
                    </a:cubicBezTo>
                    <a:cubicBezTo>
                      <a:pt x="42" y="58"/>
                      <a:pt x="45" y="57"/>
                      <a:pt x="47" y="56"/>
                    </a:cubicBezTo>
                    <a:cubicBezTo>
                      <a:pt x="49" y="54"/>
                      <a:pt x="51" y="53"/>
                      <a:pt x="54" y="53"/>
                    </a:cubicBezTo>
                    <a:cubicBezTo>
                      <a:pt x="55" y="53"/>
                      <a:pt x="59" y="53"/>
                      <a:pt x="59" y="53"/>
                    </a:cubicBezTo>
                    <a:cubicBezTo>
                      <a:pt x="64" y="48"/>
                      <a:pt x="69" y="43"/>
                      <a:pt x="74" y="38"/>
                    </a:cubicBezTo>
                    <a:cubicBezTo>
                      <a:pt x="73" y="38"/>
                      <a:pt x="71" y="38"/>
                      <a:pt x="70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2" name="Freeform 747">
                <a:extLst>
                  <a:ext uri="{FF2B5EF4-FFF2-40B4-BE49-F238E27FC236}">
                    <a16:creationId xmlns:a16="http://schemas.microsoft.com/office/drawing/2014/main" id="{6DDE71E9-C288-B748-A670-2F680E3934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35213" y="8481974"/>
                <a:ext cx="812103" cy="777272"/>
              </a:xfrm>
              <a:custGeom>
                <a:avLst/>
                <a:gdLst>
                  <a:gd name="T0" fmla="*/ 86 w 87"/>
                  <a:gd name="T1" fmla="*/ 1 h 83"/>
                  <a:gd name="T2" fmla="*/ 83 w 87"/>
                  <a:gd name="T3" fmla="*/ 0 h 83"/>
                  <a:gd name="T4" fmla="*/ 79 w 87"/>
                  <a:gd name="T5" fmla="*/ 3 h 83"/>
                  <a:gd name="T6" fmla="*/ 71 w 87"/>
                  <a:gd name="T7" fmla="*/ 3 h 83"/>
                  <a:gd name="T8" fmla="*/ 69 w 87"/>
                  <a:gd name="T9" fmla="*/ 4 h 83"/>
                  <a:gd name="T10" fmla="*/ 68 w 87"/>
                  <a:gd name="T11" fmla="*/ 3 h 83"/>
                  <a:gd name="T12" fmla="*/ 63 w 87"/>
                  <a:gd name="T13" fmla="*/ 6 h 83"/>
                  <a:gd name="T14" fmla="*/ 58 w 87"/>
                  <a:gd name="T15" fmla="*/ 5 h 83"/>
                  <a:gd name="T16" fmla="*/ 53 w 87"/>
                  <a:gd name="T17" fmla="*/ 7 h 83"/>
                  <a:gd name="T18" fmla="*/ 47 w 87"/>
                  <a:gd name="T19" fmla="*/ 2 h 83"/>
                  <a:gd name="T20" fmla="*/ 44 w 87"/>
                  <a:gd name="T21" fmla="*/ 6 h 83"/>
                  <a:gd name="T22" fmla="*/ 48 w 87"/>
                  <a:gd name="T23" fmla="*/ 12 h 83"/>
                  <a:gd name="T24" fmla="*/ 56 w 87"/>
                  <a:gd name="T25" fmla="*/ 16 h 83"/>
                  <a:gd name="T26" fmla="*/ 70 w 87"/>
                  <a:gd name="T27" fmla="*/ 20 h 83"/>
                  <a:gd name="T28" fmla="*/ 63 w 87"/>
                  <a:gd name="T29" fmla="*/ 27 h 83"/>
                  <a:gd name="T30" fmla="*/ 58 w 87"/>
                  <a:gd name="T31" fmla="*/ 33 h 83"/>
                  <a:gd name="T32" fmla="*/ 55 w 87"/>
                  <a:gd name="T33" fmla="*/ 35 h 83"/>
                  <a:gd name="T34" fmla="*/ 48 w 87"/>
                  <a:gd name="T35" fmla="*/ 35 h 83"/>
                  <a:gd name="T36" fmla="*/ 42 w 87"/>
                  <a:gd name="T37" fmla="*/ 38 h 83"/>
                  <a:gd name="T38" fmla="*/ 36 w 87"/>
                  <a:gd name="T39" fmla="*/ 39 h 83"/>
                  <a:gd name="T40" fmla="*/ 32 w 87"/>
                  <a:gd name="T41" fmla="*/ 39 h 83"/>
                  <a:gd name="T42" fmla="*/ 26 w 87"/>
                  <a:gd name="T43" fmla="*/ 42 h 83"/>
                  <a:gd name="T44" fmla="*/ 21 w 87"/>
                  <a:gd name="T45" fmla="*/ 41 h 83"/>
                  <a:gd name="T46" fmla="*/ 16 w 87"/>
                  <a:gd name="T47" fmla="*/ 37 h 83"/>
                  <a:gd name="T48" fmla="*/ 11 w 87"/>
                  <a:gd name="T49" fmla="*/ 37 h 83"/>
                  <a:gd name="T50" fmla="*/ 7 w 87"/>
                  <a:gd name="T51" fmla="*/ 34 h 83"/>
                  <a:gd name="T52" fmla="*/ 0 w 87"/>
                  <a:gd name="T53" fmla="*/ 39 h 83"/>
                  <a:gd name="T54" fmla="*/ 3 w 87"/>
                  <a:gd name="T55" fmla="*/ 41 h 83"/>
                  <a:gd name="T56" fmla="*/ 4 w 87"/>
                  <a:gd name="T57" fmla="*/ 45 h 83"/>
                  <a:gd name="T58" fmla="*/ 3 w 87"/>
                  <a:gd name="T59" fmla="*/ 54 h 83"/>
                  <a:gd name="T60" fmla="*/ 0 w 87"/>
                  <a:gd name="T61" fmla="*/ 58 h 83"/>
                  <a:gd name="T62" fmla="*/ 3 w 87"/>
                  <a:gd name="T63" fmla="*/ 60 h 83"/>
                  <a:gd name="T64" fmla="*/ 1 w 87"/>
                  <a:gd name="T65" fmla="*/ 65 h 83"/>
                  <a:gd name="T66" fmla="*/ 4 w 87"/>
                  <a:gd name="T67" fmla="*/ 66 h 83"/>
                  <a:gd name="T68" fmla="*/ 15 w 87"/>
                  <a:gd name="T69" fmla="*/ 73 h 83"/>
                  <a:gd name="T70" fmla="*/ 19 w 87"/>
                  <a:gd name="T71" fmla="*/ 77 h 83"/>
                  <a:gd name="T72" fmla="*/ 26 w 87"/>
                  <a:gd name="T73" fmla="*/ 83 h 83"/>
                  <a:gd name="T74" fmla="*/ 30 w 87"/>
                  <a:gd name="T75" fmla="*/ 76 h 83"/>
                  <a:gd name="T76" fmla="*/ 33 w 87"/>
                  <a:gd name="T77" fmla="*/ 72 h 83"/>
                  <a:gd name="T78" fmla="*/ 35 w 87"/>
                  <a:gd name="T79" fmla="*/ 69 h 83"/>
                  <a:gd name="T80" fmla="*/ 40 w 87"/>
                  <a:gd name="T81" fmla="*/ 65 h 83"/>
                  <a:gd name="T82" fmla="*/ 59 w 87"/>
                  <a:gd name="T83" fmla="*/ 48 h 83"/>
                  <a:gd name="T84" fmla="*/ 77 w 87"/>
                  <a:gd name="T85" fmla="*/ 24 h 83"/>
                  <a:gd name="T86" fmla="*/ 84 w 87"/>
                  <a:gd name="T87" fmla="*/ 14 h 83"/>
                  <a:gd name="T88" fmla="*/ 86 w 87"/>
                  <a:gd name="T89" fmla="*/ 7 h 83"/>
                  <a:gd name="T90" fmla="*/ 86 w 87"/>
                  <a:gd name="T91" fmla="*/ 1 h 83"/>
                  <a:gd name="T92" fmla="*/ 86 w 87"/>
                  <a:gd name="T93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7" h="83">
                    <a:moveTo>
                      <a:pt x="86" y="1"/>
                    </a:moveTo>
                    <a:cubicBezTo>
                      <a:pt x="87" y="0"/>
                      <a:pt x="84" y="0"/>
                      <a:pt x="83" y="0"/>
                    </a:cubicBezTo>
                    <a:cubicBezTo>
                      <a:pt x="82" y="1"/>
                      <a:pt x="81" y="2"/>
                      <a:pt x="79" y="3"/>
                    </a:cubicBezTo>
                    <a:cubicBezTo>
                      <a:pt x="77" y="3"/>
                      <a:pt x="74" y="3"/>
                      <a:pt x="71" y="3"/>
                    </a:cubicBezTo>
                    <a:cubicBezTo>
                      <a:pt x="71" y="4"/>
                      <a:pt x="70" y="4"/>
                      <a:pt x="69" y="4"/>
                    </a:cubicBezTo>
                    <a:cubicBezTo>
                      <a:pt x="68" y="4"/>
                      <a:pt x="68" y="3"/>
                      <a:pt x="68" y="3"/>
                    </a:cubicBezTo>
                    <a:cubicBezTo>
                      <a:pt x="66" y="4"/>
                      <a:pt x="65" y="6"/>
                      <a:pt x="63" y="6"/>
                    </a:cubicBezTo>
                    <a:cubicBezTo>
                      <a:pt x="61" y="6"/>
                      <a:pt x="61" y="5"/>
                      <a:pt x="58" y="5"/>
                    </a:cubicBezTo>
                    <a:cubicBezTo>
                      <a:pt x="57" y="6"/>
                      <a:pt x="55" y="8"/>
                      <a:pt x="53" y="7"/>
                    </a:cubicBezTo>
                    <a:cubicBezTo>
                      <a:pt x="50" y="6"/>
                      <a:pt x="49" y="5"/>
                      <a:pt x="47" y="2"/>
                    </a:cubicBezTo>
                    <a:cubicBezTo>
                      <a:pt x="47" y="3"/>
                      <a:pt x="44" y="5"/>
                      <a:pt x="44" y="6"/>
                    </a:cubicBezTo>
                    <a:cubicBezTo>
                      <a:pt x="45" y="8"/>
                      <a:pt x="46" y="10"/>
                      <a:pt x="48" y="12"/>
                    </a:cubicBezTo>
                    <a:cubicBezTo>
                      <a:pt x="50" y="14"/>
                      <a:pt x="53" y="15"/>
                      <a:pt x="56" y="16"/>
                    </a:cubicBezTo>
                    <a:cubicBezTo>
                      <a:pt x="61" y="18"/>
                      <a:pt x="65" y="20"/>
                      <a:pt x="70" y="20"/>
                    </a:cubicBezTo>
                    <a:cubicBezTo>
                      <a:pt x="68" y="22"/>
                      <a:pt x="65" y="25"/>
                      <a:pt x="63" y="27"/>
                    </a:cubicBezTo>
                    <a:cubicBezTo>
                      <a:pt x="61" y="29"/>
                      <a:pt x="59" y="31"/>
                      <a:pt x="58" y="33"/>
                    </a:cubicBezTo>
                    <a:cubicBezTo>
                      <a:pt x="57" y="33"/>
                      <a:pt x="56" y="35"/>
                      <a:pt x="55" y="35"/>
                    </a:cubicBezTo>
                    <a:cubicBezTo>
                      <a:pt x="53" y="36"/>
                      <a:pt x="50" y="34"/>
                      <a:pt x="48" y="35"/>
                    </a:cubicBezTo>
                    <a:cubicBezTo>
                      <a:pt x="46" y="35"/>
                      <a:pt x="44" y="37"/>
                      <a:pt x="42" y="38"/>
                    </a:cubicBezTo>
                    <a:cubicBezTo>
                      <a:pt x="40" y="39"/>
                      <a:pt x="38" y="40"/>
                      <a:pt x="36" y="39"/>
                    </a:cubicBezTo>
                    <a:cubicBezTo>
                      <a:pt x="35" y="39"/>
                      <a:pt x="33" y="38"/>
                      <a:pt x="32" y="39"/>
                    </a:cubicBezTo>
                    <a:cubicBezTo>
                      <a:pt x="29" y="41"/>
                      <a:pt x="29" y="43"/>
                      <a:pt x="26" y="42"/>
                    </a:cubicBezTo>
                    <a:cubicBezTo>
                      <a:pt x="24" y="41"/>
                      <a:pt x="22" y="41"/>
                      <a:pt x="21" y="41"/>
                    </a:cubicBezTo>
                    <a:cubicBezTo>
                      <a:pt x="19" y="40"/>
                      <a:pt x="17" y="38"/>
                      <a:pt x="16" y="37"/>
                    </a:cubicBezTo>
                    <a:cubicBezTo>
                      <a:pt x="15" y="37"/>
                      <a:pt x="12" y="38"/>
                      <a:pt x="11" y="37"/>
                    </a:cubicBezTo>
                    <a:cubicBezTo>
                      <a:pt x="10" y="36"/>
                      <a:pt x="8" y="34"/>
                      <a:pt x="7" y="34"/>
                    </a:cubicBezTo>
                    <a:cubicBezTo>
                      <a:pt x="3" y="35"/>
                      <a:pt x="2" y="36"/>
                      <a:pt x="0" y="39"/>
                    </a:cubicBezTo>
                    <a:cubicBezTo>
                      <a:pt x="0" y="40"/>
                      <a:pt x="3" y="40"/>
                      <a:pt x="3" y="41"/>
                    </a:cubicBezTo>
                    <a:cubicBezTo>
                      <a:pt x="3" y="43"/>
                      <a:pt x="3" y="44"/>
                      <a:pt x="4" y="45"/>
                    </a:cubicBezTo>
                    <a:cubicBezTo>
                      <a:pt x="6" y="47"/>
                      <a:pt x="5" y="52"/>
                      <a:pt x="3" y="54"/>
                    </a:cubicBezTo>
                    <a:cubicBezTo>
                      <a:pt x="2" y="55"/>
                      <a:pt x="1" y="56"/>
                      <a:pt x="0" y="58"/>
                    </a:cubicBezTo>
                    <a:cubicBezTo>
                      <a:pt x="0" y="61"/>
                      <a:pt x="2" y="59"/>
                      <a:pt x="3" y="60"/>
                    </a:cubicBezTo>
                    <a:cubicBezTo>
                      <a:pt x="3" y="60"/>
                      <a:pt x="0" y="64"/>
                      <a:pt x="1" y="65"/>
                    </a:cubicBezTo>
                    <a:cubicBezTo>
                      <a:pt x="2" y="65"/>
                      <a:pt x="3" y="66"/>
                      <a:pt x="4" y="66"/>
                    </a:cubicBezTo>
                    <a:cubicBezTo>
                      <a:pt x="8" y="69"/>
                      <a:pt x="12" y="71"/>
                      <a:pt x="15" y="73"/>
                    </a:cubicBezTo>
                    <a:cubicBezTo>
                      <a:pt x="18" y="74"/>
                      <a:pt x="19" y="74"/>
                      <a:pt x="19" y="77"/>
                    </a:cubicBezTo>
                    <a:cubicBezTo>
                      <a:pt x="19" y="79"/>
                      <a:pt x="25" y="82"/>
                      <a:pt x="26" y="83"/>
                    </a:cubicBezTo>
                    <a:cubicBezTo>
                      <a:pt x="28" y="80"/>
                      <a:pt x="29" y="78"/>
                      <a:pt x="30" y="76"/>
                    </a:cubicBezTo>
                    <a:cubicBezTo>
                      <a:pt x="30" y="74"/>
                      <a:pt x="31" y="72"/>
                      <a:pt x="33" y="72"/>
                    </a:cubicBezTo>
                    <a:cubicBezTo>
                      <a:pt x="34" y="71"/>
                      <a:pt x="34" y="70"/>
                      <a:pt x="35" y="69"/>
                    </a:cubicBezTo>
                    <a:cubicBezTo>
                      <a:pt x="37" y="68"/>
                      <a:pt x="38" y="67"/>
                      <a:pt x="40" y="65"/>
                    </a:cubicBezTo>
                    <a:cubicBezTo>
                      <a:pt x="45" y="57"/>
                      <a:pt x="52" y="53"/>
                      <a:pt x="59" y="48"/>
                    </a:cubicBezTo>
                    <a:cubicBezTo>
                      <a:pt x="68" y="42"/>
                      <a:pt x="73" y="33"/>
                      <a:pt x="77" y="24"/>
                    </a:cubicBezTo>
                    <a:cubicBezTo>
                      <a:pt x="79" y="20"/>
                      <a:pt x="82" y="18"/>
                      <a:pt x="84" y="14"/>
                    </a:cubicBezTo>
                    <a:cubicBezTo>
                      <a:pt x="85" y="12"/>
                      <a:pt x="85" y="9"/>
                      <a:pt x="86" y="7"/>
                    </a:cubicBezTo>
                    <a:cubicBezTo>
                      <a:pt x="86" y="6"/>
                      <a:pt x="85" y="2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3" name="Freeform 748">
                <a:extLst>
                  <a:ext uri="{FF2B5EF4-FFF2-40B4-BE49-F238E27FC236}">
                    <a16:creationId xmlns:a16="http://schemas.microsoft.com/office/drawing/2014/main" id="{F290EE51-1501-5B42-81ED-967183C37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01457" y="8437375"/>
                <a:ext cx="82803" cy="101936"/>
              </a:xfrm>
              <a:custGeom>
                <a:avLst/>
                <a:gdLst>
                  <a:gd name="T0" fmla="*/ 3 w 9"/>
                  <a:gd name="T1" fmla="*/ 2 h 11"/>
                  <a:gd name="T2" fmla="*/ 1 w 9"/>
                  <a:gd name="T3" fmla="*/ 5 h 11"/>
                  <a:gd name="T4" fmla="*/ 0 w 9"/>
                  <a:gd name="T5" fmla="*/ 10 h 11"/>
                  <a:gd name="T6" fmla="*/ 8 w 9"/>
                  <a:gd name="T7" fmla="*/ 7 h 11"/>
                  <a:gd name="T8" fmla="*/ 4 w 9"/>
                  <a:gd name="T9" fmla="*/ 6 h 11"/>
                  <a:gd name="T10" fmla="*/ 8 w 9"/>
                  <a:gd name="T11" fmla="*/ 3 h 11"/>
                  <a:gd name="T12" fmla="*/ 3 w 9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3" y="2"/>
                    </a:moveTo>
                    <a:cubicBezTo>
                      <a:pt x="2" y="3"/>
                      <a:pt x="1" y="4"/>
                      <a:pt x="1" y="5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2" y="11"/>
                      <a:pt x="7" y="7"/>
                      <a:pt x="8" y="7"/>
                    </a:cubicBezTo>
                    <a:cubicBezTo>
                      <a:pt x="8" y="6"/>
                      <a:pt x="5" y="5"/>
                      <a:pt x="4" y="6"/>
                    </a:cubicBezTo>
                    <a:cubicBezTo>
                      <a:pt x="5" y="5"/>
                      <a:pt x="9" y="4"/>
                      <a:pt x="8" y="3"/>
                    </a:cubicBezTo>
                    <a:cubicBezTo>
                      <a:pt x="7" y="0"/>
                      <a:pt x="5" y="0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4" name="Freeform 749">
                <a:extLst>
                  <a:ext uri="{FF2B5EF4-FFF2-40B4-BE49-F238E27FC236}">
                    <a16:creationId xmlns:a16="http://schemas.microsoft.com/office/drawing/2014/main" id="{02F0697F-955E-424A-9E1F-F4685CF39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40947" y="8848312"/>
                <a:ext cx="242036" cy="261215"/>
              </a:xfrm>
              <a:custGeom>
                <a:avLst/>
                <a:gdLst>
                  <a:gd name="T0" fmla="*/ 22 w 26"/>
                  <a:gd name="T1" fmla="*/ 18 h 28"/>
                  <a:gd name="T2" fmla="*/ 25 w 26"/>
                  <a:gd name="T3" fmla="*/ 14 h 28"/>
                  <a:gd name="T4" fmla="*/ 26 w 26"/>
                  <a:gd name="T5" fmla="*/ 8 h 28"/>
                  <a:gd name="T6" fmla="*/ 24 w 26"/>
                  <a:gd name="T7" fmla="*/ 3 h 28"/>
                  <a:gd name="T8" fmla="*/ 21 w 26"/>
                  <a:gd name="T9" fmla="*/ 0 h 28"/>
                  <a:gd name="T10" fmla="*/ 16 w 26"/>
                  <a:gd name="T11" fmla="*/ 1 h 28"/>
                  <a:gd name="T12" fmla="*/ 12 w 26"/>
                  <a:gd name="T13" fmla="*/ 3 h 28"/>
                  <a:gd name="T14" fmla="*/ 6 w 26"/>
                  <a:gd name="T15" fmla="*/ 2 h 28"/>
                  <a:gd name="T16" fmla="*/ 7 w 26"/>
                  <a:gd name="T17" fmla="*/ 8 h 28"/>
                  <a:gd name="T18" fmla="*/ 6 w 26"/>
                  <a:gd name="T19" fmla="*/ 12 h 28"/>
                  <a:gd name="T20" fmla="*/ 2 w 26"/>
                  <a:gd name="T21" fmla="*/ 16 h 28"/>
                  <a:gd name="T22" fmla="*/ 0 w 26"/>
                  <a:gd name="T23" fmla="*/ 22 h 28"/>
                  <a:gd name="T24" fmla="*/ 0 w 26"/>
                  <a:gd name="T25" fmla="*/ 27 h 28"/>
                  <a:gd name="T26" fmla="*/ 4 w 26"/>
                  <a:gd name="T27" fmla="*/ 26 h 28"/>
                  <a:gd name="T28" fmla="*/ 11 w 26"/>
                  <a:gd name="T29" fmla="*/ 25 h 28"/>
                  <a:gd name="T30" fmla="*/ 14 w 26"/>
                  <a:gd name="T31" fmla="*/ 20 h 28"/>
                  <a:gd name="T32" fmla="*/ 21 w 26"/>
                  <a:gd name="T33" fmla="*/ 20 h 28"/>
                  <a:gd name="T34" fmla="*/ 22 w 26"/>
                  <a:gd name="T35" fmla="*/ 18 h 28"/>
                  <a:gd name="T36" fmla="*/ 22 w 26"/>
                  <a:gd name="T37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28">
                    <a:moveTo>
                      <a:pt x="22" y="18"/>
                    </a:moveTo>
                    <a:cubicBezTo>
                      <a:pt x="22" y="16"/>
                      <a:pt x="24" y="15"/>
                      <a:pt x="25" y="14"/>
                    </a:cubicBezTo>
                    <a:cubicBezTo>
                      <a:pt x="26" y="13"/>
                      <a:pt x="26" y="10"/>
                      <a:pt x="26" y="8"/>
                    </a:cubicBezTo>
                    <a:cubicBezTo>
                      <a:pt x="26" y="6"/>
                      <a:pt x="24" y="5"/>
                      <a:pt x="24" y="3"/>
                    </a:cubicBezTo>
                    <a:cubicBezTo>
                      <a:pt x="24" y="1"/>
                      <a:pt x="22" y="1"/>
                      <a:pt x="21" y="0"/>
                    </a:cubicBezTo>
                    <a:cubicBezTo>
                      <a:pt x="20" y="1"/>
                      <a:pt x="18" y="0"/>
                      <a:pt x="16" y="1"/>
                    </a:cubicBezTo>
                    <a:cubicBezTo>
                      <a:pt x="15" y="2"/>
                      <a:pt x="13" y="4"/>
                      <a:pt x="12" y="3"/>
                    </a:cubicBezTo>
                    <a:cubicBezTo>
                      <a:pt x="10" y="1"/>
                      <a:pt x="7" y="0"/>
                      <a:pt x="6" y="2"/>
                    </a:cubicBezTo>
                    <a:cubicBezTo>
                      <a:pt x="5" y="4"/>
                      <a:pt x="6" y="7"/>
                      <a:pt x="7" y="8"/>
                    </a:cubicBezTo>
                    <a:cubicBezTo>
                      <a:pt x="8" y="10"/>
                      <a:pt x="7" y="10"/>
                      <a:pt x="6" y="12"/>
                    </a:cubicBezTo>
                    <a:cubicBezTo>
                      <a:pt x="5" y="14"/>
                      <a:pt x="3" y="15"/>
                      <a:pt x="2" y="16"/>
                    </a:cubicBezTo>
                    <a:cubicBezTo>
                      <a:pt x="1" y="18"/>
                      <a:pt x="0" y="19"/>
                      <a:pt x="0" y="22"/>
                    </a:cubicBezTo>
                    <a:cubicBezTo>
                      <a:pt x="0" y="23"/>
                      <a:pt x="1" y="25"/>
                      <a:pt x="0" y="27"/>
                    </a:cubicBezTo>
                    <a:cubicBezTo>
                      <a:pt x="2" y="28"/>
                      <a:pt x="2" y="27"/>
                      <a:pt x="4" y="26"/>
                    </a:cubicBezTo>
                    <a:cubicBezTo>
                      <a:pt x="6" y="25"/>
                      <a:pt x="9" y="25"/>
                      <a:pt x="11" y="25"/>
                    </a:cubicBezTo>
                    <a:cubicBezTo>
                      <a:pt x="10" y="22"/>
                      <a:pt x="12" y="21"/>
                      <a:pt x="14" y="20"/>
                    </a:cubicBezTo>
                    <a:cubicBezTo>
                      <a:pt x="16" y="19"/>
                      <a:pt x="20" y="17"/>
                      <a:pt x="21" y="20"/>
                    </a:cubicBezTo>
                    <a:cubicBezTo>
                      <a:pt x="21" y="19"/>
                      <a:pt x="21" y="18"/>
                      <a:pt x="22" y="18"/>
                    </a:cubicBezTo>
                    <a:cubicBezTo>
                      <a:pt x="22" y="16"/>
                      <a:pt x="21" y="18"/>
                      <a:pt x="22" y="1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5" name="Freeform 750">
                <a:extLst>
                  <a:ext uri="{FF2B5EF4-FFF2-40B4-BE49-F238E27FC236}">
                    <a16:creationId xmlns:a16="http://schemas.microsoft.com/office/drawing/2014/main" id="{14CD1786-9295-394F-83BD-FF422AF29E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283" y="9147752"/>
                <a:ext cx="92356" cy="92380"/>
              </a:xfrm>
              <a:custGeom>
                <a:avLst/>
                <a:gdLst>
                  <a:gd name="T0" fmla="*/ 1 w 10"/>
                  <a:gd name="T1" fmla="*/ 6 h 10"/>
                  <a:gd name="T2" fmla="*/ 3 w 10"/>
                  <a:gd name="T3" fmla="*/ 10 h 10"/>
                  <a:gd name="T4" fmla="*/ 9 w 10"/>
                  <a:gd name="T5" fmla="*/ 5 h 10"/>
                  <a:gd name="T6" fmla="*/ 8 w 10"/>
                  <a:gd name="T7" fmla="*/ 0 h 10"/>
                  <a:gd name="T8" fmla="*/ 4 w 10"/>
                  <a:gd name="T9" fmla="*/ 1 h 10"/>
                  <a:gd name="T10" fmla="*/ 0 w 10"/>
                  <a:gd name="T11" fmla="*/ 1 h 10"/>
                  <a:gd name="T12" fmla="*/ 1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" y="6"/>
                    </a:moveTo>
                    <a:cubicBezTo>
                      <a:pt x="2" y="7"/>
                      <a:pt x="2" y="9"/>
                      <a:pt x="3" y="10"/>
                    </a:cubicBezTo>
                    <a:cubicBezTo>
                      <a:pt x="5" y="9"/>
                      <a:pt x="7" y="7"/>
                      <a:pt x="9" y="5"/>
                    </a:cubicBezTo>
                    <a:cubicBezTo>
                      <a:pt x="10" y="3"/>
                      <a:pt x="5" y="4"/>
                      <a:pt x="8" y="0"/>
                    </a:cubicBezTo>
                    <a:cubicBezTo>
                      <a:pt x="7" y="0"/>
                      <a:pt x="3" y="0"/>
                      <a:pt x="4" y="1"/>
                    </a:cubicBezTo>
                    <a:cubicBezTo>
                      <a:pt x="5" y="3"/>
                      <a:pt x="1" y="2"/>
                      <a:pt x="0" y="1"/>
                    </a:cubicBezTo>
                    <a:cubicBezTo>
                      <a:pt x="0" y="3"/>
                      <a:pt x="1" y="4"/>
                      <a:pt x="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6" name="Freeform 751">
                <a:extLst>
                  <a:ext uri="{FF2B5EF4-FFF2-40B4-BE49-F238E27FC236}">
                    <a16:creationId xmlns:a16="http://schemas.microsoft.com/office/drawing/2014/main" id="{92D079E1-832D-A74E-86E3-C6F820E71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283" y="9090414"/>
                <a:ext cx="101909" cy="86010"/>
              </a:xfrm>
              <a:custGeom>
                <a:avLst/>
                <a:gdLst>
                  <a:gd name="T0" fmla="*/ 3 w 11"/>
                  <a:gd name="T1" fmla="*/ 1 h 9"/>
                  <a:gd name="T2" fmla="*/ 0 w 11"/>
                  <a:gd name="T3" fmla="*/ 7 h 9"/>
                  <a:gd name="T4" fmla="*/ 4 w 11"/>
                  <a:gd name="T5" fmla="*/ 7 h 9"/>
                  <a:gd name="T6" fmla="*/ 8 w 11"/>
                  <a:gd name="T7" fmla="*/ 6 h 9"/>
                  <a:gd name="T8" fmla="*/ 7 w 11"/>
                  <a:gd name="T9" fmla="*/ 0 h 9"/>
                  <a:gd name="T10" fmla="*/ 3 w 11"/>
                  <a:gd name="T11" fmla="*/ 1 h 9"/>
                  <a:gd name="T12" fmla="*/ 3 w 11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">
                    <a:moveTo>
                      <a:pt x="3" y="1"/>
                    </a:moveTo>
                    <a:cubicBezTo>
                      <a:pt x="1" y="2"/>
                      <a:pt x="0" y="5"/>
                      <a:pt x="0" y="7"/>
                    </a:cubicBezTo>
                    <a:cubicBezTo>
                      <a:pt x="1" y="8"/>
                      <a:pt x="5" y="9"/>
                      <a:pt x="4" y="7"/>
                    </a:cubicBezTo>
                    <a:cubicBezTo>
                      <a:pt x="3" y="6"/>
                      <a:pt x="7" y="6"/>
                      <a:pt x="8" y="6"/>
                    </a:cubicBezTo>
                    <a:cubicBezTo>
                      <a:pt x="11" y="5"/>
                      <a:pt x="8" y="1"/>
                      <a:pt x="7" y="0"/>
                    </a:cubicBezTo>
                    <a:cubicBezTo>
                      <a:pt x="5" y="1"/>
                      <a:pt x="5" y="2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7" name="Freeform 752">
                <a:extLst>
                  <a:ext uri="{FF2B5EF4-FFF2-40B4-BE49-F238E27FC236}">
                    <a16:creationId xmlns:a16="http://schemas.microsoft.com/office/drawing/2014/main" id="{95D05EA7-C80A-024C-9FD3-379790650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1392" y="9061742"/>
                <a:ext cx="503185" cy="544729"/>
              </a:xfrm>
              <a:custGeom>
                <a:avLst/>
                <a:gdLst>
                  <a:gd name="T0" fmla="*/ 41 w 54"/>
                  <a:gd name="T1" fmla="*/ 13 h 58"/>
                  <a:gd name="T2" fmla="*/ 23 w 54"/>
                  <a:gd name="T3" fmla="*/ 3 h 58"/>
                  <a:gd name="T4" fmla="*/ 17 w 54"/>
                  <a:gd name="T5" fmla="*/ 7 h 58"/>
                  <a:gd name="T6" fmla="*/ 21 w 54"/>
                  <a:gd name="T7" fmla="*/ 9 h 58"/>
                  <a:gd name="T8" fmla="*/ 17 w 54"/>
                  <a:gd name="T9" fmla="*/ 9 h 58"/>
                  <a:gd name="T10" fmla="*/ 13 w 54"/>
                  <a:gd name="T11" fmla="*/ 10 h 58"/>
                  <a:gd name="T12" fmla="*/ 11 w 54"/>
                  <a:gd name="T13" fmla="*/ 8 h 58"/>
                  <a:gd name="T14" fmla="*/ 12 w 54"/>
                  <a:gd name="T15" fmla="*/ 4 h 58"/>
                  <a:gd name="T16" fmla="*/ 5 w 54"/>
                  <a:gd name="T17" fmla="*/ 3 h 58"/>
                  <a:gd name="T18" fmla="*/ 7 w 54"/>
                  <a:gd name="T19" fmla="*/ 8 h 58"/>
                  <a:gd name="T20" fmla="*/ 5 w 54"/>
                  <a:gd name="T21" fmla="*/ 12 h 58"/>
                  <a:gd name="T22" fmla="*/ 6 w 54"/>
                  <a:gd name="T23" fmla="*/ 16 h 58"/>
                  <a:gd name="T24" fmla="*/ 2 w 54"/>
                  <a:gd name="T25" fmla="*/ 18 h 58"/>
                  <a:gd name="T26" fmla="*/ 1 w 54"/>
                  <a:gd name="T27" fmla="*/ 21 h 58"/>
                  <a:gd name="T28" fmla="*/ 5 w 54"/>
                  <a:gd name="T29" fmla="*/ 33 h 58"/>
                  <a:gd name="T30" fmla="*/ 12 w 54"/>
                  <a:gd name="T31" fmla="*/ 42 h 58"/>
                  <a:gd name="T32" fmla="*/ 15 w 54"/>
                  <a:gd name="T33" fmla="*/ 43 h 58"/>
                  <a:gd name="T34" fmla="*/ 17 w 54"/>
                  <a:gd name="T35" fmla="*/ 45 h 58"/>
                  <a:gd name="T36" fmla="*/ 24 w 54"/>
                  <a:gd name="T37" fmla="*/ 47 h 58"/>
                  <a:gd name="T38" fmla="*/ 25 w 54"/>
                  <a:gd name="T39" fmla="*/ 53 h 58"/>
                  <a:gd name="T40" fmla="*/ 27 w 54"/>
                  <a:gd name="T41" fmla="*/ 55 h 58"/>
                  <a:gd name="T42" fmla="*/ 30 w 54"/>
                  <a:gd name="T43" fmla="*/ 55 h 58"/>
                  <a:gd name="T44" fmla="*/ 33 w 54"/>
                  <a:gd name="T45" fmla="*/ 56 h 58"/>
                  <a:gd name="T46" fmla="*/ 36 w 54"/>
                  <a:gd name="T47" fmla="*/ 55 h 58"/>
                  <a:gd name="T48" fmla="*/ 42 w 54"/>
                  <a:gd name="T49" fmla="*/ 55 h 58"/>
                  <a:gd name="T50" fmla="*/ 46 w 54"/>
                  <a:gd name="T51" fmla="*/ 54 h 58"/>
                  <a:gd name="T52" fmla="*/ 54 w 54"/>
                  <a:gd name="T53" fmla="*/ 49 h 58"/>
                  <a:gd name="T54" fmla="*/ 49 w 54"/>
                  <a:gd name="T55" fmla="*/ 36 h 58"/>
                  <a:gd name="T56" fmla="*/ 49 w 54"/>
                  <a:gd name="T57" fmla="*/ 32 h 58"/>
                  <a:gd name="T58" fmla="*/ 46 w 54"/>
                  <a:gd name="T59" fmla="*/ 28 h 58"/>
                  <a:gd name="T60" fmla="*/ 48 w 54"/>
                  <a:gd name="T61" fmla="*/ 20 h 58"/>
                  <a:gd name="T62" fmla="*/ 45 w 54"/>
                  <a:gd name="T63" fmla="*/ 18 h 58"/>
                  <a:gd name="T64" fmla="*/ 41 w 54"/>
                  <a:gd name="T65" fmla="*/ 16 h 58"/>
                  <a:gd name="T66" fmla="*/ 41 w 54"/>
                  <a:gd name="T6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" h="58">
                    <a:moveTo>
                      <a:pt x="41" y="13"/>
                    </a:moveTo>
                    <a:cubicBezTo>
                      <a:pt x="35" y="9"/>
                      <a:pt x="29" y="6"/>
                      <a:pt x="23" y="3"/>
                    </a:cubicBezTo>
                    <a:cubicBezTo>
                      <a:pt x="22" y="5"/>
                      <a:pt x="19" y="7"/>
                      <a:pt x="17" y="7"/>
                    </a:cubicBezTo>
                    <a:cubicBezTo>
                      <a:pt x="17" y="7"/>
                      <a:pt x="21" y="8"/>
                      <a:pt x="21" y="9"/>
                    </a:cubicBezTo>
                    <a:cubicBezTo>
                      <a:pt x="20" y="10"/>
                      <a:pt x="18" y="9"/>
                      <a:pt x="17" y="9"/>
                    </a:cubicBezTo>
                    <a:cubicBezTo>
                      <a:pt x="15" y="8"/>
                      <a:pt x="15" y="9"/>
                      <a:pt x="13" y="10"/>
                    </a:cubicBezTo>
                    <a:cubicBezTo>
                      <a:pt x="13" y="10"/>
                      <a:pt x="11" y="9"/>
                      <a:pt x="11" y="8"/>
                    </a:cubicBezTo>
                    <a:cubicBezTo>
                      <a:pt x="10" y="7"/>
                      <a:pt x="11" y="5"/>
                      <a:pt x="12" y="4"/>
                    </a:cubicBezTo>
                    <a:cubicBezTo>
                      <a:pt x="13" y="0"/>
                      <a:pt x="7" y="2"/>
                      <a:pt x="5" y="3"/>
                    </a:cubicBezTo>
                    <a:cubicBezTo>
                      <a:pt x="6" y="4"/>
                      <a:pt x="8" y="7"/>
                      <a:pt x="7" y="8"/>
                    </a:cubicBezTo>
                    <a:cubicBezTo>
                      <a:pt x="7" y="9"/>
                      <a:pt x="3" y="12"/>
                      <a:pt x="5" y="12"/>
                    </a:cubicBezTo>
                    <a:cubicBezTo>
                      <a:pt x="8" y="13"/>
                      <a:pt x="7" y="14"/>
                      <a:pt x="6" y="16"/>
                    </a:cubicBezTo>
                    <a:cubicBezTo>
                      <a:pt x="5" y="16"/>
                      <a:pt x="3" y="17"/>
                      <a:pt x="2" y="18"/>
                    </a:cubicBezTo>
                    <a:cubicBezTo>
                      <a:pt x="0" y="19"/>
                      <a:pt x="1" y="19"/>
                      <a:pt x="1" y="21"/>
                    </a:cubicBezTo>
                    <a:cubicBezTo>
                      <a:pt x="2" y="26"/>
                      <a:pt x="4" y="29"/>
                      <a:pt x="5" y="33"/>
                    </a:cubicBezTo>
                    <a:cubicBezTo>
                      <a:pt x="5" y="38"/>
                      <a:pt x="9" y="40"/>
                      <a:pt x="12" y="42"/>
                    </a:cubicBezTo>
                    <a:cubicBezTo>
                      <a:pt x="13" y="43"/>
                      <a:pt x="14" y="43"/>
                      <a:pt x="15" y="43"/>
                    </a:cubicBezTo>
                    <a:cubicBezTo>
                      <a:pt x="16" y="43"/>
                      <a:pt x="16" y="44"/>
                      <a:pt x="17" y="45"/>
                    </a:cubicBezTo>
                    <a:cubicBezTo>
                      <a:pt x="19" y="45"/>
                      <a:pt x="22" y="45"/>
                      <a:pt x="24" y="47"/>
                    </a:cubicBezTo>
                    <a:cubicBezTo>
                      <a:pt x="25" y="48"/>
                      <a:pt x="25" y="51"/>
                      <a:pt x="25" y="53"/>
                    </a:cubicBezTo>
                    <a:cubicBezTo>
                      <a:pt x="26" y="54"/>
                      <a:pt x="25" y="55"/>
                      <a:pt x="27" y="55"/>
                    </a:cubicBezTo>
                    <a:cubicBezTo>
                      <a:pt x="28" y="55"/>
                      <a:pt x="29" y="55"/>
                      <a:pt x="30" y="55"/>
                    </a:cubicBezTo>
                    <a:cubicBezTo>
                      <a:pt x="31" y="55"/>
                      <a:pt x="32" y="55"/>
                      <a:pt x="33" y="56"/>
                    </a:cubicBezTo>
                    <a:cubicBezTo>
                      <a:pt x="34" y="57"/>
                      <a:pt x="35" y="56"/>
                      <a:pt x="36" y="55"/>
                    </a:cubicBezTo>
                    <a:cubicBezTo>
                      <a:pt x="38" y="54"/>
                      <a:pt x="40" y="58"/>
                      <a:pt x="42" y="55"/>
                    </a:cubicBezTo>
                    <a:cubicBezTo>
                      <a:pt x="42" y="53"/>
                      <a:pt x="45" y="54"/>
                      <a:pt x="46" y="54"/>
                    </a:cubicBezTo>
                    <a:cubicBezTo>
                      <a:pt x="49" y="53"/>
                      <a:pt x="51" y="51"/>
                      <a:pt x="54" y="49"/>
                    </a:cubicBezTo>
                    <a:cubicBezTo>
                      <a:pt x="49" y="46"/>
                      <a:pt x="49" y="42"/>
                      <a:pt x="49" y="36"/>
                    </a:cubicBezTo>
                    <a:cubicBezTo>
                      <a:pt x="48" y="35"/>
                      <a:pt x="50" y="33"/>
                      <a:pt x="49" y="32"/>
                    </a:cubicBezTo>
                    <a:cubicBezTo>
                      <a:pt x="48" y="31"/>
                      <a:pt x="46" y="30"/>
                      <a:pt x="46" y="28"/>
                    </a:cubicBezTo>
                    <a:cubicBezTo>
                      <a:pt x="46" y="27"/>
                      <a:pt x="48" y="20"/>
                      <a:pt x="48" y="20"/>
                    </a:cubicBezTo>
                    <a:cubicBezTo>
                      <a:pt x="47" y="20"/>
                      <a:pt x="46" y="19"/>
                      <a:pt x="45" y="18"/>
                    </a:cubicBezTo>
                    <a:cubicBezTo>
                      <a:pt x="44" y="17"/>
                      <a:pt x="43" y="17"/>
                      <a:pt x="41" y="16"/>
                    </a:cubicBezTo>
                    <a:cubicBezTo>
                      <a:pt x="41" y="15"/>
                      <a:pt x="41" y="14"/>
                      <a:pt x="41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8" name="Freeform 753">
                <a:extLst>
                  <a:ext uri="{FF2B5EF4-FFF2-40B4-BE49-F238E27FC236}">
                    <a16:creationId xmlns:a16="http://schemas.microsoft.com/office/drawing/2014/main" id="{5952087F-63E6-6047-8717-BB49FA5F3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17381" y="8931134"/>
                <a:ext cx="251592" cy="289887"/>
              </a:xfrm>
              <a:custGeom>
                <a:avLst/>
                <a:gdLst>
                  <a:gd name="T0" fmla="*/ 15 w 27"/>
                  <a:gd name="T1" fmla="*/ 29 h 31"/>
                  <a:gd name="T2" fmla="*/ 15 w 27"/>
                  <a:gd name="T3" fmla="*/ 24 h 31"/>
                  <a:gd name="T4" fmla="*/ 17 w 27"/>
                  <a:gd name="T5" fmla="*/ 24 h 31"/>
                  <a:gd name="T6" fmla="*/ 19 w 27"/>
                  <a:gd name="T7" fmla="*/ 21 h 31"/>
                  <a:gd name="T8" fmla="*/ 21 w 27"/>
                  <a:gd name="T9" fmla="*/ 24 h 31"/>
                  <a:gd name="T10" fmla="*/ 24 w 27"/>
                  <a:gd name="T11" fmla="*/ 23 h 31"/>
                  <a:gd name="T12" fmla="*/ 26 w 27"/>
                  <a:gd name="T13" fmla="*/ 24 h 31"/>
                  <a:gd name="T14" fmla="*/ 26 w 27"/>
                  <a:gd name="T15" fmla="*/ 21 h 31"/>
                  <a:gd name="T16" fmla="*/ 26 w 27"/>
                  <a:gd name="T17" fmla="*/ 14 h 31"/>
                  <a:gd name="T18" fmla="*/ 25 w 27"/>
                  <a:gd name="T19" fmla="*/ 11 h 31"/>
                  <a:gd name="T20" fmla="*/ 26 w 27"/>
                  <a:gd name="T21" fmla="*/ 6 h 31"/>
                  <a:gd name="T22" fmla="*/ 21 w 27"/>
                  <a:gd name="T23" fmla="*/ 4 h 31"/>
                  <a:gd name="T24" fmla="*/ 19 w 27"/>
                  <a:gd name="T25" fmla="*/ 0 h 31"/>
                  <a:gd name="T26" fmla="*/ 14 w 27"/>
                  <a:gd name="T27" fmla="*/ 0 h 31"/>
                  <a:gd name="T28" fmla="*/ 11 w 27"/>
                  <a:gd name="T29" fmla="*/ 7 h 31"/>
                  <a:gd name="T30" fmla="*/ 5 w 27"/>
                  <a:gd name="T31" fmla="*/ 7 h 31"/>
                  <a:gd name="T32" fmla="*/ 4 w 27"/>
                  <a:gd name="T33" fmla="*/ 7 h 31"/>
                  <a:gd name="T34" fmla="*/ 4 w 27"/>
                  <a:gd name="T35" fmla="*/ 10 h 31"/>
                  <a:gd name="T36" fmla="*/ 0 w 27"/>
                  <a:gd name="T37" fmla="*/ 16 h 31"/>
                  <a:gd name="T38" fmla="*/ 4 w 27"/>
                  <a:gd name="T39" fmla="*/ 23 h 31"/>
                  <a:gd name="T40" fmla="*/ 9 w 27"/>
                  <a:gd name="T41" fmla="*/ 28 h 31"/>
                  <a:gd name="T42" fmla="*/ 11 w 27"/>
                  <a:gd name="T43" fmla="*/ 31 h 31"/>
                  <a:gd name="T44" fmla="*/ 15 w 27"/>
                  <a:gd name="T45" fmla="*/ 29 h 31"/>
                  <a:gd name="T46" fmla="*/ 15 w 27"/>
                  <a:gd name="T47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31">
                    <a:moveTo>
                      <a:pt x="15" y="29"/>
                    </a:moveTo>
                    <a:cubicBezTo>
                      <a:pt x="15" y="28"/>
                      <a:pt x="13" y="24"/>
                      <a:pt x="15" y="24"/>
                    </a:cubicBezTo>
                    <a:cubicBezTo>
                      <a:pt x="15" y="24"/>
                      <a:pt x="17" y="24"/>
                      <a:pt x="17" y="24"/>
                    </a:cubicBezTo>
                    <a:cubicBezTo>
                      <a:pt x="18" y="23"/>
                      <a:pt x="18" y="21"/>
                      <a:pt x="19" y="21"/>
                    </a:cubicBezTo>
                    <a:cubicBezTo>
                      <a:pt x="20" y="22"/>
                      <a:pt x="21" y="23"/>
                      <a:pt x="21" y="24"/>
                    </a:cubicBezTo>
                    <a:cubicBezTo>
                      <a:pt x="22" y="25"/>
                      <a:pt x="22" y="23"/>
                      <a:pt x="24" y="23"/>
                    </a:cubicBezTo>
                    <a:cubicBezTo>
                      <a:pt x="24" y="23"/>
                      <a:pt x="26" y="25"/>
                      <a:pt x="26" y="24"/>
                    </a:cubicBezTo>
                    <a:cubicBezTo>
                      <a:pt x="26" y="23"/>
                      <a:pt x="26" y="22"/>
                      <a:pt x="26" y="21"/>
                    </a:cubicBezTo>
                    <a:cubicBezTo>
                      <a:pt x="27" y="19"/>
                      <a:pt x="27" y="16"/>
                      <a:pt x="26" y="14"/>
                    </a:cubicBezTo>
                    <a:cubicBezTo>
                      <a:pt x="25" y="13"/>
                      <a:pt x="25" y="12"/>
                      <a:pt x="25" y="11"/>
                    </a:cubicBezTo>
                    <a:cubicBezTo>
                      <a:pt x="25" y="9"/>
                      <a:pt x="27" y="8"/>
                      <a:pt x="26" y="6"/>
                    </a:cubicBezTo>
                    <a:cubicBezTo>
                      <a:pt x="25" y="3"/>
                      <a:pt x="21" y="7"/>
                      <a:pt x="21" y="4"/>
                    </a:cubicBezTo>
                    <a:cubicBezTo>
                      <a:pt x="21" y="2"/>
                      <a:pt x="22" y="0"/>
                      <a:pt x="19" y="0"/>
                    </a:cubicBezTo>
                    <a:cubicBezTo>
                      <a:pt x="18" y="0"/>
                      <a:pt x="16" y="0"/>
                      <a:pt x="14" y="0"/>
                    </a:cubicBezTo>
                    <a:cubicBezTo>
                      <a:pt x="10" y="0"/>
                      <a:pt x="15" y="7"/>
                      <a:pt x="11" y="7"/>
                    </a:cubicBezTo>
                    <a:cubicBezTo>
                      <a:pt x="9" y="7"/>
                      <a:pt x="7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9"/>
                      <a:pt x="4" y="9"/>
                      <a:pt x="4" y="10"/>
                    </a:cubicBezTo>
                    <a:cubicBezTo>
                      <a:pt x="4" y="12"/>
                      <a:pt x="0" y="14"/>
                      <a:pt x="0" y="16"/>
                    </a:cubicBezTo>
                    <a:cubicBezTo>
                      <a:pt x="1" y="18"/>
                      <a:pt x="3" y="21"/>
                      <a:pt x="4" y="23"/>
                    </a:cubicBezTo>
                    <a:cubicBezTo>
                      <a:pt x="6" y="24"/>
                      <a:pt x="7" y="26"/>
                      <a:pt x="9" y="28"/>
                    </a:cubicBezTo>
                    <a:cubicBezTo>
                      <a:pt x="10" y="29"/>
                      <a:pt x="11" y="30"/>
                      <a:pt x="11" y="31"/>
                    </a:cubicBezTo>
                    <a:cubicBezTo>
                      <a:pt x="12" y="30"/>
                      <a:pt x="14" y="30"/>
                      <a:pt x="15" y="29"/>
                    </a:cubicBezTo>
                    <a:cubicBezTo>
                      <a:pt x="15" y="29"/>
                      <a:pt x="14" y="30"/>
                      <a:pt x="15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9" name="Freeform 754">
                <a:extLst>
                  <a:ext uri="{FF2B5EF4-FFF2-40B4-BE49-F238E27FC236}">
                    <a16:creationId xmlns:a16="http://schemas.microsoft.com/office/drawing/2014/main" id="{71796719-4907-B54D-A8B0-D5C094ED0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301" y="8931134"/>
                <a:ext cx="105096" cy="66896"/>
              </a:xfrm>
              <a:custGeom>
                <a:avLst/>
                <a:gdLst>
                  <a:gd name="T0" fmla="*/ 11 w 11"/>
                  <a:gd name="T1" fmla="*/ 7 h 7"/>
                  <a:gd name="T2" fmla="*/ 11 w 11"/>
                  <a:gd name="T3" fmla="*/ 0 h 7"/>
                  <a:gd name="T4" fmla="*/ 3 w 11"/>
                  <a:gd name="T5" fmla="*/ 1 h 7"/>
                  <a:gd name="T6" fmla="*/ 0 w 11"/>
                  <a:gd name="T7" fmla="*/ 4 h 7"/>
                  <a:gd name="T8" fmla="*/ 2 w 11"/>
                  <a:gd name="T9" fmla="*/ 7 h 7"/>
                  <a:gd name="T10" fmla="*/ 11 w 11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">
                    <a:moveTo>
                      <a:pt x="11" y="7"/>
                    </a:moveTo>
                    <a:cubicBezTo>
                      <a:pt x="11" y="5"/>
                      <a:pt x="11" y="2"/>
                      <a:pt x="11" y="0"/>
                    </a:cubicBezTo>
                    <a:cubicBezTo>
                      <a:pt x="8" y="0"/>
                      <a:pt x="6" y="1"/>
                      <a:pt x="3" y="1"/>
                    </a:cubicBezTo>
                    <a:cubicBezTo>
                      <a:pt x="4" y="2"/>
                      <a:pt x="1" y="3"/>
                      <a:pt x="0" y="4"/>
                    </a:cubicBezTo>
                    <a:cubicBezTo>
                      <a:pt x="0" y="5"/>
                      <a:pt x="2" y="6"/>
                      <a:pt x="2" y="7"/>
                    </a:cubicBezTo>
                    <a:lnTo>
                      <a:pt x="11" y="7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0" name="Freeform 755">
                <a:extLst>
                  <a:ext uri="{FF2B5EF4-FFF2-40B4-BE49-F238E27FC236}">
                    <a16:creationId xmlns:a16="http://schemas.microsoft.com/office/drawing/2014/main" id="{30DB8958-3BFF-3342-B213-56DB963A8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268" y="8427820"/>
                <a:ext cx="343949" cy="531986"/>
              </a:xfrm>
              <a:custGeom>
                <a:avLst/>
                <a:gdLst>
                  <a:gd name="T0" fmla="*/ 29 w 37"/>
                  <a:gd name="T1" fmla="*/ 55 h 57"/>
                  <a:gd name="T2" fmla="*/ 37 w 37"/>
                  <a:gd name="T3" fmla="*/ 55 h 57"/>
                  <a:gd name="T4" fmla="*/ 33 w 37"/>
                  <a:gd name="T5" fmla="*/ 48 h 57"/>
                  <a:gd name="T6" fmla="*/ 32 w 37"/>
                  <a:gd name="T7" fmla="*/ 44 h 57"/>
                  <a:gd name="T8" fmla="*/ 30 w 37"/>
                  <a:gd name="T9" fmla="*/ 40 h 57"/>
                  <a:gd name="T10" fmla="*/ 32 w 37"/>
                  <a:gd name="T11" fmla="*/ 32 h 57"/>
                  <a:gd name="T12" fmla="*/ 34 w 37"/>
                  <a:gd name="T13" fmla="*/ 27 h 57"/>
                  <a:gd name="T14" fmla="*/ 31 w 37"/>
                  <a:gd name="T15" fmla="*/ 21 h 57"/>
                  <a:gd name="T16" fmla="*/ 28 w 37"/>
                  <a:gd name="T17" fmla="*/ 16 h 57"/>
                  <a:gd name="T18" fmla="*/ 34 w 37"/>
                  <a:gd name="T19" fmla="*/ 16 h 57"/>
                  <a:gd name="T20" fmla="*/ 32 w 37"/>
                  <a:gd name="T21" fmla="*/ 6 h 57"/>
                  <a:gd name="T22" fmla="*/ 30 w 37"/>
                  <a:gd name="T23" fmla="*/ 2 h 57"/>
                  <a:gd name="T24" fmla="*/ 27 w 37"/>
                  <a:gd name="T25" fmla="*/ 0 h 57"/>
                  <a:gd name="T26" fmla="*/ 28 w 37"/>
                  <a:gd name="T27" fmla="*/ 9 h 57"/>
                  <a:gd name="T28" fmla="*/ 23 w 37"/>
                  <a:gd name="T29" fmla="*/ 18 h 57"/>
                  <a:gd name="T30" fmla="*/ 21 w 37"/>
                  <a:gd name="T31" fmla="*/ 22 h 57"/>
                  <a:gd name="T32" fmla="*/ 18 w 37"/>
                  <a:gd name="T33" fmla="*/ 27 h 57"/>
                  <a:gd name="T34" fmla="*/ 15 w 37"/>
                  <a:gd name="T35" fmla="*/ 33 h 57"/>
                  <a:gd name="T36" fmla="*/ 11 w 37"/>
                  <a:gd name="T37" fmla="*/ 31 h 57"/>
                  <a:gd name="T38" fmla="*/ 2 w 37"/>
                  <a:gd name="T39" fmla="*/ 39 h 57"/>
                  <a:gd name="T40" fmla="*/ 1 w 37"/>
                  <a:gd name="T41" fmla="*/ 42 h 57"/>
                  <a:gd name="T42" fmla="*/ 4 w 37"/>
                  <a:gd name="T43" fmla="*/ 45 h 57"/>
                  <a:gd name="T44" fmla="*/ 5 w 37"/>
                  <a:gd name="T45" fmla="*/ 45 h 57"/>
                  <a:gd name="T46" fmla="*/ 7 w 37"/>
                  <a:gd name="T47" fmla="*/ 48 h 57"/>
                  <a:gd name="T48" fmla="*/ 7 w 37"/>
                  <a:gd name="T49" fmla="*/ 55 h 57"/>
                  <a:gd name="T50" fmla="*/ 16 w 37"/>
                  <a:gd name="T51" fmla="*/ 54 h 57"/>
                  <a:gd name="T52" fmla="*/ 29 w 37"/>
                  <a:gd name="T53" fmla="*/ 5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57">
                    <a:moveTo>
                      <a:pt x="29" y="55"/>
                    </a:moveTo>
                    <a:cubicBezTo>
                      <a:pt x="32" y="55"/>
                      <a:pt x="35" y="57"/>
                      <a:pt x="37" y="55"/>
                    </a:cubicBezTo>
                    <a:cubicBezTo>
                      <a:pt x="37" y="51"/>
                      <a:pt x="35" y="50"/>
                      <a:pt x="33" y="48"/>
                    </a:cubicBezTo>
                    <a:cubicBezTo>
                      <a:pt x="32" y="47"/>
                      <a:pt x="32" y="46"/>
                      <a:pt x="32" y="44"/>
                    </a:cubicBezTo>
                    <a:cubicBezTo>
                      <a:pt x="31" y="43"/>
                      <a:pt x="30" y="42"/>
                      <a:pt x="30" y="40"/>
                    </a:cubicBezTo>
                    <a:cubicBezTo>
                      <a:pt x="29" y="36"/>
                      <a:pt x="31" y="35"/>
                      <a:pt x="32" y="32"/>
                    </a:cubicBezTo>
                    <a:cubicBezTo>
                      <a:pt x="33" y="30"/>
                      <a:pt x="34" y="29"/>
                      <a:pt x="34" y="27"/>
                    </a:cubicBezTo>
                    <a:cubicBezTo>
                      <a:pt x="33" y="25"/>
                      <a:pt x="33" y="23"/>
                      <a:pt x="31" y="21"/>
                    </a:cubicBezTo>
                    <a:cubicBezTo>
                      <a:pt x="31" y="21"/>
                      <a:pt x="26" y="18"/>
                      <a:pt x="28" y="16"/>
                    </a:cubicBezTo>
                    <a:cubicBezTo>
                      <a:pt x="29" y="15"/>
                      <a:pt x="32" y="16"/>
                      <a:pt x="34" y="16"/>
                    </a:cubicBezTo>
                    <a:cubicBezTo>
                      <a:pt x="32" y="12"/>
                      <a:pt x="32" y="10"/>
                      <a:pt x="32" y="6"/>
                    </a:cubicBezTo>
                    <a:cubicBezTo>
                      <a:pt x="32" y="5"/>
                      <a:pt x="32" y="3"/>
                      <a:pt x="30" y="2"/>
                    </a:cubicBezTo>
                    <a:cubicBezTo>
                      <a:pt x="30" y="1"/>
                      <a:pt x="27" y="0"/>
                      <a:pt x="27" y="0"/>
                    </a:cubicBezTo>
                    <a:cubicBezTo>
                      <a:pt x="27" y="2"/>
                      <a:pt x="33" y="7"/>
                      <a:pt x="28" y="9"/>
                    </a:cubicBezTo>
                    <a:cubicBezTo>
                      <a:pt x="25" y="11"/>
                      <a:pt x="24" y="14"/>
                      <a:pt x="23" y="18"/>
                    </a:cubicBezTo>
                    <a:cubicBezTo>
                      <a:pt x="22" y="19"/>
                      <a:pt x="22" y="22"/>
                      <a:pt x="21" y="22"/>
                    </a:cubicBezTo>
                    <a:cubicBezTo>
                      <a:pt x="19" y="23"/>
                      <a:pt x="19" y="25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3" y="35"/>
                      <a:pt x="12" y="31"/>
                      <a:pt x="11" y="31"/>
                    </a:cubicBezTo>
                    <a:cubicBezTo>
                      <a:pt x="6" y="31"/>
                      <a:pt x="3" y="35"/>
                      <a:pt x="2" y="39"/>
                    </a:cubicBezTo>
                    <a:cubicBezTo>
                      <a:pt x="2" y="40"/>
                      <a:pt x="0" y="41"/>
                      <a:pt x="1" y="42"/>
                    </a:cubicBezTo>
                    <a:cubicBezTo>
                      <a:pt x="2" y="43"/>
                      <a:pt x="3" y="44"/>
                      <a:pt x="4" y="45"/>
                    </a:cubicBezTo>
                    <a:cubicBezTo>
                      <a:pt x="4" y="46"/>
                      <a:pt x="5" y="44"/>
                      <a:pt x="5" y="45"/>
                    </a:cubicBezTo>
                    <a:cubicBezTo>
                      <a:pt x="6" y="46"/>
                      <a:pt x="7" y="47"/>
                      <a:pt x="7" y="48"/>
                    </a:cubicBezTo>
                    <a:cubicBezTo>
                      <a:pt x="8" y="50"/>
                      <a:pt x="7" y="53"/>
                      <a:pt x="7" y="55"/>
                    </a:cubicBezTo>
                    <a:cubicBezTo>
                      <a:pt x="10" y="54"/>
                      <a:pt x="13" y="54"/>
                      <a:pt x="16" y="54"/>
                    </a:cubicBezTo>
                    <a:cubicBezTo>
                      <a:pt x="20" y="54"/>
                      <a:pt x="25" y="55"/>
                      <a:pt x="29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1" name="Freeform 756">
                <a:extLst>
                  <a:ext uri="{FF2B5EF4-FFF2-40B4-BE49-F238E27FC236}">
                    <a16:creationId xmlns:a16="http://schemas.microsoft.com/office/drawing/2014/main" id="{2BD26380-5ECA-3A4D-8F19-175AD9239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2030" y="8453304"/>
                <a:ext cx="140127" cy="289887"/>
              </a:xfrm>
              <a:custGeom>
                <a:avLst/>
                <a:gdLst>
                  <a:gd name="T0" fmla="*/ 11 w 15"/>
                  <a:gd name="T1" fmla="*/ 0 h 31"/>
                  <a:gd name="T2" fmla="*/ 9 w 15"/>
                  <a:gd name="T3" fmla="*/ 4 h 31"/>
                  <a:gd name="T4" fmla="*/ 4 w 15"/>
                  <a:gd name="T5" fmla="*/ 5 h 31"/>
                  <a:gd name="T6" fmla="*/ 1 w 15"/>
                  <a:gd name="T7" fmla="*/ 8 h 31"/>
                  <a:gd name="T8" fmla="*/ 3 w 15"/>
                  <a:gd name="T9" fmla="*/ 13 h 31"/>
                  <a:gd name="T10" fmla="*/ 6 w 15"/>
                  <a:gd name="T11" fmla="*/ 31 h 31"/>
                  <a:gd name="T12" fmla="*/ 11 w 15"/>
                  <a:gd name="T13" fmla="*/ 30 h 31"/>
                  <a:gd name="T14" fmla="*/ 11 w 15"/>
                  <a:gd name="T15" fmla="*/ 27 h 31"/>
                  <a:gd name="T16" fmla="*/ 11 w 15"/>
                  <a:gd name="T17" fmla="*/ 18 h 31"/>
                  <a:gd name="T18" fmla="*/ 15 w 15"/>
                  <a:gd name="T19" fmla="*/ 9 h 31"/>
                  <a:gd name="T20" fmla="*/ 14 w 15"/>
                  <a:gd name="T21" fmla="*/ 3 h 31"/>
                  <a:gd name="T22" fmla="*/ 11 w 15"/>
                  <a:gd name="T23" fmla="*/ 0 h 31"/>
                  <a:gd name="T24" fmla="*/ 11 w 15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31">
                    <a:moveTo>
                      <a:pt x="11" y="0"/>
                    </a:moveTo>
                    <a:cubicBezTo>
                      <a:pt x="9" y="2"/>
                      <a:pt x="10" y="2"/>
                      <a:pt x="9" y="4"/>
                    </a:cubicBezTo>
                    <a:cubicBezTo>
                      <a:pt x="8" y="6"/>
                      <a:pt x="6" y="5"/>
                      <a:pt x="4" y="5"/>
                    </a:cubicBezTo>
                    <a:cubicBezTo>
                      <a:pt x="4" y="5"/>
                      <a:pt x="2" y="7"/>
                      <a:pt x="1" y="8"/>
                    </a:cubicBezTo>
                    <a:cubicBezTo>
                      <a:pt x="0" y="9"/>
                      <a:pt x="2" y="11"/>
                      <a:pt x="3" y="13"/>
                    </a:cubicBezTo>
                    <a:cubicBezTo>
                      <a:pt x="7" y="18"/>
                      <a:pt x="4" y="25"/>
                      <a:pt x="6" y="31"/>
                    </a:cubicBezTo>
                    <a:cubicBezTo>
                      <a:pt x="7" y="31"/>
                      <a:pt x="9" y="31"/>
                      <a:pt x="11" y="30"/>
                    </a:cubicBezTo>
                    <a:cubicBezTo>
                      <a:pt x="12" y="30"/>
                      <a:pt x="12" y="29"/>
                      <a:pt x="11" y="27"/>
                    </a:cubicBezTo>
                    <a:cubicBezTo>
                      <a:pt x="11" y="24"/>
                      <a:pt x="11" y="21"/>
                      <a:pt x="11" y="18"/>
                    </a:cubicBezTo>
                    <a:cubicBezTo>
                      <a:pt x="11" y="14"/>
                      <a:pt x="14" y="12"/>
                      <a:pt x="15" y="9"/>
                    </a:cubicBezTo>
                    <a:cubicBezTo>
                      <a:pt x="15" y="6"/>
                      <a:pt x="15" y="5"/>
                      <a:pt x="14" y="3"/>
                    </a:cubicBezTo>
                    <a:cubicBezTo>
                      <a:pt x="14" y="3"/>
                      <a:pt x="11" y="0"/>
                      <a:pt x="11" y="0"/>
                    </a:cubicBezTo>
                    <a:cubicBezTo>
                      <a:pt x="10" y="1"/>
                      <a:pt x="11" y="0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2" name="Freeform 757">
                <a:extLst>
                  <a:ext uri="{FF2B5EF4-FFF2-40B4-BE49-F238E27FC236}">
                    <a16:creationId xmlns:a16="http://schemas.microsoft.com/office/drawing/2014/main" id="{D7794EF4-0223-AE48-BCC6-D1C3545F41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27572" y="8380032"/>
                <a:ext cx="550956" cy="477833"/>
              </a:xfrm>
              <a:custGeom>
                <a:avLst/>
                <a:gdLst>
                  <a:gd name="T0" fmla="*/ 31 w 59"/>
                  <a:gd name="T1" fmla="*/ 42 h 51"/>
                  <a:gd name="T2" fmla="*/ 37 w 59"/>
                  <a:gd name="T3" fmla="*/ 37 h 51"/>
                  <a:gd name="T4" fmla="*/ 40 w 59"/>
                  <a:gd name="T5" fmla="*/ 36 h 51"/>
                  <a:gd name="T6" fmla="*/ 43 w 59"/>
                  <a:gd name="T7" fmla="*/ 38 h 51"/>
                  <a:gd name="T8" fmla="*/ 47 w 59"/>
                  <a:gd name="T9" fmla="*/ 32 h 51"/>
                  <a:gd name="T10" fmla="*/ 48 w 59"/>
                  <a:gd name="T11" fmla="*/ 28 h 51"/>
                  <a:gd name="T12" fmla="*/ 51 w 59"/>
                  <a:gd name="T13" fmla="*/ 27 h 51"/>
                  <a:gd name="T14" fmla="*/ 56 w 59"/>
                  <a:gd name="T15" fmla="*/ 14 h 51"/>
                  <a:gd name="T16" fmla="*/ 59 w 59"/>
                  <a:gd name="T17" fmla="*/ 11 h 51"/>
                  <a:gd name="T18" fmla="*/ 57 w 59"/>
                  <a:gd name="T19" fmla="*/ 8 h 51"/>
                  <a:gd name="T20" fmla="*/ 56 w 59"/>
                  <a:gd name="T21" fmla="*/ 6 h 51"/>
                  <a:gd name="T22" fmla="*/ 54 w 59"/>
                  <a:gd name="T23" fmla="*/ 1 h 51"/>
                  <a:gd name="T24" fmla="*/ 48 w 59"/>
                  <a:gd name="T25" fmla="*/ 5 h 51"/>
                  <a:gd name="T26" fmla="*/ 40 w 59"/>
                  <a:gd name="T27" fmla="*/ 4 h 51"/>
                  <a:gd name="T28" fmla="*/ 32 w 59"/>
                  <a:gd name="T29" fmla="*/ 6 h 51"/>
                  <a:gd name="T30" fmla="*/ 26 w 59"/>
                  <a:gd name="T31" fmla="*/ 4 h 51"/>
                  <a:gd name="T32" fmla="*/ 19 w 59"/>
                  <a:gd name="T33" fmla="*/ 3 h 51"/>
                  <a:gd name="T34" fmla="*/ 13 w 59"/>
                  <a:gd name="T35" fmla="*/ 1 h 51"/>
                  <a:gd name="T36" fmla="*/ 8 w 59"/>
                  <a:gd name="T37" fmla="*/ 3 h 51"/>
                  <a:gd name="T38" fmla="*/ 7 w 59"/>
                  <a:gd name="T39" fmla="*/ 6 h 51"/>
                  <a:gd name="T40" fmla="*/ 6 w 59"/>
                  <a:gd name="T41" fmla="*/ 10 h 51"/>
                  <a:gd name="T42" fmla="*/ 5 w 59"/>
                  <a:gd name="T43" fmla="*/ 16 h 51"/>
                  <a:gd name="T44" fmla="*/ 1 w 59"/>
                  <a:gd name="T45" fmla="*/ 24 h 51"/>
                  <a:gd name="T46" fmla="*/ 2 w 59"/>
                  <a:gd name="T47" fmla="*/ 38 h 51"/>
                  <a:gd name="T48" fmla="*/ 5 w 59"/>
                  <a:gd name="T49" fmla="*/ 38 h 51"/>
                  <a:gd name="T50" fmla="*/ 9 w 59"/>
                  <a:gd name="T51" fmla="*/ 39 h 51"/>
                  <a:gd name="T52" fmla="*/ 14 w 59"/>
                  <a:gd name="T53" fmla="*/ 43 h 51"/>
                  <a:gd name="T54" fmla="*/ 14 w 59"/>
                  <a:gd name="T55" fmla="*/ 45 h 51"/>
                  <a:gd name="T56" fmla="*/ 16 w 59"/>
                  <a:gd name="T57" fmla="*/ 48 h 51"/>
                  <a:gd name="T58" fmla="*/ 23 w 59"/>
                  <a:gd name="T59" fmla="*/ 47 h 51"/>
                  <a:gd name="T60" fmla="*/ 22 w 59"/>
                  <a:gd name="T61" fmla="*/ 48 h 51"/>
                  <a:gd name="T62" fmla="*/ 27 w 59"/>
                  <a:gd name="T63" fmla="*/ 47 h 51"/>
                  <a:gd name="T64" fmla="*/ 30 w 59"/>
                  <a:gd name="T65" fmla="*/ 47 h 51"/>
                  <a:gd name="T66" fmla="*/ 31 w 59"/>
                  <a:gd name="T67" fmla="*/ 42 h 51"/>
                  <a:gd name="T68" fmla="*/ 31 w 59"/>
                  <a:gd name="T69" fmla="*/ 4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" h="51">
                    <a:moveTo>
                      <a:pt x="31" y="42"/>
                    </a:moveTo>
                    <a:cubicBezTo>
                      <a:pt x="32" y="40"/>
                      <a:pt x="35" y="37"/>
                      <a:pt x="37" y="37"/>
                    </a:cubicBezTo>
                    <a:cubicBezTo>
                      <a:pt x="38" y="36"/>
                      <a:pt x="40" y="36"/>
                      <a:pt x="40" y="36"/>
                    </a:cubicBezTo>
                    <a:cubicBezTo>
                      <a:pt x="41" y="37"/>
                      <a:pt x="42" y="39"/>
                      <a:pt x="43" y="38"/>
                    </a:cubicBezTo>
                    <a:cubicBezTo>
                      <a:pt x="45" y="37"/>
                      <a:pt x="46" y="34"/>
                      <a:pt x="47" y="32"/>
                    </a:cubicBezTo>
                    <a:cubicBezTo>
                      <a:pt x="47" y="31"/>
                      <a:pt x="48" y="29"/>
                      <a:pt x="48" y="28"/>
                    </a:cubicBezTo>
                    <a:cubicBezTo>
                      <a:pt x="49" y="27"/>
                      <a:pt x="50" y="28"/>
                      <a:pt x="51" y="27"/>
                    </a:cubicBezTo>
                    <a:cubicBezTo>
                      <a:pt x="51" y="25"/>
                      <a:pt x="53" y="14"/>
                      <a:pt x="56" y="14"/>
                    </a:cubicBezTo>
                    <a:cubicBezTo>
                      <a:pt x="58" y="14"/>
                      <a:pt x="59" y="12"/>
                      <a:pt x="59" y="11"/>
                    </a:cubicBezTo>
                    <a:cubicBezTo>
                      <a:pt x="59" y="9"/>
                      <a:pt x="57" y="9"/>
                      <a:pt x="57" y="8"/>
                    </a:cubicBezTo>
                    <a:cubicBezTo>
                      <a:pt x="57" y="7"/>
                      <a:pt x="56" y="7"/>
                      <a:pt x="56" y="6"/>
                    </a:cubicBezTo>
                    <a:cubicBezTo>
                      <a:pt x="55" y="4"/>
                      <a:pt x="55" y="3"/>
                      <a:pt x="54" y="1"/>
                    </a:cubicBezTo>
                    <a:cubicBezTo>
                      <a:pt x="53" y="2"/>
                      <a:pt x="50" y="5"/>
                      <a:pt x="48" y="5"/>
                    </a:cubicBezTo>
                    <a:cubicBezTo>
                      <a:pt x="45" y="4"/>
                      <a:pt x="43" y="4"/>
                      <a:pt x="40" y="4"/>
                    </a:cubicBezTo>
                    <a:cubicBezTo>
                      <a:pt x="37" y="4"/>
                      <a:pt x="35" y="6"/>
                      <a:pt x="32" y="6"/>
                    </a:cubicBezTo>
                    <a:cubicBezTo>
                      <a:pt x="30" y="6"/>
                      <a:pt x="28" y="3"/>
                      <a:pt x="26" y="4"/>
                    </a:cubicBezTo>
                    <a:cubicBezTo>
                      <a:pt x="22" y="6"/>
                      <a:pt x="21" y="5"/>
                      <a:pt x="19" y="3"/>
                    </a:cubicBezTo>
                    <a:cubicBezTo>
                      <a:pt x="18" y="2"/>
                      <a:pt x="15" y="0"/>
                      <a:pt x="13" y="1"/>
                    </a:cubicBezTo>
                    <a:cubicBezTo>
                      <a:pt x="12" y="1"/>
                      <a:pt x="9" y="2"/>
                      <a:pt x="8" y="3"/>
                    </a:cubicBezTo>
                    <a:cubicBezTo>
                      <a:pt x="7" y="4"/>
                      <a:pt x="8" y="5"/>
                      <a:pt x="7" y="6"/>
                    </a:cubicBezTo>
                    <a:cubicBezTo>
                      <a:pt x="7" y="7"/>
                      <a:pt x="6" y="9"/>
                      <a:pt x="6" y="10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19"/>
                      <a:pt x="2" y="21"/>
                      <a:pt x="1" y="24"/>
                    </a:cubicBezTo>
                    <a:cubicBezTo>
                      <a:pt x="0" y="27"/>
                      <a:pt x="1" y="34"/>
                      <a:pt x="2" y="38"/>
                    </a:cubicBezTo>
                    <a:cubicBezTo>
                      <a:pt x="2" y="39"/>
                      <a:pt x="4" y="38"/>
                      <a:pt x="5" y="38"/>
                    </a:cubicBezTo>
                    <a:cubicBezTo>
                      <a:pt x="6" y="38"/>
                      <a:pt x="8" y="39"/>
                      <a:pt x="9" y="39"/>
                    </a:cubicBezTo>
                    <a:cubicBezTo>
                      <a:pt x="10" y="40"/>
                      <a:pt x="14" y="42"/>
                      <a:pt x="14" y="43"/>
                    </a:cubicBezTo>
                    <a:cubicBezTo>
                      <a:pt x="14" y="44"/>
                      <a:pt x="14" y="44"/>
                      <a:pt x="14" y="45"/>
                    </a:cubicBezTo>
                    <a:cubicBezTo>
                      <a:pt x="14" y="46"/>
                      <a:pt x="15" y="47"/>
                      <a:pt x="16" y="48"/>
                    </a:cubicBezTo>
                    <a:cubicBezTo>
                      <a:pt x="18" y="51"/>
                      <a:pt x="21" y="46"/>
                      <a:pt x="23" y="47"/>
                    </a:cubicBezTo>
                    <a:cubicBezTo>
                      <a:pt x="23" y="47"/>
                      <a:pt x="22" y="48"/>
                      <a:pt x="22" y="48"/>
                    </a:cubicBezTo>
                    <a:cubicBezTo>
                      <a:pt x="22" y="47"/>
                      <a:pt x="27" y="47"/>
                      <a:pt x="27" y="47"/>
                    </a:cubicBezTo>
                    <a:cubicBezTo>
                      <a:pt x="29" y="47"/>
                      <a:pt x="29" y="45"/>
                      <a:pt x="30" y="47"/>
                    </a:cubicBezTo>
                    <a:cubicBezTo>
                      <a:pt x="31" y="45"/>
                      <a:pt x="31" y="44"/>
                      <a:pt x="31" y="42"/>
                    </a:cubicBezTo>
                    <a:cubicBezTo>
                      <a:pt x="32" y="41"/>
                      <a:pt x="31" y="43"/>
                      <a:pt x="3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3" name="Freeform 758">
                <a:extLst>
                  <a:ext uri="{FF2B5EF4-FFF2-40B4-BE49-F238E27FC236}">
                    <a16:creationId xmlns:a16="http://schemas.microsoft.com/office/drawing/2014/main" id="{F39D98AD-A638-EF4B-8C23-9C07501A1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32668" y="8322691"/>
                <a:ext cx="394904" cy="280329"/>
              </a:xfrm>
              <a:custGeom>
                <a:avLst/>
                <a:gdLst>
                  <a:gd name="T0" fmla="*/ 35 w 42"/>
                  <a:gd name="T1" fmla="*/ 20 h 30"/>
                  <a:gd name="T2" fmla="*/ 41 w 42"/>
                  <a:gd name="T3" fmla="*/ 17 h 30"/>
                  <a:gd name="T4" fmla="*/ 38 w 42"/>
                  <a:gd name="T5" fmla="*/ 13 h 30"/>
                  <a:gd name="T6" fmla="*/ 33 w 42"/>
                  <a:gd name="T7" fmla="*/ 10 h 30"/>
                  <a:gd name="T8" fmla="*/ 32 w 42"/>
                  <a:gd name="T9" fmla="*/ 7 h 30"/>
                  <a:gd name="T10" fmla="*/ 30 w 42"/>
                  <a:gd name="T11" fmla="*/ 1 h 30"/>
                  <a:gd name="T12" fmla="*/ 26 w 42"/>
                  <a:gd name="T13" fmla="*/ 0 h 30"/>
                  <a:gd name="T14" fmla="*/ 22 w 42"/>
                  <a:gd name="T15" fmla="*/ 2 h 30"/>
                  <a:gd name="T16" fmla="*/ 19 w 42"/>
                  <a:gd name="T17" fmla="*/ 4 h 30"/>
                  <a:gd name="T18" fmla="*/ 17 w 42"/>
                  <a:gd name="T19" fmla="*/ 5 h 30"/>
                  <a:gd name="T20" fmla="*/ 11 w 42"/>
                  <a:gd name="T21" fmla="*/ 10 h 30"/>
                  <a:gd name="T22" fmla="*/ 9 w 42"/>
                  <a:gd name="T23" fmla="*/ 10 h 30"/>
                  <a:gd name="T24" fmla="*/ 7 w 42"/>
                  <a:gd name="T25" fmla="*/ 14 h 30"/>
                  <a:gd name="T26" fmla="*/ 5 w 42"/>
                  <a:gd name="T27" fmla="*/ 16 h 30"/>
                  <a:gd name="T28" fmla="*/ 2 w 42"/>
                  <a:gd name="T29" fmla="*/ 18 h 30"/>
                  <a:gd name="T30" fmla="*/ 1 w 42"/>
                  <a:gd name="T31" fmla="*/ 24 h 30"/>
                  <a:gd name="T32" fmla="*/ 8 w 42"/>
                  <a:gd name="T33" fmla="*/ 28 h 30"/>
                  <a:gd name="T34" fmla="*/ 16 w 42"/>
                  <a:gd name="T35" fmla="*/ 30 h 30"/>
                  <a:gd name="T36" fmla="*/ 15 w 42"/>
                  <a:gd name="T37" fmla="*/ 22 h 30"/>
                  <a:gd name="T38" fmla="*/ 26 w 42"/>
                  <a:gd name="T39" fmla="*/ 22 h 30"/>
                  <a:gd name="T40" fmla="*/ 35 w 42"/>
                  <a:gd name="T41" fmla="*/ 20 h 30"/>
                  <a:gd name="T42" fmla="*/ 35 w 42"/>
                  <a:gd name="T43" fmla="*/ 2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" h="30">
                    <a:moveTo>
                      <a:pt x="35" y="20"/>
                    </a:moveTo>
                    <a:cubicBezTo>
                      <a:pt x="37" y="17"/>
                      <a:pt x="40" y="20"/>
                      <a:pt x="41" y="17"/>
                    </a:cubicBezTo>
                    <a:cubicBezTo>
                      <a:pt x="42" y="16"/>
                      <a:pt x="39" y="13"/>
                      <a:pt x="38" y="13"/>
                    </a:cubicBezTo>
                    <a:cubicBezTo>
                      <a:pt x="37" y="15"/>
                      <a:pt x="34" y="11"/>
                      <a:pt x="33" y="10"/>
                    </a:cubicBezTo>
                    <a:cubicBezTo>
                      <a:pt x="33" y="9"/>
                      <a:pt x="33" y="8"/>
                      <a:pt x="32" y="7"/>
                    </a:cubicBezTo>
                    <a:cubicBezTo>
                      <a:pt x="30" y="5"/>
                      <a:pt x="30" y="4"/>
                      <a:pt x="30" y="1"/>
                    </a:cubicBezTo>
                    <a:cubicBezTo>
                      <a:pt x="29" y="1"/>
                      <a:pt x="27" y="0"/>
                      <a:pt x="26" y="0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1" y="3"/>
                      <a:pt x="20" y="4"/>
                      <a:pt x="19" y="4"/>
                    </a:cubicBezTo>
                    <a:cubicBezTo>
                      <a:pt x="18" y="6"/>
                      <a:pt x="18" y="4"/>
                      <a:pt x="17" y="5"/>
                    </a:cubicBezTo>
                    <a:cubicBezTo>
                      <a:pt x="15" y="6"/>
                      <a:pt x="13" y="11"/>
                      <a:pt x="11" y="10"/>
                    </a:cubicBezTo>
                    <a:cubicBezTo>
                      <a:pt x="10" y="10"/>
                      <a:pt x="9" y="8"/>
                      <a:pt x="9" y="10"/>
                    </a:cubicBezTo>
                    <a:cubicBezTo>
                      <a:pt x="8" y="11"/>
                      <a:pt x="8" y="13"/>
                      <a:pt x="7" y="14"/>
                    </a:cubicBezTo>
                    <a:cubicBezTo>
                      <a:pt x="7" y="15"/>
                      <a:pt x="7" y="16"/>
                      <a:pt x="5" y="16"/>
                    </a:cubicBezTo>
                    <a:cubicBezTo>
                      <a:pt x="5" y="16"/>
                      <a:pt x="1" y="17"/>
                      <a:pt x="2" y="18"/>
                    </a:cubicBezTo>
                    <a:cubicBezTo>
                      <a:pt x="5" y="20"/>
                      <a:pt x="0" y="23"/>
                      <a:pt x="1" y="24"/>
                    </a:cubicBezTo>
                    <a:cubicBezTo>
                      <a:pt x="3" y="25"/>
                      <a:pt x="5" y="30"/>
                      <a:pt x="8" y="28"/>
                    </a:cubicBezTo>
                    <a:cubicBezTo>
                      <a:pt x="11" y="26"/>
                      <a:pt x="13" y="27"/>
                      <a:pt x="16" y="30"/>
                    </a:cubicBezTo>
                    <a:cubicBezTo>
                      <a:pt x="15" y="27"/>
                      <a:pt x="15" y="24"/>
                      <a:pt x="15" y="22"/>
                    </a:cubicBezTo>
                    <a:cubicBezTo>
                      <a:pt x="19" y="22"/>
                      <a:pt x="22" y="22"/>
                      <a:pt x="26" y="22"/>
                    </a:cubicBezTo>
                    <a:cubicBezTo>
                      <a:pt x="29" y="22"/>
                      <a:pt x="34" y="23"/>
                      <a:pt x="35" y="20"/>
                    </a:cubicBezTo>
                    <a:cubicBezTo>
                      <a:pt x="36" y="18"/>
                      <a:pt x="35" y="20"/>
                      <a:pt x="35" y="2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4" name="Freeform 759">
                <a:extLst>
                  <a:ext uri="{FF2B5EF4-FFF2-40B4-BE49-F238E27FC236}">
                    <a16:creationId xmlns:a16="http://schemas.microsoft.com/office/drawing/2014/main" id="{4EB368EA-130A-3B48-9D9C-8F575D64A4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6997" y="8529752"/>
                <a:ext cx="92356" cy="222990"/>
              </a:xfrm>
              <a:custGeom>
                <a:avLst/>
                <a:gdLst>
                  <a:gd name="T0" fmla="*/ 9 w 10"/>
                  <a:gd name="T1" fmla="*/ 10 h 24"/>
                  <a:gd name="T2" fmla="*/ 8 w 10"/>
                  <a:gd name="T3" fmla="*/ 6 h 24"/>
                  <a:gd name="T4" fmla="*/ 5 w 10"/>
                  <a:gd name="T5" fmla="*/ 0 h 24"/>
                  <a:gd name="T6" fmla="*/ 2 w 10"/>
                  <a:gd name="T7" fmla="*/ 0 h 24"/>
                  <a:gd name="T8" fmla="*/ 2 w 10"/>
                  <a:gd name="T9" fmla="*/ 3 h 24"/>
                  <a:gd name="T10" fmla="*/ 2 w 10"/>
                  <a:gd name="T11" fmla="*/ 9 h 24"/>
                  <a:gd name="T12" fmla="*/ 4 w 10"/>
                  <a:gd name="T13" fmla="*/ 15 h 24"/>
                  <a:gd name="T14" fmla="*/ 4 w 10"/>
                  <a:gd name="T15" fmla="*/ 21 h 24"/>
                  <a:gd name="T16" fmla="*/ 6 w 10"/>
                  <a:gd name="T17" fmla="*/ 23 h 24"/>
                  <a:gd name="T18" fmla="*/ 9 w 10"/>
                  <a:gd name="T19" fmla="*/ 23 h 24"/>
                  <a:gd name="T20" fmla="*/ 9 w 10"/>
                  <a:gd name="T21" fmla="*/ 10 h 24"/>
                  <a:gd name="T22" fmla="*/ 9 w 10"/>
                  <a:gd name="T23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24">
                    <a:moveTo>
                      <a:pt x="9" y="10"/>
                    </a:moveTo>
                    <a:cubicBezTo>
                      <a:pt x="9" y="9"/>
                      <a:pt x="9" y="7"/>
                      <a:pt x="8" y="6"/>
                    </a:cubicBezTo>
                    <a:cubicBezTo>
                      <a:pt x="7" y="5"/>
                      <a:pt x="4" y="1"/>
                      <a:pt x="5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0" y="0"/>
                      <a:pt x="2" y="2"/>
                      <a:pt x="2" y="3"/>
                    </a:cubicBezTo>
                    <a:cubicBezTo>
                      <a:pt x="3" y="5"/>
                      <a:pt x="2" y="7"/>
                      <a:pt x="2" y="9"/>
                    </a:cubicBezTo>
                    <a:cubicBezTo>
                      <a:pt x="1" y="12"/>
                      <a:pt x="3" y="12"/>
                      <a:pt x="4" y="15"/>
                    </a:cubicBezTo>
                    <a:cubicBezTo>
                      <a:pt x="4" y="17"/>
                      <a:pt x="3" y="19"/>
                      <a:pt x="4" y="21"/>
                    </a:cubicBezTo>
                    <a:cubicBezTo>
                      <a:pt x="4" y="22"/>
                      <a:pt x="5" y="23"/>
                      <a:pt x="6" y="23"/>
                    </a:cubicBezTo>
                    <a:cubicBezTo>
                      <a:pt x="7" y="24"/>
                      <a:pt x="10" y="24"/>
                      <a:pt x="9" y="23"/>
                    </a:cubicBezTo>
                    <a:cubicBezTo>
                      <a:pt x="9" y="19"/>
                      <a:pt x="9" y="15"/>
                      <a:pt x="9" y="10"/>
                    </a:cubicBezTo>
                    <a:cubicBezTo>
                      <a:pt x="9" y="7"/>
                      <a:pt x="9" y="13"/>
                      <a:pt x="9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5" name="Freeform 760">
                <a:extLst>
                  <a:ext uri="{FF2B5EF4-FFF2-40B4-BE49-F238E27FC236}">
                    <a16:creationId xmlns:a16="http://schemas.microsoft.com/office/drawing/2014/main" id="{98394A7F-E09F-A24D-828C-23EBB4C6A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722" y="8539311"/>
                <a:ext cx="296177" cy="289887"/>
              </a:xfrm>
              <a:custGeom>
                <a:avLst/>
                <a:gdLst>
                  <a:gd name="T0" fmla="*/ 26 w 32"/>
                  <a:gd name="T1" fmla="*/ 4 h 31"/>
                  <a:gd name="T2" fmla="*/ 21 w 32"/>
                  <a:gd name="T3" fmla="*/ 5 h 31"/>
                  <a:gd name="T4" fmla="*/ 15 w 32"/>
                  <a:gd name="T5" fmla="*/ 1 h 31"/>
                  <a:gd name="T6" fmla="*/ 13 w 32"/>
                  <a:gd name="T7" fmla="*/ 1 h 31"/>
                  <a:gd name="T8" fmla="*/ 10 w 32"/>
                  <a:gd name="T9" fmla="*/ 2 h 31"/>
                  <a:gd name="T10" fmla="*/ 6 w 32"/>
                  <a:gd name="T11" fmla="*/ 2 h 31"/>
                  <a:gd name="T12" fmla="*/ 4 w 32"/>
                  <a:gd name="T13" fmla="*/ 3 h 31"/>
                  <a:gd name="T14" fmla="*/ 3 w 32"/>
                  <a:gd name="T15" fmla="*/ 6 h 31"/>
                  <a:gd name="T16" fmla="*/ 5 w 32"/>
                  <a:gd name="T17" fmla="*/ 7 h 31"/>
                  <a:gd name="T18" fmla="*/ 3 w 32"/>
                  <a:gd name="T19" fmla="*/ 9 h 31"/>
                  <a:gd name="T20" fmla="*/ 5 w 32"/>
                  <a:gd name="T21" fmla="*/ 12 h 31"/>
                  <a:gd name="T22" fmla="*/ 3 w 32"/>
                  <a:gd name="T23" fmla="*/ 13 h 31"/>
                  <a:gd name="T24" fmla="*/ 2 w 32"/>
                  <a:gd name="T25" fmla="*/ 16 h 31"/>
                  <a:gd name="T26" fmla="*/ 2 w 32"/>
                  <a:gd name="T27" fmla="*/ 19 h 31"/>
                  <a:gd name="T28" fmla="*/ 3 w 32"/>
                  <a:gd name="T29" fmla="*/ 23 h 31"/>
                  <a:gd name="T30" fmla="*/ 7 w 32"/>
                  <a:gd name="T31" fmla="*/ 26 h 31"/>
                  <a:gd name="T32" fmla="*/ 7 w 32"/>
                  <a:gd name="T33" fmla="*/ 31 h 31"/>
                  <a:gd name="T34" fmla="*/ 19 w 32"/>
                  <a:gd name="T35" fmla="*/ 28 h 31"/>
                  <a:gd name="T36" fmla="*/ 26 w 32"/>
                  <a:gd name="T37" fmla="*/ 28 h 31"/>
                  <a:gd name="T38" fmla="*/ 30 w 32"/>
                  <a:gd name="T39" fmla="*/ 26 h 31"/>
                  <a:gd name="T40" fmla="*/ 28 w 32"/>
                  <a:gd name="T41" fmla="*/ 21 h 31"/>
                  <a:gd name="T42" fmla="*/ 30 w 32"/>
                  <a:gd name="T43" fmla="*/ 15 h 31"/>
                  <a:gd name="T44" fmla="*/ 26 w 32"/>
                  <a:gd name="T45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" h="31">
                    <a:moveTo>
                      <a:pt x="26" y="4"/>
                    </a:moveTo>
                    <a:cubicBezTo>
                      <a:pt x="24" y="4"/>
                      <a:pt x="23" y="6"/>
                      <a:pt x="21" y="5"/>
                    </a:cubicBezTo>
                    <a:cubicBezTo>
                      <a:pt x="19" y="5"/>
                      <a:pt x="17" y="0"/>
                      <a:pt x="15" y="1"/>
                    </a:cubicBezTo>
                    <a:cubicBezTo>
                      <a:pt x="14" y="2"/>
                      <a:pt x="13" y="2"/>
                      <a:pt x="13" y="1"/>
                    </a:cubicBezTo>
                    <a:cubicBezTo>
                      <a:pt x="12" y="0"/>
                      <a:pt x="11" y="2"/>
                      <a:pt x="10" y="2"/>
                    </a:cubicBezTo>
                    <a:cubicBezTo>
                      <a:pt x="8" y="3"/>
                      <a:pt x="7" y="2"/>
                      <a:pt x="6" y="2"/>
                    </a:cubicBezTo>
                    <a:cubicBezTo>
                      <a:pt x="5" y="1"/>
                      <a:pt x="5" y="3"/>
                      <a:pt x="4" y="3"/>
                    </a:cubicBezTo>
                    <a:cubicBezTo>
                      <a:pt x="3" y="3"/>
                      <a:pt x="2" y="5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8"/>
                      <a:pt x="3" y="9"/>
                      <a:pt x="3" y="9"/>
                    </a:cubicBezTo>
                    <a:cubicBezTo>
                      <a:pt x="3" y="10"/>
                      <a:pt x="5" y="11"/>
                      <a:pt x="5" y="12"/>
                    </a:cubicBezTo>
                    <a:cubicBezTo>
                      <a:pt x="5" y="12"/>
                      <a:pt x="3" y="11"/>
                      <a:pt x="3" y="13"/>
                    </a:cubicBezTo>
                    <a:cubicBezTo>
                      <a:pt x="3" y="14"/>
                      <a:pt x="4" y="16"/>
                      <a:pt x="2" y="16"/>
                    </a:cubicBezTo>
                    <a:cubicBezTo>
                      <a:pt x="3" y="17"/>
                      <a:pt x="3" y="18"/>
                      <a:pt x="2" y="19"/>
                    </a:cubicBezTo>
                    <a:cubicBezTo>
                      <a:pt x="2" y="21"/>
                      <a:pt x="0" y="21"/>
                      <a:pt x="3" y="23"/>
                    </a:cubicBezTo>
                    <a:cubicBezTo>
                      <a:pt x="4" y="23"/>
                      <a:pt x="6" y="24"/>
                      <a:pt x="7" y="26"/>
                    </a:cubicBezTo>
                    <a:cubicBezTo>
                      <a:pt x="8" y="27"/>
                      <a:pt x="7" y="29"/>
                      <a:pt x="7" y="31"/>
                    </a:cubicBezTo>
                    <a:cubicBezTo>
                      <a:pt x="11" y="30"/>
                      <a:pt x="14" y="28"/>
                      <a:pt x="19" y="28"/>
                    </a:cubicBezTo>
                    <a:cubicBezTo>
                      <a:pt x="21" y="27"/>
                      <a:pt x="24" y="28"/>
                      <a:pt x="26" y="28"/>
                    </a:cubicBezTo>
                    <a:cubicBezTo>
                      <a:pt x="28" y="28"/>
                      <a:pt x="31" y="29"/>
                      <a:pt x="30" y="26"/>
                    </a:cubicBezTo>
                    <a:cubicBezTo>
                      <a:pt x="30" y="24"/>
                      <a:pt x="29" y="23"/>
                      <a:pt x="28" y="21"/>
                    </a:cubicBezTo>
                    <a:cubicBezTo>
                      <a:pt x="28" y="19"/>
                      <a:pt x="29" y="17"/>
                      <a:pt x="30" y="15"/>
                    </a:cubicBezTo>
                    <a:cubicBezTo>
                      <a:pt x="31" y="11"/>
                      <a:pt x="32" y="4"/>
                      <a:pt x="2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6" name="Freeform 761">
                <a:extLst>
                  <a:ext uri="{FF2B5EF4-FFF2-40B4-BE49-F238E27FC236}">
                    <a16:creationId xmlns:a16="http://schemas.microsoft.com/office/drawing/2014/main" id="{DD30C5AB-5D7A-9B45-B5C3-E6AC77E2A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47315" y="8529752"/>
                <a:ext cx="213379" cy="280329"/>
              </a:xfrm>
              <a:custGeom>
                <a:avLst/>
                <a:gdLst>
                  <a:gd name="T0" fmla="*/ 19 w 23"/>
                  <a:gd name="T1" fmla="*/ 13 h 30"/>
                  <a:gd name="T2" fmla="*/ 18 w 23"/>
                  <a:gd name="T3" fmla="*/ 6 h 30"/>
                  <a:gd name="T4" fmla="*/ 17 w 23"/>
                  <a:gd name="T5" fmla="*/ 0 h 30"/>
                  <a:gd name="T6" fmla="*/ 3 w 23"/>
                  <a:gd name="T7" fmla="*/ 0 h 30"/>
                  <a:gd name="T8" fmla="*/ 4 w 23"/>
                  <a:gd name="T9" fmla="*/ 11 h 30"/>
                  <a:gd name="T10" fmla="*/ 1 w 23"/>
                  <a:gd name="T11" fmla="*/ 22 h 30"/>
                  <a:gd name="T12" fmla="*/ 3 w 23"/>
                  <a:gd name="T13" fmla="*/ 30 h 30"/>
                  <a:gd name="T14" fmla="*/ 10 w 23"/>
                  <a:gd name="T15" fmla="*/ 29 h 30"/>
                  <a:gd name="T16" fmla="*/ 23 w 23"/>
                  <a:gd name="T17" fmla="*/ 24 h 30"/>
                  <a:gd name="T18" fmla="*/ 20 w 23"/>
                  <a:gd name="T19" fmla="*/ 19 h 30"/>
                  <a:gd name="T20" fmla="*/ 19 w 23"/>
                  <a:gd name="T21" fmla="*/ 13 h 30"/>
                  <a:gd name="T22" fmla="*/ 19 w 23"/>
                  <a:gd name="T2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30">
                    <a:moveTo>
                      <a:pt x="19" y="13"/>
                    </a:moveTo>
                    <a:cubicBezTo>
                      <a:pt x="17" y="11"/>
                      <a:pt x="18" y="8"/>
                      <a:pt x="18" y="6"/>
                    </a:cubicBezTo>
                    <a:cubicBezTo>
                      <a:pt x="19" y="4"/>
                      <a:pt x="16" y="2"/>
                      <a:pt x="17" y="0"/>
                    </a:cubicBezTo>
                    <a:cubicBezTo>
                      <a:pt x="12" y="0"/>
                      <a:pt x="8" y="0"/>
                      <a:pt x="3" y="0"/>
                    </a:cubicBezTo>
                    <a:cubicBezTo>
                      <a:pt x="3" y="3"/>
                      <a:pt x="4" y="7"/>
                      <a:pt x="4" y="11"/>
                    </a:cubicBezTo>
                    <a:cubicBezTo>
                      <a:pt x="4" y="15"/>
                      <a:pt x="0" y="18"/>
                      <a:pt x="1" y="22"/>
                    </a:cubicBezTo>
                    <a:cubicBezTo>
                      <a:pt x="2" y="25"/>
                      <a:pt x="4" y="26"/>
                      <a:pt x="3" y="30"/>
                    </a:cubicBezTo>
                    <a:cubicBezTo>
                      <a:pt x="6" y="30"/>
                      <a:pt x="7" y="30"/>
                      <a:pt x="10" y="29"/>
                    </a:cubicBezTo>
                    <a:cubicBezTo>
                      <a:pt x="15" y="28"/>
                      <a:pt x="19" y="26"/>
                      <a:pt x="23" y="24"/>
                    </a:cubicBezTo>
                    <a:cubicBezTo>
                      <a:pt x="21" y="23"/>
                      <a:pt x="20" y="21"/>
                      <a:pt x="20" y="19"/>
                    </a:cubicBezTo>
                    <a:cubicBezTo>
                      <a:pt x="20" y="17"/>
                      <a:pt x="20" y="15"/>
                      <a:pt x="19" y="13"/>
                    </a:cubicBezTo>
                    <a:cubicBezTo>
                      <a:pt x="17" y="11"/>
                      <a:pt x="20" y="15"/>
                      <a:pt x="19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7" name="Freeform 762">
                <a:extLst>
                  <a:ext uri="{FF2B5EF4-FFF2-40B4-BE49-F238E27FC236}">
                    <a16:creationId xmlns:a16="http://schemas.microsoft.com/office/drawing/2014/main" id="{B812CFEE-275F-E442-B9FE-0C63441DDF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79162" y="8558421"/>
                <a:ext cx="140127" cy="168835"/>
              </a:xfrm>
              <a:custGeom>
                <a:avLst/>
                <a:gdLst>
                  <a:gd name="T0" fmla="*/ 12 w 15"/>
                  <a:gd name="T1" fmla="*/ 14 h 18"/>
                  <a:gd name="T2" fmla="*/ 14 w 15"/>
                  <a:gd name="T3" fmla="*/ 6 h 18"/>
                  <a:gd name="T4" fmla="*/ 5 w 15"/>
                  <a:gd name="T5" fmla="*/ 3 h 18"/>
                  <a:gd name="T6" fmla="*/ 1 w 15"/>
                  <a:gd name="T7" fmla="*/ 8 h 18"/>
                  <a:gd name="T8" fmla="*/ 4 w 15"/>
                  <a:gd name="T9" fmla="*/ 12 h 18"/>
                  <a:gd name="T10" fmla="*/ 7 w 15"/>
                  <a:gd name="T11" fmla="*/ 16 h 18"/>
                  <a:gd name="T12" fmla="*/ 10 w 15"/>
                  <a:gd name="T13" fmla="*/ 16 h 18"/>
                  <a:gd name="T14" fmla="*/ 12 w 15"/>
                  <a:gd name="T15" fmla="*/ 14 h 18"/>
                  <a:gd name="T16" fmla="*/ 12 w 15"/>
                  <a:gd name="T17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8">
                    <a:moveTo>
                      <a:pt x="12" y="14"/>
                    </a:moveTo>
                    <a:cubicBezTo>
                      <a:pt x="15" y="13"/>
                      <a:pt x="15" y="8"/>
                      <a:pt x="14" y="6"/>
                    </a:cubicBezTo>
                    <a:cubicBezTo>
                      <a:pt x="12" y="2"/>
                      <a:pt x="8" y="0"/>
                      <a:pt x="5" y="3"/>
                    </a:cubicBezTo>
                    <a:cubicBezTo>
                      <a:pt x="3" y="4"/>
                      <a:pt x="0" y="6"/>
                      <a:pt x="1" y="8"/>
                    </a:cubicBezTo>
                    <a:cubicBezTo>
                      <a:pt x="2" y="10"/>
                      <a:pt x="2" y="11"/>
                      <a:pt x="4" y="12"/>
                    </a:cubicBezTo>
                    <a:cubicBezTo>
                      <a:pt x="5" y="14"/>
                      <a:pt x="5" y="15"/>
                      <a:pt x="7" y="16"/>
                    </a:cubicBezTo>
                    <a:cubicBezTo>
                      <a:pt x="8" y="17"/>
                      <a:pt x="9" y="18"/>
                      <a:pt x="10" y="16"/>
                    </a:cubicBezTo>
                    <a:cubicBezTo>
                      <a:pt x="10" y="15"/>
                      <a:pt x="11" y="15"/>
                      <a:pt x="12" y="14"/>
                    </a:cubicBezTo>
                    <a:cubicBezTo>
                      <a:pt x="14" y="13"/>
                      <a:pt x="11" y="15"/>
                      <a:pt x="12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8" name="Freeform 763">
                <a:extLst>
                  <a:ext uri="{FF2B5EF4-FFF2-40B4-BE49-F238E27FC236}">
                    <a16:creationId xmlns:a16="http://schemas.microsoft.com/office/drawing/2014/main" id="{4E3E5125-5308-0A44-93CA-B4BC884FCD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61965" y="8631691"/>
                <a:ext cx="207005" cy="197506"/>
              </a:xfrm>
              <a:custGeom>
                <a:avLst/>
                <a:gdLst>
                  <a:gd name="T0" fmla="*/ 21 w 22"/>
                  <a:gd name="T1" fmla="*/ 17 h 21"/>
                  <a:gd name="T2" fmla="*/ 19 w 22"/>
                  <a:gd name="T3" fmla="*/ 13 h 21"/>
                  <a:gd name="T4" fmla="*/ 16 w 22"/>
                  <a:gd name="T5" fmla="*/ 11 h 21"/>
                  <a:gd name="T6" fmla="*/ 16 w 22"/>
                  <a:gd name="T7" fmla="*/ 6 h 21"/>
                  <a:gd name="T8" fmla="*/ 13 w 22"/>
                  <a:gd name="T9" fmla="*/ 8 h 21"/>
                  <a:gd name="T10" fmla="*/ 9 w 22"/>
                  <a:gd name="T11" fmla="*/ 1 h 21"/>
                  <a:gd name="T12" fmla="*/ 5 w 22"/>
                  <a:gd name="T13" fmla="*/ 4 h 21"/>
                  <a:gd name="T14" fmla="*/ 0 w 22"/>
                  <a:gd name="T15" fmla="*/ 9 h 21"/>
                  <a:gd name="T16" fmla="*/ 12 w 22"/>
                  <a:gd name="T17" fmla="*/ 18 h 21"/>
                  <a:gd name="T18" fmla="*/ 19 w 22"/>
                  <a:gd name="T19" fmla="*/ 21 h 21"/>
                  <a:gd name="T20" fmla="*/ 21 w 22"/>
                  <a:gd name="T21" fmla="*/ 17 h 21"/>
                  <a:gd name="T22" fmla="*/ 21 w 22"/>
                  <a:gd name="T23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21">
                    <a:moveTo>
                      <a:pt x="21" y="17"/>
                    </a:moveTo>
                    <a:cubicBezTo>
                      <a:pt x="22" y="15"/>
                      <a:pt x="20" y="14"/>
                      <a:pt x="19" y="13"/>
                    </a:cubicBezTo>
                    <a:cubicBezTo>
                      <a:pt x="18" y="13"/>
                      <a:pt x="14" y="12"/>
                      <a:pt x="16" y="11"/>
                    </a:cubicBezTo>
                    <a:cubicBezTo>
                      <a:pt x="17" y="10"/>
                      <a:pt x="17" y="7"/>
                      <a:pt x="16" y="6"/>
                    </a:cubicBezTo>
                    <a:cubicBezTo>
                      <a:pt x="15" y="4"/>
                      <a:pt x="14" y="8"/>
                      <a:pt x="13" y="8"/>
                    </a:cubicBezTo>
                    <a:cubicBezTo>
                      <a:pt x="10" y="8"/>
                      <a:pt x="11" y="0"/>
                      <a:pt x="9" y="1"/>
                    </a:cubicBezTo>
                    <a:cubicBezTo>
                      <a:pt x="8" y="2"/>
                      <a:pt x="6" y="3"/>
                      <a:pt x="5" y="4"/>
                    </a:cubicBezTo>
                    <a:cubicBezTo>
                      <a:pt x="4" y="6"/>
                      <a:pt x="2" y="7"/>
                      <a:pt x="0" y="9"/>
                    </a:cubicBezTo>
                    <a:cubicBezTo>
                      <a:pt x="5" y="12"/>
                      <a:pt x="8" y="15"/>
                      <a:pt x="12" y="18"/>
                    </a:cubicBezTo>
                    <a:cubicBezTo>
                      <a:pt x="14" y="20"/>
                      <a:pt x="16" y="21"/>
                      <a:pt x="19" y="21"/>
                    </a:cubicBezTo>
                    <a:cubicBezTo>
                      <a:pt x="22" y="21"/>
                      <a:pt x="20" y="19"/>
                      <a:pt x="21" y="17"/>
                    </a:cubicBezTo>
                    <a:cubicBezTo>
                      <a:pt x="22" y="15"/>
                      <a:pt x="21" y="19"/>
                      <a:pt x="21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9" name="Freeform 764">
                <a:extLst>
                  <a:ext uri="{FF2B5EF4-FFF2-40B4-BE49-F238E27FC236}">
                    <a16:creationId xmlns:a16="http://schemas.microsoft.com/office/drawing/2014/main" id="{5A2230D3-2B20-BA49-8397-C6A3163B7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5466" y="8443744"/>
                <a:ext cx="324842" cy="273958"/>
              </a:xfrm>
              <a:custGeom>
                <a:avLst/>
                <a:gdLst>
                  <a:gd name="T0" fmla="*/ 10 w 35"/>
                  <a:gd name="T1" fmla="*/ 16 h 29"/>
                  <a:gd name="T2" fmla="*/ 20 w 35"/>
                  <a:gd name="T3" fmla="*/ 17 h 29"/>
                  <a:gd name="T4" fmla="*/ 21 w 35"/>
                  <a:gd name="T5" fmla="*/ 23 h 29"/>
                  <a:gd name="T6" fmla="*/ 25 w 35"/>
                  <a:gd name="T7" fmla="*/ 21 h 29"/>
                  <a:gd name="T8" fmla="*/ 29 w 35"/>
                  <a:gd name="T9" fmla="*/ 27 h 29"/>
                  <a:gd name="T10" fmla="*/ 31 w 35"/>
                  <a:gd name="T11" fmla="*/ 26 h 29"/>
                  <a:gd name="T12" fmla="*/ 33 w 35"/>
                  <a:gd name="T13" fmla="*/ 25 h 29"/>
                  <a:gd name="T14" fmla="*/ 33 w 35"/>
                  <a:gd name="T15" fmla="*/ 23 h 29"/>
                  <a:gd name="T16" fmla="*/ 35 w 35"/>
                  <a:gd name="T17" fmla="*/ 22 h 29"/>
                  <a:gd name="T18" fmla="*/ 34 w 35"/>
                  <a:gd name="T19" fmla="*/ 19 h 29"/>
                  <a:gd name="T20" fmla="*/ 33 w 35"/>
                  <a:gd name="T21" fmla="*/ 16 h 29"/>
                  <a:gd name="T22" fmla="*/ 33 w 35"/>
                  <a:gd name="T23" fmla="*/ 12 h 29"/>
                  <a:gd name="T24" fmla="*/ 32 w 35"/>
                  <a:gd name="T25" fmla="*/ 8 h 29"/>
                  <a:gd name="T26" fmla="*/ 26 w 35"/>
                  <a:gd name="T27" fmla="*/ 2 h 29"/>
                  <a:gd name="T28" fmla="*/ 24 w 35"/>
                  <a:gd name="T29" fmla="*/ 3 h 29"/>
                  <a:gd name="T30" fmla="*/ 22 w 35"/>
                  <a:gd name="T31" fmla="*/ 3 h 29"/>
                  <a:gd name="T32" fmla="*/ 19 w 35"/>
                  <a:gd name="T33" fmla="*/ 3 h 29"/>
                  <a:gd name="T34" fmla="*/ 18 w 35"/>
                  <a:gd name="T35" fmla="*/ 3 h 29"/>
                  <a:gd name="T36" fmla="*/ 15 w 35"/>
                  <a:gd name="T37" fmla="*/ 2 h 29"/>
                  <a:gd name="T38" fmla="*/ 10 w 35"/>
                  <a:gd name="T39" fmla="*/ 1 h 29"/>
                  <a:gd name="T40" fmla="*/ 5 w 35"/>
                  <a:gd name="T41" fmla="*/ 1 h 29"/>
                  <a:gd name="T42" fmla="*/ 5 w 35"/>
                  <a:gd name="T43" fmla="*/ 4 h 29"/>
                  <a:gd name="T44" fmla="*/ 3 w 35"/>
                  <a:gd name="T45" fmla="*/ 6 h 29"/>
                  <a:gd name="T46" fmla="*/ 0 w 35"/>
                  <a:gd name="T47" fmla="*/ 8 h 29"/>
                  <a:gd name="T48" fmla="*/ 3 w 35"/>
                  <a:gd name="T49" fmla="*/ 13 h 29"/>
                  <a:gd name="T50" fmla="*/ 8 w 35"/>
                  <a:gd name="T51" fmla="*/ 19 h 29"/>
                  <a:gd name="T52" fmla="*/ 10 w 35"/>
                  <a:gd name="T53" fmla="*/ 16 h 29"/>
                  <a:gd name="T54" fmla="*/ 10 w 35"/>
                  <a:gd name="T55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29">
                    <a:moveTo>
                      <a:pt x="10" y="16"/>
                    </a:moveTo>
                    <a:cubicBezTo>
                      <a:pt x="14" y="14"/>
                      <a:pt x="18" y="12"/>
                      <a:pt x="20" y="17"/>
                    </a:cubicBezTo>
                    <a:cubicBezTo>
                      <a:pt x="22" y="19"/>
                      <a:pt x="21" y="20"/>
                      <a:pt x="21" y="23"/>
                    </a:cubicBezTo>
                    <a:cubicBezTo>
                      <a:pt x="22" y="24"/>
                      <a:pt x="24" y="21"/>
                      <a:pt x="25" y="21"/>
                    </a:cubicBezTo>
                    <a:cubicBezTo>
                      <a:pt x="27" y="20"/>
                      <a:pt x="27" y="29"/>
                      <a:pt x="29" y="27"/>
                    </a:cubicBezTo>
                    <a:cubicBezTo>
                      <a:pt x="30" y="27"/>
                      <a:pt x="30" y="26"/>
                      <a:pt x="31" y="26"/>
                    </a:cubicBezTo>
                    <a:cubicBezTo>
                      <a:pt x="31" y="25"/>
                      <a:pt x="33" y="26"/>
                      <a:pt x="33" y="25"/>
                    </a:cubicBezTo>
                    <a:cubicBezTo>
                      <a:pt x="34" y="24"/>
                      <a:pt x="33" y="23"/>
                      <a:pt x="33" y="23"/>
                    </a:cubicBezTo>
                    <a:cubicBezTo>
                      <a:pt x="33" y="21"/>
                      <a:pt x="35" y="22"/>
                      <a:pt x="35" y="22"/>
                    </a:cubicBezTo>
                    <a:cubicBezTo>
                      <a:pt x="35" y="21"/>
                      <a:pt x="32" y="20"/>
                      <a:pt x="34" y="19"/>
                    </a:cubicBezTo>
                    <a:cubicBezTo>
                      <a:pt x="35" y="18"/>
                      <a:pt x="35" y="17"/>
                      <a:pt x="33" y="16"/>
                    </a:cubicBezTo>
                    <a:cubicBezTo>
                      <a:pt x="32" y="15"/>
                      <a:pt x="34" y="13"/>
                      <a:pt x="33" y="12"/>
                    </a:cubicBezTo>
                    <a:cubicBezTo>
                      <a:pt x="32" y="11"/>
                      <a:pt x="33" y="10"/>
                      <a:pt x="32" y="8"/>
                    </a:cubicBezTo>
                    <a:cubicBezTo>
                      <a:pt x="31" y="7"/>
                      <a:pt x="29" y="0"/>
                      <a:pt x="26" y="2"/>
                    </a:cubicBezTo>
                    <a:cubicBezTo>
                      <a:pt x="26" y="2"/>
                      <a:pt x="25" y="3"/>
                      <a:pt x="24" y="3"/>
                    </a:cubicBezTo>
                    <a:cubicBezTo>
                      <a:pt x="23" y="3"/>
                      <a:pt x="23" y="3"/>
                      <a:pt x="22" y="3"/>
                    </a:cubicBezTo>
                    <a:cubicBezTo>
                      <a:pt x="21" y="4"/>
                      <a:pt x="20" y="3"/>
                      <a:pt x="19" y="3"/>
                    </a:cubicBezTo>
                    <a:cubicBezTo>
                      <a:pt x="18" y="3"/>
                      <a:pt x="18" y="4"/>
                      <a:pt x="18" y="3"/>
                    </a:cubicBezTo>
                    <a:cubicBezTo>
                      <a:pt x="16" y="2"/>
                      <a:pt x="17" y="2"/>
                      <a:pt x="15" y="2"/>
                    </a:cubicBezTo>
                    <a:cubicBezTo>
                      <a:pt x="12" y="3"/>
                      <a:pt x="12" y="1"/>
                      <a:pt x="10" y="1"/>
                    </a:cubicBezTo>
                    <a:cubicBezTo>
                      <a:pt x="8" y="0"/>
                      <a:pt x="6" y="0"/>
                      <a:pt x="5" y="1"/>
                    </a:cubicBezTo>
                    <a:cubicBezTo>
                      <a:pt x="5" y="2"/>
                      <a:pt x="3" y="3"/>
                      <a:pt x="5" y="4"/>
                    </a:cubicBezTo>
                    <a:cubicBezTo>
                      <a:pt x="6" y="5"/>
                      <a:pt x="5" y="6"/>
                      <a:pt x="3" y="6"/>
                    </a:cubicBezTo>
                    <a:cubicBezTo>
                      <a:pt x="1" y="6"/>
                      <a:pt x="0" y="6"/>
                      <a:pt x="0" y="8"/>
                    </a:cubicBezTo>
                    <a:cubicBezTo>
                      <a:pt x="1" y="10"/>
                      <a:pt x="2" y="11"/>
                      <a:pt x="3" y="13"/>
                    </a:cubicBezTo>
                    <a:cubicBezTo>
                      <a:pt x="5" y="15"/>
                      <a:pt x="6" y="16"/>
                      <a:pt x="8" y="19"/>
                    </a:cubicBezTo>
                    <a:cubicBezTo>
                      <a:pt x="9" y="18"/>
                      <a:pt x="9" y="17"/>
                      <a:pt x="10" y="16"/>
                    </a:cubicBezTo>
                    <a:cubicBezTo>
                      <a:pt x="11" y="16"/>
                      <a:pt x="10" y="17"/>
                      <a:pt x="10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0" name="Freeform 765">
                <a:extLst>
                  <a:ext uri="{FF2B5EF4-FFF2-40B4-BE49-F238E27FC236}">
                    <a16:creationId xmlns:a16="http://schemas.microsoft.com/office/drawing/2014/main" id="{819EB170-C183-A442-AC84-B554E458E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9480" y="8453302"/>
                <a:ext cx="149682" cy="66896"/>
              </a:xfrm>
              <a:custGeom>
                <a:avLst/>
                <a:gdLst>
                  <a:gd name="T0" fmla="*/ 10 w 16"/>
                  <a:gd name="T1" fmla="*/ 5 h 7"/>
                  <a:gd name="T2" fmla="*/ 14 w 16"/>
                  <a:gd name="T3" fmla="*/ 3 h 7"/>
                  <a:gd name="T4" fmla="*/ 14 w 16"/>
                  <a:gd name="T5" fmla="*/ 0 h 7"/>
                  <a:gd name="T6" fmla="*/ 7 w 16"/>
                  <a:gd name="T7" fmla="*/ 0 h 7"/>
                  <a:gd name="T8" fmla="*/ 4 w 16"/>
                  <a:gd name="T9" fmla="*/ 0 h 7"/>
                  <a:gd name="T10" fmla="*/ 0 w 16"/>
                  <a:gd name="T11" fmla="*/ 1 h 7"/>
                  <a:gd name="T12" fmla="*/ 3 w 16"/>
                  <a:gd name="T13" fmla="*/ 3 h 7"/>
                  <a:gd name="T14" fmla="*/ 7 w 16"/>
                  <a:gd name="T15" fmla="*/ 3 h 7"/>
                  <a:gd name="T16" fmla="*/ 9 w 16"/>
                  <a:gd name="T17" fmla="*/ 7 h 7"/>
                  <a:gd name="T18" fmla="*/ 10 w 16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7">
                    <a:moveTo>
                      <a:pt x="10" y="5"/>
                    </a:moveTo>
                    <a:cubicBezTo>
                      <a:pt x="11" y="5"/>
                      <a:pt x="16" y="5"/>
                      <a:pt x="14" y="3"/>
                    </a:cubicBezTo>
                    <a:cubicBezTo>
                      <a:pt x="12" y="2"/>
                      <a:pt x="14" y="1"/>
                      <a:pt x="14" y="0"/>
                    </a:cubicBezTo>
                    <a:cubicBezTo>
                      <a:pt x="12" y="0"/>
                      <a:pt x="9" y="0"/>
                      <a:pt x="7" y="0"/>
                    </a:cubicBezTo>
                    <a:cubicBezTo>
                      <a:pt x="5" y="0"/>
                      <a:pt x="5" y="1"/>
                      <a:pt x="4" y="0"/>
                    </a:cubicBezTo>
                    <a:cubicBezTo>
                      <a:pt x="2" y="0"/>
                      <a:pt x="2" y="0"/>
                      <a:pt x="0" y="1"/>
                    </a:cubicBezTo>
                    <a:cubicBezTo>
                      <a:pt x="1" y="2"/>
                      <a:pt x="1" y="3"/>
                      <a:pt x="3" y="3"/>
                    </a:cubicBezTo>
                    <a:cubicBezTo>
                      <a:pt x="4" y="3"/>
                      <a:pt x="7" y="3"/>
                      <a:pt x="7" y="3"/>
                    </a:cubicBezTo>
                    <a:cubicBezTo>
                      <a:pt x="5" y="5"/>
                      <a:pt x="7" y="6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1" name="Freeform 766">
                <a:extLst>
                  <a:ext uri="{FF2B5EF4-FFF2-40B4-BE49-F238E27FC236}">
                    <a16:creationId xmlns:a16="http://schemas.microsoft.com/office/drawing/2014/main" id="{FE467599-0BA7-0E41-9EF2-2B88550CE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9925" y="8389590"/>
                <a:ext cx="140127" cy="38227"/>
              </a:xfrm>
              <a:custGeom>
                <a:avLst/>
                <a:gdLst>
                  <a:gd name="T0" fmla="*/ 4 w 15"/>
                  <a:gd name="T1" fmla="*/ 4 h 4"/>
                  <a:gd name="T2" fmla="*/ 9 w 15"/>
                  <a:gd name="T3" fmla="*/ 3 h 4"/>
                  <a:gd name="T4" fmla="*/ 15 w 15"/>
                  <a:gd name="T5" fmla="*/ 2 h 4"/>
                  <a:gd name="T6" fmla="*/ 8 w 15"/>
                  <a:gd name="T7" fmla="*/ 1 h 4"/>
                  <a:gd name="T8" fmla="*/ 0 w 15"/>
                  <a:gd name="T9" fmla="*/ 4 h 4"/>
                  <a:gd name="T10" fmla="*/ 4 w 15"/>
                  <a:gd name="T11" fmla="*/ 4 h 4"/>
                  <a:gd name="T12" fmla="*/ 4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4" y="4"/>
                    </a:moveTo>
                    <a:cubicBezTo>
                      <a:pt x="6" y="3"/>
                      <a:pt x="7" y="2"/>
                      <a:pt x="9" y="3"/>
                    </a:cubicBezTo>
                    <a:cubicBezTo>
                      <a:pt x="10" y="3"/>
                      <a:pt x="14" y="4"/>
                      <a:pt x="15" y="2"/>
                    </a:cubicBezTo>
                    <a:cubicBezTo>
                      <a:pt x="15" y="3"/>
                      <a:pt x="9" y="0"/>
                      <a:pt x="8" y="1"/>
                    </a:cubicBezTo>
                    <a:cubicBezTo>
                      <a:pt x="5" y="2"/>
                      <a:pt x="1" y="0"/>
                      <a:pt x="0" y="4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5" y="4"/>
                      <a:pt x="4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2" name="Freeform 767">
                <a:extLst>
                  <a:ext uri="{FF2B5EF4-FFF2-40B4-BE49-F238E27FC236}">
                    <a16:creationId xmlns:a16="http://schemas.microsoft.com/office/drawing/2014/main" id="{BD1F1C12-FE0D-374A-84E9-A4DE9D9EB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818" y="7733368"/>
                <a:ext cx="560508" cy="637107"/>
              </a:xfrm>
              <a:custGeom>
                <a:avLst/>
                <a:gdLst>
                  <a:gd name="T0" fmla="*/ 5 w 60"/>
                  <a:gd name="T1" fmla="*/ 57 h 68"/>
                  <a:gd name="T2" fmla="*/ 15 w 60"/>
                  <a:gd name="T3" fmla="*/ 57 h 68"/>
                  <a:gd name="T4" fmla="*/ 18 w 60"/>
                  <a:gd name="T5" fmla="*/ 59 h 68"/>
                  <a:gd name="T6" fmla="*/ 21 w 60"/>
                  <a:gd name="T7" fmla="*/ 63 h 68"/>
                  <a:gd name="T8" fmla="*/ 27 w 60"/>
                  <a:gd name="T9" fmla="*/ 64 h 68"/>
                  <a:gd name="T10" fmla="*/ 32 w 60"/>
                  <a:gd name="T11" fmla="*/ 64 h 68"/>
                  <a:gd name="T12" fmla="*/ 35 w 60"/>
                  <a:gd name="T13" fmla="*/ 62 h 68"/>
                  <a:gd name="T14" fmla="*/ 39 w 60"/>
                  <a:gd name="T15" fmla="*/ 62 h 68"/>
                  <a:gd name="T16" fmla="*/ 44 w 60"/>
                  <a:gd name="T17" fmla="*/ 61 h 68"/>
                  <a:gd name="T18" fmla="*/ 53 w 60"/>
                  <a:gd name="T19" fmla="*/ 61 h 68"/>
                  <a:gd name="T20" fmla="*/ 58 w 60"/>
                  <a:gd name="T21" fmla="*/ 61 h 68"/>
                  <a:gd name="T22" fmla="*/ 58 w 60"/>
                  <a:gd name="T23" fmla="*/ 54 h 68"/>
                  <a:gd name="T24" fmla="*/ 56 w 60"/>
                  <a:gd name="T25" fmla="*/ 38 h 68"/>
                  <a:gd name="T26" fmla="*/ 52 w 60"/>
                  <a:gd name="T27" fmla="*/ 12 h 68"/>
                  <a:gd name="T28" fmla="*/ 60 w 60"/>
                  <a:gd name="T29" fmla="*/ 12 h 68"/>
                  <a:gd name="T30" fmla="*/ 43 w 60"/>
                  <a:gd name="T31" fmla="*/ 0 h 68"/>
                  <a:gd name="T32" fmla="*/ 42 w 60"/>
                  <a:gd name="T33" fmla="*/ 7 h 68"/>
                  <a:gd name="T34" fmla="*/ 37 w 60"/>
                  <a:gd name="T35" fmla="*/ 7 h 68"/>
                  <a:gd name="T36" fmla="*/ 29 w 60"/>
                  <a:gd name="T37" fmla="*/ 7 h 68"/>
                  <a:gd name="T38" fmla="*/ 26 w 60"/>
                  <a:gd name="T39" fmla="*/ 7 h 68"/>
                  <a:gd name="T40" fmla="*/ 26 w 60"/>
                  <a:gd name="T41" fmla="*/ 12 h 68"/>
                  <a:gd name="T42" fmla="*/ 26 w 60"/>
                  <a:gd name="T43" fmla="*/ 19 h 68"/>
                  <a:gd name="T44" fmla="*/ 20 w 60"/>
                  <a:gd name="T45" fmla="*/ 25 h 68"/>
                  <a:gd name="T46" fmla="*/ 20 w 60"/>
                  <a:gd name="T47" fmla="*/ 32 h 68"/>
                  <a:gd name="T48" fmla="*/ 16 w 60"/>
                  <a:gd name="T49" fmla="*/ 32 h 68"/>
                  <a:gd name="T50" fmla="*/ 3 w 60"/>
                  <a:gd name="T51" fmla="*/ 32 h 68"/>
                  <a:gd name="T52" fmla="*/ 1 w 60"/>
                  <a:gd name="T53" fmla="*/ 33 h 68"/>
                  <a:gd name="T54" fmla="*/ 4 w 60"/>
                  <a:gd name="T55" fmla="*/ 36 h 68"/>
                  <a:gd name="T56" fmla="*/ 3 w 60"/>
                  <a:gd name="T57" fmla="*/ 41 h 68"/>
                  <a:gd name="T58" fmla="*/ 6 w 60"/>
                  <a:gd name="T59" fmla="*/ 48 h 68"/>
                  <a:gd name="T60" fmla="*/ 3 w 60"/>
                  <a:gd name="T61" fmla="*/ 58 h 68"/>
                  <a:gd name="T62" fmla="*/ 5 w 60"/>
                  <a:gd name="T63" fmla="*/ 5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68">
                    <a:moveTo>
                      <a:pt x="5" y="57"/>
                    </a:moveTo>
                    <a:cubicBezTo>
                      <a:pt x="7" y="57"/>
                      <a:pt x="13" y="55"/>
                      <a:pt x="15" y="57"/>
                    </a:cubicBezTo>
                    <a:cubicBezTo>
                      <a:pt x="16" y="58"/>
                      <a:pt x="17" y="58"/>
                      <a:pt x="18" y="59"/>
                    </a:cubicBezTo>
                    <a:cubicBezTo>
                      <a:pt x="19" y="61"/>
                      <a:pt x="20" y="62"/>
                      <a:pt x="21" y="63"/>
                    </a:cubicBezTo>
                    <a:cubicBezTo>
                      <a:pt x="22" y="64"/>
                      <a:pt x="26" y="68"/>
                      <a:pt x="27" y="64"/>
                    </a:cubicBezTo>
                    <a:cubicBezTo>
                      <a:pt x="28" y="58"/>
                      <a:pt x="30" y="65"/>
                      <a:pt x="32" y="64"/>
                    </a:cubicBezTo>
                    <a:cubicBezTo>
                      <a:pt x="33" y="62"/>
                      <a:pt x="33" y="62"/>
                      <a:pt x="35" y="62"/>
                    </a:cubicBezTo>
                    <a:cubicBezTo>
                      <a:pt x="37" y="62"/>
                      <a:pt x="38" y="62"/>
                      <a:pt x="39" y="62"/>
                    </a:cubicBezTo>
                    <a:cubicBezTo>
                      <a:pt x="41" y="61"/>
                      <a:pt x="43" y="61"/>
                      <a:pt x="44" y="61"/>
                    </a:cubicBezTo>
                    <a:cubicBezTo>
                      <a:pt x="47" y="61"/>
                      <a:pt x="50" y="61"/>
                      <a:pt x="53" y="61"/>
                    </a:cubicBezTo>
                    <a:cubicBezTo>
                      <a:pt x="54" y="61"/>
                      <a:pt x="57" y="62"/>
                      <a:pt x="58" y="61"/>
                    </a:cubicBezTo>
                    <a:cubicBezTo>
                      <a:pt x="59" y="61"/>
                      <a:pt x="58" y="55"/>
                      <a:pt x="58" y="54"/>
                    </a:cubicBezTo>
                    <a:cubicBezTo>
                      <a:pt x="57" y="48"/>
                      <a:pt x="56" y="43"/>
                      <a:pt x="56" y="38"/>
                    </a:cubicBezTo>
                    <a:cubicBezTo>
                      <a:pt x="55" y="29"/>
                      <a:pt x="53" y="21"/>
                      <a:pt x="52" y="12"/>
                    </a:cubicBezTo>
                    <a:cubicBezTo>
                      <a:pt x="55" y="12"/>
                      <a:pt x="58" y="12"/>
                      <a:pt x="60" y="12"/>
                    </a:cubicBezTo>
                    <a:cubicBezTo>
                      <a:pt x="54" y="8"/>
                      <a:pt x="48" y="4"/>
                      <a:pt x="43" y="0"/>
                    </a:cubicBezTo>
                    <a:cubicBezTo>
                      <a:pt x="43" y="1"/>
                      <a:pt x="43" y="7"/>
                      <a:pt x="42" y="7"/>
                    </a:cubicBezTo>
                    <a:cubicBezTo>
                      <a:pt x="41" y="7"/>
                      <a:pt x="39" y="7"/>
                      <a:pt x="37" y="7"/>
                    </a:cubicBezTo>
                    <a:cubicBezTo>
                      <a:pt x="35" y="7"/>
                      <a:pt x="32" y="7"/>
                      <a:pt x="29" y="7"/>
                    </a:cubicBezTo>
                    <a:cubicBezTo>
                      <a:pt x="29" y="7"/>
                      <a:pt x="26" y="7"/>
                      <a:pt x="26" y="7"/>
                    </a:cubicBezTo>
                    <a:cubicBezTo>
                      <a:pt x="25" y="8"/>
                      <a:pt x="26" y="11"/>
                      <a:pt x="26" y="12"/>
                    </a:cubicBezTo>
                    <a:cubicBezTo>
                      <a:pt x="26" y="14"/>
                      <a:pt x="26" y="17"/>
                      <a:pt x="26" y="19"/>
                    </a:cubicBezTo>
                    <a:cubicBezTo>
                      <a:pt x="26" y="22"/>
                      <a:pt x="20" y="21"/>
                      <a:pt x="20" y="25"/>
                    </a:cubicBezTo>
                    <a:cubicBezTo>
                      <a:pt x="20" y="26"/>
                      <a:pt x="21" y="31"/>
                      <a:pt x="20" y="32"/>
                    </a:cubicBezTo>
                    <a:cubicBezTo>
                      <a:pt x="20" y="32"/>
                      <a:pt x="17" y="32"/>
                      <a:pt x="16" y="32"/>
                    </a:cubicBezTo>
                    <a:cubicBezTo>
                      <a:pt x="12" y="32"/>
                      <a:pt x="7" y="32"/>
                      <a:pt x="3" y="32"/>
                    </a:cubicBezTo>
                    <a:cubicBezTo>
                      <a:pt x="2" y="32"/>
                      <a:pt x="0" y="31"/>
                      <a:pt x="1" y="33"/>
                    </a:cubicBezTo>
                    <a:cubicBezTo>
                      <a:pt x="2" y="34"/>
                      <a:pt x="3" y="35"/>
                      <a:pt x="4" y="36"/>
                    </a:cubicBezTo>
                    <a:cubicBezTo>
                      <a:pt x="5" y="38"/>
                      <a:pt x="4" y="40"/>
                      <a:pt x="3" y="41"/>
                    </a:cubicBezTo>
                    <a:cubicBezTo>
                      <a:pt x="3" y="44"/>
                      <a:pt x="6" y="45"/>
                      <a:pt x="6" y="48"/>
                    </a:cubicBezTo>
                    <a:cubicBezTo>
                      <a:pt x="7" y="51"/>
                      <a:pt x="4" y="55"/>
                      <a:pt x="3" y="58"/>
                    </a:cubicBezTo>
                    <a:cubicBezTo>
                      <a:pt x="4" y="58"/>
                      <a:pt x="4" y="57"/>
                      <a:pt x="5" y="5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3" name="Freeform 768">
                <a:extLst>
                  <a:ext uri="{FF2B5EF4-FFF2-40B4-BE49-F238E27FC236}">
                    <a16:creationId xmlns:a16="http://schemas.microsoft.com/office/drawing/2014/main" id="{8B1321C9-C9C2-5644-8330-51FD5361B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818" y="8258982"/>
                <a:ext cx="270699" cy="213435"/>
              </a:xfrm>
              <a:custGeom>
                <a:avLst/>
                <a:gdLst>
                  <a:gd name="T0" fmla="*/ 8 w 29"/>
                  <a:gd name="T1" fmla="*/ 22 h 23"/>
                  <a:gd name="T2" fmla="*/ 10 w 29"/>
                  <a:gd name="T3" fmla="*/ 21 h 23"/>
                  <a:gd name="T4" fmla="*/ 15 w 29"/>
                  <a:gd name="T5" fmla="*/ 21 h 23"/>
                  <a:gd name="T6" fmla="*/ 23 w 29"/>
                  <a:gd name="T7" fmla="*/ 21 h 23"/>
                  <a:gd name="T8" fmla="*/ 27 w 29"/>
                  <a:gd name="T9" fmla="*/ 22 h 23"/>
                  <a:gd name="T10" fmla="*/ 29 w 29"/>
                  <a:gd name="T11" fmla="*/ 19 h 23"/>
                  <a:gd name="T12" fmla="*/ 25 w 29"/>
                  <a:gd name="T13" fmla="*/ 14 h 23"/>
                  <a:gd name="T14" fmla="*/ 25 w 29"/>
                  <a:gd name="T15" fmla="*/ 10 h 23"/>
                  <a:gd name="T16" fmla="*/ 19 w 29"/>
                  <a:gd name="T17" fmla="*/ 4 h 23"/>
                  <a:gd name="T18" fmla="*/ 9 w 29"/>
                  <a:gd name="T19" fmla="*/ 1 h 23"/>
                  <a:gd name="T20" fmla="*/ 5 w 29"/>
                  <a:gd name="T21" fmla="*/ 1 h 23"/>
                  <a:gd name="T22" fmla="*/ 2 w 29"/>
                  <a:gd name="T23" fmla="*/ 6 h 23"/>
                  <a:gd name="T24" fmla="*/ 1 w 29"/>
                  <a:gd name="T25" fmla="*/ 10 h 23"/>
                  <a:gd name="T26" fmla="*/ 2 w 29"/>
                  <a:gd name="T27" fmla="*/ 12 h 23"/>
                  <a:gd name="T28" fmla="*/ 2 w 29"/>
                  <a:gd name="T29" fmla="*/ 14 h 23"/>
                  <a:gd name="T30" fmla="*/ 4 w 29"/>
                  <a:gd name="T31" fmla="*/ 15 h 23"/>
                  <a:gd name="T32" fmla="*/ 9 w 29"/>
                  <a:gd name="T33" fmla="*/ 15 h 23"/>
                  <a:gd name="T34" fmla="*/ 10 w 29"/>
                  <a:gd name="T35" fmla="*/ 14 h 23"/>
                  <a:gd name="T36" fmla="*/ 17 w 29"/>
                  <a:gd name="T37" fmla="*/ 16 h 23"/>
                  <a:gd name="T38" fmla="*/ 11 w 29"/>
                  <a:gd name="T39" fmla="*/ 17 h 23"/>
                  <a:gd name="T40" fmla="*/ 6 w 29"/>
                  <a:gd name="T41" fmla="*/ 18 h 23"/>
                  <a:gd name="T42" fmla="*/ 3 w 29"/>
                  <a:gd name="T43" fmla="*/ 21 h 23"/>
                  <a:gd name="T44" fmla="*/ 5 w 29"/>
                  <a:gd name="T45" fmla="*/ 21 h 23"/>
                  <a:gd name="T46" fmla="*/ 8 w 29"/>
                  <a:gd name="T47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" h="23">
                    <a:moveTo>
                      <a:pt x="8" y="22"/>
                    </a:moveTo>
                    <a:cubicBezTo>
                      <a:pt x="9" y="22"/>
                      <a:pt x="9" y="21"/>
                      <a:pt x="10" y="21"/>
                    </a:cubicBezTo>
                    <a:cubicBezTo>
                      <a:pt x="12" y="21"/>
                      <a:pt x="13" y="21"/>
                      <a:pt x="15" y="21"/>
                    </a:cubicBezTo>
                    <a:cubicBezTo>
                      <a:pt x="17" y="21"/>
                      <a:pt x="20" y="20"/>
                      <a:pt x="23" y="21"/>
                    </a:cubicBezTo>
                    <a:cubicBezTo>
                      <a:pt x="24" y="22"/>
                      <a:pt x="25" y="23"/>
                      <a:pt x="27" y="22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17"/>
                      <a:pt x="25" y="16"/>
                      <a:pt x="25" y="14"/>
                    </a:cubicBezTo>
                    <a:cubicBezTo>
                      <a:pt x="25" y="14"/>
                      <a:pt x="25" y="10"/>
                      <a:pt x="25" y="10"/>
                    </a:cubicBezTo>
                    <a:cubicBezTo>
                      <a:pt x="24" y="10"/>
                      <a:pt x="20" y="5"/>
                      <a:pt x="19" y="4"/>
                    </a:cubicBezTo>
                    <a:cubicBezTo>
                      <a:pt x="16" y="1"/>
                      <a:pt x="13" y="0"/>
                      <a:pt x="9" y="1"/>
                    </a:cubicBezTo>
                    <a:cubicBezTo>
                      <a:pt x="8" y="1"/>
                      <a:pt x="5" y="0"/>
                      <a:pt x="5" y="1"/>
                    </a:cubicBezTo>
                    <a:cubicBezTo>
                      <a:pt x="4" y="2"/>
                      <a:pt x="2" y="4"/>
                      <a:pt x="2" y="6"/>
                    </a:cubicBezTo>
                    <a:cubicBezTo>
                      <a:pt x="3" y="8"/>
                      <a:pt x="3" y="9"/>
                      <a:pt x="1" y="10"/>
                    </a:cubicBezTo>
                    <a:cubicBezTo>
                      <a:pt x="0" y="10"/>
                      <a:pt x="3" y="12"/>
                      <a:pt x="2" y="12"/>
                    </a:cubicBezTo>
                    <a:cubicBezTo>
                      <a:pt x="4" y="13"/>
                      <a:pt x="2" y="13"/>
                      <a:pt x="2" y="14"/>
                    </a:cubicBezTo>
                    <a:cubicBezTo>
                      <a:pt x="2" y="14"/>
                      <a:pt x="3" y="15"/>
                      <a:pt x="4" y="15"/>
                    </a:cubicBezTo>
                    <a:cubicBezTo>
                      <a:pt x="4" y="16"/>
                      <a:pt x="8" y="15"/>
                      <a:pt x="9" y="15"/>
                    </a:cubicBezTo>
                    <a:cubicBezTo>
                      <a:pt x="10" y="15"/>
                      <a:pt x="10" y="14"/>
                      <a:pt x="10" y="14"/>
                    </a:cubicBezTo>
                    <a:cubicBezTo>
                      <a:pt x="11" y="14"/>
                      <a:pt x="17" y="17"/>
                      <a:pt x="17" y="16"/>
                    </a:cubicBezTo>
                    <a:cubicBezTo>
                      <a:pt x="16" y="18"/>
                      <a:pt x="12" y="17"/>
                      <a:pt x="11" y="17"/>
                    </a:cubicBezTo>
                    <a:cubicBezTo>
                      <a:pt x="9" y="16"/>
                      <a:pt x="8" y="18"/>
                      <a:pt x="6" y="18"/>
                    </a:cubicBezTo>
                    <a:cubicBezTo>
                      <a:pt x="3" y="18"/>
                      <a:pt x="1" y="18"/>
                      <a:pt x="3" y="21"/>
                    </a:cubicBezTo>
                    <a:cubicBezTo>
                      <a:pt x="3" y="22"/>
                      <a:pt x="4" y="21"/>
                      <a:pt x="5" y="21"/>
                    </a:cubicBezTo>
                    <a:cubicBezTo>
                      <a:pt x="6" y="21"/>
                      <a:pt x="7" y="22"/>
                      <a:pt x="8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4" name="Freeform 769">
                <a:extLst>
                  <a:ext uri="{FF2B5EF4-FFF2-40B4-BE49-F238E27FC236}">
                    <a16:creationId xmlns:a16="http://schemas.microsoft.com/office/drawing/2014/main" id="{B5CECD28-0673-AB4B-9539-A04AE01D5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36488" y="7838489"/>
                <a:ext cx="783438" cy="729492"/>
              </a:xfrm>
              <a:custGeom>
                <a:avLst/>
                <a:gdLst>
                  <a:gd name="T0" fmla="*/ 27 w 84"/>
                  <a:gd name="T1" fmla="*/ 1 h 78"/>
                  <a:gd name="T2" fmla="*/ 33 w 84"/>
                  <a:gd name="T3" fmla="*/ 45 h 78"/>
                  <a:gd name="T4" fmla="*/ 32 w 84"/>
                  <a:gd name="T5" fmla="*/ 50 h 78"/>
                  <a:gd name="T6" fmla="*/ 19 w 84"/>
                  <a:gd name="T7" fmla="*/ 50 h 78"/>
                  <a:gd name="T8" fmla="*/ 15 w 84"/>
                  <a:gd name="T9" fmla="*/ 50 h 78"/>
                  <a:gd name="T10" fmla="*/ 12 w 84"/>
                  <a:gd name="T11" fmla="*/ 51 h 78"/>
                  <a:gd name="T12" fmla="*/ 8 w 84"/>
                  <a:gd name="T13" fmla="*/ 51 h 78"/>
                  <a:gd name="T14" fmla="*/ 6 w 84"/>
                  <a:gd name="T15" fmla="*/ 52 h 78"/>
                  <a:gd name="T16" fmla="*/ 3 w 84"/>
                  <a:gd name="T17" fmla="*/ 50 h 78"/>
                  <a:gd name="T18" fmla="*/ 0 w 84"/>
                  <a:gd name="T19" fmla="*/ 55 h 78"/>
                  <a:gd name="T20" fmla="*/ 0 w 84"/>
                  <a:gd name="T21" fmla="*/ 59 h 78"/>
                  <a:gd name="T22" fmla="*/ 3 w 84"/>
                  <a:gd name="T23" fmla="*/ 63 h 78"/>
                  <a:gd name="T24" fmla="*/ 4 w 84"/>
                  <a:gd name="T25" fmla="*/ 67 h 78"/>
                  <a:gd name="T26" fmla="*/ 7 w 84"/>
                  <a:gd name="T27" fmla="*/ 68 h 78"/>
                  <a:gd name="T28" fmla="*/ 11 w 84"/>
                  <a:gd name="T29" fmla="*/ 68 h 78"/>
                  <a:gd name="T30" fmla="*/ 15 w 84"/>
                  <a:gd name="T31" fmla="*/ 66 h 78"/>
                  <a:gd name="T32" fmla="*/ 20 w 84"/>
                  <a:gd name="T33" fmla="*/ 75 h 78"/>
                  <a:gd name="T34" fmla="*/ 20 w 84"/>
                  <a:gd name="T35" fmla="*/ 77 h 78"/>
                  <a:gd name="T36" fmla="*/ 23 w 84"/>
                  <a:gd name="T37" fmla="*/ 77 h 78"/>
                  <a:gd name="T38" fmla="*/ 27 w 84"/>
                  <a:gd name="T39" fmla="*/ 77 h 78"/>
                  <a:gd name="T40" fmla="*/ 30 w 84"/>
                  <a:gd name="T41" fmla="*/ 77 h 78"/>
                  <a:gd name="T42" fmla="*/ 35 w 84"/>
                  <a:gd name="T43" fmla="*/ 71 h 78"/>
                  <a:gd name="T44" fmla="*/ 35 w 84"/>
                  <a:gd name="T45" fmla="*/ 69 h 78"/>
                  <a:gd name="T46" fmla="*/ 39 w 84"/>
                  <a:gd name="T47" fmla="*/ 67 h 78"/>
                  <a:gd name="T48" fmla="*/ 40 w 84"/>
                  <a:gd name="T49" fmla="*/ 63 h 78"/>
                  <a:gd name="T50" fmla="*/ 42 w 84"/>
                  <a:gd name="T51" fmla="*/ 62 h 78"/>
                  <a:gd name="T52" fmla="*/ 49 w 84"/>
                  <a:gd name="T53" fmla="*/ 57 h 78"/>
                  <a:gd name="T54" fmla="*/ 51 w 84"/>
                  <a:gd name="T55" fmla="*/ 57 h 78"/>
                  <a:gd name="T56" fmla="*/ 52 w 84"/>
                  <a:gd name="T57" fmla="*/ 56 h 78"/>
                  <a:gd name="T58" fmla="*/ 55 w 84"/>
                  <a:gd name="T59" fmla="*/ 54 h 78"/>
                  <a:gd name="T60" fmla="*/ 65 w 84"/>
                  <a:gd name="T61" fmla="*/ 53 h 78"/>
                  <a:gd name="T62" fmla="*/ 70 w 84"/>
                  <a:gd name="T63" fmla="*/ 52 h 78"/>
                  <a:gd name="T64" fmla="*/ 78 w 84"/>
                  <a:gd name="T65" fmla="*/ 51 h 78"/>
                  <a:gd name="T66" fmla="*/ 82 w 84"/>
                  <a:gd name="T67" fmla="*/ 31 h 78"/>
                  <a:gd name="T68" fmla="*/ 77 w 84"/>
                  <a:gd name="T69" fmla="*/ 32 h 78"/>
                  <a:gd name="T70" fmla="*/ 77 w 84"/>
                  <a:gd name="T71" fmla="*/ 28 h 78"/>
                  <a:gd name="T72" fmla="*/ 70 w 84"/>
                  <a:gd name="T73" fmla="*/ 26 h 78"/>
                  <a:gd name="T74" fmla="*/ 66 w 84"/>
                  <a:gd name="T75" fmla="*/ 22 h 78"/>
                  <a:gd name="T76" fmla="*/ 63 w 84"/>
                  <a:gd name="T77" fmla="*/ 20 h 78"/>
                  <a:gd name="T78" fmla="*/ 56 w 84"/>
                  <a:gd name="T79" fmla="*/ 14 h 78"/>
                  <a:gd name="T80" fmla="*/ 39 w 84"/>
                  <a:gd name="T81" fmla="*/ 3 h 78"/>
                  <a:gd name="T82" fmla="*/ 35 w 84"/>
                  <a:gd name="T83" fmla="*/ 1 h 78"/>
                  <a:gd name="T84" fmla="*/ 27 w 84"/>
                  <a:gd name="T85" fmla="*/ 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" h="78">
                    <a:moveTo>
                      <a:pt x="27" y="1"/>
                    </a:moveTo>
                    <a:cubicBezTo>
                      <a:pt x="29" y="16"/>
                      <a:pt x="31" y="31"/>
                      <a:pt x="33" y="45"/>
                    </a:cubicBezTo>
                    <a:cubicBezTo>
                      <a:pt x="33" y="47"/>
                      <a:pt x="35" y="50"/>
                      <a:pt x="32" y="50"/>
                    </a:cubicBezTo>
                    <a:cubicBezTo>
                      <a:pt x="28" y="50"/>
                      <a:pt x="23" y="50"/>
                      <a:pt x="19" y="50"/>
                    </a:cubicBezTo>
                    <a:cubicBezTo>
                      <a:pt x="17" y="50"/>
                      <a:pt x="16" y="50"/>
                      <a:pt x="15" y="50"/>
                    </a:cubicBezTo>
                    <a:cubicBezTo>
                      <a:pt x="14" y="50"/>
                      <a:pt x="13" y="51"/>
                      <a:pt x="12" y="51"/>
                    </a:cubicBezTo>
                    <a:cubicBezTo>
                      <a:pt x="11" y="52"/>
                      <a:pt x="10" y="51"/>
                      <a:pt x="8" y="51"/>
                    </a:cubicBezTo>
                    <a:cubicBezTo>
                      <a:pt x="7" y="51"/>
                      <a:pt x="7" y="53"/>
                      <a:pt x="6" y="52"/>
                    </a:cubicBezTo>
                    <a:cubicBezTo>
                      <a:pt x="5" y="52"/>
                      <a:pt x="4" y="50"/>
                      <a:pt x="3" y="50"/>
                    </a:cubicBezTo>
                    <a:cubicBezTo>
                      <a:pt x="2" y="50"/>
                      <a:pt x="2" y="56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0" y="61"/>
                      <a:pt x="2" y="61"/>
                      <a:pt x="3" y="63"/>
                    </a:cubicBezTo>
                    <a:cubicBezTo>
                      <a:pt x="4" y="64"/>
                      <a:pt x="3" y="66"/>
                      <a:pt x="4" y="67"/>
                    </a:cubicBezTo>
                    <a:cubicBezTo>
                      <a:pt x="5" y="69"/>
                      <a:pt x="6" y="67"/>
                      <a:pt x="7" y="68"/>
                    </a:cubicBezTo>
                    <a:cubicBezTo>
                      <a:pt x="7" y="69"/>
                      <a:pt x="10" y="68"/>
                      <a:pt x="11" y="68"/>
                    </a:cubicBezTo>
                    <a:cubicBezTo>
                      <a:pt x="12" y="68"/>
                      <a:pt x="14" y="66"/>
                      <a:pt x="15" y="66"/>
                    </a:cubicBezTo>
                    <a:cubicBezTo>
                      <a:pt x="17" y="68"/>
                      <a:pt x="18" y="73"/>
                      <a:pt x="20" y="75"/>
                    </a:cubicBezTo>
                    <a:cubicBezTo>
                      <a:pt x="20" y="75"/>
                      <a:pt x="19" y="77"/>
                      <a:pt x="20" y="77"/>
                    </a:cubicBezTo>
                    <a:cubicBezTo>
                      <a:pt x="21" y="78"/>
                      <a:pt x="22" y="76"/>
                      <a:pt x="23" y="77"/>
                    </a:cubicBezTo>
                    <a:cubicBezTo>
                      <a:pt x="24" y="78"/>
                      <a:pt x="26" y="78"/>
                      <a:pt x="27" y="77"/>
                    </a:cubicBezTo>
                    <a:cubicBezTo>
                      <a:pt x="29" y="75"/>
                      <a:pt x="29" y="77"/>
                      <a:pt x="30" y="77"/>
                    </a:cubicBezTo>
                    <a:cubicBezTo>
                      <a:pt x="33" y="77"/>
                      <a:pt x="35" y="73"/>
                      <a:pt x="35" y="71"/>
                    </a:cubicBezTo>
                    <a:cubicBezTo>
                      <a:pt x="35" y="70"/>
                      <a:pt x="33" y="70"/>
                      <a:pt x="35" y="69"/>
                    </a:cubicBezTo>
                    <a:cubicBezTo>
                      <a:pt x="36" y="68"/>
                      <a:pt x="38" y="69"/>
                      <a:pt x="39" y="67"/>
                    </a:cubicBezTo>
                    <a:cubicBezTo>
                      <a:pt x="39" y="66"/>
                      <a:pt x="40" y="64"/>
                      <a:pt x="40" y="63"/>
                    </a:cubicBezTo>
                    <a:cubicBezTo>
                      <a:pt x="41" y="61"/>
                      <a:pt x="41" y="60"/>
                      <a:pt x="42" y="62"/>
                    </a:cubicBezTo>
                    <a:cubicBezTo>
                      <a:pt x="45" y="64"/>
                      <a:pt x="47" y="56"/>
                      <a:pt x="49" y="57"/>
                    </a:cubicBezTo>
                    <a:cubicBezTo>
                      <a:pt x="50" y="57"/>
                      <a:pt x="50" y="57"/>
                      <a:pt x="51" y="57"/>
                    </a:cubicBezTo>
                    <a:cubicBezTo>
                      <a:pt x="51" y="57"/>
                      <a:pt x="52" y="56"/>
                      <a:pt x="52" y="56"/>
                    </a:cubicBezTo>
                    <a:cubicBezTo>
                      <a:pt x="53" y="55"/>
                      <a:pt x="54" y="55"/>
                      <a:pt x="55" y="54"/>
                    </a:cubicBezTo>
                    <a:cubicBezTo>
                      <a:pt x="58" y="51"/>
                      <a:pt x="61" y="54"/>
                      <a:pt x="65" y="53"/>
                    </a:cubicBezTo>
                    <a:cubicBezTo>
                      <a:pt x="67" y="53"/>
                      <a:pt x="68" y="52"/>
                      <a:pt x="70" y="52"/>
                    </a:cubicBezTo>
                    <a:cubicBezTo>
                      <a:pt x="73" y="52"/>
                      <a:pt x="76" y="52"/>
                      <a:pt x="78" y="51"/>
                    </a:cubicBezTo>
                    <a:cubicBezTo>
                      <a:pt x="84" y="49"/>
                      <a:pt x="82" y="36"/>
                      <a:pt x="82" y="31"/>
                    </a:cubicBezTo>
                    <a:cubicBezTo>
                      <a:pt x="81" y="32"/>
                      <a:pt x="78" y="34"/>
                      <a:pt x="77" y="32"/>
                    </a:cubicBezTo>
                    <a:cubicBezTo>
                      <a:pt x="76" y="31"/>
                      <a:pt x="78" y="29"/>
                      <a:pt x="77" y="28"/>
                    </a:cubicBezTo>
                    <a:cubicBezTo>
                      <a:pt x="76" y="26"/>
                      <a:pt x="72" y="27"/>
                      <a:pt x="70" y="26"/>
                    </a:cubicBezTo>
                    <a:cubicBezTo>
                      <a:pt x="68" y="26"/>
                      <a:pt x="67" y="23"/>
                      <a:pt x="66" y="22"/>
                    </a:cubicBezTo>
                    <a:cubicBezTo>
                      <a:pt x="66" y="21"/>
                      <a:pt x="65" y="20"/>
                      <a:pt x="63" y="20"/>
                    </a:cubicBezTo>
                    <a:cubicBezTo>
                      <a:pt x="61" y="18"/>
                      <a:pt x="58" y="16"/>
                      <a:pt x="56" y="14"/>
                    </a:cubicBezTo>
                    <a:cubicBezTo>
                      <a:pt x="50" y="11"/>
                      <a:pt x="44" y="7"/>
                      <a:pt x="39" y="3"/>
                    </a:cubicBezTo>
                    <a:cubicBezTo>
                      <a:pt x="38" y="3"/>
                      <a:pt x="36" y="1"/>
                      <a:pt x="35" y="1"/>
                    </a:cubicBezTo>
                    <a:cubicBezTo>
                      <a:pt x="33" y="0"/>
                      <a:pt x="30" y="1"/>
                      <a:pt x="2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5" name="Freeform 770">
                <a:extLst>
                  <a:ext uri="{FF2B5EF4-FFF2-40B4-BE49-F238E27FC236}">
                    <a16:creationId xmlns:a16="http://schemas.microsoft.com/office/drawing/2014/main" id="{B68A14F8-1C1E-1942-83BB-BAB1B1F261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14832" y="7500821"/>
                <a:ext cx="515923" cy="503317"/>
              </a:xfrm>
              <a:custGeom>
                <a:avLst/>
                <a:gdLst>
                  <a:gd name="T0" fmla="*/ 45 w 55"/>
                  <a:gd name="T1" fmla="*/ 54 h 54"/>
                  <a:gd name="T2" fmla="*/ 48 w 55"/>
                  <a:gd name="T3" fmla="*/ 51 h 54"/>
                  <a:gd name="T4" fmla="*/ 51 w 55"/>
                  <a:gd name="T5" fmla="*/ 48 h 54"/>
                  <a:gd name="T6" fmla="*/ 54 w 55"/>
                  <a:gd name="T7" fmla="*/ 44 h 54"/>
                  <a:gd name="T8" fmla="*/ 55 w 55"/>
                  <a:gd name="T9" fmla="*/ 42 h 54"/>
                  <a:gd name="T10" fmla="*/ 50 w 55"/>
                  <a:gd name="T11" fmla="*/ 36 h 54"/>
                  <a:gd name="T12" fmla="*/ 45 w 55"/>
                  <a:gd name="T13" fmla="*/ 25 h 54"/>
                  <a:gd name="T14" fmla="*/ 40 w 55"/>
                  <a:gd name="T15" fmla="*/ 16 h 54"/>
                  <a:gd name="T16" fmla="*/ 38 w 55"/>
                  <a:gd name="T17" fmla="*/ 8 h 54"/>
                  <a:gd name="T18" fmla="*/ 47 w 55"/>
                  <a:gd name="T19" fmla="*/ 22 h 54"/>
                  <a:gd name="T20" fmla="*/ 49 w 55"/>
                  <a:gd name="T21" fmla="*/ 19 h 54"/>
                  <a:gd name="T22" fmla="*/ 48 w 55"/>
                  <a:gd name="T23" fmla="*/ 14 h 54"/>
                  <a:gd name="T24" fmla="*/ 47 w 55"/>
                  <a:gd name="T25" fmla="*/ 2 h 54"/>
                  <a:gd name="T26" fmla="*/ 38 w 55"/>
                  <a:gd name="T27" fmla="*/ 2 h 54"/>
                  <a:gd name="T28" fmla="*/ 25 w 55"/>
                  <a:gd name="T29" fmla="*/ 3 h 54"/>
                  <a:gd name="T30" fmla="*/ 16 w 55"/>
                  <a:gd name="T31" fmla="*/ 3 h 54"/>
                  <a:gd name="T32" fmla="*/ 4 w 55"/>
                  <a:gd name="T33" fmla="*/ 1 h 54"/>
                  <a:gd name="T34" fmla="*/ 3 w 55"/>
                  <a:gd name="T35" fmla="*/ 0 h 54"/>
                  <a:gd name="T36" fmla="*/ 1 w 55"/>
                  <a:gd name="T37" fmla="*/ 3 h 54"/>
                  <a:gd name="T38" fmla="*/ 2 w 55"/>
                  <a:gd name="T39" fmla="*/ 7 h 54"/>
                  <a:gd name="T40" fmla="*/ 1 w 55"/>
                  <a:gd name="T41" fmla="*/ 11 h 54"/>
                  <a:gd name="T42" fmla="*/ 2 w 55"/>
                  <a:gd name="T43" fmla="*/ 13 h 54"/>
                  <a:gd name="T44" fmla="*/ 2 w 55"/>
                  <a:gd name="T45" fmla="*/ 25 h 54"/>
                  <a:gd name="T46" fmla="*/ 2 w 55"/>
                  <a:gd name="T47" fmla="*/ 52 h 54"/>
                  <a:gd name="T48" fmla="*/ 34 w 55"/>
                  <a:gd name="T49" fmla="*/ 52 h 54"/>
                  <a:gd name="T50" fmla="*/ 40 w 55"/>
                  <a:gd name="T51" fmla="*/ 52 h 54"/>
                  <a:gd name="T52" fmla="*/ 45 w 55"/>
                  <a:gd name="T5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4">
                    <a:moveTo>
                      <a:pt x="45" y="54"/>
                    </a:moveTo>
                    <a:cubicBezTo>
                      <a:pt x="46" y="54"/>
                      <a:pt x="46" y="51"/>
                      <a:pt x="48" y="51"/>
                    </a:cubicBezTo>
                    <a:cubicBezTo>
                      <a:pt x="51" y="51"/>
                      <a:pt x="49" y="49"/>
                      <a:pt x="51" y="48"/>
                    </a:cubicBezTo>
                    <a:cubicBezTo>
                      <a:pt x="54" y="47"/>
                      <a:pt x="54" y="47"/>
                      <a:pt x="54" y="44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4" y="42"/>
                      <a:pt x="51" y="37"/>
                      <a:pt x="50" y="36"/>
                    </a:cubicBezTo>
                    <a:cubicBezTo>
                      <a:pt x="49" y="32"/>
                      <a:pt x="47" y="28"/>
                      <a:pt x="45" y="25"/>
                    </a:cubicBezTo>
                    <a:cubicBezTo>
                      <a:pt x="43" y="22"/>
                      <a:pt x="42" y="18"/>
                      <a:pt x="40" y="16"/>
                    </a:cubicBezTo>
                    <a:cubicBezTo>
                      <a:pt x="39" y="15"/>
                      <a:pt x="37" y="9"/>
                      <a:pt x="38" y="8"/>
                    </a:cubicBezTo>
                    <a:cubicBezTo>
                      <a:pt x="38" y="8"/>
                      <a:pt x="46" y="22"/>
                      <a:pt x="47" y="22"/>
                    </a:cubicBezTo>
                    <a:cubicBezTo>
                      <a:pt x="48" y="22"/>
                      <a:pt x="49" y="19"/>
                      <a:pt x="49" y="19"/>
                    </a:cubicBezTo>
                    <a:cubicBezTo>
                      <a:pt x="49" y="17"/>
                      <a:pt x="49" y="15"/>
                      <a:pt x="48" y="14"/>
                    </a:cubicBezTo>
                    <a:cubicBezTo>
                      <a:pt x="48" y="10"/>
                      <a:pt x="47" y="6"/>
                      <a:pt x="47" y="2"/>
                    </a:cubicBezTo>
                    <a:cubicBezTo>
                      <a:pt x="45" y="4"/>
                      <a:pt x="40" y="4"/>
                      <a:pt x="38" y="2"/>
                    </a:cubicBezTo>
                    <a:cubicBezTo>
                      <a:pt x="34" y="0"/>
                      <a:pt x="29" y="1"/>
                      <a:pt x="25" y="3"/>
                    </a:cubicBezTo>
                    <a:cubicBezTo>
                      <a:pt x="22" y="5"/>
                      <a:pt x="19" y="4"/>
                      <a:pt x="16" y="3"/>
                    </a:cubicBezTo>
                    <a:cubicBezTo>
                      <a:pt x="12" y="2"/>
                      <a:pt x="8" y="2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2" y="1"/>
                      <a:pt x="2" y="2"/>
                      <a:pt x="1" y="3"/>
                    </a:cubicBezTo>
                    <a:cubicBezTo>
                      <a:pt x="0" y="4"/>
                      <a:pt x="3" y="5"/>
                      <a:pt x="2" y="7"/>
                    </a:cubicBezTo>
                    <a:cubicBezTo>
                      <a:pt x="1" y="8"/>
                      <a:pt x="1" y="9"/>
                      <a:pt x="1" y="11"/>
                    </a:cubicBezTo>
                    <a:cubicBezTo>
                      <a:pt x="2" y="11"/>
                      <a:pt x="2" y="12"/>
                      <a:pt x="2" y="13"/>
                    </a:cubicBezTo>
                    <a:cubicBezTo>
                      <a:pt x="2" y="17"/>
                      <a:pt x="2" y="21"/>
                      <a:pt x="2" y="25"/>
                    </a:cubicBezTo>
                    <a:cubicBezTo>
                      <a:pt x="2" y="28"/>
                      <a:pt x="2" y="52"/>
                      <a:pt x="2" y="52"/>
                    </a:cubicBezTo>
                    <a:cubicBezTo>
                      <a:pt x="13" y="52"/>
                      <a:pt x="23" y="52"/>
                      <a:pt x="34" y="52"/>
                    </a:cubicBezTo>
                    <a:cubicBezTo>
                      <a:pt x="36" y="52"/>
                      <a:pt x="38" y="52"/>
                      <a:pt x="40" y="52"/>
                    </a:cubicBezTo>
                    <a:cubicBezTo>
                      <a:pt x="42" y="52"/>
                      <a:pt x="43" y="54"/>
                      <a:pt x="45" y="5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6" name="Freeform 771">
                <a:extLst>
                  <a:ext uri="{FF2B5EF4-FFF2-40B4-BE49-F238E27FC236}">
                    <a16:creationId xmlns:a16="http://schemas.microsoft.com/office/drawing/2014/main" id="{274FDC31-E71D-B94A-B760-BF3B86E94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50498" y="7210939"/>
                <a:ext cx="187902" cy="363153"/>
              </a:xfrm>
              <a:custGeom>
                <a:avLst/>
                <a:gdLst>
                  <a:gd name="T0" fmla="*/ 14 w 20"/>
                  <a:gd name="T1" fmla="*/ 34 h 39"/>
                  <a:gd name="T2" fmla="*/ 17 w 20"/>
                  <a:gd name="T3" fmla="*/ 30 h 39"/>
                  <a:gd name="T4" fmla="*/ 20 w 20"/>
                  <a:gd name="T5" fmla="*/ 27 h 39"/>
                  <a:gd name="T6" fmla="*/ 20 w 20"/>
                  <a:gd name="T7" fmla="*/ 24 h 39"/>
                  <a:gd name="T8" fmla="*/ 19 w 20"/>
                  <a:gd name="T9" fmla="*/ 23 h 39"/>
                  <a:gd name="T10" fmla="*/ 17 w 20"/>
                  <a:gd name="T11" fmla="*/ 20 h 39"/>
                  <a:gd name="T12" fmla="*/ 14 w 20"/>
                  <a:gd name="T13" fmla="*/ 20 h 39"/>
                  <a:gd name="T14" fmla="*/ 16 w 20"/>
                  <a:gd name="T15" fmla="*/ 16 h 39"/>
                  <a:gd name="T16" fmla="*/ 17 w 20"/>
                  <a:gd name="T17" fmla="*/ 10 h 39"/>
                  <a:gd name="T18" fmla="*/ 15 w 20"/>
                  <a:gd name="T19" fmla="*/ 6 h 39"/>
                  <a:gd name="T20" fmla="*/ 18 w 20"/>
                  <a:gd name="T21" fmla="*/ 4 h 39"/>
                  <a:gd name="T22" fmla="*/ 18 w 20"/>
                  <a:gd name="T23" fmla="*/ 1 h 39"/>
                  <a:gd name="T24" fmla="*/ 15 w 20"/>
                  <a:gd name="T25" fmla="*/ 3 h 39"/>
                  <a:gd name="T26" fmla="*/ 14 w 20"/>
                  <a:gd name="T27" fmla="*/ 2 h 39"/>
                  <a:gd name="T28" fmla="*/ 11 w 20"/>
                  <a:gd name="T29" fmla="*/ 0 h 39"/>
                  <a:gd name="T30" fmla="*/ 5 w 20"/>
                  <a:gd name="T31" fmla="*/ 4 h 39"/>
                  <a:gd name="T32" fmla="*/ 2 w 20"/>
                  <a:gd name="T33" fmla="*/ 17 h 39"/>
                  <a:gd name="T34" fmla="*/ 1 w 20"/>
                  <a:gd name="T35" fmla="*/ 21 h 39"/>
                  <a:gd name="T36" fmla="*/ 4 w 20"/>
                  <a:gd name="T37" fmla="*/ 26 h 39"/>
                  <a:gd name="T38" fmla="*/ 8 w 20"/>
                  <a:gd name="T39" fmla="*/ 30 h 39"/>
                  <a:gd name="T40" fmla="*/ 10 w 20"/>
                  <a:gd name="T41" fmla="*/ 39 h 39"/>
                  <a:gd name="T42" fmla="*/ 14 w 20"/>
                  <a:gd name="T43" fmla="*/ 34 h 39"/>
                  <a:gd name="T44" fmla="*/ 14 w 20"/>
                  <a:gd name="T45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" h="39">
                    <a:moveTo>
                      <a:pt x="14" y="34"/>
                    </a:moveTo>
                    <a:cubicBezTo>
                      <a:pt x="12" y="32"/>
                      <a:pt x="16" y="30"/>
                      <a:pt x="17" y="30"/>
                    </a:cubicBezTo>
                    <a:cubicBezTo>
                      <a:pt x="19" y="29"/>
                      <a:pt x="20" y="28"/>
                      <a:pt x="20" y="27"/>
                    </a:cubicBezTo>
                    <a:cubicBezTo>
                      <a:pt x="20" y="26"/>
                      <a:pt x="20" y="25"/>
                      <a:pt x="20" y="24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8" y="22"/>
                      <a:pt x="18" y="21"/>
                      <a:pt x="17" y="20"/>
                    </a:cubicBezTo>
                    <a:cubicBezTo>
                      <a:pt x="16" y="20"/>
                      <a:pt x="15" y="21"/>
                      <a:pt x="14" y="20"/>
                    </a:cubicBezTo>
                    <a:cubicBezTo>
                      <a:pt x="11" y="18"/>
                      <a:pt x="14" y="17"/>
                      <a:pt x="16" y="16"/>
                    </a:cubicBezTo>
                    <a:cubicBezTo>
                      <a:pt x="18" y="15"/>
                      <a:pt x="19" y="12"/>
                      <a:pt x="17" y="10"/>
                    </a:cubicBezTo>
                    <a:cubicBezTo>
                      <a:pt x="17" y="9"/>
                      <a:pt x="14" y="7"/>
                      <a:pt x="15" y="6"/>
                    </a:cubicBezTo>
                    <a:cubicBezTo>
                      <a:pt x="16" y="5"/>
                      <a:pt x="17" y="5"/>
                      <a:pt x="18" y="4"/>
                    </a:cubicBezTo>
                    <a:cubicBezTo>
                      <a:pt x="18" y="4"/>
                      <a:pt x="18" y="1"/>
                      <a:pt x="18" y="1"/>
                    </a:cubicBezTo>
                    <a:cubicBezTo>
                      <a:pt x="17" y="1"/>
                      <a:pt x="16" y="4"/>
                      <a:pt x="15" y="3"/>
                    </a:cubicBezTo>
                    <a:cubicBezTo>
                      <a:pt x="15" y="3"/>
                      <a:pt x="14" y="2"/>
                      <a:pt x="14" y="2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9" y="1"/>
                      <a:pt x="6" y="2"/>
                      <a:pt x="5" y="4"/>
                    </a:cubicBezTo>
                    <a:cubicBezTo>
                      <a:pt x="3" y="8"/>
                      <a:pt x="5" y="14"/>
                      <a:pt x="2" y="17"/>
                    </a:cubicBezTo>
                    <a:cubicBezTo>
                      <a:pt x="0" y="19"/>
                      <a:pt x="0" y="19"/>
                      <a:pt x="1" y="21"/>
                    </a:cubicBezTo>
                    <a:cubicBezTo>
                      <a:pt x="1" y="23"/>
                      <a:pt x="4" y="24"/>
                      <a:pt x="4" y="26"/>
                    </a:cubicBezTo>
                    <a:cubicBezTo>
                      <a:pt x="5" y="28"/>
                      <a:pt x="8" y="29"/>
                      <a:pt x="8" y="30"/>
                    </a:cubicBezTo>
                    <a:cubicBezTo>
                      <a:pt x="9" y="33"/>
                      <a:pt x="10" y="37"/>
                      <a:pt x="10" y="39"/>
                    </a:cubicBezTo>
                    <a:cubicBezTo>
                      <a:pt x="12" y="39"/>
                      <a:pt x="16" y="37"/>
                      <a:pt x="14" y="34"/>
                    </a:cubicBezTo>
                    <a:cubicBezTo>
                      <a:pt x="13" y="33"/>
                      <a:pt x="15" y="35"/>
                      <a:pt x="14" y="3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7" name="Freeform 772">
                <a:extLst>
                  <a:ext uri="{FF2B5EF4-FFF2-40B4-BE49-F238E27FC236}">
                    <a16:creationId xmlns:a16="http://schemas.microsoft.com/office/drawing/2014/main" id="{71B9F01E-C597-CE42-94A9-C57206E897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305" y="7424368"/>
                <a:ext cx="710194" cy="684895"/>
              </a:xfrm>
              <a:custGeom>
                <a:avLst/>
                <a:gdLst>
                  <a:gd name="T0" fmla="*/ 21 w 76"/>
                  <a:gd name="T1" fmla="*/ 55 h 73"/>
                  <a:gd name="T2" fmla="*/ 25 w 76"/>
                  <a:gd name="T3" fmla="*/ 57 h 73"/>
                  <a:gd name="T4" fmla="*/ 28 w 76"/>
                  <a:gd name="T5" fmla="*/ 55 h 73"/>
                  <a:gd name="T6" fmla="*/ 33 w 76"/>
                  <a:gd name="T7" fmla="*/ 53 h 73"/>
                  <a:gd name="T8" fmla="*/ 44 w 76"/>
                  <a:gd name="T9" fmla="*/ 59 h 73"/>
                  <a:gd name="T10" fmla="*/ 70 w 76"/>
                  <a:gd name="T11" fmla="*/ 73 h 73"/>
                  <a:gd name="T12" fmla="*/ 71 w 76"/>
                  <a:gd name="T13" fmla="*/ 71 h 73"/>
                  <a:gd name="T14" fmla="*/ 75 w 76"/>
                  <a:gd name="T15" fmla="*/ 71 h 73"/>
                  <a:gd name="T16" fmla="*/ 75 w 76"/>
                  <a:gd name="T17" fmla="*/ 66 h 73"/>
                  <a:gd name="T18" fmla="*/ 75 w 76"/>
                  <a:gd name="T19" fmla="*/ 44 h 73"/>
                  <a:gd name="T20" fmla="*/ 75 w 76"/>
                  <a:gd name="T21" fmla="*/ 24 h 73"/>
                  <a:gd name="T22" fmla="*/ 75 w 76"/>
                  <a:gd name="T23" fmla="*/ 20 h 73"/>
                  <a:gd name="T24" fmla="*/ 74 w 76"/>
                  <a:gd name="T25" fmla="*/ 17 h 73"/>
                  <a:gd name="T26" fmla="*/ 76 w 76"/>
                  <a:gd name="T27" fmla="*/ 14 h 73"/>
                  <a:gd name="T28" fmla="*/ 74 w 76"/>
                  <a:gd name="T29" fmla="*/ 11 h 73"/>
                  <a:gd name="T30" fmla="*/ 76 w 76"/>
                  <a:gd name="T31" fmla="*/ 8 h 73"/>
                  <a:gd name="T32" fmla="*/ 67 w 76"/>
                  <a:gd name="T33" fmla="*/ 5 h 73"/>
                  <a:gd name="T34" fmla="*/ 61 w 76"/>
                  <a:gd name="T35" fmla="*/ 2 h 73"/>
                  <a:gd name="T36" fmla="*/ 51 w 76"/>
                  <a:gd name="T37" fmla="*/ 6 h 73"/>
                  <a:gd name="T38" fmla="*/ 51 w 76"/>
                  <a:gd name="T39" fmla="*/ 9 h 73"/>
                  <a:gd name="T40" fmla="*/ 50 w 76"/>
                  <a:gd name="T41" fmla="*/ 14 h 73"/>
                  <a:gd name="T42" fmla="*/ 41 w 76"/>
                  <a:gd name="T43" fmla="*/ 13 h 73"/>
                  <a:gd name="T44" fmla="*/ 36 w 76"/>
                  <a:gd name="T45" fmla="*/ 12 h 73"/>
                  <a:gd name="T46" fmla="*/ 31 w 76"/>
                  <a:gd name="T47" fmla="*/ 10 h 73"/>
                  <a:gd name="T48" fmla="*/ 29 w 76"/>
                  <a:gd name="T49" fmla="*/ 6 h 73"/>
                  <a:gd name="T50" fmla="*/ 23 w 76"/>
                  <a:gd name="T51" fmla="*/ 3 h 73"/>
                  <a:gd name="T52" fmla="*/ 17 w 76"/>
                  <a:gd name="T53" fmla="*/ 2 h 73"/>
                  <a:gd name="T54" fmla="*/ 11 w 76"/>
                  <a:gd name="T55" fmla="*/ 0 h 73"/>
                  <a:gd name="T56" fmla="*/ 11 w 76"/>
                  <a:gd name="T57" fmla="*/ 4 h 73"/>
                  <a:gd name="T58" fmla="*/ 9 w 76"/>
                  <a:gd name="T59" fmla="*/ 6 h 73"/>
                  <a:gd name="T60" fmla="*/ 5 w 76"/>
                  <a:gd name="T61" fmla="*/ 8 h 73"/>
                  <a:gd name="T62" fmla="*/ 5 w 76"/>
                  <a:gd name="T63" fmla="*/ 14 h 73"/>
                  <a:gd name="T64" fmla="*/ 1 w 76"/>
                  <a:gd name="T65" fmla="*/ 17 h 73"/>
                  <a:gd name="T66" fmla="*/ 3 w 76"/>
                  <a:gd name="T67" fmla="*/ 21 h 73"/>
                  <a:gd name="T68" fmla="*/ 3 w 76"/>
                  <a:gd name="T69" fmla="*/ 26 h 73"/>
                  <a:gd name="T70" fmla="*/ 3 w 76"/>
                  <a:gd name="T71" fmla="*/ 31 h 73"/>
                  <a:gd name="T72" fmla="*/ 3 w 76"/>
                  <a:gd name="T73" fmla="*/ 34 h 73"/>
                  <a:gd name="T74" fmla="*/ 3 w 76"/>
                  <a:gd name="T75" fmla="*/ 37 h 73"/>
                  <a:gd name="T76" fmla="*/ 1 w 76"/>
                  <a:gd name="T77" fmla="*/ 40 h 73"/>
                  <a:gd name="T78" fmla="*/ 4 w 76"/>
                  <a:gd name="T79" fmla="*/ 46 h 73"/>
                  <a:gd name="T80" fmla="*/ 7 w 76"/>
                  <a:gd name="T81" fmla="*/ 48 h 73"/>
                  <a:gd name="T82" fmla="*/ 11 w 76"/>
                  <a:gd name="T83" fmla="*/ 49 h 73"/>
                  <a:gd name="T84" fmla="*/ 14 w 76"/>
                  <a:gd name="T85" fmla="*/ 53 h 73"/>
                  <a:gd name="T86" fmla="*/ 21 w 76"/>
                  <a:gd name="T87" fmla="*/ 55 h 73"/>
                  <a:gd name="T88" fmla="*/ 21 w 76"/>
                  <a:gd name="T89" fmla="*/ 5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" h="73">
                    <a:moveTo>
                      <a:pt x="21" y="55"/>
                    </a:moveTo>
                    <a:cubicBezTo>
                      <a:pt x="21" y="56"/>
                      <a:pt x="24" y="58"/>
                      <a:pt x="25" y="57"/>
                    </a:cubicBezTo>
                    <a:cubicBezTo>
                      <a:pt x="26" y="56"/>
                      <a:pt x="27" y="56"/>
                      <a:pt x="28" y="55"/>
                    </a:cubicBezTo>
                    <a:cubicBezTo>
                      <a:pt x="29" y="55"/>
                      <a:pt x="32" y="53"/>
                      <a:pt x="33" y="53"/>
                    </a:cubicBezTo>
                    <a:cubicBezTo>
                      <a:pt x="37" y="55"/>
                      <a:pt x="40" y="57"/>
                      <a:pt x="44" y="59"/>
                    </a:cubicBezTo>
                    <a:cubicBezTo>
                      <a:pt x="53" y="64"/>
                      <a:pt x="61" y="69"/>
                      <a:pt x="70" y="73"/>
                    </a:cubicBezTo>
                    <a:cubicBezTo>
                      <a:pt x="70" y="71"/>
                      <a:pt x="69" y="71"/>
                      <a:pt x="71" y="71"/>
                    </a:cubicBezTo>
                    <a:cubicBezTo>
                      <a:pt x="71" y="71"/>
                      <a:pt x="75" y="71"/>
                      <a:pt x="75" y="71"/>
                    </a:cubicBezTo>
                    <a:cubicBezTo>
                      <a:pt x="75" y="69"/>
                      <a:pt x="75" y="68"/>
                      <a:pt x="75" y="66"/>
                    </a:cubicBezTo>
                    <a:cubicBezTo>
                      <a:pt x="75" y="59"/>
                      <a:pt x="75" y="52"/>
                      <a:pt x="75" y="44"/>
                    </a:cubicBezTo>
                    <a:cubicBezTo>
                      <a:pt x="75" y="37"/>
                      <a:pt x="75" y="30"/>
                      <a:pt x="75" y="24"/>
                    </a:cubicBezTo>
                    <a:cubicBezTo>
                      <a:pt x="75" y="22"/>
                      <a:pt x="75" y="21"/>
                      <a:pt x="75" y="20"/>
                    </a:cubicBezTo>
                    <a:cubicBezTo>
                      <a:pt x="74" y="19"/>
                      <a:pt x="74" y="18"/>
                      <a:pt x="74" y="17"/>
                    </a:cubicBezTo>
                    <a:cubicBezTo>
                      <a:pt x="74" y="16"/>
                      <a:pt x="76" y="15"/>
                      <a:pt x="76" y="14"/>
                    </a:cubicBezTo>
                    <a:cubicBezTo>
                      <a:pt x="76" y="13"/>
                      <a:pt x="74" y="12"/>
                      <a:pt x="74" y="11"/>
                    </a:cubicBezTo>
                    <a:cubicBezTo>
                      <a:pt x="74" y="10"/>
                      <a:pt x="75" y="9"/>
                      <a:pt x="76" y="8"/>
                    </a:cubicBezTo>
                    <a:cubicBezTo>
                      <a:pt x="73" y="6"/>
                      <a:pt x="70" y="7"/>
                      <a:pt x="67" y="5"/>
                    </a:cubicBezTo>
                    <a:cubicBezTo>
                      <a:pt x="65" y="4"/>
                      <a:pt x="64" y="2"/>
                      <a:pt x="61" y="2"/>
                    </a:cubicBezTo>
                    <a:cubicBezTo>
                      <a:pt x="57" y="2"/>
                      <a:pt x="53" y="3"/>
                      <a:pt x="51" y="6"/>
                    </a:cubicBezTo>
                    <a:cubicBezTo>
                      <a:pt x="50" y="7"/>
                      <a:pt x="50" y="8"/>
                      <a:pt x="51" y="9"/>
                    </a:cubicBezTo>
                    <a:cubicBezTo>
                      <a:pt x="52" y="11"/>
                      <a:pt x="51" y="12"/>
                      <a:pt x="50" y="14"/>
                    </a:cubicBezTo>
                    <a:cubicBezTo>
                      <a:pt x="48" y="17"/>
                      <a:pt x="44" y="15"/>
                      <a:pt x="41" y="13"/>
                    </a:cubicBezTo>
                    <a:cubicBezTo>
                      <a:pt x="39" y="13"/>
                      <a:pt x="38" y="12"/>
                      <a:pt x="36" y="12"/>
                    </a:cubicBezTo>
                    <a:cubicBezTo>
                      <a:pt x="34" y="11"/>
                      <a:pt x="32" y="12"/>
                      <a:pt x="31" y="10"/>
                    </a:cubicBezTo>
                    <a:cubicBezTo>
                      <a:pt x="30" y="9"/>
                      <a:pt x="30" y="7"/>
                      <a:pt x="29" y="6"/>
                    </a:cubicBezTo>
                    <a:cubicBezTo>
                      <a:pt x="28" y="4"/>
                      <a:pt x="25" y="4"/>
                      <a:pt x="23" y="3"/>
                    </a:cubicBezTo>
                    <a:cubicBezTo>
                      <a:pt x="21" y="2"/>
                      <a:pt x="19" y="2"/>
                      <a:pt x="17" y="2"/>
                    </a:cubicBezTo>
                    <a:cubicBezTo>
                      <a:pt x="15" y="2"/>
                      <a:pt x="14" y="1"/>
                      <a:pt x="11" y="0"/>
                    </a:cubicBezTo>
                    <a:cubicBezTo>
                      <a:pt x="11" y="1"/>
                      <a:pt x="11" y="2"/>
                      <a:pt x="11" y="4"/>
                    </a:cubicBezTo>
                    <a:cubicBezTo>
                      <a:pt x="11" y="5"/>
                      <a:pt x="11" y="4"/>
                      <a:pt x="9" y="6"/>
                    </a:cubicBezTo>
                    <a:cubicBezTo>
                      <a:pt x="8" y="7"/>
                      <a:pt x="7" y="7"/>
                      <a:pt x="5" y="8"/>
                    </a:cubicBezTo>
                    <a:cubicBezTo>
                      <a:pt x="3" y="10"/>
                      <a:pt x="6" y="12"/>
                      <a:pt x="5" y="14"/>
                    </a:cubicBezTo>
                    <a:cubicBezTo>
                      <a:pt x="4" y="16"/>
                      <a:pt x="1" y="16"/>
                      <a:pt x="1" y="17"/>
                    </a:cubicBezTo>
                    <a:cubicBezTo>
                      <a:pt x="1" y="19"/>
                      <a:pt x="2" y="20"/>
                      <a:pt x="3" y="21"/>
                    </a:cubicBezTo>
                    <a:cubicBezTo>
                      <a:pt x="3" y="23"/>
                      <a:pt x="3" y="25"/>
                      <a:pt x="3" y="26"/>
                    </a:cubicBezTo>
                    <a:cubicBezTo>
                      <a:pt x="3" y="28"/>
                      <a:pt x="4" y="29"/>
                      <a:pt x="3" y="31"/>
                    </a:cubicBezTo>
                    <a:cubicBezTo>
                      <a:pt x="3" y="32"/>
                      <a:pt x="3" y="33"/>
                      <a:pt x="3" y="34"/>
                    </a:cubicBezTo>
                    <a:cubicBezTo>
                      <a:pt x="3" y="35"/>
                      <a:pt x="4" y="36"/>
                      <a:pt x="3" y="37"/>
                    </a:cubicBezTo>
                    <a:cubicBezTo>
                      <a:pt x="3" y="38"/>
                      <a:pt x="0" y="38"/>
                      <a:pt x="1" y="40"/>
                    </a:cubicBezTo>
                    <a:cubicBezTo>
                      <a:pt x="3" y="42"/>
                      <a:pt x="4" y="43"/>
                      <a:pt x="4" y="46"/>
                    </a:cubicBezTo>
                    <a:cubicBezTo>
                      <a:pt x="4" y="48"/>
                      <a:pt x="6" y="47"/>
                      <a:pt x="7" y="48"/>
                    </a:cubicBezTo>
                    <a:cubicBezTo>
                      <a:pt x="9" y="48"/>
                      <a:pt x="10" y="48"/>
                      <a:pt x="11" y="49"/>
                    </a:cubicBezTo>
                    <a:cubicBezTo>
                      <a:pt x="12" y="50"/>
                      <a:pt x="13" y="52"/>
                      <a:pt x="14" y="53"/>
                    </a:cubicBezTo>
                    <a:cubicBezTo>
                      <a:pt x="16" y="54"/>
                      <a:pt x="19" y="53"/>
                      <a:pt x="21" y="55"/>
                    </a:cubicBezTo>
                    <a:cubicBezTo>
                      <a:pt x="22" y="56"/>
                      <a:pt x="20" y="54"/>
                      <a:pt x="21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8" name="Freeform 773">
                <a:extLst>
                  <a:ext uri="{FF2B5EF4-FFF2-40B4-BE49-F238E27FC236}">
                    <a16:creationId xmlns:a16="http://schemas.microsoft.com/office/drawing/2014/main" id="{47D3EAF8-1D24-C44D-94F2-8443967C3C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0373" y="7714255"/>
                <a:ext cx="391720" cy="318556"/>
              </a:xfrm>
              <a:custGeom>
                <a:avLst/>
                <a:gdLst>
                  <a:gd name="T0" fmla="*/ 19 w 42"/>
                  <a:gd name="T1" fmla="*/ 34 h 34"/>
                  <a:gd name="T2" fmla="*/ 20 w 42"/>
                  <a:gd name="T3" fmla="*/ 25 h 34"/>
                  <a:gd name="T4" fmla="*/ 24 w 42"/>
                  <a:gd name="T5" fmla="*/ 22 h 34"/>
                  <a:gd name="T6" fmla="*/ 25 w 42"/>
                  <a:gd name="T7" fmla="*/ 20 h 34"/>
                  <a:gd name="T8" fmla="*/ 25 w 42"/>
                  <a:gd name="T9" fmla="*/ 9 h 34"/>
                  <a:gd name="T10" fmla="*/ 32 w 42"/>
                  <a:gd name="T11" fmla="*/ 9 h 34"/>
                  <a:gd name="T12" fmla="*/ 41 w 42"/>
                  <a:gd name="T13" fmla="*/ 9 h 34"/>
                  <a:gd name="T14" fmla="*/ 42 w 42"/>
                  <a:gd name="T15" fmla="*/ 2 h 34"/>
                  <a:gd name="T16" fmla="*/ 40 w 42"/>
                  <a:gd name="T17" fmla="*/ 0 h 34"/>
                  <a:gd name="T18" fmla="*/ 20 w 42"/>
                  <a:gd name="T19" fmla="*/ 0 h 34"/>
                  <a:gd name="T20" fmla="*/ 15 w 42"/>
                  <a:gd name="T21" fmla="*/ 6 h 34"/>
                  <a:gd name="T22" fmla="*/ 10 w 42"/>
                  <a:gd name="T23" fmla="*/ 17 h 34"/>
                  <a:gd name="T24" fmla="*/ 8 w 42"/>
                  <a:gd name="T25" fmla="*/ 18 h 34"/>
                  <a:gd name="T26" fmla="*/ 4 w 42"/>
                  <a:gd name="T27" fmla="*/ 25 h 34"/>
                  <a:gd name="T28" fmla="*/ 0 w 42"/>
                  <a:gd name="T29" fmla="*/ 34 h 34"/>
                  <a:gd name="T30" fmla="*/ 19 w 42"/>
                  <a:gd name="T3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34">
                    <a:moveTo>
                      <a:pt x="19" y="34"/>
                    </a:moveTo>
                    <a:cubicBezTo>
                      <a:pt x="19" y="31"/>
                      <a:pt x="18" y="26"/>
                      <a:pt x="20" y="25"/>
                    </a:cubicBezTo>
                    <a:cubicBezTo>
                      <a:pt x="21" y="24"/>
                      <a:pt x="23" y="23"/>
                      <a:pt x="24" y="22"/>
                    </a:cubicBezTo>
                    <a:cubicBezTo>
                      <a:pt x="25" y="22"/>
                      <a:pt x="25" y="20"/>
                      <a:pt x="25" y="20"/>
                    </a:cubicBezTo>
                    <a:cubicBezTo>
                      <a:pt x="25" y="16"/>
                      <a:pt x="25" y="13"/>
                      <a:pt x="25" y="9"/>
                    </a:cubicBezTo>
                    <a:cubicBezTo>
                      <a:pt x="25" y="9"/>
                      <a:pt x="31" y="9"/>
                      <a:pt x="32" y="9"/>
                    </a:cubicBezTo>
                    <a:cubicBezTo>
                      <a:pt x="35" y="9"/>
                      <a:pt x="38" y="9"/>
                      <a:pt x="41" y="9"/>
                    </a:cubicBezTo>
                    <a:cubicBezTo>
                      <a:pt x="42" y="9"/>
                      <a:pt x="42" y="3"/>
                      <a:pt x="42" y="2"/>
                    </a:cubicBezTo>
                    <a:cubicBezTo>
                      <a:pt x="42" y="0"/>
                      <a:pt x="42" y="0"/>
                      <a:pt x="40" y="0"/>
                    </a:cubicBezTo>
                    <a:cubicBezTo>
                      <a:pt x="33" y="0"/>
                      <a:pt x="27" y="0"/>
                      <a:pt x="20" y="0"/>
                    </a:cubicBezTo>
                    <a:cubicBezTo>
                      <a:pt x="18" y="2"/>
                      <a:pt x="17" y="4"/>
                      <a:pt x="15" y="6"/>
                    </a:cubicBezTo>
                    <a:cubicBezTo>
                      <a:pt x="11" y="9"/>
                      <a:pt x="11" y="12"/>
                      <a:pt x="10" y="17"/>
                    </a:cubicBezTo>
                    <a:cubicBezTo>
                      <a:pt x="10" y="17"/>
                      <a:pt x="9" y="18"/>
                      <a:pt x="8" y="18"/>
                    </a:cubicBezTo>
                    <a:cubicBezTo>
                      <a:pt x="6" y="20"/>
                      <a:pt x="5" y="22"/>
                      <a:pt x="4" y="25"/>
                    </a:cubicBezTo>
                    <a:cubicBezTo>
                      <a:pt x="2" y="28"/>
                      <a:pt x="0" y="30"/>
                      <a:pt x="0" y="34"/>
                    </a:cubicBezTo>
                    <a:cubicBezTo>
                      <a:pt x="6" y="34"/>
                      <a:pt x="13" y="34"/>
                      <a:pt x="19" y="3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9" name="Freeform 774">
                <a:extLst>
                  <a:ext uri="{FF2B5EF4-FFF2-40B4-BE49-F238E27FC236}">
                    <a16:creationId xmlns:a16="http://schemas.microsoft.com/office/drawing/2014/main" id="{D0BE8A54-2049-9B4A-99B6-A468C24AF3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8270" y="7265092"/>
                <a:ext cx="560508" cy="449163"/>
              </a:xfrm>
              <a:custGeom>
                <a:avLst/>
                <a:gdLst>
                  <a:gd name="T0" fmla="*/ 22 w 60"/>
                  <a:gd name="T1" fmla="*/ 48 h 48"/>
                  <a:gd name="T2" fmla="*/ 23 w 60"/>
                  <a:gd name="T3" fmla="*/ 41 h 48"/>
                  <a:gd name="T4" fmla="*/ 29 w 60"/>
                  <a:gd name="T5" fmla="*/ 37 h 48"/>
                  <a:gd name="T6" fmla="*/ 33 w 60"/>
                  <a:gd name="T7" fmla="*/ 37 h 48"/>
                  <a:gd name="T8" fmla="*/ 38 w 60"/>
                  <a:gd name="T9" fmla="*/ 35 h 48"/>
                  <a:gd name="T10" fmla="*/ 40 w 60"/>
                  <a:gd name="T11" fmla="*/ 32 h 48"/>
                  <a:gd name="T12" fmla="*/ 45 w 60"/>
                  <a:gd name="T13" fmla="*/ 31 h 48"/>
                  <a:gd name="T14" fmla="*/ 46 w 60"/>
                  <a:gd name="T15" fmla="*/ 28 h 48"/>
                  <a:gd name="T16" fmla="*/ 50 w 60"/>
                  <a:gd name="T17" fmla="*/ 25 h 48"/>
                  <a:gd name="T18" fmla="*/ 53 w 60"/>
                  <a:gd name="T19" fmla="*/ 23 h 48"/>
                  <a:gd name="T20" fmla="*/ 58 w 60"/>
                  <a:gd name="T21" fmla="*/ 24 h 48"/>
                  <a:gd name="T22" fmla="*/ 56 w 60"/>
                  <a:gd name="T23" fmla="*/ 16 h 48"/>
                  <a:gd name="T24" fmla="*/ 56 w 60"/>
                  <a:gd name="T25" fmla="*/ 10 h 48"/>
                  <a:gd name="T26" fmla="*/ 55 w 60"/>
                  <a:gd name="T27" fmla="*/ 7 h 48"/>
                  <a:gd name="T28" fmla="*/ 51 w 60"/>
                  <a:gd name="T29" fmla="*/ 6 h 48"/>
                  <a:gd name="T30" fmla="*/ 47 w 60"/>
                  <a:gd name="T31" fmla="*/ 6 h 48"/>
                  <a:gd name="T32" fmla="*/ 42 w 60"/>
                  <a:gd name="T33" fmla="*/ 6 h 48"/>
                  <a:gd name="T34" fmla="*/ 35 w 60"/>
                  <a:gd name="T35" fmla="*/ 4 h 48"/>
                  <a:gd name="T36" fmla="*/ 30 w 60"/>
                  <a:gd name="T37" fmla="*/ 13 h 48"/>
                  <a:gd name="T38" fmla="*/ 20 w 60"/>
                  <a:gd name="T39" fmla="*/ 19 h 48"/>
                  <a:gd name="T40" fmla="*/ 16 w 60"/>
                  <a:gd name="T41" fmla="*/ 27 h 48"/>
                  <a:gd name="T42" fmla="*/ 16 w 60"/>
                  <a:gd name="T43" fmla="*/ 35 h 48"/>
                  <a:gd name="T44" fmla="*/ 14 w 60"/>
                  <a:gd name="T45" fmla="*/ 39 h 48"/>
                  <a:gd name="T46" fmla="*/ 9 w 60"/>
                  <a:gd name="T47" fmla="*/ 42 h 48"/>
                  <a:gd name="T48" fmla="*/ 5 w 60"/>
                  <a:gd name="T49" fmla="*/ 45 h 48"/>
                  <a:gd name="T50" fmla="*/ 0 w 60"/>
                  <a:gd name="T51" fmla="*/ 48 h 48"/>
                  <a:gd name="T52" fmla="*/ 22 w 60"/>
                  <a:gd name="T5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0" h="48">
                    <a:moveTo>
                      <a:pt x="22" y="48"/>
                    </a:moveTo>
                    <a:cubicBezTo>
                      <a:pt x="22" y="45"/>
                      <a:pt x="21" y="43"/>
                      <a:pt x="23" y="41"/>
                    </a:cubicBezTo>
                    <a:cubicBezTo>
                      <a:pt x="25" y="40"/>
                      <a:pt x="28" y="39"/>
                      <a:pt x="29" y="37"/>
                    </a:cubicBezTo>
                    <a:cubicBezTo>
                      <a:pt x="30" y="37"/>
                      <a:pt x="32" y="37"/>
                      <a:pt x="33" y="37"/>
                    </a:cubicBezTo>
                    <a:cubicBezTo>
                      <a:pt x="34" y="36"/>
                      <a:pt x="36" y="36"/>
                      <a:pt x="38" y="35"/>
                    </a:cubicBezTo>
                    <a:cubicBezTo>
                      <a:pt x="39" y="34"/>
                      <a:pt x="39" y="33"/>
                      <a:pt x="40" y="32"/>
                    </a:cubicBezTo>
                    <a:cubicBezTo>
                      <a:pt x="41" y="31"/>
                      <a:pt x="44" y="32"/>
                      <a:pt x="45" y="31"/>
                    </a:cubicBezTo>
                    <a:cubicBezTo>
                      <a:pt x="46" y="30"/>
                      <a:pt x="46" y="29"/>
                      <a:pt x="46" y="28"/>
                    </a:cubicBezTo>
                    <a:cubicBezTo>
                      <a:pt x="46" y="26"/>
                      <a:pt x="49" y="26"/>
                      <a:pt x="50" y="25"/>
                    </a:cubicBezTo>
                    <a:cubicBezTo>
                      <a:pt x="51" y="24"/>
                      <a:pt x="51" y="23"/>
                      <a:pt x="53" y="23"/>
                    </a:cubicBezTo>
                    <a:cubicBezTo>
                      <a:pt x="54" y="23"/>
                      <a:pt x="57" y="24"/>
                      <a:pt x="58" y="24"/>
                    </a:cubicBezTo>
                    <a:cubicBezTo>
                      <a:pt x="60" y="23"/>
                      <a:pt x="56" y="17"/>
                      <a:pt x="56" y="16"/>
                    </a:cubicBezTo>
                    <a:cubicBezTo>
                      <a:pt x="56" y="14"/>
                      <a:pt x="56" y="12"/>
                      <a:pt x="56" y="10"/>
                    </a:cubicBezTo>
                    <a:cubicBezTo>
                      <a:pt x="55" y="9"/>
                      <a:pt x="55" y="8"/>
                      <a:pt x="55" y="7"/>
                    </a:cubicBezTo>
                    <a:cubicBezTo>
                      <a:pt x="53" y="7"/>
                      <a:pt x="52" y="6"/>
                      <a:pt x="51" y="6"/>
                    </a:cubicBezTo>
                    <a:cubicBezTo>
                      <a:pt x="50" y="5"/>
                      <a:pt x="48" y="6"/>
                      <a:pt x="47" y="6"/>
                    </a:cubicBezTo>
                    <a:cubicBezTo>
                      <a:pt x="46" y="5"/>
                      <a:pt x="44" y="6"/>
                      <a:pt x="42" y="6"/>
                    </a:cubicBezTo>
                    <a:cubicBezTo>
                      <a:pt x="40" y="6"/>
                      <a:pt x="36" y="0"/>
                      <a:pt x="35" y="4"/>
                    </a:cubicBezTo>
                    <a:cubicBezTo>
                      <a:pt x="34" y="7"/>
                      <a:pt x="33" y="10"/>
                      <a:pt x="30" y="13"/>
                    </a:cubicBezTo>
                    <a:cubicBezTo>
                      <a:pt x="27" y="16"/>
                      <a:pt x="23" y="16"/>
                      <a:pt x="20" y="19"/>
                    </a:cubicBezTo>
                    <a:cubicBezTo>
                      <a:pt x="18" y="21"/>
                      <a:pt x="17" y="24"/>
                      <a:pt x="16" y="27"/>
                    </a:cubicBezTo>
                    <a:cubicBezTo>
                      <a:pt x="16" y="29"/>
                      <a:pt x="17" y="32"/>
                      <a:pt x="16" y="35"/>
                    </a:cubicBezTo>
                    <a:cubicBezTo>
                      <a:pt x="15" y="36"/>
                      <a:pt x="14" y="38"/>
                      <a:pt x="14" y="39"/>
                    </a:cubicBezTo>
                    <a:cubicBezTo>
                      <a:pt x="13" y="41"/>
                      <a:pt x="11" y="41"/>
                      <a:pt x="9" y="42"/>
                    </a:cubicBezTo>
                    <a:cubicBezTo>
                      <a:pt x="8" y="43"/>
                      <a:pt x="7" y="44"/>
                      <a:pt x="5" y="45"/>
                    </a:cubicBezTo>
                    <a:cubicBezTo>
                      <a:pt x="4" y="46"/>
                      <a:pt x="2" y="46"/>
                      <a:pt x="0" y="48"/>
                    </a:cubicBezTo>
                    <a:lnTo>
                      <a:pt x="22" y="48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0" name="Freeform 775">
                <a:extLst>
                  <a:ext uri="{FF2B5EF4-FFF2-40B4-BE49-F238E27FC236}">
                    <a16:creationId xmlns:a16="http://schemas.microsoft.com/office/drawing/2014/main" id="{C125A82B-77A2-FC44-8D74-6B8DBEAF2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725" y="7220494"/>
                <a:ext cx="968153" cy="923808"/>
              </a:xfrm>
              <a:custGeom>
                <a:avLst/>
                <a:gdLst>
                  <a:gd name="T0" fmla="*/ 35 w 104"/>
                  <a:gd name="T1" fmla="*/ 22 h 99"/>
                  <a:gd name="T2" fmla="*/ 36 w 104"/>
                  <a:gd name="T3" fmla="*/ 29 h 99"/>
                  <a:gd name="T4" fmla="*/ 31 w 104"/>
                  <a:gd name="T5" fmla="*/ 28 h 99"/>
                  <a:gd name="T6" fmla="*/ 29 w 104"/>
                  <a:gd name="T7" fmla="*/ 30 h 99"/>
                  <a:gd name="T8" fmla="*/ 26 w 104"/>
                  <a:gd name="T9" fmla="*/ 31 h 99"/>
                  <a:gd name="T10" fmla="*/ 24 w 104"/>
                  <a:gd name="T11" fmla="*/ 35 h 99"/>
                  <a:gd name="T12" fmla="*/ 20 w 104"/>
                  <a:gd name="T13" fmla="*/ 37 h 99"/>
                  <a:gd name="T14" fmla="*/ 17 w 104"/>
                  <a:gd name="T15" fmla="*/ 40 h 99"/>
                  <a:gd name="T16" fmla="*/ 11 w 104"/>
                  <a:gd name="T17" fmla="*/ 42 h 99"/>
                  <a:gd name="T18" fmla="*/ 8 w 104"/>
                  <a:gd name="T19" fmla="*/ 43 h 99"/>
                  <a:gd name="T20" fmla="*/ 4 w 104"/>
                  <a:gd name="T21" fmla="*/ 45 h 99"/>
                  <a:gd name="T22" fmla="*/ 1 w 104"/>
                  <a:gd name="T23" fmla="*/ 52 h 99"/>
                  <a:gd name="T24" fmla="*/ 2 w 104"/>
                  <a:gd name="T25" fmla="*/ 56 h 99"/>
                  <a:gd name="T26" fmla="*/ 6 w 104"/>
                  <a:gd name="T27" fmla="*/ 59 h 99"/>
                  <a:gd name="T28" fmla="*/ 37 w 104"/>
                  <a:gd name="T29" fmla="*/ 79 h 99"/>
                  <a:gd name="T30" fmla="*/ 48 w 104"/>
                  <a:gd name="T31" fmla="*/ 86 h 99"/>
                  <a:gd name="T32" fmla="*/ 49 w 104"/>
                  <a:gd name="T33" fmla="*/ 87 h 99"/>
                  <a:gd name="T34" fmla="*/ 58 w 104"/>
                  <a:gd name="T35" fmla="*/ 93 h 99"/>
                  <a:gd name="T36" fmla="*/ 61 w 104"/>
                  <a:gd name="T37" fmla="*/ 99 h 99"/>
                  <a:gd name="T38" fmla="*/ 67 w 104"/>
                  <a:gd name="T39" fmla="*/ 97 h 99"/>
                  <a:gd name="T40" fmla="*/ 72 w 104"/>
                  <a:gd name="T41" fmla="*/ 96 h 99"/>
                  <a:gd name="T42" fmla="*/ 85 w 104"/>
                  <a:gd name="T43" fmla="*/ 87 h 99"/>
                  <a:gd name="T44" fmla="*/ 100 w 104"/>
                  <a:gd name="T45" fmla="*/ 77 h 99"/>
                  <a:gd name="T46" fmla="*/ 104 w 104"/>
                  <a:gd name="T47" fmla="*/ 75 h 99"/>
                  <a:gd name="T48" fmla="*/ 97 w 104"/>
                  <a:gd name="T49" fmla="*/ 69 h 99"/>
                  <a:gd name="T50" fmla="*/ 94 w 104"/>
                  <a:gd name="T51" fmla="*/ 69 h 99"/>
                  <a:gd name="T52" fmla="*/ 92 w 104"/>
                  <a:gd name="T53" fmla="*/ 63 h 99"/>
                  <a:gd name="T54" fmla="*/ 92 w 104"/>
                  <a:gd name="T55" fmla="*/ 60 h 99"/>
                  <a:gd name="T56" fmla="*/ 93 w 104"/>
                  <a:gd name="T57" fmla="*/ 55 h 99"/>
                  <a:gd name="T58" fmla="*/ 93 w 104"/>
                  <a:gd name="T59" fmla="*/ 50 h 99"/>
                  <a:gd name="T60" fmla="*/ 93 w 104"/>
                  <a:gd name="T61" fmla="*/ 46 h 99"/>
                  <a:gd name="T62" fmla="*/ 92 w 104"/>
                  <a:gd name="T63" fmla="*/ 42 h 99"/>
                  <a:gd name="T64" fmla="*/ 91 w 104"/>
                  <a:gd name="T65" fmla="*/ 37 h 99"/>
                  <a:gd name="T66" fmla="*/ 87 w 104"/>
                  <a:gd name="T67" fmla="*/ 27 h 99"/>
                  <a:gd name="T68" fmla="*/ 82 w 104"/>
                  <a:gd name="T69" fmla="*/ 20 h 99"/>
                  <a:gd name="T70" fmla="*/ 85 w 104"/>
                  <a:gd name="T71" fmla="*/ 13 h 99"/>
                  <a:gd name="T72" fmla="*/ 86 w 104"/>
                  <a:gd name="T73" fmla="*/ 2 h 99"/>
                  <a:gd name="T74" fmla="*/ 84 w 104"/>
                  <a:gd name="T75" fmla="*/ 1 h 99"/>
                  <a:gd name="T76" fmla="*/ 81 w 104"/>
                  <a:gd name="T77" fmla="*/ 0 h 99"/>
                  <a:gd name="T78" fmla="*/ 79 w 104"/>
                  <a:gd name="T79" fmla="*/ 1 h 99"/>
                  <a:gd name="T80" fmla="*/ 75 w 104"/>
                  <a:gd name="T81" fmla="*/ 0 h 99"/>
                  <a:gd name="T82" fmla="*/ 72 w 104"/>
                  <a:gd name="T83" fmla="*/ 2 h 99"/>
                  <a:gd name="T84" fmla="*/ 68 w 104"/>
                  <a:gd name="T85" fmla="*/ 1 h 99"/>
                  <a:gd name="T86" fmla="*/ 61 w 104"/>
                  <a:gd name="T87" fmla="*/ 2 h 99"/>
                  <a:gd name="T88" fmla="*/ 46 w 104"/>
                  <a:gd name="T89" fmla="*/ 5 h 99"/>
                  <a:gd name="T90" fmla="*/ 43 w 104"/>
                  <a:gd name="T91" fmla="*/ 7 h 99"/>
                  <a:gd name="T92" fmla="*/ 39 w 104"/>
                  <a:gd name="T93" fmla="*/ 8 h 99"/>
                  <a:gd name="T94" fmla="*/ 34 w 104"/>
                  <a:gd name="T95" fmla="*/ 12 h 99"/>
                  <a:gd name="T96" fmla="*/ 35 w 104"/>
                  <a:gd name="T97" fmla="*/ 22 h 99"/>
                  <a:gd name="T98" fmla="*/ 35 w 104"/>
                  <a:gd name="T99" fmla="*/ 2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99">
                    <a:moveTo>
                      <a:pt x="35" y="22"/>
                    </a:moveTo>
                    <a:cubicBezTo>
                      <a:pt x="36" y="23"/>
                      <a:pt x="40" y="29"/>
                      <a:pt x="36" y="29"/>
                    </a:cubicBezTo>
                    <a:cubicBezTo>
                      <a:pt x="35" y="28"/>
                      <a:pt x="32" y="27"/>
                      <a:pt x="31" y="28"/>
                    </a:cubicBezTo>
                    <a:cubicBezTo>
                      <a:pt x="30" y="29"/>
                      <a:pt x="30" y="29"/>
                      <a:pt x="29" y="30"/>
                    </a:cubicBezTo>
                    <a:cubicBezTo>
                      <a:pt x="28" y="31"/>
                      <a:pt x="27" y="31"/>
                      <a:pt x="26" y="31"/>
                    </a:cubicBezTo>
                    <a:cubicBezTo>
                      <a:pt x="24" y="32"/>
                      <a:pt x="25" y="34"/>
                      <a:pt x="24" y="35"/>
                    </a:cubicBezTo>
                    <a:cubicBezTo>
                      <a:pt x="24" y="37"/>
                      <a:pt x="21" y="36"/>
                      <a:pt x="20" y="37"/>
                    </a:cubicBezTo>
                    <a:cubicBezTo>
                      <a:pt x="18" y="37"/>
                      <a:pt x="18" y="39"/>
                      <a:pt x="17" y="40"/>
                    </a:cubicBezTo>
                    <a:cubicBezTo>
                      <a:pt x="15" y="42"/>
                      <a:pt x="13" y="41"/>
                      <a:pt x="11" y="42"/>
                    </a:cubicBezTo>
                    <a:cubicBezTo>
                      <a:pt x="10" y="42"/>
                      <a:pt x="9" y="42"/>
                      <a:pt x="8" y="43"/>
                    </a:cubicBezTo>
                    <a:cubicBezTo>
                      <a:pt x="7" y="43"/>
                      <a:pt x="5" y="44"/>
                      <a:pt x="4" y="45"/>
                    </a:cubicBezTo>
                    <a:cubicBezTo>
                      <a:pt x="0" y="47"/>
                      <a:pt x="1" y="48"/>
                      <a:pt x="1" y="52"/>
                    </a:cubicBezTo>
                    <a:cubicBezTo>
                      <a:pt x="1" y="55"/>
                      <a:pt x="0" y="55"/>
                      <a:pt x="2" y="56"/>
                    </a:cubicBezTo>
                    <a:cubicBezTo>
                      <a:pt x="3" y="57"/>
                      <a:pt x="5" y="58"/>
                      <a:pt x="6" y="59"/>
                    </a:cubicBezTo>
                    <a:cubicBezTo>
                      <a:pt x="16" y="66"/>
                      <a:pt x="26" y="72"/>
                      <a:pt x="37" y="79"/>
                    </a:cubicBezTo>
                    <a:cubicBezTo>
                      <a:pt x="40" y="81"/>
                      <a:pt x="44" y="84"/>
                      <a:pt x="48" y="86"/>
                    </a:cubicBezTo>
                    <a:cubicBezTo>
                      <a:pt x="48" y="87"/>
                      <a:pt x="49" y="87"/>
                      <a:pt x="49" y="87"/>
                    </a:cubicBezTo>
                    <a:cubicBezTo>
                      <a:pt x="52" y="92"/>
                      <a:pt x="54" y="92"/>
                      <a:pt x="58" y="93"/>
                    </a:cubicBezTo>
                    <a:cubicBezTo>
                      <a:pt x="61" y="94"/>
                      <a:pt x="58" y="98"/>
                      <a:pt x="61" y="99"/>
                    </a:cubicBezTo>
                    <a:cubicBezTo>
                      <a:pt x="62" y="99"/>
                      <a:pt x="65" y="98"/>
                      <a:pt x="67" y="97"/>
                    </a:cubicBezTo>
                    <a:cubicBezTo>
                      <a:pt x="68" y="97"/>
                      <a:pt x="71" y="97"/>
                      <a:pt x="72" y="96"/>
                    </a:cubicBezTo>
                    <a:cubicBezTo>
                      <a:pt x="76" y="93"/>
                      <a:pt x="80" y="90"/>
                      <a:pt x="85" y="87"/>
                    </a:cubicBezTo>
                    <a:cubicBezTo>
                      <a:pt x="90" y="84"/>
                      <a:pt x="95" y="80"/>
                      <a:pt x="100" y="77"/>
                    </a:cubicBezTo>
                    <a:cubicBezTo>
                      <a:pt x="101" y="77"/>
                      <a:pt x="102" y="76"/>
                      <a:pt x="104" y="75"/>
                    </a:cubicBezTo>
                    <a:cubicBezTo>
                      <a:pt x="102" y="71"/>
                      <a:pt x="101" y="70"/>
                      <a:pt x="97" y="69"/>
                    </a:cubicBezTo>
                    <a:cubicBezTo>
                      <a:pt x="96" y="69"/>
                      <a:pt x="94" y="69"/>
                      <a:pt x="94" y="69"/>
                    </a:cubicBezTo>
                    <a:cubicBezTo>
                      <a:pt x="94" y="66"/>
                      <a:pt x="94" y="65"/>
                      <a:pt x="92" y="63"/>
                    </a:cubicBezTo>
                    <a:cubicBezTo>
                      <a:pt x="91" y="61"/>
                      <a:pt x="91" y="61"/>
                      <a:pt x="92" y="60"/>
                    </a:cubicBezTo>
                    <a:cubicBezTo>
                      <a:pt x="94" y="58"/>
                      <a:pt x="93" y="57"/>
                      <a:pt x="93" y="55"/>
                    </a:cubicBezTo>
                    <a:cubicBezTo>
                      <a:pt x="93" y="53"/>
                      <a:pt x="94" y="52"/>
                      <a:pt x="93" y="50"/>
                    </a:cubicBezTo>
                    <a:cubicBezTo>
                      <a:pt x="93" y="49"/>
                      <a:pt x="93" y="48"/>
                      <a:pt x="93" y="46"/>
                    </a:cubicBezTo>
                    <a:cubicBezTo>
                      <a:pt x="93" y="45"/>
                      <a:pt x="93" y="43"/>
                      <a:pt x="92" y="42"/>
                    </a:cubicBezTo>
                    <a:cubicBezTo>
                      <a:pt x="91" y="41"/>
                      <a:pt x="91" y="39"/>
                      <a:pt x="91" y="37"/>
                    </a:cubicBezTo>
                    <a:cubicBezTo>
                      <a:pt x="91" y="34"/>
                      <a:pt x="90" y="30"/>
                      <a:pt x="87" y="27"/>
                    </a:cubicBezTo>
                    <a:cubicBezTo>
                      <a:pt x="85" y="25"/>
                      <a:pt x="83" y="23"/>
                      <a:pt x="82" y="20"/>
                    </a:cubicBezTo>
                    <a:cubicBezTo>
                      <a:pt x="80" y="16"/>
                      <a:pt x="84" y="17"/>
                      <a:pt x="85" y="13"/>
                    </a:cubicBezTo>
                    <a:cubicBezTo>
                      <a:pt x="85" y="9"/>
                      <a:pt x="85" y="6"/>
                      <a:pt x="86" y="2"/>
                    </a:cubicBezTo>
                    <a:cubicBezTo>
                      <a:pt x="85" y="2"/>
                      <a:pt x="85" y="1"/>
                      <a:pt x="84" y="1"/>
                    </a:cubicBezTo>
                    <a:cubicBezTo>
                      <a:pt x="82" y="2"/>
                      <a:pt x="82" y="0"/>
                      <a:pt x="81" y="0"/>
                    </a:cubicBezTo>
                    <a:cubicBezTo>
                      <a:pt x="80" y="0"/>
                      <a:pt x="80" y="1"/>
                      <a:pt x="79" y="1"/>
                    </a:cubicBezTo>
                    <a:cubicBezTo>
                      <a:pt x="77" y="1"/>
                      <a:pt x="77" y="0"/>
                      <a:pt x="75" y="0"/>
                    </a:cubicBezTo>
                    <a:cubicBezTo>
                      <a:pt x="74" y="1"/>
                      <a:pt x="73" y="1"/>
                      <a:pt x="72" y="2"/>
                    </a:cubicBezTo>
                    <a:cubicBezTo>
                      <a:pt x="70" y="3"/>
                      <a:pt x="70" y="2"/>
                      <a:pt x="68" y="1"/>
                    </a:cubicBezTo>
                    <a:cubicBezTo>
                      <a:pt x="66" y="1"/>
                      <a:pt x="63" y="1"/>
                      <a:pt x="61" y="2"/>
                    </a:cubicBezTo>
                    <a:cubicBezTo>
                      <a:pt x="56" y="3"/>
                      <a:pt x="51" y="3"/>
                      <a:pt x="46" y="5"/>
                    </a:cubicBezTo>
                    <a:cubicBezTo>
                      <a:pt x="45" y="6"/>
                      <a:pt x="44" y="7"/>
                      <a:pt x="43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7" y="9"/>
                      <a:pt x="37" y="12"/>
                      <a:pt x="34" y="12"/>
                    </a:cubicBezTo>
                    <a:cubicBezTo>
                      <a:pt x="35" y="15"/>
                      <a:pt x="35" y="18"/>
                      <a:pt x="35" y="22"/>
                    </a:cubicBezTo>
                    <a:cubicBezTo>
                      <a:pt x="36" y="23"/>
                      <a:pt x="35" y="20"/>
                      <a:pt x="35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1" name="Freeform 776">
                <a:extLst>
                  <a:ext uri="{FF2B5EF4-FFF2-40B4-BE49-F238E27FC236}">
                    <a16:creationId xmlns:a16="http://schemas.microsoft.com/office/drawing/2014/main" id="{BDCC9A4C-D2E4-444F-A440-0AAC05073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5722" y="3719583"/>
                <a:ext cx="2850319" cy="2124760"/>
              </a:xfrm>
              <a:custGeom>
                <a:avLst/>
                <a:gdLst>
                  <a:gd name="T0" fmla="*/ 33 w 305"/>
                  <a:gd name="T1" fmla="*/ 54 h 227"/>
                  <a:gd name="T2" fmla="*/ 1 w 305"/>
                  <a:gd name="T3" fmla="*/ 63 h 227"/>
                  <a:gd name="T4" fmla="*/ 19 w 305"/>
                  <a:gd name="T5" fmla="*/ 72 h 227"/>
                  <a:gd name="T6" fmla="*/ 24 w 305"/>
                  <a:gd name="T7" fmla="*/ 75 h 227"/>
                  <a:gd name="T8" fmla="*/ 20 w 305"/>
                  <a:gd name="T9" fmla="*/ 81 h 227"/>
                  <a:gd name="T10" fmla="*/ 36 w 305"/>
                  <a:gd name="T11" fmla="*/ 86 h 227"/>
                  <a:gd name="T12" fmla="*/ 73 w 305"/>
                  <a:gd name="T13" fmla="*/ 93 h 227"/>
                  <a:gd name="T14" fmla="*/ 87 w 305"/>
                  <a:gd name="T15" fmla="*/ 112 h 227"/>
                  <a:gd name="T16" fmla="*/ 88 w 305"/>
                  <a:gd name="T17" fmla="*/ 122 h 227"/>
                  <a:gd name="T18" fmla="*/ 89 w 305"/>
                  <a:gd name="T19" fmla="*/ 131 h 227"/>
                  <a:gd name="T20" fmla="*/ 104 w 305"/>
                  <a:gd name="T21" fmla="*/ 129 h 227"/>
                  <a:gd name="T22" fmla="*/ 106 w 305"/>
                  <a:gd name="T23" fmla="*/ 135 h 227"/>
                  <a:gd name="T24" fmla="*/ 106 w 305"/>
                  <a:gd name="T25" fmla="*/ 144 h 227"/>
                  <a:gd name="T26" fmla="*/ 109 w 305"/>
                  <a:gd name="T27" fmla="*/ 155 h 227"/>
                  <a:gd name="T28" fmla="*/ 106 w 305"/>
                  <a:gd name="T29" fmla="*/ 160 h 227"/>
                  <a:gd name="T30" fmla="*/ 100 w 305"/>
                  <a:gd name="T31" fmla="*/ 162 h 227"/>
                  <a:gd name="T32" fmla="*/ 112 w 305"/>
                  <a:gd name="T33" fmla="*/ 165 h 227"/>
                  <a:gd name="T34" fmla="*/ 112 w 305"/>
                  <a:gd name="T35" fmla="*/ 169 h 227"/>
                  <a:gd name="T36" fmla="*/ 107 w 305"/>
                  <a:gd name="T37" fmla="*/ 172 h 227"/>
                  <a:gd name="T38" fmla="*/ 107 w 305"/>
                  <a:gd name="T39" fmla="*/ 180 h 227"/>
                  <a:gd name="T40" fmla="*/ 110 w 305"/>
                  <a:gd name="T41" fmla="*/ 192 h 227"/>
                  <a:gd name="T42" fmla="*/ 114 w 305"/>
                  <a:gd name="T43" fmla="*/ 193 h 227"/>
                  <a:gd name="T44" fmla="*/ 120 w 305"/>
                  <a:gd name="T45" fmla="*/ 210 h 227"/>
                  <a:gd name="T46" fmla="*/ 138 w 305"/>
                  <a:gd name="T47" fmla="*/ 219 h 227"/>
                  <a:gd name="T48" fmla="*/ 142 w 305"/>
                  <a:gd name="T49" fmla="*/ 224 h 227"/>
                  <a:gd name="T50" fmla="*/ 151 w 305"/>
                  <a:gd name="T51" fmla="*/ 214 h 227"/>
                  <a:gd name="T52" fmla="*/ 156 w 305"/>
                  <a:gd name="T53" fmla="*/ 200 h 227"/>
                  <a:gd name="T54" fmla="*/ 163 w 305"/>
                  <a:gd name="T55" fmla="*/ 192 h 227"/>
                  <a:gd name="T56" fmla="*/ 173 w 305"/>
                  <a:gd name="T57" fmla="*/ 179 h 227"/>
                  <a:gd name="T58" fmla="*/ 193 w 305"/>
                  <a:gd name="T59" fmla="*/ 173 h 227"/>
                  <a:gd name="T60" fmla="*/ 216 w 305"/>
                  <a:gd name="T61" fmla="*/ 160 h 227"/>
                  <a:gd name="T62" fmla="*/ 232 w 305"/>
                  <a:gd name="T63" fmla="*/ 142 h 227"/>
                  <a:gd name="T64" fmla="*/ 234 w 305"/>
                  <a:gd name="T65" fmla="*/ 130 h 227"/>
                  <a:gd name="T66" fmla="*/ 253 w 305"/>
                  <a:gd name="T67" fmla="*/ 129 h 227"/>
                  <a:gd name="T68" fmla="*/ 233 w 305"/>
                  <a:gd name="T69" fmla="*/ 119 h 227"/>
                  <a:gd name="T70" fmla="*/ 238 w 305"/>
                  <a:gd name="T71" fmla="*/ 113 h 227"/>
                  <a:gd name="T72" fmla="*/ 262 w 305"/>
                  <a:gd name="T73" fmla="*/ 112 h 227"/>
                  <a:gd name="T74" fmla="*/ 258 w 305"/>
                  <a:gd name="T75" fmla="*/ 106 h 227"/>
                  <a:gd name="T76" fmla="*/ 266 w 305"/>
                  <a:gd name="T77" fmla="*/ 95 h 227"/>
                  <a:gd name="T78" fmla="*/ 253 w 305"/>
                  <a:gd name="T79" fmla="*/ 80 h 227"/>
                  <a:gd name="T80" fmla="*/ 263 w 305"/>
                  <a:gd name="T81" fmla="*/ 66 h 227"/>
                  <a:gd name="T82" fmla="*/ 268 w 305"/>
                  <a:gd name="T83" fmla="*/ 51 h 227"/>
                  <a:gd name="T84" fmla="*/ 283 w 305"/>
                  <a:gd name="T85" fmla="*/ 38 h 227"/>
                  <a:gd name="T86" fmla="*/ 291 w 305"/>
                  <a:gd name="T87" fmla="*/ 33 h 227"/>
                  <a:gd name="T88" fmla="*/ 259 w 305"/>
                  <a:gd name="T89" fmla="*/ 28 h 227"/>
                  <a:gd name="T90" fmla="*/ 238 w 305"/>
                  <a:gd name="T91" fmla="*/ 21 h 227"/>
                  <a:gd name="T92" fmla="*/ 256 w 305"/>
                  <a:gd name="T93" fmla="*/ 14 h 227"/>
                  <a:gd name="T94" fmla="*/ 206 w 305"/>
                  <a:gd name="T95" fmla="*/ 8 h 227"/>
                  <a:gd name="T96" fmla="*/ 213 w 305"/>
                  <a:gd name="T97" fmla="*/ 0 h 227"/>
                  <a:gd name="T98" fmla="*/ 173 w 305"/>
                  <a:gd name="T99" fmla="*/ 8 h 227"/>
                  <a:gd name="T100" fmla="*/ 155 w 305"/>
                  <a:gd name="T101" fmla="*/ 10 h 227"/>
                  <a:gd name="T102" fmla="*/ 154 w 305"/>
                  <a:gd name="T103" fmla="*/ 11 h 227"/>
                  <a:gd name="T104" fmla="*/ 140 w 305"/>
                  <a:gd name="T105" fmla="*/ 14 h 227"/>
                  <a:gd name="T106" fmla="*/ 111 w 305"/>
                  <a:gd name="T107" fmla="*/ 14 h 227"/>
                  <a:gd name="T108" fmla="*/ 98 w 305"/>
                  <a:gd name="T109" fmla="*/ 23 h 227"/>
                  <a:gd name="T110" fmla="*/ 73 w 305"/>
                  <a:gd name="T111" fmla="*/ 21 h 227"/>
                  <a:gd name="T112" fmla="*/ 55 w 305"/>
                  <a:gd name="T113" fmla="*/ 3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5" h="227">
                    <a:moveTo>
                      <a:pt x="32" y="37"/>
                    </a:moveTo>
                    <a:cubicBezTo>
                      <a:pt x="31" y="38"/>
                      <a:pt x="26" y="40"/>
                      <a:pt x="27" y="41"/>
                    </a:cubicBezTo>
                    <a:cubicBezTo>
                      <a:pt x="28" y="42"/>
                      <a:pt x="30" y="42"/>
                      <a:pt x="32" y="43"/>
                    </a:cubicBezTo>
                    <a:cubicBezTo>
                      <a:pt x="34" y="43"/>
                      <a:pt x="36" y="43"/>
                      <a:pt x="39" y="43"/>
                    </a:cubicBezTo>
                    <a:cubicBezTo>
                      <a:pt x="39" y="43"/>
                      <a:pt x="44" y="42"/>
                      <a:pt x="45" y="42"/>
                    </a:cubicBezTo>
                    <a:cubicBezTo>
                      <a:pt x="44" y="42"/>
                      <a:pt x="42" y="43"/>
                      <a:pt x="41" y="44"/>
                    </a:cubicBezTo>
                    <a:cubicBezTo>
                      <a:pt x="40" y="45"/>
                      <a:pt x="39" y="46"/>
                      <a:pt x="40" y="48"/>
                    </a:cubicBezTo>
                    <a:cubicBezTo>
                      <a:pt x="42" y="50"/>
                      <a:pt x="36" y="55"/>
                      <a:pt x="33" y="54"/>
                    </a:cubicBezTo>
                    <a:cubicBezTo>
                      <a:pt x="32" y="53"/>
                      <a:pt x="30" y="54"/>
                      <a:pt x="28" y="54"/>
                    </a:cubicBezTo>
                    <a:cubicBezTo>
                      <a:pt x="27" y="53"/>
                      <a:pt x="25" y="54"/>
                      <a:pt x="24" y="54"/>
                    </a:cubicBezTo>
                    <a:cubicBezTo>
                      <a:pt x="23" y="54"/>
                      <a:pt x="21" y="54"/>
                      <a:pt x="20" y="56"/>
                    </a:cubicBezTo>
                    <a:cubicBezTo>
                      <a:pt x="19" y="57"/>
                      <a:pt x="18" y="57"/>
                      <a:pt x="16" y="57"/>
                    </a:cubicBezTo>
                    <a:cubicBezTo>
                      <a:pt x="13" y="58"/>
                      <a:pt x="10" y="59"/>
                      <a:pt x="7" y="59"/>
                    </a:cubicBezTo>
                    <a:cubicBezTo>
                      <a:pt x="6" y="59"/>
                      <a:pt x="4" y="58"/>
                      <a:pt x="4" y="59"/>
                    </a:cubicBezTo>
                    <a:cubicBezTo>
                      <a:pt x="3" y="60"/>
                      <a:pt x="0" y="60"/>
                      <a:pt x="0" y="62"/>
                    </a:cubicBezTo>
                    <a:cubicBezTo>
                      <a:pt x="0" y="63"/>
                      <a:pt x="1" y="62"/>
                      <a:pt x="1" y="63"/>
                    </a:cubicBezTo>
                    <a:cubicBezTo>
                      <a:pt x="1" y="63"/>
                      <a:pt x="0" y="64"/>
                      <a:pt x="0" y="64"/>
                    </a:cubicBezTo>
                    <a:cubicBezTo>
                      <a:pt x="0" y="65"/>
                      <a:pt x="2" y="67"/>
                      <a:pt x="3" y="68"/>
                    </a:cubicBezTo>
                    <a:cubicBezTo>
                      <a:pt x="3" y="68"/>
                      <a:pt x="4" y="67"/>
                      <a:pt x="4" y="67"/>
                    </a:cubicBezTo>
                    <a:cubicBezTo>
                      <a:pt x="5" y="66"/>
                      <a:pt x="6" y="67"/>
                      <a:pt x="7" y="68"/>
                    </a:cubicBezTo>
                    <a:cubicBezTo>
                      <a:pt x="8" y="68"/>
                      <a:pt x="13" y="69"/>
                      <a:pt x="13" y="67"/>
                    </a:cubicBezTo>
                    <a:cubicBezTo>
                      <a:pt x="13" y="68"/>
                      <a:pt x="12" y="68"/>
                      <a:pt x="13" y="69"/>
                    </a:cubicBezTo>
                    <a:cubicBezTo>
                      <a:pt x="13" y="70"/>
                      <a:pt x="15" y="71"/>
                      <a:pt x="16" y="71"/>
                    </a:cubicBezTo>
                    <a:cubicBezTo>
                      <a:pt x="17" y="72"/>
                      <a:pt x="18" y="72"/>
                      <a:pt x="19" y="72"/>
                    </a:cubicBezTo>
                    <a:cubicBezTo>
                      <a:pt x="21" y="72"/>
                      <a:pt x="21" y="70"/>
                      <a:pt x="22" y="71"/>
                    </a:cubicBezTo>
                    <a:cubicBezTo>
                      <a:pt x="24" y="71"/>
                      <a:pt x="27" y="71"/>
                      <a:pt x="28" y="71"/>
                    </a:cubicBezTo>
                    <a:cubicBezTo>
                      <a:pt x="29" y="71"/>
                      <a:pt x="29" y="70"/>
                      <a:pt x="30" y="69"/>
                    </a:cubicBezTo>
                    <a:cubicBezTo>
                      <a:pt x="31" y="69"/>
                      <a:pt x="34" y="71"/>
                      <a:pt x="34" y="72"/>
                    </a:cubicBezTo>
                    <a:cubicBezTo>
                      <a:pt x="34" y="73"/>
                      <a:pt x="24" y="72"/>
                      <a:pt x="22" y="73"/>
                    </a:cubicBezTo>
                    <a:cubicBezTo>
                      <a:pt x="20" y="73"/>
                      <a:pt x="23" y="74"/>
                      <a:pt x="24" y="74"/>
                    </a:cubicBezTo>
                    <a:cubicBezTo>
                      <a:pt x="26" y="75"/>
                      <a:pt x="27" y="74"/>
                      <a:pt x="29" y="75"/>
                    </a:cubicBezTo>
                    <a:cubicBezTo>
                      <a:pt x="28" y="74"/>
                      <a:pt x="26" y="75"/>
                      <a:pt x="24" y="75"/>
                    </a:cubicBezTo>
                    <a:cubicBezTo>
                      <a:pt x="21" y="75"/>
                      <a:pt x="18" y="74"/>
                      <a:pt x="15" y="74"/>
                    </a:cubicBezTo>
                    <a:cubicBezTo>
                      <a:pt x="13" y="74"/>
                      <a:pt x="9" y="74"/>
                      <a:pt x="9" y="76"/>
                    </a:cubicBezTo>
                    <a:cubicBezTo>
                      <a:pt x="8" y="77"/>
                      <a:pt x="11" y="78"/>
                      <a:pt x="12" y="78"/>
                    </a:cubicBezTo>
                    <a:cubicBezTo>
                      <a:pt x="13" y="78"/>
                      <a:pt x="15" y="77"/>
                      <a:pt x="15" y="77"/>
                    </a:cubicBezTo>
                    <a:cubicBezTo>
                      <a:pt x="16" y="78"/>
                      <a:pt x="15" y="78"/>
                      <a:pt x="15" y="79"/>
                    </a:cubicBezTo>
                    <a:cubicBezTo>
                      <a:pt x="16" y="80"/>
                      <a:pt x="18" y="80"/>
                      <a:pt x="19" y="80"/>
                    </a:cubicBezTo>
                    <a:cubicBezTo>
                      <a:pt x="21" y="80"/>
                      <a:pt x="23" y="80"/>
                      <a:pt x="25" y="80"/>
                    </a:cubicBezTo>
                    <a:cubicBezTo>
                      <a:pt x="25" y="80"/>
                      <a:pt x="21" y="81"/>
                      <a:pt x="20" y="81"/>
                    </a:cubicBezTo>
                    <a:cubicBezTo>
                      <a:pt x="16" y="82"/>
                      <a:pt x="19" y="84"/>
                      <a:pt x="21" y="85"/>
                    </a:cubicBezTo>
                    <a:cubicBezTo>
                      <a:pt x="23" y="86"/>
                      <a:pt x="25" y="86"/>
                      <a:pt x="27" y="87"/>
                    </a:cubicBezTo>
                    <a:cubicBezTo>
                      <a:pt x="27" y="87"/>
                      <a:pt x="31" y="87"/>
                      <a:pt x="31" y="87"/>
                    </a:cubicBezTo>
                    <a:cubicBezTo>
                      <a:pt x="31" y="87"/>
                      <a:pt x="29" y="86"/>
                      <a:pt x="29" y="85"/>
                    </a:cubicBezTo>
                    <a:cubicBezTo>
                      <a:pt x="29" y="84"/>
                      <a:pt x="31" y="85"/>
                      <a:pt x="31" y="85"/>
                    </a:cubicBezTo>
                    <a:cubicBezTo>
                      <a:pt x="32" y="86"/>
                      <a:pt x="33" y="85"/>
                      <a:pt x="34" y="84"/>
                    </a:cubicBezTo>
                    <a:cubicBezTo>
                      <a:pt x="34" y="84"/>
                      <a:pt x="35" y="83"/>
                      <a:pt x="36" y="83"/>
                    </a:cubicBezTo>
                    <a:cubicBezTo>
                      <a:pt x="37" y="84"/>
                      <a:pt x="36" y="86"/>
                      <a:pt x="36" y="86"/>
                    </a:cubicBezTo>
                    <a:cubicBezTo>
                      <a:pt x="37" y="87"/>
                      <a:pt x="40" y="85"/>
                      <a:pt x="41" y="85"/>
                    </a:cubicBezTo>
                    <a:cubicBezTo>
                      <a:pt x="43" y="84"/>
                      <a:pt x="43" y="84"/>
                      <a:pt x="44" y="85"/>
                    </a:cubicBezTo>
                    <a:cubicBezTo>
                      <a:pt x="45" y="86"/>
                      <a:pt x="46" y="84"/>
                      <a:pt x="47" y="84"/>
                    </a:cubicBezTo>
                    <a:cubicBezTo>
                      <a:pt x="48" y="83"/>
                      <a:pt x="50" y="84"/>
                      <a:pt x="51" y="84"/>
                    </a:cubicBezTo>
                    <a:cubicBezTo>
                      <a:pt x="54" y="84"/>
                      <a:pt x="58" y="85"/>
                      <a:pt x="61" y="86"/>
                    </a:cubicBezTo>
                    <a:cubicBezTo>
                      <a:pt x="63" y="86"/>
                      <a:pt x="65" y="88"/>
                      <a:pt x="67" y="88"/>
                    </a:cubicBezTo>
                    <a:cubicBezTo>
                      <a:pt x="69" y="88"/>
                      <a:pt x="71" y="89"/>
                      <a:pt x="72" y="90"/>
                    </a:cubicBezTo>
                    <a:cubicBezTo>
                      <a:pt x="74" y="91"/>
                      <a:pt x="73" y="92"/>
                      <a:pt x="73" y="93"/>
                    </a:cubicBezTo>
                    <a:cubicBezTo>
                      <a:pt x="73" y="94"/>
                      <a:pt x="75" y="96"/>
                      <a:pt x="76" y="96"/>
                    </a:cubicBezTo>
                    <a:cubicBezTo>
                      <a:pt x="77" y="97"/>
                      <a:pt x="79" y="96"/>
                      <a:pt x="80" y="97"/>
                    </a:cubicBezTo>
                    <a:cubicBezTo>
                      <a:pt x="80" y="99"/>
                      <a:pt x="82" y="100"/>
                      <a:pt x="83" y="101"/>
                    </a:cubicBezTo>
                    <a:cubicBezTo>
                      <a:pt x="84" y="102"/>
                      <a:pt x="83" y="104"/>
                      <a:pt x="84" y="105"/>
                    </a:cubicBezTo>
                    <a:cubicBezTo>
                      <a:pt x="84" y="106"/>
                      <a:pt x="86" y="107"/>
                      <a:pt x="86" y="109"/>
                    </a:cubicBezTo>
                    <a:cubicBezTo>
                      <a:pt x="86" y="110"/>
                      <a:pt x="85" y="110"/>
                      <a:pt x="86" y="111"/>
                    </a:cubicBezTo>
                    <a:cubicBezTo>
                      <a:pt x="86" y="111"/>
                      <a:pt x="87" y="112"/>
                      <a:pt x="87" y="112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8" y="111"/>
                      <a:pt x="90" y="113"/>
                      <a:pt x="89" y="114"/>
                    </a:cubicBezTo>
                    <a:cubicBezTo>
                      <a:pt x="88" y="115"/>
                      <a:pt x="88" y="115"/>
                      <a:pt x="88" y="117"/>
                    </a:cubicBezTo>
                    <a:cubicBezTo>
                      <a:pt x="88" y="116"/>
                      <a:pt x="90" y="115"/>
                      <a:pt x="91" y="117"/>
                    </a:cubicBezTo>
                    <a:cubicBezTo>
                      <a:pt x="91" y="118"/>
                      <a:pt x="91" y="118"/>
                      <a:pt x="91" y="119"/>
                    </a:cubicBezTo>
                    <a:cubicBezTo>
                      <a:pt x="91" y="119"/>
                      <a:pt x="91" y="121"/>
                      <a:pt x="91" y="120"/>
                    </a:cubicBezTo>
                    <a:cubicBezTo>
                      <a:pt x="91" y="121"/>
                      <a:pt x="93" y="121"/>
                      <a:pt x="93" y="121"/>
                    </a:cubicBezTo>
                    <a:cubicBezTo>
                      <a:pt x="92" y="120"/>
                      <a:pt x="89" y="126"/>
                      <a:pt x="90" y="122"/>
                    </a:cubicBezTo>
                    <a:cubicBezTo>
                      <a:pt x="90" y="122"/>
                      <a:pt x="88" y="121"/>
                      <a:pt x="88" y="122"/>
                    </a:cubicBezTo>
                    <a:cubicBezTo>
                      <a:pt x="88" y="122"/>
                      <a:pt x="89" y="122"/>
                      <a:pt x="89" y="122"/>
                    </a:cubicBezTo>
                    <a:cubicBezTo>
                      <a:pt x="89" y="123"/>
                      <a:pt x="86" y="123"/>
                      <a:pt x="87" y="124"/>
                    </a:cubicBezTo>
                    <a:cubicBezTo>
                      <a:pt x="87" y="124"/>
                      <a:pt x="90" y="125"/>
                      <a:pt x="89" y="125"/>
                    </a:cubicBezTo>
                    <a:cubicBezTo>
                      <a:pt x="87" y="127"/>
                      <a:pt x="91" y="127"/>
                      <a:pt x="92" y="126"/>
                    </a:cubicBezTo>
                    <a:cubicBezTo>
                      <a:pt x="91" y="127"/>
                      <a:pt x="90" y="127"/>
                      <a:pt x="88" y="127"/>
                    </a:cubicBezTo>
                    <a:cubicBezTo>
                      <a:pt x="88" y="127"/>
                      <a:pt x="86" y="129"/>
                      <a:pt x="86" y="129"/>
                    </a:cubicBezTo>
                    <a:cubicBezTo>
                      <a:pt x="86" y="129"/>
                      <a:pt x="87" y="130"/>
                      <a:pt x="87" y="130"/>
                    </a:cubicBezTo>
                    <a:cubicBezTo>
                      <a:pt x="89" y="131"/>
                      <a:pt x="88" y="131"/>
                      <a:pt x="89" y="131"/>
                    </a:cubicBezTo>
                    <a:cubicBezTo>
                      <a:pt x="90" y="131"/>
                      <a:pt x="94" y="133"/>
                      <a:pt x="95" y="131"/>
                    </a:cubicBezTo>
                    <a:cubicBezTo>
                      <a:pt x="95" y="128"/>
                      <a:pt x="97" y="129"/>
                      <a:pt x="98" y="128"/>
                    </a:cubicBezTo>
                    <a:cubicBezTo>
                      <a:pt x="98" y="128"/>
                      <a:pt x="96" y="122"/>
                      <a:pt x="96" y="122"/>
                    </a:cubicBezTo>
                    <a:cubicBezTo>
                      <a:pt x="96" y="123"/>
                      <a:pt x="98" y="126"/>
                      <a:pt x="98" y="126"/>
                    </a:cubicBezTo>
                    <a:cubicBezTo>
                      <a:pt x="99" y="128"/>
                      <a:pt x="100" y="126"/>
                      <a:pt x="101" y="126"/>
                    </a:cubicBezTo>
                    <a:cubicBezTo>
                      <a:pt x="101" y="126"/>
                      <a:pt x="98" y="130"/>
                      <a:pt x="98" y="130"/>
                    </a:cubicBezTo>
                    <a:cubicBezTo>
                      <a:pt x="98" y="130"/>
                      <a:pt x="102" y="129"/>
                      <a:pt x="102" y="129"/>
                    </a:cubicBezTo>
                    <a:cubicBezTo>
                      <a:pt x="103" y="129"/>
                      <a:pt x="104" y="129"/>
                      <a:pt x="104" y="129"/>
                    </a:cubicBezTo>
                    <a:cubicBezTo>
                      <a:pt x="105" y="129"/>
                      <a:pt x="106" y="128"/>
                      <a:pt x="107" y="128"/>
                    </a:cubicBezTo>
                    <a:cubicBezTo>
                      <a:pt x="107" y="129"/>
                      <a:pt x="106" y="130"/>
                      <a:pt x="105" y="130"/>
                    </a:cubicBezTo>
                    <a:cubicBezTo>
                      <a:pt x="104" y="130"/>
                      <a:pt x="102" y="130"/>
                      <a:pt x="101" y="131"/>
                    </a:cubicBezTo>
                    <a:cubicBezTo>
                      <a:pt x="100" y="132"/>
                      <a:pt x="103" y="131"/>
                      <a:pt x="103" y="131"/>
                    </a:cubicBezTo>
                    <a:cubicBezTo>
                      <a:pt x="105" y="131"/>
                      <a:pt x="107" y="131"/>
                      <a:pt x="109" y="131"/>
                    </a:cubicBezTo>
                    <a:cubicBezTo>
                      <a:pt x="108" y="131"/>
                      <a:pt x="104" y="131"/>
                      <a:pt x="104" y="132"/>
                    </a:cubicBezTo>
                    <a:cubicBezTo>
                      <a:pt x="104" y="132"/>
                      <a:pt x="106" y="133"/>
                      <a:pt x="106" y="134"/>
                    </a:cubicBezTo>
                    <a:cubicBezTo>
                      <a:pt x="106" y="134"/>
                      <a:pt x="106" y="135"/>
                      <a:pt x="106" y="135"/>
                    </a:cubicBezTo>
                    <a:cubicBezTo>
                      <a:pt x="106" y="136"/>
                      <a:pt x="105" y="136"/>
                      <a:pt x="106" y="137"/>
                    </a:cubicBezTo>
                    <a:cubicBezTo>
                      <a:pt x="106" y="137"/>
                      <a:pt x="108" y="136"/>
                      <a:pt x="109" y="136"/>
                    </a:cubicBezTo>
                    <a:cubicBezTo>
                      <a:pt x="110" y="136"/>
                      <a:pt x="109" y="136"/>
                      <a:pt x="110" y="137"/>
                    </a:cubicBezTo>
                    <a:cubicBezTo>
                      <a:pt x="111" y="138"/>
                      <a:pt x="111" y="139"/>
                      <a:pt x="112" y="140"/>
                    </a:cubicBezTo>
                    <a:cubicBezTo>
                      <a:pt x="112" y="141"/>
                      <a:pt x="109" y="141"/>
                      <a:pt x="109" y="141"/>
                    </a:cubicBezTo>
                    <a:cubicBezTo>
                      <a:pt x="105" y="138"/>
                      <a:pt x="99" y="136"/>
                      <a:pt x="95" y="137"/>
                    </a:cubicBezTo>
                    <a:cubicBezTo>
                      <a:pt x="91" y="137"/>
                      <a:pt x="96" y="140"/>
                      <a:pt x="98" y="140"/>
                    </a:cubicBezTo>
                    <a:cubicBezTo>
                      <a:pt x="101" y="141"/>
                      <a:pt x="103" y="144"/>
                      <a:pt x="106" y="144"/>
                    </a:cubicBezTo>
                    <a:cubicBezTo>
                      <a:pt x="107" y="144"/>
                      <a:pt x="108" y="143"/>
                      <a:pt x="110" y="143"/>
                    </a:cubicBezTo>
                    <a:cubicBezTo>
                      <a:pt x="110" y="144"/>
                      <a:pt x="113" y="144"/>
                      <a:pt x="113" y="144"/>
                    </a:cubicBezTo>
                    <a:cubicBezTo>
                      <a:pt x="114" y="145"/>
                      <a:pt x="113" y="146"/>
                      <a:pt x="113" y="146"/>
                    </a:cubicBezTo>
                    <a:cubicBezTo>
                      <a:pt x="110" y="147"/>
                      <a:pt x="114" y="148"/>
                      <a:pt x="113" y="149"/>
                    </a:cubicBezTo>
                    <a:cubicBezTo>
                      <a:pt x="113" y="150"/>
                      <a:pt x="111" y="149"/>
                      <a:pt x="111" y="151"/>
                    </a:cubicBezTo>
                    <a:cubicBezTo>
                      <a:pt x="111" y="152"/>
                      <a:pt x="113" y="152"/>
                      <a:pt x="113" y="152"/>
                    </a:cubicBezTo>
                    <a:cubicBezTo>
                      <a:pt x="112" y="153"/>
                      <a:pt x="110" y="151"/>
                      <a:pt x="110" y="152"/>
                    </a:cubicBezTo>
                    <a:cubicBezTo>
                      <a:pt x="109" y="153"/>
                      <a:pt x="109" y="154"/>
                      <a:pt x="109" y="155"/>
                    </a:cubicBezTo>
                    <a:cubicBezTo>
                      <a:pt x="109" y="155"/>
                      <a:pt x="111" y="155"/>
                      <a:pt x="111" y="155"/>
                    </a:cubicBezTo>
                    <a:cubicBezTo>
                      <a:pt x="111" y="156"/>
                      <a:pt x="109" y="157"/>
                      <a:pt x="108" y="157"/>
                    </a:cubicBezTo>
                    <a:cubicBezTo>
                      <a:pt x="107" y="157"/>
                      <a:pt x="106" y="157"/>
                      <a:pt x="105" y="157"/>
                    </a:cubicBezTo>
                    <a:cubicBezTo>
                      <a:pt x="104" y="156"/>
                      <a:pt x="103" y="156"/>
                      <a:pt x="102" y="157"/>
                    </a:cubicBezTo>
                    <a:cubicBezTo>
                      <a:pt x="101" y="158"/>
                      <a:pt x="101" y="157"/>
                      <a:pt x="100" y="158"/>
                    </a:cubicBezTo>
                    <a:cubicBezTo>
                      <a:pt x="100" y="158"/>
                      <a:pt x="103" y="161"/>
                      <a:pt x="104" y="161"/>
                    </a:cubicBezTo>
                    <a:cubicBezTo>
                      <a:pt x="104" y="160"/>
                      <a:pt x="104" y="160"/>
                      <a:pt x="103" y="160"/>
                    </a:cubicBezTo>
                    <a:cubicBezTo>
                      <a:pt x="103" y="160"/>
                      <a:pt x="106" y="160"/>
                      <a:pt x="106" y="160"/>
                    </a:cubicBezTo>
                    <a:cubicBezTo>
                      <a:pt x="106" y="160"/>
                      <a:pt x="111" y="158"/>
                      <a:pt x="111" y="159"/>
                    </a:cubicBezTo>
                    <a:cubicBezTo>
                      <a:pt x="110" y="159"/>
                      <a:pt x="109" y="159"/>
                      <a:pt x="108" y="160"/>
                    </a:cubicBezTo>
                    <a:cubicBezTo>
                      <a:pt x="109" y="159"/>
                      <a:pt x="111" y="161"/>
                      <a:pt x="110" y="161"/>
                    </a:cubicBezTo>
                    <a:cubicBezTo>
                      <a:pt x="111" y="161"/>
                      <a:pt x="114" y="162"/>
                      <a:pt x="115" y="162"/>
                    </a:cubicBezTo>
                    <a:cubicBezTo>
                      <a:pt x="114" y="162"/>
                      <a:pt x="112" y="162"/>
                      <a:pt x="112" y="162"/>
                    </a:cubicBezTo>
                    <a:cubicBezTo>
                      <a:pt x="112" y="162"/>
                      <a:pt x="116" y="165"/>
                      <a:pt x="116" y="165"/>
                    </a:cubicBezTo>
                    <a:cubicBezTo>
                      <a:pt x="113" y="165"/>
                      <a:pt x="111" y="161"/>
                      <a:pt x="108" y="161"/>
                    </a:cubicBezTo>
                    <a:cubicBezTo>
                      <a:pt x="106" y="161"/>
                      <a:pt x="101" y="160"/>
                      <a:pt x="100" y="162"/>
                    </a:cubicBezTo>
                    <a:cubicBezTo>
                      <a:pt x="100" y="163"/>
                      <a:pt x="99" y="163"/>
                      <a:pt x="98" y="164"/>
                    </a:cubicBezTo>
                    <a:cubicBezTo>
                      <a:pt x="97" y="164"/>
                      <a:pt x="97" y="166"/>
                      <a:pt x="98" y="165"/>
                    </a:cubicBezTo>
                    <a:cubicBezTo>
                      <a:pt x="100" y="165"/>
                      <a:pt x="102" y="164"/>
                      <a:pt x="103" y="162"/>
                    </a:cubicBezTo>
                    <a:cubicBezTo>
                      <a:pt x="103" y="163"/>
                      <a:pt x="105" y="163"/>
                      <a:pt x="105" y="163"/>
                    </a:cubicBezTo>
                    <a:cubicBezTo>
                      <a:pt x="106" y="163"/>
                      <a:pt x="108" y="166"/>
                      <a:pt x="108" y="163"/>
                    </a:cubicBezTo>
                    <a:cubicBezTo>
                      <a:pt x="108" y="162"/>
                      <a:pt x="110" y="164"/>
                      <a:pt x="110" y="164"/>
                    </a:cubicBezTo>
                    <a:cubicBezTo>
                      <a:pt x="110" y="164"/>
                      <a:pt x="114" y="164"/>
                      <a:pt x="113" y="165"/>
                    </a:cubicBezTo>
                    <a:cubicBezTo>
                      <a:pt x="113" y="165"/>
                      <a:pt x="112" y="165"/>
                      <a:pt x="112" y="165"/>
                    </a:cubicBezTo>
                    <a:cubicBezTo>
                      <a:pt x="112" y="165"/>
                      <a:pt x="114" y="166"/>
                      <a:pt x="114" y="166"/>
                    </a:cubicBezTo>
                    <a:cubicBezTo>
                      <a:pt x="113" y="166"/>
                      <a:pt x="111" y="166"/>
                      <a:pt x="110" y="165"/>
                    </a:cubicBezTo>
                    <a:cubicBezTo>
                      <a:pt x="109" y="164"/>
                      <a:pt x="109" y="165"/>
                      <a:pt x="109" y="166"/>
                    </a:cubicBezTo>
                    <a:cubicBezTo>
                      <a:pt x="109" y="165"/>
                      <a:pt x="103" y="164"/>
                      <a:pt x="102" y="164"/>
                    </a:cubicBezTo>
                    <a:cubicBezTo>
                      <a:pt x="101" y="164"/>
                      <a:pt x="95" y="166"/>
                      <a:pt x="96" y="168"/>
                    </a:cubicBezTo>
                    <a:cubicBezTo>
                      <a:pt x="97" y="169"/>
                      <a:pt x="103" y="167"/>
                      <a:pt x="104" y="167"/>
                    </a:cubicBezTo>
                    <a:cubicBezTo>
                      <a:pt x="105" y="167"/>
                      <a:pt x="107" y="167"/>
                      <a:pt x="108" y="168"/>
                    </a:cubicBezTo>
                    <a:cubicBezTo>
                      <a:pt x="108" y="168"/>
                      <a:pt x="112" y="169"/>
                      <a:pt x="112" y="169"/>
                    </a:cubicBezTo>
                    <a:cubicBezTo>
                      <a:pt x="112" y="170"/>
                      <a:pt x="107" y="168"/>
                      <a:pt x="107" y="168"/>
                    </a:cubicBezTo>
                    <a:cubicBezTo>
                      <a:pt x="105" y="167"/>
                      <a:pt x="102" y="168"/>
                      <a:pt x="100" y="168"/>
                    </a:cubicBezTo>
                    <a:cubicBezTo>
                      <a:pt x="93" y="170"/>
                      <a:pt x="101" y="172"/>
                      <a:pt x="103" y="171"/>
                    </a:cubicBezTo>
                    <a:cubicBezTo>
                      <a:pt x="102" y="172"/>
                      <a:pt x="101" y="173"/>
                      <a:pt x="99" y="173"/>
                    </a:cubicBezTo>
                    <a:cubicBezTo>
                      <a:pt x="96" y="174"/>
                      <a:pt x="101" y="175"/>
                      <a:pt x="101" y="175"/>
                    </a:cubicBezTo>
                    <a:cubicBezTo>
                      <a:pt x="101" y="175"/>
                      <a:pt x="97" y="174"/>
                      <a:pt x="97" y="176"/>
                    </a:cubicBezTo>
                    <a:cubicBezTo>
                      <a:pt x="97" y="179"/>
                      <a:pt x="99" y="177"/>
                      <a:pt x="101" y="176"/>
                    </a:cubicBezTo>
                    <a:cubicBezTo>
                      <a:pt x="103" y="175"/>
                      <a:pt x="105" y="173"/>
                      <a:pt x="107" y="172"/>
                    </a:cubicBezTo>
                    <a:cubicBezTo>
                      <a:pt x="108" y="172"/>
                      <a:pt x="114" y="169"/>
                      <a:pt x="114" y="171"/>
                    </a:cubicBezTo>
                    <a:cubicBezTo>
                      <a:pt x="114" y="171"/>
                      <a:pt x="111" y="171"/>
                      <a:pt x="111" y="171"/>
                    </a:cubicBezTo>
                    <a:cubicBezTo>
                      <a:pt x="111" y="171"/>
                      <a:pt x="113" y="171"/>
                      <a:pt x="114" y="172"/>
                    </a:cubicBezTo>
                    <a:cubicBezTo>
                      <a:pt x="111" y="170"/>
                      <a:pt x="98" y="178"/>
                      <a:pt x="99" y="179"/>
                    </a:cubicBezTo>
                    <a:cubicBezTo>
                      <a:pt x="99" y="180"/>
                      <a:pt x="105" y="178"/>
                      <a:pt x="106" y="178"/>
                    </a:cubicBezTo>
                    <a:cubicBezTo>
                      <a:pt x="106" y="178"/>
                      <a:pt x="102" y="179"/>
                      <a:pt x="101" y="180"/>
                    </a:cubicBezTo>
                    <a:cubicBezTo>
                      <a:pt x="101" y="180"/>
                      <a:pt x="103" y="184"/>
                      <a:pt x="104" y="183"/>
                    </a:cubicBezTo>
                    <a:cubicBezTo>
                      <a:pt x="105" y="182"/>
                      <a:pt x="106" y="180"/>
                      <a:pt x="107" y="180"/>
                    </a:cubicBezTo>
                    <a:cubicBezTo>
                      <a:pt x="108" y="180"/>
                      <a:pt x="112" y="181"/>
                      <a:pt x="112" y="181"/>
                    </a:cubicBezTo>
                    <a:cubicBezTo>
                      <a:pt x="112" y="181"/>
                      <a:pt x="108" y="181"/>
                      <a:pt x="108" y="181"/>
                    </a:cubicBezTo>
                    <a:cubicBezTo>
                      <a:pt x="106" y="181"/>
                      <a:pt x="105" y="182"/>
                      <a:pt x="104" y="183"/>
                    </a:cubicBezTo>
                    <a:cubicBezTo>
                      <a:pt x="104" y="184"/>
                      <a:pt x="104" y="185"/>
                      <a:pt x="104" y="186"/>
                    </a:cubicBezTo>
                    <a:cubicBezTo>
                      <a:pt x="105" y="189"/>
                      <a:pt x="105" y="188"/>
                      <a:pt x="107" y="187"/>
                    </a:cubicBezTo>
                    <a:cubicBezTo>
                      <a:pt x="106" y="188"/>
                      <a:pt x="105" y="192"/>
                      <a:pt x="106" y="193"/>
                    </a:cubicBezTo>
                    <a:cubicBezTo>
                      <a:pt x="106" y="193"/>
                      <a:pt x="109" y="189"/>
                      <a:pt x="110" y="189"/>
                    </a:cubicBezTo>
                    <a:cubicBezTo>
                      <a:pt x="110" y="190"/>
                      <a:pt x="109" y="191"/>
                      <a:pt x="110" y="192"/>
                    </a:cubicBezTo>
                    <a:cubicBezTo>
                      <a:pt x="110" y="193"/>
                      <a:pt x="111" y="191"/>
                      <a:pt x="112" y="191"/>
                    </a:cubicBezTo>
                    <a:cubicBezTo>
                      <a:pt x="114" y="189"/>
                      <a:pt x="110" y="187"/>
                      <a:pt x="110" y="186"/>
                    </a:cubicBezTo>
                    <a:cubicBezTo>
                      <a:pt x="110" y="186"/>
                      <a:pt x="112" y="189"/>
                      <a:pt x="113" y="189"/>
                    </a:cubicBezTo>
                    <a:cubicBezTo>
                      <a:pt x="114" y="190"/>
                      <a:pt x="114" y="189"/>
                      <a:pt x="115" y="188"/>
                    </a:cubicBezTo>
                    <a:cubicBezTo>
                      <a:pt x="114" y="188"/>
                      <a:pt x="117" y="191"/>
                      <a:pt x="116" y="192"/>
                    </a:cubicBezTo>
                    <a:cubicBezTo>
                      <a:pt x="117" y="191"/>
                      <a:pt x="114" y="189"/>
                      <a:pt x="114" y="191"/>
                    </a:cubicBezTo>
                    <a:cubicBezTo>
                      <a:pt x="114" y="193"/>
                      <a:pt x="116" y="195"/>
                      <a:pt x="114" y="196"/>
                    </a:cubicBezTo>
                    <a:cubicBezTo>
                      <a:pt x="114" y="196"/>
                      <a:pt x="114" y="193"/>
                      <a:pt x="114" y="193"/>
                    </a:cubicBezTo>
                    <a:cubicBezTo>
                      <a:pt x="114" y="192"/>
                      <a:pt x="112" y="194"/>
                      <a:pt x="111" y="194"/>
                    </a:cubicBezTo>
                    <a:cubicBezTo>
                      <a:pt x="110" y="194"/>
                      <a:pt x="109" y="196"/>
                      <a:pt x="109" y="197"/>
                    </a:cubicBezTo>
                    <a:cubicBezTo>
                      <a:pt x="108" y="199"/>
                      <a:pt x="111" y="197"/>
                      <a:pt x="111" y="198"/>
                    </a:cubicBezTo>
                    <a:cubicBezTo>
                      <a:pt x="112" y="199"/>
                      <a:pt x="110" y="200"/>
                      <a:pt x="110" y="200"/>
                    </a:cubicBezTo>
                    <a:cubicBezTo>
                      <a:pt x="110" y="200"/>
                      <a:pt x="112" y="199"/>
                      <a:pt x="113" y="201"/>
                    </a:cubicBezTo>
                    <a:cubicBezTo>
                      <a:pt x="113" y="203"/>
                      <a:pt x="115" y="204"/>
                      <a:pt x="115" y="205"/>
                    </a:cubicBezTo>
                    <a:cubicBezTo>
                      <a:pt x="114" y="207"/>
                      <a:pt x="115" y="207"/>
                      <a:pt x="117" y="209"/>
                    </a:cubicBezTo>
                    <a:cubicBezTo>
                      <a:pt x="118" y="210"/>
                      <a:pt x="119" y="212"/>
                      <a:pt x="120" y="210"/>
                    </a:cubicBezTo>
                    <a:cubicBezTo>
                      <a:pt x="120" y="210"/>
                      <a:pt x="121" y="215"/>
                      <a:pt x="122" y="215"/>
                    </a:cubicBezTo>
                    <a:cubicBezTo>
                      <a:pt x="123" y="216"/>
                      <a:pt x="122" y="215"/>
                      <a:pt x="123" y="215"/>
                    </a:cubicBezTo>
                    <a:cubicBezTo>
                      <a:pt x="124" y="216"/>
                      <a:pt x="125" y="217"/>
                      <a:pt x="126" y="218"/>
                    </a:cubicBezTo>
                    <a:cubicBezTo>
                      <a:pt x="128" y="219"/>
                      <a:pt x="130" y="220"/>
                      <a:pt x="132" y="219"/>
                    </a:cubicBezTo>
                    <a:cubicBezTo>
                      <a:pt x="133" y="219"/>
                      <a:pt x="136" y="219"/>
                      <a:pt x="136" y="218"/>
                    </a:cubicBezTo>
                    <a:cubicBezTo>
                      <a:pt x="136" y="218"/>
                      <a:pt x="136" y="221"/>
                      <a:pt x="136" y="221"/>
                    </a:cubicBezTo>
                    <a:cubicBezTo>
                      <a:pt x="136" y="221"/>
                      <a:pt x="138" y="217"/>
                      <a:pt x="138" y="218"/>
                    </a:cubicBezTo>
                    <a:cubicBezTo>
                      <a:pt x="139" y="218"/>
                      <a:pt x="138" y="219"/>
                      <a:pt x="138" y="219"/>
                    </a:cubicBezTo>
                    <a:cubicBezTo>
                      <a:pt x="138" y="220"/>
                      <a:pt x="139" y="220"/>
                      <a:pt x="139" y="220"/>
                    </a:cubicBezTo>
                    <a:cubicBezTo>
                      <a:pt x="139" y="220"/>
                      <a:pt x="136" y="221"/>
                      <a:pt x="137" y="222"/>
                    </a:cubicBezTo>
                    <a:cubicBezTo>
                      <a:pt x="138" y="222"/>
                      <a:pt x="138" y="222"/>
                      <a:pt x="139" y="221"/>
                    </a:cubicBezTo>
                    <a:cubicBezTo>
                      <a:pt x="140" y="222"/>
                      <a:pt x="139" y="223"/>
                      <a:pt x="139" y="223"/>
                    </a:cubicBezTo>
                    <a:cubicBezTo>
                      <a:pt x="139" y="224"/>
                      <a:pt x="142" y="221"/>
                      <a:pt x="142" y="222"/>
                    </a:cubicBezTo>
                    <a:cubicBezTo>
                      <a:pt x="142" y="223"/>
                      <a:pt x="140" y="224"/>
                      <a:pt x="140" y="225"/>
                    </a:cubicBezTo>
                    <a:cubicBezTo>
                      <a:pt x="140" y="224"/>
                      <a:pt x="143" y="223"/>
                      <a:pt x="142" y="225"/>
                    </a:cubicBezTo>
                    <a:cubicBezTo>
                      <a:pt x="142" y="225"/>
                      <a:pt x="142" y="225"/>
                      <a:pt x="142" y="224"/>
                    </a:cubicBezTo>
                    <a:cubicBezTo>
                      <a:pt x="142" y="226"/>
                      <a:pt x="145" y="223"/>
                      <a:pt x="145" y="223"/>
                    </a:cubicBezTo>
                    <a:cubicBezTo>
                      <a:pt x="146" y="224"/>
                      <a:pt x="145" y="226"/>
                      <a:pt x="145" y="227"/>
                    </a:cubicBezTo>
                    <a:cubicBezTo>
                      <a:pt x="144" y="225"/>
                      <a:pt x="153" y="225"/>
                      <a:pt x="147" y="222"/>
                    </a:cubicBezTo>
                    <a:cubicBezTo>
                      <a:pt x="148" y="222"/>
                      <a:pt x="153" y="222"/>
                      <a:pt x="150" y="221"/>
                    </a:cubicBezTo>
                    <a:cubicBezTo>
                      <a:pt x="147" y="219"/>
                      <a:pt x="151" y="220"/>
                      <a:pt x="152" y="218"/>
                    </a:cubicBezTo>
                    <a:cubicBezTo>
                      <a:pt x="152" y="218"/>
                      <a:pt x="149" y="218"/>
                      <a:pt x="149" y="218"/>
                    </a:cubicBezTo>
                    <a:cubicBezTo>
                      <a:pt x="150" y="217"/>
                      <a:pt x="151" y="216"/>
                      <a:pt x="152" y="216"/>
                    </a:cubicBezTo>
                    <a:cubicBezTo>
                      <a:pt x="154" y="214"/>
                      <a:pt x="151" y="215"/>
                      <a:pt x="151" y="214"/>
                    </a:cubicBezTo>
                    <a:cubicBezTo>
                      <a:pt x="151" y="214"/>
                      <a:pt x="154" y="213"/>
                      <a:pt x="154" y="212"/>
                    </a:cubicBezTo>
                    <a:cubicBezTo>
                      <a:pt x="154" y="211"/>
                      <a:pt x="154" y="209"/>
                      <a:pt x="153" y="208"/>
                    </a:cubicBezTo>
                    <a:cubicBezTo>
                      <a:pt x="152" y="208"/>
                      <a:pt x="154" y="207"/>
                      <a:pt x="153" y="206"/>
                    </a:cubicBezTo>
                    <a:cubicBezTo>
                      <a:pt x="153" y="206"/>
                      <a:pt x="151" y="205"/>
                      <a:pt x="151" y="205"/>
                    </a:cubicBezTo>
                    <a:cubicBezTo>
                      <a:pt x="151" y="205"/>
                      <a:pt x="155" y="204"/>
                      <a:pt x="156" y="204"/>
                    </a:cubicBezTo>
                    <a:cubicBezTo>
                      <a:pt x="159" y="204"/>
                      <a:pt x="156" y="203"/>
                      <a:pt x="155" y="202"/>
                    </a:cubicBezTo>
                    <a:cubicBezTo>
                      <a:pt x="155" y="202"/>
                      <a:pt x="160" y="202"/>
                      <a:pt x="160" y="202"/>
                    </a:cubicBezTo>
                    <a:cubicBezTo>
                      <a:pt x="159" y="201"/>
                      <a:pt x="157" y="201"/>
                      <a:pt x="156" y="200"/>
                    </a:cubicBezTo>
                    <a:cubicBezTo>
                      <a:pt x="156" y="200"/>
                      <a:pt x="160" y="201"/>
                      <a:pt x="160" y="200"/>
                    </a:cubicBezTo>
                    <a:cubicBezTo>
                      <a:pt x="161" y="200"/>
                      <a:pt x="160" y="200"/>
                      <a:pt x="160" y="199"/>
                    </a:cubicBezTo>
                    <a:cubicBezTo>
                      <a:pt x="161" y="199"/>
                      <a:pt x="161" y="199"/>
                      <a:pt x="161" y="199"/>
                    </a:cubicBezTo>
                    <a:cubicBezTo>
                      <a:pt x="162" y="198"/>
                      <a:pt x="158" y="197"/>
                      <a:pt x="158" y="197"/>
                    </a:cubicBezTo>
                    <a:cubicBezTo>
                      <a:pt x="158" y="197"/>
                      <a:pt x="163" y="197"/>
                      <a:pt x="162" y="196"/>
                    </a:cubicBezTo>
                    <a:cubicBezTo>
                      <a:pt x="162" y="195"/>
                      <a:pt x="163" y="195"/>
                      <a:pt x="161" y="194"/>
                    </a:cubicBezTo>
                    <a:cubicBezTo>
                      <a:pt x="161" y="194"/>
                      <a:pt x="158" y="194"/>
                      <a:pt x="158" y="193"/>
                    </a:cubicBezTo>
                    <a:cubicBezTo>
                      <a:pt x="158" y="193"/>
                      <a:pt x="163" y="192"/>
                      <a:pt x="163" y="192"/>
                    </a:cubicBezTo>
                    <a:cubicBezTo>
                      <a:pt x="165" y="192"/>
                      <a:pt x="164" y="189"/>
                      <a:pt x="162" y="189"/>
                    </a:cubicBezTo>
                    <a:cubicBezTo>
                      <a:pt x="161" y="188"/>
                      <a:pt x="158" y="187"/>
                      <a:pt x="161" y="186"/>
                    </a:cubicBezTo>
                    <a:cubicBezTo>
                      <a:pt x="163" y="186"/>
                      <a:pt x="166" y="187"/>
                      <a:pt x="167" y="185"/>
                    </a:cubicBezTo>
                    <a:cubicBezTo>
                      <a:pt x="167" y="185"/>
                      <a:pt x="165" y="183"/>
                      <a:pt x="165" y="183"/>
                    </a:cubicBezTo>
                    <a:cubicBezTo>
                      <a:pt x="165" y="182"/>
                      <a:pt x="167" y="182"/>
                      <a:pt x="167" y="182"/>
                    </a:cubicBezTo>
                    <a:cubicBezTo>
                      <a:pt x="168" y="181"/>
                      <a:pt x="170" y="181"/>
                      <a:pt x="172" y="182"/>
                    </a:cubicBezTo>
                    <a:cubicBezTo>
                      <a:pt x="172" y="182"/>
                      <a:pt x="174" y="182"/>
                      <a:pt x="174" y="182"/>
                    </a:cubicBezTo>
                    <a:cubicBezTo>
                      <a:pt x="175" y="181"/>
                      <a:pt x="173" y="180"/>
                      <a:pt x="173" y="179"/>
                    </a:cubicBezTo>
                    <a:cubicBezTo>
                      <a:pt x="174" y="178"/>
                      <a:pt x="177" y="174"/>
                      <a:pt x="179" y="176"/>
                    </a:cubicBezTo>
                    <a:cubicBezTo>
                      <a:pt x="178" y="175"/>
                      <a:pt x="175" y="181"/>
                      <a:pt x="176" y="181"/>
                    </a:cubicBezTo>
                    <a:cubicBezTo>
                      <a:pt x="177" y="182"/>
                      <a:pt x="179" y="179"/>
                      <a:pt x="181" y="179"/>
                    </a:cubicBezTo>
                    <a:cubicBezTo>
                      <a:pt x="181" y="179"/>
                      <a:pt x="183" y="180"/>
                      <a:pt x="183" y="180"/>
                    </a:cubicBezTo>
                    <a:cubicBezTo>
                      <a:pt x="183" y="180"/>
                      <a:pt x="183" y="178"/>
                      <a:pt x="183" y="178"/>
                    </a:cubicBezTo>
                    <a:cubicBezTo>
                      <a:pt x="186" y="179"/>
                      <a:pt x="186" y="178"/>
                      <a:pt x="187" y="177"/>
                    </a:cubicBezTo>
                    <a:cubicBezTo>
                      <a:pt x="188" y="176"/>
                      <a:pt x="189" y="176"/>
                      <a:pt x="190" y="176"/>
                    </a:cubicBezTo>
                    <a:cubicBezTo>
                      <a:pt x="192" y="175"/>
                      <a:pt x="192" y="174"/>
                      <a:pt x="193" y="173"/>
                    </a:cubicBezTo>
                    <a:cubicBezTo>
                      <a:pt x="194" y="172"/>
                      <a:pt x="196" y="170"/>
                      <a:pt x="197" y="168"/>
                    </a:cubicBezTo>
                    <a:cubicBezTo>
                      <a:pt x="199" y="166"/>
                      <a:pt x="199" y="165"/>
                      <a:pt x="201" y="165"/>
                    </a:cubicBezTo>
                    <a:cubicBezTo>
                      <a:pt x="202" y="164"/>
                      <a:pt x="205" y="164"/>
                      <a:pt x="205" y="162"/>
                    </a:cubicBezTo>
                    <a:cubicBezTo>
                      <a:pt x="204" y="162"/>
                      <a:pt x="203" y="157"/>
                      <a:pt x="203" y="157"/>
                    </a:cubicBezTo>
                    <a:cubicBezTo>
                      <a:pt x="204" y="157"/>
                      <a:pt x="207" y="160"/>
                      <a:pt x="208" y="160"/>
                    </a:cubicBezTo>
                    <a:cubicBezTo>
                      <a:pt x="209" y="161"/>
                      <a:pt x="210" y="161"/>
                      <a:pt x="211" y="161"/>
                    </a:cubicBezTo>
                    <a:cubicBezTo>
                      <a:pt x="211" y="161"/>
                      <a:pt x="213" y="160"/>
                      <a:pt x="213" y="160"/>
                    </a:cubicBezTo>
                    <a:cubicBezTo>
                      <a:pt x="214" y="160"/>
                      <a:pt x="215" y="161"/>
                      <a:pt x="216" y="160"/>
                    </a:cubicBezTo>
                    <a:cubicBezTo>
                      <a:pt x="216" y="160"/>
                      <a:pt x="214" y="158"/>
                      <a:pt x="217" y="159"/>
                    </a:cubicBezTo>
                    <a:cubicBezTo>
                      <a:pt x="219" y="159"/>
                      <a:pt x="221" y="159"/>
                      <a:pt x="223" y="158"/>
                    </a:cubicBezTo>
                    <a:cubicBezTo>
                      <a:pt x="228" y="157"/>
                      <a:pt x="232" y="156"/>
                      <a:pt x="237" y="154"/>
                    </a:cubicBezTo>
                    <a:cubicBezTo>
                      <a:pt x="238" y="153"/>
                      <a:pt x="254" y="143"/>
                      <a:pt x="255" y="143"/>
                    </a:cubicBezTo>
                    <a:cubicBezTo>
                      <a:pt x="254" y="143"/>
                      <a:pt x="247" y="143"/>
                      <a:pt x="246" y="143"/>
                    </a:cubicBezTo>
                    <a:cubicBezTo>
                      <a:pt x="244" y="142"/>
                      <a:pt x="242" y="141"/>
                      <a:pt x="240" y="141"/>
                    </a:cubicBezTo>
                    <a:cubicBezTo>
                      <a:pt x="238" y="141"/>
                      <a:pt x="236" y="142"/>
                      <a:pt x="235" y="142"/>
                    </a:cubicBezTo>
                    <a:cubicBezTo>
                      <a:pt x="233" y="143"/>
                      <a:pt x="233" y="141"/>
                      <a:pt x="232" y="142"/>
                    </a:cubicBezTo>
                    <a:cubicBezTo>
                      <a:pt x="231" y="142"/>
                      <a:pt x="230" y="144"/>
                      <a:pt x="229" y="144"/>
                    </a:cubicBezTo>
                    <a:cubicBezTo>
                      <a:pt x="225" y="144"/>
                      <a:pt x="232" y="140"/>
                      <a:pt x="233" y="141"/>
                    </a:cubicBezTo>
                    <a:cubicBezTo>
                      <a:pt x="232" y="140"/>
                      <a:pt x="229" y="141"/>
                      <a:pt x="228" y="141"/>
                    </a:cubicBezTo>
                    <a:cubicBezTo>
                      <a:pt x="225" y="141"/>
                      <a:pt x="223" y="140"/>
                      <a:pt x="221" y="140"/>
                    </a:cubicBezTo>
                    <a:cubicBezTo>
                      <a:pt x="222" y="140"/>
                      <a:pt x="225" y="138"/>
                      <a:pt x="226" y="137"/>
                    </a:cubicBezTo>
                    <a:cubicBezTo>
                      <a:pt x="226" y="134"/>
                      <a:pt x="228" y="135"/>
                      <a:pt x="229" y="136"/>
                    </a:cubicBezTo>
                    <a:cubicBezTo>
                      <a:pt x="231" y="136"/>
                      <a:pt x="239" y="134"/>
                      <a:pt x="240" y="133"/>
                    </a:cubicBezTo>
                    <a:cubicBezTo>
                      <a:pt x="240" y="132"/>
                      <a:pt x="235" y="131"/>
                      <a:pt x="234" y="130"/>
                    </a:cubicBezTo>
                    <a:cubicBezTo>
                      <a:pt x="235" y="131"/>
                      <a:pt x="239" y="132"/>
                      <a:pt x="240" y="132"/>
                    </a:cubicBezTo>
                    <a:cubicBezTo>
                      <a:pt x="241" y="133"/>
                      <a:pt x="245" y="133"/>
                      <a:pt x="245" y="135"/>
                    </a:cubicBezTo>
                    <a:cubicBezTo>
                      <a:pt x="244" y="138"/>
                      <a:pt x="246" y="139"/>
                      <a:pt x="248" y="139"/>
                    </a:cubicBezTo>
                    <a:cubicBezTo>
                      <a:pt x="248" y="139"/>
                      <a:pt x="254" y="139"/>
                      <a:pt x="253" y="138"/>
                    </a:cubicBezTo>
                    <a:cubicBezTo>
                      <a:pt x="253" y="138"/>
                      <a:pt x="253" y="140"/>
                      <a:pt x="254" y="140"/>
                    </a:cubicBezTo>
                    <a:cubicBezTo>
                      <a:pt x="256" y="139"/>
                      <a:pt x="257" y="136"/>
                      <a:pt x="257" y="134"/>
                    </a:cubicBezTo>
                    <a:cubicBezTo>
                      <a:pt x="257" y="133"/>
                      <a:pt x="257" y="129"/>
                      <a:pt x="255" y="130"/>
                    </a:cubicBezTo>
                    <a:cubicBezTo>
                      <a:pt x="253" y="132"/>
                      <a:pt x="254" y="130"/>
                      <a:pt x="253" y="129"/>
                    </a:cubicBezTo>
                    <a:cubicBezTo>
                      <a:pt x="251" y="127"/>
                      <a:pt x="248" y="126"/>
                      <a:pt x="245" y="124"/>
                    </a:cubicBezTo>
                    <a:cubicBezTo>
                      <a:pt x="244" y="123"/>
                      <a:pt x="243" y="123"/>
                      <a:pt x="242" y="122"/>
                    </a:cubicBezTo>
                    <a:cubicBezTo>
                      <a:pt x="242" y="122"/>
                      <a:pt x="238" y="123"/>
                      <a:pt x="238" y="124"/>
                    </a:cubicBezTo>
                    <a:cubicBezTo>
                      <a:pt x="238" y="124"/>
                      <a:pt x="239" y="123"/>
                      <a:pt x="238" y="123"/>
                    </a:cubicBezTo>
                    <a:cubicBezTo>
                      <a:pt x="238" y="123"/>
                      <a:pt x="237" y="122"/>
                      <a:pt x="237" y="122"/>
                    </a:cubicBezTo>
                    <a:cubicBezTo>
                      <a:pt x="237" y="121"/>
                      <a:pt x="241" y="122"/>
                      <a:pt x="241" y="121"/>
                    </a:cubicBezTo>
                    <a:cubicBezTo>
                      <a:pt x="241" y="119"/>
                      <a:pt x="241" y="118"/>
                      <a:pt x="238" y="118"/>
                    </a:cubicBezTo>
                    <a:cubicBezTo>
                      <a:pt x="236" y="119"/>
                      <a:pt x="235" y="121"/>
                      <a:pt x="233" y="119"/>
                    </a:cubicBezTo>
                    <a:cubicBezTo>
                      <a:pt x="233" y="119"/>
                      <a:pt x="229" y="119"/>
                      <a:pt x="229" y="118"/>
                    </a:cubicBezTo>
                    <a:cubicBezTo>
                      <a:pt x="229" y="116"/>
                      <a:pt x="234" y="119"/>
                      <a:pt x="234" y="119"/>
                    </a:cubicBezTo>
                    <a:cubicBezTo>
                      <a:pt x="235" y="119"/>
                      <a:pt x="240" y="118"/>
                      <a:pt x="240" y="117"/>
                    </a:cubicBezTo>
                    <a:cubicBezTo>
                      <a:pt x="241" y="117"/>
                      <a:pt x="236" y="115"/>
                      <a:pt x="235" y="115"/>
                    </a:cubicBezTo>
                    <a:cubicBezTo>
                      <a:pt x="233" y="115"/>
                      <a:pt x="230" y="115"/>
                      <a:pt x="228" y="116"/>
                    </a:cubicBezTo>
                    <a:cubicBezTo>
                      <a:pt x="229" y="116"/>
                      <a:pt x="233" y="113"/>
                      <a:pt x="233" y="114"/>
                    </a:cubicBezTo>
                    <a:cubicBezTo>
                      <a:pt x="233" y="113"/>
                      <a:pt x="229" y="113"/>
                      <a:pt x="229" y="112"/>
                    </a:cubicBezTo>
                    <a:cubicBezTo>
                      <a:pt x="232" y="113"/>
                      <a:pt x="235" y="115"/>
                      <a:pt x="238" y="113"/>
                    </a:cubicBezTo>
                    <a:cubicBezTo>
                      <a:pt x="238" y="113"/>
                      <a:pt x="241" y="112"/>
                      <a:pt x="241" y="111"/>
                    </a:cubicBezTo>
                    <a:cubicBezTo>
                      <a:pt x="240" y="110"/>
                      <a:pt x="238" y="109"/>
                      <a:pt x="238" y="108"/>
                    </a:cubicBezTo>
                    <a:cubicBezTo>
                      <a:pt x="238" y="109"/>
                      <a:pt x="241" y="110"/>
                      <a:pt x="242" y="110"/>
                    </a:cubicBezTo>
                    <a:cubicBezTo>
                      <a:pt x="244" y="111"/>
                      <a:pt x="243" y="109"/>
                      <a:pt x="245" y="109"/>
                    </a:cubicBezTo>
                    <a:cubicBezTo>
                      <a:pt x="246" y="109"/>
                      <a:pt x="254" y="111"/>
                      <a:pt x="254" y="111"/>
                    </a:cubicBezTo>
                    <a:cubicBezTo>
                      <a:pt x="253" y="111"/>
                      <a:pt x="246" y="110"/>
                      <a:pt x="246" y="110"/>
                    </a:cubicBezTo>
                    <a:cubicBezTo>
                      <a:pt x="248" y="114"/>
                      <a:pt x="254" y="113"/>
                      <a:pt x="257" y="113"/>
                    </a:cubicBezTo>
                    <a:cubicBezTo>
                      <a:pt x="258" y="112"/>
                      <a:pt x="261" y="113"/>
                      <a:pt x="262" y="112"/>
                    </a:cubicBezTo>
                    <a:cubicBezTo>
                      <a:pt x="265" y="111"/>
                      <a:pt x="264" y="109"/>
                      <a:pt x="262" y="108"/>
                    </a:cubicBezTo>
                    <a:cubicBezTo>
                      <a:pt x="261" y="107"/>
                      <a:pt x="258" y="106"/>
                      <a:pt x="257" y="106"/>
                    </a:cubicBezTo>
                    <a:cubicBezTo>
                      <a:pt x="256" y="106"/>
                      <a:pt x="257" y="109"/>
                      <a:pt x="257" y="110"/>
                    </a:cubicBezTo>
                    <a:cubicBezTo>
                      <a:pt x="256" y="109"/>
                      <a:pt x="256" y="108"/>
                      <a:pt x="255" y="107"/>
                    </a:cubicBezTo>
                    <a:cubicBezTo>
                      <a:pt x="255" y="106"/>
                      <a:pt x="254" y="107"/>
                      <a:pt x="253" y="106"/>
                    </a:cubicBezTo>
                    <a:cubicBezTo>
                      <a:pt x="254" y="107"/>
                      <a:pt x="256" y="101"/>
                      <a:pt x="256" y="100"/>
                    </a:cubicBezTo>
                    <a:cubicBezTo>
                      <a:pt x="256" y="100"/>
                      <a:pt x="257" y="103"/>
                      <a:pt x="257" y="103"/>
                    </a:cubicBezTo>
                    <a:cubicBezTo>
                      <a:pt x="257" y="105"/>
                      <a:pt x="257" y="106"/>
                      <a:pt x="258" y="106"/>
                    </a:cubicBezTo>
                    <a:cubicBezTo>
                      <a:pt x="261" y="106"/>
                      <a:pt x="263" y="105"/>
                      <a:pt x="265" y="105"/>
                    </a:cubicBezTo>
                    <a:cubicBezTo>
                      <a:pt x="266" y="105"/>
                      <a:pt x="272" y="103"/>
                      <a:pt x="270" y="101"/>
                    </a:cubicBezTo>
                    <a:cubicBezTo>
                      <a:pt x="268" y="100"/>
                      <a:pt x="267" y="102"/>
                      <a:pt x="266" y="101"/>
                    </a:cubicBezTo>
                    <a:cubicBezTo>
                      <a:pt x="266" y="100"/>
                      <a:pt x="266" y="100"/>
                      <a:pt x="266" y="99"/>
                    </a:cubicBezTo>
                    <a:cubicBezTo>
                      <a:pt x="267" y="98"/>
                      <a:pt x="266" y="97"/>
                      <a:pt x="265" y="97"/>
                    </a:cubicBezTo>
                    <a:cubicBezTo>
                      <a:pt x="265" y="96"/>
                      <a:pt x="262" y="96"/>
                      <a:pt x="261" y="96"/>
                    </a:cubicBezTo>
                    <a:cubicBezTo>
                      <a:pt x="259" y="96"/>
                      <a:pt x="258" y="98"/>
                      <a:pt x="256" y="96"/>
                    </a:cubicBezTo>
                    <a:cubicBezTo>
                      <a:pt x="260" y="99"/>
                      <a:pt x="262" y="91"/>
                      <a:pt x="266" y="95"/>
                    </a:cubicBezTo>
                    <a:cubicBezTo>
                      <a:pt x="267" y="97"/>
                      <a:pt x="269" y="94"/>
                      <a:pt x="269" y="92"/>
                    </a:cubicBezTo>
                    <a:cubicBezTo>
                      <a:pt x="269" y="91"/>
                      <a:pt x="266" y="88"/>
                      <a:pt x="266" y="88"/>
                    </a:cubicBezTo>
                    <a:cubicBezTo>
                      <a:pt x="266" y="87"/>
                      <a:pt x="269" y="90"/>
                      <a:pt x="269" y="91"/>
                    </a:cubicBezTo>
                    <a:cubicBezTo>
                      <a:pt x="269" y="92"/>
                      <a:pt x="271" y="90"/>
                      <a:pt x="270" y="88"/>
                    </a:cubicBezTo>
                    <a:cubicBezTo>
                      <a:pt x="269" y="87"/>
                      <a:pt x="267" y="85"/>
                      <a:pt x="266" y="84"/>
                    </a:cubicBezTo>
                    <a:cubicBezTo>
                      <a:pt x="264" y="84"/>
                      <a:pt x="261" y="85"/>
                      <a:pt x="259" y="84"/>
                    </a:cubicBezTo>
                    <a:cubicBezTo>
                      <a:pt x="258" y="83"/>
                      <a:pt x="258" y="81"/>
                      <a:pt x="256" y="81"/>
                    </a:cubicBezTo>
                    <a:cubicBezTo>
                      <a:pt x="256" y="80"/>
                      <a:pt x="252" y="81"/>
                      <a:pt x="253" y="80"/>
                    </a:cubicBezTo>
                    <a:cubicBezTo>
                      <a:pt x="254" y="78"/>
                      <a:pt x="254" y="77"/>
                      <a:pt x="256" y="79"/>
                    </a:cubicBezTo>
                    <a:cubicBezTo>
                      <a:pt x="258" y="81"/>
                      <a:pt x="260" y="78"/>
                      <a:pt x="262" y="77"/>
                    </a:cubicBezTo>
                    <a:cubicBezTo>
                      <a:pt x="265" y="75"/>
                      <a:pt x="271" y="81"/>
                      <a:pt x="274" y="78"/>
                    </a:cubicBezTo>
                    <a:cubicBezTo>
                      <a:pt x="275" y="77"/>
                      <a:pt x="275" y="72"/>
                      <a:pt x="272" y="73"/>
                    </a:cubicBezTo>
                    <a:cubicBezTo>
                      <a:pt x="271" y="73"/>
                      <a:pt x="270" y="74"/>
                      <a:pt x="269" y="73"/>
                    </a:cubicBezTo>
                    <a:cubicBezTo>
                      <a:pt x="267" y="73"/>
                      <a:pt x="265" y="72"/>
                      <a:pt x="263" y="70"/>
                    </a:cubicBezTo>
                    <a:cubicBezTo>
                      <a:pt x="260" y="68"/>
                      <a:pt x="271" y="71"/>
                      <a:pt x="271" y="70"/>
                    </a:cubicBezTo>
                    <a:cubicBezTo>
                      <a:pt x="270" y="68"/>
                      <a:pt x="265" y="67"/>
                      <a:pt x="263" y="66"/>
                    </a:cubicBezTo>
                    <a:cubicBezTo>
                      <a:pt x="260" y="65"/>
                      <a:pt x="260" y="66"/>
                      <a:pt x="259" y="68"/>
                    </a:cubicBezTo>
                    <a:cubicBezTo>
                      <a:pt x="259" y="69"/>
                      <a:pt x="257" y="70"/>
                      <a:pt x="256" y="69"/>
                    </a:cubicBezTo>
                    <a:cubicBezTo>
                      <a:pt x="255" y="69"/>
                      <a:pt x="258" y="65"/>
                      <a:pt x="258" y="64"/>
                    </a:cubicBezTo>
                    <a:cubicBezTo>
                      <a:pt x="258" y="63"/>
                      <a:pt x="259" y="61"/>
                      <a:pt x="260" y="60"/>
                    </a:cubicBezTo>
                    <a:cubicBezTo>
                      <a:pt x="260" y="59"/>
                      <a:pt x="260" y="57"/>
                      <a:pt x="261" y="57"/>
                    </a:cubicBezTo>
                    <a:cubicBezTo>
                      <a:pt x="262" y="57"/>
                      <a:pt x="264" y="57"/>
                      <a:pt x="265" y="56"/>
                    </a:cubicBezTo>
                    <a:cubicBezTo>
                      <a:pt x="265" y="56"/>
                      <a:pt x="270" y="51"/>
                      <a:pt x="270" y="52"/>
                    </a:cubicBezTo>
                    <a:cubicBezTo>
                      <a:pt x="270" y="52"/>
                      <a:pt x="268" y="51"/>
                      <a:pt x="268" y="51"/>
                    </a:cubicBezTo>
                    <a:cubicBezTo>
                      <a:pt x="268" y="50"/>
                      <a:pt x="268" y="49"/>
                      <a:pt x="268" y="48"/>
                    </a:cubicBezTo>
                    <a:cubicBezTo>
                      <a:pt x="268" y="46"/>
                      <a:pt x="269" y="46"/>
                      <a:pt x="271" y="46"/>
                    </a:cubicBezTo>
                    <a:cubicBezTo>
                      <a:pt x="273" y="46"/>
                      <a:pt x="281" y="43"/>
                      <a:pt x="276" y="43"/>
                    </a:cubicBezTo>
                    <a:cubicBezTo>
                      <a:pt x="273" y="43"/>
                      <a:pt x="268" y="42"/>
                      <a:pt x="266" y="44"/>
                    </a:cubicBezTo>
                    <a:cubicBezTo>
                      <a:pt x="265" y="45"/>
                      <a:pt x="265" y="47"/>
                      <a:pt x="263" y="46"/>
                    </a:cubicBezTo>
                    <a:cubicBezTo>
                      <a:pt x="261" y="45"/>
                      <a:pt x="263" y="43"/>
                      <a:pt x="264" y="42"/>
                    </a:cubicBezTo>
                    <a:cubicBezTo>
                      <a:pt x="266" y="39"/>
                      <a:pt x="270" y="41"/>
                      <a:pt x="273" y="41"/>
                    </a:cubicBezTo>
                    <a:cubicBezTo>
                      <a:pt x="277" y="41"/>
                      <a:pt x="281" y="42"/>
                      <a:pt x="283" y="38"/>
                    </a:cubicBezTo>
                    <a:cubicBezTo>
                      <a:pt x="284" y="38"/>
                      <a:pt x="280" y="37"/>
                      <a:pt x="280" y="37"/>
                    </a:cubicBezTo>
                    <a:cubicBezTo>
                      <a:pt x="278" y="36"/>
                      <a:pt x="276" y="37"/>
                      <a:pt x="274" y="37"/>
                    </a:cubicBezTo>
                    <a:cubicBezTo>
                      <a:pt x="272" y="37"/>
                      <a:pt x="271" y="36"/>
                      <a:pt x="269" y="36"/>
                    </a:cubicBezTo>
                    <a:cubicBezTo>
                      <a:pt x="268" y="36"/>
                      <a:pt x="266" y="36"/>
                      <a:pt x="265" y="36"/>
                    </a:cubicBezTo>
                    <a:cubicBezTo>
                      <a:pt x="266" y="37"/>
                      <a:pt x="269" y="36"/>
                      <a:pt x="271" y="36"/>
                    </a:cubicBezTo>
                    <a:cubicBezTo>
                      <a:pt x="274" y="36"/>
                      <a:pt x="276" y="35"/>
                      <a:pt x="279" y="35"/>
                    </a:cubicBezTo>
                    <a:cubicBezTo>
                      <a:pt x="283" y="36"/>
                      <a:pt x="285" y="34"/>
                      <a:pt x="288" y="34"/>
                    </a:cubicBezTo>
                    <a:cubicBezTo>
                      <a:pt x="289" y="34"/>
                      <a:pt x="291" y="34"/>
                      <a:pt x="291" y="33"/>
                    </a:cubicBezTo>
                    <a:cubicBezTo>
                      <a:pt x="291" y="33"/>
                      <a:pt x="289" y="31"/>
                      <a:pt x="290" y="31"/>
                    </a:cubicBezTo>
                    <a:cubicBezTo>
                      <a:pt x="295" y="30"/>
                      <a:pt x="300" y="29"/>
                      <a:pt x="304" y="26"/>
                    </a:cubicBezTo>
                    <a:cubicBezTo>
                      <a:pt x="305" y="25"/>
                      <a:pt x="301" y="24"/>
                      <a:pt x="301" y="24"/>
                    </a:cubicBezTo>
                    <a:cubicBezTo>
                      <a:pt x="298" y="23"/>
                      <a:pt x="295" y="22"/>
                      <a:pt x="293" y="22"/>
                    </a:cubicBezTo>
                    <a:cubicBezTo>
                      <a:pt x="287" y="21"/>
                      <a:pt x="282" y="20"/>
                      <a:pt x="277" y="25"/>
                    </a:cubicBezTo>
                    <a:cubicBezTo>
                      <a:pt x="275" y="28"/>
                      <a:pt x="273" y="26"/>
                      <a:pt x="269" y="26"/>
                    </a:cubicBezTo>
                    <a:cubicBezTo>
                      <a:pt x="268" y="26"/>
                      <a:pt x="264" y="29"/>
                      <a:pt x="265" y="26"/>
                    </a:cubicBezTo>
                    <a:cubicBezTo>
                      <a:pt x="265" y="24"/>
                      <a:pt x="260" y="27"/>
                      <a:pt x="259" y="28"/>
                    </a:cubicBezTo>
                    <a:cubicBezTo>
                      <a:pt x="257" y="29"/>
                      <a:pt x="255" y="30"/>
                      <a:pt x="253" y="31"/>
                    </a:cubicBezTo>
                    <a:cubicBezTo>
                      <a:pt x="252" y="31"/>
                      <a:pt x="244" y="37"/>
                      <a:pt x="244" y="37"/>
                    </a:cubicBezTo>
                    <a:cubicBezTo>
                      <a:pt x="242" y="35"/>
                      <a:pt x="264" y="22"/>
                      <a:pt x="251" y="19"/>
                    </a:cubicBezTo>
                    <a:cubicBezTo>
                      <a:pt x="246" y="19"/>
                      <a:pt x="247" y="22"/>
                      <a:pt x="243" y="24"/>
                    </a:cubicBezTo>
                    <a:cubicBezTo>
                      <a:pt x="240" y="25"/>
                      <a:pt x="238" y="25"/>
                      <a:pt x="235" y="26"/>
                    </a:cubicBezTo>
                    <a:cubicBezTo>
                      <a:pt x="234" y="26"/>
                      <a:pt x="229" y="28"/>
                      <a:pt x="228" y="28"/>
                    </a:cubicBezTo>
                    <a:cubicBezTo>
                      <a:pt x="226" y="25"/>
                      <a:pt x="233" y="24"/>
                      <a:pt x="235" y="24"/>
                    </a:cubicBezTo>
                    <a:cubicBezTo>
                      <a:pt x="235" y="23"/>
                      <a:pt x="241" y="22"/>
                      <a:pt x="238" y="21"/>
                    </a:cubicBezTo>
                    <a:cubicBezTo>
                      <a:pt x="235" y="20"/>
                      <a:pt x="232" y="20"/>
                      <a:pt x="229" y="20"/>
                    </a:cubicBezTo>
                    <a:cubicBezTo>
                      <a:pt x="221" y="20"/>
                      <a:pt x="213" y="21"/>
                      <a:pt x="205" y="23"/>
                    </a:cubicBezTo>
                    <a:cubicBezTo>
                      <a:pt x="205" y="23"/>
                      <a:pt x="202" y="25"/>
                      <a:pt x="201" y="24"/>
                    </a:cubicBezTo>
                    <a:cubicBezTo>
                      <a:pt x="201" y="22"/>
                      <a:pt x="200" y="22"/>
                      <a:pt x="202" y="22"/>
                    </a:cubicBezTo>
                    <a:cubicBezTo>
                      <a:pt x="206" y="20"/>
                      <a:pt x="210" y="19"/>
                      <a:pt x="214" y="18"/>
                    </a:cubicBezTo>
                    <a:cubicBezTo>
                      <a:pt x="221" y="17"/>
                      <a:pt x="229" y="18"/>
                      <a:pt x="237" y="18"/>
                    </a:cubicBezTo>
                    <a:cubicBezTo>
                      <a:pt x="239" y="18"/>
                      <a:pt x="241" y="18"/>
                      <a:pt x="243" y="18"/>
                    </a:cubicBezTo>
                    <a:cubicBezTo>
                      <a:pt x="247" y="16"/>
                      <a:pt x="252" y="16"/>
                      <a:pt x="256" y="14"/>
                    </a:cubicBezTo>
                    <a:cubicBezTo>
                      <a:pt x="258" y="14"/>
                      <a:pt x="259" y="13"/>
                      <a:pt x="256" y="12"/>
                    </a:cubicBezTo>
                    <a:cubicBezTo>
                      <a:pt x="254" y="11"/>
                      <a:pt x="250" y="10"/>
                      <a:pt x="248" y="11"/>
                    </a:cubicBezTo>
                    <a:cubicBezTo>
                      <a:pt x="246" y="11"/>
                      <a:pt x="246" y="10"/>
                      <a:pt x="244" y="9"/>
                    </a:cubicBezTo>
                    <a:cubicBezTo>
                      <a:pt x="242" y="9"/>
                      <a:pt x="240" y="11"/>
                      <a:pt x="238" y="11"/>
                    </a:cubicBezTo>
                    <a:cubicBezTo>
                      <a:pt x="238" y="11"/>
                      <a:pt x="240" y="8"/>
                      <a:pt x="241" y="8"/>
                    </a:cubicBezTo>
                    <a:cubicBezTo>
                      <a:pt x="242" y="6"/>
                      <a:pt x="238" y="6"/>
                      <a:pt x="237" y="6"/>
                    </a:cubicBezTo>
                    <a:cubicBezTo>
                      <a:pt x="231" y="7"/>
                      <a:pt x="226" y="7"/>
                      <a:pt x="220" y="6"/>
                    </a:cubicBezTo>
                    <a:cubicBezTo>
                      <a:pt x="215" y="6"/>
                      <a:pt x="211" y="8"/>
                      <a:pt x="206" y="8"/>
                    </a:cubicBezTo>
                    <a:cubicBezTo>
                      <a:pt x="204" y="8"/>
                      <a:pt x="201" y="8"/>
                      <a:pt x="199" y="8"/>
                    </a:cubicBezTo>
                    <a:cubicBezTo>
                      <a:pt x="197" y="9"/>
                      <a:pt x="194" y="8"/>
                      <a:pt x="193" y="9"/>
                    </a:cubicBezTo>
                    <a:cubicBezTo>
                      <a:pt x="196" y="8"/>
                      <a:pt x="199" y="8"/>
                      <a:pt x="202" y="7"/>
                    </a:cubicBezTo>
                    <a:cubicBezTo>
                      <a:pt x="207" y="7"/>
                      <a:pt x="211" y="6"/>
                      <a:pt x="215" y="6"/>
                    </a:cubicBezTo>
                    <a:cubicBezTo>
                      <a:pt x="217" y="6"/>
                      <a:pt x="237" y="6"/>
                      <a:pt x="237" y="4"/>
                    </a:cubicBezTo>
                    <a:cubicBezTo>
                      <a:pt x="236" y="4"/>
                      <a:pt x="233" y="3"/>
                      <a:pt x="232" y="2"/>
                    </a:cubicBezTo>
                    <a:cubicBezTo>
                      <a:pt x="229" y="2"/>
                      <a:pt x="227" y="2"/>
                      <a:pt x="224" y="2"/>
                    </a:cubicBezTo>
                    <a:cubicBezTo>
                      <a:pt x="220" y="2"/>
                      <a:pt x="216" y="1"/>
                      <a:pt x="213" y="0"/>
                    </a:cubicBezTo>
                    <a:cubicBezTo>
                      <a:pt x="206" y="0"/>
                      <a:pt x="200" y="0"/>
                      <a:pt x="194" y="0"/>
                    </a:cubicBezTo>
                    <a:cubicBezTo>
                      <a:pt x="191" y="1"/>
                      <a:pt x="188" y="1"/>
                      <a:pt x="185" y="1"/>
                    </a:cubicBezTo>
                    <a:cubicBezTo>
                      <a:pt x="184" y="1"/>
                      <a:pt x="183" y="3"/>
                      <a:pt x="183" y="3"/>
                    </a:cubicBezTo>
                    <a:cubicBezTo>
                      <a:pt x="181" y="3"/>
                      <a:pt x="179" y="2"/>
                      <a:pt x="177" y="2"/>
                    </a:cubicBezTo>
                    <a:cubicBezTo>
                      <a:pt x="176" y="2"/>
                      <a:pt x="175" y="3"/>
                      <a:pt x="173" y="3"/>
                    </a:cubicBezTo>
                    <a:cubicBezTo>
                      <a:pt x="171" y="3"/>
                      <a:pt x="171" y="4"/>
                      <a:pt x="173" y="4"/>
                    </a:cubicBezTo>
                    <a:cubicBezTo>
                      <a:pt x="176" y="5"/>
                      <a:pt x="179" y="5"/>
                      <a:pt x="181" y="6"/>
                    </a:cubicBezTo>
                    <a:cubicBezTo>
                      <a:pt x="180" y="5"/>
                      <a:pt x="174" y="7"/>
                      <a:pt x="173" y="8"/>
                    </a:cubicBezTo>
                    <a:cubicBezTo>
                      <a:pt x="173" y="8"/>
                      <a:pt x="170" y="8"/>
                      <a:pt x="170" y="8"/>
                    </a:cubicBezTo>
                    <a:cubicBezTo>
                      <a:pt x="170" y="8"/>
                      <a:pt x="172" y="10"/>
                      <a:pt x="172" y="10"/>
                    </a:cubicBezTo>
                    <a:cubicBezTo>
                      <a:pt x="171" y="10"/>
                      <a:pt x="169" y="9"/>
                      <a:pt x="168" y="8"/>
                    </a:cubicBezTo>
                    <a:cubicBezTo>
                      <a:pt x="167" y="7"/>
                      <a:pt x="164" y="8"/>
                      <a:pt x="163" y="8"/>
                    </a:cubicBezTo>
                    <a:cubicBezTo>
                      <a:pt x="160" y="7"/>
                      <a:pt x="157" y="6"/>
                      <a:pt x="154" y="5"/>
                    </a:cubicBezTo>
                    <a:cubicBezTo>
                      <a:pt x="152" y="4"/>
                      <a:pt x="150" y="6"/>
                      <a:pt x="147" y="6"/>
                    </a:cubicBezTo>
                    <a:cubicBezTo>
                      <a:pt x="146" y="6"/>
                      <a:pt x="140" y="5"/>
                      <a:pt x="140" y="7"/>
                    </a:cubicBezTo>
                    <a:cubicBezTo>
                      <a:pt x="139" y="7"/>
                      <a:pt x="153" y="9"/>
                      <a:pt x="155" y="10"/>
                    </a:cubicBezTo>
                    <a:cubicBezTo>
                      <a:pt x="158" y="10"/>
                      <a:pt x="161" y="10"/>
                      <a:pt x="163" y="11"/>
                    </a:cubicBezTo>
                    <a:cubicBezTo>
                      <a:pt x="164" y="11"/>
                      <a:pt x="165" y="11"/>
                      <a:pt x="166" y="12"/>
                    </a:cubicBezTo>
                    <a:cubicBezTo>
                      <a:pt x="166" y="12"/>
                      <a:pt x="166" y="15"/>
                      <a:pt x="166" y="15"/>
                    </a:cubicBezTo>
                    <a:cubicBezTo>
                      <a:pt x="166" y="16"/>
                      <a:pt x="165" y="14"/>
                      <a:pt x="165" y="13"/>
                    </a:cubicBezTo>
                    <a:cubicBezTo>
                      <a:pt x="164" y="12"/>
                      <a:pt x="161" y="12"/>
                      <a:pt x="160" y="11"/>
                    </a:cubicBezTo>
                    <a:cubicBezTo>
                      <a:pt x="160" y="11"/>
                      <a:pt x="157" y="11"/>
                      <a:pt x="157" y="11"/>
                    </a:cubicBezTo>
                    <a:cubicBezTo>
                      <a:pt x="157" y="12"/>
                      <a:pt x="158" y="14"/>
                      <a:pt x="158" y="14"/>
                    </a:cubicBezTo>
                    <a:cubicBezTo>
                      <a:pt x="156" y="14"/>
                      <a:pt x="155" y="11"/>
                      <a:pt x="154" y="11"/>
                    </a:cubicBezTo>
                    <a:cubicBezTo>
                      <a:pt x="152" y="11"/>
                      <a:pt x="150" y="11"/>
                      <a:pt x="148" y="10"/>
                    </a:cubicBezTo>
                    <a:cubicBezTo>
                      <a:pt x="147" y="10"/>
                      <a:pt x="139" y="10"/>
                      <a:pt x="139" y="10"/>
                    </a:cubicBezTo>
                    <a:cubicBezTo>
                      <a:pt x="138" y="12"/>
                      <a:pt x="151" y="17"/>
                      <a:pt x="151" y="17"/>
                    </a:cubicBezTo>
                    <a:cubicBezTo>
                      <a:pt x="151" y="18"/>
                      <a:pt x="146" y="17"/>
                      <a:pt x="146" y="17"/>
                    </a:cubicBezTo>
                    <a:cubicBezTo>
                      <a:pt x="143" y="17"/>
                      <a:pt x="142" y="16"/>
                      <a:pt x="143" y="19"/>
                    </a:cubicBezTo>
                    <a:cubicBezTo>
                      <a:pt x="142" y="19"/>
                      <a:pt x="141" y="18"/>
                      <a:pt x="140" y="17"/>
                    </a:cubicBezTo>
                    <a:cubicBezTo>
                      <a:pt x="140" y="16"/>
                      <a:pt x="142" y="17"/>
                      <a:pt x="143" y="16"/>
                    </a:cubicBezTo>
                    <a:cubicBezTo>
                      <a:pt x="143" y="16"/>
                      <a:pt x="141" y="14"/>
                      <a:pt x="140" y="14"/>
                    </a:cubicBezTo>
                    <a:cubicBezTo>
                      <a:pt x="138" y="13"/>
                      <a:pt x="136" y="12"/>
                      <a:pt x="133" y="12"/>
                    </a:cubicBezTo>
                    <a:cubicBezTo>
                      <a:pt x="132" y="12"/>
                      <a:pt x="130" y="11"/>
                      <a:pt x="129" y="12"/>
                    </a:cubicBezTo>
                    <a:cubicBezTo>
                      <a:pt x="128" y="12"/>
                      <a:pt x="131" y="15"/>
                      <a:pt x="131" y="15"/>
                    </a:cubicBezTo>
                    <a:cubicBezTo>
                      <a:pt x="134" y="17"/>
                      <a:pt x="138" y="17"/>
                      <a:pt x="142" y="20"/>
                    </a:cubicBezTo>
                    <a:cubicBezTo>
                      <a:pt x="143" y="20"/>
                      <a:pt x="144" y="21"/>
                      <a:pt x="143" y="22"/>
                    </a:cubicBezTo>
                    <a:cubicBezTo>
                      <a:pt x="141" y="24"/>
                      <a:pt x="139" y="22"/>
                      <a:pt x="137" y="21"/>
                    </a:cubicBezTo>
                    <a:cubicBezTo>
                      <a:pt x="132" y="18"/>
                      <a:pt x="126" y="16"/>
                      <a:pt x="120" y="15"/>
                    </a:cubicBezTo>
                    <a:cubicBezTo>
                      <a:pt x="117" y="14"/>
                      <a:pt x="114" y="13"/>
                      <a:pt x="111" y="14"/>
                    </a:cubicBezTo>
                    <a:cubicBezTo>
                      <a:pt x="110" y="14"/>
                      <a:pt x="113" y="17"/>
                      <a:pt x="113" y="18"/>
                    </a:cubicBezTo>
                    <a:cubicBezTo>
                      <a:pt x="113" y="18"/>
                      <a:pt x="117" y="21"/>
                      <a:pt x="117" y="21"/>
                    </a:cubicBezTo>
                    <a:cubicBezTo>
                      <a:pt x="117" y="22"/>
                      <a:pt x="111" y="21"/>
                      <a:pt x="111" y="21"/>
                    </a:cubicBezTo>
                    <a:cubicBezTo>
                      <a:pt x="111" y="23"/>
                      <a:pt x="115" y="22"/>
                      <a:pt x="115" y="24"/>
                    </a:cubicBezTo>
                    <a:cubicBezTo>
                      <a:pt x="115" y="24"/>
                      <a:pt x="111" y="23"/>
                      <a:pt x="110" y="22"/>
                    </a:cubicBezTo>
                    <a:cubicBezTo>
                      <a:pt x="108" y="21"/>
                      <a:pt x="106" y="21"/>
                      <a:pt x="103" y="20"/>
                    </a:cubicBezTo>
                    <a:cubicBezTo>
                      <a:pt x="101" y="19"/>
                      <a:pt x="101" y="20"/>
                      <a:pt x="101" y="22"/>
                    </a:cubicBezTo>
                    <a:cubicBezTo>
                      <a:pt x="100" y="23"/>
                      <a:pt x="99" y="23"/>
                      <a:pt x="98" y="23"/>
                    </a:cubicBezTo>
                    <a:cubicBezTo>
                      <a:pt x="98" y="24"/>
                      <a:pt x="98" y="26"/>
                      <a:pt x="97" y="26"/>
                    </a:cubicBezTo>
                    <a:cubicBezTo>
                      <a:pt x="97" y="27"/>
                      <a:pt x="97" y="24"/>
                      <a:pt x="97" y="23"/>
                    </a:cubicBezTo>
                    <a:cubicBezTo>
                      <a:pt x="97" y="22"/>
                      <a:pt x="98" y="21"/>
                      <a:pt x="98" y="20"/>
                    </a:cubicBezTo>
                    <a:cubicBezTo>
                      <a:pt x="97" y="16"/>
                      <a:pt x="93" y="16"/>
                      <a:pt x="90" y="16"/>
                    </a:cubicBezTo>
                    <a:cubicBezTo>
                      <a:pt x="86" y="17"/>
                      <a:pt x="82" y="18"/>
                      <a:pt x="78" y="18"/>
                    </a:cubicBezTo>
                    <a:cubicBezTo>
                      <a:pt x="77" y="19"/>
                      <a:pt x="75" y="19"/>
                      <a:pt x="74" y="19"/>
                    </a:cubicBezTo>
                    <a:cubicBezTo>
                      <a:pt x="74" y="19"/>
                      <a:pt x="69" y="20"/>
                      <a:pt x="69" y="20"/>
                    </a:cubicBezTo>
                    <a:cubicBezTo>
                      <a:pt x="70" y="21"/>
                      <a:pt x="72" y="21"/>
                      <a:pt x="73" y="21"/>
                    </a:cubicBezTo>
                    <a:cubicBezTo>
                      <a:pt x="74" y="22"/>
                      <a:pt x="75" y="23"/>
                      <a:pt x="77" y="24"/>
                    </a:cubicBezTo>
                    <a:cubicBezTo>
                      <a:pt x="77" y="24"/>
                      <a:pt x="81" y="27"/>
                      <a:pt x="81" y="27"/>
                    </a:cubicBezTo>
                    <a:cubicBezTo>
                      <a:pt x="80" y="27"/>
                      <a:pt x="76" y="25"/>
                      <a:pt x="75" y="25"/>
                    </a:cubicBezTo>
                    <a:cubicBezTo>
                      <a:pt x="73" y="24"/>
                      <a:pt x="72" y="22"/>
                      <a:pt x="70" y="22"/>
                    </a:cubicBezTo>
                    <a:cubicBezTo>
                      <a:pt x="67" y="21"/>
                      <a:pt x="64" y="22"/>
                      <a:pt x="61" y="22"/>
                    </a:cubicBezTo>
                    <a:cubicBezTo>
                      <a:pt x="58" y="23"/>
                      <a:pt x="58" y="22"/>
                      <a:pt x="60" y="25"/>
                    </a:cubicBezTo>
                    <a:cubicBezTo>
                      <a:pt x="60" y="26"/>
                      <a:pt x="60" y="29"/>
                      <a:pt x="60" y="30"/>
                    </a:cubicBezTo>
                    <a:cubicBezTo>
                      <a:pt x="60" y="32"/>
                      <a:pt x="56" y="30"/>
                      <a:pt x="55" y="30"/>
                    </a:cubicBezTo>
                    <a:cubicBezTo>
                      <a:pt x="54" y="30"/>
                      <a:pt x="51" y="28"/>
                      <a:pt x="50" y="30"/>
                    </a:cubicBezTo>
                    <a:cubicBezTo>
                      <a:pt x="49" y="31"/>
                      <a:pt x="50" y="34"/>
                      <a:pt x="50" y="34"/>
                    </a:cubicBezTo>
                    <a:cubicBezTo>
                      <a:pt x="49" y="35"/>
                      <a:pt x="48" y="33"/>
                      <a:pt x="47" y="32"/>
                    </a:cubicBezTo>
                    <a:cubicBezTo>
                      <a:pt x="45" y="31"/>
                      <a:pt x="43" y="31"/>
                      <a:pt x="42" y="32"/>
                    </a:cubicBezTo>
                    <a:cubicBezTo>
                      <a:pt x="39" y="34"/>
                      <a:pt x="36" y="36"/>
                      <a:pt x="32" y="37"/>
                    </a:cubicBezTo>
                    <a:cubicBezTo>
                      <a:pt x="31" y="38"/>
                      <a:pt x="34" y="37"/>
                      <a:pt x="3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2" name="Freeform 777">
                <a:extLst>
                  <a:ext uri="{FF2B5EF4-FFF2-40B4-BE49-F238E27FC236}">
                    <a16:creationId xmlns:a16="http://schemas.microsoft.com/office/drawing/2014/main" id="{884E51B2-536A-6240-9F45-F32179BFC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6486" y="5038398"/>
                <a:ext cx="149682" cy="105124"/>
              </a:xfrm>
              <a:custGeom>
                <a:avLst/>
                <a:gdLst>
                  <a:gd name="T0" fmla="*/ 16 w 16"/>
                  <a:gd name="T1" fmla="*/ 6 h 11"/>
                  <a:gd name="T2" fmla="*/ 11 w 16"/>
                  <a:gd name="T3" fmla="*/ 3 h 11"/>
                  <a:gd name="T4" fmla="*/ 5 w 16"/>
                  <a:gd name="T5" fmla="*/ 1 h 11"/>
                  <a:gd name="T6" fmla="*/ 1 w 16"/>
                  <a:gd name="T7" fmla="*/ 1 h 11"/>
                  <a:gd name="T8" fmla="*/ 3 w 16"/>
                  <a:gd name="T9" fmla="*/ 3 h 11"/>
                  <a:gd name="T10" fmla="*/ 1 w 16"/>
                  <a:gd name="T11" fmla="*/ 7 h 11"/>
                  <a:gd name="T12" fmla="*/ 5 w 16"/>
                  <a:gd name="T13" fmla="*/ 7 h 11"/>
                  <a:gd name="T14" fmla="*/ 5 w 16"/>
                  <a:gd name="T15" fmla="*/ 9 h 11"/>
                  <a:gd name="T16" fmla="*/ 16 w 16"/>
                  <a:gd name="T17" fmla="*/ 6 h 11"/>
                  <a:gd name="T18" fmla="*/ 16 w 16"/>
                  <a:gd name="T1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1">
                    <a:moveTo>
                      <a:pt x="16" y="6"/>
                    </a:moveTo>
                    <a:cubicBezTo>
                      <a:pt x="15" y="5"/>
                      <a:pt x="11" y="3"/>
                      <a:pt x="11" y="3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4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3"/>
                    </a:cubicBezTo>
                    <a:cubicBezTo>
                      <a:pt x="2" y="3"/>
                      <a:pt x="0" y="6"/>
                      <a:pt x="1" y="7"/>
                    </a:cubicBezTo>
                    <a:cubicBezTo>
                      <a:pt x="2" y="7"/>
                      <a:pt x="4" y="6"/>
                      <a:pt x="5" y="7"/>
                    </a:cubicBezTo>
                    <a:cubicBezTo>
                      <a:pt x="7" y="8"/>
                      <a:pt x="5" y="8"/>
                      <a:pt x="5" y="9"/>
                    </a:cubicBezTo>
                    <a:cubicBezTo>
                      <a:pt x="5" y="11"/>
                      <a:pt x="16" y="8"/>
                      <a:pt x="16" y="6"/>
                    </a:cubicBezTo>
                    <a:cubicBezTo>
                      <a:pt x="15" y="5"/>
                      <a:pt x="16" y="7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3" name="Freeform 778">
                <a:extLst>
                  <a:ext uri="{FF2B5EF4-FFF2-40B4-BE49-F238E27FC236}">
                    <a16:creationId xmlns:a16="http://schemas.microsoft.com/office/drawing/2014/main" id="{A1108C78-3448-C741-B8FF-5CB2ECB32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84259" y="4965130"/>
                <a:ext cx="38217" cy="19114"/>
              </a:xfrm>
              <a:custGeom>
                <a:avLst/>
                <a:gdLst>
                  <a:gd name="T0" fmla="*/ 2 w 4"/>
                  <a:gd name="T1" fmla="*/ 2 h 2"/>
                  <a:gd name="T2" fmla="*/ 2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4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4" name="Freeform 779">
                <a:extLst>
                  <a:ext uri="{FF2B5EF4-FFF2-40B4-BE49-F238E27FC236}">
                    <a16:creationId xmlns:a16="http://schemas.microsoft.com/office/drawing/2014/main" id="{1B6F8954-9365-4747-820A-589735C44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2921" y="3859746"/>
                <a:ext cx="101909" cy="57338"/>
              </a:xfrm>
              <a:custGeom>
                <a:avLst/>
                <a:gdLst>
                  <a:gd name="T0" fmla="*/ 9 w 11"/>
                  <a:gd name="T1" fmla="*/ 4 h 6"/>
                  <a:gd name="T2" fmla="*/ 9 w 11"/>
                  <a:gd name="T3" fmla="*/ 5 h 6"/>
                  <a:gd name="T4" fmla="*/ 3 w 11"/>
                  <a:gd name="T5" fmla="*/ 4 h 6"/>
                  <a:gd name="T6" fmla="*/ 2 w 11"/>
                  <a:gd name="T7" fmla="*/ 1 h 6"/>
                  <a:gd name="T8" fmla="*/ 9 w 11"/>
                  <a:gd name="T9" fmla="*/ 4 h 6"/>
                  <a:gd name="T10" fmla="*/ 9 w 11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6">
                    <a:moveTo>
                      <a:pt x="9" y="4"/>
                    </a:moveTo>
                    <a:cubicBezTo>
                      <a:pt x="11" y="5"/>
                      <a:pt x="11" y="6"/>
                      <a:pt x="9" y="5"/>
                    </a:cubicBezTo>
                    <a:cubicBezTo>
                      <a:pt x="7" y="5"/>
                      <a:pt x="4" y="4"/>
                      <a:pt x="3" y="4"/>
                    </a:cubicBezTo>
                    <a:cubicBezTo>
                      <a:pt x="2" y="3"/>
                      <a:pt x="0" y="0"/>
                      <a:pt x="2" y="1"/>
                    </a:cubicBezTo>
                    <a:cubicBezTo>
                      <a:pt x="4" y="2"/>
                      <a:pt x="7" y="3"/>
                      <a:pt x="9" y="4"/>
                    </a:cubicBezTo>
                    <a:cubicBezTo>
                      <a:pt x="11" y="5"/>
                      <a:pt x="7" y="3"/>
                      <a:pt x="9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5" name="Freeform 780">
                <a:extLst>
                  <a:ext uri="{FF2B5EF4-FFF2-40B4-BE49-F238E27FC236}">
                    <a16:creationId xmlns:a16="http://schemas.microsoft.com/office/drawing/2014/main" id="{6DFD98CC-EDF0-1C4A-96DA-EE82DE8DF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8207" y="3776917"/>
                <a:ext cx="76432" cy="44598"/>
              </a:xfrm>
              <a:custGeom>
                <a:avLst/>
                <a:gdLst>
                  <a:gd name="T0" fmla="*/ 8 w 8"/>
                  <a:gd name="T1" fmla="*/ 3 h 5"/>
                  <a:gd name="T2" fmla="*/ 0 w 8"/>
                  <a:gd name="T3" fmla="*/ 2 h 5"/>
                  <a:gd name="T4" fmla="*/ 8 w 8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3"/>
                    </a:moveTo>
                    <a:cubicBezTo>
                      <a:pt x="8" y="5"/>
                      <a:pt x="0" y="4"/>
                      <a:pt x="0" y="2"/>
                    </a:cubicBezTo>
                    <a:cubicBezTo>
                      <a:pt x="0" y="0"/>
                      <a:pt x="8" y="1"/>
                      <a:pt x="8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6" name="Freeform 782">
                <a:extLst>
                  <a:ext uri="{FF2B5EF4-FFF2-40B4-BE49-F238E27FC236}">
                    <a16:creationId xmlns:a16="http://schemas.microsoft.com/office/drawing/2014/main" id="{3760DF06-B332-AC43-9D17-833BA27A3C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5214" y="3897973"/>
                <a:ext cx="54142" cy="38227"/>
              </a:xfrm>
              <a:custGeom>
                <a:avLst/>
                <a:gdLst>
                  <a:gd name="T0" fmla="*/ 5 w 6"/>
                  <a:gd name="T1" fmla="*/ 3 h 4"/>
                  <a:gd name="T2" fmla="*/ 1 w 6"/>
                  <a:gd name="T3" fmla="*/ 0 h 4"/>
                  <a:gd name="T4" fmla="*/ 5 w 6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3"/>
                    </a:moveTo>
                    <a:cubicBezTo>
                      <a:pt x="4" y="4"/>
                      <a:pt x="0" y="0"/>
                      <a:pt x="1" y="0"/>
                    </a:cubicBezTo>
                    <a:cubicBezTo>
                      <a:pt x="2" y="0"/>
                      <a:pt x="6" y="2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7" name="Freeform 783">
                <a:extLst>
                  <a:ext uri="{FF2B5EF4-FFF2-40B4-BE49-F238E27FC236}">
                    <a16:creationId xmlns:a16="http://schemas.microsoft.com/office/drawing/2014/main" id="{C23774E2-6FF1-4E40-BE0D-84F4084A99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64" y="3936196"/>
                <a:ext cx="47770" cy="9558"/>
              </a:xfrm>
              <a:custGeom>
                <a:avLst/>
                <a:gdLst>
                  <a:gd name="T0" fmla="*/ 4 w 5"/>
                  <a:gd name="T1" fmla="*/ 1 h 1"/>
                  <a:gd name="T2" fmla="*/ 2 w 5"/>
                  <a:gd name="T3" fmla="*/ 0 h 1"/>
                  <a:gd name="T4" fmla="*/ 4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4" y="1"/>
                    </a:moveTo>
                    <a:cubicBezTo>
                      <a:pt x="2" y="1"/>
                      <a:pt x="0" y="0"/>
                      <a:pt x="2" y="0"/>
                    </a:cubicBezTo>
                    <a:cubicBezTo>
                      <a:pt x="3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8" name="Freeform 784">
                <a:extLst>
                  <a:ext uri="{FF2B5EF4-FFF2-40B4-BE49-F238E27FC236}">
                    <a16:creationId xmlns:a16="http://schemas.microsoft.com/office/drawing/2014/main" id="{FF0BC66F-B17A-8D4C-B22B-E3FE7E3B9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64" y="4468183"/>
                <a:ext cx="38217" cy="66896"/>
              </a:xfrm>
              <a:custGeom>
                <a:avLst/>
                <a:gdLst>
                  <a:gd name="T0" fmla="*/ 2 w 4"/>
                  <a:gd name="T1" fmla="*/ 0 h 7"/>
                  <a:gd name="T2" fmla="*/ 4 w 4"/>
                  <a:gd name="T3" fmla="*/ 7 h 7"/>
                  <a:gd name="T4" fmla="*/ 2 w 4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cubicBezTo>
                      <a:pt x="0" y="0"/>
                      <a:pt x="3" y="7"/>
                      <a:pt x="4" y="7"/>
                    </a:cubicBezTo>
                    <a:cubicBezTo>
                      <a:pt x="4" y="7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9" name="Freeform 785">
                <a:extLst>
                  <a:ext uri="{FF2B5EF4-FFF2-40B4-BE49-F238E27FC236}">
                    <a16:creationId xmlns:a16="http://schemas.microsoft.com/office/drawing/2014/main" id="{A47A34C5-A810-4842-87E4-236A21B0C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7570" y="4589231"/>
                <a:ext cx="63695" cy="38227"/>
              </a:xfrm>
              <a:custGeom>
                <a:avLst/>
                <a:gdLst>
                  <a:gd name="T0" fmla="*/ 1 w 7"/>
                  <a:gd name="T1" fmla="*/ 0 h 4"/>
                  <a:gd name="T2" fmla="*/ 1 w 7"/>
                  <a:gd name="T3" fmla="*/ 4 h 4"/>
                  <a:gd name="T4" fmla="*/ 5 w 7"/>
                  <a:gd name="T5" fmla="*/ 4 h 4"/>
                  <a:gd name="T6" fmla="*/ 1 w 7"/>
                  <a:gd name="T7" fmla="*/ 0 h 4"/>
                  <a:gd name="T8" fmla="*/ 1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1" y="0"/>
                    </a:moveTo>
                    <a:cubicBezTo>
                      <a:pt x="0" y="1"/>
                      <a:pt x="0" y="3"/>
                      <a:pt x="1" y="4"/>
                    </a:cubicBezTo>
                    <a:cubicBezTo>
                      <a:pt x="2" y="4"/>
                      <a:pt x="3" y="4"/>
                      <a:pt x="5" y="4"/>
                    </a:cubicBezTo>
                    <a:cubicBezTo>
                      <a:pt x="7" y="4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0" name="Freeform 786">
                <a:extLst>
                  <a:ext uri="{FF2B5EF4-FFF2-40B4-BE49-F238E27FC236}">
                    <a16:creationId xmlns:a16="http://schemas.microsoft.com/office/drawing/2014/main" id="{B10CBEDC-84B2-A043-8588-DC680BB6A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21" y="4796293"/>
                <a:ext cx="159235" cy="92380"/>
              </a:xfrm>
              <a:custGeom>
                <a:avLst/>
                <a:gdLst>
                  <a:gd name="T0" fmla="*/ 0 w 17"/>
                  <a:gd name="T1" fmla="*/ 4 h 10"/>
                  <a:gd name="T2" fmla="*/ 10 w 17"/>
                  <a:gd name="T3" fmla="*/ 2 h 10"/>
                  <a:gd name="T4" fmla="*/ 8 w 17"/>
                  <a:gd name="T5" fmla="*/ 4 h 10"/>
                  <a:gd name="T6" fmla="*/ 12 w 17"/>
                  <a:gd name="T7" fmla="*/ 7 h 10"/>
                  <a:gd name="T8" fmla="*/ 9 w 17"/>
                  <a:gd name="T9" fmla="*/ 7 h 10"/>
                  <a:gd name="T10" fmla="*/ 11 w 17"/>
                  <a:gd name="T11" fmla="*/ 10 h 10"/>
                  <a:gd name="T12" fmla="*/ 8 w 17"/>
                  <a:gd name="T13" fmla="*/ 9 h 10"/>
                  <a:gd name="T14" fmla="*/ 0 w 17"/>
                  <a:gd name="T15" fmla="*/ 4 h 10"/>
                  <a:gd name="T16" fmla="*/ 0 w 17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0" y="4"/>
                    </a:moveTo>
                    <a:cubicBezTo>
                      <a:pt x="1" y="0"/>
                      <a:pt x="7" y="2"/>
                      <a:pt x="10" y="2"/>
                    </a:cubicBezTo>
                    <a:cubicBezTo>
                      <a:pt x="17" y="3"/>
                      <a:pt x="8" y="4"/>
                      <a:pt x="8" y="4"/>
                    </a:cubicBezTo>
                    <a:cubicBezTo>
                      <a:pt x="8" y="6"/>
                      <a:pt x="12" y="5"/>
                      <a:pt x="12" y="7"/>
                    </a:cubicBezTo>
                    <a:cubicBezTo>
                      <a:pt x="12" y="7"/>
                      <a:pt x="10" y="6"/>
                      <a:pt x="9" y="7"/>
                    </a:cubicBezTo>
                    <a:cubicBezTo>
                      <a:pt x="9" y="7"/>
                      <a:pt x="12" y="10"/>
                      <a:pt x="11" y="10"/>
                    </a:cubicBezTo>
                    <a:cubicBezTo>
                      <a:pt x="10" y="10"/>
                      <a:pt x="9" y="9"/>
                      <a:pt x="8" y="9"/>
                    </a:cubicBezTo>
                    <a:cubicBezTo>
                      <a:pt x="6" y="8"/>
                      <a:pt x="0" y="7"/>
                      <a:pt x="0" y="4"/>
                    </a:cubicBezTo>
                    <a:cubicBezTo>
                      <a:pt x="0" y="3"/>
                      <a:pt x="0" y="7"/>
                      <a:pt x="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1" name="Freeform 787">
                <a:extLst>
                  <a:ext uri="{FF2B5EF4-FFF2-40B4-BE49-F238E27FC236}">
                    <a16:creationId xmlns:a16="http://schemas.microsoft.com/office/drawing/2014/main" id="{7E4E1D1B-113C-C94F-B28A-A1207185AB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37761" y="4777182"/>
                <a:ext cx="82803" cy="28672"/>
              </a:xfrm>
              <a:custGeom>
                <a:avLst/>
                <a:gdLst>
                  <a:gd name="T0" fmla="*/ 8 w 9"/>
                  <a:gd name="T1" fmla="*/ 1 h 3"/>
                  <a:gd name="T2" fmla="*/ 5 w 9"/>
                  <a:gd name="T3" fmla="*/ 0 h 3"/>
                  <a:gd name="T4" fmla="*/ 0 w 9"/>
                  <a:gd name="T5" fmla="*/ 0 h 3"/>
                  <a:gd name="T6" fmla="*/ 8 w 9"/>
                  <a:gd name="T7" fmla="*/ 1 h 3"/>
                  <a:gd name="T8" fmla="*/ 8 w 9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8" y="1"/>
                    </a:moveTo>
                    <a:cubicBezTo>
                      <a:pt x="9" y="1"/>
                      <a:pt x="5" y="0"/>
                      <a:pt x="5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2" y="0"/>
                      <a:pt x="6" y="3"/>
                      <a:pt x="8" y="1"/>
                    </a:cubicBezTo>
                    <a:cubicBezTo>
                      <a:pt x="9" y="1"/>
                      <a:pt x="7" y="2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2" name="Freeform 788">
                <a:extLst>
                  <a:ext uri="{FF2B5EF4-FFF2-40B4-BE49-F238E27FC236}">
                    <a16:creationId xmlns:a16="http://schemas.microsoft.com/office/drawing/2014/main" id="{5DD91E25-A9F0-DD47-BF85-8D7B6FDCF2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7189" y="4974684"/>
                <a:ext cx="121018" cy="63711"/>
              </a:xfrm>
              <a:custGeom>
                <a:avLst/>
                <a:gdLst>
                  <a:gd name="T0" fmla="*/ 12 w 13"/>
                  <a:gd name="T1" fmla="*/ 4 h 7"/>
                  <a:gd name="T2" fmla="*/ 12 w 13"/>
                  <a:gd name="T3" fmla="*/ 1 h 7"/>
                  <a:gd name="T4" fmla="*/ 7 w 13"/>
                  <a:gd name="T5" fmla="*/ 2 h 7"/>
                  <a:gd name="T6" fmla="*/ 3 w 13"/>
                  <a:gd name="T7" fmla="*/ 3 h 7"/>
                  <a:gd name="T8" fmla="*/ 0 w 13"/>
                  <a:gd name="T9" fmla="*/ 5 h 7"/>
                  <a:gd name="T10" fmla="*/ 12 w 13"/>
                  <a:gd name="T11" fmla="*/ 4 h 7"/>
                  <a:gd name="T12" fmla="*/ 12 w 13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2" y="4"/>
                    </a:moveTo>
                    <a:cubicBezTo>
                      <a:pt x="13" y="3"/>
                      <a:pt x="13" y="2"/>
                      <a:pt x="12" y="1"/>
                    </a:cubicBezTo>
                    <a:cubicBezTo>
                      <a:pt x="11" y="0"/>
                      <a:pt x="8" y="1"/>
                      <a:pt x="7" y="2"/>
                    </a:cubicBezTo>
                    <a:cubicBezTo>
                      <a:pt x="6" y="2"/>
                      <a:pt x="4" y="2"/>
                      <a:pt x="3" y="3"/>
                    </a:cubicBezTo>
                    <a:cubicBezTo>
                      <a:pt x="3" y="3"/>
                      <a:pt x="0" y="5"/>
                      <a:pt x="0" y="5"/>
                    </a:cubicBezTo>
                    <a:cubicBezTo>
                      <a:pt x="3" y="7"/>
                      <a:pt x="10" y="6"/>
                      <a:pt x="12" y="4"/>
                    </a:cubicBezTo>
                    <a:cubicBezTo>
                      <a:pt x="13" y="3"/>
                      <a:pt x="9" y="6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3" name="Freeform 789">
                <a:extLst>
                  <a:ext uri="{FF2B5EF4-FFF2-40B4-BE49-F238E27FC236}">
                    <a16:creationId xmlns:a16="http://schemas.microsoft.com/office/drawing/2014/main" id="{89ED03E6-1C97-E34C-A7A7-1C4106480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5277" y="5067066"/>
                <a:ext cx="38217" cy="57338"/>
              </a:xfrm>
              <a:custGeom>
                <a:avLst/>
                <a:gdLst>
                  <a:gd name="T0" fmla="*/ 3 w 4"/>
                  <a:gd name="T1" fmla="*/ 2 h 6"/>
                  <a:gd name="T2" fmla="*/ 1 w 4"/>
                  <a:gd name="T3" fmla="*/ 3 h 6"/>
                  <a:gd name="T4" fmla="*/ 3 w 4"/>
                  <a:gd name="T5" fmla="*/ 2 h 6"/>
                  <a:gd name="T6" fmla="*/ 3 w 4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3" y="2"/>
                    </a:moveTo>
                    <a:cubicBezTo>
                      <a:pt x="2" y="0"/>
                      <a:pt x="1" y="1"/>
                      <a:pt x="1" y="3"/>
                    </a:cubicBezTo>
                    <a:cubicBezTo>
                      <a:pt x="0" y="6"/>
                      <a:pt x="4" y="4"/>
                      <a:pt x="3" y="2"/>
                    </a:cubicBezTo>
                    <a:cubicBezTo>
                      <a:pt x="3" y="2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4" name="Freeform 790">
                <a:extLst>
                  <a:ext uri="{FF2B5EF4-FFF2-40B4-BE49-F238E27FC236}">
                    <a16:creationId xmlns:a16="http://schemas.microsoft.com/office/drawing/2014/main" id="{A1F700CB-ABFB-8846-BAD8-D54DD74ADF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2474" y="4946015"/>
                <a:ext cx="35033" cy="38227"/>
              </a:xfrm>
              <a:custGeom>
                <a:avLst/>
                <a:gdLst>
                  <a:gd name="T0" fmla="*/ 4 w 4"/>
                  <a:gd name="T1" fmla="*/ 2 h 4"/>
                  <a:gd name="T2" fmla="*/ 1 w 4"/>
                  <a:gd name="T3" fmla="*/ 1 h 4"/>
                  <a:gd name="T4" fmla="*/ 4 w 4"/>
                  <a:gd name="T5" fmla="*/ 2 h 4"/>
                  <a:gd name="T6" fmla="*/ 4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3" y="2"/>
                      <a:pt x="1" y="0"/>
                      <a:pt x="1" y="1"/>
                    </a:cubicBezTo>
                    <a:cubicBezTo>
                      <a:pt x="0" y="4"/>
                      <a:pt x="4" y="2"/>
                      <a:pt x="4" y="2"/>
                    </a:cubicBezTo>
                    <a:cubicBezTo>
                      <a:pt x="3" y="2"/>
                      <a:pt x="4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5" name="Freeform 791">
                <a:extLst>
                  <a:ext uri="{FF2B5EF4-FFF2-40B4-BE49-F238E27FC236}">
                    <a16:creationId xmlns:a16="http://schemas.microsoft.com/office/drawing/2014/main" id="{B7E78780-1EAC-354F-A40D-3642E9C2F1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785" y="4347132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2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6" name="Freeform 792">
                <a:extLst>
                  <a:ext uri="{FF2B5EF4-FFF2-40B4-BE49-F238E27FC236}">
                    <a16:creationId xmlns:a16="http://schemas.microsoft.com/office/drawing/2014/main" id="{7EE7B7A8-6D35-424B-829B-ECF6CD41BB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9353" y="4245195"/>
                <a:ext cx="28664" cy="1592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2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7" name="Freeform 793">
                <a:extLst>
                  <a:ext uri="{FF2B5EF4-FFF2-40B4-BE49-F238E27FC236}">
                    <a16:creationId xmlns:a16="http://schemas.microsoft.com/office/drawing/2014/main" id="{7D06770C-E348-6346-BC9C-BA6FA2A43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785" y="4206967"/>
                <a:ext cx="25477" cy="28672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1"/>
                      <a:pt x="1" y="2"/>
                    </a:cubicBezTo>
                    <a:cubicBezTo>
                      <a:pt x="1" y="3"/>
                      <a:pt x="3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8" name="Freeform 794">
                <a:extLst>
                  <a:ext uri="{FF2B5EF4-FFF2-40B4-BE49-F238E27FC236}">
                    <a16:creationId xmlns:a16="http://schemas.microsoft.com/office/drawing/2014/main" id="{100CEA73-2B33-0841-97FD-55477D064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4831" y="4394915"/>
                <a:ext cx="47770" cy="6370"/>
              </a:xfrm>
              <a:custGeom>
                <a:avLst/>
                <a:gdLst>
                  <a:gd name="T0" fmla="*/ 5 w 5"/>
                  <a:gd name="T1" fmla="*/ 1 h 1"/>
                  <a:gd name="T2" fmla="*/ 1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9" name="Freeform 795">
                <a:extLst>
                  <a:ext uri="{FF2B5EF4-FFF2-40B4-BE49-F238E27FC236}">
                    <a16:creationId xmlns:a16="http://schemas.microsoft.com/office/drawing/2014/main" id="{663442BE-0F32-1746-8F3F-D57871DF3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54" y="4394915"/>
                <a:ext cx="57323" cy="0"/>
              </a:xfrm>
              <a:custGeom>
                <a:avLst/>
                <a:gdLst>
                  <a:gd name="T0" fmla="*/ 5 w 6"/>
                  <a:gd name="T1" fmla="*/ 1 w 6"/>
                  <a:gd name="T2" fmla="*/ 5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5" y="0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0" name="Freeform 796">
                <a:extLst>
                  <a:ext uri="{FF2B5EF4-FFF2-40B4-BE49-F238E27FC236}">
                    <a16:creationId xmlns:a16="http://schemas.microsoft.com/office/drawing/2014/main" id="{B9BF167A-CB11-8146-A1E1-3929A39BDC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5406" y="3802406"/>
                <a:ext cx="38217" cy="19114"/>
              </a:xfrm>
              <a:custGeom>
                <a:avLst/>
                <a:gdLst>
                  <a:gd name="T0" fmla="*/ 3 w 4"/>
                  <a:gd name="T1" fmla="*/ 2 h 2"/>
                  <a:gd name="T2" fmla="*/ 2 w 4"/>
                  <a:gd name="T3" fmla="*/ 0 h 2"/>
                  <a:gd name="T4" fmla="*/ 3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1" y="2"/>
                      <a:pt x="0" y="0"/>
                      <a:pt x="2" y="0"/>
                    </a:cubicBezTo>
                    <a:cubicBezTo>
                      <a:pt x="3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1" name="Freeform 797">
                <a:extLst>
                  <a:ext uri="{FF2B5EF4-FFF2-40B4-BE49-F238E27FC236}">
                    <a16:creationId xmlns:a16="http://schemas.microsoft.com/office/drawing/2014/main" id="{7B2F4D25-5CFE-244F-AEA8-E9AD83260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7694" y="6086410"/>
                <a:ext cx="85988" cy="111494"/>
              </a:xfrm>
              <a:custGeom>
                <a:avLst/>
                <a:gdLst>
                  <a:gd name="T0" fmla="*/ 9 w 9"/>
                  <a:gd name="T1" fmla="*/ 11 h 12"/>
                  <a:gd name="T2" fmla="*/ 5 w 9"/>
                  <a:gd name="T3" fmla="*/ 2 h 12"/>
                  <a:gd name="T4" fmla="*/ 2 w 9"/>
                  <a:gd name="T5" fmla="*/ 2 h 12"/>
                  <a:gd name="T6" fmla="*/ 0 w 9"/>
                  <a:gd name="T7" fmla="*/ 3 h 12"/>
                  <a:gd name="T8" fmla="*/ 3 w 9"/>
                  <a:gd name="T9" fmla="*/ 5 h 12"/>
                  <a:gd name="T10" fmla="*/ 3 w 9"/>
                  <a:gd name="T11" fmla="*/ 7 h 12"/>
                  <a:gd name="T12" fmla="*/ 4 w 9"/>
                  <a:gd name="T13" fmla="*/ 7 h 12"/>
                  <a:gd name="T14" fmla="*/ 3 w 9"/>
                  <a:gd name="T15" fmla="*/ 8 h 12"/>
                  <a:gd name="T16" fmla="*/ 6 w 9"/>
                  <a:gd name="T17" fmla="*/ 11 h 12"/>
                  <a:gd name="T18" fmla="*/ 6 w 9"/>
                  <a:gd name="T19" fmla="*/ 9 h 12"/>
                  <a:gd name="T20" fmla="*/ 9 w 9"/>
                  <a:gd name="T21" fmla="*/ 11 h 12"/>
                  <a:gd name="T22" fmla="*/ 9 w 9"/>
                  <a:gd name="T23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2">
                    <a:moveTo>
                      <a:pt x="9" y="11"/>
                    </a:moveTo>
                    <a:cubicBezTo>
                      <a:pt x="8" y="8"/>
                      <a:pt x="7" y="4"/>
                      <a:pt x="5" y="2"/>
                    </a:cubicBezTo>
                    <a:cubicBezTo>
                      <a:pt x="4" y="1"/>
                      <a:pt x="3" y="0"/>
                      <a:pt x="2" y="2"/>
                    </a:cubicBezTo>
                    <a:cubicBezTo>
                      <a:pt x="2" y="2"/>
                      <a:pt x="0" y="2"/>
                      <a:pt x="0" y="3"/>
                    </a:cubicBezTo>
                    <a:cubicBezTo>
                      <a:pt x="1" y="4"/>
                      <a:pt x="3" y="3"/>
                      <a:pt x="3" y="5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8"/>
                      <a:pt x="4" y="7"/>
                      <a:pt x="4" y="7"/>
                    </a:cubicBezTo>
                    <a:cubicBezTo>
                      <a:pt x="5" y="8"/>
                      <a:pt x="3" y="8"/>
                      <a:pt x="3" y="8"/>
                    </a:cubicBezTo>
                    <a:cubicBezTo>
                      <a:pt x="3" y="9"/>
                      <a:pt x="5" y="11"/>
                      <a:pt x="6" y="11"/>
                    </a:cubicBezTo>
                    <a:cubicBezTo>
                      <a:pt x="6" y="11"/>
                      <a:pt x="2" y="7"/>
                      <a:pt x="6" y="9"/>
                    </a:cubicBezTo>
                    <a:cubicBezTo>
                      <a:pt x="7" y="9"/>
                      <a:pt x="9" y="12"/>
                      <a:pt x="9" y="11"/>
                    </a:cubicBezTo>
                    <a:cubicBezTo>
                      <a:pt x="8" y="10"/>
                      <a:pt x="9" y="12"/>
                      <a:pt x="9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1ECB88-8AAA-244C-BE2F-551E6297F862}"/>
                </a:ext>
              </a:extLst>
            </p:cNvPr>
            <p:cNvGrpSpPr/>
            <p:nvPr/>
          </p:nvGrpSpPr>
          <p:grpSpPr>
            <a:xfrm>
              <a:off x="2854529" y="3918458"/>
              <a:ext cx="18678116" cy="8230918"/>
              <a:chOff x="3181562" y="2886655"/>
              <a:chExt cx="18024050" cy="7942690"/>
            </a:xfrm>
          </p:grpSpPr>
          <p:graphicFrame>
            <p:nvGraphicFramePr>
              <p:cNvPr id="466" name="Chart 465">
                <a:extLst>
                  <a:ext uri="{FF2B5EF4-FFF2-40B4-BE49-F238E27FC236}">
                    <a16:creationId xmlns:a16="http://schemas.microsoft.com/office/drawing/2014/main" id="{C109039A-A31E-AA4D-A592-E8A1E85E39F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79156881"/>
                  </p:ext>
                </p:extLst>
              </p:nvPr>
            </p:nvGraphicFramePr>
            <p:xfrm>
              <a:off x="3181562" y="2886655"/>
              <a:ext cx="18024050" cy="794269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470" name="Oval 469">
                <a:extLst>
                  <a:ext uri="{FF2B5EF4-FFF2-40B4-BE49-F238E27FC236}">
                    <a16:creationId xmlns:a16="http://schemas.microsoft.com/office/drawing/2014/main" id="{4D54D6F6-6E08-8B45-BA28-4251FEAFD726}"/>
                  </a:ext>
                </a:extLst>
              </p:cNvPr>
              <p:cNvSpPr/>
              <p:nvPr/>
            </p:nvSpPr>
            <p:spPr>
              <a:xfrm>
                <a:off x="9501612" y="6307304"/>
                <a:ext cx="324058" cy="32405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CFEB4A8-C559-7148-9E65-2F59A3E9AE37}"/>
                </a:ext>
              </a:extLst>
            </p:cNvPr>
            <p:cNvGrpSpPr/>
            <p:nvPr/>
          </p:nvGrpSpPr>
          <p:grpSpPr>
            <a:xfrm>
              <a:off x="8986836" y="8033917"/>
              <a:ext cx="3058910" cy="1311940"/>
              <a:chOff x="11139319" y="9951427"/>
              <a:chExt cx="3407954" cy="1461642"/>
            </a:xfrm>
          </p:grpSpPr>
          <p:grpSp>
            <p:nvGrpSpPr>
              <p:cNvPr id="467" name="Group 466">
                <a:extLst>
                  <a:ext uri="{FF2B5EF4-FFF2-40B4-BE49-F238E27FC236}">
                    <a16:creationId xmlns:a16="http://schemas.microsoft.com/office/drawing/2014/main" id="{C092FD1B-A375-EE44-BF39-7055A12F12A8}"/>
                  </a:ext>
                </a:extLst>
              </p:cNvPr>
              <p:cNvGrpSpPr/>
              <p:nvPr/>
            </p:nvGrpSpPr>
            <p:grpSpPr>
              <a:xfrm>
                <a:off x="11139319" y="9951427"/>
                <a:ext cx="3407954" cy="1461642"/>
                <a:chOff x="5632676" y="9607138"/>
                <a:chExt cx="3115084" cy="1336032"/>
              </a:xfrm>
              <a:solidFill>
                <a:schemeClr val="tx2"/>
              </a:solidFill>
            </p:grpSpPr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EDD3EC34-C768-5244-AA6C-7F4AE18A37DF}"/>
                    </a:ext>
                  </a:extLst>
                </p:cNvPr>
                <p:cNvSpPr/>
                <p:nvPr/>
              </p:nvSpPr>
              <p:spPr>
                <a:xfrm>
                  <a:off x="5632676" y="9906000"/>
                  <a:ext cx="3115084" cy="103717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Triangle 468">
                  <a:extLst>
                    <a:ext uri="{FF2B5EF4-FFF2-40B4-BE49-F238E27FC236}">
                      <a16:creationId xmlns:a16="http://schemas.microsoft.com/office/drawing/2014/main" id="{A5B5258A-D1E3-2244-97EE-12C34ED33269}"/>
                    </a:ext>
                  </a:extLst>
                </p:cNvPr>
                <p:cNvSpPr/>
                <p:nvPr/>
              </p:nvSpPr>
              <p:spPr>
                <a:xfrm>
                  <a:off x="5961413" y="9607138"/>
                  <a:ext cx="523464" cy="451262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1" name="TextBox 60">
                <a:extLst>
                  <a:ext uri="{FF2B5EF4-FFF2-40B4-BE49-F238E27FC236}">
                    <a16:creationId xmlns:a16="http://schemas.microsoft.com/office/drawing/2014/main" id="{604ACE2F-1F36-AA46-8A9E-10852D209ECF}"/>
                  </a:ext>
                </a:extLst>
              </p:cNvPr>
              <p:cNvSpPr txBox="1"/>
              <p:nvPr/>
            </p:nvSpPr>
            <p:spPr>
              <a:xfrm>
                <a:off x="11497234" y="10528757"/>
                <a:ext cx="26691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+2,475</a:t>
                </a:r>
              </a:p>
            </p:txBody>
          </p:sp>
        </p:grp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7F46AF36-CDF1-AA40-90CF-8A5F9267FAB8}"/>
                </a:ext>
              </a:extLst>
            </p:cNvPr>
            <p:cNvSpPr txBox="1"/>
            <p:nvPr/>
          </p:nvSpPr>
          <p:spPr>
            <a:xfrm>
              <a:off x="2783609" y="2251595"/>
              <a:ext cx="86611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481" name="TextBox 480">
              <a:extLst>
                <a:ext uri="{FF2B5EF4-FFF2-40B4-BE49-F238E27FC236}">
                  <a16:creationId xmlns:a16="http://schemas.microsoft.com/office/drawing/2014/main" id="{D5F9834F-7ADC-2444-AEE7-54CD74E8ED63}"/>
                </a:ext>
              </a:extLst>
            </p:cNvPr>
            <p:cNvSpPr txBox="1"/>
            <p:nvPr/>
          </p:nvSpPr>
          <p:spPr>
            <a:xfrm>
              <a:off x="2783611" y="1402065"/>
              <a:ext cx="575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Write Something Here</a:t>
              </a:r>
            </a:p>
          </p:txBody>
        </p: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04C0EAC9-E02C-9F49-9A2A-2F7CC188CA02}"/>
                </a:ext>
              </a:extLst>
            </p:cNvPr>
            <p:cNvGrpSpPr/>
            <p:nvPr/>
          </p:nvGrpSpPr>
          <p:grpSpPr>
            <a:xfrm>
              <a:off x="13048390" y="1402065"/>
              <a:ext cx="8854440" cy="1810598"/>
              <a:chOff x="14051280" y="10605059"/>
              <a:chExt cx="8854440" cy="1810598"/>
            </a:xfrm>
          </p:grpSpPr>
          <p:grpSp>
            <p:nvGrpSpPr>
              <p:cNvPr id="483" name="Group 482">
                <a:extLst>
                  <a:ext uri="{FF2B5EF4-FFF2-40B4-BE49-F238E27FC236}">
                    <a16:creationId xmlns:a16="http://schemas.microsoft.com/office/drawing/2014/main" id="{1302A771-5213-7A47-BFCF-70E48B7571C6}"/>
                  </a:ext>
                </a:extLst>
              </p:cNvPr>
              <p:cNvGrpSpPr/>
              <p:nvPr/>
            </p:nvGrpSpPr>
            <p:grpSpPr>
              <a:xfrm>
                <a:off x="19207157" y="11707771"/>
                <a:ext cx="3690110" cy="707886"/>
                <a:chOff x="2038105" y="11364318"/>
                <a:chExt cx="3690110" cy="707886"/>
              </a:xfrm>
            </p:grpSpPr>
            <p:sp>
              <p:nvSpPr>
                <p:cNvPr id="491" name="Oval 18">
                  <a:extLst>
                    <a:ext uri="{FF2B5EF4-FFF2-40B4-BE49-F238E27FC236}">
                      <a16:creationId xmlns:a16="http://schemas.microsoft.com/office/drawing/2014/main" id="{A00EADFC-DB49-F343-B0A5-8C00C95B0B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105" y="11553955"/>
                  <a:ext cx="328613" cy="32861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lIns="50800" tIns="50800" rIns="50800" bIns="50800" anchor="ctr"/>
                <a:lstStyle>
                  <a:lvl1pPr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1pPr>
                  <a:lvl2pPr marL="742950" indent="-28575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2pPr>
                  <a:lvl3pPr marL="1143000" indent="-22860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3pPr>
                  <a:lvl4pPr marL="1600200" indent="-22860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4pPr>
                  <a:lvl5pPr marL="2057400" indent="-22860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5pPr>
                  <a:lvl6pPr marL="25146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6pPr>
                  <a:lvl7pPr marL="29718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7pPr>
                  <a:lvl8pPr marL="34290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8pPr>
                  <a:lvl9pPr marL="38862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9pPr>
                </a:lstStyle>
                <a:p>
                  <a:pPr algn="ctr" eaLnBrk="1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:endParaRPr lang="en-US" altLang="en-US" sz="3200" baseline="0">
                    <a:solidFill>
                      <a:srgbClr val="FFFFFF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endParaRPr>
                </a:p>
              </p:txBody>
            </p:sp>
            <p:sp>
              <p:nvSpPr>
                <p:cNvPr id="492" name="AutoShape 19">
                  <a:extLst>
                    <a:ext uri="{FF2B5EF4-FFF2-40B4-BE49-F238E27FC236}">
                      <a16:creationId xmlns:a16="http://schemas.microsoft.com/office/drawing/2014/main" id="{2BBF70F7-1F4A-4D4D-8942-B8DBDC6C09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7955" y="11646030"/>
                  <a:ext cx="188913" cy="144462"/>
                </a:xfrm>
                <a:custGeom>
                  <a:avLst/>
                  <a:gdLst>
                    <a:gd name="T0" fmla="*/ 94404 w 21600"/>
                    <a:gd name="T1" fmla="*/ 72191 h 21600"/>
                    <a:gd name="T2" fmla="*/ 94404 w 21600"/>
                    <a:gd name="T3" fmla="*/ 72191 h 21600"/>
                    <a:gd name="T4" fmla="*/ 94404 w 21600"/>
                    <a:gd name="T5" fmla="*/ 72191 h 21600"/>
                    <a:gd name="T6" fmla="*/ 94404 w 21600"/>
                    <a:gd name="T7" fmla="*/ 72191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6796" y="16986"/>
                      </a:moveTo>
                      <a:lnTo>
                        <a:pt x="1627" y="10192"/>
                      </a:lnTo>
                      <a:lnTo>
                        <a:pt x="0" y="12666"/>
                      </a:lnTo>
                      <a:lnTo>
                        <a:pt x="6796" y="21600"/>
                      </a:lnTo>
                      <a:lnTo>
                        <a:pt x="21600" y="2181"/>
                      </a:lnTo>
                      <a:lnTo>
                        <a:pt x="19718" y="0"/>
                      </a:lnTo>
                      <a:lnTo>
                        <a:pt x="6796" y="1698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5720" rIns="45720" anchor="ctr"/>
                <a:lstStyle/>
                <a:p>
                  <a:endParaRPr lang="en-US"/>
                </a:p>
              </p:txBody>
            </p:sp>
            <p:sp>
              <p:nvSpPr>
                <p:cNvPr id="493" name="TextBox 492">
                  <a:extLst>
                    <a:ext uri="{FF2B5EF4-FFF2-40B4-BE49-F238E27FC236}">
                      <a16:creationId xmlns:a16="http://schemas.microsoft.com/office/drawing/2014/main" id="{91DC96C8-471A-8F4B-B97B-206B9A896849}"/>
                    </a:ext>
                  </a:extLst>
                </p:cNvPr>
                <p:cNvSpPr txBox="1"/>
                <p:nvPr/>
              </p:nvSpPr>
              <p:spPr>
                <a:xfrm>
                  <a:off x="2436568" y="11364318"/>
                  <a:ext cx="329164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Century Gothic" panose="020B0502020202020204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Most businesses already know that platforms.</a:t>
                  </a:r>
                </a:p>
              </p:txBody>
            </p: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309A750B-54F6-114A-A77B-06A7807D1065}"/>
                  </a:ext>
                </a:extLst>
              </p:cNvPr>
              <p:cNvGrpSpPr/>
              <p:nvPr/>
            </p:nvGrpSpPr>
            <p:grpSpPr>
              <a:xfrm>
                <a:off x="14051280" y="10605059"/>
                <a:ext cx="3801897" cy="1810598"/>
                <a:chOff x="14326083" y="10605059"/>
                <a:chExt cx="3801897" cy="1810598"/>
              </a:xfrm>
            </p:grpSpPr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id="{347CE716-DB87-9C44-943E-A735E4F063AC}"/>
                    </a:ext>
                  </a:extLst>
                </p:cNvPr>
                <p:cNvGrpSpPr/>
                <p:nvPr/>
              </p:nvGrpSpPr>
              <p:grpSpPr>
                <a:xfrm>
                  <a:off x="14435379" y="11707771"/>
                  <a:ext cx="3690110" cy="707886"/>
                  <a:chOff x="2038105" y="11364318"/>
                  <a:chExt cx="3690110" cy="707886"/>
                </a:xfrm>
              </p:grpSpPr>
              <p:sp>
                <p:nvSpPr>
                  <p:cNvPr id="488" name="Oval 18">
                    <a:extLst>
                      <a:ext uri="{FF2B5EF4-FFF2-40B4-BE49-F238E27FC236}">
                        <a16:creationId xmlns:a16="http://schemas.microsoft.com/office/drawing/2014/main" id="{B25FC97E-C602-9745-8AC2-D809AA857F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38105" y="11553955"/>
                    <a:ext cx="328613" cy="32861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lIns="50800" tIns="50800" rIns="50800" bIns="50800" anchor="ctr"/>
                  <a:lstStyle>
                    <a:lvl1pPr>
                      <a:lnSpc>
                        <a:spcPct val="70000"/>
                      </a:lnSpc>
                      <a:spcBef>
                        <a:spcPts val="5200"/>
                      </a:spcBef>
                      <a:buSzPct val="75000"/>
                      <a:buChar char="•"/>
                      <a:defRPr sz="2800" baseline="43000">
                        <a:solidFill>
                          <a:srgbClr val="818A9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 panose="020B0606030504020204" pitchFamily="34" charset="0"/>
                      </a:defRPr>
                    </a:lvl1pPr>
                    <a:lvl2pPr marL="742950" indent="-285750">
                      <a:lnSpc>
                        <a:spcPct val="70000"/>
                      </a:lnSpc>
                      <a:spcBef>
                        <a:spcPts val="5200"/>
                      </a:spcBef>
                      <a:buSzPct val="75000"/>
                      <a:buChar char="•"/>
                      <a:defRPr sz="2800" baseline="43000">
                        <a:solidFill>
                          <a:srgbClr val="818A9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 panose="020B0606030504020204" pitchFamily="34" charset="0"/>
                      </a:defRPr>
                    </a:lvl2pPr>
                    <a:lvl3pPr marL="1143000" indent="-228600">
                      <a:lnSpc>
                        <a:spcPct val="70000"/>
                      </a:lnSpc>
                      <a:spcBef>
                        <a:spcPts val="5200"/>
                      </a:spcBef>
                      <a:buSzPct val="75000"/>
                      <a:buChar char="•"/>
                      <a:defRPr sz="2800" baseline="43000">
                        <a:solidFill>
                          <a:srgbClr val="818A9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 panose="020B0606030504020204" pitchFamily="34" charset="0"/>
                      </a:defRPr>
                    </a:lvl3pPr>
                    <a:lvl4pPr marL="1600200" indent="-228600">
                      <a:lnSpc>
                        <a:spcPct val="70000"/>
                      </a:lnSpc>
                      <a:spcBef>
                        <a:spcPts val="5200"/>
                      </a:spcBef>
                      <a:buSzPct val="75000"/>
                      <a:buChar char="•"/>
                      <a:defRPr sz="2800" baseline="43000">
                        <a:solidFill>
                          <a:srgbClr val="818A9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 panose="020B0606030504020204" pitchFamily="34" charset="0"/>
                      </a:defRPr>
                    </a:lvl4pPr>
                    <a:lvl5pPr marL="2057400" indent="-228600">
                      <a:lnSpc>
                        <a:spcPct val="70000"/>
                      </a:lnSpc>
                      <a:spcBef>
                        <a:spcPts val="5200"/>
                      </a:spcBef>
                      <a:buSzPct val="75000"/>
                      <a:buChar char="•"/>
                      <a:defRPr sz="2800" baseline="43000">
                        <a:solidFill>
                          <a:srgbClr val="818A9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 panose="020B0606030504020204" pitchFamily="34" charset="0"/>
                      </a:defRPr>
                    </a:lvl5pPr>
                    <a:lvl6pPr marL="2514600" indent="-228600" defTabSz="825500" eaLnBrk="0" fontAlgn="base" hangingPunct="0">
                      <a:lnSpc>
                        <a:spcPct val="70000"/>
                      </a:lnSpc>
                      <a:spcBef>
                        <a:spcPts val="5200"/>
                      </a:spcBef>
                      <a:spcAft>
                        <a:spcPct val="0"/>
                      </a:spcAft>
                      <a:buSzPct val="75000"/>
                      <a:buChar char="•"/>
                      <a:defRPr sz="2800" baseline="43000">
                        <a:solidFill>
                          <a:srgbClr val="818A9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 panose="020B0606030504020204" pitchFamily="34" charset="0"/>
                      </a:defRPr>
                    </a:lvl6pPr>
                    <a:lvl7pPr marL="2971800" indent="-228600" defTabSz="825500" eaLnBrk="0" fontAlgn="base" hangingPunct="0">
                      <a:lnSpc>
                        <a:spcPct val="70000"/>
                      </a:lnSpc>
                      <a:spcBef>
                        <a:spcPts val="5200"/>
                      </a:spcBef>
                      <a:spcAft>
                        <a:spcPct val="0"/>
                      </a:spcAft>
                      <a:buSzPct val="75000"/>
                      <a:buChar char="•"/>
                      <a:defRPr sz="2800" baseline="43000">
                        <a:solidFill>
                          <a:srgbClr val="818A9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 panose="020B0606030504020204" pitchFamily="34" charset="0"/>
                      </a:defRPr>
                    </a:lvl7pPr>
                    <a:lvl8pPr marL="3429000" indent="-228600" defTabSz="825500" eaLnBrk="0" fontAlgn="base" hangingPunct="0">
                      <a:lnSpc>
                        <a:spcPct val="70000"/>
                      </a:lnSpc>
                      <a:spcBef>
                        <a:spcPts val="5200"/>
                      </a:spcBef>
                      <a:spcAft>
                        <a:spcPct val="0"/>
                      </a:spcAft>
                      <a:buSzPct val="75000"/>
                      <a:buChar char="•"/>
                      <a:defRPr sz="2800" baseline="43000">
                        <a:solidFill>
                          <a:srgbClr val="818A9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 panose="020B0606030504020204" pitchFamily="34" charset="0"/>
                      </a:defRPr>
                    </a:lvl8pPr>
                    <a:lvl9pPr marL="3886200" indent="-228600" defTabSz="825500" eaLnBrk="0" fontAlgn="base" hangingPunct="0">
                      <a:lnSpc>
                        <a:spcPct val="70000"/>
                      </a:lnSpc>
                      <a:spcBef>
                        <a:spcPts val="5200"/>
                      </a:spcBef>
                      <a:spcAft>
                        <a:spcPct val="0"/>
                      </a:spcAft>
                      <a:buSzPct val="75000"/>
                      <a:buChar char="•"/>
                      <a:defRPr sz="2800" baseline="43000">
                        <a:solidFill>
                          <a:srgbClr val="818A9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 panose="020B0606030504020204" pitchFamily="34" charset="0"/>
                      </a:defRPr>
                    </a:lvl9pPr>
                  </a:lstStyle>
                  <a:p>
                    <a:pPr algn="ctr" eaLnBrk="1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endParaRPr lang="en-US" altLang="en-US" sz="3200" baseline="0">
                      <a:solidFill>
                        <a:srgbClr val="FFFFFF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endParaRPr>
                  </a:p>
                </p:txBody>
              </p:sp>
              <p:sp>
                <p:nvSpPr>
                  <p:cNvPr id="489" name="AutoShape 19">
                    <a:extLst>
                      <a:ext uri="{FF2B5EF4-FFF2-40B4-BE49-F238E27FC236}">
                        <a16:creationId xmlns:a16="http://schemas.microsoft.com/office/drawing/2014/main" id="{284ADEB6-B281-8941-B715-212A0A7EBA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07955" y="11646030"/>
                    <a:ext cx="188913" cy="144462"/>
                  </a:xfrm>
                  <a:custGeom>
                    <a:avLst/>
                    <a:gdLst>
                      <a:gd name="T0" fmla="*/ 94404 w 21600"/>
                      <a:gd name="T1" fmla="*/ 72191 h 21600"/>
                      <a:gd name="T2" fmla="*/ 94404 w 21600"/>
                      <a:gd name="T3" fmla="*/ 72191 h 21600"/>
                      <a:gd name="T4" fmla="*/ 94404 w 21600"/>
                      <a:gd name="T5" fmla="*/ 72191 h 21600"/>
                      <a:gd name="T6" fmla="*/ 94404 w 21600"/>
                      <a:gd name="T7" fmla="*/ 72191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6796" y="16986"/>
                        </a:moveTo>
                        <a:lnTo>
                          <a:pt x="1627" y="10192"/>
                        </a:lnTo>
                        <a:lnTo>
                          <a:pt x="0" y="12666"/>
                        </a:lnTo>
                        <a:lnTo>
                          <a:pt x="6796" y="21600"/>
                        </a:lnTo>
                        <a:lnTo>
                          <a:pt x="21600" y="2181"/>
                        </a:lnTo>
                        <a:lnTo>
                          <a:pt x="19718" y="0"/>
                        </a:lnTo>
                        <a:lnTo>
                          <a:pt x="6796" y="1698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flat" cmpd="sng">
                        <a:solidFill>
                          <a:srgbClr val="000000"/>
                        </a:solidFill>
                        <a:prstDash val="solid"/>
                        <a:miter lim="4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7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lIns="45720" rIns="45720" anchor="ctr"/>
                  <a:lstStyle/>
                  <a:p>
                    <a:endParaRPr lang="en-US"/>
                  </a:p>
                </p:txBody>
              </p:sp>
              <p:sp>
                <p:nvSpPr>
                  <p:cNvPr id="490" name="TextBox 489">
                    <a:extLst>
                      <a:ext uri="{FF2B5EF4-FFF2-40B4-BE49-F238E27FC236}">
                        <a16:creationId xmlns:a16="http://schemas.microsoft.com/office/drawing/2014/main" id="{E2B77326-787F-624B-8B0E-83F97A15C86D}"/>
                      </a:ext>
                    </a:extLst>
                  </p:cNvPr>
                  <p:cNvSpPr txBox="1"/>
                  <p:nvPr/>
                </p:nvSpPr>
                <p:spPr>
                  <a:xfrm>
                    <a:off x="2436568" y="11364318"/>
                    <a:ext cx="3291647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entury Gothic" panose="020B0502020202020204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t>Most businesses already know that platforms.</a:t>
                    </a:r>
                  </a:p>
                </p:txBody>
              </p:sp>
            </p:grpSp>
            <p:sp>
              <p:nvSpPr>
                <p:cNvPr id="487" name="TextBox 486">
                  <a:extLst>
                    <a:ext uri="{FF2B5EF4-FFF2-40B4-BE49-F238E27FC236}">
                      <a16:creationId xmlns:a16="http://schemas.microsoft.com/office/drawing/2014/main" id="{BF6F533B-6BD5-CC43-9D11-CCAD96D9166A}"/>
                    </a:ext>
                  </a:extLst>
                </p:cNvPr>
                <p:cNvSpPr txBox="1"/>
                <p:nvPr/>
              </p:nvSpPr>
              <p:spPr>
                <a:xfrm>
                  <a:off x="14326083" y="10605059"/>
                  <a:ext cx="380189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b="1" dirty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Roboto Medium" panose="02000000000000000000" pitchFamily="2" charset="0"/>
                      <a:cs typeface="Arial" panose="020B0604020202020204" pitchFamily="34" charset="0"/>
                    </a:rPr>
                    <a:t>Product Name</a:t>
                  </a:r>
                </a:p>
              </p:txBody>
            </p:sp>
          </p:grpSp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9AEABE66-B5A3-0A4F-AE0C-EADD0D8013E8}"/>
                  </a:ext>
                </a:extLst>
              </p:cNvPr>
              <p:cNvSpPr txBox="1"/>
              <p:nvPr/>
            </p:nvSpPr>
            <p:spPr>
              <a:xfrm>
                <a:off x="19103823" y="10605059"/>
                <a:ext cx="38018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Product Name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3664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41F51F45-9D73-E546-A7E2-BBA178A6B9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956538"/>
              </p:ext>
            </p:extLst>
          </p:nvPr>
        </p:nvGraphicFramePr>
        <p:xfrm>
          <a:off x="1250952" y="3059503"/>
          <a:ext cx="21875748" cy="6236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6BCCB7DC-AA94-D746-A09B-D128BB1327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7301413"/>
              </p:ext>
            </p:extLst>
          </p:nvPr>
        </p:nvGraphicFramePr>
        <p:xfrm>
          <a:off x="2051052" y="4419599"/>
          <a:ext cx="20275548" cy="4305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385D3A0B-D896-C44E-8551-DA4F8BBC629F}"/>
              </a:ext>
            </a:extLst>
          </p:cNvPr>
          <p:cNvGrpSpPr/>
          <p:nvPr/>
        </p:nvGrpSpPr>
        <p:grpSpPr>
          <a:xfrm>
            <a:off x="1868718" y="11577223"/>
            <a:ext cx="9134464" cy="954107"/>
            <a:chOff x="1868718" y="11253821"/>
            <a:chExt cx="9134464" cy="95410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FEAA67F-DD87-254E-8981-C22DD0B73915}"/>
                </a:ext>
              </a:extLst>
            </p:cNvPr>
            <p:cNvGrpSpPr/>
            <p:nvPr/>
          </p:nvGrpSpPr>
          <p:grpSpPr>
            <a:xfrm>
              <a:off x="1868718" y="11253821"/>
              <a:ext cx="2815249" cy="954107"/>
              <a:chOff x="1868718" y="11253821"/>
              <a:chExt cx="2815249" cy="954107"/>
            </a:xfrm>
          </p:grpSpPr>
          <p:grpSp>
            <p:nvGrpSpPr>
              <p:cNvPr id="42" name="Gráfico 65">
                <a:extLst>
                  <a:ext uri="{FF2B5EF4-FFF2-40B4-BE49-F238E27FC236}">
                    <a16:creationId xmlns:a16="http://schemas.microsoft.com/office/drawing/2014/main" id="{D38BDE19-F8CD-3545-95B6-2ADCCCD3EC40}"/>
                  </a:ext>
                </a:extLst>
              </p:cNvPr>
              <p:cNvGrpSpPr/>
              <p:nvPr/>
            </p:nvGrpSpPr>
            <p:grpSpPr>
              <a:xfrm>
                <a:off x="1868718" y="11421218"/>
                <a:ext cx="619848" cy="619848"/>
                <a:chOff x="5171013" y="1569831"/>
                <a:chExt cx="570831" cy="570831"/>
              </a:xfrm>
              <a:solidFill>
                <a:schemeClr val="accent1"/>
              </a:solidFill>
            </p:grpSpPr>
            <p:sp>
              <p:nvSpPr>
                <p:cNvPr id="43" name="Forma libre 166">
                  <a:extLst>
                    <a:ext uri="{FF2B5EF4-FFF2-40B4-BE49-F238E27FC236}">
                      <a16:creationId xmlns:a16="http://schemas.microsoft.com/office/drawing/2014/main" id="{13994CDC-163E-8443-81C2-828DAC5F0547}"/>
                    </a:ext>
                  </a:extLst>
                </p:cNvPr>
                <p:cNvSpPr/>
                <p:nvPr/>
              </p:nvSpPr>
              <p:spPr>
                <a:xfrm>
                  <a:off x="5546195" y="1891956"/>
                  <a:ext cx="195157" cy="212568"/>
                </a:xfrm>
                <a:custGeom>
                  <a:avLst/>
                  <a:gdLst>
                    <a:gd name="connsiteX0" fmla="*/ 162732 w 195157"/>
                    <a:gd name="connsiteY0" fmla="*/ 50941 h 212568"/>
                    <a:gd name="connsiteX1" fmla="*/ 0 w 195157"/>
                    <a:gd name="connsiteY1" fmla="*/ 0 h 212568"/>
                    <a:gd name="connsiteX2" fmla="*/ 39171 w 195157"/>
                    <a:gd name="connsiteY2" fmla="*/ 20796 h 212568"/>
                    <a:gd name="connsiteX3" fmla="*/ 88219 w 195157"/>
                    <a:gd name="connsiteY3" fmla="*/ 110851 h 212568"/>
                    <a:gd name="connsiteX4" fmla="*/ 88219 w 195157"/>
                    <a:gd name="connsiteY4" fmla="*/ 212568 h 212568"/>
                    <a:gd name="connsiteX5" fmla="*/ 195158 w 195157"/>
                    <a:gd name="connsiteY5" fmla="*/ 212568 h 212568"/>
                    <a:gd name="connsiteX6" fmla="*/ 195158 w 195157"/>
                    <a:gd name="connsiteY6" fmla="*/ 110851 h 212568"/>
                    <a:gd name="connsiteX7" fmla="*/ 162732 w 195157"/>
                    <a:gd name="connsiteY7" fmla="*/ 50941 h 212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5157" h="212568">
                      <a:moveTo>
                        <a:pt x="162732" y="50941"/>
                      </a:moveTo>
                      <a:cubicBezTo>
                        <a:pt x="113837" y="20092"/>
                        <a:pt x="57854" y="3166"/>
                        <a:pt x="0" y="0"/>
                      </a:cubicBezTo>
                      <a:cubicBezTo>
                        <a:pt x="13376" y="6261"/>
                        <a:pt x="26616" y="12874"/>
                        <a:pt x="39171" y="20796"/>
                      </a:cubicBezTo>
                      <a:cubicBezTo>
                        <a:pt x="69421" y="39854"/>
                        <a:pt x="88219" y="74370"/>
                        <a:pt x="88219" y="110851"/>
                      </a:cubicBezTo>
                      <a:lnTo>
                        <a:pt x="88219" y="212568"/>
                      </a:lnTo>
                      <a:lnTo>
                        <a:pt x="195158" y="212568"/>
                      </a:lnTo>
                      <a:lnTo>
                        <a:pt x="195158" y="110851"/>
                      </a:lnTo>
                      <a:cubicBezTo>
                        <a:pt x="195158" y="86519"/>
                        <a:pt x="182731" y="63560"/>
                        <a:pt x="162732" y="50941"/>
                      </a:cubicBezTo>
                      <a:close/>
                    </a:path>
                  </a:pathLst>
                </a:custGeom>
                <a:grpFill/>
                <a:ln w="108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48" name="Forma libre 167">
                  <a:extLst>
                    <a:ext uri="{FF2B5EF4-FFF2-40B4-BE49-F238E27FC236}">
                      <a16:creationId xmlns:a16="http://schemas.microsoft.com/office/drawing/2014/main" id="{7561E44F-AF35-4B46-BA94-05DA76BDD7AD}"/>
                    </a:ext>
                  </a:extLst>
                </p:cNvPr>
                <p:cNvSpPr/>
                <p:nvPr/>
              </p:nvSpPr>
              <p:spPr>
                <a:xfrm>
                  <a:off x="5171013" y="1891621"/>
                  <a:ext cx="427754" cy="212903"/>
                </a:xfrm>
                <a:custGeom>
                  <a:avLst/>
                  <a:gdLst>
                    <a:gd name="connsiteX0" fmla="*/ 395329 w 427754"/>
                    <a:gd name="connsiteY0" fmla="*/ 51276 h 212903"/>
                    <a:gd name="connsiteX1" fmla="*/ 32443 w 427754"/>
                    <a:gd name="connsiteY1" fmla="*/ 51276 h 212903"/>
                    <a:gd name="connsiteX2" fmla="*/ 0 w 427754"/>
                    <a:gd name="connsiteY2" fmla="*/ 111186 h 212903"/>
                    <a:gd name="connsiteX3" fmla="*/ 0 w 427754"/>
                    <a:gd name="connsiteY3" fmla="*/ 212903 h 212903"/>
                    <a:gd name="connsiteX4" fmla="*/ 427755 w 427754"/>
                    <a:gd name="connsiteY4" fmla="*/ 212903 h 212903"/>
                    <a:gd name="connsiteX5" fmla="*/ 427755 w 427754"/>
                    <a:gd name="connsiteY5" fmla="*/ 111186 h 212903"/>
                    <a:gd name="connsiteX6" fmla="*/ 395329 w 427754"/>
                    <a:gd name="connsiteY6" fmla="*/ 51276 h 212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7754" h="212903">
                      <a:moveTo>
                        <a:pt x="395329" y="51276"/>
                      </a:moveTo>
                      <a:cubicBezTo>
                        <a:pt x="286963" y="-17092"/>
                        <a:pt x="140775" y="-17092"/>
                        <a:pt x="32443" y="51276"/>
                      </a:cubicBezTo>
                      <a:cubicBezTo>
                        <a:pt x="12428" y="63877"/>
                        <a:pt x="0" y="86836"/>
                        <a:pt x="0" y="111186"/>
                      </a:cubicBezTo>
                      <a:lnTo>
                        <a:pt x="0" y="212903"/>
                      </a:lnTo>
                      <a:lnTo>
                        <a:pt x="427755" y="212903"/>
                      </a:lnTo>
                      <a:lnTo>
                        <a:pt x="427755" y="111186"/>
                      </a:lnTo>
                      <a:cubicBezTo>
                        <a:pt x="427755" y="86836"/>
                        <a:pt x="415327" y="63877"/>
                        <a:pt x="395329" y="51276"/>
                      </a:cubicBezTo>
                      <a:close/>
                    </a:path>
                  </a:pathLst>
                </a:custGeom>
                <a:grpFill/>
                <a:ln w="108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50" name="Forma libre 168">
                  <a:extLst>
                    <a:ext uri="{FF2B5EF4-FFF2-40B4-BE49-F238E27FC236}">
                      <a16:creationId xmlns:a16="http://schemas.microsoft.com/office/drawing/2014/main" id="{812AE7DA-0E2D-D340-893C-48C3B67193C4}"/>
                    </a:ext>
                  </a:extLst>
                </p:cNvPr>
                <p:cNvSpPr/>
                <p:nvPr/>
              </p:nvSpPr>
              <p:spPr>
                <a:xfrm>
                  <a:off x="5491624" y="1605476"/>
                  <a:ext cx="160614" cy="249525"/>
                </a:xfrm>
                <a:custGeom>
                  <a:avLst/>
                  <a:gdLst>
                    <a:gd name="connsiteX0" fmla="*/ 0 w 160614"/>
                    <a:gd name="connsiteY0" fmla="*/ 243620 h 249525"/>
                    <a:gd name="connsiteX1" fmla="*/ 35853 w 160614"/>
                    <a:gd name="connsiteY1" fmla="*/ 249525 h 249525"/>
                    <a:gd name="connsiteX2" fmla="*/ 160615 w 160614"/>
                    <a:gd name="connsiteY2" fmla="*/ 124763 h 249525"/>
                    <a:gd name="connsiteX3" fmla="*/ 35853 w 160614"/>
                    <a:gd name="connsiteY3" fmla="*/ 0 h 249525"/>
                    <a:gd name="connsiteX4" fmla="*/ 0 w 160614"/>
                    <a:gd name="connsiteY4" fmla="*/ 5905 h 249525"/>
                    <a:gd name="connsiteX5" fmla="*/ 53676 w 160614"/>
                    <a:gd name="connsiteY5" fmla="*/ 124762 h 249525"/>
                    <a:gd name="connsiteX6" fmla="*/ 0 w 160614"/>
                    <a:gd name="connsiteY6" fmla="*/ 243620 h 24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0614" h="249525">
                      <a:moveTo>
                        <a:pt x="0" y="243620"/>
                      </a:moveTo>
                      <a:cubicBezTo>
                        <a:pt x="11523" y="247108"/>
                        <a:pt x="23414" y="249525"/>
                        <a:pt x="35853" y="249525"/>
                      </a:cubicBezTo>
                      <a:cubicBezTo>
                        <a:pt x="104639" y="249525"/>
                        <a:pt x="160615" y="193549"/>
                        <a:pt x="160615" y="124763"/>
                      </a:cubicBezTo>
                      <a:cubicBezTo>
                        <a:pt x="160615" y="55977"/>
                        <a:pt x="104639" y="0"/>
                        <a:pt x="35853" y="0"/>
                      </a:cubicBezTo>
                      <a:cubicBezTo>
                        <a:pt x="23414" y="0"/>
                        <a:pt x="11523" y="2417"/>
                        <a:pt x="0" y="5905"/>
                      </a:cubicBezTo>
                      <a:cubicBezTo>
                        <a:pt x="32693" y="35290"/>
                        <a:pt x="53676" y="77442"/>
                        <a:pt x="53676" y="124762"/>
                      </a:cubicBezTo>
                      <a:cubicBezTo>
                        <a:pt x="53676" y="172082"/>
                        <a:pt x="32694" y="214234"/>
                        <a:pt x="0" y="243620"/>
                      </a:cubicBezTo>
                      <a:close/>
                    </a:path>
                  </a:pathLst>
                </a:custGeom>
                <a:grpFill/>
                <a:ln w="108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51" name="Forma libre 169">
                  <a:extLst>
                    <a:ext uri="{FF2B5EF4-FFF2-40B4-BE49-F238E27FC236}">
                      <a16:creationId xmlns:a16="http://schemas.microsoft.com/office/drawing/2014/main" id="{83598D4F-30A5-A443-8035-3A31EDD48CF8}"/>
                    </a:ext>
                  </a:extLst>
                </p:cNvPr>
                <p:cNvSpPr/>
                <p:nvPr/>
              </p:nvSpPr>
              <p:spPr>
                <a:xfrm>
                  <a:off x="5260129" y="1605477"/>
                  <a:ext cx="249524" cy="249524"/>
                </a:xfrm>
                <a:custGeom>
                  <a:avLst/>
                  <a:gdLst>
                    <a:gd name="connsiteX0" fmla="*/ 212982 w 249524"/>
                    <a:gd name="connsiteY0" fmla="*/ 36542 h 249524"/>
                    <a:gd name="connsiteX1" fmla="*/ 212982 w 249524"/>
                    <a:gd name="connsiteY1" fmla="*/ 212982 h 249524"/>
                    <a:gd name="connsiteX2" fmla="*/ 36542 w 249524"/>
                    <a:gd name="connsiteY2" fmla="*/ 212982 h 249524"/>
                    <a:gd name="connsiteX3" fmla="*/ 36542 w 249524"/>
                    <a:gd name="connsiteY3" fmla="*/ 36542 h 249524"/>
                    <a:gd name="connsiteX4" fmla="*/ 212982 w 249524"/>
                    <a:gd name="connsiteY4" fmla="*/ 36542 h 24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9524" h="249524">
                      <a:moveTo>
                        <a:pt x="212982" y="36542"/>
                      </a:moveTo>
                      <a:cubicBezTo>
                        <a:pt x="261705" y="85265"/>
                        <a:pt x="261705" y="164259"/>
                        <a:pt x="212982" y="212982"/>
                      </a:cubicBezTo>
                      <a:cubicBezTo>
                        <a:pt x="164259" y="261705"/>
                        <a:pt x="85265" y="261705"/>
                        <a:pt x="36542" y="212982"/>
                      </a:cubicBezTo>
                      <a:cubicBezTo>
                        <a:pt x="-12181" y="164259"/>
                        <a:pt x="-12181" y="85265"/>
                        <a:pt x="36542" y="36542"/>
                      </a:cubicBezTo>
                      <a:cubicBezTo>
                        <a:pt x="85265" y="-12181"/>
                        <a:pt x="164259" y="-12180"/>
                        <a:pt x="212982" y="36542"/>
                      </a:cubicBezTo>
                    </a:path>
                  </a:pathLst>
                </a:custGeom>
                <a:grpFill/>
                <a:ln w="108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CDD73D9-C7AA-2942-802C-1AA3F068ED65}"/>
                  </a:ext>
                </a:extLst>
              </p:cNvPr>
              <p:cNvSpPr txBox="1"/>
              <p:nvPr/>
            </p:nvSpPr>
            <p:spPr>
              <a:xfrm>
                <a:off x="2642640" y="11253821"/>
                <a:ext cx="204132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Customer One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65F38B4-F22A-B449-A9B9-E11328D49667}"/>
                </a:ext>
              </a:extLst>
            </p:cNvPr>
            <p:cNvGrpSpPr/>
            <p:nvPr/>
          </p:nvGrpSpPr>
          <p:grpSpPr>
            <a:xfrm>
              <a:off x="4966481" y="11253821"/>
              <a:ext cx="2815249" cy="954107"/>
              <a:chOff x="4966481" y="11253821"/>
              <a:chExt cx="2815249" cy="954107"/>
            </a:xfrm>
          </p:grpSpPr>
          <p:grpSp>
            <p:nvGrpSpPr>
              <p:cNvPr id="83" name="Gráfico 65">
                <a:extLst>
                  <a:ext uri="{FF2B5EF4-FFF2-40B4-BE49-F238E27FC236}">
                    <a16:creationId xmlns:a16="http://schemas.microsoft.com/office/drawing/2014/main" id="{0DECA40F-1E9E-AF4A-B10F-4A902412927D}"/>
                  </a:ext>
                </a:extLst>
              </p:cNvPr>
              <p:cNvGrpSpPr/>
              <p:nvPr/>
            </p:nvGrpSpPr>
            <p:grpSpPr>
              <a:xfrm>
                <a:off x="4966481" y="11421218"/>
                <a:ext cx="619848" cy="619848"/>
                <a:chOff x="5171013" y="1569831"/>
                <a:chExt cx="570831" cy="570831"/>
              </a:xfrm>
              <a:solidFill>
                <a:schemeClr val="accent2"/>
              </a:solidFill>
            </p:grpSpPr>
            <p:sp>
              <p:nvSpPr>
                <p:cNvPr id="85" name="Forma libre 166">
                  <a:extLst>
                    <a:ext uri="{FF2B5EF4-FFF2-40B4-BE49-F238E27FC236}">
                      <a16:creationId xmlns:a16="http://schemas.microsoft.com/office/drawing/2014/main" id="{CDA59024-9BAA-F74B-8334-2F58EE571FD9}"/>
                    </a:ext>
                  </a:extLst>
                </p:cNvPr>
                <p:cNvSpPr/>
                <p:nvPr/>
              </p:nvSpPr>
              <p:spPr>
                <a:xfrm>
                  <a:off x="5546195" y="1891956"/>
                  <a:ext cx="195157" cy="212568"/>
                </a:xfrm>
                <a:custGeom>
                  <a:avLst/>
                  <a:gdLst>
                    <a:gd name="connsiteX0" fmla="*/ 162732 w 195157"/>
                    <a:gd name="connsiteY0" fmla="*/ 50941 h 212568"/>
                    <a:gd name="connsiteX1" fmla="*/ 0 w 195157"/>
                    <a:gd name="connsiteY1" fmla="*/ 0 h 212568"/>
                    <a:gd name="connsiteX2" fmla="*/ 39171 w 195157"/>
                    <a:gd name="connsiteY2" fmla="*/ 20796 h 212568"/>
                    <a:gd name="connsiteX3" fmla="*/ 88219 w 195157"/>
                    <a:gd name="connsiteY3" fmla="*/ 110851 h 212568"/>
                    <a:gd name="connsiteX4" fmla="*/ 88219 w 195157"/>
                    <a:gd name="connsiteY4" fmla="*/ 212568 h 212568"/>
                    <a:gd name="connsiteX5" fmla="*/ 195158 w 195157"/>
                    <a:gd name="connsiteY5" fmla="*/ 212568 h 212568"/>
                    <a:gd name="connsiteX6" fmla="*/ 195158 w 195157"/>
                    <a:gd name="connsiteY6" fmla="*/ 110851 h 212568"/>
                    <a:gd name="connsiteX7" fmla="*/ 162732 w 195157"/>
                    <a:gd name="connsiteY7" fmla="*/ 50941 h 212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5157" h="212568">
                      <a:moveTo>
                        <a:pt x="162732" y="50941"/>
                      </a:moveTo>
                      <a:cubicBezTo>
                        <a:pt x="113837" y="20092"/>
                        <a:pt x="57854" y="3166"/>
                        <a:pt x="0" y="0"/>
                      </a:cubicBezTo>
                      <a:cubicBezTo>
                        <a:pt x="13376" y="6261"/>
                        <a:pt x="26616" y="12874"/>
                        <a:pt x="39171" y="20796"/>
                      </a:cubicBezTo>
                      <a:cubicBezTo>
                        <a:pt x="69421" y="39854"/>
                        <a:pt x="88219" y="74370"/>
                        <a:pt x="88219" y="110851"/>
                      </a:cubicBezTo>
                      <a:lnTo>
                        <a:pt x="88219" y="212568"/>
                      </a:lnTo>
                      <a:lnTo>
                        <a:pt x="195158" y="212568"/>
                      </a:lnTo>
                      <a:lnTo>
                        <a:pt x="195158" y="110851"/>
                      </a:lnTo>
                      <a:cubicBezTo>
                        <a:pt x="195158" y="86519"/>
                        <a:pt x="182731" y="63560"/>
                        <a:pt x="162732" y="50941"/>
                      </a:cubicBezTo>
                      <a:close/>
                    </a:path>
                  </a:pathLst>
                </a:custGeom>
                <a:grpFill/>
                <a:ln w="108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86" name="Forma libre 167">
                  <a:extLst>
                    <a:ext uri="{FF2B5EF4-FFF2-40B4-BE49-F238E27FC236}">
                      <a16:creationId xmlns:a16="http://schemas.microsoft.com/office/drawing/2014/main" id="{631EF504-7093-3143-A9DA-B3EBFC764AFC}"/>
                    </a:ext>
                  </a:extLst>
                </p:cNvPr>
                <p:cNvSpPr/>
                <p:nvPr/>
              </p:nvSpPr>
              <p:spPr>
                <a:xfrm>
                  <a:off x="5171013" y="1891621"/>
                  <a:ext cx="427754" cy="212903"/>
                </a:xfrm>
                <a:custGeom>
                  <a:avLst/>
                  <a:gdLst>
                    <a:gd name="connsiteX0" fmla="*/ 395329 w 427754"/>
                    <a:gd name="connsiteY0" fmla="*/ 51276 h 212903"/>
                    <a:gd name="connsiteX1" fmla="*/ 32443 w 427754"/>
                    <a:gd name="connsiteY1" fmla="*/ 51276 h 212903"/>
                    <a:gd name="connsiteX2" fmla="*/ 0 w 427754"/>
                    <a:gd name="connsiteY2" fmla="*/ 111186 h 212903"/>
                    <a:gd name="connsiteX3" fmla="*/ 0 w 427754"/>
                    <a:gd name="connsiteY3" fmla="*/ 212903 h 212903"/>
                    <a:gd name="connsiteX4" fmla="*/ 427755 w 427754"/>
                    <a:gd name="connsiteY4" fmla="*/ 212903 h 212903"/>
                    <a:gd name="connsiteX5" fmla="*/ 427755 w 427754"/>
                    <a:gd name="connsiteY5" fmla="*/ 111186 h 212903"/>
                    <a:gd name="connsiteX6" fmla="*/ 395329 w 427754"/>
                    <a:gd name="connsiteY6" fmla="*/ 51276 h 212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7754" h="212903">
                      <a:moveTo>
                        <a:pt x="395329" y="51276"/>
                      </a:moveTo>
                      <a:cubicBezTo>
                        <a:pt x="286963" y="-17092"/>
                        <a:pt x="140775" y="-17092"/>
                        <a:pt x="32443" y="51276"/>
                      </a:cubicBezTo>
                      <a:cubicBezTo>
                        <a:pt x="12428" y="63877"/>
                        <a:pt x="0" y="86836"/>
                        <a:pt x="0" y="111186"/>
                      </a:cubicBezTo>
                      <a:lnTo>
                        <a:pt x="0" y="212903"/>
                      </a:lnTo>
                      <a:lnTo>
                        <a:pt x="427755" y="212903"/>
                      </a:lnTo>
                      <a:lnTo>
                        <a:pt x="427755" y="111186"/>
                      </a:lnTo>
                      <a:cubicBezTo>
                        <a:pt x="427755" y="86836"/>
                        <a:pt x="415327" y="63877"/>
                        <a:pt x="395329" y="51276"/>
                      </a:cubicBezTo>
                      <a:close/>
                    </a:path>
                  </a:pathLst>
                </a:custGeom>
                <a:grpFill/>
                <a:ln w="108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87" name="Forma libre 168">
                  <a:extLst>
                    <a:ext uri="{FF2B5EF4-FFF2-40B4-BE49-F238E27FC236}">
                      <a16:creationId xmlns:a16="http://schemas.microsoft.com/office/drawing/2014/main" id="{47815FFD-D39B-1F40-87C8-89178DAD1D5D}"/>
                    </a:ext>
                  </a:extLst>
                </p:cNvPr>
                <p:cNvSpPr/>
                <p:nvPr/>
              </p:nvSpPr>
              <p:spPr>
                <a:xfrm>
                  <a:off x="5491624" y="1605476"/>
                  <a:ext cx="160614" cy="249525"/>
                </a:xfrm>
                <a:custGeom>
                  <a:avLst/>
                  <a:gdLst>
                    <a:gd name="connsiteX0" fmla="*/ 0 w 160614"/>
                    <a:gd name="connsiteY0" fmla="*/ 243620 h 249525"/>
                    <a:gd name="connsiteX1" fmla="*/ 35853 w 160614"/>
                    <a:gd name="connsiteY1" fmla="*/ 249525 h 249525"/>
                    <a:gd name="connsiteX2" fmla="*/ 160615 w 160614"/>
                    <a:gd name="connsiteY2" fmla="*/ 124763 h 249525"/>
                    <a:gd name="connsiteX3" fmla="*/ 35853 w 160614"/>
                    <a:gd name="connsiteY3" fmla="*/ 0 h 249525"/>
                    <a:gd name="connsiteX4" fmla="*/ 0 w 160614"/>
                    <a:gd name="connsiteY4" fmla="*/ 5905 h 249525"/>
                    <a:gd name="connsiteX5" fmla="*/ 53676 w 160614"/>
                    <a:gd name="connsiteY5" fmla="*/ 124762 h 249525"/>
                    <a:gd name="connsiteX6" fmla="*/ 0 w 160614"/>
                    <a:gd name="connsiteY6" fmla="*/ 243620 h 24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0614" h="249525">
                      <a:moveTo>
                        <a:pt x="0" y="243620"/>
                      </a:moveTo>
                      <a:cubicBezTo>
                        <a:pt x="11523" y="247108"/>
                        <a:pt x="23414" y="249525"/>
                        <a:pt x="35853" y="249525"/>
                      </a:cubicBezTo>
                      <a:cubicBezTo>
                        <a:pt x="104639" y="249525"/>
                        <a:pt x="160615" y="193549"/>
                        <a:pt x="160615" y="124763"/>
                      </a:cubicBezTo>
                      <a:cubicBezTo>
                        <a:pt x="160615" y="55977"/>
                        <a:pt x="104639" y="0"/>
                        <a:pt x="35853" y="0"/>
                      </a:cubicBezTo>
                      <a:cubicBezTo>
                        <a:pt x="23414" y="0"/>
                        <a:pt x="11523" y="2417"/>
                        <a:pt x="0" y="5905"/>
                      </a:cubicBezTo>
                      <a:cubicBezTo>
                        <a:pt x="32693" y="35290"/>
                        <a:pt x="53676" y="77442"/>
                        <a:pt x="53676" y="124762"/>
                      </a:cubicBezTo>
                      <a:cubicBezTo>
                        <a:pt x="53676" y="172082"/>
                        <a:pt x="32694" y="214234"/>
                        <a:pt x="0" y="243620"/>
                      </a:cubicBezTo>
                      <a:close/>
                    </a:path>
                  </a:pathLst>
                </a:custGeom>
                <a:grpFill/>
                <a:ln w="108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88" name="Forma libre 169">
                  <a:extLst>
                    <a:ext uri="{FF2B5EF4-FFF2-40B4-BE49-F238E27FC236}">
                      <a16:creationId xmlns:a16="http://schemas.microsoft.com/office/drawing/2014/main" id="{7E3AE611-8B9E-7748-9F97-E86700BEBAC6}"/>
                    </a:ext>
                  </a:extLst>
                </p:cNvPr>
                <p:cNvSpPr/>
                <p:nvPr/>
              </p:nvSpPr>
              <p:spPr>
                <a:xfrm>
                  <a:off x="5260129" y="1605477"/>
                  <a:ext cx="249524" cy="249524"/>
                </a:xfrm>
                <a:custGeom>
                  <a:avLst/>
                  <a:gdLst>
                    <a:gd name="connsiteX0" fmla="*/ 212982 w 249524"/>
                    <a:gd name="connsiteY0" fmla="*/ 36542 h 249524"/>
                    <a:gd name="connsiteX1" fmla="*/ 212982 w 249524"/>
                    <a:gd name="connsiteY1" fmla="*/ 212982 h 249524"/>
                    <a:gd name="connsiteX2" fmla="*/ 36542 w 249524"/>
                    <a:gd name="connsiteY2" fmla="*/ 212982 h 249524"/>
                    <a:gd name="connsiteX3" fmla="*/ 36542 w 249524"/>
                    <a:gd name="connsiteY3" fmla="*/ 36542 h 249524"/>
                    <a:gd name="connsiteX4" fmla="*/ 212982 w 249524"/>
                    <a:gd name="connsiteY4" fmla="*/ 36542 h 24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9524" h="249524">
                      <a:moveTo>
                        <a:pt x="212982" y="36542"/>
                      </a:moveTo>
                      <a:cubicBezTo>
                        <a:pt x="261705" y="85265"/>
                        <a:pt x="261705" y="164259"/>
                        <a:pt x="212982" y="212982"/>
                      </a:cubicBezTo>
                      <a:cubicBezTo>
                        <a:pt x="164259" y="261705"/>
                        <a:pt x="85265" y="261705"/>
                        <a:pt x="36542" y="212982"/>
                      </a:cubicBezTo>
                      <a:cubicBezTo>
                        <a:pt x="-12181" y="164259"/>
                        <a:pt x="-12181" y="85265"/>
                        <a:pt x="36542" y="36542"/>
                      </a:cubicBezTo>
                      <a:cubicBezTo>
                        <a:pt x="85265" y="-12181"/>
                        <a:pt x="164259" y="-12180"/>
                        <a:pt x="212982" y="36542"/>
                      </a:cubicBezTo>
                    </a:path>
                  </a:pathLst>
                </a:custGeom>
                <a:grpFill/>
                <a:ln w="108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E6DF145-E8FF-F14A-B977-5F1F8D89AA3B}"/>
                  </a:ext>
                </a:extLst>
              </p:cNvPr>
              <p:cNvSpPr txBox="1"/>
              <p:nvPr/>
            </p:nvSpPr>
            <p:spPr>
              <a:xfrm>
                <a:off x="5740403" y="11253821"/>
                <a:ext cx="204132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Customer Two</a:t>
                </a:r>
              </a:p>
            </p:txBody>
          </p:sp>
        </p:grpSp>
        <p:grpSp>
          <p:nvGrpSpPr>
            <p:cNvPr id="90" name="Gráfico 65">
              <a:extLst>
                <a:ext uri="{FF2B5EF4-FFF2-40B4-BE49-F238E27FC236}">
                  <a16:creationId xmlns:a16="http://schemas.microsoft.com/office/drawing/2014/main" id="{8B578468-3A1E-B74C-8202-6481FC48BA74}"/>
                </a:ext>
              </a:extLst>
            </p:cNvPr>
            <p:cNvGrpSpPr/>
            <p:nvPr/>
          </p:nvGrpSpPr>
          <p:grpSpPr>
            <a:xfrm>
              <a:off x="8187933" y="11421218"/>
              <a:ext cx="619848" cy="619848"/>
              <a:chOff x="5171013" y="1569831"/>
              <a:chExt cx="570831" cy="570831"/>
            </a:xfrm>
            <a:solidFill>
              <a:schemeClr val="accent3"/>
            </a:solidFill>
          </p:grpSpPr>
          <p:sp>
            <p:nvSpPr>
              <p:cNvPr id="92" name="Forma libre 166">
                <a:extLst>
                  <a:ext uri="{FF2B5EF4-FFF2-40B4-BE49-F238E27FC236}">
                    <a16:creationId xmlns:a16="http://schemas.microsoft.com/office/drawing/2014/main" id="{FEDB74AA-3BE1-A140-BC9D-9A666525B590}"/>
                  </a:ext>
                </a:extLst>
              </p:cNvPr>
              <p:cNvSpPr/>
              <p:nvPr/>
            </p:nvSpPr>
            <p:spPr>
              <a:xfrm>
                <a:off x="5546195" y="1891956"/>
                <a:ext cx="195157" cy="212568"/>
              </a:xfrm>
              <a:custGeom>
                <a:avLst/>
                <a:gdLst>
                  <a:gd name="connsiteX0" fmla="*/ 162732 w 195157"/>
                  <a:gd name="connsiteY0" fmla="*/ 50941 h 212568"/>
                  <a:gd name="connsiteX1" fmla="*/ 0 w 195157"/>
                  <a:gd name="connsiteY1" fmla="*/ 0 h 212568"/>
                  <a:gd name="connsiteX2" fmla="*/ 39171 w 195157"/>
                  <a:gd name="connsiteY2" fmla="*/ 20796 h 212568"/>
                  <a:gd name="connsiteX3" fmla="*/ 88219 w 195157"/>
                  <a:gd name="connsiteY3" fmla="*/ 110851 h 212568"/>
                  <a:gd name="connsiteX4" fmla="*/ 88219 w 195157"/>
                  <a:gd name="connsiteY4" fmla="*/ 212568 h 212568"/>
                  <a:gd name="connsiteX5" fmla="*/ 195158 w 195157"/>
                  <a:gd name="connsiteY5" fmla="*/ 212568 h 212568"/>
                  <a:gd name="connsiteX6" fmla="*/ 195158 w 195157"/>
                  <a:gd name="connsiteY6" fmla="*/ 110851 h 212568"/>
                  <a:gd name="connsiteX7" fmla="*/ 162732 w 195157"/>
                  <a:gd name="connsiteY7" fmla="*/ 50941 h 212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157" h="212568">
                    <a:moveTo>
                      <a:pt x="162732" y="50941"/>
                    </a:moveTo>
                    <a:cubicBezTo>
                      <a:pt x="113837" y="20092"/>
                      <a:pt x="57854" y="3166"/>
                      <a:pt x="0" y="0"/>
                    </a:cubicBezTo>
                    <a:cubicBezTo>
                      <a:pt x="13376" y="6261"/>
                      <a:pt x="26616" y="12874"/>
                      <a:pt x="39171" y="20796"/>
                    </a:cubicBezTo>
                    <a:cubicBezTo>
                      <a:pt x="69421" y="39854"/>
                      <a:pt x="88219" y="74370"/>
                      <a:pt x="88219" y="110851"/>
                    </a:cubicBezTo>
                    <a:lnTo>
                      <a:pt x="88219" y="212568"/>
                    </a:lnTo>
                    <a:lnTo>
                      <a:pt x="195158" y="212568"/>
                    </a:lnTo>
                    <a:lnTo>
                      <a:pt x="195158" y="110851"/>
                    </a:lnTo>
                    <a:cubicBezTo>
                      <a:pt x="195158" y="86519"/>
                      <a:pt x="182731" y="63560"/>
                      <a:pt x="162732" y="50941"/>
                    </a:cubicBezTo>
                    <a:close/>
                  </a:path>
                </a:pathLst>
              </a:custGeom>
              <a:grpFill/>
              <a:ln w="10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3" name="Forma libre 167">
                <a:extLst>
                  <a:ext uri="{FF2B5EF4-FFF2-40B4-BE49-F238E27FC236}">
                    <a16:creationId xmlns:a16="http://schemas.microsoft.com/office/drawing/2014/main" id="{C6508EC7-9B6C-0A49-9C6B-C768703C8A37}"/>
                  </a:ext>
                </a:extLst>
              </p:cNvPr>
              <p:cNvSpPr/>
              <p:nvPr/>
            </p:nvSpPr>
            <p:spPr>
              <a:xfrm>
                <a:off x="5171013" y="1891621"/>
                <a:ext cx="427754" cy="212903"/>
              </a:xfrm>
              <a:custGeom>
                <a:avLst/>
                <a:gdLst>
                  <a:gd name="connsiteX0" fmla="*/ 395329 w 427754"/>
                  <a:gd name="connsiteY0" fmla="*/ 51276 h 212903"/>
                  <a:gd name="connsiteX1" fmla="*/ 32443 w 427754"/>
                  <a:gd name="connsiteY1" fmla="*/ 51276 h 212903"/>
                  <a:gd name="connsiteX2" fmla="*/ 0 w 427754"/>
                  <a:gd name="connsiteY2" fmla="*/ 111186 h 212903"/>
                  <a:gd name="connsiteX3" fmla="*/ 0 w 427754"/>
                  <a:gd name="connsiteY3" fmla="*/ 212903 h 212903"/>
                  <a:gd name="connsiteX4" fmla="*/ 427755 w 427754"/>
                  <a:gd name="connsiteY4" fmla="*/ 212903 h 212903"/>
                  <a:gd name="connsiteX5" fmla="*/ 427755 w 427754"/>
                  <a:gd name="connsiteY5" fmla="*/ 111186 h 212903"/>
                  <a:gd name="connsiteX6" fmla="*/ 395329 w 427754"/>
                  <a:gd name="connsiteY6" fmla="*/ 51276 h 21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7754" h="212903">
                    <a:moveTo>
                      <a:pt x="395329" y="51276"/>
                    </a:moveTo>
                    <a:cubicBezTo>
                      <a:pt x="286963" y="-17092"/>
                      <a:pt x="140775" y="-17092"/>
                      <a:pt x="32443" y="51276"/>
                    </a:cubicBezTo>
                    <a:cubicBezTo>
                      <a:pt x="12428" y="63877"/>
                      <a:pt x="0" y="86836"/>
                      <a:pt x="0" y="111186"/>
                    </a:cubicBezTo>
                    <a:lnTo>
                      <a:pt x="0" y="212903"/>
                    </a:lnTo>
                    <a:lnTo>
                      <a:pt x="427755" y="212903"/>
                    </a:lnTo>
                    <a:lnTo>
                      <a:pt x="427755" y="111186"/>
                    </a:lnTo>
                    <a:cubicBezTo>
                      <a:pt x="427755" y="86836"/>
                      <a:pt x="415327" y="63877"/>
                      <a:pt x="395329" y="51276"/>
                    </a:cubicBezTo>
                    <a:close/>
                  </a:path>
                </a:pathLst>
              </a:custGeom>
              <a:grpFill/>
              <a:ln w="10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4" name="Forma libre 168">
                <a:extLst>
                  <a:ext uri="{FF2B5EF4-FFF2-40B4-BE49-F238E27FC236}">
                    <a16:creationId xmlns:a16="http://schemas.microsoft.com/office/drawing/2014/main" id="{38543B94-5B85-B84A-BB0D-2851B0092E61}"/>
                  </a:ext>
                </a:extLst>
              </p:cNvPr>
              <p:cNvSpPr/>
              <p:nvPr/>
            </p:nvSpPr>
            <p:spPr>
              <a:xfrm>
                <a:off x="5491624" y="1605476"/>
                <a:ext cx="160614" cy="249525"/>
              </a:xfrm>
              <a:custGeom>
                <a:avLst/>
                <a:gdLst>
                  <a:gd name="connsiteX0" fmla="*/ 0 w 160614"/>
                  <a:gd name="connsiteY0" fmla="*/ 243620 h 249525"/>
                  <a:gd name="connsiteX1" fmla="*/ 35853 w 160614"/>
                  <a:gd name="connsiteY1" fmla="*/ 249525 h 249525"/>
                  <a:gd name="connsiteX2" fmla="*/ 160615 w 160614"/>
                  <a:gd name="connsiteY2" fmla="*/ 124763 h 249525"/>
                  <a:gd name="connsiteX3" fmla="*/ 35853 w 160614"/>
                  <a:gd name="connsiteY3" fmla="*/ 0 h 249525"/>
                  <a:gd name="connsiteX4" fmla="*/ 0 w 160614"/>
                  <a:gd name="connsiteY4" fmla="*/ 5905 h 249525"/>
                  <a:gd name="connsiteX5" fmla="*/ 53676 w 160614"/>
                  <a:gd name="connsiteY5" fmla="*/ 124762 h 249525"/>
                  <a:gd name="connsiteX6" fmla="*/ 0 w 160614"/>
                  <a:gd name="connsiteY6" fmla="*/ 243620 h 24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0614" h="249525">
                    <a:moveTo>
                      <a:pt x="0" y="243620"/>
                    </a:moveTo>
                    <a:cubicBezTo>
                      <a:pt x="11523" y="247108"/>
                      <a:pt x="23414" y="249525"/>
                      <a:pt x="35853" y="249525"/>
                    </a:cubicBezTo>
                    <a:cubicBezTo>
                      <a:pt x="104639" y="249525"/>
                      <a:pt x="160615" y="193549"/>
                      <a:pt x="160615" y="124763"/>
                    </a:cubicBezTo>
                    <a:cubicBezTo>
                      <a:pt x="160615" y="55977"/>
                      <a:pt x="104639" y="0"/>
                      <a:pt x="35853" y="0"/>
                    </a:cubicBezTo>
                    <a:cubicBezTo>
                      <a:pt x="23414" y="0"/>
                      <a:pt x="11523" y="2417"/>
                      <a:pt x="0" y="5905"/>
                    </a:cubicBezTo>
                    <a:cubicBezTo>
                      <a:pt x="32693" y="35290"/>
                      <a:pt x="53676" y="77442"/>
                      <a:pt x="53676" y="124762"/>
                    </a:cubicBezTo>
                    <a:cubicBezTo>
                      <a:pt x="53676" y="172082"/>
                      <a:pt x="32694" y="214234"/>
                      <a:pt x="0" y="243620"/>
                    </a:cubicBezTo>
                    <a:close/>
                  </a:path>
                </a:pathLst>
              </a:custGeom>
              <a:grpFill/>
              <a:ln w="10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5" name="Forma libre 169">
                <a:extLst>
                  <a:ext uri="{FF2B5EF4-FFF2-40B4-BE49-F238E27FC236}">
                    <a16:creationId xmlns:a16="http://schemas.microsoft.com/office/drawing/2014/main" id="{866ED5A3-3A6A-E94C-9BE7-60E4ED05663E}"/>
                  </a:ext>
                </a:extLst>
              </p:cNvPr>
              <p:cNvSpPr/>
              <p:nvPr/>
            </p:nvSpPr>
            <p:spPr>
              <a:xfrm>
                <a:off x="5260129" y="1605477"/>
                <a:ext cx="249524" cy="249524"/>
              </a:xfrm>
              <a:custGeom>
                <a:avLst/>
                <a:gdLst>
                  <a:gd name="connsiteX0" fmla="*/ 212982 w 249524"/>
                  <a:gd name="connsiteY0" fmla="*/ 36542 h 249524"/>
                  <a:gd name="connsiteX1" fmla="*/ 212982 w 249524"/>
                  <a:gd name="connsiteY1" fmla="*/ 212982 h 249524"/>
                  <a:gd name="connsiteX2" fmla="*/ 36542 w 249524"/>
                  <a:gd name="connsiteY2" fmla="*/ 212982 h 249524"/>
                  <a:gd name="connsiteX3" fmla="*/ 36542 w 249524"/>
                  <a:gd name="connsiteY3" fmla="*/ 36542 h 249524"/>
                  <a:gd name="connsiteX4" fmla="*/ 212982 w 249524"/>
                  <a:gd name="connsiteY4" fmla="*/ 36542 h 24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524" h="249524">
                    <a:moveTo>
                      <a:pt x="212982" y="36542"/>
                    </a:moveTo>
                    <a:cubicBezTo>
                      <a:pt x="261705" y="85265"/>
                      <a:pt x="261705" y="164259"/>
                      <a:pt x="212982" y="212982"/>
                    </a:cubicBezTo>
                    <a:cubicBezTo>
                      <a:pt x="164259" y="261705"/>
                      <a:pt x="85265" y="261705"/>
                      <a:pt x="36542" y="212982"/>
                    </a:cubicBezTo>
                    <a:cubicBezTo>
                      <a:pt x="-12181" y="164259"/>
                      <a:pt x="-12181" y="85265"/>
                      <a:pt x="36542" y="36542"/>
                    </a:cubicBezTo>
                    <a:cubicBezTo>
                      <a:pt x="85265" y="-12181"/>
                      <a:pt x="164259" y="-12180"/>
                      <a:pt x="212982" y="36542"/>
                    </a:cubicBezTo>
                  </a:path>
                </a:pathLst>
              </a:custGeom>
              <a:grpFill/>
              <a:ln w="10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73DED0-7751-864D-BC04-2E15EF5E33C9}"/>
                </a:ext>
              </a:extLst>
            </p:cNvPr>
            <p:cNvSpPr txBox="1"/>
            <p:nvPr/>
          </p:nvSpPr>
          <p:spPr>
            <a:xfrm>
              <a:off x="8961855" y="11253821"/>
              <a:ext cx="20413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Customer Three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A325721-A8AB-2D46-B731-AA22BC2509C3}"/>
              </a:ext>
            </a:extLst>
          </p:cNvPr>
          <p:cNvGrpSpPr/>
          <p:nvPr/>
        </p:nvGrpSpPr>
        <p:grpSpPr>
          <a:xfrm>
            <a:off x="12679680" y="10085249"/>
            <a:ext cx="9838777" cy="2372929"/>
            <a:chOff x="12679680" y="10085249"/>
            <a:chExt cx="9838777" cy="2372929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5262167-8315-7842-A991-B78CC819A635}"/>
                </a:ext>
              </a:extLst>
            </p:cNvPr>
            <p:cNvSpPr/>
            <p:nvPr/>
          </p:nvSpPr>
          <p:spPr>
            <a:xfrm>
              <a:off x="12679680" y="10085249"/>
              <a:ext cx="9838777" cy="23729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C11B951-6052-644E-BE53-927B286E98DB}"/>
                </a:ext>
              </a:extLst>
            </p:cNvPr>
            <p:cNvGrpSpPr/>
            <p:nvPr/>
          </p:nvGrpSpPr>
          <p:grpSpPr>
            <a:xfrm>
              <a:off x="13606705" y="10432673"/>
              <a:ext cx="8126253" cy="1661996"/>
              <a:chOff x="13606705" y="10493633"/>
              <a:chExt cx="8126253" cy="1661996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E8BA84AA-3EF6-C34A-950B-BD76AE93A80A}"/>
                  </a:ext>
                </a:extLst>
              </p:cNvPr>
              <p:cNvGrpSpPr/>
              <p:nvPr/>
            </p:nvGrpSpPr>
            <p:grpSpPr>
              <a:xfrm>
                <a:off x="13606705" y="11139966"/>
                <a:ext cx="8126253" cy="1015663"/>
                <a:chOff x="12643690" y="11141870"/>
                <a:chExt cx="8126253" cy="1015663"/>
              </a:xfrm>
            </p:grpSpPr>
            <p:sp>
              <p:nvSpPr>
                <p:cNvPr id="99" name="TextBox 60">
                  <a:extLst>
                    <a:ext uri="{FF2B5EF4-FFF2-40B4-BE49-F238E27FC236}">
                      <a16:creationId xmlns:a16="http://schemas.microsoft.com/office/drawing/2014/main" id="{65D62969-CD98-5948-880E-E6AB35126386}"/>
                    </a:ext>
                  </a:extLst>
                </p:cNvPr>
                <p:cNvSpPr txBox="1"/>
                <p:nvPr/>
              </p:nvSpPr>
              <p:spPr>
                <a:xfrm flipH="1">
                  <a:off x="12643690" y="11141870"/>
                  <a:ext cx="309705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0" b="1" dirty="0">
                      <a:solidFill>
                        <a:schemeClr val="bg1"/>
                      </a:solidFill>
                      <a:latin typeface="Century Gothic" panose="020B0502020202020204" pitchFamily="34" charset="0"/>
                      <a:ea typeface="Lato" panose="020F0502020204030203" pitchFamily="34" charset="0"/>
                      <a:cs typeface="Poppins Medium" pitchFamily="2" charset="77"/>
                    </a:rPr>
                    <a:t>+3,478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FA41F5D6-65AC-3746-B176-A3321413AA76}"/>
                    </a:ext>
                  </a:extLst>
                </p:cNvPr>
                <p:cNvSpPr txBox="1"/>
                <p:nvPr/>
              </p:nvSpPr>
              <p:spPr>
                <a:xfrm>
                  <a:off x="15606445" y="11172647"/>
                  <a:ext cx="5163498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  <a:latin typeface="Century Gothic" panose="020B0502020202020204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F0C9FDB-939D-6C4B-AA7A-12CC3ADC3CF7}"/>
                  </a:ext>
                </a:extLst>
              </p:cNvPr>
              <p:cNvSpPr txBox="1"/>
              <p:nvPr/>
            </p:nvSpPr>
            <p:spPr>
              <a:xfrm>
                <a:off x="13606705" y="10493633"/>
                <a:ext cx="57578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Sales 2020</a:t>
                </a:r>
              </a:p>
            </p:txBody>
          </p:sp>
        </p:grp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48E4E4EB-6AB0-DB43-AADD-D633DA9FF2A8}"/>
              </a:ext>
            </a:extLst>
          </p:cNvPr>
          <p:cNvSpPr txBox="1"/>
          <p:nvPr/>
        </p:nvSpPr>
        <p:spPr>
          <a:xfrm>
            <a:off x="1868718" y="10085249"/>
            <a:ext cx="56699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01D4E0B-55CB-AD49-BBBD-6764B96EF82D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37" name="CuadroTexto 350">
              <a:extLst>
                <a:ext uri="{FF2B5EF4-FFF2-40B4-BE49-F238E27FC236}">
                  <a16:creationId xmlns:a16="http://schemas.microsoft.com/office/drawing/2014/main" id="{B3483FBB-4B02-2747-B968-3FC8FC86C56B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38" name="CuadroTexto 351">
              <a:extLst>
                <a:ext uri="{FF2B5EF4-FFF2-40B4-BE49-F238E27FC236}">
                  <a16:creationId xmlns:a16="http://schemas.microsoft.com/office/drawing/2014/main" id="{CE26A857-5BEA-CC4A-8275-F4A3DC5CA87E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0" name="Rectangle 45">
              <a:extLst>
                <a:ext uri="{FF2B5EF4-FFF2-40B4-BE49-F238E27FC236}">
                  <a16:creationId xmlns:a16="http://schemas.microsoft.com/office/drawing/2014/main" id="{F31D9049-4269-3A4E-B48E-8F4EAF673A9F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3570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C71E5AFA-4AF1-A64F-9923-F6BA740ECA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2266378"/>
              </p:ext>
            </p:extLst>
          </p:nvPr>
        </p:nvGraphicFramePr>
        <p:xfrm>
          <a:off x="1603737" y="3894810"/>
          <a:ext cx="21170178" cy="5849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8" name="Group 37">
            <a:extLst>
              <a:ext uri="{FF2B5EF4-FFF2-40B4-BE49-F238E27FC236}">
                <a16:creationId xmlns:a16="http://schemas.microsoft.com/office/drawing/2014/main" id="{0F3F5A57-1BA5-1142-BE7A-DE817D9E662E}"/>
              </a:ext>
            </a:extLst>
          </p:cNvPr>
          <p:cNvGrpSpPr/>
          <p:nvPr/>
        </p:nvGrpSpPr>
        <p:grpSpPr>
          <a:xfrm>
            <a:off x="19207157" y="11707771"/>
            <a:ext cx="3690110" cy="707886"/>
            <a:chOff x="2038105" y="11364318"/>
            <a:chExt cx="3690110" cy="707886"/>
          </a:xfrm>
        </p:grpSpPr>
        <p:sp>
          <p:nvSpPr>
            <p:cNvPr id="56" name="Oval 18">
              <a:extLst>
                <a:ext uri="{FF2B5EF4-FFF2-40B4-BE49-F238E27FC236}">
                  <a16:creationId xmlns:a16="http://schemas.microsoft.com/office/drawing/2014/main" id="{7B37D41C-C76B-684E-B609-7556CD455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8105" y="11553955"/>
              <a:ext cx="328613" cy="328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57" name="AutoShape 19">
              <a:extLst>
                <a:ext uri="{FF2B5EF4-FFF2-40B4-BE49-F238E27FC236}">
                  <a16:creationId xmlns:a16="http://schemas.microsoft.com/office/drawing/2014/main" id="{95962682-FA52-9C41-8FC8-8F36DA75C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7955" y="11646030"/>
              <a:ext cx="188913" cy="144462"/>
            </a:xfrm>
            <a:custGeom>
              <a:avLst/>
              <a:gdLst>
                <a:gd name="T0" fmla="*/ 94404 w 21600"/>
                <a:gd name="T1" fmla="*/ 72191 h 21600"/>
                <a:gd name="T2" fmla="*/ 94404 w 21600"/>
                <a:gd name="T3" fmla="*/ 72191 h 21600"/>
                <a:gd name="T4" fmla="*/ 94404 w 21600"/>
                <a:gd name="T5" fmla="*/ 72191 h 21600"/>
                <a:gd name="T6" fmla="*/ 94404 w 21600"/>
                <a:gd name="T7" fmla="*/ 7219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1119D50-6566-154E-A113-7CFC094BB74E}"/>
                </a:ext>
              </a:extLst>
            </p:cNvPr>
            <p:cNvSpPr txBox="1"/>
            <p:nvPr/>
          </p:nvSpPr>
          <p:spPr>
            <a:xfrm>
              <a:off x="2436568" y="11364318"/>
              <a:ext cx="32916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platforms.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1113BFA-3DB8-0347-B3DC-BBB82533ECA5}"/>
              </a:ext>
            </a:extLst>
          </p:cNvPr>
          <p:cNvSpPr txBox="1"/>
          <p:nvPr/>
        </p:nvSpPr>
        <p:spPr>
          <a:xfrm>
            <a:off x="1603737" y="11454589"/>
            <a:ext cx="10883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3139D7-8799-9442-B479-4952C699201B}"/>
              </a:ext>
            </a:extLst>
          </p:cNvPr>
          <p:cNvSpPr txBox="1"/>
          <p:nvPr/>
        </p:nvSpPr>
        <p:spPr>
          <a:xfrm>
            <a:off x="1603739" y="10605059"/>
            <a:ext cx="575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Sales Deals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8081A49-6EA8-F642-A1CA-233156A9D57C}"/>
              </a:ext>
            </a:extLst>
          </p:cNvPr>
          <p:cNvGrpSpPr/>
          <p:nvPr/>
        </p:nvGrpSpPr>
        <p:grpSpPr>
          <a:xfrm>
            <a:off x="14051280" y="10605059"/>
            <a:ext cx="3801897" cy="1810598"/>
            <a:chOff x="14326083" y="10605059"/>
            <a:chExt cx="3801897" cy="181059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62C30E8-484F-614E-B8C2-03DD077543BE}"/>
                </a:ext>
              </a:extLst>
            </p:cNvPr>
            <p:cNvGrpSpPr/>
            <p:nvPr/>
          </p:nvGrpSpPr>
          <p:grpSpPr>
            <a:xfrm>
              <a:off x="14435379" y="11707771"/>
              <a:ext cx="3690110" cy="707886"/>
              <a:chOff x="2038105" y="11364318"/>
              <a:chExt cx="3690110" cy="707886"/>
            </a:xfrm>
          </p:grpSpPr>
          <p:sp>
            <p:nvSpPr>
              <p:cNvPr id="53" name="Oval 18">
                <a:extLst>
                  <a:ext uri="{FF2B5EF4-FFF2-40B4-BE49-F238E27FC236}">
                    <a16:creationId xmlns:a16="http://schemas.microsoft.com/office/drawing/2014/main" id="{DE340D35-F6B4-5546-B7DD-12EBAE4167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8105" y="11553955"/>
                <a:ext cx="328613" cy="32861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54" name="AutoShape 19">
                <a:extLst>
                  <a:ext uri="{FF2B5EF4-FFF2-40B4-BE49-F238E27FC236}">
                    <a16:creationId xmlns:a16="http://schemas.microsoft.com/office/drawing/2014/main" id="{E150E763-4C0C-F144-94D4-0B36E6ADFA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7955" y="11646030"/>
                <a:ext cx="188913" cy="144462"/>
              </a:xfrm>
              <a:custGeom>
                <a:avLst/>
                <a:gdLst>
                  <a:gd name="T0" fmla="*/ 94404 w 21600"/>
                  <a:gd name="T1" fmla="*/ 72191 h 21600"/>
                  <a:gd name="T2" fmla="*/ 94404 w 21600"/>
                  <a:gd name="T3" fmla="*/ 72191 h 21600"/>
                  <a:gd name="T4" fmla="*/ 94404 w 21600"/>
                  <a:gd name="T5" fmla="*/ 72191 h 21600"/>
                  <a:gd name="T6" fmla="*/ 94404 w 21600"/>
                  <a:gd name="T7" fmla="*/ 7219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799DDAF-494F-144F-AF6E-ED0DF6B4CF4E}"/>
                  </a:ext>
                </a:extLst>
              </p:cNvPr>
              <p:cNvSpPr txBox="1"/>
              <p:nvPr/>
            </p:nvSpPr>
            <p:spPr>
              <a:xfrm>
                <a:off x="2436568" y="11364318"/>
                <a:ext cx="32916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platforms.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1A596C-9EAC-8041-A2A0-F6F8BD66D4C0}"/>
                </a:ext>
              </a:extLst>
            </p:cNvPr>
            <p:cNvSpPr txBox="1"/>
            <p:nvPr/>
          </p:nvSpPr>
          <p:spPr>
            <a:xfrm>
              <a:off x="14326083" y="10605059"/>
              <a:ext cx="38018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 Name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605F3F7F-F83D-1348-BD13-6BBDCB1DAB46}"/>
              </a:ext>
            </a:extLst>
          </p:cNvPr>
          <p:cNvSpPr txBox="1"/>
          <p:nvPr/>
        </p:nvSpPr>
        <p:spPr>
          <a:xfrm>
            <a:off x="19103823" y="10605059"/>
            <a:ext cx="3801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Product Name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6C87F8-2E6B-BE47-96C0-AF6D1CF123C4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20" name="CuadroTexto 350">
              <a:extLst>
                <a:ext uri="{FF2B5EF4-FFF2-40B4-BE49-F238E27FC236}">
                  <a16:creationId xmlns:a16="http://schemas.microsoft.com/office/drawing/2014/main" id="{8E27A9E3-95B9-8D4C-9B5A-7DC1F0807437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21" name="CuadroTexto 351">
              <a:extLst>
                <a:ext uri="{FF2B5EF4-FFF2-40B4-BE49-F238E27FC236}">
                  <a16:creationId xmlns:a16="http://schemas.microsoft.com/office/drawing/2014/main" id="{49F02DEF-1DDF-394B-80D5-4B076F6FA0FF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22" name="Rectangle 45">
              <a:extLst>
                <a:ext uri="{FF2B5EF4-FFF2-40B4-BE49-F238E27FC236}">
                  <a16:creationId xmlns:a16="http://schemas.microsoft.com/office/drawing/2014/main" id="{91191655-6EF7-D14C-A6CA-398E72EFCEBA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3522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C71E5AFA-4AF1-A64F-9923-F6BA740ECA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9248136"/>
              </p:ext>
            </p:extLst>
          </p:nvPr>
        </p:nvGraphicFramePr>
        <p:xfrm>
          <a:off x="1603737" y="3894810"/>
          <a:ext cx="21170178" cy="5849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B69034B0-20D4-0E48-B264-106A4C767AED}"/>
              </a:ext>
            </a:extLst>
          </p:cNvPr>
          <p:cNvSpPr/>
          <p:nvPr/>
        </p:nvSpPr>
        <p:spPr>
          <a:xfrm>
            <a:off x="5653941" y="4007831"/>
            <a:ext cx="1469873" cy="146987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B207732-1485-6A4A-9BC7-FF47A29D8483}"/>
              </a:ext>
            </a:extLst>
          </p:cNvPr>
          <p:cNvSpPr/>
          <p:nvPr/>
        </p:nvSpPr>
        <p:spPr>
          <a:xfrm>
            <a:off x="9290277" y="7601637"/>
            <a:ext cx="1044570" cy="104456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EB2AD3-49E7-4D4C-A165-123159BF3AC1}"/>
              </a:ext>
            </a:extLst>
          </p:cNvPr>
          <p:cNvSpPr/>
          <p:nvPr/>
        </p:nvSpPr>
        <p:spPr>
          <a:xfrm>
            <a:off x="12352455" y="3618366"/>
            <a:ext cx="1767582" cy="176757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CE005AA-0AAA-924B-853D-E70C9F4AEA7B}"/>
              </a:ext>
            </a:extLst>
          </p:cNvPr>
          <p:cNvSpPr/>
          <p:nvPr/>
        </p:nvSpPr>
        <p:spPr>
          <a:xfrm>
            <a:off x="17689999" y="6751034"/>
            <a:ext cx="1342280" cy="1342278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313CC0-583F-2C4B-9A6F-75068C0C9B7E}"/>
              </a:ext>
            </a:extLst>
          </p:cNvPr>
          <p:cNvSpPr/>
          <p:nvPr/>
        </p:nvSpPr>
        <p:spPr>
          <a:xfrm>
            <a:off x="1603737" y="10898320"/>
            <a:ext cx="9491976" cy="180363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70159E-3401-6B41-99DB-5B64E9FCE6C4}"/>
              </a:ext>
            </a:extLst>
          </p:cNvPr>
          <p:cNvGrpSpPr/>
          <p:nvPr/>
        </p:nvGrpSpPr>
        <p:grpSpPr>
          <a:xfrm>
            <a:off x="2197335" y="11345893"/>
            <a:ext cx="8366685" cy="954107"/>
            <a:chOff x="12643690" y="11081207"/>
            <a:chExt cx="8366685" cy="954107"/>
          </a:xfrm>
        </p:grpSpPr>
        <p:sp>
          <p:nvSpPr>
            <p:cNvPr id="41" name="TextBox 60">
              <a:extLst>
                <a:ext uri="{FF2B5EF4-FFF2-40B4-BE49-F238E27FC236}">
                  <a16:creationId xmlns:a16="http://schemas.microsoft.com/office/drawing/2014/main" id="{F750358A-21D8-6E46-8AFE-4FDE0C5F8FB7}"/>
                </a:ext>
              </a:extLst>
            </p:cNvPr>
            <p:cNvSpPr txBox="1"/>
            <p:nvPr/>
          </p:nvSpPr>
          <p:spPr>
            <a:xfrm flipH="1">
              <a:off x="12643690" y="11212286"/>
              <a:ext cx="3097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Sales Report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A3854EA-9A6B-CC4F-8DD3-25F4D6AFC721}"/>
                </a:ext>
              </a:extLst>
            </p:cNvPr>
            <p:cNvSpPr txBox="1"/>
            <p:nvPr/>
          </p:nvSpPr>
          <p:spPr>
            <a:xfrm>
              <a:off x="15846877" y="11081207"/>
              <a:ext cx="51634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aphicFrame>
        <p:nvGraphicFramePr>
          <p:cNvPr id="35" name="2D Pie Chart">
            <a:extLst>
              <a:ext uri="{FF2B5EF4-FFF2-40B4-BE49-F238E27FC236}">
                <a16:creationId xmlns:a16="http://schemas.microsoft.com/office/drawing/2014/main" id="{8F944032-FB84-2947-90F3-58438F626C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966272"/>
              </p:ext>
            </p:extLst>
          </p:nvPr>
        </p:nvGraphicFramePr>
        <p:xfrm>
          <a:off x="12132591" y="10898320"/>
          <a:ext cx="1803637" cy="1803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7" name="Circle">
            <a:extLst>
              <a:ext uri="{FF2B5EF4-FFF2-40B4-BE49-F238E27FC236}">
                <a16:creationId xmlns:a16="http://schemas.microsoft.com/office/drawing/2014/main" id="{3DAF6D00-319D-254D-BC48-627B115FCE7F}"/>
              </a:ext>
            </a:extLst>
          </p:cNvPr>
          <p:cNvSpPr/>
          <p:nvPr/>
        </p:nvSpPr>
        <p:spPr>
          <a:xfrm>
            <a:off x="12386467" y="11152196"/>
            <a:ext cx="1295885" cy="1295885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" name="42%">
            <a:extLst>
              <a:ext uri="{FF2B5EF4-FFF2-40B4-BE49-F238E27FC236}">
                <a16:creationId xmlns:a16="http://schemas.microsoft.com/office/drawing/2014/main" id="{E426B5F9-F524-1D47-8CB9-7BECB52BED68}"/>
              </a:ext>
            </a:extLst>
          </p:cNvPr>
          <p:cNvSpPr txBox="1"/>
          <p:nvPr/>
        </p:nvSpPr>
        <p:spPr>
          <a:xfrm>
            <a:off x="12117239" y="11541216"/>
            <a:ext cx="180363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3500" b="0">
                <a:solidFill>
                  <a:srgbClr val="2D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52</a:t>
            </a:r>
            <a:endParaRPr sz="2800" b="1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32" name="2D Pie Chart">
            <a:extLst>
              <a:ext uri="{FF2B5EF4-FFF2-40B4-BE49-F238E27FC236}">
                <a16:creationId xmlns:a16="http://schemas.microsoft.com/office/drawing/2014/main" id="{F5A06DF6-0CC8-D74F-96C0-13F0A6177F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7558546"/>
              </p:ext>
            </p:extLst>
          </p:nvPr>
        </p:nvGraphicFramePr>
        <p:xfrm>
          <a:off x="14973106" y="10898320"/>
          <a:ext cx="1803637" cy="1803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Circle">
            <a:extLst>
              <a:ext uri="{FF2B5EF4-FFF2-40B4-BE49-F238E27FC236}">
                <a16:creationId xmlns:a16="http://schemas.microsoft.com/office/drawing/2014/main" id="{BF659B96-82FB-C346-AF53-DA4FC0A6231F}"/>
              </a:ext>
            </a:extLst>
          </p:cNvPr>
          <p:cNvSpPr/>
          <p:nvPr/>
        </p:nvSpPr>
        <p:spPr>
          <a:xfrm>
            <a:off x="15226982" y="11152196"/>
            <a:ext cx="1295885" cy="1295885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" name="42%">
            <a:extLst>
              <a:ext uri="{FF2B5EF4-FFF2-40B4-BE49-F238E27FC236}">
                <a16:creationId xmlns:a16="http://schemas.microsoft.com/office/drawing/2014/main" id="{91564DEE-7D67-204A-91D0-51F62EFCC4BE}"/>
              </a:ext>
            </a:extLst>
          </p:cNvPr>
          <p:cNvSpPr txBox="1"/>
          <p:nvPr/>
        </p:nvSpPr>
        <p:spPr>
          <a:xfrm>
            <a:off x="14945451" y="11541216"/>
            <a:ext cx="180363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3500" b="0">
                <a:solidFill>
                  <a:srgbClr val="2D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13</a:t>
            </a:r>
            <a:endParaRPr sz="2800" b="1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29" name="2D Pie Chart">
            <a:extLst>
              <a:ext uri="{FF2B5EF4-FFF2-40B4-BE49-F238E27FC236}">
                <a16:creationId xmlns:a16="http://schemas.microsoft.com/office/drawing/2014/main" id="{E91611FE-1194-FD44-91FF-764C177389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2775894"/>
              </p:ext>
            </p:extLst>
          </p:nvPr>
        </p:nvGraphicFramePr>
        <p:xfrm>
          <a:off x="17784004" y="10898320"/>
          <a:ext cx="1803637" cy="1803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Circle">
            <a:extLst>
              <a:ext uri="{FF2B5EF4-FFF2-40B4-BE49-F238E27FC236}">
                <a16:creationId xmlns:a16="http://schemas.microsoft.com/office/drawing/2014/main" id="{F1387F16-3C27-B246-8E50-5D3DA83BC4EB}"/>
              </a:ext>
            </a:extLst>
          </p:cNvPr>
          <p:cNvSpPr/>
          <p:nvPr/>
        </p:nvSpPr>
        <p:spPr>
          <a:xfrm>
            <a:off x="18037880" y="11152196"/>
            <a:ext cx="1295885" cy="1295885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" name="42%">
            <a:extLst>
              <a:ext uri="{FF2B5EF4-FFF2-40B4-BE49-F238E27FC236}">
                <a16:creationId xmlns:a16="http://schemas.microsoft.com/office/drawing/2014/main" id="{542C901F-9BBA-3D49-97C9-0CC8C399810C}"/>
              </a:ext>
            </a:extLst>
          </p:cNvPr>
          <p:cNvSpPr txBox="1"/>
          <p:nvPr/>
        </p:nvSpPr>
        <p:spPr>
          <a:xfrm>
            <a:off x="17785410" y="11541216"/>
            <a:ext cx="180363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3500" b="0">
                <a:solidFill>
                  <a:srgbClr val="2D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55</a:t>
            </a:r>
            <a:endParaRPr sz="2800" b="1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48" name="2D Pie Chart">
            <a:extLst>
              <a:ext uri="{FF2B5EF4-FFF2-40B4-BE49-F238E27FC236}">
                <a16:creationId xmlns:a16="http://schemas.microsoft.com/office/drawing/2014/main" id="{01A55A22-2D60-CA4D-8A2B-2B1FBCD8A5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1637580"/>
              </p:ext>
            </p:extLst>
          </p:nvPr>
        </p:nvGraphicFramePr>
        <p:xfrm>
          <a:off x="20594902" y="10898320"/>
          <a:ext cx="1803637" cy="1803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0" name="Circle">
            <a:extLst>
              <a:ext uri="{FF2B5EF4-FFF2-40B4-BE49-F238E27FC236}">
                <a16:creationId xmlns:a16="http://schemas.microsoft.com/office/drawing/2014/main" id="{5083D3B3-387B-1345-97F5-E874A4172211}"/>
              </a:ext>
            </a:extLst>
          </p:cNvPr>
          <p:cNvSpPr/>
          <p:nvPr/>
        </p:nvSpPr>
        <p:spPr>
          <a:xfrm>
            <a:off x="20848778" y="11152196"/>
            <a:ext cx="1295885" cy="1295885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1" name="42%">
            <a:extLst>
              <a:ext uri="{FF2B5EF4-FFF2-40B4-BE49-F238E27FC236}">
                <a16:creationId xmlns:a16="http://schemas.microsoft.com/office/drawing/2014/main" id="{FD94274E-9203-F043-BFB8-1BE7D3F3BD28}"/>
              </a:ext>
            </a:extLst>
          </p:cNvPr>
          <p:cNvSpPr txBox="1"/>
          <p:nvPr/>
        </p:nvSpPr>
        <p:spPr>
          <a:xfrm>
            <a:off x="20596308" y="11541216"/>
            <a:ext cx="180363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3500" b="0">
                <a:solidFill>
                  <a:srgbClr val="2D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21</a:t>
            </a:r>
            <a:endParaRPr sz="2800" b="1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4239F4-B46A-C94E-BF1F-1C4B8482969D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27" name="CuadroTexto 350">
              <a:extLst>
                <a:ext uri="{FF2B5EF4-FFF2-40B4-BE49-F238E27FC236}">
                  <a16:creationId xmlns:a16="http://schemas.microsoft.com/office/drawing/2014/main" id="{3C64185F-953B-0846-94D5-B9DADB2A9FBA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28" name="CuadroTexto 351">
              <a:extLst>
                <a:ext uri="{FF2B5EF4-FFF2-40B4-BE49-F238E27FC236}">
                  <a16:creationId xmlns:a16="http://schemas.microsoft.com/office/drawing/2014/main" id="{B5469DD5-AF67-D84A-9F35-E63D38BD7518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id="{3D38993D-4726-314B-95E5-28C3A4F2520E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072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9F16E98-35A4-6C4C-9A01-738FA2D2E660}"/>
              </a:ext>
            </a:extLst>
          </p:cNvPr>
          <p:cNvGrpSpPr/>
          <p:nvPr/>
        </p:nvGrpSpPr>
        <p:grpSpPr>
          <a:xfrm>
            <a:off x="1348243" y="4099230"/>
            <a:ext cx="21681166" cy="8385434"/>
            <a:chOff x="1348243" y="3794430"/>
            <a:chExt cx="21681166" cy="8385434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2263A224-CD7D-6244-9F1B-02A3D77CE2C2}"/>
                </a:ext>
              </a:extLst>
            </p:cNvPr>
            <p:cNvGraphicFramePr/>
            <p:nvPr/>
          </p:nvGraphicFramePr>
          <p:xfrm>
            <a:off x="1348243" y="3794430"/>
            <a:ext cx="21681166" cy="65625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Up Arrow 3">
              <a:extLst>
                <a:ext uri="{FF2B5EF4-FFF2-40B4-BE49-F238E27FC236}">
                  <a16:creationId xmlns:a16="http://schemas.microsoft.com/office/drawing/2014/main" id="{72826634-CA79-1E4E-857C-50E6774410E6}"/>
                </a:ext>
              </a:extLst>
            </p:cNvPr>
            <p:cNvSpPr/>
            <p:nvPr/>
          </p:nvSpPr>
          <p:spPr>
            <a:xfrm rot="10800000">
              <a:off x="5097430" y="7259918"/>
              <a:ext cx="268942" cy="1096682"/>
            </a:xfrm>
            <a:prstGeom prst="upArrow">
              <a:avLst/>
            </a:prstGeom>
            <a:gradFill flip="none" rotWithShape="1">
              <a:gsLst>
                <a:gs pos="72000">
                  <a:schemeClr val="bg1">
                    <a:alpha val="21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Up Arrow 8">
              <a:extLst>
                <a:ext uri="{FF2B5EF4-FFF2-40B4-BE49-F238E27FC236}">
                  <a16:creationId xmlns:a16="http://schemas.microsoft.com/office/drawing/2014/main" id="{5AB25914-A613-DF4E-AEB9-59CFA68469EE}"/>
                </a:ext>
              </a:extLst>
            </p:cNvPr>
            <p:cNvSpPr/>
            <p:nvPr/>
          </p:nvSpPr>
          <p:spPr>
            <a:xfrm>
              <a:off x="10338902" y="4991280"/>
              <a:ext cx="268942" cy="1096682"/>
            </a:xfrm>
            <a:prstGeom prst="upArrow">
              <a:avLst/>
            </a:prstGeom>
            <a:gradFill flip="none" rotWithShape="1">
              <a:gsLst>
                <a:gs pos="72000">
                  <a:schemeClr val="bg1">
                    <a:alpha val="21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Up Arrow 9">
              <a:extLst>
                <a:ext uri="{FF2B5EF4-FFF2-40B4-BE49-F238E27FC236}">
                  <a16:creationId xmlns:a16="http://schemas.microsoft.com/office/drawing/2014/main" id="{3EAA4A6D-F6F8-BF44-B21F-AB31C1D418E3}"/>
                </a:ext>
              </a:extLst>
            </p:cNvPr>
            <p:cNvSpPr/>
            <p:nvPr/>
          </p:nvSpPr>
          <p:spPr>
            <a:xfrm rot="10800000">
              <a:off x="15593809" y="8070146"/>
              <a:ext cx="268942" cy="1096682"/>
            </a:xfrm>
            <a:prstGeom prst="upArrow">
              <a:avLst/>
            </a:prstGeom>
            <a:gradFill flip="none" rotWithShape="1">
              <a:gsLst>
                <a:gs pos="72000">
                  <a:schemeClr val="bg1">
                    <a:alpha val="21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Up Arrow 10">
              <a:extLst>
                <a:ext uri="{FF2B5EF4-FFF2-40B4-BE49-F238E27FC236}">
                  <a16:creationId xmlns:a16="http://schemas.microsoft.com/office/drawing/2014/main" id="{FB7818E2-0B02-BC4E-8F78-952D82230874}"/>
                </a:ext>
              </a:extLst>
            </p:cNvPr>
            <p:cNvSpPr/>
            <p:nvPr/>
          </p:nvSpPr>
          <p:spPr>
            <a:xfrm>
              <a:off x="20871435" y="7023280"/>
              <a:ext cx="268942" cy="1096682"/>
            </a:xfrm>
            <a:prstGeom prst="upArrow">
              <a:avLst/>
            </a:prstGeom>
            <a:gradFill flip="none" rotWithShape="1">
              <a:gsLst>
                <a:gs pos="72000">
                  <a:schemeClr val="bg1">
                    <a:alpha val="21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71C717-CD0E-7143-B33D-6AD01BDAB320}"/>
                </a:ext>
              </a:extLst>
            </p:cNvPr>
            <p:cNvSpPr txBox="1"/>
            <p:nvPr/>
          </p:nvSpPr>
          <p:spPr>
            <a:xfrm>
              <a:off x="3353334" y="4286492"/>
              <a:ext cx="90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45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7ED086-6FF3-3545-B19E-0E9E0E8F1449}"/>
                </a:ext>
              </a:extLst>
            </p:cNvPr>
            <p:cNvSpPr txBox="1"/>
            <p:nvPr/>
          </p:nvSpPr>
          <p:spPr>
            <a:xfrm>
              <a:off x="4738788" y="6489365"/>
              <a:ext cx="90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3D6908B-DEE3-244B-9521-7C93D4A15A62}"/>
                </a:ext>
              </a:extLst>
            </p:cNvPr>
            <p:cNvSpPr txBox="1"/>
            <p:nvPr/>
          </p:nvSpPr>
          <p:spPr>
            <a:xfrm>
              <a:off x="9995657" y="4161799"/>
              <a:ext cx="90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47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8251C4-3263-E644-99FE-6F769DC95611}"/>
                </a:ext>
              </a:extLst>
            </p:cNvPr>
            <p:cNvSpPr txBox="1"/>
            <p:nvPr/>
          </p:nvSpPr>
          <p:spPr>
            <a:xfrm>
              <a:off x="8631915" y="6489365"/>
              <a:ext cx="90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D9FFF1-9A8F-224A-A4B1-AF95AEB96A95}"/>
                </a:ext>
              </a:extLst>
            </p:cNvPr>
            <p:cNvSpPr txBox="1"/>
            <p:nvPr/>
          </p:nvSpPr>
          <p:spPr>
            <a:xfrm>
              <a:off x="13833364" y="5214744"/>
              <a:ext cx="90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67F566E-4E2D-344E-BFA7-E34A6E0BB122}"/>
                </a:ext>
              </a:extLst>
            </p:cNvPr>
            <p:cNvSpPr txBox="1"/>
            <p:nvPr/>
          </p:nvSpPr>
          <p:spPr>
            <a:xfrm>
              <a:off x="15260382" y="7237507"/>
              <a:ext cx="90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4B72EC-2A2D-F345-B927-BEA993E88B6D}"/>
                </a:ext>
              </a:extLst>
            </p:cNvPr>
            <p:cNvSpPr txBox="1"/>
            <p:nvPr/>
          </p:nvSpPr>
          <p:spPr>
            <a:xfrm>
              <a:off x="19098091" y="4009398"/>
              <a:ext cx="90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F11BF7-28B2-5C48-A6E1-BF3AD5CD1069}"/>
                </a:ext>
              </a:extLst>
            </p:cNvPr>
            <p:cNvSpPr txBox="1"/>
            <p:nvPr/>
          </p:nvSpPr>
          <p:spPr>
            <a:xfrm>
              <a:off x="20525109" y="6059869"/>
              <a:ext cx="90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32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CE33DCE-321D-5849-A407-F3329ABDDB5F}"/>
                </a:ext>
              </a:extLst>
            </p:cNvPr>
            <p:cNvGrpSpPr/>
            <p:nvPr/>
          </p:nvGrpSpPr>
          <p:grpSpPr>
            <a:xfrm>
              <a:off x="2439551" y="10579426"/>
              <a:ext cx="4146303" cy="1600438"/>
              <a:chOff x="4706472" y="10733129"/>
              <a:chExt cx="4146303" cy="1600438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02A4E3B-8F82-484C-A949-EC1F03130B0A}"/>
                  </a:ext>
                </a:extLst>
              </p:cNvPr>
              <p:cNvSpPr txBox="1"/>
              <p:nvPr/>
            </p:nvSpPr>
            <p:spPr>
              <a:xfrm>
                <a:off x="4706472" y="11379460"/>
                <a:ext cx="41463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significant.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029BB6-658C-154F-BE8E-E732C84F85E9}"/>
                  </a:ext>
                </a:extLst>
              </p:cNvPr>
              <p:cNvSpPr txBox="1"/>
              <p:nvPr/>
            </p:nvSpPr>
            <p:spPr>
              <a:xfrm>
                <a:off x="4706473" y="10733129"/>
                <a:ext cx="41463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Customer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DED433F-EFB0-EF4F-A533-6834F711DC20}"/>
                </a:ext>
              </a:extLst>
            </p:cNvPr>
            <p:cNvGrpSpPr/>
            <p:nvPr/>
          </p:nvGrpSpPr>
          <p:grpSpPr>
            <a:xfrm>
              <a:off x="7664694" y="10579426"/>
              <a:ext cx="4146303" cy="1600438"/>
              <a:chOff x="4706472" y="10733129"/>
              <a:chExt cx="4146303" cy="1600438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512F2B-E652-9441-9E1F-72E25060905A}"/>
                  </a:ext>
                </a:extLst>
              </p:cNvPr>
              <p:cNvSpPr txBox="1"/>
              <p:nvPr/>
            </p:nvSpPr>
            <p:spPr>
              <a:xfrm>
                <a:off x="4706472" y="11379460"/>
                <a:ext cx="41463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significant.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A5FFEF6-C883-924B-9503-21A1B0026EF7}"/>
                  </a:ext>
                </a:extLst>
              </p:cNvPr>
              <p:cNvSpPr txBox="1"/>
              <p:nvPr/>
            </p:nvSpPr>
            <p:spPr>
              <a:xfrm>
                <a:off x="4706473" y="10733129"/>
                <a:ext cx="41463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Product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D9A5380-A321-F740-A698-AC1EF5E78A69}"/>
                </a:ext>
              </a:extLst>
            </p:cNvPr>
            <p:cNvGrpSpPr/>
            <p:nvPr/>
          </p:nvGrpSpPr>
          <p:grpSpPr>
            <a:xfrm>
              <a:off x="12955150" y="10579426"/>
              <a:ext cx="4146303" cy="1600438"/>
              <a:chOff x="4706472" y="10733129"/>
              <a:chExt cx="4146303" cy="1600438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A937C57-F5FC-724F-8B6B-AF0C76CDB962}"/>
                  </a:ext>
                </a:extLst>
              </p:cNvPr>
              <p:cNvSpPr txBox="1"/>
              <p:nvPr/>
            </p:nvSpPr>
            <p:spPr>
              <a:xfrm>
                <a:off x="4706472" y="11379460"/>
                <a:ext cx="41463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significant.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D10897F-FD61-B047-9AF1-EDF49D57EE54}"/>
                  </a:ext>
                </a:extLst>
              </p:cNvPr>
              <p:cNvSpPr txBox="1"/>
              <p:nvPr/>
            </p:nvSpPr>
            <p:spPr>
              <a:xfrm>
                <a:off x="4706473" y="10733129"/>
                <a:ext cx="41463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Marketing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2EBDE0E-0245-C446-AE95-D8FA7BAA9D7F}"/>
                </a:ext>
              </a:extLst>
            </p:cNvPr>
            <p:cNvGrpSpPr/>
            <p:nvPr/>
          </p:nvGrpSpPr>
          <p:grpSpPr>
            <a:xfrm>
              <a:off x="18212948" y="10579426"/>
              <a:ext cx="4146303" cy="1600438"/>
              <a:chOff x="4706472" y="10733129"/>
              <a:chExt cx="4146303" cy="1600438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89A6F54-0FB2-AD44-9012-485B505369CC}"/>
                  </a:ext>
                </a:extLst>
              </p:cNvPr>
              <p:cNvSpPr txBox="1"/>
              <p:nvPr/>
            </p:nvSpPr>
            <p:spPr>
              <a:xfrm>
                <a:off x="4706472" y="11379460"/>
                <a:ext cx="41463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significant.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EBDB04B-AEC2-784E-83A9-74BAFD194ED5}"/>
                  </a:ext>
                </a:extLst>
              </p:cNvPr>
              <p:cNvSpPr txBox="1"/>
              <p:nvPr/>
            </p:nvSpPr>
            <p:spPr>
              <a:xfrm>
                <a:off x="4706473" y="10733129"/>
                <a:ext cx="41463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Sales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4521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F3A06E8-B300-7446-A631-0583F66F93E3}"/>
              </a:ext>
            </a:extLst>
          </p:cNvPr>
          <p:cNvGrpSpPr/>
          <p:nvPr/>
        </p:nvGrpSpPr>
        <p:grpSpPr>
          <a:xfrm>
            <a:off x="1842802" y="3707143"/>
            <a:ext cx="20701570" cy="8998159"/>
            <a:chOff x="1406210" y="3620822"/>
            <a:chExt cx="20701570" cy="8998159"/>
          </a:xfrm>
        </p:grpSpPr>
        <p:graphicFrame>
          <p:nvGraphicFramePr>
            <p:cNvPr id="19" name="Chart 18">
              <a:extLst>
                <a:ext uri="{FF2B5EF4-FFF2-40B4-BE49-F238E27FC236}">
                  <a16:creationId xmlns:a16="http://schemas.microsoft.com/office/drawing/2014/main" id="{E81C3768-5A5F-834D-9408-8424731C6CA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86116406"/>
                </p:ext>
              </p:extLst>
            </p:nvPr>
          </p:nvGraphicFramePr>
          <p:xfrm>
            <a:off x="1406210" y="3620822"/>
            <a:ext cx="10350785" cy="899815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3536B1-9DA8-6D4C-BE10-38B289CAAE50}"/>
                </a:ext>
              </a:extLst>
            </p:cNvPr>
            <p:cNvSpPr txBox="1"/>
            <p:nvPr/>
          </p:nvSpPr>
          <p:spPr>
            <a:xfrm>
              <a:off x="3006443" y="6181829"/>
              <a:ext cx="28680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Customer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71B853-9821-8E40-A8DB-17E8A0CFE3F0}"/>
                </a:ext>
              </a:extLst>
            </p:cNvPr>
            <p:cNvSpPr txBox="1"/>
            <p:nvPr/>
          </p:nvSpPr>
          <p:spPr>
            <a:xfrm>
              <a:off x="3006443" y="5593237"/>
              <a:ext cx="28680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Product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87B0E9-3F25-734C-95CE-0FA862A3ED8E}"/>
                </a:ext>
              </a:extLst>
            </p:cNvPr>
            <p:cNvSpPr txBox="1"/>
            <p:nvPr/>
          </p:nvSpPr>
          <p:spPr>
            <a:xfrm>
              <a:off x="3006443" y="5004645"/>
              <a:ext cx="28680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Transactions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46528D1-9647-D240-A2F8-50C3317AF0E6}"/>
                </a:ext>
              </a:extLst>
            </p:cNvPr>
            <p:cNvSpPr txBox="1"/>
            <p:nvPr/>
          </p:nvSpPr>
          <p:spPr>
            <a:xfrm>
              <a:off x="3006443" y="4416052"/>
              <a:ext cx="28680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Payments</a:t>
              </a:r>
            </a:p>
          </p:txBody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D64F2765-7BF5-1240-A52E-A6EEEF962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3557" y="7414936"/>
              <a:ext cx="2692734" cy="1764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3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Product Increase</a:t>
              </a:r>
            </a:p>
            <a:p>
              <a:pPr algn="ctr" eaLnBrk="1">
                <a:defRPr/>
              </a:pPr>
              <a:r>
                <a:rPr lang="en-US" altLang="x-none" sz="3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2019</a:t>
              </a:r>
              <a:endParaRPr lang="x-none" altLang="x-none" sz="36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graphicFrame>
          <p:nvGraphicFramePr>
            <p:cNvPr id="33" name="Chart 32">
              <a:extLst>
                <a:ext uri="{FF2B5EF4-FFF2-40B4-BE49-F238E27FC236}">
                  <a16:creationId xmlns:a16="http://schemas.microsoft.com/office/drawing/2014/main" id="{10EC13E9-9DFF-8848-AEE9-78D4910B279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60280750"/>
                </p:ext>
              </p:extLst>
            </p:nvPr>
          </p:nvGraphicFramePr>
          <p:xfrm>
            <a:off x="11756995" y="3620822"/>
            <a:ext cx="10350785" cy="899815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944890A-0071-EC4E-B847-05587A799E9D}"/>
                </a:ext>
              </a:extLst>
            </p:cNvPr>
            <p:cNvSpPr txBox="1"/>
            <p:nvPr/>
          </p:nvSpPr>
          <p:spPr>
            <a:xfrm>
              <a:off x="13357228" y="6181829"/>
              <a:ext cx="28680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Customer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42A71A-DE3F-7047-BC57-489F79112D0B}"/>
                </a:ext>
              </a:extLst>
            </p:cNvPr>
            <p:cNvSpPr txBox="1"/>
            <p:nvPr/>
          </p:nvSpPr>
          <p:spPr>
            <a:xfrm>
              <a:off x="13357228" y="5593237"/>
              <a:ext cx="28680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Product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0F8B917-08C8-D54F-B16D-9DF7D38683CC}"/>
                </a:ext>
              </a:extLst>
            </p:cNvPr>
            <p:cNvSpPr txBox="1"/>
            <p:nvPr/>
          </p:nvSpPr>
          <p:spPr>
            <a:xfrm>
              <a:off x="13357228" y="5004645"/>
              <a:ext cx="28680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Transactions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D03D20-F7F8-4641-B710-21CD63B79E99}"/>
                </a:ext>
              </a:extLst>
            </p:cNvPr>
            <p:cNvSpPr txBox="1"/>
            <p:nvPr/>
          </p:nvSpPr>
          <p:spPr>
            <a:xfrm>
              <a:off x="13357228" y="4416052"/>
              <a:ext cx="28680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Payments</a:t>
              </a:r>
            </a:p>
          </p:txBody>
        </p:sp>
        <p:sp>
          <p:nvSpPr>
            <p:cNvPr id="41" name="Rectangle 25">
              <a:extLst>
                <a:ext uri="{FF2B5EF4-FFF2-40B4-BE49-F238E27FC236}">
                  <a16:creationId xmlns:a16="http://schemas.microsoft.com/office/drawing/2014/main" id="{F7B2D3B8-7E30-3840-8F41-0EB74E4FC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14342" y="7414936"/>
              <a:ext cx="2692734" cy="1764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3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Product Increase</a:t>
              </a:r>
            </a:p>
            <a:p>
              <a:pPr algn="ctr" eaLnBrk="1">
                <a:defRPr/>
              </a:pPr>
              <a:r>
                <a:rPr lang="en-US" altLang="x-none" sz="3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2020</a:t>
              </a:r>
              <a:endParaRPr lang="x-none" altLang="x-none" sz="36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82BA66-93A4-8546-8892-52F4549C7A49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24" name="CuadroTexto 350">
              <a:extLst>
                <a:ext uri="{FF2B5EF4-FFF2-40B4-BE49-F238E27FC236}">
                  <a16:creationId xmlns:a16="http://schemas.microsoft.com/office/drawing/2014/main" id="{3E79AD23-87E8-2349-96B0-7A666EADD0E9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25" name="CuadroTexto 351">
              <a:extLst>
                <a:ext uri="{FF2B5EF4-FFF2-40B4-BE49-F238E27FC236}">
                  <a16:creationId xmlns:a16="http://schemas.microsoft.com/office/drawing/2014/main" id="{C8EBE244-BF44-1042-9D4A-4E801BD22482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26" name="Rectangle 45">
              <a:extLst>
                <a:ext uri="{FF2B5EF4-FFF2-40B4-BE49-F238E27FC236}">
                  <a16:creationId xmlns:a16="http://schemas.microsoft.com/office/drawing/2014/main" id="{46E8A7AC-E5C6-554F-B28F-B10A43B99F31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992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4FEE5B0-0C7E-E248-A7D7-3DE8AF179916}"/>
              </a:ext>
            </a:extLst>
          </p:cNvPr>
          <p:cNvGrpSpPr/>
          <p:nvPr/>
        </p:nvGrpSpPr>
        <p:grpSpPr>
          <a:xfrm>
            <a:off x="1348243" y="4336944"/>
            <a:ext cx="21681166" cy="7991875"/>
            <a:chOff x="1348243" y="4090760"/>
            <a:chExt cx="21681166" cy="7991875"/>
          </a:xfrm>
        </p:grpSpPr>
        <p:graphicFrame>
          <p:nvGraphicFramePr>
            <p:cNvPr id="32" name="Chart 31">
              <a:extLst>
                <a:ext uri="{FF2B5EF4-FFF2-40B4-BE49-F238E27FC236}">
                  <a16:creationId xmlns:a16="http://schemas.microsoft.com/office/drawing/2014/main" id="{50451840-0981-F246-8F6D-79281111E155}"/>
                </a:ext>
              </a:extLst>
            </p:cNvPr>
            <p:cNvGraphicFramePr/>
            <p:nvPr/>
          </p:nvGraphicFramePr>
          <p:xfrm>
            <a:off x="1348243" y="4090760"/>
            <a:ext cx="21681166" cy="62084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DCADCFE9-9612-3B40-B4F4-DA81322C07AB}"/>
                </a:ext>
              </a:extLst>
            </p:cNvPr>
            <p:cNvSpPr/>
            <p:nvPr/>
          </p:nvSpPr>
          <p:spPr>
            <a:xfrm rot="10800000">
              <a:off x="2938658" y="5703849"/>
              <a:ext cx="3152176" cy="1491159"/>
            </a:xfrm>
            <a:custGeom>
              <a:avLst/>
              <a:gdLst>
                <a:gd name="connsiteX0" fmla="*/ 2813408 w 3152176"/>
                <a:gd name="connsiteY0" fmla="*/ 1491159 h 1491159"/>
                <a:gd name="connsiteX1" fmla="*/ 338768 w 3152176"/>
                <a:gd name="connsiteY1" fmla="*/ 1491159 h 1491159"/>
                <a:gd name="connsiteX2" fmla="*/ 0 w 3152176"/>
                <a:gd name="connsiteY2" fmla="*/ 1152391 h 1491159"/>
                <a:gd name="connsiteX3" fmla="*/ 0 w 3152176"/>
                <a:gd name="connsiteY3" fmla="*/ 727239 h 1491159"/>
                <a:gd name="connsiteX4" fmla="*/ 338768 w 3152176"/>
                <a:gd name="connsiteY4" fmla="*/ 388471 h 1491159"/>
                <a:gd name="connsiteX5" fmla="*/ 1287724 w 3152176"/>
                <a:gd name="connsiteY5" fmla="*/ 388471 h 1491159"/>
                <a:gd name="connsiteX6" fmla="*/ 1513037 w 3152176"/>
                <a:gd name="connsiteY6" fmla="*/ 0 h 1491159"/>
                <a:gd name="connsiteX7" fmla="*/ 1738350 w 3152176"/>
                <a:gd name="connsiteY7" fmla="*/ 388471 h 1491159"/>
                <a:gd name="connsiteX8" fmla="*/ 2813408 w 3152176"/>
                <a:gd name="connsiteY8" fmla="*/ 388471 h 1491159"/>
                <a:gd name="connsiteX9" fmla="*/ 3152176 w 3152176"/>
                <a:gd name="connsiteY9" fmla="*/ 727239 h 1491159"/>
                <a:gd name="connsiteX10" fmla="*/ 3152176 w 3152176"/>
                <a:gd name="connsiteY10" fmla="*/ 1152391 h 1491159"/>
                <a:gd name="connsiteX11" fmla="*/ 2813408 w 3152176"/>
                <a:gd name="connsiteY11" fmla="*/ 1491159 h 149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52176" h="1491159">
                  <a:moveTo>
                    <a:pt x="2813408" y="1491159"/>
                  </a:moveTo>
                  <a:lnTo>
                    <a:pt x="338768" y="1491159"/>
                  </a:lnTo>
                  <a:cubicBezTo>
                    <a:pt x="151672" y="1491159"/>
                    <a:pt x="0" y="1339487"/>
                    <a:pt x="0" y="1152391"/>
                  </a:cubicBezTo>
                  <a:lnTo>
                    <a:pt x="0" y="727239"/>
                  </a:lnTo>
                  <a:cubicBezTo>
                    <a:pt x="0" y="540143"/>
                    <a:pt x="151672" y="388471"/>
                    <a:pt x="338768" y="388471"/>
                  </a:cubicBezTo>
                  <a:lnTo>
                    <a:pt x="1287724" y="388471"/>
                  </a:lnTo>
                  <a:lnTo>
                    <a:pt x="1513037" y="0"/>
                  </a:lnTo>
                  <a:lnTo>
                    <a:pt x="1738350" y="388471"/>
                  </a:lnTo>
                  <a:lnTo>
                    <a:pt x="2813408" y="388471"/>
                  </a:lnTo>
                  <a:cubicBezTo>
                    <a:pt x="3000504" y="388471"/>
                    <a:pt x="3152176" y="540143"/>
                    <a:pt x="3152176" y="727239"/>
                  </a:cubicBezTo>
                  <a:lnTo>
                    <a:pt x="3152176" y="1152391"/>
                  </a:lnTo>
                  <a:cubicBezTo>
                    <a:pt x="3152176" y="1339487"/>
                    <a:pt x="3000504" y="1491159"/>
                    <a:pt x="2813408" y="1491159"/>
                  </a:cubicBez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F7E7BDB7-D93A-2C4E-8291-846E3312968E}"/>
                </a:ext>
              </a:extLst>
            </p:cNvPr>
            <p:cNvSpPr/>
            <p:nvPr/>
          </p:nvSpPr>
          <p:spPr>
            <a:xfrm rot="10800000">
              <a:off x="8164451" y="5549721"/>
              <a:ext cx="3152176" cy="1491159"/>
            </a:xfrm>
            <a:custGeom>
              <a:avLst/>
              <a:gdLst>
                <a:gd name="connsiteX0" fmla="*/ 2813408 w 3152176"/>
                <a:gd name="connsiteY0" fmla="*/ 1491159 h 1491159"/>
                <a:gd name="connsiteX1" fmla="*/ 338768 w 3152176"/>
                <a:gd name="connsiteY1" fmla="*/ 1491159 h 1491159"/>
                <a:gd name="connsiteX2" fmla="*/ 0 w 3152176"/>
                <a:gd name="connsiteY2" fmla="*/ 1152391 h 1491159"/>
                <a:gd name="connsiteX3" fmla="*/ 0 w 3152176"/>
                <a:gd name="connsiteY3" fmla="*/ 727239 h 1491159"/>
                <a:gd name="connsiteX4" fmla="*/ 338768 w 3152176"/>
                <a:gd name="connsiteY4" fmla="*/ 388471 h 1491159"/>
                <a:gd name="connsiteX5" fmla="*/ 1287724 w 3152176"/>
                <a:gd name="connsiteY5" fmla="*/ 388471 h 1491159"/>
                <a:gd name="connsiteX6" fmla="*/ 1513037 w 3152176"/>
                <a:gd name="connsiteY6" fmla="*/ 0 h 1491159"/>
                <a:gd name="connsiteX7" fmla="*/ 1738350 w 3152176"/>
                <a:gd name="connsiteY7" fmla="*/ 388471 h 1491159"/>
                <a:gd name="connsiteX8" fmla="*/ 2813408 w 3152176"/>
                <a:gd name="connsiteY8" fmla="*/ 388471 h 1491159"/>
                <a:gd name="connsiteX9" fmla="*/ 3152176 w 3152176"/>
                <a:gd name="connsiteY9" fmla="*/ 727239 h 1491159"/>
                <a:gd name="connsiteX10" fmla="*/ 3152176 w 3152176"/>
                <a:gd name="connsiteY10" fmla="*/ 1152391 h 1491159"/>
                <a:gd name="connsiteX11" fmla="*/ 2813408 w 3152176"/>
                <a:gd name="connsiteY11" fmla="*/ 1491159 h 149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52176" h="1491159">
                  <a:moveTo>
                    <a:pt x="2813408" y="1491159"/>
                  </a:moveTo>
                  <a:lnTo>
                    <a:pt x="338768" y="1491159"/>
                  </a:lnTo>
                  <a:cubicBezTo>
                    <a:pt x="151672" y="1491159"/>
                    <a:pt x="0" y="1339487"/>
                    <a:pt x="0" y="1152391"/>
                  </a:cubicBezTo>
                  <a:lnTo>
                    <a:pt x="0" y="727239"/>
                  </a:lnTo>
                  <a:cubicBezTo>
                    <a:pt x="0" y="540143"/>
                    <a:pt x="151672" y="388471"/>
                    <a:pt x="338768" y="388471"/>
                  </a:cubicBezTo>
                  <a:lnTo>
                    <a:pt x="1287724" y="388471"/>
                  </a:lnTo>
                  <a:lnTo>
                    <a:pt x="1513037" y="0"/>
                  </a:lnTo>
                  <a:lnTo>
                    <a:pt x="1738350" y="388471"/>
                  </a:lnTo>
                  <a:lnTo>
                    <a:pt x="2813408" y="388471"/>
                  </a:lnTo>
                  <a:cubicBezTo>
                    <a:pt x="3000504" y="388471"/>
                    <a:pt x="3152176" y="540143"/>
                    <a:pt x="3152176" y="727239"/>
                  </a:cubicBezTo>
                  <a:lnTo>
                    <a:pt x="3152176" y="1152391"/>
                  </a:lnTo>
                  <a:cubicBezTo>
                    <a:pt x="3152176" y="1339487"/>
                    <a:pt x="3000504" y="1491159"/>
                    <a:pt x="2813408" y="1491159"/>
                  </a:cubicBez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0D9A48C2-99EA-3D49-8815-C5DFC4C5858F}"/>
                </a:ext>
              </a:extLst>
            </p:cNvPr>
            <p:cNvSpPr/>
            <p:nvPr/>
          </p:nvSpPr>
          <p:spPr>
            <a:xfrm rot="10800000">
              <a:off x="13390245" y="6325781"/>
              <a:ext cx="3152176" cy="1491159"/>
            </a:xfrm>
            <a:custGeom>
              <a:avLst/>
              <a:gdLst>
                <a:gd name="connsiteX0" fmla="*/ 2813408 w 3152176"/>
                <a:gd name="connsiteY0" fmla="*/ 1491159 h 1491159"/>
                <a:gd name="connsiteX1" fmla="*/ 338768 w 3152176"/>
                <a:gd name="connsiteY1" fmla="*/ 1491159 h 1491159"/>
                <a:gd name="connsiteX2" fmla="*/ 0 w 3152176"/>
                <a:gd name="connsiteY2" fmla="*/ 1152391 h 1491159"/>
                <a:gd name="connsiteX3" fmla="*/ 0 w 3152176"/>
                <a:gd name="connsiteY3" fmla="*/ 727239 h 1491159"/>
                <a:gd name="connsiteX4" fmla="*/ 338768 w 3152176"/>
                <a:gd name="connsiteY4" fmla="*/ 388471 h 1491159"/>
                <a:gd name="connsiteX5" fmla="*/ 1287724 w 3152176"/>
                <a:gd name="connsiteY5" fmla="*/ 388471 h 1491159"/>
                <a:gd name="connsiteX6" fmla="*/ 1513037 w 3152176"/>
                <a:gd name="connsiteY6" fmla="*/ 0 h 1491159"/>
                <a:gd name="connsiteX7" fmla="*/ 1738350 w 3152176"/>
                <a:gd name="connsiteY7" fmla="*/ 388471 h 1491159"/>
                <a:gd name="connsiteX8" fmla="*/ 2813408 w 3152176"/>
                <a:gd name="connsiteY8" fmla="*/ 388471 h 1491159"/>
                <a:gd name="connsiteX9" fmla="*/ 3152176 w 3152176"/>
                <a:gd name="connsiteY9" fmla="*/ 727239 h 1491159"/>
                <a:gd name="connsiteX10" fmla="*/ 3152176 w 3152176"/>
                <a:gd name="connsiteY10" fmla="*/ 1152391 h 1491159"/>
                <a:gd name="connsiteX11" fmla="*/ 2813408 w 3152176"/>
                <a:gd name="connsiteY11" fmla="*/ 1491159 h 149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52176" h="1491159">
                  <a:moveTo>
                    <a:pt x="2813408" y="1491159"/>
                  </a:moveTo>
                  <a:lnTo>
                    <a:pt x="338768" y="1491159"/>
                  </a:lnTo>
                  <a:cubicBezTo>
                    <a:pt x="151672" y="1491159"/>
                    <a:pt x="0" y="1339487"/>
                    <a:pt x="0" y="1152391"/>
                  </a:cubicBezTo>
                  <a:lnTo>
                    <a:pt x="0" y="727239"/>
                  </a:lnTo>
                  <a:cubicBezTo>
                    <a:pt x="0" y="540143"/>
                    <a:pt x="151672" y="388471"/>
                    <a:pt x="338768" y="388471"/>
                  </a:cubicBezTo>
                  <a:lnTo>
                    <a:pt x="1287724" y="388471"/>
                  </a:lnTo>
                  <a:lnTo>
                    <a:pt x="1513037" y="0"/>
                  </a:lnTo>
                  <a:lnTo>
                    <a:pt x="1738350" y="388471"/>
                  </a:lnTo>
                  <a:lnTo>
                    <a:pt x="2813408" y="388471"/>
                  </a:lnTo>
                  <a:cubicBezTo>
                    <a:pt x="3000504" y="388471"/>
                    <a:pt x="3152176" y="540143"/>
                    <a:pt x="3152176" y="727239"/>
                  </a:cubicBezTo>
                  <a:lnTo>
                    <a:pt x="3152176" y="1152391"/>
                  </a:lnTo>
                  <a:cubicBezTo>
                    <a:pt x="3152176" y="1339487"/>
                    <a:pt x="3000504" y="1491159"/>
                    <a:pt x="2813408" y="1491159"/>
                  </a:cubicBez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8C176448-1FDB-DE4F-A747-0EC02A156CB6}"/>
                </a:ext>
              </a:extLst>
            </p:cNvPr>
            <p:cNvSpPr/>
            <p:nvPr/>
          </p:nvSpPr>
          <p:spPr>
            <a:xfrm rot="10800000">
              <a:off x="18652343" y="5218530"/>
              <a:ext cx="3152176" cy="1491159"/>
            </a:xfrm>
            <a:custGeom>
              <a:avLst/>
              <a:gdLst>
                <a:gd name="connsiteX0" fmla="*/ 2813408 w 3152176"/>
                <a:gd name="connsiteY0" fmla="*/ 1491159 h 1491159"/>
                <a:gd name="connsiteX1" fmla="*/ 338768 w 3152176"/>
                <a:gd name="connsiteY1" fmla="*/ 1491159 h 1491159"/>
                <a:gd name="connsiteX2" fmla="*/ 0 w 3152176"/>
                <a:gd name="connsiteY2" fmla="*/ 1152391 h 1491159"/>
                <a:gd name="connsiteX3" fmla="*/ 0 w 3152176"/>
                <a:gd name="connsiteY3" fmla="*/ 727239 h 1491159"/>
                <a:gd name="connsiteX4" fmla="*/ 338768 w 3152176"/>
                <a:gd name="connsiteY4" fmla="*/ 388471 h 1491159"/>
                <a:gd name="connsiteX5" fmla="*/ 1287724 w 3152176"/>
                <a:gd name="connsiteY5" fmla="*/ 388471 h 1491159"/>
                <a:gd name="connsiteX6" fmla="*/ 1513037 w 3152176"/>
                <a:gd name="connsiteY6" fmla="*/ 0 h 1491159"/>
                <a:gd name="connsiteX7" fmla="*/ 1738350 w 3152176"/>
                <a:gd name="connsiteY7" fmla="*/ 388471 h 1491159"/>
                <a:gd name="connsiteX8" fmla="*/ 2813408 w 3152176"/>
                <a:gd name="connsiteY8" fmla="*/ 388471 h 1491159"/>
                <a:gd name="connsiteX9" fmla="*/ 3152176 w 3152176"/>
                <a:gd name="connsiteY9" fmla="*/ 727239 h 1491159"/>
                <a:gd name="connsiteX10" fmla="*/ 3152176 w 3152176"/>
                <a:gd name="connsiteY10" fmla="*/ 1152391 h 1491159"/>
                <a:gd name="connsiteX11" fmla="*/ 2813408 w 3152176"/>
                <a:gd name="connsiteY11" fmla="*/ 1491159 h 149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52176" h="1491159">
                  <a:moveTo>
                    <a:pt x="2813408" y="1491159"/>
                  </a:moveTo>
                  <a:lnTo>
                    <a:pt x="338768" y="1491159"/>
                  </a:lnTo>
                  <a:cubicBezTo>
                    <a:pt x="151672" y="1491159"/>
                    <a:pt x="0" y="1339487"/>
                    <a:pt x="0" y="1152391"/>
                  </a:cubicBezTo>
                  <a:lnTo>
                    <a:pt x="0" y="727239"/>
                  </a:lnTo>
                  <a:cubicBezTo>
                    <a:pt x="0" y="540143"/>
                    <a:pt x="151672" y="388471"/>
                    <a:pt x="338768" y="388471"/>
                  </a:cubicBezTo>
                  <a:lnTo>
                    <a:pt x="1287724" y="388471"/>
                  </a:lnTo>
                  <a:lnTo>
                    <a:pt x="1513037" y="0"/>
                  </a:lnTo>
                  <a:lnTo>
                    <a:pt x="1738350" y="388471"/>
                  </a:lnTo>
                  <a:lnTo>
                    <a:pt x="2813408" y="388471"/>
                  </a:lnTo>
                  <a:cubicBezTo>
                    <a:pt x="3000504" y="388471"/>
                    <a:pt x="3152176" y="540143"/>
                    <a:pt x="3152176" y="727239"/>
                  </a:cubicBezTo>
                  <a:lnTo>
                    <a:pt x="3152176" y="1152391"/>
                  </a:lnTo>
                  <a:cubicBezTo>
                    <a:pt x="3152176" y="1339487"/>
                    <a:pt x="3000504" y="1491159"/>
                    <a:pt x="2813408" y="1491159"/>
                  </a:cubicBez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056E85-619C-3A47-B312-5D65584A45E6}"/>
                </a:ext>
              </a:extLst>
            </p:cNvPr>
            <p:cNvSpPr txBox="1"/>
            <p:nvPr/>
          </p:nvSpPr>
          <p:spPr>
            <a:xfrm>
              <a:off x="2938658" y="6003865"/>
              <a:ext cx="31521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Customer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15D08B0-DA9A-4F41-8787-854E23965D98}"/>
                </a:ext>
              </a:extLst>
            </p:cNvPr>
            <p:cNvSpPr txBox="1"/>
            <p:nvPr/>
          </p:nvSpPr>
          <p:spPr>
            <a:xfrm>
              <a:off x="8168672" y="5842854"/>
              <a:ext cx="31521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4F70952-671B-964A-B322-13F91547F4B1}"/>
                </a:ext>
              </a:extLst>
            </p:cNvPr>
            <p:cNvSpPr txBox="1"/>
            <p:nvPr/>
          </p:nvSpPr>
          <p:spPr>
            <a:xfrm>
              <a:off x="13382356" y="6596833"/>
              <a:ext cx="31521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Marketing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C9C0BD1-6F6A-1C4F-A862-BFB0AD4DF3ED}"/>
                </a:ext>
              </a:extLst>
            </p:cNvPr>
            <p:cNvSpPr txBox="1"/>
            <p:nvPr/>
          </p:nvSpPr>
          <p:spPr>
            <a:xfrm>
              <a:off x="18648122" y="5519688"/>
              <a:ext cx="31521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Sales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AB4F669-B82B-864A-AF95-4373A600D48E}"/>
                </a:ext>
              </a:extLst>
            </p:cNvPr>
            <p:cNvSpPr txBox="1"/>
            <p:nvPr/>
          </p:nvSpPr>
          <p:spPr>
            <a:xfrm>
              <a:off x="1906664" y="11128528"/>
              <a:ext cx="521616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76E8250-AF61-B44E-A550-FA7AC3F1C73F}"/>
                </a:ext>
              </a:extLst>
            </p:cNvPr>
            <p:cNvSpPr txBox="1"/>
            <p:nvPr/>
          </p:nvSpPr>
          <p:spPr>
            <a:xfrm>
              <a:off x="7162938" y="11128528"/>
              <a:ext cx="521616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3F74850-D5E8-094F-978E-76773702DAD3}"/>
                </a:ext>
              </a:extLst>
            </p:cNvPr>
            <p:cNvSpPr txBox="1"/>
            <p:nvPr/>
          </p:nvSpPr>
          <p:spPr>
            <a:xfrm>
              <a:off x="12380843" y="11128528"/>
              <a:ext cx="521616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247916E-C09B-544E-B251-1B57D03C03CD}"/>
                </a:ext>
              </a:extLst>
            </p:cNvPr>
            <p:cNvSpPr txBox="1"/>
            <p:nvPr/>
          </p:nvSpPr>
          <p:spPr>
            <a:xfrm>
              <a:off x="17616129" y="11128528"/>
              <a:ext cx="521616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92D73E0-D22E-C34E-AB4F-A7B67BF0578E}"/>
                </a:ext>
              </a:extLst>
            </p:cNvPr>
            <p:cNvSpPr txBox="1"/>
            <p:nvPr/>
          </p:nvSpPr>
          <p:spPr>
            <a:xfrm>
              <a:off x="2439552" y="10385891"/>
              <a:ext cx="41463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57%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EDE53B1-3574-C74F-822E-24501B85AED0}"/>
                </a:ext>
              </a:extLst>
            </p:cNvPr>
            <p:cNvSpPr txBox="1"/>
            <p:nvPr/>
          </p:nvSpPr>
          <p:spPr>
            <a:xfrm>
              <a:off x="7664695" y="10385891"/>
              <a:ext cx="41463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42%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3F7C66-5D60-2C41-9B92-D0DFC9172F80}"/>
                </a:ext>
              </a:extLst>
            </p:cNvPr>
            <p:cNvSpPr txBox="1"/>
            <p:nvPr/>
          </p:nvSpPr>
          <p:spPr>
            <a:xfrm>
              <a:off x="12955151" y="10385891"/>
              <a:ext cx="41463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74%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4BDE21F-585B-1744-A824-04A4CFC14D21}"/>
                </a:ext>
              </a:extLst>
            </p:cNvPr>
            <p:cNvSpPr txBox="1"/>
            <p:nvPr/>
          </p:nvSpPr>
          <p:spPr>
            <a:xfrm>
              <a:off x="18212949" y="10385891"/>
              <a:ext cx="41463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90%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20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E75E3E-7ABF-074D-92E1-3C7ADE34E8F1}"/>
              </a:ext>
            </a:extLst>
          </p:cNvPr>
          <p:cNvGrpSpPr/>
          <p:nvPr/>
        </p:nvGrpSpPr>
        <p:grpSpPr>
          <a:xfrm flipH="1">
            <a:off x="14462891" y="4501661"/>
            <a:ext cx="8417207" cy="7590929"/>
            <a:chOff x="13925301" y="4304370"/>
            <a:chExt cx="8329981" cy="751226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C40743A-1E21-0B4B-A3BC-FAD9E8CF8DC0}"/>
                </a:ext>
              </a:extLst>
            </p:cNvPr>
            <p:cNvGrpSpPr/>
            <p:nvPr/>
          </p:nvGrpSpPr>
          <p:grpSpPr>
            <a:xfrm>
              <a:off x="13925301" y="4304370"/>
              <a:ext cx="8329981" cy="7512266"/>
              <a:chOff x="11296165" y="4081346"/>
              <a:chExt cx="8329981" cy="7512266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C0198D8-108D-614B-AB40-D7E2D1BC9C1D}"/>
                  </a:ext>
                </a:extLst>
              </p:cNvPr>
              <p:cNvSpPr/>
              <p:nvPr/>
            </p:nvSpPr>
            <p:spPr>
              <a:xfrm>
                <a:off x="13492976" y="4081346"/>
                <a:ext cx="6133170" cy="6133170"/>
              </a:xfrm>
              <a:prstGeom prst="ellipse">
                <a:avLst/>
              </a:prstGeom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38CB7D0-F2F0-2E41-B914-EA45778F8314}"/>
                  </a:ext>
                </a:extLst>
              </p:cNvPr>
              <p:cNvSpPr/>
              <p:nvPr/>
            </p:nvSpPr>
            <p:spPr>
              <a:xfrm>
                <a:off x="11296165" y="5954752"/>
                <a:ext cx="4014440" cy="4014440"/>
              </a:xfrm>
              <a:prstGeom prst="ellipse">
                <a:avLst/>
              </a:prstGeom>
              <a:solidFill>
                <a:schemeClr val="accent2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FA601ED-9519-6C43-98AF-F0D0A0B68642}"/>
                  </a:ext>
                </a:extLst>
              </p:cNvPr>
              <p:cNvSpPr/>
              <p:nvPr/>
            </p:nvSpPr>
            <p:spPr>
              <a:xfrm>
                <a:off x="13492976" y="8698877"/>
                <a:ext cx="2894735" cy="2894735"/>
              </a:xfrm>
              <a:prstGeom prst="ellipse">
                <a:avLst/>
              </a:prstGeom>
              <a:solidFill>
                <a:schemeClr val="accent3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60">
              <a:extLst>
                <a:ext uri="{FF2B5EF4-FFF2-40B4-BE49-F238E27FC236}">
                  <a16:creationId xmlns:a16="http://schemas.microsoft.com/office/drawing/2014/main" id="{5A7BB4F8-1C1E-1A45-9F13-5FF008A29E25}"/>
                </a:ext>
              </a:extLst>
            </p:cNvPr>
            <p:cNvSpPr txBox="1"/>
            <p:nvPr/>
          </p:nvSpPr>
          <p:spPr>
            <a:xfrm>
              <a:off x="17968809" y="7047789"/>
              <a:ext cx="2439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2,475</a:t>
              </a:r>
            </a:p>
          </p:txBody>
        </p:sp>
        <p:sp>
          <p:nvSpPr>
            <p:cNvPr id="47" name="TextBox 60">
              <a:extLst>
                <a:ext uri="{FF2B5EF4-FFF2-40B4-BE49-F238E27FC236}">
                  <a16:creationId xmlns:a16="http://schemas.microsoft.com/office/drawing/2014/main" id="{950C5CE3-85A9-2A44-ACB5-F843FC87AC96}"/>
                </a:ext>
              </a:extLst>
            </p:cNvPr>
            <p:cNvSpPr txBox="1"/>
            <p:nvPr/>
          </p:nvSpPr>
          <p:spPr>
            <a:xfrm>
              <a:off x="14712633" y="7861830"/>
              <a:ext cx="2439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1250</a:t>
              </a:r>
            </a:p>
          </p:txBody>
        </p:sp>
        <p:sp>
          <p:nvSpPr>
            <p:cNvPr id="52" name="TextBox 60">
              <a:extLst>
                <a:ext uri="{FF2B5EF4-FFF2-40B4-BE49-F238E27FC236}">
                  <a16:creationId xmlns:a16="http://schemas.microsoft.com/office/drawing/2014/main" id="{A21B6B38-64EA-DE4F-A085-92A19096FCA2}"/>
                </a:ext>
              </a:extLst>
            </p:cNvPr>
            <p:cNvSpPr txBox="1"/>
            <p:nvPr/>
          </p:nvSpPr>
          <p:spPr>
            <a:xfrm>
              <a:off x="16349591" y="10046102"/>
              <a:ext cx="2439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784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B4ADB2A-3BEF-7A47-BE50-211005488799}"/>
              </a:ext>
            </a:extLst>
          </p:cNvPr>
          <p:cNvGrpSpPr/>
          <p:nvPr/>
        </p:nvGrpSpPr>
        <p:grpSpPr>
          <a:xfrm>
            <a:off x="8569571" y="4501661"/>
            <a:ext cx="5755526" cy="7691819"/>
            <a:chOff x="8329858" y="4501661"/>
            <a:chExt cx="5755526" cy="769181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951ECDD-A6C5-2940-A3FE-432B75693499}"/>
                </a:ext>
              </a:extLst>
            </p:cNvPr>
            <p:cNvGrpSpPr/>
            <p:nvPr/>
          </p:nvGrpSpPr>
          <p:grpSpPr>
            <a:xfrm>
              <a:off x="8329858" y="4501661"/>
              <a:ext cx="5755526" cy="2031326"/>
              <a:chOff x="8329858" y="4594585"/>
              <a:chExt cx="5755526" cy="203132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56E34F7-1028-5741-B2A5-4390662F193E}"/>
                  </a:ext>
                </a:extLst>
              </p:cNvPr>
              <p:cNvSpPr txBox="1"/>
              <p:nvPr/>
            </p:nvSpPr>
            <p:spPr>
              <a:xfrm>
                <a:off x="8329859" y="5240916"/>
                <a:ext cx="575552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domain.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0C87BAD-496D-D945-A41D-9852745B8B5C}"/>
                  </a:ext>
                </a:extLst>
              </p:cNvPr>
              <p:cNvSpPr txBox="1"/>
              <p:nvPr/>
            </p:nvSpPr>
            <p:spPr>
              <a:xfrm>
                <a:off x="8329858" y="4594585"/>
                <a:ext cx="46686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accent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Payments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A253ADB-1325-1D40-99B6-A21272A89262}"/>
                </a:ext>
              </a:extLst>
            </p:cNvPr>
            <p:cNvGrpSpPr/>
            <p:nvPr/>
          </p:nvGrpSpPr>
          <p:grpSpPr>
            <a:xfrm>
              <a:off x="8329858" y="7331907"/>
              <a:ext cx="5755526" cy="2031326"/>
              <a:chOff x="8329858" y="7055204"/>
              <a:chExt cx="5755526" cy="2031326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101564B-BE64-EB48-AB02-2A6D3EE708E5}"/>
                  </a:ext>
                </a:extLst>
              </p:cNvPr>
              <p:cNvSpPr txBox="1"/>
              <p:nvPr/>
            </p:nvSpPr>
            <p:spPr>
              <a:xfrm>
                <a:off x="8329859" y="7701535"/>
                <a:ext cx="575552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domain.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8D7C81F-6AC8-7D45-A17A-89FC26EC42AC}"/>
                  </a:ext>
                </a:extLst>
              </p:cNvPr>
              <p:cNvSpPr txBox="1"/>
              <p:nvPr/>
            </p:nvSpPr>
            <p:spPr>
              <a:xfrm>
                <a:off x="8329858" y="7055204"/>
                <a:ext cx="46686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accent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Transactions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29A0E6D-3D37-4642-92AB-DD836F1016A6}"/>
                </a:ext>
              </a:extLst>
            </p:cNvPr>
            <p:cNvGrpSpPr/>
            <p:nvPr/>
          </p:nvGrpSpPr>
          <p:grpSpPr>
            <a:xfrm>
              <a:off x="8329858" y="10162154"/>
              <a:ext cx="5755526" cy="2031326"/>
              <a:chOff x="8329858" y="9443401"/>
              <a:chExt cx="5755526" cy="2031326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74491F6-F4C4-AF43-BA3C-232E59C1EC8A}"/>
                  </a:ext>
                </a:extLst>
              </p:cNvPr>
              <p:cNvSpPr txBox="1"/>
              <p:nvPr/>
            </p:nvSpPr>
            <p:spPr>
              <a:xfrm>
                <a:off x="8329859" y="10089732"/>
                <a:ext cx="575552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domain.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5CB9B38-66F4-DE4E-B98B-CBDFDE41C594}"/>
                  </a:ext>
                </a:extLst>
              </p:cNvPr>
              <p:cNvSpPr txBox="1"/>
              <p:nvPr/>
            </p:nvSpPr>
            <p:spPr>
              <a:xfrm>
                <a:off x="8329858" y="9443401"/>
                <a:ext cx="46686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accent3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Product</a:t>
                </a:r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0B8A2EA-77EE-864B-B7FC-ABD16E5C4A77}"/>
              </a:ext>
            </a:extLst>
          </p:cNvPr>
          <p:cNvGrpSpPr/>
          <p:nvPr/>
        </p:nvGrpSpPr>
        <p:grpSpPr>
          <a:xfrm>
            <a:off x="1680570" y="4936907"/>
            <a:ext cx="5755526" cy="5755526"/>
            <a:chOff x="2305007" y="5318874"/>
            <a:chExt cx="5755526" cy="575552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5DF7215-55DB-2F4A-BD19-D97BCF629478}"/>
                </a:ext>
              </a:extLst>
            </p:cNvPr>
            <p:cNvGrpSpPr/>
            <p:nvPr/>
          </p:nvGrpSpPr>
          <p:grpSpPr>
            <a:xfrm>
              <a:off x="2305007" y="5318874"/>
              <a:ext cx="5755526" cy="5755526"/>
              <a:chOff x="11260933" y="4988674"/>
              <a:chExt cx="3962400" cy="3962400"/>
            </a:xfrm>
          </p:grpSpPr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EF5EE75A-0DFA-9941-88AE-FDE3A4165506}"/>
                  </a:ext>
                </a:extLst>
              </p:cNvPr>
              <p:cNvSpPr/>
              <p:nvPr/>
            </p:nvSpPr>
            <p:spPr>
              <a:xfrm>
                <a:off x="11260933" y="4988674"/>
                <a:ext cx="3962400" cy="3962400"/>
              </a:xfrm>
              <a:prstGeom prst="arc">
                <a:avLst>
                  <a:gd name="adj1" fmla="val 16209941"/>
                  <a:gd name="adj2" fmla="val 16203528"/>
                </a:avLst>
              </a:prstGeom>
              <a:ln w="2540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A05095F6-502F-4B48-A029-BACE76B1A565}"/>
                  </a:ext>
                </a:extLst>
              </p:cNvPr>
              <p:cNvSpPr/>
              <p:nvPr/>
            </p:nvSpPr>
            <p:spPr>
              <a:xfrm>
                <a:off x="11260933" y="4988674"/>
                <a:ext cx="3962400" cy="3962400"/>
              </a:xfrm>
              <a:prstGeom prst="arc">
                <a:avLst>
                  <a:gd name="adj1" fmla="val 9187531"/>
                  <a:gd name="adj2" fmla="val 13553020"/>
                </a:avLst>
              </a:prstGeom>
              <a:ln w="2540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Arc 72">
                <a:extLst>
                  <a:ext uri="{FF2B5EF4-FFF2-40B4-BE49-F238E27FC236}">
                    <a16:creationId xmlns:a16="http://schemas.microsoft.com/office/drawing/2014/main" id="{3A3A71EE-51CA-724E-A932-6761571D434B}"/>
                  </a:ext>
                </a:extLst>
              </p:cNvPr>
              <p:cNvSpPr/>
              <p:nvPr/>
            </p:nvSpPr>
            <p:spPr>
              <a:xfrm>
                <a:off x="11260933" y="4988674"/>
                <a:ext cx="3962400" cy="3962400"/>
              </a:xfrm>
              <a:prstGeom prst="arc">
                <a:avLst>
                  <a:gd name="adj1" fmla="val 16202126"/>
                  <a:gd name="adj2" fmla="val 9462594"/>
                </a:avLst>
              </a:prstGeom>
              <a:ln w="5080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A717C7F-3CF5-D04B-9CC6-6F779E82553F}"/>
                </a:ext>
              </a:extLst>
            </p:cNvPr>
            <p:cNvGrpSpPr/>
            <p:nvPr/>
          </p:nvGrpSpPr>
          <p:grpSpPr>
            <a:xfrm>
              <a:off x="3836403" y="7196556"/>
              <a:ext cx="2692734" cy="2000162"/>
              <a:chOff x="10662733" y="4826653"/>
              <a:chExt cx="3052187" cy="2267165"/>
            </a:xfrm>
          </p:grpSpPr>
          <p:sp>
            <p:nvSpPr>
              <p:cNvPr id="60" name="Rectangle 25">
                <a:extLst>
                  <a:ext uri="{FF2B5EF4-FFF2-40B4-BE49-F238E27FC236}">
                    <a16:creationId xmlns:a16="http://schemas.microsoft.com/office/drawing/2014/main" id="{31E62960-E40D-1347-80C7-D8C4B1798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2733" y="4826653"/>
                <a:ext cx="3052187" cy="999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 eaLnBrk="1">
                  <a:lnSpc>
                    <a:spcPct val="70000"/>
                  </a:lnSpc>
                  <a:defRPr/>
                </a:pPr>
                <a:r>
                  <a:rPr lang="en-US" altLang="x-none" sz="3600" b="1" dirty="0">
                    <a:solidFill>
                      <a:srgbClr val="3F4347"/>
                    </a:solidFill>
                    <a:latin typeface="Century Gothic" panose="020B0502020202020204" pitchFamily="34" charset="0"/>
                    <a:ea typeface="Open Sans" charset="0"/>
                    <a:cs typeface="Open Sans" charset="0"/>
                    <a:sym typeface="Open Sans" charset="0"/>
                  </a:rPr>
                  <a:t>Product Increase</a:t>
                </a:r>
                <a:endParaRPr lang="x-none" altLang="x-none" sz="3600" b="1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endParaRPr>
              </a:p>
            </p:txBody>
          </p:sp>
          <p:sp>
            <p:nvSpPr>
              <p:cNvPr id="63" name="Rectangle 26">
                <a:extLst>
                  <a:ext uri="{FF2B5EF4-FFF2-40B4-BE49-F238E27FC236}">
                    <a16:creationId xmlns:a16="http://schemas.microsoft.com/office/drawing/2014/main" id="{42FB04B4-9C92-974B-B2FE-0720FD6276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2733" y="5826288"/>
                <a:ext cx="3052187" cy="12675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6600" b="1" baseline="0" dirty="0">
                    <a:solidFill>
                      <a:srgbClr val="3F4347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rPr>
                  <a:t>35%</a:t>
                </a:r>
                <a:endParaRPr lang="x-none" altLang="x-none" sz="6600" b="1" baseline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endParaRP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2A650D-0776-0244-9C14-431766806E2E}"/>
              </a:ext>
            </a:extLst>
          </p:cNvPr>
          <p:cNvGrpSpPr/>
          <p:nvPr/>
        </p:nvGrpSpPr>
        <p:grpSpPr>
          <a:xfrm>
            <a:off x="1507077" y="11692480"/>
            <a:ext cx="6102511" cy="400110"/>
            <a:chOff x="1363215" y="11728229"/>
            <a:chExt cx="6102511" cy="40011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E150609-C79E-9B48-B61D-F62E4992A21F}"/>
                </a:ext>
              </a:extLst>
            </p:cNvPr>
            <p:cNvGrpSpPr/>
            <p:nvPr/>
          </p:nvGrpSpPr>
          <p:grpSpPr>
            <a:xfrm>
              <a:off x="1363215" y="11728229"/>
              <a:ext cx="2548428" cy="400110"/>
              <a:chOff x="1363215" y="11728229"/>
              <a:chExt cx="2548428" cy="400110"/>
            </a:xfrm>
          </p:grpSpPr>
          <p:sp>
            <p:nvSpPr>
              <p:cNvPr id="76" name="Oval 18">
                <a:extLst>
                  <a:ext uri="{FF2B5EF4-FFF2-40B4-BE49-F238E27FC236}">
                    <a16:creationId xmlns:a16="http://schemas.microsoft.com/office/drawing/2014/main" id="{0C5A315B-3FF5-2F4A-A2EF-21C1D56F62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3215" y="11763978"/>
                <a:ext cx="328613" cy="32861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77" name="AutoShape 19">
                <a:extLst>
                  <a:ext uri="{FF2B5EF4-FFF2-40B4-BE49-F238E27FC236}">
                    <a16:creationId xmlns:a16="http://schemas.microsoft.com/office/drawing/2014/main" id="{4DBA4F3F-B976-544E-9347-875EAB904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3065" y="11856053"/>
                <a:ext cx="188913" cy="144462"/>
              </a:xfrm>
              <a:custGeom>
                <a:avLst/>
                <a:gdLst>
                  <a:gd name="T0" fmla="*/ 94404 w 21600"/>
                  <a:gd name="T1" fmla="*/ 72191 h 21600"/>
                  <a:gd name="T2" fmla="*/ 94404 w 21600"/>
                  <a:gd name="T3" fmla="*/ 72191 h 21600"/>
                  <a:gd name="T4" fmla="*/ 94404 w 21600"/>
                  <a:gd name="T5" fmla="*/ 72191 h 21600"/>
                  <a:gd name="T6" fmla="*/ 94404 w 21600"/>
                  <a:gd name="T7" fmla="*/ 7219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938D24C-B3E4-EB47-82D0-D21255B77A27}"/>
                  </a:ext>
                </a:extLst>
              </p:cNvPr>
              <p:cNvSpPr txBox="1"/>
              <p:nvPr/>
            </p:nvSpPr>
            <p:spPr>
              <a:xfrm>
                <a:off x="1761679" y="11728229"/>
                <a:ext cx="21499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 01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B971F7C-8C18-464F-891A-49E68BDE3D9D}"/>
                </a:ext>
              </a:extLst>
            </p:cNvPr>
            <p:cNvGrpSpPr/>
            <p:nvPr/>
          </p:nvGrpSpPr>
          <p:grpSpPr>
            <a:xfrm>
              <a:off x="3437546" y="11728229"/>
              <a:ext cx="2548427" cy="400110"/>
              <a:chOff x="5101838" y="11728229"/>
              <a:chExt cx="2548427" cy="400110"/>
            </a:xfrm>
          </p:grpSpPr>
          <p:sp>
            <p:nvSpPr>
              <p:cNvPr id="80" name="Oval 18">
                <a:extLst>
                  <a:ext uri="{FF2B5EF4-FFF2-40B4-BE49-F238E27FC236}">
                    <a16:creationId xmlns:a16="http://schemas.microsoft.com/office/drawing/2014/main" id="{8F24FFBC-99AB-6642-AD91-02914B463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1838" y="11763978"/>
                <a:ext cx="328613" cy="32861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81" name="AutoShape 19">
                <a:extLst>
                  <a:ext uri="{FF2B5EF4-FFF2-40B4-BE49-F238E27FC236}">
                    <a16:creationId xmlns:a16="http://schemas.microsoft.com/office/drawing/2014/main" id="{D3913FF1-877F-624F-B7CC-86C71337E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1688" y="11856053"/>
                <a:ext cx="188913" cy="144462"/>
              </a:xfrm>
              <a:custGeom>
                <a:avLst/>
                <a:gdLst>
                  <a:gd name="T0" fmla="*/ 94404 w 21600"/>
                  <a:gd name="T1" fmla="*/ 72191 h 21600"/>
                  <a:gd name="T2" fmla="*/ 94404 w 21600"/>
                  <a:gd name="T3" fmla="*/ 72191 h 21600"/>
                  <a:gd name="T4" fmla="*/ 94404 w 21600"/>
                  <a:gd name="T5" fmla="*/ 72191 h 21600"/>
                  <a:gd name="T6" fmla="*/ 94404 w 21600"/>
                  <a:gd name="T7" fmla="*/ 7219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E23FC4C-0183-284F-96FB-939365303292}"/>
                  </a:ext>
                </a:extLst>
              </p:cNvPr>
              <p:cNvSpPr txBox="1"/>
              <p:nvPr/>
            </p:nvSpPr>
            <p:spPr>
              <a:xfrm>
                <a:off x="5500301" y="11728229"/>
                <a:ext cx="21499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 02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E357E20-C1F5-0A4D-81D3-205909B7CE8A}"/>
                </a:ext>
              </a:extLst>
            </p:cNvPr>
            <p:cNvGrpSpPr/>
            <p:nvPr/>
          </p:nvGrpSpPr>
          <p:grpSpPr>
            <a:xfrm>
              <a:off x="5524378" y="11728229"/>
              <a:ext cx="1941348" cy="400110"/>
              <a:chOff x="8828886" y="11728229"/>
              <a:chExt cx="1941348" cy="400110"/>
            </a:xfrm>
          </p:grpSpPr>
          <p:sp>
            <p:nvSpPr>
              <p:cNvPr id="84" name="Oval 18">
                <a:extLst>
                  <a:ext uri="{FF2B5EF4-FFF2-40B4-BE49-F238E27FC236}">
                    <a16:creationId xmlns:a16="http://schemas.microsoft.com/office/drawing/2014/main" id="{084C8310-9C2B-B54A-83F5-E98EC262E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28886" y="11763978"/>
                <a:ext cx="328613" cy="32861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85" name="AutoShape 19">
                <a:extLst>
                  <a:ext uri="{FF2B5EF4-FFF2-40B4-BE49-F238E27FC236}">
                    <a16:creationId xmlns:a16="http://schemas.microsoft.com/office/drawing/2014/main" id="{CBB81208-1466-6F4C-B09E-1AC42BA9E3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8736" y="11856053"/>
                <a:ext cx="188913" cy="144462"/>
              </a:xfrm>
              <a:custGeom>
                <a:avLst/>
                <a:gdLst>
                  <a:gd name="T0" fmla="*/ 94404 w 21600"/>
                  <a:gd name="T1" fmla="*/ 72191 h 21600"/>
                  <a:gd name="T2" fmla="*/ 94404 w 21600"/>
                  <a:gd name="T3" fmla="*/ 72191 h 21600"/>
                  <a:gd name="T4" fmla="*/ 94404 w 21600"/>
                  <a:gd name="T5" fmla="*/ 72191 h 21600"/>
                  <a:gd name="T6" fmla="*/ 94404 w 21600"/>
                  <a:gd name="T7" fmla="*/ 7219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E89A52D-0601-3646-A458-A912F75BA697}"/>
                  </a:ext>
                </a:extLst>
              </p:cNvPr>
              <p:cNvSpPr txBox="1"/>
              <p:nvPr/>
            </p:nvSpPr>
            <p:spPr>
              <a:xfrm>
                <a:off x="9214847" y="11728229"/>
                <a:ext cx="15553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 03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5608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D4F51425-E962-4E4F-A578-814CA411A723}"/>
              </a:ext>
            </a:extLst>
          </p:cNvPr>
          <p:cNvGraphicFramePr/>
          <p:nvPr/>
        </p:nvGraphicFramePr>
        <p:xfrm>
          <a:off x="2034048" y="4629315"/>
          <a:ext cx="20871672" cy="5424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0FA1F31E-0119-834C-9E3C-D0A99C9A0D35}"/>
              </a:ext>
            </a:extLst>
          </p:cNvPr>
          <p:cNvGrpSpPr/>
          <p:nvPr/>
        </p:nvGrpSpPr>
        <p:grpSpPr>
          <a:xfrm>
            <a:off x="16122310" y="10765536"/>
            <a:ext cx="3525799" cy="1542867"/>
            <a:chOff x="10190597" y="5344993"/>
            <a:chExt cx="3996458" cy="1748825"/>
          </a:xfrm>
        </p:grpSpPr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E28942C8-1103-3C45-B7AE-DC304A8CB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597" y="5344993"/>
              <a:ext cx="3996458" cy="5600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lnSpc>
                  <a:spcPct val="70000"/>
                </a:lnSpc>
                <a:defRPr/>
              </a:pPr>
              <a:r>
                <a:rPr lang="en-US" altLang="x-none" sz="3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Target</a:t>
              </a:r>
              <a:endParaRPr lang="x-none" altLang="x-none" sz="36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sp>
          <p:nvSpPr>
            <p:cNvPr id="20" name="Rectangle 26">
              <a:extLst>
                <a:ext uri="{FF2B5EF4-FFF2-40B4-BE49-F238E27FC236}">
                  <a16:creationId xmlns:a16="http://schemas.microsoft.com/office/drawing/2014/main" id="{4C985BBB-E119-184B-818D-CA3C3EFA0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597" y="5826287"/>
              <a:ext cx="3996458" cy="1267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6600" b="1" baseline="0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$2500</a:t>
              </a:r>
              <a:endParaRPr lang="x-none" altLang="x-none" sz="6600" b="1" baseline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2B791E9-4154-7E4A-A6A6-98836C27E9D5}"/>
              </a:ext>
            </a:extLst>
          </p:cNvPr>
          <p:cNvGrpSpPr/>
          <p:nvPr/>
        </p:nvGrpSpPr>
        <p:grpSpPr>
          <a:xfrm>
            <a:off x="19840613" y="10765536"/>
            <a:ext cx="3525799" cy="1542867"/>
            <a:chOff x="10190597" y="5344993"/>
            <a:chExt cx="3996458" cy="1748825"/>
          </a:xfrm>
        </p:grpSpPr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CF3EFA70-2623-3D40-95E6-60A332968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597" y="5344993"/>
              <a:ext cx="3996458" cy="5600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lnSpc>
                  <a:spcPct val="70000"/>
                </a:lnSpc>
                <a:defRPr/>
              </a:pPr>
              <a:r>
                <a:rPr lang="en-US" altLang="x-none" sz="3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Last Week</a:t>
              </a:r>
              <a:endParaRPr lang="x-none" altLang="x-none" sz="36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sp>
          <p:nvSpPr>
            <p:cNvPr id="23" name="Rectangle 26">
              <a:extLst>
                <a:ext uri="{FF2B5EF4-FFF2-40B4-BE49-F238E27FC236}">
                  <a16:creationId xmlns:a16="http://schemas.microsoft.com/office/drawing/2014/main" id="{7C4C7D0B-596C-F543-B372-1A427FB22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597" y="5826287"/>
              <a:ext cx="3996458" cy="1267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6600" b="1" baseline="0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$34K</a:t>
              </a:r>
              <a:endParaRPr lang="x-none" altLang="x-none" sz="6600" b="1" baseline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0336090-54B5-0E4B-8718-FFAC959FC231}"/>
              </a:ext>
            </a:extLst>
          </p:cNvPr>
          <p:cNvGrpSpPr/>
          <p:nvPr/>
        </p:nvGrpSpPr>
        <p:grpSpPr>
          <a:xfrm>
            <a:off x="2034048" y="10710917"/>
            <a:ext cx="1386348" cy="1386348"/>
            <a:chOff x="17982456" y="10588771"/>
            <a:chExt cx="1386348" cy="138634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0F1D9E4-D33C-4C4F-81C0-1B98CB2110F5}"/>
                </a:ext>
              </a:extLst>
            </p:cNvPr>
            <p:cNvSpPr/>
            <p:nvPr/>
          </p:nvSpPr>
          <p:spPr>
            <a:xfrm>
              <a:off x="17982456" y="10588771"/>
              <a:ext cx="1386348" cy="13863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áfico 65">
              <a:extLst>
                <a:ext uri="{FF2B5EF4-FFF2-40B4-BE49-F238E27FC236}">
                  <a16:creationId xmlns:a16="http://schemas.microsoft.com/office/drawing/2014/main" id="{2812BFC4-709C-C048-91B8-E121FFA28B65}"/>
                </a:ext>
              </a:extLst>
            </p:cNvPr>
            <p:cNvGrpSpPr/>
            <p:nvPr/>
          </p:nvGrpSpPr>
          <p:grpSpPr>
            <a:xfrm>
              <a:off x="18425927" y="11031109"/>
              <a:ext cx="484767" cy="484767"/>
              <a:chOff x="5171013" y="1569831"/>
              <a:chExt cx="570831" cy="570831"/>
            </a:xfrm>
            <a:solidFill>
              <a:schemeClr val="bg1"/>
            </a:solidFill>
          </p:grpSpPr>
          <p:sp>
            <p:nvSpPr>
              <p:cNvPr id="27" name="Forma libre 166">
                <a:extLst>
                  <a:ext uri="{FF2B5EF4-FFF2-40B4-BE49-F238E27FC236}">
                    <a16:creationId xmlns:a16="http://schemas.microsoft.com/office/drawing/2014/main" id="{8744FB30-CC2C-8344-86A6-DC54AAB6C612}"/>
                  </a:ext>
                </a:extLst>
              </p:cNvPr>
              <p:cNvSpPr/>
              <p:nvPr/>
            </p:nvSpPr>
            <p:spPr>
              <a:xfrm>
                <a:off x="5546195" y="1891956"/>
                <a:ext cx="195157" cy="212568"/>
              </a:xfrm>
              <a:custGeom>
                <a:avLst/>
                <a:gdLst>
                  <a:gd name="connsiteX0" fmla="*/ 162732 w 195157"/>
                  <a:gd name="connsiteY0" fmla="*/ 50941 h 212568"/>
                  <a:gd name="connsiteX1" fmla="*/ 0 w 195157"/>
                  <a:gd name="connsiteY1" fmla="*/ 0 h 212568"/>
                  <a:gd name="connsiteX2" fmla="*/ 39171 w 195157"/>
                  <a:gd name="connsiteY2" fmla="*/ 20796 h 212568"/>
                  <a:gd name="connsiteX3" fmla="*/ 88219 w 195157"/>
                  <a:gd name="connsiteY3" fmla="*/ 110851 h 212568"/>
                  <a:gd name="connsiteX4" fmla="*/ 88219 w 195157"/>
                  <a:gd name="connsiteY4" fmla="*/ 212568 h 212568"/>
                  <a:gd name="connsiteX5" fmla="*/ 195158 w 195157"/>
                  <a:gd name="connsiteY5" fmla="*/ 212568 h 212568"/>
                  <a:gd name="connsiteX6" fmla="*/ 195158 w 195157"/>
                  <a:gd name="connsiteY6" fmla="*/ 110851 h 212568"/>
                  <a:gd name="connsiteX7" fmla="*/ 162732 w 195157"/>
                  <a:gd name="connsiteY7" fmla="*/ 50941 h 212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157" h="212568">
                    <a:moveTo>
                      <a:pt x="162732" y="50941"/>
                    </a:moveTo>
                    <a:cubicBezTo>
                      <a:pt x="113837" y="20092"/>
                      <a:pt x="57854" y="3166"/>
                      <a:pt x="0" y="0"/>
                    </a:cubicBezTo>
                    <a:cubicBezTo>
                      <a:pt x="13376" y="6261"/>
                      <a:pt x="26616" y="12874"/>
                      <a:pt x="39171" y="20796"/>
                    </a:cubicBezTo>
                    <a:cubicBezTo>
                      <a:pt x="69421" y="39854"/>
                      <a:pt x="88219" y="74370"/>
                      <a:pt x="88219" y="110851"/>
                    </a:cubicBezTo>
                    <a:lnTo>
                      <a:pt x="88219" y="212568"/>
                    </a:lnTo>
                    <a:lnTo>
                      <a:pt x="195158" y="212568"/>
                    </a:lnTo>
                    <a:lnTo>
                      <a:pt x="195158" y="110851"/>
                    </a:lnTo>
                    <a:cubicBezTo>
                      <a:pt x="195158" y="86519"/>
                      <a:pt x="182731" y="63560"/>
                      <a:pt x="162732" y="50941"/>
                    </a:cubicBezTo>
                    <a:close/>
                  </a:path>
                </a:pathLst>
              </a:custGeom>
              <a:grpFill/>
              <a:ln w="10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8" name="Forma libre 167">
                <a:extLst>
                  <a:ext uri="{FF2B5EF4-FFF2-40B4-BE49-F238E27FC236}">
                    <a16:creationId xmlns:a16="http://schemas.microsoft.com/office/drawing/2014/main" id="{F14C7FEB-0D92-0B4C-9DA2-1CCCAAD51B53}"/>
                  </a:ext>
                </a:extLst>
              </p:cNvPr>
              <p:cNvSpPr/>
              <p:nvPr/>
            </p:nvSpPr>
            <p:spPr>
              <a:xfrm>
                <a:off x="5171013" y="1891621"/>
                <a:ext cx="427754" cy="212903"/>
              </a:xfrm>
              <a:custGeom>
                <a:avLst/>
                <a:gdLst>
                  <a:gd name="connsiteX0" fmla="*/ 395329 w 427754"/>
                  <a:gd name="connsiteY0" fmla="*/ 51276 h 212903"/>
                  <a:gd name="connsiteX1" fmla="*/ 32443 w 427754"/>
                  <a:gd name="connsiteY1" fmla="*/ 51276 h 212903"/>
                  <a:gd name="connsiteX2" fmla="*/ 0 w 427754"/>
                  <a:gd name="connsiteY2" fmla="*/ 111186 h 212903"/>
                  <a:gd name="connsiteX3" fmla="*/ 0 w 427754"/>
                  <a:gd name="connsiteY3" fmla="*/ 212903 h 212903"/>
                  <a:gd name="connsiteX4" fmla="*/ 427755 w 427754"/>
                  <a:gd name="connsiteY4" fmla="*/ 212903 h 212903"/>
                  <a:gd name="connsiteX5" fmla="*/ 427755 w 427754"/>
                  <a:gd name="connsiteY5" fmla="*/ 111186 h 212903"/>
                  <a:gd name="connsiteX6" fmla="*/ 395329 w 427754"/>
                  <a:gd name="connsiteY6" fmla="*/ 51276 h 21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7754" h="212903">
                    <a:moveTo>
                      <a:pt x="395329" y="51276"/>
                    </a:moveTo>
                    <a:cubicBezTo>
                      <a:pt x="286963" y="-17092"/>
                      <a:pt x="140775" y="-17092"/>
                      <a:pt x="32443" y="51276"/>
                    </a:cubicBezTo>
                    <a:cubicBezTo>
                      <a:pt x="12428" y="63877"/>
                      <a:pt x="0" y="86836"/>
                      <a:pt x="0" y="111186"/>
                    </a:cubicBezTo>
                    <a:lnTo>
                      <a:pt x="0" y="212903"/>
                    </a:lnTo>
                    <a:lnTo>
                      <a:pt x="427755" y="212903"/>
                    </a:lnTo>
                    <a:lnTo>
                      <a:pt x="427755" y="111186"/>
                    </a:lnTo>
                    <a:cubicBezTo>
                      <a:pt x="427755" y="86836"/>
                      <a:pt x="415327" y="63877"/>
                      <a:pt x="395329" y="51276"/>
                    </a:cubicBezTo>
                    <a:close/>
                  </a:path>
                </a:pathLst>
              </a:custGeom>
              <a:grpFill/>
              <a:ln w="10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9" name="Forma libre 168">
                <a:extLst>
                  <a:ext uri="{FF2B5EF4-FFF2-40B4-BE49-F238E27FC236}">
                    <a16:creationId xmlns:a16="http://schemas.microsoft.com/office/drawing/2014/main" id="{2A74B09C-EDBD-2841-9F71-AD54D7F13437}"/>
                  </a:ext>
                </a:extLst>
              </p:cNvPr>
              <p:cNvSpPr/>
              <p:nvPr/>
            </p:nvSpPr>
            <p:spPr>
              <a:xfrm>
                <a:off x="5491624" y="1605476"/>
                <a:ext cx="160614" cy="249525"/>
              </a:xfrm>
              <a:custGeom>
                <a:avLst/>
                <a:gdLst>
                  <a:gd name="connsiteX0" fmla="*/ 0 w 160614"/>
                  <a:gd name="connsiteY0" fmla="*/ 243620 h 249525"/>
                  <a:gd name="connsiteX1" fmla="*/ 35853 w 160614"/>
                  <a:gd name="connsiteY1" fmla="*/ 249525 h 249525"/>
                  <a:gd name="connsiteX2" fmla="*/ 160615 w 160614"/>
                  <a:gd name="connsiteY2" fmla="*/ 124763 h 249525"/>
                  <a:gd name="connsiteX3" fmla="*/ 35853 w 160614"/>
                  <a:gd name="connsiteY3" fmla="*/ 0 h 249525"/>
                  <a:gd name="connsiteX4" fmla="*/ 0 w 160614"/>
                  <a:gd name="connsiteY4" fmla="*/ 5905 h 249525"/>
                  <a:gd name="connsiteX5" fmla="*/ 53676 w 160614"/>
                  <a:gd name="connsiteY5" fmla="*/ 124762 h 249525"/>
                  <a:gd name="connsiteX6" fmla="*/ 0 w 160614"/>
                  <a:gd name="connsiteY6" fmla="*/ 243620 h 24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0614" h="249525">
                    <a:moveTo>
                      <a:pt x="0" y="243620"/>
                    </a:moveTo>
                    <a:cubicBezTo>
                      <a:pt x="11523" y="247108"/>
                      <a:pt x="23414" y="249525"/>
                      <a:pt x="35853" y="249525"/>
                    </a:cubicBezTo>
                    <a:cubicBezTo>
                      <a:pt x="104639" y="249525"/>
                      <a:pt x="160615" y="193549"/>
                      <a:pt x="160615" y="124763"/>
                    </a:cubicBezTo>
                    <a:cubicBezTo>
                      <a:pt x="160615" y="55977"/>
                      <a:pt x="104639" y="0"/>
                      <a:pt x="35853" y="0"/>
                    </a:cubicBezTo>
                    <a:cubicBezTo>
                      <a:pt x="23414" y="0"/>
                      <a:pt x="11523" y="2417"/>
                      <a:pt x="0" y="5905"/>
                    </a:cubicBezTo>
                    <a:cubicBezTo>
                      <a:pt x="32693" y="35290"/>
                      <a:pt x="53676" y="77442"/>
                      <a:pt x="53676" y="124762"/>
                    </a:cubicBezTo>
                    <a:cubicBezTo>
                      <a:pt x="53676" y="172082"/>
                      <a:pt x="32694" y="214234"/>
                      <a:pt x="0" y="243620"/>
                    </a:cubicBezTo>
                    <a:close/>
                  </a:path>
                </a:pathLst>
              </a:custGeom>
              <a:grpFill/>
              <a:ln w="10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0" name="Forma libre 169">
                <a:extLst>
                  <a:ext uri="{FF2B5EF4-FFF2-40B4-BE49-F238E27FC236}">
                    <a16:creationId xmlns:a16="http://schemas.microsoft.com/office/drawing/2014/main" id="{F1FC4D49-FA50-6249-B8E7-85DA9DAB7777}"/>
                  </a:ext>
                </a:extLst>
              </p:cNvPr>
              <p:cNvSpPr/>
              <p:nvPr/>
            </p:nvSpPr>
            <p:spPr>
              <a:xfrm>
                <a:off x="5260129" y="1605477"/>
                <a:ext cx="249524" cy="249524"/>
              </a:xfrm>
              <a:custGeom>
                <a:avLst/>
                <a:gdLst>
                  <a:gd name="connsiteX0" fmla="*/ 212982 w 249524"/>
                  <a:gd name="connsiteY0" fmla="*/ 36542 h 249524"/>
                  <a:gd name="connsiteX1" fmla="*/ 212982 w 249524"/>
                  <a:gd name="connsiteY1" fmla="*/ 212982 h 249524"/>
                  <a:gd name="connsiteX2" fmla="*/ 36542 w 249524"/>
                  <a:gd name="connsiteY2" fmla="*/ 212982 h 249524"/>
                  <a:gd name="connsiteX3" fmla="*/ 36542 w 249524"/>
                  <a:gd name="connsiteY3" fmla="*/ 36542 h 249524"/>
                  <a:gd name="connsiteX4" fmla="*/ 212982 w 249524"/>
                  <a:gd name="connsiteY4" fmla="*/ 36542 h 24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524" h="249524">
                    <a:moveTo>
                      <a:pt x="212982" y="36542"/>
                    </a:moveTo>
                    <a:cubicBezTo>
                      <a:pt x="261705" y="85265"/>
                      <a:pt x="261705" y="164259"/>
                      <a:pt x="212982" y="212982"/>
                    </a:cubicBezTo>
                    <a:cubicBezTo>
                      <a:pt x="164259" y="261705"/>
                      <a:pt x="85265" y="261705"/>
                      <a:pt x="36542" y="212982"/>
                    </a:cubicBezTo>
                    <a:cubicBezTo>
                      <a:pt x="-12181" y="164259"/>
                      <a:pt x="-12181" y="85265"/>
                      <a:pt x="36542" y="36542"/>
                    </a:cubicBezTo>
                    <a:cubicBezTo>
                      <a:pt x="85265" y="-12181"/>
                      <a:pt x="164259" y="-12180"/>
                      <a:pt x="212982" y="36542"/>
                    </a:cubicBezTo>
                  </a:path>
                </a:pathLst>
              </a:custGeom>
              <a:grpFill/>
              <a:ln w="10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AB26B52-21B0-2D4B-AD30-B7FC1208D868}"/>
              </a:ext>
            </a:extLst>
          </p:cNvPr>
          <p:cNvGrpSpPr/>
          <p:nvPr/>
        </p:nvGrpSpPr>
        <p:grpSpPr>
          <a:xfrm>
            <a:off x="3601934" y="10705427"/>
            <a:ext cx="11012137" cy="1503163"/>
            <a:chOff x="3601934" y="10689416"/>
            <a:chExt cx="11012137" cy="150316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F7F5B4-FCC5-E94E-8428-4034B4CB026B}"/>
                </a:ext>
              </a:extLst>
            </p:cNvPr>
            <p:cNvSpPr txBox="1"/>
            <p:nvPr/>
          </p:nvSpPr>
          <p:spPr>
            <a:xfrm>
              <a:off x="3601934" y="11238472"/>
              <a:ext cx="110121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D34CA643-BABA-E646-B846-960076A77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6829" y="10689416"/>
              <a:ext cx="3525799" cy="494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eaLnBrk="1">
                <a:lnSpc>
                  <a:spcPct val="70000"/>
                </a:lnSpc>
                <a:defRPr/>
              </a:pPr>
              <a:r>
                <a:rPr lang="en-US" altLang="x-none" sz="3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Sales Report</a:t>
              </a:r>
              <a:endParaRPr lang="x-none" altLang="x-none" sz="36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273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92BCDFA-459B-324B-8B58-6649A3A47E8E}"/>
              </a:ext>
            </a:extLst>
          </p:cNvPr>
          <p:cNvGrpSpPr/>
          <p:nvPr/>
        </p:nvGrpSpPr>
        <p:grpSpPr>
          <a:xfrm>
            <a:off x="1297809" y="5029825"/>
            <a:ext cx="21782033" cy="7011071"/>
            <a:chOff x="1299013" y="4481185"/>
            <a:chExt cx="21782033" cy="701107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69EAFB5-CD44-E240-A530-84EAEF7B9610}"/>
                </a:ext>
              </a:extLst>
            </p:cNvPr>
            <p:cNvGrpSpPr/>
            <p:nvPr/>
          </p:nvGrpSpPr>
          <p:grpSpPr>
            <a:xfrm>
              <a:off x="1299013" y="4481185"/>
              <a:ext cx="21779626" cy="4753629"/>
              <a:chOff x="1232559" y="5304769"/>
              <a:chExt cx="21779626" cy="475362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ED7040E-4BE0-E74C-95FA-B20E5ABA87B2}"/>
                  </a:ext>
                </a:extLst>
              </p:cNvPr>
              <p:cNvGrpSpPr/>
              <p:nvPr/>
            </p:nvGrpSpPr>
            <p:grpSpPr>
              <a:xfrm>
                <a:off x="1232559" y="5670966"/>
                <a:ext cx="6648964" cy="4387432"/>
                <a:chOff x="1232559" y="5670966"/>
                <a:chExt cx="6648964" cy="4387432"/>
              </a:xfrm>
            </p:grpSpPr>
            <p:sp>
              <p:nvSpPr>
                <p:cNvPr id="54" name="Arc 53">
                  <a:extLst>
                    <a:ext uri="{FF2B5EF4-FFF2-40B4-BE49-F238E27FC236}">
                      <a16:creationId xmlns:a16="http://schemas.microsoft.com/office/drawing/2014/main" id="{ECB65014-EA2A-664E-8B1F-7FE1DC271029}"/>
                    </a:ext>
                  </a:extLst>
                </p:cNvPr>
                <p:cNvSpPr/>
                <p:nvPr/>
              </p:nvSpPr>
              <p:spPr>
                <a:xfrm>
                  <a:off x="2577323" y="5833661"/>
                  <a:ext cx="3962022" cy="3962020"/>
                </a:xfrm>
                <a:prstGeom prst="arc">
                  <a:avLst>
                    <a:gd name="adj1" fmla="val 16209941"/>
                    <a:gd name="adj2" fmla="val 16203528"/>
                  </a:avLst>
                </a:prstGeom>
                <a:ln w="44450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Arc 55">
                  <a:extLst>
                    <a:ext uri="{FF2B5EF4-FFF2-40B4-BE49-F238E27FC236}">
                      <a16:creationId xmlns:a16="http://schemas.microsoft.com/office/drawing/2014/main" id="{4255F78C-C827-D84D-8FD4-EFAB39FF0D39}"/>
                    </a:ext>
                  </a:extLst>
                </p:cNvPr>
                <p:cNvSpPr/>
                <p:nvPr/>
              </p:nvSpPr>
              <p:spPr>
                <a:xfrm>
                  <a:off x="2414629" y="5670966"/>
                  <a:ext cx="4294534" cy="4294534"/>
                </a:xfrm>
                <a:prstGeom prst="arc">
                  <a:avLst>
                    <a:gd name="adj1" fmla="val 1526652"/>
                    <a:gd name="adj2" fmla="val 16217127"/>
                  </a:avLst>
                </a:prstGeom>
                <a:ln w="7620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26">
                  <a:extLst>
                    <a:ext uri="{FF2B5EF4-FFF2-40B4-BE49-F238E27FC236}">
                      <a16:creationId xmlns:a16="http://schemas.microsoft.com/office/drawing/2014/main" id="{8D2F0CAF-A0F8-F14A-90AB-1A9B3048F8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39345" y="6139855"/>
                  <a:ext cx="1342178" cy="718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square" lIns="50800" tIns="50800" rIns="50800" bIns="50800" anchor="ctr">
                  <a:spAutoFit/>
                </a:bodyPr>
                <a:lstStyle/>
                <a:p>
                  <a:pPr algn="ctr" eaLnBrk="1">
                    <a:defRPr/>
                  </a:pPr>
                  <a:r>
                    <a:rPr lang="en-US" altLang="x-none" sz="4000" b="1" dirty="0">
                      <a:solidFill>
                        <a:srgbClr val="3F4347"/>
                      </a:solidFill>
                      <a:latin typeface="Century Gothic" panose="020B0502020202020204" pitchFamily="34" charset="0"/>
                      <a:ea typeface="Open Sans Light" charset="0"/>
                      <a:cs typeface="Open Sans Light" charset="0"/>
                      <a:sym typeface="Open Sans Light" charset="0"/>
                    </a:rPr>
                    <a:t>30</a:t>
                  </a:r>
                  <a:r>
                    <a:rPr lang="en-US" altLang="x-none" sz="4000" b="1" baseline="0" dirty="0">
                      <a:solidFill>
                        <a:srgbClr val="3F4347"/>
                      </a:solidFill>
                      <a:latin typeface="Century Gothic" panose="020B0502020202020204" pitchFamily="34" charset="0"/>
                      <a:ea typeface="Open Sans Light" charset="0"/>
                      <a:cs typeface="Open Sans Light" charset="0"/>
                      <a:sym typeface="Open Sans Light" charset="0"/>
                    </a:rPr>
                    <a:t>%</a:t>
                  </a:r>
                  <a:endParaRPr lang="x-none" altLang="x-none" sz="4000" b="1" baseline="0">
                    <a:solidFill>
                      <a:srgbClr val="3F4347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endParaRPr>
                </a:p>
              </p:txBody>
            </p:sp>
            <p:sp>
              <p:nvSpPr>
                <p:cNvPr id="57" name="Rectangle 26">
                  <a:extLst>
                    <a:ext uri="{FF2B5EF4-FFF2-40B4-BE49-F238E27FC236}">
                      <a16:creationId xmlns:a16="http://schemas.microsoft.com/office/drawing/2014/main" id="{8800ABC6-44E8-BF49-A605-5DCA7BE9A6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559" y="9340253"/>
                  <a:ext cx="1342178" cy="718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square" lIns="50800" tIns="50800" rIns="50800" bIns="50800" anchor="ctr">
                  <a:spAutoFit/>
                </a:bodyPr>
                <a:lstStyle/>
                <a:p>
                  <a:pPr algn="ctr" eaLnBrk="1">
                    <a:defRPr/>
                  </a:pPr>
                  <a:r>
                    <a:rPr lang="en-US" altLang="x-none" sz="4000" b="1" dirty="0">
                      <a:solidFill>
                        <a:srgbClr val="3F4347"/>
                      </a:solidFill>
                      <a:latin typeface="Century Gothic" panose="020B0502020202020204" pitchFamily="34" charset="0"/>
                      <a:ea typeface="Open Sans Light" charset="0"/>
                      <a:cs typeface="Open Sans Light" charset="0"/>
                      <a:sym typeface="Open Sans Light" charset="0"/>
                    </a:rPr>
                    <a:t>70</a:t>
                  </a:r>
                  <a:r>
                    <a:rPr lang="en-US" altLang="x-none" sz="4000" b="1" baseline="0" dirty="0">
                      <a:solidFill>
                        <a:srgbClr val="3F4347"/>
                      </a:solidFill>
                      <a:latin typeface="Century Gothic" panose="020B0502020202020204" pitchFamily="34" charset="0"/>
                      <a:ea typeface="Open Sans Light" charset="0"/>
                      <a:cs typeface="Open Sans Light" charset="0"/>
                      <a:sym typeface="Open Sans Light" charset="0"/>
                    </a:rPr>
                    <a:t>%</a:t>
                  </a:r>
                  <a:endParaRPr lang="x-none" altLang="x-none" sz="4000" b="1" baseline="0">
                    <a:solidFill>
                      <a:srgbClr val="3F4347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CB23BE8-E937-9B45-A439-D04DE0C27F2F}"/>
                  </a:ext>
                </a:extLst>
              </p:cNvPr>
              <p:cNvGrpSpPr/>
              <p:nvPr/>
            </p:nvGrpSpPr>
            <p:grpSpPr>
              <a:xfrm>
                <a:off x="8230674" y="5670966"/>
                <a:ext cx="7642855" cy="4294534"/>
                <a:chOff x="598889" y="5670966"/>
                <a:chExt cx="7642855" cy="4294534"/>
              </a:xfrm>
            </p:grpSpPr>
            <p:sp>
              <p:nvSpPr>
                <p:cNvPr id="59" name="Arc 58">
                  <a:extLst>
                    <a:ext uri="{FF2B5EF4-FFF2-40B4-BE49-F238E27FC236}">
                      <a16:creationId xmlns:a16="http://schemas.microsoft.com/office/drawing/2014/main" id="{3E30EAD6-036D-8F4E-9B91-1A8E3B951B5C}"/>
                    </a:ext>
                  </a:extLst>
                </p:cNvPr>
                <p:cNvSpPr/>
                <p:nvPr/>
              </p:nvSpPr>
              <p:spPr>
                <a:xfrm>
                  <a:off x="2577323" y="5833661"/>
                  <a:ext cx="3962022" cy="3962020"/>
                </a:xfrm>
                <a:prstGeom prst="arc">
                  <a:avLst>
                    <a:gd name="adj1" fmla="val 16209941"/>
                    <a:gd name="adj2" fmla="val 16203528"/>
                  </a:avLst>
                </a:prstGeom>
                <a:ln w="44450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Arc 59">
                  <a:extLst>
                    <a:ext uri="{FF2B5EF4-FFF2-40B4-BE49-F238E27FC236}">
                      <a16:creationId xmlns:a16="http://schemas.microsoft.com/office/drawing/2014/main" id="{68553844-8BA7-8A4C-B910-1EA028E3DD55}"/>
                    </a:ext>
                  </a:extLst>
                </p:cNvPr>
                <p:cNvSpPr/>
                <p:nvPr/>
              </p:nvSpPr>
              <p:spPr>
                <a:xfrm>
                  <a:off x="2414629" y="5670966"/>
                  <a:ext cx="4294534" cy="4294534"/>
                </a:xfrm>
                <a:prstGeom prst="arc">
                  <a:avLst>
                    <a:gd name="adj1" fmla="val 5363621"/>
                    <a:gd name="adj2" fmla="val 16217127"/>
                  </a:avLst>
                </a:prstGeom>
                <a:ln w="7620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26">
                  <a:extLst>
                    <a:ext uri="{FF2B5EF4-FFF2-40B4-BE49-F238E27FC236}">
                      <a16:creationId xmlns:a16="http://schemas.microsoft.com/office/drawing/2014/main" id="{7166DB92-57AF-E14E-9328-EA8BE9169C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99566" y="7455598"/>
                  <a:ext cx="1342178" cy="718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square" lIns="50800" tIns="50800" rIns="50800" bIns="50800" anchor="ctr">
                  <a:spAutoFit/>
                </a:bodyPr>
                <a:lstStyle/>
                <a:p>
                  <a:pPr algn="ctr" eaLnBrk="1">
                    <a:defRPr/>
                  </a:pPr>
                  <a:r>
                    <a:rPr lang="en-US" altLang="x-none" sz="4000" b="1" dirty="0">
                      <a:solidFill>
                        <a:srgbClr val="3F4347"/>
                      </a:solidFill>
                      <a:latin typeface="Century Gothic" panose="020B0502020202020204" pitchFamily="34" charset="0"/>
                      <a:ea typeface="Open Sans Light" charset="0"/>
                      <a:cs typeface="Open Sans Light" charset="0"/>
                      <a:sym typeface="Open Sans Light" charset="0"/>
                    </a:rPr>
                    <a:t>50</a:t>
                  </a:r>
                  <a:r>
                    <a:rPr lang="en-US" altLang="x-none" sz="4000" b="1" baseline="0" dirty="0">
                      <a:solidFill>
                        <a:srgbClr val="3F4347"/>
                      </a:solidFill>
                      <a:latin typeface="Century Gothic" panose="020B0502020202020204" pitchFamily="34" charset="0"/>
                      <a:ea typeface="Open Sans Light" charset="0"/>
                      <a:cs typeface="Open Sans Light" charset="0"/>
                      <a:sym typeface="Open Sans Light" charset="0"/>
                    </a:rPr>
                    <a:t>%</a:t>
                  </a:r>
                  <a:endParaRPr lang="x-none" altLang="x-none" sz="4000" b="1" baseline="0">
                    <a:solidFill>
                      <a:srgbClr val="3F4347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endParaRPr>
                </a:p>
              </p:txBody>
            </p:sp>
            <p:sp>
              <p:nvSpPr>
                <p:cNvPr id="62" name="Rectangle 26">
                  <a:extLst>
                    <a:ext uri="{FF2B5EF4-FFF2-40B4-BE49-F238E27FC236}">
                      <a16:creationId xmlns:a16="http://schemas.microsoft.com/office/drawing/2014/main" id="{58F5A81E-1008-6B4D-A066-2144BDAEB1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889" y="7455598"/>
                  <a:ext cx="1342178" cy="718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square" lIns="50800" tIns="50800" rIns="50800" bIns="50800" anchor="ctr">
                  <a:spAutoFit/>
                </a:bodyPr>
                <a:lstStyle/>
                <a:p>
                  <a:pPr algn="ctr" eaLnBrk="1">
                    <a:defRPr/>
                  </a:pPr>
                  <a:r>
                    <a:rPr lang="en-US" altLang="x-none" sz="4000" b="1" dirty="0">
                      <a:solidFill>
                        <a:srgbClr val="3F4347"/>
                      </a:solidFill>
                      <a:latin typeface="Century Gothic" panose="020B0502020202020204" pitchFamily="34" charset="0"/>
                      <a:ea typeface="Open Sans Light" charset="0"/>
                      <a:cs typeface="Open Sans Light" charset="0"/>
                      <a:sym typeface="Open Sans Light" charset="0"/>
                    </a:rPr>
                    <a:t>50</a:t>
                  </a:r>
                  <a:r>
                    <a:rPr lang="en-US" altLang="x-none" sz="4000" b="1" baseline="0" dirty="0">
                      <a:solidFill>
                        <a:srgbClr val="3F4347"/>
                      </a:solidFill>
                      <a:latin typeface="Century Gothic" panose="020B0502020202020204" pitchFamily="34" charset="0"/>
                      <a:ea typeface="Open Sans Light" charset="0"/>
                      <a:cs typeface="Open Sans Light" charset="0"/>
                      <a:sym typeface="Open Sans Light" charset="0"/>
                    </a:rPr>
                    <a:t>%</a:t>
                  </a:r>
                  <a:endParaRPr lang="x-none" altLang="x-none" sz="4000" b="1" baseline="0">
                    <a:solidFill>
                      <a:srgbClr val="3F4347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70C8D1CB-30BB-F449-B14C-929BB5AB4BC6}"/>
                  </a:ext>
                </a:extLst>
              </p:cNvPr>
              <p:cNvGrpSpPr/>
              <p:nvPr/>
            </p:nvGrpSpPr>
            <p:grpSpPr>
              <a:xfrm>
                <a:off x="16748114" y="5304769"/>
                <a:ext cx="6264071" cy="4660731"/>
                <a:chOff x="1474834" y="5304769"/>
                <a:chExt cx="6264071" cy="4660731"/>
              </a:xfrm>
            </p:grpSpPr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362851ED-5E6A-0548-88F0-A71BFC59F7EC}"/>
                    </a:ext>
                  </a:extLst>
                </p:cNvPr>
                <p:cNvSpPr/>
                <p:nvPr/>
              </p:nvSpPr>
              <p:spPr>
                <a:xfrm>
                  <a:off x="2577323" y="5833661"/>
                  <a:ext cx="3962022" cy="3962020"/>
                </a:xfrm>
                <a:prstGeom prst="arc">
                  <a:avLst>
                    <a:gd name="adj1" fmla="val 16209941"/>
                    <a:gd name="adj2" fmla="val 16203528"/>
                  </a:avLst>
                </a:prstGeom>
                <a:ln w="444500"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Arc 64">
                  <a:extLst>
                    <a:ext uri="{FF2B5EF4-FFF2-40B4-BE49-F238E27FC236}">
                      <a16:creationId xmlns:a16="http://schemas.microsoft.com/office/drawing/2014/main" id="{F1295866-B13A-9F48-8886-572E05C9D10F}"/>
                    </a:ext>
                  </a:extLst>
                </p:cNvPr>
                <p:cNvSpPr/>
                <p:nvPr/>
              </p:nvSpPr>
              <p:spPr>
                <a:xfrm>
                  <a:off x="2414629" y="5670966"/>
                  <a:ext cx="4294534" cy="4294534"/>
                </a:xfrm>
                <a:prstGeom prst="arc">
                  <a:avLst>
                    <a:gd name="adj1" fmla="val 10784238"/>
                    <a:gd name="adj2" fmla="val 16217127"/>
                  </a:avLst>
                </a:prstGeom>
                <a:ln w="7620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26">
                  <a:extLst>
                    <a:ext uri="{FF2B5EF4-FFF2-40B4-BE49-F238E27FC236}">
                      <a16:creationId xmlns:a16="http://schemas.microsoft.com/office/drawing/2014/main" id="{D91167EE-AF59-6848-A017-1A75EACFA5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96727" y="9008889"/>
                  <a:ext cx="1342178" cy="718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square" lIns="50800" tIns="50800" rIns="50800" bIns="50800" anchor="ctr">
                  <a:spAutoFit/>
                </a:bodyPr>
                <a:lstStyle/>
                <a:p>
                  <a:pPr algn="ctr" eaLnBrk="1">
                    <a:defRPr/>
                  </a:pPr>
                  <a:r>
                    <a:rPr lang="en-US" altLang="x-none" sz="4000" b="1" dirty="0">
                      <a:solidFill>
                        <a:srgbClr val="3F4347"/>
                      </a:solidFill>
                      <a:latin typeface="Century Gothic" panose="020B0502020202020204" pitchFamily="34" charset="0"/>
                      <a:ea typeface="Open Sans Light" charset="0"/>
                      <a:cs typeface="Open Sans Light" charset="0"/>
                      <a:sym typeface="Open Sans Light" charset="0"/>
                    </a:rPr>
                    <a:t>75</a:t>
                  </a:r>
                  <a:r>
                    <a:rPr lang="en-US" altLang="x-none" sz="4000" b="1" baseline="0" dirty="0">
                      <a:solidFill>
                        <a:srgbClr val="3F4347"/>
                      </a:solidFill>
                      <a:latin typeface="Century Gothic" panose="020B0502020202020204" pitchFamily="34" charset="0"/>
                      <a:ea typeface="Open Sans Light" charset="0"/>
                      <a:cs typeface="Open Sans Light" charset="0"/>
                      <a:sym typeface="Open Sans Light" charset="0"/>
                    </a:rPr>
                    <a:t>%</a:t>
                  </a:r>
                  <a:endParaRPr lang="x-none" altLang="x-none" sz="4000" b="1" baseline="0">
                    <a:solidFill>
                      <a:srgbClr val="3F4347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endParaRPr>
                </a:p>
              </p:txBody>
            </p:sp>
            <p:sp>
              <p:nvSpPr>
                <p:cNvPr id="67" name="Rectangle 26">
                  <a:extLst>
                    <a:ext uri="{FF2B5EF4-FFF2-40B4-BE49-F238E27FC236}">
                      <a16:creationId xmlns:a16="http://schemas.microsoft.com/office/drawing/2014/main" id="{5E9B586A-3700-2348-9796-AADB14DD72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4834" y="5304769"/>
                  <a:ext cx="1342178" cy="718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square" lIns="50800" tIns="50800" rIns="50800" bIns="50800" anchor="ctr">
                  <a:spAutoFit/>
                </a:bodyPr>
                <a:lstStyle/>
                <a:p>
                  <a:pPr algn="ctr" eaLnBrk="1">
                    <a:defRPr/>
                  </a:pPr>
                  <a:r>
                    <a:rPr lang="en-US" altLang="x-none" sz="4000" b="1" dirty="0">
                      <a:solidFill>
                        <a:srgbClr val="3F4347"/>
                      </a:solidFill>
                      <a:latin typeface="Century Gothic" panose="020B0502020202020204" pitchFamily="34" charset="0"/>
                      <a:ea typeface="Open Sans Light" charset="0"/>
                      <a:cs typeface="Open Sans Light" charset="0"/>
                      <a:sym typeface="Open Sans Light" charset="0"/>
                    </a:rPr>
                    <a:t>25</a:t>
                  </a:r>
                  <a:r>
                    <a:rPr lang="en-US" altLang="x-none" sz="4000" b="1" baseline="0" dirty="0">
                      <a:solidFill>
                        <a:srgbClr val="3F4347"/>
                      </a:solidFill>
                      <a:latin typeface="Century Gothic" panose="020B0502020202020204" pitchFamily="34" charset="0"/>
                      <a:ea typeface="Open Sans Light" charset="0"/>
                      <a:cs typeface="Open Sans Light" charset="0"/>
                      <a:sym typeface="Open Sans Light" charset="0"/>
                    </a:rPr>
                    <a:t>%</a:t>
                  </a:r>
                  <a:endParaRPr lang="x-none" altLang="x-none" sz="4000" b="1" baseline="0">
                    <a:solidFill>
                      <a:srgbClr val="3F4347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endParaRPr>
                </a:p>
              </p:txBody>
            </p:sp>
          </p:grp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B66C036-DF58-CD45-B271-4E7670B80701}"/>
                </a:ext>
              </a:extLst>
            </p:cNvPr>
            <p:cNvSpPr txBox="1"/>
            <p:nvPr/>
          </p:nvSpPr>
          <p:spPr>
            <a:xfrm>
              <a:off x="3420843" y="6667920"/>
              <a:ext cx="2407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Customer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49ABC87-61DE-684D-9253-E60D51E40D0E}"/>
                </a:ext>
              </a:extLst>
            </p:cNvPr>
            <p:cNvSpPr txBox="1"/>
            <p:nvPr/>
          </p:nvSpPr>
          <p:spPr>
            <a:xfrm>
              <a:off x="18694123" y="6667920"/>
              <a:ext cx="2407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6BEAD2D-8938-0F42-8CA9-12886292E661}"/>
                </a:ext>
              </a:extLst>
            </p:cNvPr>
            <p:cNvSpPr txBox="1"/>
            <p:nvPr/>
          </p:nvSpPr>
          <p:spPr>
            <a:xfrm>
              <a:off x="10650841" y="6667920"/>
              <a:ext cx="3211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Marketing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A988923-D53E-9C4B-9395-C53D65A93B22}"/>
                </a:ext>
              </a:extLst>
            </p:cNvPr>
            <p:cNvSpPr txBox="1"/>
            <p:nvPr/>
          </p:nvSpPr>
          <p:spPr>
            <a:xfrm>
              <a:off x="1441808" y="10107261"/>
              <a:ext cx="636595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2AA3D94-F085-ED46-859C-C9A70295C1F4}"/>
                </a:ext>
              </a:extLst>
            </p:cNvPr>
            <p:cNvSpPr txBox="1"/>
            <p:nvPr/>
          </p:nvSpPr>
          <p:spPr>
            <a:xfrm>
              <a:off x="9005847" y="10107261"/>
              <a:ext cx="636595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019E215-CB69-8C4A-BE63-1502638FC907}"/>
                </a:ext>
              </a:extLst>
            </p:cNvPr>
            <p:cNvSpPr txBox="1"/>
            <p:nvPr/>
          </p:nvSpPr>
          <p:spPr>
            <a:xfrm>
              <a:off x="16715088" y="10107261"/>
              <a:ext cx="636595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244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5456DF7-CD6B-7848-87CA-860C95A8E9D4}"/>
              </a:ext>
            </a:extLst>
          </p:cNvPr>
          <p:cNvGrpSpPr/>
          <p:nvPr/>
        </p:nvGrpSpPr>
        <p:grpSpPr>
          <a:xfrm>
            <a:off x="3777344" y="4646195"/>
            <a:ext cx="18600518" cy="4904509"/>
            <a:chOff x="2965468" y="4646195"/>
            <a:chExt cx="19486922" cy="490450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DF74F46-5641-964F-9D2A-E83782147297}"/>
                </a:ext>
              </a:extLst>
            </p:cNvPr>
            <p:cNvSpPr/>
            <p:nvPr/>
          </p:nvSpPr>
          <p:spPr>
            <a:xfrm>
              <a:off x="2965468" y="6502704"/>
              <a:ext cx="19486922" cy="1191491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208CF92-A69F-7E46-9929-5DBC70AB735B}"/>
                </a:ext>
              </a:extLst>
            </p:cNvPr>
            <p:cNvSpPr/>
            <p:nvPr/>
          </p:nvSpPr>
          <p:spPr>
            <a:xfrm>
              <a:off x="2965468" y="8359213"/>
              <a:ext cx="19486922" cy="1191491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8BF276-8CF9-A643-9825-16DBEC20B506}"/>
                </a:ext>
              </a:extLst>
            </p:cNvPr>
            <p:cNvSpPr/>
            <p:nvPr/>
          </p:nvSpPr>
          <p:spPr>
            <a:xfrm>
              <a:off x="2965468" y="4646195"/>
              <a:ext cx="19486922" cy="1191491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7DDD84F-1647-304D-95EF-D77630D89F6C}"/>
              </a:ext>
            </a:extLst>
          </p:cNvPr>
          <p:cNvGraphicFramePr/>
          <p:nvPr/>
        </p:nvGraphicFramePr>
        <p:xfrm>
          <a:off x="1705294" y="4172765"/>
          <a:ext cx="20967064" cy="6192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26">
            <a:extLst>
              <a:ext uri="{FF2B5EF4-FFF2-40B4-BE49-F238E27FC236}">
                <a16:creationId xmlns:a16="http://schemas.microsoft.com/office/drawing/2014/main" id="{FDAB440F-C726-694D-9C16-F990AEFC2D79}"/>
              </a:ext>
            </a:extLst>
          </p:cNvPr>
          <p:cNvSpPr>
            <a:spLocks/>
          </p:cNvSpPr>
          <p:nvPr/>
        </p:nvSpPr>
        <p:spPr bwMode="auto">
          <a:xfrm>
            <a:off x="4054506" y="4975200"/>
            <a:ext cx="1953552" cy="53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en-US" altLang="x-none" sz="2800" b="1" dirty="0">
                <a:solidFill>
                  <a:schemeClr val="bg1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54</a:t>
            </a:r>
            <a:r>
              <a:rPr lang="en-US" altLang="x-none" sz="2800" b="1" baseline="0" dirty="0">
                <a:solidFill>
                  <a:schemeClr val="bg1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%</a:t>
            </a:r>
            <a:endParaRPr lang="x-none" altLang="x-none" sz="2800" b="1" baseline="0">
              <a:solidFill>
                <a:schemeClr val="bg1"/>
              </a:solidFill>
              <a:latin typeface="Century Gothic" panose="020B0502020202020204" pitchFamily="34" charset="0"/>
              <a:ea typeface="Open Sans Light" charset="0"/>
              <a:cs typeface="Open Sans Light" charset="0"/>
              <a:sym typeface="Open Sans Light" charset="0"/>
            </a:endParaRPr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10AA9B7B-E5C4-9B4C-A654-5C1A13E1CB3E}"/>
              </a:ext>
            </a:extLst>
          </p:cNvPr>
          <p:cNvSpPr>
            <a:spLocks/>
          </p:cNvSpPr>
          <p:nvPr/>
        </p:nvSpPr>
        <p:spPr bwMode="auto">
          <a:xfrm>
            <a:off x="4054506" y="6855659"/>
            <a:ext cx="1953552" cy="53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en-US" altLang="x-none" sz="2800" b="1" baseline="0" dirty="0">
                <a:solidFill>
                  <a:schemeClr val="bg1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70%</a:t>
            </a:r>
            <a:endParaRPr lang="x-none" altLang="x-none" sz="2800" b="1" baseline="0">
              <a:solidFill>
                <a:schemeClr val="bg1"/>
              </a:solidFill>
              <a:latin typeface="Century Gothic" panose="020B0502020202020204" pitchFamily="34" charset="0"/>
              <a:ea typeface="Open Sans Light" charset="0"/>
              <a:cs typeface="Open Sans Light" charset="0"/>
              <a:sym typeface="Open Sans Light" charset="0"/>
            </a:endParaRPr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973AAD2A-23F0-9E47-97CD-ECF2E8FAF4AD}"/>
              </a:ext>
            </a:extLst>
          </p:cNvPr>
          <p:cNvSpPr>
            <a:spLocks/>
          </p:cNvSpPr>
          <p:nvPr/>
        </p:nvSpPr>
        <p:spPr bwMode="auto">
          <a:xfrm>
            <a:off x="4054506" y="8723607"/>
            <a:ext cx="1953552" cy="53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en-US" altLang="x-none" sz="2800" b="1" dirty="0">
                <a:solidFill>
                  <a:schemeClr val="bg1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37</a:t>
            </a:r>
            <a:r>
              <a:rPr lang="en-US" altLang="x-none" sz="2800" b="1" baseline="0" dirty="0">
                <a:solidFill>
                  <a:schemeClr val="bg1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%</a:t>
            </a:r>
            <a:endParaRPr lang="x-none" altLang="x-none" sz="2800" b="1" baseline="0">
              <a:solidFill>
                <a:schemeClr val="bg1"/>
              </a:solidFill>
              <a:latin typeface="Century Gothic" panose="020B0502020202020204" pitchFamily="34" charset="0"/>
              <a:ea typeface="Open Sans Light" charset="0"/>
              <a:cs typeface="Open Sans Light" charset="0"/>
              <a:sym typeface="Open Sans Light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2E0971-6DDB-3449-B5FC-CFE8EF0F74A2}"/>
              </a:ext>
            </a:extLst>
          </p:cNvPr>
          <p:cNvGrpSpPr/>
          <p:nvPr/>
        </p:nvGrpSpPr>
        <p:grpSpPr>
          <a:xfrm>
            <a:off x="1835922" y="11536970"/>
            <a:ext cx="4736423" cy="830997"/>
            <a:chOff x="2915314" y="10748088"/>
            <a:chExt cx="4736423" cy="830997"/>
          </a:xfrm>
        </p:grpSpPr>
        <p:grpSp>
          <p:nvGrpSpPr>
            <p:cNvPr id="37" name="Gráfico 229">
              <a:extLst>
                <a:ext uri="{FF2B5EF4-FFF2-40B4-BE49-F238E27FC236}">
                  <a16:creationId xmlns:a16="http://schemas.microsoft.com/office/drawing/2014/main" id="{5147DDB6-8DFB-F74F-8DB3-B966A7ED049D}"/>
                </a:ext>
              </a:extLst>
            </p:cNvPr>
            <p:cNvGrpSpPr/>
            <p:nvPr/>
          </p:nvGrpSpPr>
          <p:grpSpPr>
            <a:xfrm>
              <a:off x="2915314" y="10815171"/>
              <a:ext cx="654197" cy="654197"/>
              <a:chOff x="5119693" y="5589008"/>
              <a:chExt cx="654197" cy="654197"/>
            </a:xfrm>
            <a:solidFill>
              <a:schemeClr val="accent1"/>
            </a:solidFill>
          </p:grpSpPr>
          <p:sp>
            <p:nvSpPr>
              <p:cNvPr id="38" name="Forma libre 427">
                <a:extLst>
                  <a:ext uri="{FF2B5EF4-FFF2-40B4-BE49-F238E27FC236}">
                    <a16:creationId xmlns:a16="http://schemas.microsoft.com/office/drawing/2014/main" id="{2023173A-5792-2E4D-9ED0-5225FCD44981}"/>
                  </a:ext>
                </a:extLst>
              </p:cNvPr>
              <p:cNvSpPr/>
              <p:nvPr/>
            </p:nvSpPr>
            <p:spPr>
              <a:xfrm>
                <a:off x="5118735" y="5669824"/>
                <a:ext cx="655475" cy="83052"/>
              </a:xfrm>
              <a:custGeom>
                <a:avLst/>
                <a:gdLst>
                  <a:gd name="connsiteX0" fmla="*/ 600638 w 655474"/>
                  <a:gd name="connsiteY0" fmla="*/ 958 h 83052"/>
                  <a:gd name="connsiteX1" fmla="*/ 55475 w 655474"/>
                  <a:gd name="connsiteY1" fmla="*/ 958 h 83052"/>
                  <a:gd name="connsiteX2" fmla="*/ 958 w 655474"/>
                  <a:gd name="connsiteY2" fmla="*/ 55475 h 83052"/>
                  <a:gd name="connsiteX3" fmla="*/ 958 w 655474"/>
                  <a:gd name="connsiteY3" fmla="*/ 69105 h 83052"/>
                  <a:gd name="connsiteX4" fmla="*/ 14588 w 655474"/>
                  <a:gd name="connsiteY4" fmla="*/ 82733 h 83052"/>
                  <a:gd name="connsiteX5" fmla="*/ 641527 w 655474"/>
                  <a:gd name="connsiteY5" fmla="*/ 82733 h 83052"/>
                  <a:gd name="connsiteX6" fmla="*/ 655157 w 655474"/>
                  <a:gd name="connsiteY6" fmla="*/ 69103 h 83052"/>
                  <a:gd name="connsiteX7" fmla="*/ 655157 w 655474"/>
                  <a:gd name="connsiteY7" fmla="*/ 55474 h 83052"/>
                  <a:gd name="connsiteX8" fmla="*/ 600638 w 655474"/>
                  <a:gd name="connsiteY8" fmla="*/ 958 h 8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474" h="83052">
                    <a:moveTo>
                      <a:pt x="600638" y="958"/>
                    </a:moveTo>
                    <a:lnTo>
                      <a:pt x="55475" y="958"/>
                    </a:lnTo>
                    <a:cubicBezTo>
                      <a:pt x="25367" y="958"/>
                      <a:pt x="958" y="25365"/>
                      <a:pt x="958" y="55475"/>
                    </a:cubicBezTo>
                    <a:lnTo>
                      <a:pt x="958" y="69105"/>
                    </a:lnTo>
                    <a:cubicBezTo>
                      <a:pt x="958" y="76630"/>
                      <a:pt x="7061" y="82733"/>
                      <a:pt x="14588" y="82733"/>
                    </a:cubicBezTo>
                    <a:lnTo>
                      <a:pt x="641527" y="82733"/>
                    </a:lnTo>
                    <a:cubicBezTo>
                      <a:pt x="649054" y="82733"/>
                      <a:pt x="655157" y="76630"/>
                      <a:pt x="655157" y="69103"/>
                    </a:cubicBezTo>
                    <a:lnTo>
                      <a:pt x="655157" y="55474"/>
                    </a:lnTo>
                    <a:cubicBezTo>
                      <a:pt x="655155" y="25365"/>
                      <a:pt x="630747" y="958"/>
                      <a:pt x="600638" y="9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9" name="Forma libre 428">
                <a:extLst>
                  <a:ext uri="{FF2B5EF4-FFF2-40B4-BE49-F238E27FC236}">
                    <a16:creationId xmlns:a16="http://schemas.microsoft.com/office/drawing/2014/main" id="{F9C1AD9B-A064-2244-8562-A6F7C88E1B52}"/>
                  </a:ext>
                </a:extLst>
              </p:cNvPr>
              <p:cNvSpPr/>
              <p:nvPr/>
            </p:nvSpPr>
            <p:spPr>
              <a:xfrm>
                <a:off x="5118735" y="5833374"/>
                <a:ext cx="655475" cy="328376"/>
              </a:xfrm>
              <a:custGeom>
                <a:avLst/>
                <a:gdLst>
                  <a:gd name="connsiteX0" fmla="*/ 641526 w 655474"/>
                  <a:gd name="connsiteY0" fmla="*/ 958 h 328376"/>
                  <a:gd name="connsiteX1" fmla="*/ 14588 w 655474"/>
                  <a:gd name="connsiteY1" fmla="*/ 958 h 328376"/>
                  <a:gd name="connsiteX2" fmla="*/ 958 w 655474"/>
                  <a:gd name="connsiteY2" fmla="*/ 14588 h 328376"/>
                  <a:gd name="connsiteX3" fmla="*/ 958 w 655474"/>
                  <a:gd name="connsiteY3" fmla="*/ 273541 h 328376"/>
                  <a:gd name="connsiteX4" fmla="*/ 55475 w 655474"/>
                  <a:gd name="connsiteY4" fmla="*/ 328057 h 328376"/>
                  <a:gd name="connsiteX5" fmla="*/ 600640 w 655474"/>
                  <a:gd name="connsiteY5" fmla="*/ 328057 h 328376"/>
                  <a:gd name="connsiteX6" fmla="*/ 655155 w 655474"/>
                  <a:gd name="connsiteY6" fmla="*/ 273540 h 328376"/>
                  <a:gd name="connsiteX7" fmla="*/ 655155 w 655474"/>
                  <a:gd name="connsiteY7" fmla="*/ 14588 h 328376"/>
                  <a:gd name="connsiteX8" fmla="*/ 641526 w 655474"/>
                  <a:gd name="connsiteY8" fmla="*/ 958 h 328376"/>
                  <a:gd name="connsiteX9" fmla="*/ 491606 w 655474"/>
                  <a:gd name="connsiteY9" fmla="*/ 246282 h 328376"/>
                  <a:gd name="connsiteX10" fmla="*/ 450719 w 655474"/>
                  <a:gd name="connsiteY10" fmla="*/ 235089 h 328376"/>
                  <a:gd name="connsiteX11" fmla="*/ 409831 w 655474"/>
                  <a:gd name="connsiteY11" fmla="*/ 246282 h 328376"/>
                  <a:gd name="connsiteX12" fmla="*/ 328057 w 655474"/>
                  <a:gd name="connsiteY12" fmla="*/ 164508 h 328376"/>
                  <a:gd name="connsiteX13" fmla="*/ 409831 w 655474"/>
                  <a:gd name="connsiteY13" fmla="*/ 82733 h 328376"/>
                  <a:gd name="connsiteX14" fmla="*/ 450719 w 655474"/>
                  <a:gd name="connsiteY14" fmla="*/ 93926 h 328376"/>
                  <a:gd name="connsiteX15" fmla="*/ 491606 w 655474"/>
                  <a:gd name="connsiteY15" fmla="*/ 82733 h 328376"/>
                  <a:gd name="connsiteX16" fmla="*/ 573381 w 655474"/>
                  <a:gd name="connsiteY16" fmla="*/ 164508 h 328376"/>
                  <a:gd name="connsiteX17" fmla="*/ 491606 w 655474"/>
                  <a:gd name="connsiteY17" fmla="*/ 246282 h 328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55474" h="328376">
                    <a:moveTo>
                      <a:pt x="641526" y="958"/>
                    </a:moveTo>
                    <a:lnTo>
                      <a:pt x="14588" y="958"/>
                    </a:lnTo>
                    <a:cubicBezTo>
                      <a:pt x="7061" y="958"/>
                      <a:pt x="958" y="7059"/>
                      <a:pt x="958" y="14588"/>
                    </a:cubicBezTo>
                    <a:lnTo>
                      <a:pt x="958" y="273541"/>
                    </a:lnTo>
                    <a:cubicBezTo>
                      <a:pt x="958" y="303648"/>
                      <a:pt x="25367" y="328057"/>
                      <a:pt x="55475" y="328057"/>
                    </a:cubicBezTo>
                    <a:lnTo>
                      <a:pt x="600640" y="328057"/>
                    </a:lnTo>
                    <a:cubicBezTo>
                      <a:pt x="630747" y="328057"/>
                      <a:pt x="655155" y="303648"/>
                      <a:pt x="655155" y="273540"/>
                    </a:cubicBezTo>
                    <a:lnTo>
                      <a:pt x="655155" y="14588"/>
                    </a:lnTo>
                    <a:cubicBezTo>
                      <a:pt x="655155" y="7059"/>
                      <a:pt x="649053" y="958"/>
                      <a:pt x="641526" y="958"/>
                    </a:cubicBezTo>
                    <a:close/>
                    <a:moveTo>
                      <a:pt x="491606" y="246282"/>
                    </a:moveTo>
                    <a:cubicBezTo>
                      <a:pt x="477178" y="246282"/>
                      <a:pt x="463230" y="242436"/>
                      <a:pt x="450719" y="235089"/>
                    </a:cubicBezTo>
                    <a:cubicBezTo>
                      <a:pt x="438207" y="242436"/>
                      <a:pt x="424260" y="246282"/>
                      <a:pt x="409831" y="246282"/>
                    </a:cubicBezTo>
                    <a:cubicBezTo>
                      <a:pt x="364738" y="246282"/>
                      <a:pt x="328057" y="209601"/>
                      <a:pt x="328057" y="164508"/>
                    </a:cubicBezTo>
                    <a:cubicBezTo>
                      <a:pt x="328057" y="119414"/>
                      <a:pt x="364738" y="82733"/>
                      <a:pt x="409831" y="82733"/>
                    </a:cubicBezTo>
                    <a:cubicBezTo>
                      <a:pt x="424260" y="82733"/>
                      <a:pt x="438207" y="86579"/>
                      <a:pt x="450719" y="93926"/>
                    </a:cubicBezTo>
                    <a:cubicBezTo>
                      <a:pt x="463230" y="86579"/>
                      <a:pt x="477178" y="82733"/>
                      <a:pt x="491606" y="82733"/>
                    </a:cubicBezTo>
                    <a:cubicBezTo>
                      <a:pt x="536700" y="82733"/>
                      <a:pt x="573381" y="119414"/>
                      <a:pt x="573381" y="164508"/>
                    </a:cubicBezTo>
                    <a:cubicBezTo>
                      <a:pt x="573381" y="209601"/>
                      <a:pt x="536700" y="246282"/>
                      <a:pt x="491606" y="2462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3A52345-2C0C-DD48-9EB4-A3849DF374AB}"/>
                </a:ext>
              </a:extLst>
            </p:cNvPr>
            <p:cNvSpPr txBox="1"/>
            <p:nvPr/>
          </p:nvSpPr>
          <p:spPr>
            <a:xfrm>
              <a:off x="3841831" y="10748088"/>
              <a:ext cx="38099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platforms.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B116996-7FC6-DC4D-BB34-B2F9909CA5D1}"/>
              </a:ext>
            </a:extLst>
          </p:cNvPr>
          <p:cNvGrpSpPr/>
          <p:nvPr/>
        </p:nvGrpSpPr>
        <p:grpSpPr>
          <a:xfrm>
            <a:off x="7314567" y="11536970"/>
            <a:ext cx="4680626" cy="830997"/>
            <a:chOff x="10317352" y="10748088"/>
            <a:chExt cx="4680626" cy="830997"/>
          </a:xfrm>
        </p:grpSpPr>
        <p:grpSp>
          <p:nvGrpSpPr>
            <p:cNvPr id="44" name="Gráfico 282">
              <a:extLst>
                <a:ext uri="{FF2B5EF4-FFF2-40B4-BE49-F238E27FC236}">
                  <a16:creationId xmlns:a16="http://schemas.microsoft.com/office/drawing/2014/main" id="{6A6A5FC3-A61E-3C4B-BF23-C93998A15B8F}"/>
                </a:ext>
              </a:extLst>
            </p:cNvPr>
            <p:cNvGrpSpPr/>
            <p:nvPr/>
          </p:nvGrpSpPr>
          <p:grpSpPr>
            <a:xfrm>
              <a:off x="10317352" y="10858815"/>
              <a:ext cx="597977" cy="597977"/>
              <a:chOff x="564780" y="239858"/>
              <a:chExt cx="597977" cy="597977"/>
            </a:xfrm>
            <a:solidFill>
              <a:schemeClr val="accent2"/>
            </a:solidFill>
          </p:grpSpPr>
          <p:sp>
            <p:nvSpPr>
              <p:cNvPr id="45" name="Forma libre 285">
                <a:extLst>
                  <a:ext uri="{FF2B5EF4-FFF2-40B4-BE49-F238E27FC236}">
                    <a16:creationId xmlns:a16="http://schemas.microsoft.com/office/drawing/2014/main" id="{9E47B003-C3C9-5D49-9DA6-D749E85F8DD6}"/>
                  </a:ext>
                </a:extLst>
              </p:cNvPr>
              <p:cNvSpPr/>
              <p:nvPr/>
            </p:nvSpPr>
            <p:spPr>
              <a:xfrm>
                <a:off x="563824" y="238902"/>
                <a:ext cx="517652" cy="517652"/>
              </a:xfrm>
              <a:custGeom>
                <a:avLst/>
                <a:gdLst>
                  <a:gd name="connsiteX0" fmla="*/ 245812 w 517651"/>
                  <a:gd name="connsiteY0" fmla="*/ 436157 h 517651"/>
                  <a:gd name="connsiteX1" fmla="*/ 436254 w 517651"/>
                  <a:gd name="connsiteY1" fmla="*/ 245757 h 517651"/>
                  <a:gd name="connsiteX2" fmla="*/ 498982 w 517651"/>
                  <a:gd name="connsiteY2" fmla="*/ 256568 h 517651"/>
                  <a:gd name="connsiteX3" fmla="*/ 503472 w 517651"/>
                  <a:gd name="connsiteY3" fmla="*/ 257325 h 517651"/>
                  <a:gd name="connsiteX4" fmla="*/ 504004 w 517651"/>
                  <a:gd name="connsiteY4" fmla="*/ 257325 h 517651"/>
                  <a:gd name="connsiteX5" fmla="*/ 517607 w 517651"/>
                  <a:gd name="connsiteY5" fmla="*/ 243725 h 517651"/>
                  <a:gd name="connsiteX6" fmla="*/ 516783 w 517651"/>
                  <a:gd name="connsiteY6" fmla="*/ 238997 h 517651"/>
                  <a:gd name="connsiteX7" fmla="*/ 259415 w 517651"/>
                  <a:gd name="connsiteY7" fmla="*/ 956 h 517651"/>
                  <a:gd name="connsiteX8" fmla="*/ 956 w 517651"/>
                  <a:gd name="connsiteY8" fmla="*/ 259358 h 517651"/>
                  <a:gd name="connsiteX9" fmla="*/ 242915 w 517651"/>
                  <a:gd name="connsiteY9" fmla="*/ 516948 h 517651"/>
                  <a:gd name="connsiteX10" fmla="*/ 243766 w 517651"/>
                  <a:gd name="connsiteY10" fmla="*/ 516975 h 517651"/>
                  <a:gd name="connsiteX11" fmla="*/ 254606 w 517651"/>
                  <a:gd name="connsiteY11" fmla="*/ 511595 h 517651"/>
                  <a:gd name="connsiteX12" fmla="*/ 256598 w 517651"/>
                  <a:gd name="connsiteY12" fmla="*/ 498899 h 517651"/>
                  <a:gd name="connsiteX13" fmla="*/ 245812 w 517651"/>
                  <a:gd name="connsiteY13" fmla="*/ 436157 h 517651"/>
                  <a:gd name="connsiteX14" fmla="*/ 187372 w 517651"/>
                  <a:gd name="connsiteY14" fmla="*/ 350573 h 517651"/>
                  <a:gd name="connsiteX15" fmla="*/ 177756 w 517651"/>
                  <a:gd name="connsiteY15" fmla="*/ 354557 h 517651"/>
                  <a:gd name="connsiteX16" fmla="*/ 168140 w 517651"/>
                  <a:gd name="connsiteY16" fmla="*/ 350573 h 517651"/>
                  <a:gd name="connsiteX17" fmla="*/ 168140 w 517651"/>
                  <a:gd name="connsiteY17" fmla="*/ 331342 h 517651"/>
                  <a:gd name="connsiteX18" fmla="*/ 245757 w 517651"/>
                  <a:gd name="connsiteY18" fmla="*/ 253726 h 517651"/>
                  <a:gd name="connsiteX19" fmla="*/ 245757 w 517651"/>
                  <a:gd name="connsiteY19" fmla="*/ 96157 h 517651"/>
                  <a:gd name="connsiteX20" fmla="*/ 259358 w 517651"/>
                  <a:gd name="connsiteY20" fmla="*/ 82557 h 517651"/>
                  <a:gd name="connsiteX21" fmla="*/ 272958 w 517651"/>
                  <a:gd name="connsiteY21" fmla="*/ 96157 h 517651"/>
                  <a:gd name="connsiteX22" fmla="*/ 272958 w 517651"/>
                  <a:gd name="connsiteY22" fmla="*/ 259358 h 517651"/>
                  <a:gd name="connsiteX23" fmla="*/ 268974 w 517651"/>
                  <a:gd name="connsiteY23" fmla="*/ 268974 h 517651"/>
                  <a:gd name="connsiteX24" fmla="*/ 187372 w 517651"/>
                  <a:gd name="connsiteY24" fmla="*/ 350573 h 517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7651" h="517651">
                    <a:moveTo>
                      <a:pt x="245812" y="436157"/>
                    </a:moveTo>
                    <a:cubicBezTo>
                      <a:pt x="245812" y="331170"/>
                      <a:pt x="331255" y="245757"/>
                      <a:pt x="436254" y="245757"/>
                    </a:cubicBezTo>
                    <a:cubicBezTo>
                      <a:pt x="457349" y="245757"/>
                      <a:pt x="478445" y="249396"/>
                      <a:pt x="498982" y="256568"/>
                    </a:cubicBezTo>
                    <a:cubicBezTo>
                      <a:pt x="500443" y="257073"/>
                      <a:pt x="501958" y="257325"/>
                      <a:pt x="503472" y="257325"/>
                    </a:cubicBezTo>
                    <a:cubicBezTo>
                      <a:pt x="503685" y="257338"/>
                      <a:pt x="503871" y="257325"/>
                      <a:pt x="504004" y="257325"/>
                    </a:cubicBezTo>
                    <a:cubicBezTo>
                      <a:pt x="511523" y="257325"/>
                      <a:pt x="517607" y="251242"/>
                      <a:pt x="517607" y="243725"/>
                    </a:cubicBezTo>
                    <a:cubicBezTo>
                      <a:pt x="517607" y="242065"/>
                      <a:pt x="517315" y="240471"/>
                      <a:pt x="516783" y="238997"/>
                    </a:cubicBezTo>
                    <a:cubicBezTo>
                      <a:pt x="506289" y="105201"/>
                      <a:pt x="393984" y="956"/>
                      <a:pt x="259415" y="956"/>
                    </a:cubicBezTo>
                    <a:cubicBezTo>
                      <a:pt x="116901" y="956"/>
                      <a:pt x="956" y="116876"/>
                      <a:pt x="956" y="259358"/>
                    </a:cubicBezTo>
                    <a:cubicBezTo>
                      <a:pt x="956" y="395212"/>
                      <a:pt x="107230" y="508356"/>
                      <a:pt x="242915" y="516948"/>
                    </a:cubicBezTo>
                    <a:cubicBezTo>
                      <a:pt x="243180" y="516961"/>
                      <a:pt x="243474" y="516975"/>
                      <a:pt x="243766" y="516975"/>
                    </a:cubicBezTo>
                    <a:cubicBezTo>
                      <a:pt x="248016" y="516975"/>
                      <a:pt x="252029" y="514996"/>
                      <a:pt x="254606" y="511595"/>
                    </a:cubicBezTo>
                    <a:cubicBezTo>
                      <a:pt x="257369" y="507969"/>
                      <a:pt x="258113" y="503202"/>
                      <a:pt x="256598" y="498899"/>
                    </a:cubicBezTo>
                    <a:cubicBezTo>
                      <a:pt x="249451" y="478379"/>
                      <a:pt x="245812" y="457261"/>
                      <a:pt x="245812" y="436157"/>
                    </a:cubicBezTo>
                    <a:close/>
                    <a:moveTo>
                      <a:pt x="187372" y="350573"/>
                    </a:moveTo>
                    <a:cubicBezTo>
                      <a:pt x="184716" y="353228"/>
                      <a:pt x="181235" y="354557"/>
                      <a:pt x="177756" y="354557"/>
                    </a:cubicBezTo>
                    <a:cubicBezTo>
                      <a:pt x="174277" y="354557"/>
                      <a:pt x="170797" y="353228"/>
                      <a:pt x="168140" y="350573"/>
                    </a:cubicBezTo>
                    <a:cubicBezTo>
                      <a:pt x="162827" y="345260"/>
                      <a:pt x="162827" y="336653"/>
                      <a:pt x="168140" y="331342"/>
                    </a:cubicBezTo>
                    <a:lnTo>
                      <a:pt x="245757" y="253726"/>
                    </a:lnTo>
                    <a:lnTo>
                      <a:pt x="245757" y="96157"/>
                    </a:lnTo>
                    <a:cubicBezTo>
                      <a:pt x="245757" y="88640"/>
                      <a:pt x="251840" y="82557"/>
                      <a:pt x="259358" y="82557"/>
                    </a:cubicBezTo>
                    <a:cubicBezTo>
                      <a:pt x="266875" y="82557"/>
                      <a:pt x="272958" y="88640"/>
                      <a:pt x="272958" y="96157"/>
                    </a:cubicBezTo>
                    <a:lnTo>
                      <a:pt x="272958" y="259358"/>
                    </a:lnTo>
                    <a:cubicBezTo>
                      <a:pt x="272958" y="262970"/>
                      <a:pt x="271524" y="266424"/>
                      <a:pt x="268974" y="268974"/>
                    </a:cubicBezTo>
                    <a:lnTo>
                      <a:pt x="187372" y="3505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6" name="Forma libre 286">
                <a:extLst>
                  <a:ext uri="{FF2B5EF4-FFF2-40B4-BE49-F238E27FC236}">
                    <a16:creationId xmlns:a16="http://schemas.microsoft.com/office/drawing/2014/main" id="{4D56D18E-650D-9446-81AD-8DCFDC56757D}"/>
                  </a:ext>
                </a:extLst>
              </p:cNvPr>
              <p:cNvSpPr/>
              <p:nvPr/>
            </p:nvSpPr>
            <p:spPr>
              <a:xfrm>
                <a:off x="835824" y="510902"/>
                <a:ext cx="327676" cy="327676"/>
              </a:xfrm>
              <a:custGeom>
                <a:avLst/>
                <a:gdLst>
                  <a:gd name="connsiteX0" fmla="*/ 164157 w 327676"/>
                  <a:gd name="connsiteY0" fmla="*/ 956 h 327676"/>
                  <a:gd name="connsiteX1" fmla="*/ 956 w 327676"/>
                  <a:gd name="connsiteY1" fmla="*/ 164157 h 327676"/>
                  <a:gd name="connsiteX2" fmla="*/ 164157 w 327676"/>
                  <a:gd name="connsiteY2" fmla="*/ 327357 h 327676"/>
                  <a:gd name="connsiteX3" fmla="*/ 327357 w 327676"/>
                  <a:gd name="connsiteY3" fmla="*/ 164157 h 327676"/>
                  <a:gd name="connsiteX4" fmla="*/ 164157 w 327676"/>
                  <a:gd name="connsiteY4" fmla="*/ 956 h 327676"/>
                  <a:gd name="connsiteX5" fmla="*/ 157357 w 327676"/>
                  <a:gd name="connsiteY5" fmla="*/ 150558 h 327676"/>
                  <a:gd name="connsiteX6" fmla="*/ 170958 w 327676"/>
                  <a:gd name="connsiteY6" fmla="*/ 150558 h 327676"/>
                  <a:gd name="connsiteX7" fmla="*/ 218557 w 327676"/>
                  <a:gd name="connsiteY7" fmla="*/ 198157 h 327676"/>
                  <a:gd name="connsiteX8" fmla="*/ 177757 w 327676"/>
                  <a:gd name="connsiteY8" fmla="*/ 245070 h 327676"/>
                  <a:gd name="connsiteX9" fmla="*/ 177757 w 327676"/>
                  <a:gd name="connsiteY9" fmla="*/ 259358 h 327676"/>
                  <a:gd name="connsiteX10" fmla="*/ 164157 w 327676"/>
                  <a:gd name="connsiteY10" fmla="*/ 272958 h 327676"/>
                  <a:gd name="connsiteX11" fmla="*/ 150556 w 327676"/>
                  <a:gd name="connsiteY11" fmla="*/ 259358 h 327676"/>
                  <a:gd name="connsiteX12" fmla="*/ 150556 w 327676"/>
                  <a:gd name="connsiteY12" fmla="*/ 245757 h 327676"/>
                  <a:gd name="connsiteX13" fmla="*/ 123357 w 327676"/>
                  <a:gd name="connsiteY13" fmla="*/ 245757 h 327676"/>
                  <a:gd name="connsiteX14" fmla="*/ 109756 w 327676"/>
                  <a:gd name="connsiteY14" fmla="*/ 232157 h 327676"/>
                  <a:gd name="connsiteX15" fmla="*/ 123357 w 327676"/>
                  <a:gd name="connsiteY15" fmla="*/ 218556 h 327676"/>
                  <a:gd name="connsiteX16" fmla="*/ 170956 w 327676"/>
                  <a:gd name="connsiteY16" fmla="*/ 218556 h 327676"/>
                  <a:gd name="connsiteX17" fmla="*/ 191356 w 327676"/>
                  <a:gd name="connsiteY17" fmla="*/ 198156 h 327676"/>
                  <a:gd name="connsiteX18" fmla="*/ 170956 w 327676"/>
                  <a:gd name="connsiteY18" fmla="*/ 177756 h 327676"/>
                  <a:gd name="connsiteX19" fmla="*/ 157357 w 327676"/>
                  <a:gd name="connsiteY19" fmla="*/ 177756 h 327676"/>
                  <a:gd name="connsiteX20" fmla="*/ 109757 w 327676"/>
                  <a:gd name="connsiteY20" fmla="*/ 130156 h 327676"/>
                  <a:gd name="connsiteX21" fmla="*/ 150558 w 327676"/>
                  <a:gd name="connsiteY21" fmla="*/ 83244 h 327676"/>
                  <a:gd name="connsiteX22" fmla="*/ 150558 w 327676"/>
                  <a:gd name="connsiteY22" fmla="*/ 68956 h 327676"/>
                  <a:gd name="connsiteX23" fmla="*/ 164158 w 327676"/>
                  <a:gd name="connsiteY23" fmla="*/ 55356 h 327676"/>
                  <a:gd name="connsiteX24" fmla="*/ 177757 w 327676"/>
                  <a:gd name="connsiteY24" fmla="*/ 68957 h 327676"/>
                  <a:gd name="connsiteX25" fmla="*/ 177757 w 327676"/>
                  <a:gd name="connsiteY25" fmla="*/ 82558 h 327676"/>
                  <a:gd name="connsiteX26" fmla="*/ 204957 w 327676"/>
                  <a:gd name="connsiteY26" fmla="*/ 82558 h 327676"/>
                  <a:gd name="connsiteX27" fmla="*/ 218557 w 327676"/>
                  <a:gd name="connsiteY27" fmla="*/ 96158 h 327676"/>
                  <a:gd name="connsiteX28" fmla="*/ 204957 w 327676"/>
                  <a:gd name="connsiteY28" fmla="*/ 109759 h 327676"/>
                  <a:gd name="connsiteX29" fmla="*/ 157357 w 327676"/>
                  <a:gd name="connsiteY29" fmla="*/ 109759 h 327676"/>
                  <a:gd name="connsiteX30" fmla="*/ 136957 w 327676"/>
                  <a:gd name="connsiteY30" fmla="*/ 130159 h 327676"/>
                  <a:gd name="connsiteX31" fmla="*/ 157357 w 327676"/>
                  <a:gd name="connsiteY31" fmla="*/ 150558 h 32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27676" h="327676">
                    <a:moveTo>
                      <a:pt x="164157" y="956"/>
                    </a:moveTo>
                    <a:cubicBezTo>
                      <a:pt x="74163" y="956"/>
                      <a:pt x="956" y="74163"/>
                      <a:pt x="956" y="164157"/>
                    </a:cubicBezTo>
                    <a:cubicBezTo>
                      <a:pt x="956" y="254150"/>
                      <a:pt x="74163" y="327357"/>
                      <a:pt x="164157" y="327357"/>
                    </a:cubicBezTo>
                    <a:cubicBezTo>
                      <a:pt x="254150" y="327357"/>
                      <a:pt x="327357" y="254150"/>
                      <a:pt x="327357" y="164157"/>
                    </a:cubicBezTo>
                    <a:cubicBezTo>
                      <a:pt x="327357" y="74163"/>
                      <a:pt x="254152" y="956"/>
                      <a:pt x="164157" y="956"/>
                    </a:cubicBezTo>
                    <a:close/>
                    <a:moveTo>
                      <a:pt x="157357" y="150558"/>
                    </a:moveTo>
                    <a:lnTo>
                      <a:pt x="170958" y="150558"/>
                    </a:lnTo>
                    <a:cubicBezTo>
                      <a:pt x="197201" y="150558"/>
                      <a:pt x="218557" y="171914"/>
                      <a:pt x="218557" y="198157"/>
                    </a:cubicBezTo>
                    <a:cubicBezTo>
                      <a:pt x="218557" y="222074"/>
                      <a:pt x="200766" y="241737"/>
                      <a:pt x="177757" y="245070"/>
                    </a:cubicBezTo>
                    <a:lnTo>
                      <a:pt x="177757" y="259358"/>
                    </a:lnTo>
                    <a:cubicBezTo>
                      <a:pt x="177757" y="266875"/>
                      <a:pt x="171674" y="272958"/>
                      <a:pt x="164157" y="272958"/>
                    </a:cubicBezTo>
                    <a:cubicBezTo>
                      <a:pt x="156639" y="272958"/>
                      <a:pt x="150556" y="266875"/>
                      <a:pt x="150556" y="259358"/>
                    </a:cubicBezTo>
                    <a:lnTo>
                      <a:pt x="150556" y="245757"/>
                    </a:lnTo>
                    <a:lnTo>
                      <a:pt x="123357" y="245757"/>
                    </a:lnTo>
                    <a:cubicBezTo>
                      <a:pt x="115839" y="245757"/>
                      <a:pt x="109756" y="239674"/>
                      <a:pt x="109756" y="232157"/>
                    </a:cubicBezTo>
                    <a:cubicBezTo>
                      <a:pt x="109756" y="224639"/>
                      <a:pt x="115839" y="218556"/>
                      <a:pt x="123357" y="218556"/>
                    </a:cubicBezTo>
                    <a:lnTo>
                      <a:pt x="170956" y="218556"/>
                    </a:lnTo>
                    <a:cubicBezTo>
                      <a:pt x="182193" y="218556"/>
                      <a:pt x="191356" y="209405"/>
                      <a:pt x="191356" y="198156"/>
                    </a:cubicBezTo>
                    <a:cubicBezTo>
                      <a:pt x="191356" y="186907"/>
                      <a:pt x="182192" y="177756"/>
                      <a:pt x="170956" y="177756"/>
                    </a:cubicBezTo>
                    <a:lnTo>
                      <a:pt x="157357" y="177756"/>
                    </a:lnTo>
                    <a:cubicBezTo>
                      <a:pt x="131114" y="177756"/>
                      <a:pt x="109757" y="156400"/>
                      <a:pt x="109757" y="130156"/>
                    </a:cubicBezTo>
                    <a:cubicBezTo>
                      <a:pt x="109757" y="106240"/>
                      <a:pt x="127549" y="86577"/>
                      <a:pt x="150558" y="83244"/>
                    </a:cubicBezTo>
                    <a:lnTo>
                      <a:pt x="150558" y="68956"/>
                    </a:lnTo>
                    <a:cubicBezTo>
                      <a:pt x="150558" y="61439"/>
                      <a:pt x="156641" y="55356"/>
                      <a:pt x="164158" y="55356"/>
                    </a:cubicBezTo>
                    <a:cubicBezTo>
                      <a:pt x="171676" y="55356"/>
                      <a:pt x="177757" y="61440"/>
                      <a:pt x="177757" y="68957"/>
                    </a:cubicBezTo>
                    <a:lnTo>
                      <a:pt x="177757" y="82558"/>
                    </a:lnTo>
                    <a:lnTo>
                      <a:pt x="204957" y="82558"/>
                    </a:lnTo>
                    <a:cubicBezTo>
                      <a:pt x="212474" y="82558"/>
                      <a:pt x="218557" y="88641"/>
                      <a:pt x="218557" y="96158"/>
                    </a:cubicBezTo>
                    <a:cubicBezTo>
                      <a:pt x="218557" y="103676"/>
                      <a:pt x="212474" y="109759"/>
                      <a:pt x="204957" y="109759"/>
                    </a:cubicBezTo>
                    <a:lnTo>
                      <a:pt x="157357" y="109759"/>
                    </a:lnTo>
                    <a:cubicBezTo>
                      <a:pt x="146121" y="109759"/>
                      <a:pt x="136957" y="118909"/>
                      <a:pt x="136957" y="130159"/>
                    </a:cubicBezTo>
                    <a:cubicBezTo>
                      <a:pt x="136957" y="141408"/>
                      <a:pt x="146122" y="150558"/>
                      <a:pt x="157357" y="1505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2E7D27-3E29-954A-9308-C2279E9EF1CA}"/>
                </a:ext>
              </a:extLst>
            </p:cNvPr>
            <p:cNvSpPr txBox="1"/>
            <p:nvPr/>
          </p:nvSpPr>
          <p:spPr>
            <a:xfrm>
              <a:off x="11188072" y="10748088"/>
              <a:ext cx="38099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platforms.</a:t>
              </a:r>
            </a:p>
          </p:txBody>
        </p:sp>
      </p:grpSp>
      <p:sp>
        <p:nvSpPr>
          <p:cNvPr id="49" name="CuadroTexto 351">
            <a:extLst>
              <a:ext uri="{FF2B5EF4-FFF2-40B4-BE49-F238E27FC236}">
                <a16:creationId xmlns:a16="http://schemas.microsoft.com/office/drawing/2014/main" id="{699FD713-EFCC-5147-B226-9A26C24FE3C9}"/>
              </a:ext>
            </a:extLst>
          </p:cNvPr>
          <p:cNvSpPr txBox="1"/>
          <p:nvPr/>
        </p:nvSpPr>
        <p:spPr>
          <a:xfrm>
            <a:off x="14504472" y="10932696"/>
            <a:ext cx="83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</p:spTree>
    <p:extLst>
      <p:ext uri="{BB962C8B-B14F-4D97-AF65-F5344CB8AC3E}">
        <p14:creationId xmlns:p14="http://schemas.microsoft.com/office/powerpoint/2010/main" val="173107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5D09B329-B9CE-894E-B2AB-091CA8472221}"/>
              </a:ext>
            </a:extLst>
          </p:cNvPr>
          <p:cNvGraphicFramePr/>
          <p:nvPr/>
        </p:nvGraphicFramePr>
        <p:xfrm>
          <a:off x="1452337" y="3839255"/>
          <a:ext cx="21472978" cy="6241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9F7597F2-F99B-6B4C-956F-562A34C09D2D}"/>
              </a:ext>
            </a:extLst>
          </p:cNvPr>
          <p:cNvGrpSpPr/>
          <p:nvPr/>
        </p:nvGrpSpPr>
        <p:grpSpPr>
          <a:xfrm>
            <a:off x="1452337" y="11644692"/>
            <a:ext cx="9944314" cy="584775"/>
            <a:chOff x="1452337" y="10817762"/>
            <a:chExt cx="9944314" cy="58477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F3FD96F-0781-1741-849A-1CF40F367AFB}"/>
                </a:ext>
              </a:extLst>
            </p:cNvPr>
            <p:cNvGrpSpPr/>
            <p:nvPr/>
          </p:nvGrpSpPr>
          <p:grpSpPr>
            <a:xfrm>
              <a:off x="1452337" y="10817762"/>
              <a:ext cx="2548428" cy="584775"/>
              <a:chOff x="1363215" y="11728229"/>
              <a:chExt cx="2548428" cy="584775"/>
            </a:xfrm>
          </p:grpSpPr>
          <p:sp>
            <p:nvSpPr>
              <p:cNvPr id="53" name="Oval 18">
                <a:extLst>
                  <a:ext uri="{FF2B5EF4-FFF2-40B4-BE49-F238E27FC236}">
                    <a16:creationId xmlns:a16="http://schemas.microsoft.com/office/drawing/2014/main" id="{36F040F2-9A97-304E-BADF-A2AF52737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3215" y="11763978"/>
                <a:ext cx="328613" cy="32861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4400" b="1" baseline="0">
                  <a:solidFill>
                    <a:schemeClr val="tx2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54" name="AutoShape 19">
                <a:extLst>
                  <a:ext uri="{FF2B5EF4-FFF2-40B4-BE49-F238E27FC236}">
                    <a16:creationId xmlns:a16="http://schemas.microsoft.com/office/drawing/2014/main" id="{F74289FB-EF4F-8041-A6C1-49D826F8E6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3065" y="11856053"/>
                <a:ext cx="188913" cy="144462"/>
              </a:xfrm>
              <a:custGeom>
                <a:avLst/>
                <a:gdLst>
                  <a:gd name="T0" fmla="*/ 94404 w 21600"/>
                  <a:gd name="T1" fmla="*/ 72191 h 21600"/>
                  <a:gd name="T2" fmla="*/ 94404 w 21600"/>
                  <a:gd name="T3" fmla="*/ 72191 h 21600"/>
                  <a:gd name="T4" fmla="*/ 94404 w 21600"/>
                  <a:gd name="T5" fmla="*/ 72191 h 21600"/>
                  <a:gd name="T6" fmla="*/ 94404 w 21600"/>
                  <a:gd name="T7" fmla="*/ 7219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sz="28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69A1FCD-7931-4F47-82BC-DECB670FEB9B}"/>
                  </a:ext>
                </a:extLst>
              </p:cNvPr>
              <p:cNvSpPr txBox="1"/>
              <p:nvPr/>
            </p:nvSpPr>
            <p:spPr>
              <a:xfrm>
                <a:off x="1761679" y="11728229"/>
                <a:ext cx="21499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Customer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72B6A38-1814-8941-94DD-88956112462D}"/>
                </a:ext>
              </a:extLst>
            </p:cNvPr>
            <p:cNvGrpSpPr/>
            <p:nvPr/>
          </p:nvGrpSpPr>
          <p:grpSpPr>
            <a:xfrm>
              <a:off x="4216555" y="10817762"/>
              <a:ext cx="2548427" cy="584775"/>
              <a:chOff x="5101838" y="11728229"/>
              <a:chExt cx="2548427" cy="584775"/>
            </a:xfrm>
          </p:grpSpPr>
          <p:sp>
            <p:nvSpPr>
              <p:cNvPr id="50" name="Oval 18">
                <a:extLst>
                  <a:ext uri="{FF2B5EF4-FFF2-40B4-BE49-F238E27FC236}">
                    <a16:creationId xmlns:a16="http://schemas.microsoft.com/office/drawing/2014/main" id="{C583659C-B3EF-594C-858B-BDA4020BD3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1838" y="11763978"/>
                <a:ext cx="328613" cy="32861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4400" b="1" baseline="0">
                  <a:solidFill>
                    <a:schemeClr val="tx2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51" name="AutoShape 19">
                <a:extLst>
                  <a:ext uri="{FF2B5EF4-FFF2-40B4-BE49-F238E27FC236}">
                    <a16:creationId xmlns:a16="http://schemas.microsoft.com/office/drawing/2014/main" id="{1D583F49-F212-0845-8843-510E1E29A4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1688" y="11856053"/>
                <a:ext cx="188913" cy="144462"/>
              </a:xfrm>
              <a:custGeom>
                <a:avLst/>
                <a:gdLst>
                  <a:gd name="T0" fmla="*/ 94404 w 21600"/>
                  <a:gd name="T1" fmla="*/ 72191 h 21600"/>
                  <a:gd name="T2" fmla="*/ 94404 w 21600"/>
                  <a:gd name="T3" fmla="*/ 72191 h 21600"/>
                  <a:gd name="T4" fmla="*/ 94404 w 21600"/>
                  <a:gd name="T5" fmla="*/ 72191 h 21600"/>
                  <a:gd name="T6" fmla="*/ 94404 w 21600"/>
                  <a:gd name="T7" fmla="*/ 7219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sz="28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E8B3F57-44AD-1740-9433-38BCA72817E7}"/>
                  </a:ext>
                </a:extLst>
              </p:cNvPr>
              <p:cNvSpPr txBox="1"/>
              <p:nvPr/>
            </p:nvSpPr>
            <p:spPr>
              <a:xfrm>
                <a:off x="5500301" y="11728229"/>
                <a:ext cx="21499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C25ECF5-F78D-7F41-A210-B75413F2B917}"/>
                </a:ext>
              </a:extLst>
            </p:cNvPr>
            <p:cNvGrpSpPr/>
            <p:nvPr/>
          </p:nvGrpSpPr>
          <p:grpSpPr>
            <a:xfrm>
              <a:off x="6626116" y="10817762"/>
              <a:ext cx="2650038" cy="584775"/>
              <a:chOff x="8828886" y="11728229"/>
              <a:chExt cx="2650038" cy="584775"/>
            </a:xfrm>
          </p:grpSpPr>
          <p:sp>
            <p:nvSpPr>
              <p:cNvPr id="30" name="Oval 18">
                <a:extLst>
                  <a:ext uri="{FF2B5EF4-FFF2-40B4-BE49-F238E27FC236}">
                    <a16:creationId xmlns:a16="http://schemas.microsoft.com/office/drawing/2014/main" id="{A60AEE0D-C29A-4F41-A9DF-A202F76E2F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28886" y="11763978"/>
                <a:ext cx="328613" cy="32861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4400" b="1" baseline="0">
                  <a:solidFill>
                    <a:schemeClr val="tx2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3" name="AutoShape 19">
                <a:extLst>
                  <a:ext uri="{FF2B5EF4-FFF2-40B4-BE49-F238E27FC236}">
                    <a16:creationId xmlns:a16="http://schemas.microsoft.com/office/drawing/2014/main" id="{F4B29164-E6AF-7E48-B929-44A4AFF297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8736" y="11856053"/>
                <a:ext cx="188913" cy="144462"/>
              </a:xfrm>
              <a:custGeom>
                <a:avLst/>
                <a:gdLst>
                  <a:gd name="T0" fmla="*/ 94404 w 21600"/>
                  <a:gd name="T1" fmla="*/ 72191 h 21600"/>
                  <a:gd name="T2" fmla="*/ 94404 w 21600"/>
                  <a:gd name="T3" fmla="*/ 72191 h 21600"/>
                  <a:gd name="T4" fmla="*/ 94404 w 21600"/>
                  <a:gd name="T5" fmla="*/ 72191 h 21600"/>
                  <a:gd name="T6" fmla="*/ 94404 w 21600"/>
                  <a:gd name="T7" fmla="*/ 7219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sz="28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5179309-D237-8C41-8F4B-3342B6716DA2}"/>
                  </a:ext>
                </a:extLst>
              </p:cNvPr>
              <p:cNvSpPr txBox="1"/>
              <p:nvPr/>
            </p:nvSpPr>
            <p:spPr>
              <a:xfrm>
                <a:off x="9214847" y="11728229"/>
                <a:ext cx="22640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F373160-02BD-6042-9328-D4ACF6E99D61}"/>
                </a:ext>
              </a:extLst>
            </p:cNvPr>
            <p:cNvGrpSpPr/>
            <p:nvPr/>
          </p:nvGrpSpPr>
          <p:grpSpPr>
            <a:xfrm>
              <a:off x="9455303" y="10817762"/>
              <a:ext cx="1941348" cy="584775"/>
              <a:chOff x="8828886" y="11728229"/>
              <a:chExt cx="1941348" cy="584775"/>
            </a:xfrm>
          </p:grpSpPr>
          <p:sp>
            <p:nvSpPr>
              <p:cNvPr id="57" name="Oval 18">
                <a:extLst>
                  <a:ext uri="{FF2B5EF4-FFF2-40B4-BE49-F238E27FC236}">
                    <a16:creationId xmlns:a16="http://schemas.microsoft.com/office/drawing/2014/main" id="{FB4E895F-6700-4143-98ED-A960425051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28886" y="11763978"/>
                <a:ext cx="328613" cy="32861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4400" b="1" baseline="0">
                  <a:solidFill>
                    <a:schemeClr val="tx2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58" name="AutoShape 19">
                <a:extLst>
                  <a:ext uri="{FF2B5EF4-FFF2-40B4-BE49-F238E27FC236}">
                    <a16:creationId xmlns:a16="http://schemas.microsoft.com/office/drawing/2014/main" id="{FF032474-265B-714E-9BDE-A7451C4A8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8736" y="11856053"/>
                <a:ext cx="188913" cy="144462"/>
              </a:xfrm>
              <a:custGeom>
                <a:avLst/>
                <a:gdLst>
                  <a:gd name="T0" fmla="*/ 94404 w 21600"/>
                  <a:gd name="T1" fmla="*/ 72191 h 21600"/>
                  <a:gd name="T2" fmla="*/ 94404 w 21600"/>
                  <a:gd name="T3" fmla="*/ 72191 h 21600"/>
                  <a:gd name="T4" fmla="*/ 94404 w 21600"/>
                  <a:gd name="T5" fmla="*/ 72191 h 21600"/>
                  <a:gd name="T6" fmla="*/ 94404 w 21600"/>
                  <a:gd name="T7" fmla="*/ 7219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sz="28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8CAD29E-F40F-7A46-A897-8B146635353C}"/>
                  </a:ext>
                </a:extLst>
              </p:cNvPr>
              <p:cNvSpPr txBox="1"/>
              <p:nvPr/>
            </p:nvSpPr>
            <p:spPr>
              <a:xfrm>
                <a:off x="9214847" y="11728229"/>
                <a:ext cx="15553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Sales</a:t>
                </a:r>
              </a:p>
            </p:txBody>
          </p:sp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44F1205-2EF2-B24E-89E7-0EE4E9BE48C4}"/>
              </a:ext>
            </a:extLst>
          </p:cNvPr>
          <p:cNvSpPr txBox="1"/>
          <p:nvPr/>
        </p:nvSpPr>
        <p:spPr>
          <a:xfrm>
            <a:off x="15953761" y="10844472"/>
            <a:ext cx="69112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A1DA39B-CAD1-B648-A3F2-A06C919AC17B}"/>
              </a:ext>
            </a:extLst>
          </p:cNvPr>
          <p:cNvGrpSpPr/>
          <p:nvPr/>
        </p:nvGrpSpPr>
        <p:grpSpPr>
          <a:xfrm flipH="1">
            <a:off x="5068574" y="5047268"/>
            <a:ext cx="3115084" cy="1730277"/>
            <a:chOff x="19021022" y="4422664"/>
            <a:chExt cx="3115084" cy="173027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2BF83D6-E11E-6E4B-9732-BE411E393137}"/>
                </a:ext>
              </a:extLst>
            </p:cNvPr>
            <p:cNvGrpSpPr/>
            <p:nvPr/>
          </p:nvGrpSpPr>
          <p:grpSpPr>
            <a:xfrm rot="10800000">
              <a:off x="19021022" y="4422664"/>
              <a:ext cx="3115084" cy="1730277"/>
              <a:chOff x="17490622" y="6354241"/>
              <a:chExt cx="3115084" cy="1730277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FF272037-4099-144F-A983-E8388CC4F69A}"/>
                  </a:ext>
                </a:extLst>
              </p:cNvPr>
              <p:cNvGrpSpPr/>
              <p:nvPr/>
            </p:nvGrpSpPr>
            <p:grpSpPr>
              <a:xfrm>
                <a:off x="17490622" y="6596936"/>
                <a:ext cx="3115084" cy="1487582"/>
                <a:chOff x="5632676" y="9607138"/>
                <a:chExt cx="3115084" cy="1487582"/>
              </a:xfrm>
              <a:solidFill>
                <a:schemeClr val="tx2"/>
              </a:solidFill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012005CF-149E-764B-AFF2-4388202712A2}"/>
                    </a:ext>
                  </a:extLst>
                </p:cNvPr>
                <p:cNvSpPr/>
                <p:nvPr/>
              </p:nvSpPr>
              <p:spPr>
                <a:xfrm>
                  <a:off x="5632676" y="9906000"/>
                  <a:ext cx="3115084" cy="118872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Triangle 66">
                  <a:extLst>
                    <a:ext uri="{FF2B5EF4-FFF2-40B4-BE49-F238E27FC236}">
                      <a16:creationId xmlns:a16="http://schemas.microsoft.com/office/drawing/2014/main" id="{5463D881-A4B4-4A48-B6A6-BD01170EB26D}"/>
                    </a:ext>
                  </a:extLst>
                </p:cNvPr>
                <p:cNvSpPr/>
                <p:nvPr/>
              </p:nvSpPr>
              <p:spPr>
                <a:xfrm>
                  <a:off x="5961413" y="9607138"/>
                  <a:ext cx="523464" cy="4512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22DD4EA-A77E-9140-8A12-B4CEEE6366C0}"/>
                  </a:ext>
                </a:extLst>
              </p:cNvPr>
              <p:cNvSpPr/>
              <p:nvPr/>
            </p:nvSpPr>
            <p:spPr>
              <a:xfrm>
                <a:off x="17989612" y="6354241"/>
                <a:ext cx="182958" cy="18295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TextBox 60">
              <a:extLst>
                <a:ext uri="{FF2B5EF4-FFF2-40B4-BE49-F238E27FC236}">
                  <a16:creationId xmlns:a16="http://schemas.microsoft.com/office/drawing/2014/main" id="{525BAB01-3ABB-154C-B62A-B30323B3F417}"/>
                </a:ext>
              </a:extLst>
            </p:cNvPr>
            <p:cNvSpPr txBox="1"/>
            <p:nvPr/>
          </p:nvSpPr>
          <p:spPr>
            <a:xfrm>
              <a:off x="19358676" y="4693857"/>
              <a:ext cx="2439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-2,540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8161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1A51FAC-8303-3C4C-B860-0C86AE12274D}"/>
              </a:ext>
            </a:extLst>
          </p:cNvPr>
          <p:cNvGrpSpPr/>
          <p:nvPr/>
        </p:nvGrpSpPr>
        <p:grpSpPr>
          <a:xfrm>
            <a:off x="869950" y="3192839"/>
            <a:ext cx="22637750" cy="9183514"/>
            <a:chOff x="869950" y="3130670"/>
            <a:chExt cx="22637750" cy="9183514"/>
          </a:xfrm>
        </p:grpSpPr>
        <p:graphicFrame>
          <p:nvGraphicFramePr>
            <p:cNvPr id="34" name="Chart 33">
              <a:extLst>
                <a:ext uri="{FF2B5EF4-FFF2-40B4-BE49-F238E27FC236}">
                  <a16:creationId xmlns:a16="http://schemas.microsoft.com/office/drawing/2014/main" id="{D9EB3A14-04FC-4B4A-8BE0-FA416CC0C2B2}"/>
                </a:ext>
              </a:extLst>
            </p:cNvPr>
            <p:cNvGraphicFramePr/>
            <p:nvPr/>
          </p:nvGraphicFramePr>
          <p:xfrm>
            <a:off x="869950" y="3130670"/>
            <a:ext cx="22637750" cy="65590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C357B94-7E11-C04B-B81E-457CF74E5478}"/>
                </a:ext>
              </a:extLst>
            </p:cNvPr>
            <p:cNvGrpSpPr/>
            <p:nvPr/>
          </p:nvGrpSpPr>
          <p:grpSpPr>
            <a:xfrm>
              <a:off x="2450528" y="10207498"/>
              <a:ext cx="19932394" cy="2106686"/>
              <a:chOff x="2450528" y="10207498"/>
              <a:chExt cx="19405157" cy="2106686"/>
            </a:xfrm>
          </p:grpSpPr>
          <p:sp>
            <p:nvSpPr>
              <p:cNvPr id="35" name="Rectangle 3">
                <a:extLst>
                  <a:ext uri="{FF2B5EF4-FFF2-40B4-BE49-F238E27FC236}">
                    <a16:creationId xmlns:a16="http://schemas.microsoft.com/office/drawing/2014/main" id="{AB96E595-27A2-A14F-A608-42E5E446E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1490" y="10207498"/>
                <a:ext cx="5757863" cy="89852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6" name="Text Box 4">
                <a:extLst>
                  <a:ext uri="{FF2B5EF4-FFF2-40B4-BE49-F238E27FC236}">
                    <a16:creationId xmlns:a16="http://schemas.microsoft.com/office/drawing/2014/main" id="{1FDD536B-35B6-C149-A325-2B46D4D5EEE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155378" y="10356864"/>
                <a:ext cx="4348162" cy="5950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3200" b="1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Open Sans" charset="0"/>
                    <a:cs typeface="Open Sans" charset="0"/>
                    <a:sym typeface="Open Sans" charset="0"/>
                  </a:rPr>
                  <a:t>Payments</a:t>
                </a:r>
                <a:endParaRPr lang="x-none" altLang="x-none" sz="3200" b="1">
                  <a:solidFill>
                    <a:srgbClr val="FFFFFF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endParaRPr>
              </a:p>
            </p:txBody>
          </p:sp>
          <p:sp>
            <p:nvSpPr>
              <p:cNvPr id="37" name="Rectangle 6">
                <a:extLst>
                  <a:ext uri="{FF2B5EF4-FFF2-40B4-BE49-F238E27FC236}">
                    <a16:creationId xmlns:a16="http://schemas.microsoft.com/office/drawing/2014/main" id="{0F1C3CC2-512A-9345-A0EA-90F276F815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13290" y="10207498"/>
                <a:ext cx="5757863" cy="89852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8" name="Text Box 7">
                <a:extLst>
                  <a:ext uri="{FF2B5EF4-FFF2-40B4-BE49-F238E27FC236}">
                    <a16:creationId xmlns:a16="http://schemas.microsoft.com/office/drawing/2014/main" id="{1E460058-21FB-C948-855D-F052B20BD55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018140" y="10354715"/>
                <a:ext cx="4348162" cy="5950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3200" b="1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Open Sans" charset="0"/>
                    <a:cs typeface="Open Sans" charset="0"/>
                    <a:sym typeface="Open Sans" charset="0"/>
                  </a:rPr>
                  <a:t>Customer</a:t>
                </a:r>
                <a:endParaRPr lang="x-none" altLang="x-none" sz="3200" b="1">
                  <a:solidFill>
                    <a:srgbClr val="FFFFFF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endParaRPr>
              </a:p>
            </p:txBody>
          </p:sp>
          <p:sp>
            <p:nvSpPr>
              <p:cNvPr id="39" name="Rectangle 13">
                <a:extLst>
                  <a:ext uri="{FF2B5EF4-FFF2-40B4-BE49-F238E27FC236}">
                    <a16:creationId xmlns:a16="http://schemas.microsoft.com/office/drawing/2014/main" id="{9C940A05-066F-394D-AB2E-3227D679EA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0528" y="11226707"/>
                <a:ext cx="5757862" cy="10874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6400" b="1" baseline="0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rPr>
                  <a:t>+450</a:t>
                </a:r>
                <a:endParaRPr lang="x-none" altLang="x-none" sz="6400" b="1" baseline="0">
                  <a:solidFill>
                    <a:schemeClr val="tx2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endParaRPr>
              </a:p>
            </p:txBody>
          </p:sp>
          <p:sp>
            <p:nvSpPr>
              <p:cNvPr id="40" name="Rectangle 37">
                <a:extLst>
                  <a:ext uri="{FF2B5EF4-FFF2-40B4-BE49-F238E27FC236}">
                    <a16:creationId xmlns:a16="http://schemas.microsoft.com/office/drawing/2014/main" id="{5F9C7594-BC81-AA42-9CCE-E122F21519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6928" y="11226707"/>
                <a:ext cx="5757862" cy="10874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6400" b="1" baseline="0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rPr>
                  <a:t>34</a:t>
                </a:r>
                <a:endParaRPr lang="x-none" altLang="x-none" sz="6400" b="1" baseline="0">
                  <a:solidFill>
                    <a:schemeClr val="tx2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endParaRPr>
              </a:p>
            </p:txBody>
          </p:sp>
          <p:sp>
            <p:nvSpPr>
              <p:cNvPr id="44" name="Rectangle 6">
                <a:extLst>
                  <a:ext uri="{FF2B5EF4-FFF2-40B4-BE49-F238E27FC236}">
                    <a16:creationId xmlns:a16="http://schemas.microsoft.com/office/drawing/2014/main" id="{D275BE2D-0F57-0241-9BA9-28E79A3C5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7822" y="10207498"/>
                <a:ext cx="5757863" cy="8985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45" name="Text Box 7">
                <a:extLst>
                  <a:ext uri="{FF2B5EF4-FFF2-40B4-BE49-F238E27FC236}">
                    <a16:creationId xmlns:a16="http://schemas.microsoft.com/office/drawing/2014/main" id="{81E0A086-FBBA-BB46-8941-D370AC65992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6802672" y="10354715"/>
                <a:ext cx="4348162" cy="5950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3200" b="1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Open Sans" charset="0"/>
                    <a:cs typeface="Open Sans" charset="0"/>
                    <a:sym typeface="Open Sans" charset="0"/>
                  </a:rPr>
                  <a:t>Sales</a:t>
                </a:r>
                <a:endParaRPr lang="x-none" altLang="x-none" sz="3200" b="1">
                  <a:solidFill>
                    <a:srgbClr val="FFFFFF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endParaRPr>
              </a:p>
            </p:txBody>
          </p:sp>
          <p:sp>
            <p:nvSpPr>
              <p:cNvPr id="46" name="Rectangle 37">
                <a:extLst>
                  <a:ext uri="{FF2B5EF4-FFF2-40B4-BE49-F238E27FC236}">
                    <a16:creationId xmlns:a16="http://schemas.microsoft.com/office/drawing/2014/main" id="{C2D31C59-75AE-444C-B717-1D18F7F021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1460" y="11226707"/>
                <a:ext cx="5757862" cy="10874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6400" b="1" baseline="0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rPr>
                  <a:t>$570K</a:t>
                </a:r>
                <a:endParaRPr lang="x-none" altLang="x-none" sz="6400" b="1" baseline="0">
                  <a:solidFill>
                    <a:schemeClr val="tx2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051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 charts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3CDEE2"/>
      </a:accent1>
      <a:accent2>
        <a:srgbClr val="3EEC9C"/>
      </a:accent2>
      <a:accent3>
        <a:srgbClr val="FED613"/>
      </a:accent3>
      <a:accent4>
        <a:srgbClr val="FEB833"/>
      </a:accent4>
      <a:accent5>
        <a:srgbClr val="65B1F5"/>
      </a:accent5>
      <a:accent6>
        <a:srgbClr val="A1ADFD"/>
      </a:accent6>
      <a:hlink>
        <a:srgbClr val="525BF8"/>
      </a:hlink>
      <a:folHlink>
        <a:srgbClr val="FF396B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3117</TotalTime>
  <Words>930</Words>
  <Application>Microsoft Macintosh PowerPoint</Application>
  <PresentationFormat>Custom</PresentationFormat>
  <Paragraphs>218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Helvetica Light</vt:lpstr>
      <vt:lpstr>Lato Regular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Lopez Luis Enrique</cp:lastModifiedBy>
  <cp:revision>430</cp:revision>
  <dcterms:created xsi:type="dcterms:W3CDTF">2020-05-04T13:20:50Z</dcterms:created>
  <dcterms:modified xsi:type="dcterms:W3CDTF">2020-10-08T02:08:24Z</dcterms:modified>
</cp:coreProperties>
</file>