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30" r:id="rId2"/>
    <p:sldId id="324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2" r:id="rId13"/>
    <p:sldId id="343" r:id="rId14"/>
    <p:sldId id="341" r:id="rId15"/>
    <p:sldId id="344" r:id="rId16"/>
    <p:sldId id="345" r:id="rId17"/>
    <p:sldId id="346" r:id="rId18"/>
    <p:sldId id="347" r:id="rId19"/>
    <p:sldId id="348" r:id="rId20"/>
    <p:sldId id="350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1FA"/>
    <a:srgbClr val="FF8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2"/>
    <p:restoredTop sz="95970"/>
  </p:normalViewPr>
  <p:slideViewPr>
    <p:cSldViewPr snapToGrid="0" snapToObjects="1">
      <p:cViewPr varScale="1">
        <p:scale>
          <a:sx n="58" d="100"/>
          <a:sy n="58" d="100"/>
        </p:scale>
        <p:origin x="6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Sep</c:v>
                </c:pt>
                <c:pt idx="9">
                  <c:v>Oct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6.7</c:v>
                </c:pt>
                <c:pt idx="6">
                  <c:v>2.9</c:v>
                </c:pt>
                <c:pt idx="7">
                  <c:v>5</c:v>
                </c:pt>
                <c:pt idx="8">
                  <c:v>2.1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EA-E64E-9602-C5063B4C0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94714192"/>
        <c:axId val="1375119840"/>
      </c:barChart>
      <c:catAx>
        <c:axId val="14947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75119840"/>
        <c:crosses val="autoZero"/>
        <c:auto val="1"/>
        <c:lblAlgn val="ctr"/>
        <c:lblOffset val="100"/>
        <c:noMultiLvlLbl val="0"/>
      </c:catAx>
      <c:valAx>
        <c:axId val="1375119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9471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tx1"/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22</c:v>
                </c:pt>
                <c:pt idx="2">
                  <c:v>54</c:v>
                </c:pt>
                <c:pt idx="3">
                  <c:v>63</c:v>
                </c:pt>
                <c:pt idx="4">
                  <c:v>45</c:v>
                </c:pt>
                <c:pt idx="5">
                  <c:v>25</c:v>
                </c:pt>
                <c:pt idx="6">
                  <c:v>17</c:v>
                </c:pt>
                <c:pt idx="7">
                  <c:v>6</c:v>
                </c:pt>
                <c:pt idx="8">
                  <c:v>2</c:v>
                </c:pt>
                <c:pt idx="9">
                  <c:v>33</c:v>
                </c:pt>
                <c:pt idx="10">
                  <c:v>21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AD-CF4F-AC6E-7B7049366A1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A12-A342-BA66-36B1383C793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A12-A342-BA66-36B1383C793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A12-A342-BA66-36B1383C7933}"/>
              </c:ext>
            </c:extLst>
          </c:dPt>
          <c:cat>
            <c:numRef>
              <c:f>Sheet1!$A$2:$A$5</c:f>
              <c:numCache>
                <c:formatCode>d\-mmm</c:formatCode>
                <c:ptCount val="4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12-A342-BA66-36B1383C79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d\-mmm</c:formatCode>
                <c:ptCount val="4"/>
                <c:pt idx="0">
                  <c:v>44105</c:v>
                </c:pt>
                <c:pt idx="1">
                  <c:v>44106</c:v>
                </c:pt>
                <c:pt idx="2">
                  <c:v>44107</c:v>
                </c:pt>
                <c:pt idx="3">
                  <c:v>44108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12-A342-BA66-36B1383C7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9"/>
        <c:axId val="1237199024"/>
        <c:axId val="1362756240"/>
      </c:barChart>
      <c:dateAx>
        <c:axId val="1237199024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62756240"/>
        <c:crosses val="autoZero"/>
        <c:auto val="1"/>
        <c:lblOffset val="100"/>
        <c:baseTimeUnit val="days"/>
      </c:dateAx>
      <c:valAx>
        <c:axId val="13627562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37199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bg1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Procurement</c:v>
                </c:pt>
                <c:pt idx="1">
                  <c:v>Services</c:v>
                </c:pt>
                <c:pt idx="2">
                  <c:v>Operations</c:v>
                </c:pt>
                <c:pt idx="3">
                  <c:v>Inbound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1.2</c:v>
                </c:pt>
                <c:pt idx="2">
                  <c:v>4</c:v>
                </c:pt>
                <c:pt idx="3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F4-B347-9FA6-BD3655F6B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0097056"/>
        <c:axId val="1420487072"/>
      </c:lineChart>
      <c:catAx>
        <c:axId val="1420097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0487072"/>
        <c:crosses val="autoZero"/>
        <c:auto val="1"/>
        <c:lblAlgn val="ctr"/>
        <c:lblOffset val="100"/>
        <c:noMultiLvlLbl val="0"/>
      </c:catAx>
      <c:valAx>
        <c:axId val="142048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2009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3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7.2</c:v>
                </c:pt>
                <c:pt idx="1">
                  <c:v>1.8</c:v>
                </c:pt>
                <c:pt idx="2">
                  <c:v>2.6</c:v>
                </c:pt>
                <c:pt idx="3">
                  <c:v>4.2</c:v>
                </c:pt>
                <c:pt idx="4">
                  <c:v>3.1</c:v>
                </c:pt>
                <c:pt idx="5">
                  <c:v>1.4</c:v>
                </c:pt>
                <c:pt idx="6">
                  <c:v>4.2</c:v>
                </c:pt>
                <c:pt idx="7">
                  <c:v>8.3000000000000007</c:v>
                </c:pt>
                <c:pt idx="8">
                  <c:v>7.4</c:v>
                </c:pt>
                <c:pt idx="9">
                  <c:v>6.9</c:v>
                </c:pt>
                <c:pt idx="10">
                  <c:v>8.4</c:v>
                </c:pt>
                <c:pt idx="11">
                  <c:v>5.4</c:v>
                </c:pt>
                <c:pt idx="12">
                  <c:v>6.6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2.5</c:v>
                </c:pt>
                <c:pt idx="4">
                  <c:v>4.7</c:v>
                </c:pt>
                <c:pt idx="5">
                  <c:v>3.6</c:v>
                </c:pt>
                <c:pt idx="6">
                  <c:v>3.5</c:v>
                </c:pt>
                <c:pt idx="7">
                  <c:v>5.6</c:v>
                </c:pt>
                <c:pt idx="8">
                  <c:v>6.7</c:v>
                </c:pt>
                <c:pt idx="9">
                  <c:v>5.9</c:v>
                </c:pt>
                <c:pt idx="10">
                  <c:v>5.7</c:v>
                </c:pt>
                <c:pt idx="11">
                  <c:v>2.9</c:v>
                </c:pt>
                <c:pt idx="12">
                  <c:v>7.2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16-CF41-A53B-1AF97AA649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X-Values2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0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7.2</c:v>
                </c:pt>
                <c:pt idx="1">
                  <c:v>1.8</c:v>
                </c:pt>
                <c:pt idx="2">
                  <c:v>2.6</c:v>
                </c:pt>
                <c:pt idx="3">
                  <c:v>4.2</c:v>
                </c:pt>
                <c:pt idx="4">
                  <c:v>3.1</c:v>
                </c:pt>
                <c:pt idx="5">
                  <c:v>1.4</c:v>
                </c:pt>
                <c:pt idx="6">
                  <c:v>4.2</c:v>
                </c:pt>
                <c:pt idx="7">
                  <c:v>8.3000000000000007</c:v>
                </c:pt>
                <c:pt idx="8">
                  <c:v>7.4</c:v>
                </c:pt>
                <c:pt idx="9">
                  <c:v>6.9</c:v>
                </c:pt>
                <c:pt idx="10">
                  <c:v>8.4</c:v>
                </c:pt>
                <c:pt idx="11">
                  <c:v>5.4</c:v>
                </c:pt>
                <c:pt idx="12">
                  <c:v>6.6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4.3</c:v>
                </c:pt>
                <c:pt idx="1">
                  <c:v>1.8</c:v>
                </c:pt>
                <c:pt idx="2">
                  <c:v>2.6</c:v>
                </c:pt>
                <c:pt idx="3">
                  <c:v>4.2</c:v>
                </c:pt>
                <c:pt idx="4">
                  <c:v>3.1</c:v>
                </c:pt>
                <c:pt idx="5">
                  <c:v>1.4</c:v>
                </c:pt>
                <c:pt idx="6">
                  <c:v>4.2</c:v>
                </c:pt>
                <c:pt idx="7">
                  <c:v>8.3000000000000007</c:v>
                </c:pt>
                <c:pt idx="8">
                  <c:v>7.4</c:v>
                </c:pt>
                <c:pt idx="9">
                  <c:v>6.9</c:v>
                </c:pt>
                <c:pt idx="10">
                  <c:v>8.4</c:v>
                </c:pt>
                <c:pt idx="11">
                  <c:v>4.5</c:v>
                </c:pt>
                <c:pt idx="12">
                  <c:v>5.4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016-CF41-A53B-1AF97AA649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2767072"/>
        <c:axId val="1362908912"/>
      </c:scatterChart>
      <c:valAx>
        <c:axId val="145276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62908912"/>
        <c:crosses val="autoZero"/>
        <c:crossBetween val="midCat"/>
      </c:valAx>
      <c:valAx>
        <c:axId val="136290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5276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858-2749-B1A8-6C5992E9B6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858-2749-B1A8-6C5992E9B61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58-2749-B1A8-6C5992E9B6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0B-7C4B-B707-045C390E37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0B-7C4B-B707-045C390E37B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F0B-7C4B-B707-045C390E37B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F0B-7C4B-B707-045C390E37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Cust 01</c:v>
                </c:pt>
                <c:pt idx="1">
                  <c:v>Cust 02</c:v>
                </c:pt>
                <c:pt idx="2">
                  <c:v>Cust 03</c:v>
                </c:pt>
                <c:pt idx="3">
                  <c:v>Cust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F0B-7C4B-B707-045C390E37B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3801716453607908"/>
          <c:w val="1"/>
          <c:h val="6.19828354639210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bg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AE-294B-861E-FDF6F5848DF4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AE-294B-861E-FDF6F5848DF4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AE-294B-861E-FDF6F5848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4.2</c:v>
                </c:pt>
                <c:pt idx="2">
                  <c:v>2.1</c:v>
                </c:pt>
                <c:pt idx="3">
                  <c:v>5.3</c:v>
                </c:pt>
                <c:pt idx="4">
                  <c:v>1.1000000000000001</c:v>
                </c:pt>
                <c:pt idx="5">
                  <c:v>5</c:v>
                </c:pt>
                <c:pt idx="6">
                  <c:v>1.4</c:v>
                </c:pt>
                <c:pt idx="7">
                  <c:v>3.3</c:v>
                </c:pt>
                <c:pt idx="8">
                  <c:v>5.0999999999999996</c:v>
                </c:pt>
                <c:pt idx="9">
                  <c:v>2.2999999999999998</c:v>
                </c:pt>
                <c:pt idx="10">
                  <c:v>4.7</c:v>
                </c:pt>
                <c:pt idx="11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E-7745-A79E-1476411F0F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>
                  <a:lumMod val="40000"/>
                  <a:lumOff val="60000"/>
                </a:schemeClr>
              </a:solidFill>
            </a:ln>
            <a:effectLst/>
          </c:spP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</c:numCache>
            </c:numRef>
          </c:val>
          <c:extLst>
            <c:ext xmlns:c16="http://schemas.microsoft.com/office/drawing/2014/chart" uri="{C3380CC4-5D6E-409C-BE32-E72D297353CC}">
              <c16:uniqueId val="{00000001-1CDE-7745-A79E-1476411F0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9965400"/>
        <c:axId val="619965728"/>
      </c:areaChart>
      <c:catAx>
        <c:axId val="619965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19965728"/>
        <c:crosses val="autoZero"/>
        <c:auto val="1"/>
        <c:lblAlgn val="ctr"/>
        <c:lblOffset val="100"/>
        <c:noMultiLvlLbl val="0"/>
      </c:catAx>
      <c:valAx>
        <c:axId val="6199657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9965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3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7.2</c:v>
                </c:pt>
                <c:pt idx="1">
                  <c:v>1.8</c:v>
                </c:pt>
                <c:pt idx="2">
                  <c:v>2.6</c:v>
                </c:pt>
                <c:pt idx="3">
                  <c:v>4.2</c:v>
                </c:pt>
                <c:pt idx="4">
                  <c:v>3.1</c:v>
                </c:pt>
                <c:pt idx="5">
                  <c:v>1.4</c:v>
                </c:pt>
                <c:pt idx="6">
                  <c:v>4.2</c:v>
                </c:pt>
                <c:pt idx="7">
                  <c:v>8.3000000000000007</c:v>
                </c:pt>
                <c:pt idx="8">
                  <c:v>7.4</c:v>
                </c:pt>
                <c:pt idx="9">
                  <c:v>6.9</c:v>
                </c:pt>
                <c:pt idx="10">
                  <c:v>8.4</c:v>
                </c:pt>
                <c:pt idx="11">
                  <c:v>5.4</c:v>
                </c:pt>
                <c:pt idx="12">
                  <c:v>6.6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  <c:pt idx="3">
                  <c:v>2.5</c:v>
                </c:pt>
                <c:pt idx="4">
                  <c:v>4.7</c:v>
                </c:pt>
                <c:pt idx="5">
                  <c:v>3.6</c:v>
                </c:pt>
                <c:pt idx="6">
                  <c:v>3.5</c:v>
                </c:pt>
                <c:pt idx="7">
                  <c:v>5.6</c:v>
                </c:pt>
                <c:pt idx="8">
                  <c:v>6.7</c:v>
                </c:pt>
                <c:pt idx="9">
                  <c:v>5.9</c:v>
                </c:pt>
                <c:pt idx="10">
                  <c:v>5.7</c:v>
                </c:pt>
                <c:pt idx="11">
                  <c:v>2.9</c:v>
                </c:pt>
                <c:pt idx="12">
                  <c:v>7.2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ED-1F46-B98E-DC18CE437C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X-Values2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30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7.2</c:v>
                </c:pt>
                <c:pt idx="1">
                  <c:v>1.8</c:v>
                </c:pt>
                <c:pt idx="2">
                  <c:v>2.6</c:v>
                </c:pt>
                <c:pt idx="3">
                  <c:v>4.2</c:v>
                </c:pt>
                <c:pt idx="4">
                  <c:v>3.1</c:v>
                </c:pt>
                <c:pt idx="5">
                  <c:v>1.4</c:v>
                </c:pt>
                <c:pt idx="6">
                  <c:v>4.2</c:v>
                </c:pt>
                <c:pt idx="7">
                  <c:v>8.3000000000000007</c:v>
                </c:pt>
                <c:pt idx="8">
                  <c:v>7.4</c:v>
                </c:pt>
                <c:pt idx="9">
                  <c:v>6.9</c:v>
                </c:pt>
                <c:pt idx="10">
                  <c:v>8.4</c:v>
                </c:pt>
                <c:pt idx="11">
                  <c:v>5.4</c:v>
                </c:pt>
                <c:pt idx="12">
                  <c:v>6.6</c:v>
                </c:pt>
              </c:numCache>
            </c:numRef>
          </c:xVal>
          <c:yVal>
            <c:numRef>
              <c:f>Sheet1!$C$2:$C$14</c:f>
              <c:numCache>
                <c:formatCode>General</c:formatCode>
                <c:ptCount val="13"/>
                <c:pt idx="0">
                  <c:v>4.3</c:v>
                </c:pt>
                <c:pt idx="1">
                  <c:v>1.8</c:v>
                </c:pt>
                <c:pt idx="2">
                  <c:v>2.6</c:v>
                </c:pt>
                <c:pt idx="3">
                  <c:v>4.2</c:v>
                </c:pt>
                <c:pt idx="4">
                  <c:v>3.1</c:v>
                </c:pt>
                <c:pt idx="5">
                  <c:v>1.4</c:v>
                </c:pt>
                <c:pt idx="6">
                  <c:v>4.2</c:v>
                </c:pt>
                <c:pt idx="7">
                  <c:v>8.3000000000000007</c:v>
                </c:pt>
                <c:pt idx="8">
                  <c:v>7.4</c:v>
                </c:pt>
                <c:pt idx="9">
                  <c:v>6.9</c:v>
                </c:pt>
                <c:pt idx="10">
                  <c:v>8.4</c:v>
                </c:pt>
                <c:pt idx="11">
                  <c:v>4.5</c:v>
                </c:pt>
                <c:pt idx="12">
                  <c:v>5.4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ED-1F46-B98E-DC18CE437C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2767072"/>
        <c:axId val="1362908912"/>
      </c:scatterChart>
      <c:valAx>
        <c:axId val="145276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62908912"/>
        <c:crosses val="autoZero"/>
        <c:crossBetween val="midCat"/>
      </c:valAx>
      <c:valAx>
        <c:axId val="1362908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5276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Sheet1!$A$2:$A$37</c:f>
              <c:strCache>
                <c:ptCount val="3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  <c:pt idx="12">
                  <c:v>Jan</c:v>
                </c:pt>
                <c:pt idx="13">
                  <c:v>Feb</c:v>
                </c:pt>
                <c:pt idx="14">
                  <c:v>Mar</c:v>
                </c:pt>
                <c:pt idx="15">
                  <c:v>Apr</c:v>
                </c:pt>
                <c:pt idx="16">
                  <c:v>May</c:v>
                </c:pt>
                <c:pt idx="17">
                  <c:v>Jun</c:v>
                </c:pt>
                <c:pt idx="18">
                  <c:v>Jul</c:v>
                </c:pt>
                <c:pt idx="19">
                  <c:v>Aug</c:v>
                </c:pt>
                <c:pt idx="20">
                  <c:v>Sep</c:v>
                </c:pt>
                <c:pt idx="21">
                  <c:v>Oct</c:v>
                </c:pt>
                <c:pt idx="22">
                  <c:v>Nov</c:v>
                </c:pt>
                <c:pt idx="23">
                  <c:v>Dec</c:v>
                </c:pt>
                <c:pt idx="24">
                  <c:v>Jan</c:v>
                </c:pt>
                <c:pt idx="25">
                  <c:v>Feb</c:v>
                </c:pt>
                <c:pt idx="26">
                  <c:v>Mar</c:v>
                </c:pt>
                <c:pt idx="27">
                  <c:v>Apr</c:v>
                </c:pt>
                <c:pt idx="28">
                  <c:v>May</c:v>
                </c:pt>
                <c:pt idx="29">
                  <c:v>Jun</c:v>
                </c:pt>
                <c:pt idx="30">
                  <c:v>Jul</c:v>
                </c:pt>
                <c:pt idx="31">
                  <c:v>Aug</c:v>
                </c:pt>
                <c:pt idx="32">
                  <c:v>Sep</c:v>
                </c:pt>
                <c:pt idx="33">
                  <c:v>Oct</c:v>
                </c:pt>
                <c:pt idx="34">
                  <c:v>Nov</c:v>
                </c:pt>
                <c:pt idx="35">
                  <c:v>Dec</c:v>
                </c:pt>
              </c:strCache>
            </c:strRef>
          </c:cat>
          <c:val>
            <c:numRef>
              <c:f>Sheet1!$B$2:$B$37</c:f>
              <c:numCache>
                <c:formatCode>General</c:formatCode>
                <c:ptCount val="36"/>
                <c:pt idx="0">
                  <c:v>43</c:v>
                </c:pt>
                <c:pt idx="1">
                  <c:v>47</c:v>
                </c:pt>
                <c:pt idx="2">
                  <c:v>35</c:v>
                </c:pt>
                <c:pt idx="3">
                  <c:v>30</c:v>
                </c:pt>
                <c:pt idx="4">
                  <c:v>42</c:v>
                </c:pt>
                <c:pt idx="5">
                  <c:v>25</c:v>
                </c:pt>
                <c:pt idx="6">
                  <c:v>20</c:v>
                </c:pt>
                <c:pt idx="7">
                  <c:v>37</c:v>
                </c:pt>
                <c:pt idx="8">
                  <c:v>49</c:v>
                </c:pt>
                <c:pt idx="9">
                  <c:v>33</c:v>
                </c:pt>
                <c:pt idx="10">
                  <c:v>21</c:v>
                </c:pt>
                <c:pt idx="11">
                  <c:v>45</c:v>
                </c:pt>
                <c:pt idx="12">
                  <c:v>23</c:v>
                </c:pt>
                <c:pt idx="13">
                  <c:v>22</c:v>
                </c:pt>
                <c:pt idx="14">
                  <c:v>54</c:v>
                </c:pt>
                <c:pt idx="15">
                  <c:v>63</c:v>
                </c:pt>
                <c:pt idx="16">
                  <c:v>45</c:v>
                </c:pt>
                <c:pt idx="17">
                  <c:v>25</c:v>
                </c:pt>
                <c:pt idx="18">
                  <c:v>26</c:v>
                </c:pt>
                <c:pt idx="19">
                  <c:v>38</c:v>
                </c:pt>
                <c:pt idx="20">
                  <c:v>29</c:v>
                </c:pt>
                <c:pt idx="21">
                  <c:v>33</c:v>
                </c:pt>
                <c:pt idx="22">
                  <c:v>21</c:v>
                </c:pt>
                <c:pt idx="23">
                  <c:v>45</c:v>
                </c:pt>
                <c:pt idx="24">
                  <c:v>45</c:v>
                </c:pt>
                <c:pt idx="25">
                  <c:v>22</c:v>
                </c:pt>
                <c:pt idx="26">
                  <c:v>54</c:v>
                </c:pt>
                <c:pt idx="27">
                  <c:v>63</c:v>
                </c:pt>
                <c:pt idx="28">
                  <c:v>45</c:v>
                </c:pt>
                <c:pt idx="29">
                  <c:v>25</c:v>
                </c:pt>
                <c:pt idx="30">
                  <c:v>26</c:v>
                </c:pt>
                <c:pt idx="31">
                  <c:v>41</c:v>
                </c:pt>
                <c:pt idx="32">
                  <c:v>36</c:v>
                </c:pt>
                <c:pt idx="33">
                  <c:v>33</c:v>
                </c:pt>
                <c:pt idx="34">
                  <c:v>21</c:v>
                </c:pt>
                <c:pt idx="35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B40-7C4C-B0F8-027EF5F2E9D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>
        <a:lumMod val="20000"/>
        <a:lumOff val="80000"/>
        <a:alpha val="30000"/>
      </a:schemeClr>
    </a:solidFill>
    <a:ln>
      <a:noFill/>
    </a:ln>
    <a:effectLst/>
  </c:spPr>
  <c:txPr>
    <a:bodyPr/>
    <a:lstStyle/>
    <a:p>
      <a:pPr>
        <a:defRPr sz="16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3"/>
            <c:spPr>
              <a:solidFill>
                <a:schemeClr val="bg1"/>
              </a:solidFill>
              <a:ln w="63500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2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22</c:v>
                </c:pt>
                <c:pt idx="2">
                  <c:v>37</c:v>
                </c:pt>
                <c:pt idx="3">
                  <c:v>54</c:v>
                </c:pt>
                <c:pt idx="4">
                  <c:v>45</c:v>
                </c:pt>
                <c:pt idx="5">
                  <c:v>62</c:v>
                </c:pt>
                <c:pt idx="6">
                  <c:v>47</c:v>
                </c:pt>
                <c:pt idx="7">
                  <c:v>12</c:v>
                </c:pt>
                <c:pt idx="8">
                  <c:v>5</c:v>
                </c:pt>
                <c:pt idx="9">
                  <c:v>38</c:v>
                </c:pt>
                <c:pt idx="10">
                  <c:v>20</c:v>
                </c:pt>
                <c:pt idx="11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EA-3342-8C36-CCEC52E4C73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05-A441-A5EC-3EF1DDE615BE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05-A441-A5EC-3EF1DDE615BE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05-A441-A5EC-3EF1DDE615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52-5B4C-923F-FFF4026936AC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52-5B4C-923F-FFF4026936AC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73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52-5B4C-923F-FFF402693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99-1E4E-B74A-4D2584C4A2C4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99-1E4E-B74A-4D2584C4A2C4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99-1E4E-B74A-4D2584C4A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65F-0E42-BAA2-863F5C93BF99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65F-0E42-BAA2-863F5C93BF99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43</c:v>
                </c:pt>
                <c:pt idx="1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5F-0E42-BAA2-863F5C93B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2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E02A-5140-819B-950B814C1256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E02A-5140-819B-950B814C1256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73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2A-5140-819B-950B814C12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9DDE0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chemeClr val="accent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83-414B-A576-BB1FF3150486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83-414B-A576-BB1FF3150486}"/>
              </c:ext>
            </c:extLst>
          </c:dPt>
          <c:cat>
            <c:strRef>
              <c:f>Sheet1!$B$1:$C$1</c:f>
              <c:strCache>
                <c:ptCount val="2"/>
                <c:pt idx="0">
                  <c:v>April</c:v>
                </c:pt>
                <c:pt idx="1">
                  <c:v>May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83-414B-A576-BB1FF3150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48</c:v>
                </c:pt>
                <c:pt idx="1">
                  <c:v>59</c:v>
                </c:pt>
                <c:pt idx="2">
                  <c:v>28</c:v>
                </c:pt>
                <c:pt idx="3">
                  <c:v>64</c:v>
                </c:pt>
                <c:pt idx="4">
                  <c:v>57</c:v>
                </c:pt>
                <c:pt idx="5">
                  <c:v>48</c:v>
                </c:pt>
                <c:pt idx="6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E-2446-A6FE-6E3BA0E83CCE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FD0E-2446-A6FE-6E3BA0E83CCE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3-FD0E-2446-A6FE-6E3BA0E83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Procurement</c:v>
                </c:pt>
                <c:pt idx="1">
                  <c:v>Services</c:v>
                </c:pt>
                <c:pt idx="2">
                  <c:v>Operations</c:v>
                </c:pt>
                <c:pt idx="3">
                  <c:v>Inbound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</c:v>
                </c:pt>
                <c:pt idx="1">
                  <c:v>1.2</c:v>
                </c:pt>
                <c:pt idx="2">
                  <c:v>4</c:v>
                </c:pt>
                <c:pt idx="3">
                  <c:v>5.7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4DD-4D41-84EB-C3B4BA06F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0097056"/>
        <c:axId val="1420487072"/>
      </c:lineChart>
      <c:catAx>
        <c:axId val="14200970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20487072"/>
        <c:crosses val="autoZero"/>
        <c:auto val="1"/>
        <c:lblAlgn val="ctr"/>
        <c:lblOffset val="100"/>
        <c:noMultiLvlLbl val="0"/>
      </c:catAx>
      <c:valAx>
        <c:axId val="142048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20097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wdUp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BE9-C449-AEE8-E9DA904B588B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E9-C449-AEE8-E9DA904B588B}"/>
              </c:ext>
            </c:extLst>
          </c:dPt>
          <c:cat>
            <c:strRef>
              <c:f>Sheet1!$A$2:$A$3</c:f>
              <c:strCache>
                <c:ptCount val="2"/>
                <c:pt idx="0">
                  <c:v>Product</c:v>
                </c:pt>
                <c:pt idx="1">
                  <c:v>Sales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E9-C449-AEE8-E9DA904B5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wdUpDiag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BE9-C449-AEE8-E9DA904B58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E9-C449-AEE8-E9DA904B588B}"/>
              </c:ext>
            </c:extLst>
          </c:dPt>
          <c:cat>
            <c:strRef>
              <c:f>Sheet1!$A$2:$A$3</c:f>
              <c:strCache>
                <c:ptCount val="2"/>
                <c:pt idx="0">
                  <c:v>Product</c:v>
                </c:pt>
                <c:pt idx="1">
                  <c:v>Sales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5.0999999999999996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E9-C449-AEE8-E9DA904B5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wdUpDiag">
                <a:fgClr>
                  <a:schemeClr val="accent3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BE9-C449-AEE8-E9DA904B588B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E9-C449-AEE8-E9DA904B588B}"/>
              </c:ext>
            </c:extLst>
          </c:dPt>
          <c:cat>
            <c:strRef>
              <c:f>Sheet1!$A$2:$A$3</c:f>
              <c:strCache>
                <c:ptCount val="2"/>
                <c:pt idx="0">
                  <c:v>Product</c:v>
                </c:pt>
                <c:pt idx="1">
                  <c:v>Sales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</c:v>
                </c:pt>
                <c:pt idx="1">
                  <c:v>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E9-C449-AEE8-E9DA904B58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12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bg1"/>
              </a:solidFill>
              <a:ln w="63500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</c:v>
                </c:pt>
                <c:pt idx="1">
                  <c:v>10</c:v>
                </c:pt>
                <c:pt idx="2">
                  <c:v>52</c:v>
                </c:pt>
                <c:pt idx="3">
                  <c:v>25</c:v>
                </c:pt>
                <c:pt idx="4">
                  <c:v>13</c:v>
                </c:pt>
                <c:pt idx="5">
                  <c:v>29</c:v>
                </c:pt>
                <c:pt idx="6">
                  <c:v>55</c:v>
                </c:pt>
                <c:pt idx="7">
                  <c:v>37</c:v>
                </c:pt>
                <c:pt idx="8">
                  <c:v>16</c:v>
                </c:pt>
                <c:pt idx="9">
                  <c:v>21</c:v>
                </c:pt>
                <c:pt idx="10">
                  <c:v>32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B1-184C-BCEA-5E53A066AF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524264"/>
        <c:axId val="653520000"/>
      </c:lineChart>
      <c:catAx>
        <c:axId val="653524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0000"/>
        <c:crosses val="autoZero"/>
        <c:auto val="1"/>
        <c:lblAlgn val="ctr"/>
        <c:lblOffset val="100"/>
        <c:noMultiLvlLbl val="0"/>
      </c:catAx>
      <c:valAx>
        <c:axId val="65352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653524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</c:v>
                </c:pt>
                <c:pt idx="1">
                  <c:v>15</c:v>
                </c:pt>
                <c:pt idx="2">
                  <c:v>22</c:v>
                </c:pt>
                <c:pt idx="3">
                  <c:v>18</c:v>
                </c:pt>
                <c:pt idx="4">
                  <c:v>13</c:v>
                </c:pt>
                <c:pt idx="5">
                  <c:v>21</c:v>
                </c:pt>
                <c:pt idx="6">
                  <c:v>28</c:v>
                </c:pt>
                <c:pt idx="7">
                  <c:v>22</c:v>
                </c:pt>
                <c:pt idx="8">
                  <c:v>30</c:v>
                </c:pt>
                <c:pt idx="9">
                  <c:v>21</c:v>
                </c:pt>
                <c:pt idx="10">
                  <c:v>12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B-1B41-91B9-A53F4931D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9116752"/>
        <c:axId val="2098774912"/>
      </c:areaChart>
      <c:catAx>
        <c:axId val="-201911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098774912"/>
        <c:crosses val="autoZero"/>
        <c:auto val="1"/>
        <c:lblAlgn val="ctr"/>
        <c:lblOffset val="100"/>
        <c:noMultiLvlLbl val="0"/>
      </c:catAx>
      <c:valAx>
        <c:axId val="209877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201911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</c:v>
                </c:pt>
                <c:pt idx="1">
                  <c:v>4</c:v>
                </c:pt>
                <c:pt idx="2">
                  <c:v>7</c:v>
                </c:pt>
                <c:pt idx="3">
                  <c:v>12</c:v>
                </c:pt>
                <c:pt idx="4">
                  <c:v>9</c:v>
                </c:pt>
                <c:pt idx="5">
                  <c:v>18</c:v>
                </c:pt>
                <c:pt idx="6">
                  <c:v>14</c:v>
                </c:pt>
                <c:pt idx="7">
                  <c:v>18</c:v>
                </c:pt>
                <c:pt idx="8">
                  <c:v>20</c:v>
                </c:pt>
                <c:pt idx="9">
                  <c:v>25</c:v>
                </c:pt>
                <c:pt idx="10">
                  <c:v>17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B-1B41-91B9-A53F4931D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19116752"/>
        <c:axId val="2098774912"/>
      </c:areaChart>
      <c:catAx>
        <c:axId val="-201911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098774912"/>
        <c:crosses val="autoZero"/>
        <c:auto val="1"/>
        <c:lblAlgn val="ctr"/>
        <c:lblOffset val="100"/>
        <c:noMultiLvlLbl val="0"/>
      </c:catAx>
      <c:valAx>
        <c:axId val="2098774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201911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Century Gothic" panose="020B0502020202020204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8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40000"/>
            <a:lumOff val="60000"/>
          </a:schemeClr>
        </a:solidFill>
        <a:round/>
      </a:ln>
    </cs:spPr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736F3B6-AA0D-4541-BB6F-A7A9BD3C8DE4}"/>
              </a:ext>
            </a:extLst>
          </p:cNvPr>
          <p:cNvGrpSpPr/>
          <p:nvPr/>
        </p:nvGrpSpPr>
        <p:grpSpPr>
          <a:xfrm>
            <a:off x="9433152" y="4509116"/>
            <a:ext cx="13213490" cy="7770464"/>
            <a:chOff x="2040573" y="4070439"/>
            <a:chExt cx="20296506" cy="6161496"/>
          </a:xfrm>
        </p:grpSpPr>
        <p:graphicFrame>
          <p:nvGraphicFramePr>
            <p:cNvPr id="433" name="Chart 432">
              <a:extLst>
                <a:ext uri="{FF2B5EF4-FFF2-40B4-BE49-F238E27FC236}">
                  <a16:creationId xmlns:a16="http://schemas.microsoft.com/office/drawing/2014/main" id="{E3C36CDD-0A7D-774F-A7D3-68D1CD0204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1059160"/>
                </p:ext>
              </p:extLst>
            </p:nvPr>
          </p:nvGraphicFramePr>
          <p:xfrm>
            <a:off x="2040573" y="4070439"/>
            <a:ext cx="20296506" cy="61614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36" name="Chart 435">
              <a:extLst>
                <a:ext uri="{FF2B5EF4-FFF2-40B4-BE49-F238E27FC236}">
                  <a16:creationId xmlns:a16="http://schemas.microsoft.com/office/drawing/2014/main" id="{F5FC5434-72E3-0E4F-B25C-D16DA1D087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98028181"/>
                </p:ext>
              </p:extLst>
            </p:nvPr>
          </p:nvGraphicFramePr>
          <p:xfrm>
            <a:off x="2202024" y="4624732"/>
            <a:ext cx="19973603" cy="49941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455" name="TextBox 454">
            <a:extLst>
              <a:ext uri="{FF2B5EF4-FFF2-40B4-BE49-F238E27FC236}">
                <a16:creationId xmlns:a16="http://schemas.microsoft.com/office/drawing/2014/main" id="{0607E7D9-8424-4247-B792-DB7463E6F1D4}"/>
              </a:ext>
            </a:extLst>
          </p:cNvPr>
          <p:cNvSpPr txBox="1"/>
          <p:nvPr/>
        </p:nvSpPr>
        <p:spPr>
          <a:xfrm>
            <a:off x="1731009" y="6583062"/>
            <a:ext cx="66081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 There are people who have a significant number of followers in every business domain on social media. These influencers create detailed content that provides useful information. </a:t>
            </a:r>
          </a:p>
        </p:txBody>
      </p:sp>
      <p:sp>
        <p:nvSpPr>
          <p:cNvPr id="454" name="CuadroTexto 351">
            <a:extLst>
              <a:ext uri="{FF2B5EF4-FFF2-40B4-BE49-F238E27FC236}">
                <a16:creationId xmlns:a16="http://schemas.microsoft.com/office/drawing/2014/main" id="{8825A578-D582-0F47-BB18-1045687A518F}"/>
              </a:ext>
            </a:extLst>
          </p:cNvPr>
          <p:cNvSpPr txBox="1"/>
          <p:nvPr/>
        </p:nvSpPr>
        <p:spPr>
          <a:xfrm>
            <a:off x="1731009" y="4459109"/>
            <a:ext cx="6608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95BC8F-029D-A74B-90F5-D54279570F4D}"/>
              </a:ext>
            </a:extLst>
          </p:cNvPr>
          <p:cNvGrpSpPr/>
          <p:nvPr/>
        </p:nvGrpSpPr>
        <p:grpSpPr>
          <a:xfrm>
            <a:off x="1840273" y="11199965"/>
            <a:ext cx="3506154" cy="840875"/>
            <a:chOff x="1735771" y="11301545"/>
            <a:chExt cx="3506154" cy="84087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2C83C54-7366-B342-8D60-FB87D6B2C649}"/>
                </a:ext>
              </a:extLst>
            </p:cNvPr>
            <p:cNvSpPr/>
            <p:nvPr/>
          </p:nvSpPr>
          <p:spPr>
            <a:xfrm>
              <a:off x="1735771" y="11301545"/>
              <a:ext cx="3506154" cy="84087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FDA96904-B679-CF4B-B7AC-7FD88FDB99B7}"/>
                </a:ext>
              </a:extLst>
            </p:cNvPr>
            <p:cNvSpPr txBox="1"/>
            <p:nvPr/>
          </p:nvSpPr>
          <p:spPr>
            <a:xfrm>
              <a:off x="1976204" y="11425575"/>
              <a:ext cx="3025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02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DE415-9199-9E48-B6AC-8E878FC5E857}"/>
              </a:ext>
            </a:extLst>
          </p:cNvPr>
          <p:cNvSpPr/>
          <p:nvPr/>
        </p:nvSpPr>
        <p:spPr>
          <a:xfrm>
            <a:off x="3160662" y="4567515"/>
            <a:ext cx="1361036" cy="604666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251CB4-CC8D-6B4F-BD31-C901CBA68F3C}"/>
              </a:ext>
            </a:extLst>
          </p:cNvPr>
          <p:cNvSpPr/>
          <p:nvPr/>
        </p:nvSpPr>
        <p:spPr>
          <a:xfrm>
            <a:off x="5365981" y="4567515"/>
            <a:ext cx="1361036" cy="604666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8A6823-8C5C-5F49-B1B4-F05D0355D988}"/>
              </a:ext>
            </a:extLst>
          </p:cNvPr>
          <p:cNvSpPr/>
          <p:nvPr/>
        </p:nvSpPr>
        <p:spPr>
          <a:xfrm>
            <a:off x="7571298" y="4567515"/>
            <a:ext cx="1361036" cy="604666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34DA66-F01B-6F47-BBB3-C525C2759206}"/>
              </a:ext>
            </a:extLst>
          </p:cNvPr>
          <p:cNvSpPr/>
          <p:nvPr/>
        </p:nvSpPr>
        <p:spPr>
          <a:xfrm>
            <a:off x="9776617" y="4567515"/>
            <a:ext cx="1361036" cy="604666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6A9ED4-0E3D-194A-BF1D-B715E1AFF7B3}"/>
              </a:ext>
            </a:extLst>
          </p:cNvPr>
          <p:cNvSpPr/>
          <p:nvPr/>
        </p:nvSpPr>
        <p:spPr>
          <a:xfrm>
            <a:off x="11946074" y="4567515"/>
            <a:ext cx="1361036" cy="604666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B59AFD-080E-6341-BA5E-7AA3837DFAEB}"/>
              </a:ext>
            </a:extLst>
          </p:cNvPr>
          <p:cNvSpPr/>
          <p:nvPr/>
        </p:nvSpPr>
        <p:spPr>
          <a:xfrm>
            <a:off x="14151393" y="4567515"/>
            <a:ext cx="1361036" cy="604666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0108A3-2480-2141-A73E-2267FBE2F469}"/>
              </a:ext>
            </a:extLst>
          </p:cNvPr>
          <p:cNvSpPr/>
          <p:nvPr/>
        </p:nvSpPr>
        <p:spPr>
          <a:xfrm>
            <a:off x="16320850" y="4567515"/>
            <a:ext cx="1361036" cy="604666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88C9F5-0439-714C-ADB1-C30E806141BC}"/>
              </a:ext>
            </a:extLst>
          </p:cNvPr>
          <p:cNvSpPr/>
          <p:nvPr/>
        </p:nvSpPr>
        <p:spPr>
          <a:xfrm>
            <a:off x="18526169" y="4567515"/>
            <a:ext cx="1361036" cy="604666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B4F15A-5FA8-8148-A76F-19D3EDEC21C8}"/>
              </a:ext>
            </a:extLst>
          </p:cNvPr>
          <p:cNvSpPr/>
          <p:nvPr/>
        </p:nvSpPr>
        <p:spPr>
          <a:xfrm>
            <a:off x="20695627" y="4567515"/>
            <a:ext cx="1361036" cy="604666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Line">
            <a:extLst>
              <a:ext uri="{FF2B5EF4-FFF2-40B4-BE49-F238E27FC236}">
                <a16:creationId xmlns:a16="http://schemas.microsoft.com/office/drawing/2014/main" id="{59A3BDB3-864D-3C4D-8A38-1B45ABBBB14A}"/>
              </a:ext>
            </a:extLst>
          </p:cNvPr>
          <p:cNvSpPr/>
          <p:nvPr/>
        </p:nvSpPr>
        <p:spPr>
          <a:xfrm rot="5400000" flipV="1">
            <a:off x="12285392" y="-2180139"/>
            <a:ext cx="0" cy="19522556"/>
          </a:xfrm>
          <a:prstGeom prst="line">
            <a:avLst/>
          </a:prstGeom>
          <a:ln w="88900">
            <a:solidFill>
              <a:schemeClr val="tx2"/>
            </a:solidFill>
            <a:prstDash val="solid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3CBDF9C-0B0D-A74B-B7F6-1092CA6F2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880070"/>
              </p:ext>
            </p:extLst>
          </p:nvPr>
        </p:nvGraphicFramePr>
        <p:xfrm>
          <a:off x="1909752" y="4429544"/>
          <a:ext cx="20335298" cy="6682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2B7AC2B0-0B99-7B46-B19D-B390A2416D3B}"/>
              </a:ext>
            </a:extLst>
          </p:cNvPr>
          <p:cNvGrpSpPr/>
          <p:nvPr/>
        </p:nvGrpSpPr>
        <p:grpSpPr>
          <a:xfrm flipH="1">
            <a:off x="8528050" y="5640620"/>
            <a:ext cx="3115084" cy="1487582"/>
            <a:chOff x="19021022" y="4422664"/>
            <a:chExt cx="3115084" cy="14875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0F6748A-C090-6F47-B8B8-1A4BA5395B18}"/>
                </a:ext>
              </a:extLst>
            </p:cNvPr>
            <p:cNvGrpSpPr/>
            <p:nvPr/>
          </p:nvGrpSpPr>
          <p:grpSpPr>
            <a:xfrm rot="10800000">
              <a:off x="19021022" y="4422664"/>
              <a:ext cx="3115084" cy="1487582"/>
              <a:chOff x="5632676" y="9607138"/>
              <a:chExt cx="3115084" cy="1487582"/>
            </a:xfrm>
            <a:solidFill>
              <a:schemeClr val="tx2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02ACEA-3981-C34C-982B-0460E5C55426}"/>
                  </a:ext>
                </a:extLst>
              </p:cNvPr>
              <p:cNvSpPr/>
              <p:nvPr/>
            </p:nvSpPr>
            <p:spPr>
              <a:xfrm>
                <a:off x="5632676" y="9906000"/>
                <a:ext cx="3115084" cy="1188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33E1DF47-FED6-0D43-8E65-7ECBCF00E6F2}"/>
                  </a:ext>
                </a:extLst>
              </p:cNvPr>
              <p:cNvSpPr/>
              <p:nvPr/>
            </p:nvSpPr>
            <p:spPr>
              <a:xfrm>
                <a:off x="5961413" y="9607138"/>
                <a:ext cx="523464" cy="45126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60">
              <a:extLst>
                <a:ext uri="{FF2B5EF4-FFF2-40B4-BE49-F238E27FC236}">
                  <a16:creationId xmlns:a16="http://schemas.microsoft.com/office/drawing/2014/main" id="{646CC6D4-C256-124F-8562-2984EE45A8DE}"/>
                </a:ext>
              </a:extLst>
            </p:cNvPr>
            <p:cNvSpPr txBox="1"/>
            <p:nvPr/>
          </p:nvSpPr>
          <p:spPr>
            <a:xfrm>
              <a:off x="19358676" y="4693857"/>
              <a:ext cx="243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+2,540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8A5804-E3AF-8245-9384-B4A5AB4D659B}"/>
              </a:ext>
            </a:extLst>
          </p:cNvPr>
          <p:cNvGrpSpPr/>
          <p:nvPr/>
        </p:nvGrpSpPr>
        <p:grpSpPr>
          <a:xfrm>
            <a:off x="1909752" y="11863982"/>
            <a:ext cx="20461895" cy="954107"/>
            <a:chOff x="1825584" y="11871657"/>
            <a:chExt cx="20461895" cy="95410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3A41BDB-D114-3B4B-875E-D0551E7CBA37}"/>
                </a:ext>
              </a:extLst>
            </p:cNvPr>
            <p:cNvSpPr txBox="1"/>
            <p:nvPr/>
          </p:nvSpPr>
          <p:spPr>
            <a:xfrm>
              <a:off x="1825584" y="12025544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3A961A8-33CD-2A48-88F5-2F119F719E44}"/>
                </a:ext>
              </a:extLst>
            </p:cNvPr>
            <p:cNvSpPr txBox="1"/>
            <p:nvPr/>
          </p:nvSpPr>
          <p:spPr>
            <a:xfrm>
              <a:off x="5503008" y="11871657"/>
              <a:ext cx="167844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 significant number of followers in every business domain on social media.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82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536C95-1FBD-AE44-8AAD-92994D3C81F9}"/>
              </a:ext>
            </a:extLst>
          </p:cNvPr>
          <p:cNvGrpSpPr/>
          <p:nvPr/>
        </p:nvGrpSpPr>
        <p:grpSpPr>
          <a:xfrm>
            <a:off x="1566635" y="5080454"/>
            <a:ext cx="21244381" cy="7388132"/>
            <a:chOff x="1778906" y="4350619"/>
            <a:chExt cx="21244381" cy="7584568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60E5130-58D8-F843-8C73-83C33CBB7481}"/>
                </a:ext>
              </a:extLst>
            </p:cNvPr>
            <p:cNvSpPr txBox="1"/>
            <p:nvPr/>
          </p:nvSpPr>
          <p:spPr>
            <a:xfrm flipH="1">
              <a:off x="1778906" y="4350619"/>
              <a:ext cx="1021703" cy="54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$80K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0EAC50C-FEE0-4340-9C67-44DFA1A56DE2}"/>
                </a:ext>
              </a:extLst>
            </p:cNvPr>
            <p:cNvSpPr txBox="1"/>
            <p:nvPr/>
          </p:nvSpPr>
          <p:spPr>
            <a:xfrm flipH="1">
              <a:off x="1778906" y="5946668"/>
              <a:ext cx="1021703" cy="54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$60K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973CEA-7B21-0D48-9F01-21B765A4988D}"/>
                </a:ext>
              </a:extLst>
            </p:cNvPr>
            <p:cNvSpPr txBox="1"/>
            <p:nvPr/>
          </p:nvSpPr>
          <p:spPr>
            <a:xfrm flipH="1">
              <a:off x="1778906" y="7542717"/>
              <a:ext cx="1021703" cy="54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$40K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70D24A-76BC-AB4F-B502-4A0B41CB9FE2}"/>
                </a:ext>
              </a:extLst>
            </p:cNvPr>
            <p:cNvSpPr txBox="1"/>
            <p:nvPr/>
          </p:nvSpPr>
          <p:spPr>
            <a:xfrm flipH="1">
              <a:off x="1778906" y="9138766"/>
              <a:ext cx="1021703" cy="54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$20K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F9FCF26-F86F-914F-B17C-BFB89BDB3C59}"/>
                </a:ext>
              </a:extLst>
            </p:cNvPr>
            <p:cNvSpPr txBox="1"/>
            <p:nvPr/>
          </p:nvSpPr>
          <p:spPr>
            <a:xfrm flipH="1">
              <a:off x="1778906" y="10734815"/>
              <a:ext cx="1021703" cy="543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0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$0K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0096B06-85B7-BE4A-8859-5F17E3C1B02F}"/>
                </a:ext>
              </a:extLst>
            </p:cNvPr>
            <p:cNvSpPr txBox="1"/>
            <p:nvPr/>
          </p:nvSpPr>
          <p:spPr>
            <a:xfrm flipH="1">
              <a:off x="2762876" y="11371571"/>
              <a:ext cx="1021703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Jan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7A4AA7E-DB6A-6244-9065-5B859E0BE6E1}"/>
                </a:ext>
              </a:extLst>
            </p:cNvPr>
            <p:cNvSpPr txBox="1"/>
            <p:nvPr/>
          </p:nvSpPr>
          <p:spPr>
            <a:xfrm flipH="1">
              <a:off x="4535564" y="11371571"/>
              <a:ext cx="1021703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Feb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FB0E1B-3646-5740-8743-178452931351}"/>
                </a:ext>
              </a:extLst>
            </p:cNvPr>
            <p:cNvSpPr txBox="1"/>
            <p:nvPr/>
          </p:nvSpPr>
          <p:spPr>
            <a:xfrm flipH="1">
              <a:off x="6308251" y="11371571"/>
              <a:ext cx="1021703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Mar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2A4A8FD-7CEE-CA45-A8E1-0AAD130B08D2}"/>
                </a:ext>
              </a:extLst>
            </p:cNvPr>
            <p:cNvSpPr txBox="1"/>
            <p:nvPr/>
          </p:nvSpPr>
          <p:spPr>
            <a:xfrm flipH="1">
              <a:off x="8014159" y="11371571"/>
              <a:ext cx="1021703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Apr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57150B-69F7-1A4A-8171-55379C690DFD}"/>
                </a:ext>
              </a:extLst>
            </p:cNvPr>
            <p:cNvSpPr txBox="1"/>
            <p:nvPr/>
          </p:nvSpPr>
          <p:spPr>
            <a:xfrm flipH="1">
              <a:off x="9753457" y="11371571"/>
              <a:ext cx="1021703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May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1463B7-13F7-E746-9D9F-C6851AD5299E}"/>
                </a:ext>
              </a:extLst>
            </p:cNvPr>
            <p:cNvSpPr txBox="1"/>
            <p:nvPr/>
          </p:nvSpPr>
          <p:spPr>
            <a:xfrm flipH="1">
              <a:off x="11492754" y="11371571"/>
              <a:ext cx="1021703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Jun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A5ED6D4-9B37-3A4A-90F0-D209CB17C098}"/>
                </a:ext>
              </a:extLst>
            </p:cNvPr>
            <p:cNvSpPr txBox="1"/>
            <p:nvPr/>
          </p:nvSpPr>
          <p:spPr>
            <a:xfrm flipH="1">
              <a:off x="13232052" y="11371571"/>
              <a:ext cx="1021703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Jul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0F496-DA90-634A-A70F-5BACA59AA653}"/>
                </a:ext>
              </a:extLst>
            </p:cNvPr>
            <p:cNvSpPr txBox="1"/>
            <p:nvPr/>
          </p:nvSpPr>
          <p:spPr>
            <a:xfrm flipH="1">
              <a:off x="14971350" y="11371571"/>
              <a:ext cx="1021703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Ago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C2C0554-A516-4741-8EE5-FDB18A7BD144}"/>
                </a:ext>
              </a:extLst>
            </p:cNvPr>
            <p:cNvSpPr txBox="1"/>
            <p:nvPr/>
          </p:nvSpPr>
          <p:spPr>
            <a:xfrm flipH="1">
              <a:off x="16711283" y="11371571"/>
              <a:ext cx="1021703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Sep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5880E37-BEFD-FE46-9050-2D285A78106C}"/>
                </a:ext>
              </a:extLst>
            </p:cNvPr>
            <p:cNvSpPr txBox="1"/>
            <p:nvPr/>
          </p:nvSpPr>
          <p:spPr>
            <a:xfrm flipH="1">
              <a:off x="18479671" y="11371571"/>
              <a:ext cx="1021703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Oct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745B6A7-D80E-6F44-8D63-F000B0DE07A6}"/>
                </a:ext>
              </a:extLst>
            </p:cNvPr>
            <p:cNvSpPr txBox="1"/>
            <p:nvPr/>
          </p:nvSpPr>
          <p:spPr>
            <a:xfrm flipH="1">
              <a:off x="20248059" y="11371571"/>
              <a:ext cx="1021703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Nov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5B6589-7EDC-6149-A402-39A48465BC18}"/>
                </a:ext>
              </a:extLst>
            </p:cNvPr>
            <p:cNvSpPr txBox="1"/>
            <p:nvPr/>
          </p:nvSpPr>
          <p:spPr>
            <a:xfrm flipH="1">
              <a:off x="22001584" y="11371571"/>
              <a:ext cx="1021703" cy="563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Poppins Medium" pitchFamily="2" charset="77"/>
                </a:rPr>
                <a:t>Dic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D759920-1E47-6E48-960C-650E738B2C4D}"/>
                </a:ext>
              </a:extLst>
            </p:cNvPr>
            <p:cNvGrpSpPr/>
            <p:nvPr/>
          </p:nvGrpSpPr>
          <p:grpSpPr>
            <a:xfrm>
              <a:off x="3273728" y="4622800"/>
              <a:ext cx="19172096" cy="6539225"/>
              <a:chOff x="4033416" y="7980731"/>
              <a:chExt cx="17345837" cy="183968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5E1BA8C-60C1-1340-8480-9599BBE049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113574" y="8900573"/>
                <a:ext cx="183968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3AB24-CEF4-464F-89A5-1E99054800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717402" y="8900573"/>
                <a:ext cx="183968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A048B5A-DBE8-3443-ADD2-15B851AC7C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325764" y="8900573"/>
                <a:ext cx="183968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40ACBC8-C32D-B04E-A996-AC8AF14EEF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7864640" y="8900573"/>
                <a:ext cx="183968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33CFC15-2284-0046-9446-954111B1F3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9435811" y="8900573"/>
                <a:ext cx="183968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21D3812-0444-954A-BEDE-305E5B4FBC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987574" y="8900573"/>
                <a:ext cx="183968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DAA0E8-6AAF-8240-97B5-5E2B815F18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591402" y="8900573"/>
                <a:ext cx="183968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F0694EE-A07E-B241-AE94-B1228122EC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4199764" y="8900573"/>
                <a:ext cx="183968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7486DF7-6B63-4C43-BD6D-768617F8189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738640" y="8900573"/>
                <a:ext cx="183968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4313C8D-090B-C44D-AEC0-57794B3122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7309811" y="8900573"/>
                <a:ext cx="183968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B552B5C-5637-2442-9B3B-AD30E99AE4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8888240" y="8900573"/>
                <a:ext cx="183968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ABABC8F-51F0-9A4E-9135-C099D7F7E0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0459411" y="8900573"/>
                <a:ext cx="1839684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5A78C8-8095-9242-BE9A-5D128B76234A}"/>
              </a:ext>
            </a:extLst>
          </p:cNvPr>
          <p:cNvGrpSpPr/>
          <p:nvPr/>
        </p:nvGrpSpPr>
        <p:grpSpPr>
          <a:xfrm>
            <a:off x="3434446" y="5916593"/>
            <a:ext cx="18493269" cy="5633371"/>
            <a:chOff x="3434446" y="5916593"/>
            <a:chExt cx="18493269" cy="5633371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9D237DD-9991-2C4D-B652-E30AD4008192}"/>
                </a:ext>
              </a:extLst>
            </p:cNvPr>
            <p:cNvSpPr/>
            <p:nvPr/>
          </p:nvSpPr>
          <p:spPr>
            <a:xfrm>
              <a:off x="3434446" y="9672165"/>
              <a:ext cx="1021698" cy="10216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AD3F9CA-4A15-114B-B423-E80CD26CAA16}"/>
                </a:ext>
              </a:extLst>
            </p:cNvPr>
            <p:cNvSpPr/>
            <p:nvPr/>
          </p:nvSpPr>
          <p:spPr>
            <a:xfrm>
              <a:off x="5263246" y="9051679"/>
              <a:ext cx="563616" cy="5636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8D8DE34-80E2-AC4D-B619-D1DDE6EB0699}"/>
                </a:ext>
              </a:extLst>
            </p:cNvPr>
            <p:cNvSpPr/>
            <p:nvPr/>
          </p:nvSpPr>
          <p:spPr>
            <a:xfrm>
              <a:off x="6961416" y="6602393"/>
              <a:ext cx="270631" cy="270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9D1129F-6F44-6547-BB50-3323DCCD7AB2}"/>
                </a:ext>
              </a:extLst>
            </p:cNvPr>
            <p:cNvSpPr/>
            <p:nvPr/>
          </p:nvSpPr>
          <p:spPr>
            <a:xfrm>
              <a:off x="8799987" y="6170571"/>
              <a:ext cx="2570878" cy="2570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AB0444F-7D74-FE49-B89D-C8554C4D1245}"/>
                </a:ext>
              </a:extLst>
            </p:cNvPr>
            <p:cNvSpPr/>
            <p:nvPr/>
          </p:nvSpPr>
          <p:spPr>
            <a:xfrm>
              <a:off x="12219218" y="8039308"/>
              <a:ext cx="1021698" cy="10216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B0A8AA7-0DF8-2345-94E6-8EB5644F4E36}"/>
                </a:ext>
              </a:extLst>
            </p:cNvPr>
            <p:cNvSpPr/>
            <p:nvPr/>
          </p:nvSpPr>
          <p:spPr>
            <a:xfrm>
              <a:off x="14211303" y="5916593"/>
              <a:ext cx="563616" cy="5636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F26C773-8BAF-3F4D-BB86-63A9B3ECCE9B}"/>
                </a:ext>
              </a:extLst>
            </p:cNvPr>
            <p:cNvSpPr/>
            <p:nvPr/>
          </p:nvSpPr>
          <p:spPr>
            <a:xfrm>
              <a:off x="15858505" y="6532377"/>
              <a:ext cx="4046655" cy="40466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DC7FC16-6923-5748-86AD-383B4262ABEB}"/>
                </a:ext>
              </a:extLst>
            </p:cNvPr>
            <p:cNvSpPr/>
            <p:nvPr/>
          </p:nvSpPr>
          <p:spPr>
            <a:xfrm>
              <a:off x="13078073" y="8979086"/>
              <a:ext cx="2570878" cy="25708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312E139-5963-FF48-9C57-436B3BA2B757}"/>
                </a:ext>
              </a:extLst>
            </p:cNvPr>
            <p:cNvSpPr/>
            <p:nvPr/>
          </p:nvSpPr>
          <p:spPr>
            <a:xfrm>
              <a:off x="7449399" y="9401186"/>
              <a:ext cx="1726677" cy="172667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3E3A14A-4162-7B43-A278-51749AAE82D4}"/>
                </a:ext>
              </a:extLst>
            </p:cNvPr>
            <p:cNvSpPr/>
            <p:nvPr/>
          </p:nvSpPr>
          <p:spPr>
            <a:xfrm>
              <a:off x="20906017" y="5916594"/>
              <a:ext cx="1021698" cy="10216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B5235ED-C8B9-BB41-B7E4-98ADEB5E3AC4}"/>
                </a:ext>
              </a:extLst>
            </p:cNvPr>
            <p:cNvSpPr/>
            <p:nvPr/>
          </p:nvSpPr>
          <p:spPr>
            <a:xfrm>
              <a:off x="20873359" y="10553908"/>
              <a:ext cx="270631" cy="2706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848A0A8-B0CA-C049-BA33-2E196FC1C415}"/>
                </a:ext>
              </a:extLst>
            </p:cNvPr>
            <p:cNvSpPr/>
            <p:nvPr/>
          </p:nvSpPr>
          <p:spPr>
            <a:xfrm>
              <a:off x="15839411" y="6156814"/>
              <a:ext cx="1319201" cy="13192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BCB37A4A-F84B-2F4B-8A59-195EF01FDF8C}"/>
              </a:ext>
            </a:extLst>
          </p:cNvPr>
          <p:cNvSpPr txBox="1"/>
          <p:nvPr/>
        </p:nvSpPr>
        <p:spPr>
          <a:xfrm>
            <a:off x="13668976" y="4271053"/>
            <a:ext cx="318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C8AFED-EA03-9644-92A8-F7ED28DE764A}"/>
              </a:ext>
            </a:extLst>
          </p:cNvPr>
          <p:cNvSpPr txBox="1"/>
          <p:nvPr/>
        </p:nvSpPr>
        <p:spPr>
          <a:xfrm>
            <a:off x="17230510" y="4271053"/>
            <a:ext cx="318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7A3C273-47D5-DC44-91DA-082D6700D475}"/>
              </a:ext>
            </a:extLst>
          </p:cNvPr>
          <p:cNvSpPr txBox="1"/>
          <p:nvPr/>
        </p:nvSpPr>
        <p:spPr>
          <a:xfrm>
            <a:off x="20456431" y="4271053"/>
            <a:ext cx="227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40E2D7F-7A4D-664F-8046-CD1C469371F1}"/>
              </a:ext>
            </a:extLst>
          </p:cNvPr>
          <p:cNvSpPr/>
          <p:nvPr/>
        </p:nvSpPr>
        <p:spPr>
          <a:xfrm>
            <a:off x="12893089" y="4176916"/>
            <a:ext cx="749589" cy="7495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1AC3E09A-DF26-D94C-AB2C-5EE6A8E4015F}"/>
              </a:ext>
            </a:extLst>
          </p:cNvPr>
          <p:cNvSpPr/>
          <p:nvPr/>
        </p:nvSpPr>
        <p:spPr>
          <a:xfrm>
            <a:off x="19654382" y="4176916"/>
            <a:ext cx="749589" cy="7495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áfico 282">
            <a:extLst>
              <a:ext uri="{FF2B5EF4-FFF2-40B4-BE49-F238E27FC236}">
                <a16:creationId xmlns:a16="http://schemas.microsoft.com/office/drawing/2014/main" id="{66D0B965-B72D-F648-9093-416AE06327F5}"/>
              </a:ext>
            </a:extLst>
          </p:cNvPr>
          <p:cNvGrpSpPr/>
          <p:nvPr/>
        </p:nvGrpSpPr>
        <p:grpSpPr>
          <a:xfrm>
            <a:off x="19913875" y="4435797"/>
            <a:ext cx="258197" cy="258196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141" name="Forma libre 285">
              <a:extLst>
                <a:ext uri="{FF2B5EF4-FFF2-40B4-BE49-F238E27FC236}">
                  <a16:creationId xmlns:a16="http://schemas.microsoft.com/office/drawing/2014/main" id="{1B01DEA0-1713-2B4D-9FC1-75445E3DA9C0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2" name="Forma libre 286">
              <a:extLst>
                <a:ext uri="{FF2B5EF4-FFF2-40B4-BE49-F238E27FC236}">
                  <a16:creationId xmlns:a16="http://schemas.microsoft.com/office/drawing/2014/main" id="{1769D16F-C810-F342-B048-ABEBF009E51B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43" name="Gráfico 229">
            <a:extLst>
              <a:ext uri="{FF2B5EF4-FFF2-40B4-BE49-F238E27FC236}">
                <a16:creationId xmlns:a16="http://schemas.microsoft.com/office/drawing/2014/main" id="{F6AB9B3F-3BF9-0145-B799-B4D094D8CD6E}"/>
              </a:ext>
            </a:extLst>
          </p:cNvPr>
          <p:cNvGrpSpPr/>
          <p:nvPr/>
        </p:nvGrpSpPr>
        <p:grpSpPr>
          <a:xfrm>
            <a:off x="13128168" y="4407582"/>
            <a:ext cx="282472" cy="282471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144" name="Forma libre 427">
              <a:extLst>
                <a:ext uri="{FF2B5EF4-FFF2-40B4-BE49-F238E27FC236}">
                  <a16:creationId xmlns:a16="http://schemas.microsoft.com/office/drawing/2014/main" id="{8A364B17-0DD9-F14D-BA34-6CFEEE7C4E1A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45" name="Forma libre 428">
              <a:extLst>
                <a:ext uri="{FF2B5EF4-FFF2-40B4-BE49-F238E27FC236}">
                  <a16:creationId xmlns:a16="http://schemas.microsoft.com/office/drawing/2014/main" id="{2460C5C0-265D-6F45-A28D-777F003E2D97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2D549DA8-4EC5-8B43-8EFA-8AA8F1430B78}"/>
              </a:ext>
            </a:extLst>
          </p:cNvPr>
          <p:cNvSpPr/>
          <p:nvPr/>
        </p:nvSpPr>
        <p:spPr>
          <a:xfrm>
            <a:off x="16434427" y="4176916"/>
            <a:ext cx="749589" cy="749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Gráfico 236">
            <a:extLst>
              <a:ext uri="{FF2B5EF4-FFF2-40B4-BE49-F238E27FC236}">
                <a16:creationId xmlns:a16="http://schemas.microsoft.com/office/drawing/2014/main" id="{242C441F-9CA8-2641-B6CA-03C100DA9E4E}"/>
              </a:ext>
            </a:extLst>
          </p:cNvPr>
          <p:cNvSpPr/>
          <p:nvPr/>
        </p:nvSpPr>
        <p:spPr>
          <a:xfrm>
            <a:off x="16681350" y="4416531"/>
            <a:ext cx="247829" cy="270358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4DB24EE-9697-2D4B-B2A2-C4FB76E038DC}"/>
              </a:ext>
            </a:extLst>
          </p:cNvPr>
          <p:cNvGrpSpPr/>
          <p:nvPr/>
        </p:nvGrpSpPr>
        <p:grpSpPr>
          <a:xfrm>
            <a:off x="16976049" y="8032381"/>
            <a:ext cx="1811566" cy="995142"/>
            <a:chOff x="11162131" y="5443619"/>
            <a:chExt cx="2053392" cy="1127983"/>
          </a:xfrm>
        </p:grpSpPr>
        <p:sp>
          <p:nvSpPr>
            <p:cNvPr id="149" name="Rectangle 25">
              <a:extLst>
                <a:ext uri="{FF2B5EF4-FFF2-40B4-BE49-F238E27FC236}">
                  <a16:creationId xmlns:a16="http://schemas.microsoft.com/office/drawing/2014/main" id="{10BA1239-5FDF-2446-A616-14839262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2137" y="5443619"/>
              <a:ext cx="2053378" cy="362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Customer</a:t>
              </a:r>
              <a:endParaRPr lang="x-none" altLang="x-none" sz="2000" b="1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150" name="Rectangle 26">
              <a:extLst>
                <a:ext uri="{FF2B5EF4-FFF2-40B4-BE49-F238E27FC236}">
                  <a16:creationId xmlns:a16="http://schemas.microsoft.com/office/drawing/2014/main" id="{969BBE75-63D3-2C41-80EA-DA28B914C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2131" y="5827364"/>
              <a:ext cx="2053392" cy="744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baseline="0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$7540</a:t>
              </a:r>
              <a:endParaRPr lang="x-none" altLang="x-none" sz="3600" b="1" baseline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0E17C3B-DC17-D743-BAD8-98FB7AF4A4E6}"/>
              </a:ext>
            </a:extLst>
          </p:cNvPr>
          <p:cNvGrpSpPr/>
          <p:nvPr/>
        </p:nvGrpSpPr>
        <p:grpSpPr>
          <a:xfrm>
            <a:off x="9168480" y="6942135"/>
            <a:ext cx="1811566" cy="995142"/>
            <a:chOff x="11162131" y="5443619"/>
            <a:chExt cx="2053392" cy="1127983"/>
          </a:xfrm>
        </p:grpSpPr>
        <p:sp>
          <p:nvSpPr>
            <p:cNvPr id="152" name="Rectangle 25">
              <a:extLst>
                <a:ext uri="{FF2B5EF4-FFF2-40B4-BE49-F238E27FC236}">
                  <a16:creationId xmlns:a16="http://schemas.microsoft.com/office/drawing/2014/main" id="{A6984A1A-8492-DB4D-A20A-9E3A8F4AA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2137" y="5443619"/>
              <a:ext cx="2053378" cy="362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Product</a:t>
              </a:r>
              <a:endParaRPr lang="x-none" altLang="x-none" sz="2000" b="1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153" name="Rectangle 26">
              <a:extLst>
                <a:ext uri="{FF2B5EF4-FFF2-40B4-BE49-F238E27FC236}">
                  <a16:creationId xmlns:a16="http://schemas.microsoft.com/office/drawing/2014/main" id="{F6B0CD7F-5F7C-274C-9374-BBFCEEBEC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2131" y="5827364"/>
              <a:ext cx="2053392" cy="744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baseline="0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$7540</a:t>
              </a:r>
              <a:endParaRPr lang="x-none" altLang="x-none" sz="3600" b="1" baseline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CDF1DE2-693C-8D41-BA94-7D43F5A21482}"/>
              </a:ext>
            </a:extLst>
          </p:cNvPr>
          <p:cNvGrpSpPr/>
          <p:nvPr/>
        </p:nvGrpSpPr>
        <p:grpSpPr>
          <a:xfrm>
            <a:off x="13440726" y="9829397"/>
            <a:ext cx="1811566" cy="995142"/>
            <a:chOff x="11162131" y="5443619"/>
            <a:chExt cx="2053392" cy="1127983"/>
          </a:xfrm>
        </p:grpSpPr>
        <p:sp>
          <p:nvSpPr>
            <p:cNvPr id="155" name="Rectangle 25">
              <a:extLst>
                <a:ext uri="{FF2B5EF4-FFF2-40B4-BE49-F238E27FC236}">
                  <a16:creationId xmlns:a16="http://schemas.microsoft.com/office/drawing/2014/main" id="{09E91264-73B2-8048-BB67-F0990DD6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2137" y="5443619"/>
              <a:ext cx="2053378" cy="362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2000" b="1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Marketing</a:t>
              </a:r>
              <a:endParaRPr lang="x-none" altLang="x-none" sz="2000" b="1">
                <a:solidFill>
                  <a:schemeClr val="bg1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156" name="Rectangle 26">
              <a:extLst>
                <a:ext uri="{FF2B5EF4-FFF2-40B4-BE49-F238E27FC236}">
                  <a16:creationId xmlns:a16="http://schemas.microsoft.com/office/drawing/2014/main" id="{A02E68E0-592F-4A4E-865B-20B4BBA65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2131" y="5827364"/>
              <a:ext cx="2053392" cy="744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3600" b="1" baseline="0" dirty="0">
                  <a:solidFill>
                    <a:schemeClr val="bg1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$7540</a:t>
              </a:r>
              <a:endParaRPr lang="x-none" altLang="x-none" sz="3600" b="1" baseline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590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A26A006-F277-3C4E-9CBE-2AF8B8C0A2DD}"/>
              </a:ext>
            </a:extLst>
          </p:cNvPr>
          <p:cNvGrpSpPr/>
          <p:nvPr/>
        </p:nvGrpSpPr>
        <p:grpSpPr>
          <a:xfrm>
            <a:off x="12310233" y="4310944"/>
            <a:ext cx="8929988" cy="8439131"/>
            <a:chOff x="7206008" y="4052126"/>
            <a:chExt cx="8656844" cy="8181002"/>
          </a:xfrm>
        </p:grpSpPr>
        <p:graphicFrame>
          <p:nvGraphicFramePr>
            <p:cNvPr id="150" name="Chart 149">
              <a:extLst>
                <a:ext uri="{FF2B5EF4-FFF2-40B4-BE49-F238E27FC236}">
                  <a16:creationId xmlns:a16="http://schemas.microsoft.com/office/drawing/2014/main" id="{B6F9046F-42F1-B44E-8C3F-B89CEE6DE7B4}"/>
                </a:ext>
              </a:extLst>
            </p:cNvPr>
            <p:cNvGraphicFramePr/>
            <p:nvPr/>
          </p:nvGraphicFramePr>
          <p:xfrm>
            <a:off x="7206008" y="4052126"/>
            <a:ext cx="8656844" cy="81810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923C799-C912-A945-929F-C2C4E689E6A1}"/>
                </a:ext>
              </a:extLst>
            </p:cNvPr>
            <p:cNvSpPr txBox="1"/>
            <p:nvPr/>
          </p:nvSpPr>
          <p:spPr>
            <a:xfrm>
              <a:off x="11248645" y="9599221"/>
              <a:ext cx="1972056" cy="80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65%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933CED7-0C1F-2549-AADA-4CAF06E4CAFC}"/>
                </a:ext>
              </a:extLst>
            </p:cNvPr>
            <p:cNvSpPr txBox="1"/>
            <p:nvPr/>
          </p:nvSpPr>
          <p:spPr>
            <a:xfrm>
              <a:off x="8829295" y="5979721"/>
              <a:ext cx="1972056" cy="80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35%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EA0CA3F-A380-0B43-B7A3-432478B87F7E}"/>
              </a:ext>
            </a:extLst>
          </p:cNvPr>
          <p:cNvGrpSpPr/>
          <p:nvPr/>
        </p:nvGrpSpPr>
        <p:grpSpPr>
          <a:xfrm>
            <a:off x="3199864" y="7193486"/>
            <a:ext cx="8235775" cy="2211877"/>
            <a:chOff x="2172444" y="4816028"/>
            <a:chExt cx="8235775" cy="2211877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A861683-6F07-7647-911D-E2A4F3A78150}"/>
                </a:ext>
              </a:extLst>
            </p:cNvPr>
            <p:cNvGrpSpPr/>
            <p:nvPr/>
          </p:nvGrpSpPr>
          <p:grpSpPr>
            <a:xfrm>
              <a:off x="2172444" y="4990720"/>
              <a:ext cx="551009" cy="551007"/>
              <a:chOff x="1876443" y="5905870"/>
              <a:chExt cx="526098" cy="526096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91944FE8-9BBE-5648-A0CA-10DF8B3FE2A7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E728933C-30E1-8A4A-B99D-3C76D5A09A99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DC426AE-A0BA-3240-89FE-3BF013732F75}"/>
                </a:ext>
              </a:extLst>
            </p:cNvPr>
            <p:cNvGrpSpPr/>
            <p:nvPr/>
          </p:nvGrpSpPr>
          <p:grpSpPr>
            <a:xfrm>
              <a:off x="2172444" y="6273399"/>
              <a:ext cx="551009" cy="551007"/>
              <a:chOff x="1876443" y="5905870"/>
              <a:chExt cx="526098" cy="526096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201ADC2B-013F-8B49-B0E4-A4D9768CCB59}"/>
                  </a:ext>
                </a:extLst>
              </p:cNvPr>
              <p:cNvSpPr/>
              <p:nvPr/>
            </p:nvSpPr>
            <p:spPr>
              <a:xfrm>
                <a:off x="1876443" y="5905870"/>
                <a:ext cx="526098" cy="5260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BB85E93B-C6CC-5F4C-90B3-9C94D98BEAF9}"/>
                  </a:ext>
                </a:extLst>
              </p:cNvPr>
              <p:cNvSpPr/>
              <p:nvPr/>
            </p:nvSpPr>
            <p:spPr>
              <a:xfrm rot="18641522">
                <a:off x="1995291" y="6074952"/>
                <a:ext cx="288401" cy="144600"/>
              </a:xfrm>
              <a:custGeom>
                <a:avLst/>
                <a:gdLst>
                  <a:gd name="connsiteX0" fmla="*/ 985393 w 985393"/>
                  <a:gd name="connsiteY0" fmla="*/ 368555 h 494061"/>
                  <a:gd name="connsiteX1" fmla="*/ 985392 w 985393"/>
                  <a:gd name="connsiteY1" fmla="*/ 494061 h 494061"/>
                  <a:gd name="connsiteX2" fmla="*/ 11 w 985393"/>
                  <a:gd name="connsiteY2" fmla="*/ 494061 h 494061"/>
                  <a:gd name="connsiteX3" fmla="*/ 11 w 985393"/>
                  <a:gd name="connsiteY3" fmla="*/ 493059 h 494061"/>
                  <a:gd name="connsiteX4" fmla="*/ 0 w 985393"/>
                  <a:gd name="connsiteY4" fmla="*/ 493059 h 494061"/>
                  <a:gd name="connsiteX5" fmla="*/ 0 w 985393"/>
                  <a:gd name="connsiteY5" fmla="*/ 0 h 494061"/>
                  <a:gd name="connsiteX6" fmla="*/ 125506 w 985393"/>
                  <a:gd name="connsiteY6" fmla="*/ 0 h 494061"/>
                  <a:gd name="connsiteX7" fmla="*/ 125506 w 985393"/>
                  <a:gd name="connsiteY7" fmla="*/ 368555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5393" h="494061">
                    <a:moveTo>
                      <a:pt x="985393" y="368555"/>
                    </a:moveTo>
                    <a:lnTo>
                      <a:pt x="985392" y="494061"/>
                    </a:lnTo>
                    <a:lnTo>
                      <a:pt x="11" y="494061"/>
                    </a:lnTo>
                    <a:lnTo>
                      <a:pt x="11" y="493059"/>
                    </a:lnTo>
                    <a:lnTo>
                      <a:pt x="0" y="493059"/>
                    </a:lnTo>
                    <a:lnTo>
                      <a:pt x="0" y="0"/>
                    </a:lnTo>
                    <a:lnTo>
                      <a:pt x="125506" y="0"/>
                    </a:lnTo>
                    <a:lnTo>
                      <a:pt x="125506" y="3685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31181CB-B1E4-ED45-93A1-B3981E88A173}"/>
                </a:ext>
              </a:extLst>
            </p:cNvPr>
            <p:cNvSpPr txBox="1"/>
            <p:nvPr/>
          </p:nvSpPr>
          <p:spPr>
            <a:xfrm>
              <a:off x="2843071" y="4816028"/>
              <a:ext cx="75651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7C0AA75-E015-9441-8588-A2A47680B12F}"/>
                </a:ext>
              </a:extLst>
            </p:cNvPr>
            <p:cNvSpPr txBox="1"/>
            <p:nvPr/>
          </p:nvSpPr>
          <p:spPr>
            <a:xfrm>
              <a:off x="2843070" y="6073798"/>
              <a:ext cx="75651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professionals like you connecting. Promotions only work as well.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E549FD-256A-5B40-BC2F-874EC368E417}"/>
              </a:ext>
            </a:extLst>
          </p:cNvPr>
          <p:cNvGrpSpPr/>
          <p:nvPr/>
        </p:nvGrpSpPr>
        <p:grpSpPr>
          <a:xfrm>
            <a:off x="3865205" y="10448560"/>
            <a:ext cx="4959104" cy="2070250"/>
            <a:chOff x="3838750" y="10611437"/>
            <a:chExt cx="4959104" cy="2070250"/>
          </a:xfrm>
        </p:grpSpPr>
        <p:sp>
          <p:nvSpPr>
            <p:cNvPr id="177" name="CuadroTexto 395">
              <a:extLst>
                <a:ext uri="{FF2B5EF4-FFF2-40B4-BE49-F238E27FC236}">
                  <a16:creationId xmlns:a16="http://schemas.microsoft.com/office/drawing/2014/main" id="{982F95AB-C16F-A647-A3A8-CA5FFEB7456E}"/>
                </a:ext>
              </a:extLst>
            </p:cNvPr>
            <p:cNvSpPr txBox="1"/>
            <p:nvPr/>
          </p:nvSpPr>
          <p:spPr>
            <a:xfrm>
              <a:off x="6295342" y="10611437"/>
              <a:ext cx="16085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254K</a:t>
              </a:r>
            </a:p>
          </p:txBody>
        </p:sp>
        <p:sp>
          <p:nvSpPr>
            <p:cNvPr id="178" name="CuadroTexto 395">
              <a:extLst>
                <a:ext uri="{FF2B5EF4-FFF2-40B4-BE49-F238E27FC236}">
                  <a16:creationId xmlns:a16="http://schemas.microsoft.com/office/drawing/2014/main" id="{CF4B6629-E0C8-CE4D-B4F5-00A59531A385}"/>
                </a:ext>
              </a:extLst>
            </p:cNvPr>
            <p:cNvSpPr txBox="1"/>
            <p:nvPr/>
          </p:nvSpPr>
          <p:spPr>
            <a:xfrm>
              <a:off x="3838750" y="10826881"/>
              <a:ext cx="236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Product 01</a:t>
              </a:r>
            </a:p>
          </p:txBody>
        </p:sp>
        <p:sp>
          <p:nvSpPr>
            <p:cNvPr id="179" name="CuadroTexto 395">
              <a:extLst>
                <a:ext uri="{FF2B5EF4-FFF2-40B4-BE49-F238E27FC236}">
                  <a16:creationId xmlns:a16="http://schemas.microsoft.com/office/drawing/2014/main" id="{36354967-F848-EC44-A5E7-557F121B676B}"/>
                </a:ext>
              </a:extLst>
            </p:cNvPr>
            <p:cNvSpPr txBox="1"/>
            <p:nvPr/>
          </p:nvSpPr>
          <p:spPr>
            <a:xfrm>
              <a:off x="6295342" y="11850690"/>
              <a:ext cx="16085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456K</a:t>
              </a:r>
            </a:p>
          </p:txBody>
        </p:sp>
        <p:sp>
          <p:nvSpPr>
            <p:cNvPr id="180" name="CuadroTexto 395">
              <a:extLst>
                <a:ext uri="{FF2B5EF4-FFF2-40B4-BE49-F238E27FC236}">
                  <a16:creationId xmlns:a16="http://schemas.microsoft.com/office/drawing/2014/main" id="{F96D753F-D4E3-CF49-B7A3-2727110C7A65}"/>
                </a:ext>
              </a:extLst>
            </p:cNvPr>
            <p:cNvSpPr txBox="1"/>
            <p:nvPr/>
          </p:nvSpPr>
          <p:spPr>
            <a:xfrm>
              <a:off x="3838750" y="12066134"/>
              <a:ext cx="236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latin typeface="Century Gothic" panose="020B0502020202020204" pitchFamily="34" charset="0"/>
                  <a:ea typeface="Roboto Medium" panose="02000000000000000000" pitchFamily="2" charset="0"/>
                  <a:cs typeface="Poppins Medium" pitchFamily="2" charset="77"/>
                </a:rPr>
                <a:t>Product 02</a:t>
              </a:r>
            </a:p>
          </p:txBody>
        </p:sp>
        <p:sp>
          <p:nvSpPr>
            <p:cNvPr id="181" name="Gráfico 236">
              <a:extLst>
                <a:ext uri="{FF2B5EF4-FFF2-40B4-BE49-F238E27FC236}">
                  <a16:creationId xmlns:a16="http://schemas.microsoft.com/office/drawing/2014/main" id="{E2AFCD2A-2FA4-594E-98A3-2D22BE95C43C}"/>
                </a:ext>
              </a:extLst>
            </p:cNvPr>
            <p:cNvSpPr/>
            <p:nvPr/>
          </p:nvSpPr>
          <p:spPr>
            <a:xfrm>
              <a:off x="8230790" y="10717628"/>
              <a:ext cx="567064" cy="618613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accent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2" name="Gráfico 236">
              <a:extLst>
                <a:ext uri="{FF2B5EF4-FFF2-40B4-BE49-F238E27FC236}">
                  <a16:creationId xmlns:a16="http://schemas.microsoft.com/office/drawing/2014/main" id="{7556D79C-7E69-A243-9314-480908C672A1}"/>
                </a:ext>
              </a:extLst>
            </p:cNvPr>
            <p:cNvSpPr/>
            <p:nvPr/>
          </p:nvSpPr>
          <p:spPr>
            <a:xfrm>
              <a:off x="8230790" y="11930202"/>
              <a:ext cx="567064" cy="618613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accent2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85" name="CuadroTexto 351">
            <a:extLst>
              <a:ext uri="{FF2B5EF4-FFF2-40B4-BE49-F238E27FC236}">
                <a16:creationId xmlns:a16="http://schemas.microsoft.com/office/drawing/2014/main" id="{62A06CB4-8AD1-BE46-936D-C1E7580F4914}"/>
              </a:ext>
            </a:extLst>
          </p:cNvPr>
          <p:cNvSpPr txBox="1"/>
          <p:nvPr/>
        </p:nvSpPr>
        <p:spPr>
          <a:xfrm>
            <a:off x="3137431" y="4585691"/>
            <a:ext cx="83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</p:spTree>
    <p:extLst>
      <p:ext uri="{BB962C8B-B14F-4D97-AF65-F5344CB8AC3E}">
        <p14:creationId xmlns:p14="http://schemas.microsoft.com/office/powerpoint/2010/main" val="64120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1" name="Chart 21">
            <a:extLst>
              <a:ext uri="{FF2B5EF4-FFF2-40B4-BE49-F238E27FC236}">
                <a16:creationId xmlns:a16="http://schemas.microsoft.com/office/drawing/2014/main" id="{8452E8A7-6445-584B-BCA6-D7B2525693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077169"/>
              </p:ext>
            </p:extLst>
          </p:nvPr>
        </p:nvGraphicFramePr>
        <p:xfrm>
          <a:off x="3360812" y="4035678"/>
          <a:ext cx="7382031" cy="8406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A17FFF37-9B68-A44B-931D-D6205A95DEE7}"/>
              </a:ext>
            </a:extLst>
          </p:cNvPr>
          <p:cNvSpPr txBox="1"/>
          <p:nvPr/>
        </p:nvSpPr>
        <p:spPr>
          <a:xfrm>
            <a:off x="12346065" y="8735492"/>
            <a:ext cx="57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Total Earning</a:t>
            </a:r>
          </a:p>
        </p:txBody>
      </p:sp>
      <p:sp>
        <p:nvSpPr>
          <p:cNvPr id="73" name="Rectangle 13">
            <a:extLst>
              <a:ext uri="{FF2B5EF4-FFF2-40B4-BE49-F238E27FC236}">
                <a16:creationId xmlns:a16="http://schemas.microsoft.com/office/drawing/2014/main" id="{62A49632-DD86-E544-B975-7951C60C1B64}"/>
              </a:ext>
            </a:extLst>
          </p:cNvPr>
          <p:cNvSpPr>
            <a:spLocks/>
          </p:cNvSpPr>
          <p:nvPr/>
        </p:nvSpPr>
        <p:spPr bwMode="auto">
          <a:xfrm>
            <a:off x="12346065" y="9666079"/>
            <a:ext cx="5914303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10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$34,750</a:t>
            </a:r>
            <a:endParaRPr lang="x-none" altLang="x-none" sz="10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5D09F42-6E3D-D74E-AEDE-F570810D39F5}"/>
              </a:ext>
            </a:extLst>
          </p:cNvPr>
          <p:cNvSpPr txBox="1"/>
          <p:nvPr/>
        </p:nvSpPr>
        <p:spPr>
          <a:xfrm>
            <a:off x="12346065" y="11543042"/>
            <a:ext cx="8670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803242-B657-3D44-BD18-49FD1FD73FF6}"/>
              </a:ext>
            </a:extLst>
          </p:cNvPr>
          <p:cNvGrpSpPr/>
          <p:nvPr/>
        </p:nvGrpSpPr>
        <p:grpSpPr>
          <a:xfrm>
            <a:off x="18884077" y="10478233"/>
            <a:ext cx="2000294" cy="709637"/>
            <a:chOff x="18884077" y="10478233"/>
            <a:chExt cx="2000294" cy="70963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B77500A-7B76-DB49-8826-89D9D765940F}"/>
                </a:ext>
              </a:extLst>
            </p:cNvPr>
            <p:cNvSpPr txBox="1"/>
            <p:nvPr/>
          </p:nvSpPr>
          <p:spPr>
            <a:xfrm>
              <a:off x="19494248" y="10479984"/>
              <a:ext cx="13901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dirty="0">
                  <a:solidFill>
                    <a:schemeClr val="accent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70%</a:t>
              </a:r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C1D059D2-B85F-0B47-8B23-D4A62F7A806D}"/>
                </a:ext>
              </a:extLst>
            </p:cNvPr>
            <p:cNvSpPr/>
            <p:nvPr/>
          </p:nvSpPr>
          <p:spPr>
            <a:xfrm>
              <a:off x="18884077" y="10478233"/>
              <a:ext cx="636793" cy="54896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99" name="CuadroTexto 351">
            <a:extLst>
              <a:ext uri="{FF2B5EF4-FFF2-40B4-BE49-F238E27FC236}">
                <a16:creationId xmlns:a16="http://schemas.microsoft.com/office/drawing/2014/main" id="{9A153397-0CD3-3849-B2C1-AED2D9208F3E}"/>
              </a:ext>
            </a:extLst>
          </p:cNvPr>
          <p:cNvSpPr txBox="1"/>
          <p:nvPr/>
        </p:nvSpPr>
        <p:spPr>
          <a:xfrm>
            <a:off x="12346065" y="5743850"/>
            <a:ext cx="83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C0F0CB2-F5DB-BF4D-A71D-837E4E0EFA21}"/>
              </a:ext>
            </a:extLst>
          </p:cNvPr>
          <p:cNvSpPr/>
          <p:nvPr/>
        </p:nvSpPr>
        <p:spPr>
          <a:xfrm>
            <a:off x="7822592" y="6482513"/>
            <a:ext cx="13837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4000" b="1" dirty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+$7K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76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2D Pie Chart">
            <a:extLst>
              <a:ext uri="{FF2B5EF4-FFF2-40B4-BE49-F238E27FC236}">
                <a16:creationId xmlns:a16="http://schemas.microsoft.com/office/drawing/2014/main" id="{E58F1384-47C0-5E4B-B5C8-98D166212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50140"/>
              </p:ext>
            </p:extLst>
          </p:nvPr>
        </p:nvGraphicFramePr>
        <p:xfrm>
          <a:off x="7148374" y="4738065"/>
          <a:ext cx="10108494" cy="10108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Circle">
            <a:extLst>
              <a:ext uri="{FF2B5EF4-FFF2-40B4-BE49-F238E27FC236}">
                <a16:creationId xmlns:a16="http://schemas.microsoft.com/office/drawing/2014/main" id="{2F5F1D79-6672-DC49-BD2F-E4971C411D89}"/>
              </a:ext>
            </a:extLst>
          </p:cNvPr>
          <p:cNvSpPr/>
          <p:nvPr/>
        </p:nvSpPr>
        <p:spPr>
          <a:xfrm>
            <a:off x="7698201" y="5287892"/>
            <a:ext cx="9008838" cy="9008836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C92C12-FA46-B64A-A250-7E29260FC048}"/>
              </a:ext>
            </a:extLst>
          </p:cNvPr>
          <p:cNvGrpSpPr/>
          <p:nvPr/>
        </p:nvGrpSpPr>
        <p:grpSpPr>
          <a:xfrm>
            <a:off x="11560351" y="6545520"/>
            <a:ext cx="1284544" cy="1284542"/>
            <a:chOff x="4833481" y="11585437"/>
            <a:chExt cx="651828" cy="65182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A9475FD-E59A-D543-82D2-A16CF2D66FB4}"/>
                </a:ext>
              </a:extLst>
            </p:cNvPr>
            <p:cNvSpPr/>
            <p:nvPr/>
          </p:nvSpPr>
          <p:spPr>
            <a:xfrm>
              <a:off x="4833481" y="11585437"/>
              <a:ext cx="651828" cy="651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Gráfico 236">
              <a:extLst>
                <a:ext uri="{FF2B5EF4-FFF2-40B4-BE49-F238E27FC236}">
                  <a16:creationId xmlns:a16="http://schemas.microsoft.com/office/drawing/2014/main" id="{1FE4934F-F777-3744-A125-74591234CB96}"/>
                </a:ext>
              </a:extLst>
            </p:cNvPr>
            <p:cNvSpPr/>
            <p:nvPr/>
          </p:nvSpPr>
          <p:spPr>
            <a:xfrm>
              <a:off x="5031523" y="11776171"/>
              <a:ext cx="247829" cy="270358"/>
            </a:xfrm>
            <a:custGeom>
              <a:avLst/>
              <a:gdLst>
                <a:gd name="connsiteX0" fmla="*/ 516886 w 523263"/>
                <a:gd name="connsiteY0" fmla="*/ 132174 h 570831"/>
                <a:gd name="connsiteX1" fmla="*/ 267148 w 523263"/>
                <a:gd name="connsiteY1" fmla="*/ 1359 h 570831"/>
                <a:gd name="connsiteX2" fmla="*/ 256115 w 523263"/>
                <a:gd name="connsiteY2" fmla="*/ 1359 h 570831"/>
                <a:gd name="connsiteX3" fmla="*/ 159339 w 523263"/>
                <a:gd name="connsiteY3" fmla="*/ 52052 h 570831"/>
                <a:gd name="connsiteX4" fmla="*/ 152963 w 523263"/>
                <a:gd name="connsiteY4" fmla="*/ 62655 h 570831"/>
                <a:gd name="connsiteX5" fmla="*/ 159466 w 523263"/>
                <a:gd name="connsiteY5" fmla="*/ 73189 h 570831"/>
                <a:gd name="connsiteX6" fmla="*/ 397835 w 523263"/>
                <a:gd name="connsiteY6" fmla="*/ 194400 h 570831"/>
                <a:gd name="connsiteX7" fmla="*/ 402837 w 523263"/>
                <a:gd name="connsiteY7" fmla="*/ 199564 h 570831"/>
                <a:gd name="connsiteX8" fmla="*/ 404338 w 523263"/>
                <a:gd name="connsiteY8" fmla="*/ 205004 h 570831"/>
                <a:gd name="connsiteX9" fmla="*/ 404338 w 523263"/>
                <a:gd name="connsiteY9" fmla="*/ 368663 h 570831"/>
                <a:gd name="connsiteX10" fmla="*/ 392445 w 523263"/>
                <a:gd name="connsiteY10" fmla="*/ 380556 h 570831"/>
                <a:gd name="connsiteX11" fmla="*/ 380553 w 523263"/>
                <a:gd name="connsiteY11" fmla="*/ 368663 h 570831"/>
                <a:gd name="connsiteX12" fmla="*/ 380553 w 523263"/>
                <a:gd name="connsiteY12" fmla="*/ 219589 h 570831"/>
                <a:gd name="connsiteX13" fmla="*/ 371998 w 523263"/>
                <a:gd name="connsiteY13" fmla="*/ 207955 h 570831"/>
                <a:gd name="connsiteX14" fmla="*/ 371982 w 523263"/>
                <a:gd name="connsiteY14" fmla="*/ 207941 h 570831"/>
                <a:gd name="connsiteX15" fmla="*/ 118540 w 523263"/>
                <a:gd name="connsiteY15" fmla="*/ 79065 h 570831"/>
                <a:gd name="connsiteX16" fmla="*/ 107635 w 523263"/>
                <a:gd name="connsiteY16" fmla="*/ 79136 h 570831"/>
                <a:gd name="connsiteX17" fmla="*/ 6376 w 523263"/>
                <a:gd name="connsiteY17" fmla="*/ 132175 h 570831"/>
                <a:gd name="connsiteX18" fmla="*/ 6276 w 523263"/>
                <a:gd name="connsiteY18" fmla="*/ 132415 h 570831"/>
                <a:gd name="connsiteX19" fmla="*/ 0 w 523263"/>
                <a:gd name="connsiteY19" fmla="*/ 142709 h 570831"/>
                <a:gd name="connsiteX20" fmla="*/ 0 w 523263"/>
                <a:gd name="connsiteY20" fmla="*/ 428124 h 570831"/>
                <a:gd name="connsiteX21" fmla="*/ 6376 w 523263"/>
                <a:gd name="connsiteY21" fmla="*/ 438658 h 570831"/>
                <a:gd name="connsiteX22" fmla="*/ 256115 w 523263"/>
                <a:gd name="connsiteY22" fmla="*/ 569473 h 570831"/>
                <a:gd name="connsiteX23" fmla="*/ 261620 w 523263"/>
                <a:gd name="connsiteY23" fmla="*/ 570832 h 570831"/>
                <a:gd name="connsiteX24" fmla="*/ 267021 w 523263"/>
                <a:gd name="connsiteY24" fmla="*/ 569351 h 570831"/>
                <a:gd name="connsiteX25" fmla="*/ 267149 w 523263"/>
                <a:gd name="connsiteY25" fmla="*/ 569473 h 570831"/>
                <a:gd name="connsiteX26" fmla="*/ 516887 w 523263"/>
                <a:gd name="connsiteY26" fmla="*/ 438658 h 570831"/>
                <a:gd name="connsiteX27" fmla="*/ 523264 w 523263"/>
                <a:gd name="connsiteY27" fmla="*/ 428124 h 570831"/>
                <a:gd name="connsiteX28" fmla="*/ 523264 w 523263"/>
                <a:gd name="connsiteY28" fmla="*/ 142707 h 570831"/>
                <a:gd name="connsiteX29" fmla="*/ 516886 w 523263"/>
                <a:gd name="connsiteY29" fmla="*/ 132174 h 570831"/>
                <a:gd name="connsiteX30" fmla="*/ 249739 w 523263"/>
                <a:gd name="connsiteY30" fmla="*/ 539286 h 570831"/>
                <a:gd name="connsiteX31" fmla="*/ 23785 w 523263"/>
                <a:gd name="connsiteY31" fmla="*/ 420923 h 570831"/>
                <a:gd name="connsiteX32" fmla="*/ 23785 w 523263"/>
                <a:gd name="connsiteY32" fmla="*/ 162361 h 570831"/>
                <a:gd name="connsiteX33" fmla="*/ 249740 w 523263"/>
                <a:gd name="connsiteY33" fmla="*/ 280717 h 570831"/>
                <a:gd name="connsiteX34" fmla="*/ 249740 w 523263"/>
                <a:gd name="connsiteY34" fmla="*/ 539286 h 57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23263" h="570831">
                  <a:moveTo>
                    <a:pt x="516886" y="132174"/>
                  </a:moveTo>
                  <a:lnTo>
                    <a:pt x="267148" y="1359"/>
                  </a:lnTo>
                  <a:cubicBezTo>
                    <a:pt x="263687" y="-453"/>
                    <a:pt x="259575" y="-453"/>
                    <a:pt x="256115" y="1359"/>
                  </a:cubicBezTo>
                  <a:lnTo>
                    <a:pt x="159339" y="52052"/>
                  </a:lnTo>
                  <a:cubicBezTo>
                    <a:pt x="155390" y="54119"/>
                    <a:pt x="152939" y="58208"/>
                    <a:pt x="152963" y="62655"/>
                  </a:cubicBezTo>
                  <a:cubicBezTo>
                    <a:pt x="152986" y="67104"/>
                    <a:pt x="155495" y="71167"/>
                    <a:pt x="159466" y="73189"/>
                  </a:cubicBezTo>
                  <a:lnTo>
                    <a:pt x="397835" y="194400"/>
                  </a:lnTo>
                  <a:cubicBezTo>
                    <a:pt x="400434" y="195722"/>
                    <a:pt x="401991" y="197939"/>
                    <a:pt x="402837" y="199564"/>
                  </a:cubicBezTo>
                  <a:cubicBezTo>
                    <a:pt x="403824" y="201482"/>
                    <a:pt x="404338" y="203305"/>
                    <a:pt x="404338" y="205004"/>
                  </a:cubicBezTo>
                  <a:lnTo>
                    <a:pt x="404338" y="368663"/>
                  </a:lnTo>
                  <a:cubicBezTo>
                    <a:pt x="404338" y="375224"/>
                    <a:pt x="399008" y="380556"/>
                    <a:pt x="392445" y="380556"/>
                  </a:cubicBezTo>
                  <a:cubicBezTo>
                    <a:pt x="385884" y="380556"/>
                    <a:pt x="380553" y="375225"/>
                    <a:pt x="380553" y="368663"/>
                  </a:cubicBezTo>
                  <a:lnTo>
                    <a:pt x="380553" y="219589"/>
                  </a:lnTo>
                  <a:cubicBezTo>
                    <a:pt x="380553" y="215121"/>
                    <a:pt x="375994" y="209989"/>
                    <a:pt x="371998" y="207955"/>
                  </a:cubicBezTo>
                  <a:lnTo>
                    <a:pt x="371982" y="207941"/>
                  </a:lnTo>
                  <a:lnTo>
                    <a:pt x="118540" y="79065"/>
                  </a:lnTo>
                  <a:cubicBezTo>
                    <a:pt x="115125" y="77335"/>
                    <a:pt x="111072" y="77358"/>
                    <a:pt x="107635" y="79136"/>
                  </a:cubicBezTo>
                  <a:lnTo>
                    <a:pt x="6376" y="132175"/>
                  </a:lnTo>
                  <a:cubicBezTo>
                    <a:pt x="6251" y="132241"/>
                    <a:pt x="6375" y="132344"/>
                    <a:pt x="6276" y="132415"/>
                  </a:cubicBezTo>
                  <a:cubicBezTo>
                    <a:pt x="2593" y="134434"/>
                    <a:pt x="0" y="138207"/>
                    <a:pt x="0" y="142709"/>
                  </a:cubicBezTo>
                  <a:lnTo>
                    <a:pt x="0" y="428124"/>
                  </a:lnTo>
                  <a:cubicBezTo>
                    <a:pt x="0" y="432549"/>
                    <a:pt x="2451" y="436602"/>
                    <a:pt x="6376" y="438658"/>
                  </a:cubicBezTo>
                  <a:lnTo>
                    <a:pt x="256115" y="569473"/>
                  </a:lnTo>
                  <a:cubicBezTo>
                    <a:pt x="257880" y="570402"/>
                    <a:pt x="259762" y="570832"/>
                    <a:pt x="261620" y="570832"/>
                  </a:cubicBezTo>
                  <a:cubicBezTo>
                    <a:pt x="263522" y="570832"/>
                    <a:pt x="265339" y="570215"/>
                    <a:pt x="267021" y="569351"/>
                  </a:cubicBezTo>
                  <a:cubicBezTo>
                    <a:pt x="267063" y="569345"/>
                    <a:pt x="267107" y="569495"/>
                    <a:pt x="267149" y="569473"/>
                  </a:cubicBezTo>
                  <a:lnTo>
                    <a:pt x="516887" y="438658"/>
                  </a:lnTo>
                  <a:cubicBezTo>
                    <a:pt x="520813" y="436602"/>
                    <a:pt x="523264" y="432549"/>
                    <a:pt x="523264" y="428124"/>
                  </a:cubicBezTo>
                  <a:lnTo>
                    <a:pt x="523264" y="142707"/>
                  </a:lnTo>
                  <a:cubicBezTo>
                    <a:pt x="523262" y="138282"/>
                    <a:pt x="520812" y="134230"/>
                    <a:pt x="516886" y="132174"/>
                  </a:cubicBezTo>
                  <a:close/>
                  <a:moveTo>
                    <a:pt x="249739" y="539286"/>
                  </a:moveTo>
                  <a:lnTo>
                    <a:pt x="23785" y="420923"/>
                  </a:lnTo>
                  <a:lnTo>
                    <a:pt x="23785" y="162361"/>
                  </a:lnTo>
                  <a:lnTo>
                    <a:pt x="249740" y="280717"/>
                  </a:lnTo>
                  <a:lnTo>
                    <a:pt x="249740" y="539286"/>
                  </a:lnTo>
                  <a:close/>
                </a:path>
              </a:pathLst>
            </a:custGeom>
            <a:solidFill>
              <a:schemeClr val="bg1"/>
            </a:solidFill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B9E3E8-E7F5-1349-B576-C717B7F25EBD}"/>
              </a:ext>
            </a:extLst>
          </p:cNvPr>
          <p:cNvGrpSpPr/>
          <p:nvPr/>
        </p:nvGrpSpPr>
        <p:grpSpPr>
          <a:xfrm>
            <a:off x="9245471" y="9047943"/>
            <a:ext cx="5914303" cy="2572062"/>
            <a:chOff x="12346065" y="8735492"/>
            <a:chExt cx="5914303" cy="257206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7D7C791-DAA6-F342-8A94-9611395775BF}"/>
                </a:ext>
              </a:extLst>
            </p:cNvPr>
            <p:cNvSpPr txBox="1"/>
            <p:nvPr/>
          </p:nvSpPr>
          <p:spPr>
            <a:xfrm>
              <a:off x="12346065" y="8735492"/>
              <a:ext cx="5914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Sales</a:t>
              </a:r>
            </a:p>
          </p:txBody>
        </p:sp>
        <p:sp>
          <p:nvSpPr>
            <p:cNvPr id="74" name="Rectangle 13">
              <a:extLst>
                <a:ext uri="{FF2B5EF4-FFF2-40B4-BE49-F238E27FC236}">
                  <a16:creationId xmlns:a16="http://schemas.microsoft.com/office/drawing/2014/main" id="{6D624FEE-7AB6-5546-8B69-665F7969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46065" y="9666079"/>
              <a:ext cx="5914303" cy="164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10000" b="1" baseline="0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72,5%</a:t>
              </a:r>
              <a:endParaRPr lang="x-none" altLang="x-none" sz="100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483560-1782-8740-8DA6-980ACA862969}"/>
              </a:ext>
            </a:extLst>
          </p:cNvPr>
          <p:cNvGrpSpPr/>
          <p:nvPr/>
        </p:nvGrpSpPr>
        <p:grpSpPr>
          <a:xfrm>
            <a:off x="2359721" y="7021942"/>
            <a:ext cx="4215010" cy="4628372"/>
            <a:chOff x="2359721" y="6599745"/>
            <a:chExt cx="4215010" cy="4628372"/>
          </a:xfrm>
        </p:grpSpPr>
        <p:grpSp>
          <p:nvGrpSpPr>
            <p:cNvPr id="95" name="Gráfico 65">
              <a:extLst>
                <a:ext uri="{FF2B5EF4-FFF2-40B4-BE49-F238E27FC236}">
                  <a16:creationId xmlns:a16="http://schemas.microsoft.com/office/drawing/2014/main" id="{04FEA72A-BAFC-9A4C-A51F-FB69AA964CFE}"/>
                </a:ext>
              </a:extLst>
            </p:cNvPr>
            <p:cNvGrpSpPr/>
            <p:nvPr/>
          </p:nvGrpSpPr>
          <p:grpSpPr>
            <a:xfrm>
              <a:off x="2488916" y="6599745"/>
              <a:ext cx="1026065" cy="1197077"/>
              <a:chOff x="5171013" y="1605477"/>
              <a:chExt cx="427754" cy="499047"/>
            </a:xfrm>
            <a:solidFill>
              <a:schemeClr val="accent2"/>
            </a:solidFill>
          </p:grpSpPr>
          <p:sp>
            <p:nvSpPr>
              <p:cNvPr id="97" name="Forma libre 167">
                <a:extLst>
                  <a:ext uri="{FF2B5EF4-FFF2-40B4-BE49-F238E27FC236}">
                    <a16:creationId xmlns:a16="http://schemas.microsoft.com/office/drawing/2014/main" id="{A82FA30A-F267-5342-A033-B6FA5F213C35}"/>
                  </a:ext>
                </a:extLst>
              </p:cNvPr>
              <p:cNvSpPr/>
              <p:nvPr/>
            </p:nvSpPr>
            <p:spPr>
              <a:xfrm>
                <a:off x="5171013" y="1891621"/>
                <a:ext cx="427754" cy="212903"/>
              </a:xfrm>
              <a:custGeom>
                <a:avLst/>
                <a:gdLst>
                  <a:gd name="connsiteX0" fmla="*/ 395329 w 427754"/>
                  <a:gd name="connsiteY0" fmla="*/ 51276 h 212903"/>
                  <a:gd name="connsiteX1" fmla="*/ 32443 w 427754"/>
                  <a:gd name="connsiteY1" fmla="*/ 51276 h 212903"/>
                  <a:gd name="connsiteX2" fmla="*/ 0 w 427754"/>
                  <a:gd name="connsiteY2" fmla="*/ 111186 h 212903"/>
                  <a:gd name="connsiteX3" fmla="*/ 0 w 427754"/>
                  <a:gd name="connsiteY3" fmla="*/ 212903 h 212903"/>
                  <a:gd name="connsiteX4" fmla="*/ 427755 w 427754"/>
                  <a:gd name="connsiteY4" fmla="*/ 212903 h 212903"/>
                  <a:gd name="connsiteX5" fmla="*/ 427755 w 427754"/>
                  <a:gd name="connsiteY5" fmla="*/ 111186 h 212903"/>
                  <a:gd name="connsiteX6" fmla="*/ 395329 w 427754"/>
                  <a:gd name="connsiteY6" fmla="*/ 51276 h 2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754" h="212903">
                    <a:moveTo>
                      <a:pt x="395329" y="51276"/>
                    </a:moveTo>
                    <a:cubicBezTo>
                      <a:pt x="286963" y="-17092"/>
                      <a:pt x="140775" y="-17092"/>
                      <a:pt x="32443" y="51276"/>
                    </a:cubicBezTo>
                    <a:cubicBezTo>
                      <a:pt x="12428" y="63877"/>
                      <a:pt x="0" y="86836"/>
                      <a:pt x="0" y="111186"/>
                    </a:cubicBezTo>
                    <a:lnTo>
                      <a:pt x="0" y="212903"/>
                    </a:lnTo>
                    <a:lnTo>
                      <a:pt x="427755" y="212903"/>
                    </a:lnTo>
                    <a:lnTo>
                      <a:pt x="427755" y="111186"/>
                    </a:lnTo>
                    <a:cubicBezTo>
                      <a:pt x="427755" y="86836"/>
                      <a:pt x="415327" y="63877"/>
                      <a:pt x="395329" y="51276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99" name="Forma libre 169">
                <a:extLst>
                  <a:ext uri="{FF2B5EF4-FFF2-40B4-BE49-F238E27FC236}">
                    <a16:creationId xmlns:a16="http://schemas.microsoft.com/office/drawing/2014/main" id="{95E1EA0E-C648-D54D-B38A-483462A1E9AD}"/>
                  </a:ext>
                </a:extLst>
              </p:cNvPr>
              <p:cNvSpPr/>
              <p:nvPr/>
            </p:nvSpPr>
            <p:spPr>
              <a:xfrm>
                <a:off x="5260129" y="1605477"/>
                <a:ext cx="249524" cy="249524"/>
              </a:xfrm>
              <a:custGeom>
                <a:avLst/>
                <a:gdLst>
                  <a:gd name="connsiteX0" fmla="*/ 212982 w 249524"/>
                  <a:gd name="connsiteY0" fmla="*/ 36542 h 249524"/>
                  <a:gd name="connsiteX1" fmla="*/ 212982 w 249524"/>
                  <a:gd name="connsiteY1" fmla="*/ 212982 h 249524"/>
                  <a:gd name="connsiteX2" fmla="*/ 36542 w 249524"/>
                  <a:gd name="connsiteY2" fmla="*/ 212982 h 249524"/>
                  <a:gd name="connsiteX3" fmla="*/ 36542 w 249524"/>
                  <a:gd name="connsiteY3" fmla="*/ 36542 h 249524"/>
                  <a:gd name="connsiteX4" fmla="*/ 212982 w 249524"/>
                  <a:gd name="connsiteY4" fmla="*/ 36542 h 24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524" h="249524">
                    <a:moveTo>
                      <a:pt x="212982" y="36542"/>
                    </a:moveTo>
                    <a:cubicBezTo>
                      <a:pt x="261705" y="85265"/>
                      <a:pt x="261705" y="164259"/>
                      <a:pt x="212982" y="212982"/>
                    </a:cubicBezTo>
                    <a:cubicBezTo>
                      <a:pt x="164259" y="261705"/>
                      <a:pt x="85265" y="261705"/>
                      <a:pt x="36542" y="212982"/>
                    </a:cubicBezTo>
                    <a:cubicBezTo>
                      <a:pt x="-12181" y="164259"/>
                      <a:pt x="-12181" y="85265"/>
                      <a:pt x="36542" y="36542"/>
                    </a:cubicBezTo>
                    <a:cubicBezTo>
                      <a:pt x="85265" y="-12181"/>
                      <a:pt x="164259" y="-12180"/>
                      <a:pt x="212982" y="36542"/>
                    </a:cubicBezTo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EB1A992-DD2F-2745-A39D-88B9765A337C}"/>
                </a:ext>
              </a:extLst>
            </p:cNvPr>
            <p:cNvGrpSpPr/>
            <p:nvPr/>
          </p:nvGrpSpPr>
          <p:grpSpPr>
            <a:xfrm>
              <a:off x="2359721" y="8432292"/>
              <a:ext cx="4215010" cy="2795825"/>
              <a:chOff x="3601934" y="10689416"/>
              <a:chExt cx="4215010" cy="2795825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41E3EE0-1FFF-254B-B5F4-36D52AEFDC5E}"/>
                  </a:ext>
                </a:extLst>
              </p:cNvPr>
              <p:cNvSpPr txBox="1"/>
              <p:nvPr/>
            </p:nvSpPr>
            <p:spPr>
              <a:xfrm>
                <a:off x="3601934" y="11238472"/>
                <a:ext cx="421500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102" name="Rectangle 25">
                <a:extLst>
                  <a:ext uri="{FF2B5EF4-FFF2-40B4-BE49-F238E27FC236}">
                    <a16:creationId xmlns:a16="http://schemas.microsoft.com/office/drawing/2014/main" id="{A2EB60A3-2D86-3347-AC47-1EB08B6DF5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830" y="10689416"/>
                <a:ext cx="4200114" cy="494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Customer 01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F42066-79A4-1A4B-AFAF-B7A02B5A307B}"/>
              </a:ext>
            </a:extLst>
          </p:cNvPr>
          <p:cNvGrpSpPr/>
          <p:nvPr/>
        </p:nvGrpSpPr>
        <p:grpSpPr>
          <a:xfrm>
            <a:off x="17802921" y="7021942"/>
            <a:ext cx="4215010" cy="4628372"/>
            <a:chOff x="17802921" y="6599745"/>
            <a:chExt cx="4215010" cy="4628372"/>
          </a:xfrm>
        </p:grpSpPr>
        <p:grpSp>
          <p:nvGrpSpPr>
            <p:cNvPr id="104" name="Gráfico 65">
              <a:extLst>
                <a:ext uri="{FF2B5EF4-FFF2-40B4-BE49-F238E27FC236}">
                  <a16:creationId xmlns:a16="http://schemas.microsoft.com/office/drawing/2014/main" id="{6E5CF6E4-E9E2-5F4C-996B-6021F6BA8512}"/>
                </a:ext>
              </a:extLst>
            </p:cNvPr>
            <p:cNvGrpSpPr/>
            <p:nvPr/>
          </p:nvGrpSpPr>
          <p:grpSpPr>
            <a:xfrm>
              <a:off x="20890265" y="6599745"/>
              <a:ext cx="1026065" cy="1197077"/>
              <a:chOff x="5171013" y="1605477"/>
              <a:chExt cx="427754" cy="499047"/>
            </a:xfrm>
            <a:solidFill>
              <a:schemeClr val="accent2"/>
            </a:solidFill>
          </p:grpSpPr>
          <p:sp>
            <p:nvSpPr>
              <p:cNvPr id="108" name="Forma libre 167">
                <a:extLst>
                  <a:ext uri="{FF2B5EF4-FFF2-40B4-BE49-F238E27FC236}">
                    <a16:creationId xmlns:a16="http://schemas.microsoft.com/office/drawing/2014/main" id="{227FF06D-F84C-C346-AAB2-782AE2D44A15}"/>
                  </a:ext>
                </a:extLst>
              </p:cNvPr>
              <p:cNvSpPr/>
              <p:nvPr/>
            </p:nvSpPr>
            <p:spPr>
              <a:xfrm>
                <a:off x="5171013" y="1891621"/>
                <a:ext cx="427754" cy="212903"/>
              </a:xfrm>
              <a:custGeom>
                <a:avLst/>
                <a:gdLst>
                  <a:gd name="connsiteX0" fmla="*/ 395329 w 427754"/>
                  <a:gd name="connsiteY0" fmla="*/ 51276 h 212903"/>
                  <a:gd name="connsiteX1" fmla="*/ 32443 w 427754"/>
                  <a:gd name="connsiteY1" fmla="*/ 51276 h 212903"/>
                  <a:gd name="connsiteX2" fmla="*/ 0 w 427754"/>
                  <a:gd name="connsiteY2" fmla="*/ 111186 h 212903"/>
                  <a:gd name="connsiteX3" fmla="*/ 0 w 427754"/>
                  <a:gd name="connsiteY3" fmla="*/ 212903 h 212903"/>
                  <a:gd name="connsiteX4" fmla="*/ 427755 w 427754"/>
                  <a:gd name="connsiteY4" fmla="*/ 212903 h 212903"/>
                  <a:gd name="connsiteX5" fmla="*/ 427755 w 427754"/>
                  <a:gd name="connsiteY5" fmla="*/ 111186 h 212903"/>
                  <a:gd name="connsiteX6" fmla="*/ 395329 w 427754"/>
                  <a:gd name="connsiteY6" fmla="*/ 51276 h 2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754" h="212903">
                    <a:moveTo>
                      <a:pt x="395329" y="51276"/>
                    </a:moveTo>
                    <a:cubicBezTo>
                      <a:pt x="286963" y="-17092"/>
                      <a:pt x="140775" y="-17092"/>
                      <a:pt x="32443" y="51276"/>
                    </a:cubicBezTo>
                    <a:cubicBezTo>
                      <a:pt x="12428" y="63877"/>
                      <a:pt x="0" y="86836"/>
                      <a:pt x="0" y="111186"/>
                    </a:cubicBezTo>
                    <a:lnTo>
                      <a:pt x="0" y="212903"/>
                    </a:lnTo>
                    <a:lnTo>
                      <a:pt x="427755" y="212903"/>
                    </a:lnTo>
                    <a:lnTo>
                      <a:pt x="427755" y="111186"/>
                    </a:lnTo>
                    <a:cubicBezTo>
                      <a:pt x="427755" y="86836"/>
                      <a:pt x="415327" y="63877"/>
                      <a:pt x="395329" y="51276"/>
                    </a:cubicBezTo>
                    <a:close/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s-MX"/>
              </a:p>
            </p:txBody>
          </p:sp>
          <p:sp>
            <p:nvSpPr>
              <p:cNvPr id="109" name="Forma libre 169">
                <a:extLst>
                  <a:ext uri="{FF2B5EF4-FFF2-40B4-BE49-F238E27FC236}">
                    <a16:creationId xmlns:a16="http://schemas.microsoft.com/office/drawing/2014/main" id="{0EB622B6-2B72-5548-BEE7-6D5E862B8767}"/>
                  </a:ext>
                </a:extLst>
              </p:cNvPr>
              <p:cNvSpPr/>
              <p:nvPr/>
            </p:nvSpPr>
            <p:spPr>
              <a:xfrm>
                <a:off x="5260129" y="1605477"/>
                <a:ext cx="249524" cy="249524"/>
              </a:xfrm>
              <a:custGeom>
                <a:avLst/>
                <a:gdLst>
                  <a:gd name="connsiteX0" fmla="*/ 212982 w 249524"/>
                  <a:gd name="connsiteY0" fmla="*/ 36542 h 249524"/>
                  <a:gd name="connsiteX1" fmla="*/ 212982 w 249524"/>
                  <a:gd name="connsiteY1" fmla="*/ 212982 h 249524"/>
                  <a:gd name="connsiteX2" fmla="*/ 36542 w 249524"/>
                  <a:gd name="connsiteY2" fmla="*/ 212982 h 249524"/>
                  <a:gd name="connsiteX3" fmla="*/ 36542 w 249524"/>
                  <a:gd name="connsiteY3" fmla="*/ 36542 h 249524"/>
                  <a:gd name="connsiteX4" fmla="*/ 212982 w 249524"/>
                  <a:gd name="connsiteY4" fmla="*/ 36542 h 24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524" h="249524">
                    <a:moveTo>
                      <a:pt x="212982" y="36542"/>
                    </a:moveTo>
                    <a:cubicBezTo>
                      <a:pt x="261705" y="85265"/>
                      <a:pt x="261705" y="164259"/>
                      <a:pt x="212982" y="212982"/>
                    </a:cubicBezTo>
                    <a:cubicBezTo>
                      <a:pt x="164259" y="261705"/>
                      <a:pt x="85265" y="261705"/>
                      <a:pt x="36542" y="212982"/>
                    </a:cubicBezTo>
                    <a:cubicBezTo>
                      <a:pt x="-12181" y="164259"/>
                      <a:pt x="-12181" y="85265"/>
                      <a:pt x="36542" y="36542"/>
                    </a:cubicBezTo>
                    <a:cubicBezTo>
                      <a:pt x="85265" y="-12181"/>
                      <a:pt x="164259" y="-12180"/>
                      <a:pt x="212982" y="36542"/>
                    </a:cubicBezTo>
                  </a:path>
                </a:pathLst>
              </a:custGeom>
              <a:grpFill/>
              <a:ln w="10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r"/>
                <a:endParaRPr lang="es-MX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2B5376A-631C-A848-8EFB-2AA19813B8B4}"/>
                </a:ext>
              </a:extLst>
            </p:cNvPr>
            <p:cNvGrpSpPr/>
            <p:nvPr/>
          </p:nvGrpSpPr>
          <p:grpSpPr>
            <a:xfrm>
              <a:off x="17802921" y="8432292"/>
              <a:ext cx="4215010" cy="2795825"/>
              <a:chOff x="3601934" y="10689416"/>
              <a:chExt cx="4215010" cy="2795825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827AC66-1752-C54C-B460-3E731B97762E}"/>
                  </a:ext>
                </a:extLst>
              </p:cNvPr>
              <p:cNvSpPr txBox="1"/>
              <p:nvPr/>
            </p:nvSpPr>
            <p:spPr>
              <a:xfrm>
                <a:off x="3601934" y="11238472"/>
                <a:ext cx="421500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</a:t>
                </a:r>
              </a:p>
            </p:txBody>
          </p:sp>
          <p:sp>
            <p:nvSpPr>
              <p:cNvPr id="107" name="Rectangle 25">
                <a:extLst>
                  <a:ext uri="{FF2B5EF4-FFF2-40B4-BE49-F238E27FC236}">
                    <a16:creationId xmlns:a16="http://schemas.microsoft.com/office/drawing/2014/main" id="{C2A617D3-FDDF-F24A-AB8F-5B77BD520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830" y="10689416"/>
                <a:ext cx="4200114" cy="494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r" eaLnBrk="1">
                  <a:lnSpc>
                    <a:spcPct val="70000"/>
                  </a:lnSpc>
                  <a:defRPr/>
                </a:pPr>
                <a:r>
                  <a:rPr lang="en-US" altLang="x-none" sz="3600" b="1" dirty="0">
                    <a:solidFill>
                      <a:srgbClr val="3F4347"/>
                    </a:solidFill>
                    <a:latin typeface="Century Gothic" panose="020B0502020202020204" pitchFamily="34" charset="0"/>
                    <a:ea typeface="Open Sans" charset="0"/>
                    <a:cs typeface="Open Sans" charset="0"/>
                    <a:sym typeface="Open Sans" charset="0"/>
                  </a:rPr>
                  <a:t>Customer 02</a:t>
                </a:r>
                <a:endParaRPr lang="x-none" altLang="x-none" sz="3600" b="1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8CA618-E81A-6641-A130-FF8C01F729F8}"/>
              </a:ext>
            </a:extLst>
          </p:cNvPr>
          <p:cNvSpPr/>
          <p:nvPr/>
        </p:nvSpPr>
        <p:spPr>
          <a:xfrm>
            <a:off x="5454160" y="11720139"/>
            <a:ext cx="13496922" cy="5012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3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B2CE1E-E766-2A4C-8862-317BF88DFE22}"/>
              </a:ext>
            </a:extLst>
          </p:cNvPr>
          <p:cNvGrpSpPr/>
          <p:nvPr/>
        </p:nvGrpSpPr>
        <p:grpSpPr>
          <a:xfrm>
            <a:off x="2795840" y="5477574"/>
            <a:ext cx="18633016" cy="1113726"/>
            <a:chOff x="2922706" y="5979765"/>
            <a:chExt cx="19798149" cy="52322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2C4BEAB7-9D4E-AA49-BA8A-5007E6B9CF12}"/>
                </a:ext>
              </a:extLst>
            </p:cNvPr>
            <p:cNvSpPr/>
            <p:nvPr/>
          </p:nvSpPr>
          <p:spPr>
            <a:xfrm rot="16200000">
              <a:off x="4175009" y="4727463"/>
              <a:ext cx="523220" cy="302782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1D51839-1839-7043-BC21-74061629D816}"/>
                </a:ext>
              </a:extLst>
            </p:cNvPr>
            <p:cNvSpPr/>
            <p:nvPr/>
          </p:nvSpPr>
          <p:spPr>
            <a:xfrm rot="16200000">
              <a:off x="8146019" y="3931386"/>
              <a:ext cx="523220" cy="4619978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3875966-4312-A440-9500-F82A55F8D1C1}"/>
                </a:ext>
              </a:extLst>
            </p:cNvPr>
            <p:cNvSpPr/>
            <p:nvPr/>
          </p:nvSpPr>
          <p:spPr>
            <a:xfrm rot="16200000">
              <a:off x="14424085" y="2420408"/>
              <a:ext cx="523220" cy="7641938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CA11E26-98E0-864A-AD45-0B6B0DB7CC2E}"/>
                </a:ext>
              </a:extLst>
            </p:cNvPr>
            <p:cNvSpPr/>
            <p:nvPr/>
          </p:nvSpPr>
          <p:spPr>
            <a:xfrm rot="16200000">
              <a:off x="20425704" y="4207836"/>
              <a:ext cx="523220" cy="406708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E179A6-33FF-474C-AD87-B4987D4042FC}"/>
              </a:ext>
            </a:extLst>
          </p:cNvPr>
          <p:cNvGrpSpPr/>
          <p:nvPr/>
        </p:nvGrpSpPr>
        <p:grpSpPr>
          <a:xfrm>
            <a:off x="2795840" y="7950489"/>
            <a:ext cx="8959464" cy="4129116"/>
            <a:chOff x="2872318" y="7940098"/>
            <a:chExt cx="8959464" cy="4129116"/>
          </a:xfrm>
        </p:grpSpPr>
        <p:sp>
          <p:nvSpPr>
            <p:cNvPr id="61" name="Oval 18">
              <a:extLst>
                <a:ext uri="{FF2B5EF4-FFF2-40B4-BE49-F238E27FC236}">
                  <a16:creationId xmlns:a16="http://schemas.microsoft.com/office/drawing/2014/main" id="{CAFB95CD-2A9B-4C4F-87B7-E4A695E1A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318" y="7940098"/>
              <a:ext cx="607647" cy="6076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2" name="AutoShape 19">
              <a:extLst>
                <a:ext uri="{FF2B5EF4-FFF2-40B4-BE49-F238E27FC236}">
                  <a16:creationId xmlns:a16="http://schemas.microsoft.com/office/drawing/2014/main" id="{73EFA73E-9A8A-0846-B4E3-67F47D6B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479" y="8110356"/>
              <a:ext cx="349324" cy="267128"/>
            </a:xfrm>
            <a:custGeom>
              <a:avLst/>
              <a:gdLst>
                <a:gd name="T0" fmla="*/ 94404 w 21600"/>
                <a:gd name="T1" fmla="*/ 72191 h 21600"/>
                <a:gd name="T2" fmla="*/ 94404 w 21600"/>
                <a:gd name="T3" fmla="*/ 72191 h 21600"/>
                <a:gd name="T4" fmla="*/ 94404 w 21600"/>
                <a:gd name="T5" fmla="*/ 72191 h 21600"/>
                <a:gd name="T6" fmla="*/ 94404 w 21600"/>
                <a:gd name="T7" fmla="*/ 72191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  <p:sp>
          <p:nvSpPr>
            <p:cNvPr id="63" name="Oval 23">
              <a:extLst>
                <a:ext uri="{FF2B5EF4-FFF2-40B4-BE49-F238E27FC236}">
                  <a16:creationId xmlns:a16="http://schemas.microsoft.com/office/drawing/2014/main" id="{EEA66BB7-F5F2-004F-93D6-090F75A25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254" y="9128969"/>
              <a:ext cx="607645" cy="6047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4" name="AutoShape 24">
              <a:extLst>
                <a:ext uri="{FF2B5EF4-FFF2-40B4-BE49-F238E27FC236}">
                  <a16:creationId xmlns:a16="http://schemas.microsoft.com/office/drawing/2014/main" id="{7B4B6EBB-7DE8-B74E-AD67-EDB29FAC8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4416" y="9299228"/>
              <a:ext cx="349322" cy="264194"/>
            </a:xfrm>
            <a:custGeom>
              <a:avLst/>
              <a:gdLst>
                <a:gd name="T0" fmla="*/ 94404 w 21600"/>
                <a:gd name="T1" fmla="*/ 71745 h 21600"/>
                <a:gd name="T2" fmla="*/ 94404 w 21600"/>
                <a:gd name="T3" fmla="*/ 71745 h 21600"/>
                <a:gd name="T4" fmla="*/ 94404 w 21600"/>
                <a:gd name="T5" fmla="*/ 71745 h 21600"/>
                <a:gd name="T6" fmla="*/ 94404 w 21600"/>
                <a:gd name="T7" fmla="*/ 7174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  <p:sp>
          <p:nvSpPr>
            <p:cNvPr id="65" name="Oval 28">
              <a:extLst>
                <a:ext uri="{FF2B5EF4-FFF2-40B4-BE49-F238E27FC236}">
                  <a16:creationId xmlns:a16="http://schemas.microsoft.com/office/drawing/2014/main" id="{94DE1E0A-BAC2-834C-8D49-27208787D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254" y="10314906"/>
              <a:ext cx="607645" cy="60764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66" name="AutoShape 29">
              <a:extLst>
                <a:ext uri="{FF2B5EF4-FFF2-40B4-BE49-F238E27FC236}">
                  <a16:creationId xmlns:a16="http://schemas.microsoft.com/office/drawing/2014/main" id="{01E2AB91-88FC-A545-B91A-67226F91D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4416" y="10485164"/>
              <a:ext cx="349322" cy="267130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73A1322-27EE-8E4C-A836-CBB6956609C9}"/>
                </a:ext>
              </a:extLst>
            </p:cNvPr>
            <p:cNvSpPr txBox="1"/>
            <p:nvPr/>
          </p:nvSpPr>
          <p:spPr>
            <a:xfrm>
              <a:off x="3609128" y="7977064"/>
              <a:ext cx="8222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platforms.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17EF708-3E41-654D-9435-5A2D9062F038}"/>
                </a:ext>
              </a:extLst>
            </p:cNvPr>
            <p:cNvSpPr txBox="1"/>
            <p:nvPr/>
          </p:nvSpPr>
          <p:spPr>
            <a:xfrm>
              <a:off x="3609128" y="9163460"/>
              <a:ext cx="8222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35CAA0D-1628-E44A-A786-AECC1337856F}"/>
                </a:ext>
              </a:extLst>
            </p:cNvPr>
            <p:cNvSpPr txBox="1"/>
            <p:nvPr/>
          </p:nvSpPr>
          <p:spPr>
            <a:xfrm>
              <a:off x="3609128" y="10357119"/>
              <a:ext cx="8222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significant.</a:t>
              </a:r>
            </a:p>
          </p:txBody>
        </p:sp>
        <p:sp>
          <p:nvSpPr>
            <p:cNvPr id="77" name="Oval 28">
              <a:extLst>
                <a:ext uri="{FF2B5EF4-FFF2-40B4-BE49-F238E27FC236}">
                  <a16:creationId xmlns:a16="http://schemas.microsoft.com/office/drawing/2014/main" id="{9B18E6ED-4DA1-244E-AAE8-CCD66D13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5254" y="11461567"/>
              <a:ext cx="607645" cy="6076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lIns="50800" tIns="50800" rIns="50800" bIns="50800" anchor="ctr"/>
            <a:lstStyle>
              <a:lvl1pPr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1pPr>
              <a:lvl2pPr marL="742950" indent="-28575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2pPr>
              <a:lvl3pPr marL="11430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3pPr>
              <a:lvl4pPr marL="16002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4pPr>
              <a:lvl5pPr marL="2057400" indent="-228600">
                <a:lnSpc>
                  <a:spcPct val="70000"/>
                </a:lnSpc>
                <a:spcBef>
                  <a:spcPts val="5200"/>
                </a:spcBef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5pPr>
              <a:lvl6pPr marL="25146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6pPr>
              <a:lvl7pPr marL="29718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7pPr>
              <a:lvl8pPr marL="34290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8pPr>
              <a:lvl9pPr marL="3886200" indent="-228600" defTabSz="825500" eaLnBrk="0" fontAlgn="base" hangingPunct="0">
                <a:lnSpc>
                  <a:spcPct val="70000"/>
                </a:lnSpc>
                <a:spcBef>
                  <a:spcPts val="5200"/>
                </a:spcBef>
                <a:spcAft>
                  <a:spcPct val="0"/>
                </a:spcAft>
                <a:buSzPct val="75000"/>
                <a:buChar char="•"/>
                <a:defRPr sz="2800" baseline="43000">
                  <a:solidFill>
                    <a:srgbClr val="818A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 panose="020B0606030504020204" pitchFamily="34" charset="0"/>
                </a:defRPr>
              </a:lvl9pPr>
            </a:lstStyle>
            <a:p>
              <a:pPr algn="ctr" eaLnBrk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sz="4400" baseline="0">
                <a:solidFill>
                  <a:srgbClr val="FFFFFF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endParaRPr>
            </a:p>
          </p:txBody>
        </p:sp>
        <p:sp>
          <p:nvSpPr>
            <p:cNvPr id="78" name="AutoShape 29">
              <a:extLst>
                <a:ext uri="{FF2B5EF4-FFF2-40B4-BE49-F238E27FC236}">
                  <a16:creationId xmlns:a16="http://schemas.microsoft.com/office/drawing/2014/main" id="{20CB1DD4-E3A6-E44A-941A-F4CA80506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4416" y="11631825"/>
              <a:ext cx="349322" cy="267130"/>
            </a:xfrm>
            <a:custGeom>
              <a:avLst/>
              <a:gdLst>
                <a:gd name="T0" fmla="*/ 94404 w 21600"/>
                <a:gd name="T1" fmla="*/ 72192 h 21600"/>
                <a:gd name="T2" fmla="*/ 94404 w 21600"/>
                <a:gd name="T3" fmla="*/ 72192 h 21600"/>
                <a:gd name="T4" fmla="*/ 94404 w 21600"/>
                <a:gd name="T5" fmla="*/ 72192 h 21600"/>
                <a:gd name="T6" fmla="*/ 94404 w 21600"/>
                <a:gd name="T7" fmla="*/ 72192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796" y="16986"/>
                  </a:moveTo>
                  <a:lnTo>
                    <a:pt x="1627" y="10192"/>
                  </a:lnTo>
                  <a:lnTo>
                    <a:pt x="0" y="12666"/>
                  </a:lnTo>
                  <a:lnTo>
                    <a:pt x="6796" y="21600"/>
                  </a:lnTo>
                  <a:lnTo>
                    <a:pt x="21600" y="2181"/>
                  </a:lnTo>
                  <a:lnTo>
                    <a:pt x="19718" y="0"/>
                  </a:lnTo>
                  <a:lnTo>
                    <a:pt x="6796" y="1698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endParaRPr lang="en-US" sz="28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2A36D3B-446D-EB43-85A3-8B004F0B0991}"/>
                </a:ext>
              </a:extLst>
            </p:cNvPr>
            <p:cNvSpPr txBox="1"/>
            <p:nvPr/>
          </p:nvSpPr>
          <p:spPr>
            <a:xfrm>
              <a:off x="3609128" y="11503780"/>
              <a:ext cx="8222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Most businesses already know that </a:t>
              </a:r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brands</a:t>
              </a:r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99D21FC-0BFD-F140-BDF5-D8EFAFAE17D2}"/>
              </a:ext>
            </a:extLst>
          </p:cNvPr>
          <p:cNvSpPr txBox="1"/>
          <p:nvPr/>
        </p:nvSpPr>
        <p:spPr>
          <a:xfrm>
            <a:off x="2630450" y="4722539"/>
            <a:ext cx="318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772ABB-35F0-DA4D-9CDA-02A00F687390}"/>
              </a:ext>
            </a:extLst>
          </p:cNvPr>
          <p:cNvSpPr txBox="1"/>
          <p:nvPr/>
        </p:nvSpPr>
        <p:spPr>
          <a:xfrm>
            <a:off x="6367764" y="4722539"/>
            <a:ext cx="318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C86E3F-0F7B-1343-9F49-07872972AAAA}"/>
              </a:ext>
            </a:extLst>
          </p:cNvPr>
          <p:cNvSpPr txBox="1"/>
          <p:nvPr/>
        </p:nvSpPr>
        <p:spPr>
          <a:xfrm>
            <a:off x="12276362" y="4722539"/>
            <a:ext cx="318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5BEA26-D5B5-804F-9A2C-898B4096CEF4}"/>
              </a:ext>
            </a:extLst>
          </p:cNvPr>
          <p:cNvSpPr txBox="1"/>
          <p:nvPr/>
        </p:nvSpPr>
        <p:spPr>
          <a:xfrm>
            <a:off x="17924782" y="4722539"/>
            <a:ext cx="318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84CB01-4817-1945-B180-E0207D7C5406}"/>
              </a:ext>
            </a:extLst>
          </p:cNvPr>
          <p:cNvSpPr txBox="1"/>
          <p:nvPr/>
        </p:nvSpPr>
        <p:spPr>
          <a:xfrm flipH="1">
            <a:off x="3709805" y="5718691"/>
            <a:ext cx="1021703" cy="55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20%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8A4D24-140A-F343-B4A3-65AFFE01C6BB}"/>
              </a:ext>
            </a:extLst>
          </p:cNvPr>
          <p:cNvSpPr txBox="1"/>
          <p:nvPr/>
        </p:nvSpPr>
        <p:spPr>
          <a:xfrm flipH="1">
            <a:off x="7447120" y="5718691"/>
            <a:ext cx="1021703" cy="55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35%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41B9C2-16FC-5D40-8301-538337666DEC}"/>
              </a:ext>
            </a:extLst>
          </p:cNvPr>
          <p:cNvSpPr txBox="1"/>
          <p:nvPr/>
        </p:nvSpPr>
        <p:spPr>
          <a:xfrm flipH="1">
            <a:off x="13355719" y="5718691"/>
            <a:ext cx="1021703" cy="55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70%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E3E219-00D0-5742-A3AE-000CAAF6AECA}"/>
              </a:ext>
            </a:extLst>
          </p:cNvPr>
          <p:cNvSpPr txBox="1"/>
          <p:nvPr/>
        </p:nvSpPr>
        <p:spPr>
          <a:xfrm flipH="1">
            <a:off x="19004137" y="5718691"/>
            <a:ext cx="1021703" cy="55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Medium" pitchFamily="2" charset="77"/>
              </a:rPr>
              <a:t>25%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218F3C-C844-D04A-B0A5-965B55A1D426}"/>
              </a:ext>
            </a:extLst>
          </p:cNvPr>
          <p:cNvGrpSpPr/>
          <p:nvPr/>
        </p:nvGrpSpPr>
        <p:grpSpPr>
          <a:xfrm>
            <a:off x="13226907" y="7950489"/>
            <a:ext cx="8520295" cy="4129116"/>
            <a:chOff x="1731009" y="4759902"/>
            <a:chExt cx="6608129" cy="412911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74771A-9099-714A-92F7-A44B43B6AA45}"/>
                </a:ext>
              </a:extLst>
            </p:cNvPr>
            <p:cNvSpPr txBox="1"/>
            <p:nvPr/>
          </p:nvSpPr>
          <p:spPr>
            <a:xfrm>
              <a:off x="1731009" y="6642249"/>
              <a:ext cx="660812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 There are people who have a significant number of followers in every business domain on social media. </a:t>
              </a:r>
            </a:p>
          </p:txBody>
        </p:sp>
        <p:sp>
          <p:nvSpPr>
            <p:cNvPr id="89" name="CuadroTexto 351">
              <a:extLst>
                <a:ext uri="{FF2B5EF4-FFF2-40B4-BE49-F238E27FC236}">
                  <a16:creationId xmlns:a16="http://schemas.microsoft.com/office/drawing/2014/main" id="{E664EA8B-8DB4-404A-9CDD-F890307E414D}"/>
                </a:ext>
              </a:extLst>
            </p:cNvPr>
            <p:cNvSpPr txBox="1"/>
            <p:nvPr/>
          </p:nvSpPr>
          <p:spPr>
            <a:xfrm>
              <a:off x="1731009" y="4759902"/>
              <a:ext cx="66081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762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791434-E56B-7147-B9E0-B5554A32E722}"/>
              </a:ext>
            </a:extLst>
          </p:cNvPr>
          <p:cNvGrpSpPr/>
          <p:nvPr/>
        </p:nvGrpSpPr>
        <p:grpSpPr>
          <a:xfrm>
            <a:off x="1163782" y="4065448"/>
            <a:ext cx="22050086" cy="6506918"/>
            <a:chOff x="1295400" y="4429544"/>
            <a:chExt cx="21772033" cy="66826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0B1F27-D253-BC4F-90C1-EE84549DAC65}"/>
                </a:ext>
              </a:extLst>
            </p:cNvPr>
            <p:cNvGrpSpPr/>
            <p:nvPr/>
          </p:nvGrpSpPr>
          <p:grpSpPr>
            <a:xfrm>
              <a:off x="1295400" y="4846800"/>
              <a:ext cx="21772033" cy="5901288"/>
              <a:chOff x="1295400" y="4846800"/>
              <a:chExt cx="21772033" cy="5901288"/>
            </a:xfrm>
          </p:grpSpPr>
          <p:graphicFrame>
            <p:nvGraphicFramePr>
              <p:cNvPr id="36" name="Chart 35">
                <a:extLst>
                  <a:ext uri="{FF2B5EF4-FFF2-40B4-BE49-F238E27FC236}">
                    <a16:creationId xmlns:a16="http://schemas.microsoft.com/office/drawing/2014/main" id="{963C0542-FA84-C24F-B4A1-AF28E05794C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6346914"/>
                  </p:ext>
                </p:extLst>
              </p:nvPr>
            </p:nvGraphicFramePr>
            <p:xfrm>
              <a:off x="1295400" y="4846800"/>
              <a:ext cx="21772033" cy="590128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7" name="Rectangle 13">
                <a:extLst>
                  <a:ext uri="{FF2B5EF4-FFF2-40B4-BE49-F238E27FC236}">
                    <a16:creationId xmlns:a16="http://schemas.microsoft.com/office/drawing/2014/main" id="{BDE9FEF0-0ECB-0145-A662-D500338D9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2372" y="6078580"/>
                <a:ext cx="989317" cy="410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000" baseline="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+1470</a:t>
                </a:r>
                <a:endParaRPr lang="x-none" altLang="x-none" sz="2000" baseline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40" name="Rectangle 13">
                <a:extLst>
                  <a:ext uri="{FF2B5EF4-FFF2-40B4-BE49-F238E27FC236}">
                    <a16:creationId xmlns:a16="http://schemas.microsoft.com/office/drawing/2014/main" id="{DC6138A0-4FE7-944B-B5FF-BC406E87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9809" y="5096447"/>
                <a:ext cx="989317" cy="410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000" baseline="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+2370</a:t>
                </a:r>
                <a:endParaRPr lang="x-none" altLang="x-none" sz="2000" baseline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44" name="Rectangle 13">
                <a:extLst>
                  <a:ext uri="{FF2B5EF4-FFF2-40B4-BE49-F238E27FC236}">
                    <a16:creationId xmlns:a16="http://schemas.microsoft.com/office/drawing/2014/main" id="{A7DDBC8C-7AF7-7D4A-AF10-38E388F85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72682" y="5299647"/>
                <a:ext cx="989317" cy="410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000" baseline="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+1956</a:t>
                </a:r>
                <a:endParaRPr lang="x-none" altLang="x-none" sz="2000" baseline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46" name="Rectangle 13">
                <a:extLst>
                  <a:ext uri="{FF2B5EF4-FFF2-40B4-BE49-F238E27FC236}">
                    <a16:creationId xmlns:a16="http://schemas.microsoft.com/office/drawing/2014/main" id="{8CB7B4BC-41E6-4E4D-9E58-5C00C5758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2914" y="5299647"/>
                <a:ext cx="989317" cy="410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000" baseline="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+2180</a:t>
                </a:r>
                <a:endParaRPr lang="x-none" altLang="x-none" sz="2000" baseline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  <p:sp>
            <p:nvSpPr>
              <p:cNvPr id="48" name="Rectangle 13">
                <a:extLst>
                  <a:ext uri="{FF2B5EF4-FFF2-40B4-BE49-F238E27FC236}">
                    <a16:creationId xmlns:a16="http://schemas.microsoft.com/office/drawing/2014/main" id="{242A1964-8602-F344-A7D1-D17570092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5432" y="4989097"/>
                <a:ext cx="989317" cy="410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000" baseline="0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+2340</a:t>
                </a:r>
                <a:endParaRPr lang="x-none" altLang="x-none" sz="2000" baseline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  <p:graphicFrame>
          <p:nvGraphicFramePr>
            <p:cNvPr id="67" name="Chart 66">
              <a:extLst>
                <a:ext uri="{FF2B5EF4-FFF2-40B4-BE49-F238E27FC236}">
                  <a16:creationId xmlns:a16="http://schemas.microsoft.com/office/drawing/2014/main" id="{6DCE09FA-3C5B-D344-9BFB-36690BBA1A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62954932"/>
                </p:ext>
              </p:extLst>
            </p:nvPr>
          </p:nvGraphicFramePr>
          <p:xfrm>
            <a:off x="1909752" y="4429544"/>
            <a:ext cx="20335298" cy="66826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32A672F9-3AA9-1B4D-A7AB-C2C31C965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1673" y="5782727"/>
              <a:ext cx="989317" cy="41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r" eaLnBrk="1">
                <a:defRPr/>
              </a:pPr>
              <a:r>
                <a:rPr lang="en-US" altLang="x-none" sz="2000" baseline="0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+1750</a:t>
              </a:r>
              <a:endParaRPr lang="x-none" altLang="x-none" sz="2000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102" name="CuadroTexto 351">
            <a:extLst>
              <a:ext uri="{FF2B5EF4-FFF2-40B4-BE49-F238E27FC236}">
                <a16:creationId xmlns:a16="http://schemas.microsoft.com/office/drawing/2014/main" id="{07568033-D5CE-ED46-BE6B-3FFD418B574D}"/>
              </a:ext>
            </a:extLst>
          </p:cNvPr>
          <p:cNvSpPr txBox="1"/>
          <p:nvPr/>
        </p:nvSpPr>
        <p:spPr>
          <a:xfrm>
            <a:off x="1785980" y="11126659"/>
            <a:ext cx="8355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Analysis of different brands and products.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22EDAE-B81F-484D-B9F6-5145FEC46BE8}"/>
              </a:ext>
            </a:extLst>
          </p:cNvPr>
          <p:cNvGrpSpPr/>
          <p:nvPr/>
        </p:nvGrpSpPr>
        <p:grpSpPr>
          <a:xfrm>
            <a:off x="12188825" y="11077299"/>
            <a:ext cx="10269962" cy="1508694"/>
            <a:chOff x="1725231" y="11077299"/>
            <a:chExt cx="10269962" cy="150869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C164170-B89D-B646-A86C-DD0C60119757}"/>
                </a:ext>
              </a:extLst>
            </p:cNvPr>
            <p:cNvGrpSpPr/>
            <p:nvPr/>
          </p:nvGrpSpPr>
          <p:grpSpPr>
            <a:xfrm>
              <a:off x="1835922" y="11754996"/>
              <a:ext cx="4736423" cy="830997"/>
              <a:chOff x="2915314" y="10748088"/>
              <a:chExt cx="4736423" cy="830997"/>
            </a:xfrm>
          </p:grpSpPr>
          <p:grpSp>
            <p:nvGrpSpPr>
              <p:cNvPr id="93" name="Gráfico 229">
                <a:extLst>
                  <a:ext uri="{FF2B5EF4-FFF2-40B4-BE49-F238E27FC236}">
                    <a16:creationId xmlns:a16="http://schemas.microsoft.com/office/drawing/2014/main" id="{9795D554-B5F3-B741-867D-285D726554ED}"/>
                  </a:ext>
                </a:extLst>
              </p:cNvPr>
              <p:cNvGrpSpPr/>
              <p:nvPr/>
            </p:nvGrpSpPr>
            <p:grpSpPr>
              <a:xfrm>
                <a:off x="2915314" y="10815171"/>
                <a:ext cx="654197" cy="654197"/>
                <a:chOff x="5119693" y="5589008"/>
                <a:chExt cx="654197" cy="654197"/>
              </a:xfrm>
              <a:solidFill>
                <a:schemeClr val="accent1"/>
              </a:solidFill>
            </p:grpSpPr>
            <p:sp>
              <p:nvSpPr>
                <p:cNvPr id="95" name="Forma libre 427">
                  <a:extLst>
                    <a:ext uri="{FF2B5EF4-FFF2-40B4-BE49-F238E27FC236}">
                      <a16:creationId xmlns:a16="http://schemas.microsoft.com/office/drawing/2014/main" id="{67DEDB69-7B0D-BC42-97F3-F0BBF5D81DE5}"/>
                    </a:ext>
                  </a:extLst>
                </p:cNvPr>
                <p:cNvSpPr/>
                <p:nvPr/>
              </p:nvSpPr>
              <p:spPr>
                <a:xfrm>
                  <a:off x="5118735" y="5669824"/>
                  <a:ext cx="655475" cy="83052"/>
                </a:xfrm>
                <a:custGeom>
                  <a:avLst/>
                  <a:gdLst>
                    <a:gd name="connsiteX0" fmla="*/ 600638 w 655474"/>
                    <a:gd name="connsiteY0" fmla="*/ 958 h 83052"/>
                    <a:gd name="connsiteX1" fmla="*/ 55475 w 655474"/>
                    <a:gd name="connsiteY1" fmla="*/ 958 h 83052"/>
                    <a:gd name="connsiteX2" fmla="*/ 958 w 655474"/>
                    <a:gd name="connsiteY2" fmla="*/ 55475 h 83052"/>
                    <a:gd name="connsiteX3" fmla="*/ 958 w 655474"/>
                    <a:gd name="connsiteY3" fmla="*/ 69105 h 83052"/>
                    <a:gd name="connsiteX4" fmla="*/ 14588 w 655474"/>
                    <a:gd name="connsiteY4" fmla="*/ 82733 h 83052"/>
                    <a:gd name="connsiteX5" fmla="*/ 641527 w 655474"/>
                    <a:gd name="connsiteY5" fmla="*/ 82733 h 83052"/>
                    <a:gd name="connsiteX6" fmla="*/ 655157 w 655474"/>
                    <a:gd name="connsiteY6" fmla="*/ 69103 h 83052"/>
                    <a:gd name="connsiteX7" fmla="*/ 655157 w 655474"/>
                    <a:gd name="connsiteY7" fmla="*/ 55474 h 83052"/>
                    <a:gd name="connsiteX8" fmla="*/ 600638 w 655474"/>
                    <a:gd name="connsiteY8" fmla="*/ 958 h 83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55474" h="83052">
                      <a:moveTo>
                        <a:pt x="600638" y="958"/>
                      </a:moveTo>
                      <a:lnTo>
                        <a:pt x="55475" y="958"/>
                      </a:lnTo>
                      <a:cubicBezTo>
                        <a:pt x="25367" y="958"/>
                        <a:pt x="958" y="25365"/>
                        <a:pt x="958" y="55475"/>
                      </a:cubicBezTo>
                      <a:lnTo>
                        <a:pt x="958" y="69105"/>
                      </a:lnTo>
                      <a:cubicBezTo>
                        <a:pt x="958" y="76630"/>
                        <a:pt x="7061" y="82733"/>
                        <a:pt x="14588" y="82733"/>
                      </a:cubicBezTo>
                      <a:lnTo>
                        <a:pt x="641527" y="82733"/>
                      </a:lnTo>
                      <a:cubicBezTo>
                        <a:pt x="649054" y="82733"/>
                        <a:pt x="655157" y="76630"/>
                        <a:pt x="655157" y="69103"/>
                      </a:cubicBezTo>
                      <a:lnTo>
                        <a:pt x="655157" y="55474"/>
                      </a:lnTo>
                      <a:cubicBezTo>
                        <a:pt x="655155" y="25365"/>
                        <a:pt x="630747" y="958"/>
                        <a:pt x="600638" y="9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96" name="Forma libre 428">
                  <a:extLst>
                    <a:ext uri="{FF2B5EF4-FFF2-40B4-BE49-F238E27FC236}">
                      <a16:creationId xmlns:a16="http://schemas.microsoft.com/office/drawing/2014/main" id="{4F02D1A7-0E79-CA46-BE18-351948B7E882}"/>
                    </a:ext>
                  </a:extLst>
                </p:cNvPr>
                <p:cNvSpPr/>
                <p:nvPr/>
              </p:nvSpPr>
              <p:spPr>
                <a:xfrm>
                  <a:off x="5118735" y="5833374"/>
                  <a:ext cx="655475" cy="328376"/>
                </a:xfrm>
                <a:custGeom>
                  <a:avLst/>
                  <a:gdLst>
                    <a:gd name="connsiteX0" fmla="*/ 641526 w 655474"/>
                    <a:gd name="connsiteY0" fmla="*/ 958 h 328376"/>
                    <a:gd name="connsiteX1" fmla="*/ 14588 w 655474"/>
                    <a:gd name="connsiteY1" fmla="*/ 958 h 328376"/>
                    <a:gd name="connsiteX2" fmla="*/ 958 w 655474"/>
                    <a:gd name="connsiteY2" fmla="*/ 14588 h 328376"/>
                    <a:gd name="connsiteX3" fmla="*/ 958 w 655474"/>
                    <a:gd name="connsiteY3" fmla="*/ 273541 h 328376"/>
                    <a:gd name="connsiteX4" fmla="*/ 55475 w 655474"/>
                    <a:gd name="connsiteY4" fmla="*/ 328057 h 328376"/>
                    <a:gd name="connsiteX5" fmla="*/ 600640 w 655474"/>
                    <a:gd name="connsiteY5" fmla="*/ 328057 h 328376"/>
                    <a:gd name="connsiteX6" fmla="*/ 655155 w 655474"/>
                    <a:gd name="connsiteY6" fmla="*/ 273540 h 328376"/>
                    <a:gd name="connsiteX7" fmla="*/ 655155 w 655474"/>
                    <a:gd name="connsiteY7" fmla="*/ 14588 h 328376"/>
                    <a:gd name="connsiteX8" fmla="*/ 641526 w 655474"/>
                    <a:gd name="connsiteY8" fmla="*/ 958 h 328376"/>
                    <a:gd name="connsiteX9" fmla="*/ 491606 w 655474"/>
                    <a:gd name="connsiteY9" fmla="*/ 246282 h 328376"/>
                    <a:gd name="connsiteX10" fmla="*/ 450719 w 655474"/>
                    <a:gd name="connsiteY10" fmla="*/ 235089 h 328376"/>
                    <a:gd name="connsiteX11" fmla="*/ 409831 w 655474"/>
                    <a:gd name="connsiteY11" fmla="*/ 246282 h 328376"/>
                    <a:gd name="connsiteX12" fmla="*/ 328057 w 655474"/>
                    <a:gd name="connsiteY12" fmla="*/ 164508 h 328376"/>
                    <a:gd name="connsiteX13" fmla="*/ 409831 w 655474"/>
                    <a:gd name="connsiteY13" fmla="*/ 82733 h 328376"/>
                    <a:gd name="connsiteX14" fmla="*/ 450719 w 655474"/>
                    <a:gd name="connsiteY14" fmla="*/ 93926 h 328376"/>
                    <a:gd name="connsiteX15" fmla="*/ 491606 w 655474"/>
                    <a:gd name="connsiteY15" fmla="*/ 82733 h 328376"/>
                    <a:gd name="connsiteX16" fmla="*/ 573381 w 655474"/>
                    <a:gd name="connsiteY16" fmla="*/ 164508 h 328376"/>
                    <a:gd name="connsiteX17" fmla="*/ 491606 w 655474"/>
                    <a:gd name="connsiteY17" fmla="*/ 246282 h 328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474" h="328376">
                      <a:moveTo>
                        <a:pt x="641526" y="958"/>
                      </a:moveTo>
                      <a:lnTo>
                        <a:pt x="14588" y="958"/>
                      </a:lnTo>
                      <a:cubicBezTo>
                        <a:pt x="7061" y="958"/>
                        <a:pt x="958" y="7059"/>
                        <a:pt x="958" y="14588"/>
                      </a:cubicBezTo>
                      <a:lnTo>
                        <a:pt x="958" y="273541"/>
                      </a:lnTo>
                      <a:cubicBezTo>
                        <a:pt x="958" y="303648"/>
                        <a:pt x="25367" y="328057"/>
                        <a:pt x="55475" y="328057"/>
                      </a:cubicBezTo>
                      <a:lnTo>
                        <a:pt x="600640" y="328057"/>
                      </a:lnTo>
                      <a:cubicBezTo>
                        <a:pt x="630747" y="328057"/>
                        <a:pt x="655155" y="303648"/>
                        <a:pt x="655155" y="273540"/>
                      </a:cubicBezTo>
                      <a:lnTo>
                        <a:pt x="655155" y="14588"/>
                      </a:lnTo>
                      <a:cubicBezTo>
                        <a:pt x="655155" y="7059"/>
                        <a:pt x="649053" y="958"/>
                        <a:pt x="641526" y="958"/>
                      </a:cubicBezTo>
                      <a:close/>
                      <a:moveTo>
                        <a:pt x="491606" y="246282"/>
                      </a:moveTo>
                      <a:cubicBezTo>
                        <a:pt x="477178" y="246282"/>
                        <a:pt x="463230" y="242436"/>
                        <a:pt x="450719" y="235089"/>
                      </a:cubicBezTo>
                      <a:cubicBezTo>
                        <a:pt x="438207" y="242436"/>
                        <a:pt x="424260" y="246282"/>
                        <a:pt x="409831" y="246282"/>
                      </a:cubicBezTo>
                      <a:cubicBezTo>
                        <a:pt x="364738" y="246282"/>
                        <a:pt x="328057" y="209601"/>
                        <a:pt x="328057" y="164508"/>
                      </a:cubicBezTo>
                      <a:cubicBezTo>
                        <a:pt x="328057" y="119414"/>
                        <a:pt x="364738" y="82733"/>
                        <a:pt x="409831" y="82733"/>
                      </a:cubicBezTo>
                      <a:cubicBezTo>
                        <a:pt x="424260" y="82733"/>
                        <a:pt x="438207" y="86579"/>
                        <a:pt x="450719" y="93926"/>
                      </a:cubicBezTo>
                      <a:cubicBezTo>
                        <a:pt x="463230" y="86579"/>
                        <a:pt x="477178" y="82733"/>
                        <a:pt x="491606" y="82733"/>
                      </a:cubicBezTo>
                      <a:cubicBezTo>
                        <a:pt x="536700" y="82733"/>
                        <a:pt x="573381" y="119414"/>
                        <a:pt x="573381" y="164508"/>
                      </a:cubicBezTo>
                      <a:cubicBezTo>
                        <a:pt x="573381" y="209601"/>
                        <a:pt x="536700" y="246282"/>
                        <a:pt x="491606" y="24628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FF1C019-AE5C-9447-8094-7E23D2722E4C}"/>
                  </a:ext>
                </a:extLst>
              </p:cNvPr>
              <p:cNvSpPr txBox="1"/>
              <p:nvPr/>
            </p:nvSpPr>
            <p:spPr>
              <a:xfrm>
                <a:off x="3841831" y="10748088"/>
                <a:ext cx="38099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platforms.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00DF984-8183-054F-818F-D93E337D6D5C}"/>
                </a:ext>
              </a:extLst>
            </p:cNvPr>
            <p:cNvGrpSpPr/>
            <p:nvPr/>
          </p:nvGrpSpPr>
          <p:grpSpPr>
            <a:xfrm>
              <a:off x="7314567" y="11754996"/>
              <a:ext cx="4680626" cy="830997"/>
              <a:chOff x="10317352" y="10748088"/>
              <a:chExt cx="4680626" cy="830997"/>
            </a:xfrm>
          </p:grpSpPr>
          <p:grpSp>
            <p:nvGrpSpPr>
              <p:cNvPr id="98" name="Gráfico 282">
                <a:extLst>
                  <a:ext uri="{FF2B5EF4-FFF2-40B4-BE49-F238E27FC236}">
                    <a16:creationId xmlns:a16="http://schemas.microsoft.com/office/drawing/2014/main" id="{6A5ECEBC-E84A-4A47-8151-2BC73B124ECA}"/>
                  </a:ext>
                </a:extLst>
              </p:cNvPr>
              <p:cNvGrpSpPr/>
              <p:nvPr/>
            </p:nvGrpSpPr>
            <p:grpSpPr>
              <a:xfrm>
                <a:off x="10317352" y="10858815"/>
                <a:ext cx="597977" cy="597977"/>
                <a:chOff x="564780" y="239858"/>
                <a:chExt cx="597977" cy="597977"/>
              </a:xfrm>
              <a:solidFill>
                <a:schemeClr val="accent2"/>
              </a:solidFill>
            </p:grpSpPr>
            <p:sp>
              <p:nvSpPr>
                <p:cNvPr id="100" name="Forma libre 285">
                  <a:extLst>
                    <a:ext uri="{FF2B5EF4-FFF2-40B4-BE49-F238E27FC236}">
                      <a16:creationId xmlns:a16="http://schemas.microsoft.com/office/drawing/2014/main" id="{491E9C53-70F2-AF40-A525-F758EF101252}"/>
                    </a:ext>
                  </a:extLst>
                </p:cNvPr>
                <p:cNvSpPr/>
                <p:nvPr/>
              </p:nvSpPr>
              <p:spPr>
                <a:xfrm>
                  <a:off x="563824" y="238902"/>
                  <a:ext cx="517652" cy="517652"/>
                </a:xfrm>
                <a:custGeom>
                  <a:avLst/>
                  <a:gdLst>
                    <a:gd name="connsiteX0" fmla="*/ 245812 w 517651"/>
                    <a:gd name="connsiteY0" fmla="*/ 436157 h 517651"/>
                    <a:gd name="connsiteX1" fmla="*/ 436254 w 517651"/>
                    <a:gd name="connsiteY1" fmla="*/ 245757 h 517651"/>
                    <a:gd name="connsiteX2" fmla="*/ 498982 w 517651"/>
                    <a:gd name="connsiteY2" fmla="*/ 256568 h 517651"/>
                    <a:gd name="connsiteX3" fmla="*/ 503472 w 517651"/>
                    <a:gd name="connsiteY3" fmla="*/ 257325 h 517651"/>
                    <a:gd name="connsiteX4" fmla="*/ 504004 w 517651"/>
                    <a:gd name="connsiteY4" fmla="*/ 257325 h 517651"/>
                    <a:gd name="connsiteX5" fmla="*/ 517607 w 517651"/>
                    <a:gd name="connsiteY5" fmla="*/ 243725 h 517651"/>
                    <a:gd name="connsiteX6" fmla="*/ 516783 w 517651"/>
                    <a:gd name="connsiteY6" fmla="*/ 238997 h 517651"/>
                    <a:gd name="connsiteX7" fmla="*/ 259415 w 517651"/>
                    <a:gd name="connsiteY7" fmla="*/ 956 h 517651"/>
                    <a:gd name="connsiteX8" fmla="*/ 956 w 517651"/>
                    <a:gd name="connsiteY8" fmla="*/ 259358 h 517651"/>
                    <a:gd name="connsiteX9" fmla="*/ 242915 w 517651"/>
                    <a:gd name="connsiteY9" fmla="*/ 516948 h 517651"/>
                    <a:gd name="connsiteX10" fmla="*/ 243766 w 517651"/>
                    <a:gd name="connsiteY10" fmla="*/ 516975 h 517651"/>
                    <a:gd name="connsiteX11" fmla="*/ 254606 w 517651"/>
                    <a:gd name="connsiteY11" fmla="*/ 511595 h 517651"/>
                    <a:gd name="connsiteX12" fmla="*/ 256598 w 517651"/>
                    <a:gd name="connsiteY12" fmla="*/ 498899 h 517651"/>
                    <a:gd name="connsiteX13" fmla="*/ 245812 w 517651"/>
                    <a:gd name="connsiteY13" fmla="*/ 436157 h 517651"/>
                    <a:gd name="connsiteX14" fmla="*/ 187372 w 517651"/>
                    <a:gd name="connsiteY14" fmla="*/ 350573 h 517651"/>
                    <a:gd name="connsiteX15" fmla="*/ 177756 w 517651"/>
                    <a:gd name="connsiteY15" fmla="*/ 354557 h 517651"/>
                    <a:gd name="connsiteX16" fmla="*/ 168140 w 517651"/>
                    <a:gd name="connsiteY16" fmla="*/ 350573 h 517651"/>
                    <a:gd name="connsiteX17" fmla="*/ 168140 w 517651"/>
                    <a:gd name="connsiteY17" fmla="*/ 331342 h 517651"/>
                    <a:gd name="connsiteX18" fmla="*/ 245757 w 517651"/>
                    <a:gd name="connsiteY18" fmla="*/ 253726 h 517651"/>
                    <a:gd name="connsiteX19" fmla="*/ 245757 w 517651"/>
                    <a:gd name="connsiteY19" fmla="*/ 96157 h 517651"/>
                    <a:gd name="connsiteX20" fmla="*/ 259358 w 517651"/>
                    <a:gd name="connsiteY20" fmla="*/ 82557 h 517651"/>
                    <a:gd name="connsiteX21" fmla="*/ 272958 w 517651"/>
                    <a:gd name="connsiteY21" fmla="*/ 96157 h 517651"/>
                    <a:gd name="connsiteX22" fmla="*/ 272958 w 517651"/>
                    <a:gd name="connsiteY22" fmla="*/ 259358 h 517651"/>
                    <a:gd name="connsiteX23" fmla="*/ 268974 w 517651"/>
                    <a:gd name="connsiteY23" fmla="*/ 268974 h 517651"/>
                    <a:gd name="connsiteX24" fmla="*/ 187372 w 517651"/>
                    <a:gd name="connsiteY24" fmla="*/ 350573 h 517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17651" h="517651">
                      <a:moveTo>
                        <a:pt x="245812" y="436157"/>
                      </a:moveTo>
                      <a:cubicBezTo>
                        <a:pt x="245812" y="331170"/>
                        <a:pt x="331255" y="245757"/>
                        <a:pt x="436254" y="245757"/>
                      </a:cubicBezTo>
                      <a:cubicBezTo>
                        <a:pt x="457349" y="245757"/>
                        <a:pt x="478445" y="249396"/>
                        <a:pt x="498982" y="256568"/>
                      </a:cubicBezTo>
                      <a:cubicBezTo>
                        <a:pt x="500443" y="257073"/>
                        <a:pt x="501958" y="257325"/>
                        <a:pt x="503472" y="257325"/>
                      </a:cubicBezTo>
                      <a:cubicBezTo>
                        <a:pt x="503685" y="257338"/>
                        <a:pt x="503871" y="257325"/>
                        <a:pt x="504004" y="257325"/>
                      </a:cubicBezTo>
                      <a:cubicBezTo>
                        <a:pt x="511523" y="257325"/>
                        <a:pt x="517607" y="251242"/>
                        <a:pt x="517607" y="243725"/>
                      </a:cubicBezTo>
                      <a:cubicBezTo>
                        <a:pt x="517607" y="242065"/>
                        <a:pt x="517315" y="240471"/>
                        <a:pt x="516783" y="238997"/>
                      </a:cubicBezTo>
                      <a:cubicBezTo>
                        <a:pt x="506289" y="105201"/>
                        <a:pt x="393984" y="956"/>
                        <a:pt x="259415" y="956"/>
                      </a:cubicBezTo>
                      <a:cubicBezTo>
                        <a:pt x="116901" y="956"/>
                        <a:pt x="956" y="116876"/>
                        <a:pt x="956" y="259358"/>
                      </a:cubicBezTo>
                      <a:cubicBezTo>
                        <a:pt x="956" y="395212"/>
                        <a:pt x="107230" y="508356"/>
                        <a:pt x="242915" y="516948"/>
                      </a:cubicBezTo>
                      <a:cubicBezTo>
                        <a:pt x="243180" y="516961"/>
                        <a:pt x="243474" y="516975"/>
                        <a:pt x="243766" y="516975"/>
                      </a:cubicBezTo>
                      <a:cubicBezTo>
                        <a:pt x="248016" y="516975"/>
                        <a:pt x="252029" y="514996"/>
                        <a:pt x="254606" y="511595"/>
                      </a:cubicBezTo>
                      <a:cubicBezTo>
                        <a:pt x="257369" y="507969"/>
                        <a:pt x="258113" y="503202"/>
                        <a:pt x="256598" y="498899"/>
                      </a:cubicBezTo>
                      <a:cubicBezTo>
                        <a:pt x="249451" y="478379"/>
                        <a:pt x="245812" y="457261"/>
                        <a:pt x="245812" y="436157"/>
                      </a:cubicBezTo>
                      <a:close/>
                      <a:moveTo>
                        <a:pt x="187372" y="350573"/>
                      </a:moveTo>
                      <a:cubicBezTo>
                        <a:pt x="184716" y="353228"/>
                        <a:pt x="181235" y="354557"/>
                        <a:pt x="177756" y="354557"/>
                      </a:cubicBezTo>
                      <a:cubicBezTo>
                        <a:pt x="174277" y="354557"/>
                        <a:pt x="170797" y="353228"/>
                        <a:pt x="168140" y="350573"/>
                      </a:cubicBezTo>
                      <a:cubicBezTo>
                        <a:pt x="162827" y="345260"/>
                        <a:pt x="162827" y="336653"/>
                        <a:pt x="168140" y="331342"/>
                      </a:cubicBezTo>
                      <a:lnTo>
                        <a:pt x="245757" y="253726"/>
                      </a:lnTo>
                      <a:lnTo>
                        <a:pt x="245757" y="96157"/>
                      </a:lnTo>
                      <a:cubicBezTo>
                        <a:pt x="245757" y="88640"/>
                        <a:pt x="251840" y="82557"/>
                        <a:pt x="259358" y="82557"/>
                      </a:cubicBezTo>
                      <a:cubicBezTo>
                        <a:pt x="266875" y="82557"/>
                        <a:pt x="272958" y="88640"/>
                        <a:pt x="272958" y="96157"/>
                      </a:cubicBezTo>
                      <a:lnTo>
                        <a:pt x="272958" y="259358"/>
                      </a:lnTo>
                      <a:cubicBezTo>
                        <a:pt x="272958" y="262970"/>
                        <a:pt x="271524" y="266424"/>
                        <a:pt x="268974" y="268974"/>
                      </a:cubicBezTo>
                      <a:lnTo>
                        <a:pt x="187372" y="35057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01" name="Forma libre 286">
                  <a:extLst>
                    <a:ext uri="{FF2B5EF4-FFF2-40B4-BE49-F238E27FC236}">
                      <a16:creationId xmlns:a16="http://schemas.microsoft.com/office/drawing/2014/main" id="{49DC2227-7CC6-1E43-8894-E45246CE80AE}"/>
                    </a:ext>
                  </a:extLst>
                </p:cNvPr>
                <p:cNvSpPr/>
                <p:nvPr/>
              </p:nvSpPr>
              <p:spPr>
                <a:xfrm>
                  <a:off x="835824" y="510902"/>
                  <a:ext cx="327676" cy="327676"/>
                </a:xfrm>
                <a:custGeom>
                  <a:avLst/>
                  <a:gdLst>
                    <a:gd name="connsiteX0" fmla="*/ 164157 w 327676"/>
                    <a:gd name="connsiteY0" fmla="*/ 956 h 327676"/>
                    <a:gd name="connsiteX1" fmla="*/ 956 w 327676"/>
                    <a:gd name="connsiteY1" fmla="*/ 164157 h 327676"/>
                    <a:gd name="connsiteX2" fmla="*/ 164157 w 327676"/>
                    <a:gd name="connsiteY2" fmla="*/ 327357 h 327676"/>
                    <a:gd name="connsiteX3" fmla="*/ 327357 w 327676"/>
                    <a:gd name="connsiteY3" fmla="*/ 164157 h 327676"/>
                    <a:gd name="connsiteX4" fmla="*/ 164157 w 327676"/>
                    <a:gd name="connsiteY4" fmla="*/ 956 h 327676"/>
                    <a:gd name="connsiteX5" fmla="*/ 157357 w 327676"/>
                    <a:gd name="connsiteY5" fmla="*/ 150558 h 327676"/>
                    <a:gd name="connsiteX6" fmla="*/ 170958 w 327676"/>
                    <a:gd name="connsiteY6" fmla="*/ 150558 h 327676"/>
                    <a:gd name="connsiteX7" fmla="*/ 218557 w 327676"/>
                    <a:gd name="connsiteY7" fmla="*/ 198157 h 327676"/>
                    <a:gd name="connsiteX8" fmla="*/ 177757 w 327676"/>
                    <a:gd name="connsiteY8" fmla="*/ 245070 h 327676"/>
                    <a:gd name="connsiteX9" fmla="*/ 177757 w 327676"/>
                    <a:gd name="connsiteY9" fmla="*/ 259358 h 327676"/>
                    <a:gd name="connsiteX10" fmla="*/ 164157 w 327676"/>
                    <a:gd name="connsiteY10" fmla="*/ 272958 h 327676"/>
                    <a:gd name="connsiteX11" fmla="*/ 150556 w 327676"/>
                    <a:gd name="connsiteY11" fmla="*/ 259358 h 327676"/>
                    <a:gd name="connsiteX12" fmla="*/ 150556 w 327676"/>
                    <a:gd name="connsiteY12" fmla="*/ 245757 h 327676"/>
                    <a:gd name="connsiteX13" fmla="*/ 123357 w 327676"/>
                    <a:gd name="connsiteY13" fmla="*/ 245757 h 327676"/>
                    <a:gd name="connsiteX14" fmla="*/ 109756 w 327676"/>
                    <a:gd name="connsiteY14" fmla="*/ 232157 h 327676"/>
                    <a:gd name="connsiteX15" fmla="*/ 123357 w 327676"/>
                    <a:gd name="connsiteY15" fmla="*/ 218556 h 327676"/>
                    <a:gd name="connsiteX16" fmla="*/ 170956 w 327676"/>
                    <a:gd name="connsiteY16" fmla="*/ 218556 h 327676"/>
                    <a:gd name="connsiteX17" fmla="*/ 191356 w 327676"/>
                    <a:gd name="connsiteY17" fmla="*/ 198156 h 327676"/>
                    <a:gd name="connsiteX18" fmla="*/ 170956 w 327676"/>
                    <a:gd name="connsiteY18" fmla="*/ 177756 h 327676"/>
                    <a:gd name="connsiteX19" fmla="*/ 157357 w 327676"/>
                    <a:gd name="connsiteY19" fmla="*/ 177756 h 327676"/>
                    <a:gd name="connsiteX20" fmla="*/ 109757 w 327676"/>
                    <a:gd name="connsiteY20" fmla="*/ 130156 h 327676"/>
                    <a:gd name="connsiteX21" fmla="*/ 150558 w 327676"/>
                    <a:gd name="connsiteY21" fmla="*/ 83244 h 327676"/>
                    <a:gd name="connsiteX22" fmla="*/ 150558 w 327676"/>
                    <a:gd name="connsiteY22" fmla="*/ 68956 h 327676"/>
                    <a:gd name="connsiteX23" fmla="*/ 164158 w 327676"/>
                    <a:gd name="connsiteY23" fmla="*/ 55356 h 327676"/>
                    <a:gd name="connsiteX24" fmla="*/ 177757 w 327676"/>
                    <a:gd name="connsiteY24" fmla="*/ 68957 h 327676"/>
                    <a:gd name="connsiteX25" fmla="*/ 177757 w 327676"/>
                    <a:gd name="connsiteY25" fmla="*/ 82558 h 327676"/>
                    <a:gd name="connsiteX26" fmla="*/ 204957 w 327676"/>
                    <a:gd name="connsiteY26" fmla="*/ 82558 h 327676"/>
                    <a:gd name="connsiteX27" fmla="*/ 218557 w 327676"/>
                    <a:gd name="connsiteY27" fmla="*/ 96158 h 327676"/>
                    <a:gd name="connsiteX28" fmla="*/ 204957 w 327676"/>
                    <a:gd name="connsiteY28" fmla="*/ 109759 h 327676"/>
                    <a:gd name="connsiteX29" fmla="*/ 157357 w 327676"/>
                    <a:gd name="connsiteY29" fmla="*/ 109759 h 327676"/>
                    <a:gd name="connsiteX30" fmla="*/ 136957 w 327676"/>
                    <a:gd name="connsiteY30" fmla="*/ 130159 h 327676"/>
                    <a:gd name="connsiteX31" fmla="*/ 157357 w 327676"/>
                    <a:gd name="connsiteY31" fmla="*/ 150558 h 32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27676" h="327676">
                      <a:moveTo>
                        <a:pt x="164157" y="956"/>
                      </a:moveTo>
                      <a:cubicBezTo>
                        <a:pt x="74163" y="956"/>
                        <a:pt x="956" y="74163"/>
                        <a:pt x="956" y="164157"/>
                      </a:cubicBezTo>
                      <a:cubicBezTo>
                        <a:pt x="956" y="254150"/>
                        <a:pt x="74163" y="327357"/>
                        <a:pt x="164157" y="327357"/>
                      </a:cubicBezTo>
                      <a:cubicBezTo>
                        <a:pt x="254150" y="327357"/>
                        <a:pt x="327357" y="254150"/>
                        <a:pt x="327357" y="164157"/>
                      </a:cubicBezTo>
                      <a:cubicBezTo>
                        <a:pt x="327357" y="74163"/>
                        <a:pt x="254152" y="956"/>
                        <a:pt x="164157" y="956"/>
                      </a:cubicBezTo>
                      <a:close/>
                      <a:moveTo>
                        <a:pt x="157357" y="150558"/>
                      </a:moveTo>
                      <a:lnTo>
                        <a:pt x="170958" y="150558"/>
                      </a:lnTo>
                      <a:cubicBezTo>
                        <a:pt x="197201" y="150558"/>
                        <a:pt x="218557" y="171914"/>
                        <a:pt x="218557" y="198157"/>
                      </a:cubicBezTo>
                      <a:cubicBezTo>
                        <a:pt x="218557" y="222074"/>
                        <a:pt x="200766" y="241737"/>
                        <a:pt x="177757" y="245070"/>
                      </a:cubicBezTo>
                      <a:lnTo>
                        <a:pt x="177757" y="259358"/>
                      </a:lnTo>
                      <a:cubicBezTo>
                        <a:pt x="177757" y="266875"/>
                        <a:pt x="171674" y="272958"/>
                        <a:pt x="164157" y="272958"/>
                      </a:cubicBezTo>
                      <a:cubicBezTo>
                        <a:pt x="156639" y="272958"/>
                        <a:pt x="150556" y="266875"/>
                        <a:pt x="150556" y="259358"/>
                      </a:cubicBezTo>
                      <a:lnTo>
                        <a:pt x="150556" y="245757"/>
                      </a:lnTo>
                      <a:lnTo>
                        <a:pt x="123357" y="245757"/>
                      </a:lnTo>
                      <a:cubicBezTo>
                        <a:pt x="115839" y="245757"/>
                        <a:pt x="109756" y="239674"/>
                        <a:pt x="109756" y="232157"/>
                      </a:cubicBezTo>
                      <a:cubicBezTo>
                        <a:pt x="109756" y="224639"/>
                        <a:pt x="115839" y="218556"/>
                        <a:pt x="123357" y="218556"/>
                      </a:cubicBezTo>
                      <a:lnTo>
                        <a:pt x="170956" y="218556"/>
                      </a:lnTo>
                      <a:cubicBezTo>
                        <a:pt x="182193" y="218556"/>
                        <a:pt x="191356" y="209405"/>
                        <a:pt x="191356" y="198156"/>
                      </a:cubicBezTo>
                      <a:cubicBezTo>
                        <a:pt x="191356" y="186907"/>
                        <a:pt x="182192" y="177756"/>
                        <a:pt x="170956" y="177756"/>
                      </a:cubicBezTo>
                      <a:lnTo>
                        <a:pt x="157357" y="177756"/>
                      </a:lnTo>
                      <a:cubicBezTo>
                        <a:pt x="131114" y="177756"/>
                        <a:pt x="109757" y="156400"/>
                        <a:pt x="109757" y="130156"/>
                      </a:cubicBezTo>
                      <a:cubicBezTo>
                        <a:pt x="109757" y="106240"/>
                        <a:pt x="127549" y="86577"/>
                        <a:pt x="150558" y="83244"/>
                      </a:cubicBezTo>
                      <a:lnTo>
                        <a:pt x="150558" y="68956"/>
                      </a:lnTo>
                      <a:cubicBezTo>
                        <a:pt x="150558" y="61439"/>
                        <a:pt x="156641" y="55356"/>
                        <a:pt x="164158" y="55356"/>
                      </a:cubicBezTo>
                      <a:cubicBezTo>
                        <a:pt x="171676" y="55356"/>
                        <a:pt x="177757" y="61440"/>
                        <a:pt x="177757" y="68957"/>
                      </a:cubicBezTo>
                      <a:lnTo>
                        <a:pt x="177757" y="82558"/>
                      </a:lnTo>
                      <a:lnTo>
                        <a:pt x="204957" y="82558"/>
                      </a:lnTo>
                      <a:cubicBezTo>
                        <a:pt x="212474" y="82558"/>
                        <a:pt x="218557" y="88641"/>
                        <a:pt x="218557" y="96158"/>
                      </a:cubicBezTo>
                      <a:cubicBezTo>
                        <a:pt x="218557" y="103676"/>
                        <a:pt x="212474" y="109759"/>
                        <a:pt x="204957" y="109759"/>
                      </a:cubicBezTo>
                      <a:lnTo>
                        <a:pt x="157357" y="109759"/>
                      </a:lnTo>
                      <a:cubicBezTo>
                        <a:pt x="146121" y="109759"/>
                        <a:pt x="136957" y="118909"/>
                        <a:pt x="136957" y="130159"/>
                      </a:cubicBezTo>
                      <a:cubicBezTo>
                        <a:pt x="136957" y="141408"/>
                        <a:pt x="146122" y="150558"/>
                        <a:pt x="157357" y="1505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9C53256-B156-304F-B71A-E94D028BF280}"/>
                  </a:ext>
                </a:extLst>
              </p:cNvPr>
              <p:cNvSpPr txBox="1"/>
              <p:nvPr/>
            </p:nvSpPr>
            <p:spPr>
              <a:xfrm>
                <a:off x="11188072" y="10748088"/>
                <a:ext cx="380990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 platforms.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52A3455-0342-6940-8B61-3D31B88EF3AA}"/>
                </a:ext>
              </a:extLst>
            </p:cNvPr>
            <p:cNvSpPr txBox="1"/>
            <p:nvPr/>
          </p:nvSpPr>
          <p:spPr>
            <a:xfrm>
              <a:off x="1725231" y="11077299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C855DA4-644A-BE4E-9CFC-8460CB08F506}"/>
                </a:ext>
              </a:extLst>
            </p:cNvPr>
            <p:cNvSpPr txBox="1"/>
            <p:nvPr/>
          </p:nvSpPr>
          <p:spPr>
            <a:xfrm>
              <a:off x="7183922" y="11077299"/>
              <a:ext cx="3025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23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e">
            <a:extLst>
              <a:ext uri="{FF2B5EF4-FFF2-40B4-BE49-F238E27FC236}">
                <a16:creationId xmlns:a16="http://schemas.microsoft.com/office/drawing/2014/main" id="{27B6285E-E38B-D641-8D5A-1E97B0D0DBBC}"/>
              </a:ext>
            </a:extLst>
          </p:cNvPr>
          <p:cNvSpPr/>
          <p:nvPr/>
        </p:nvSpPr>
        <p:spPr>
          <a:xfrm rot="5400000" flipV="1">
            <a:off x="12414184" y="-3508162"/>
            <a:ext cx="0" cy="20499745"/>
          </a:xfrm>
          <a:prstGeom prst="line">
            <a:avLst/>
          </a:prstGeom>
          <a:ln w="63500">
            <a:solidFill>
              <a:schemeClr val="accent1"/>
            </a:solidFill>
            <a:prstDash val="solid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F66CDD0-5D36-E54C-B8D4-9C17457B1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801419"/>
              </p:ext>
            </p:extLst>
          </p:nvPr>
        </p:nvGraphicFramePr>
        <p:xfrm>
          <a:off x="1481452" y="3826010"/>
          <a:ext cx="21424268" cy="608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CF945685-3109-B14B-815E-5E960F1F370B}"/>
              </a:ext>
            </a:extLst>
          </p:cNvPr>
          <p:cNvGrpSpPr/>
          <p:nvPr/>
        </p:nvGrpSpPr>
        <p:grpSpPr>
          <a:xfrm>
            <a:off x="13011837" y="3814929"/>
            <a:ext cx="3115084" cy="1487582"/>
            <a:chOff x="19021022" y="4422664"/>
            <a:chExt cx="3115084" cy="148758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A14D082-04A5-4947-A5E2-211C40E7A4B3}"/>
                </a:ext>
              </a:extLst>
            </p:cNvPr>
            <p:cNvGrpSpPr/>
            <p:nvPr/>
          </p:nvGrpSpPr>
          <p:grpSpPr>
            <a:xfrm rot="10800000">
              <a:off x="19021022" y="4422664"/>
              <a:ext cx="3115084" cy="1487582"/>
              <a:chOff x="5632676" y="9607138"/>
              <a:chExt cx="3115084" cy="1487582"/>
            </a:xfrm>
            <a:solidFill>
              <a:schemeClr val="tx2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5F585D3-10FA-6A45-8EE4-4A00DC1956F9}"/>
                  </a:ext>
                </a:extLst>
              </p:cNvPr>
              <p:cNvSpPr/>
              <p:nvPr/>
            </p:nvSpPr>
            <p:spPr>
              <a:xfrm>
                <a:off x="5632676" y="9906000"/>
                <a:ext cx="3115084" cy="11887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EE427CC2-AA42-1645-93A4-0BC04C2C0857}"/>
                  </a:ext>
                </a:extLst>
              </p:cNvPr>
              <p:cNvSpPr/>
              <p:nvPr/>
            </p:nvSpPr>
            <p:spPr>
              <a:xfrm>
                <a:off x="5961413" y="9607138"/>
                <a:ext cx="523464" cy="451262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60">
              <a:extLst>
                <a:ext uri="{FF2B5EF4-FFF2-40B4-BE49-F238E27FC236}">
                  <a16:creationId xmlns:a16="http://schemas.microsoft.com/office/drawing/2014/main" id="{46D7A00B-23D0-C94D-AFEC-3D31D1BE8157}"/>
                </a:ext>
              </a:extLst>
            </p:cNvPr>
            <p:cNvSpPr txBox="1"/>
            <p:nvPr/>
          </p:nvSpPr>
          <p:spPr>
            <a:xfrm>
              <a:off x="19358676" y="4693857"/>
              <a:ext cx="243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+2,540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75BAC4-F56F-2445-A72B-D92ACD7E8CD0}"/>
              </a:ext>
            </a:extLst>
          </p:cNvPr>
          <p:cNvGrpSpPr/>
          <p:nvPr/>
        </p:nvGrpSpPr>
        <p:grpSpPr>
          <a:xfrm>
            <a:off x="14151612" y="10633634"/>
            <a:ext cx="8754108" cy="1803637"/>
            <a:chOff x="1639572" y="10204044"/>
            <a:chExt cx="8754108" cy="180363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BA4C33-0355-7E42-A542-FAA4914B0C31}"/>
                </a:ext>
              </a:extLst>
            </p:cNvPr>
            <p:cNvSpPr txBox="1"/>
            <p:nvPr/>
          </p:nvSpPr>
          <p:spPr>
            <a:xfrm>
              <a:off x="1639572" y="11053574"/>
              <a:ext cx="87541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48F209-B6CD-5544-8532-91B96980B20A}"/>
                </a:ext>
              </a:extLst>
            </p:cNvPr>
            <p:cNvSpPr txBox="1"/>
            <p:nvPr/>
          </p:nvSpPr>
          <p:spPr>
            <a:xfrm>
              <a:off x="1639573" y="10204044"/>
              <a:ext cx="5757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Product Name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9E3D23-E273-CC41-98AC-65823F6D3510}"/>
              </a:ext>
            </a:extLst>
          </p:cNvPr>
          <p:cNvGrpSpPr/>
          <p:nvPr/>
        </p:nvGrpSpPr>
        <p:grpSpPr>
          <a:xfrm>
            <a:off x="1481452" y="10633634"/>
            <a:ext cx="9491976" cy="1803637"/>
            <a:chOff x="12188826" y="10633634"/>
            <a:chExt cx="9491976" cy="180363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47F08E-A90C-B542-B117-7D7FEA3153E1}"/>
                </a:ext>
              </a:extLst>
            </p:cNvPr>
            <p:cNvSpPr/>
            <p:nvPr/>
          </p:nvSpPr>
          <p:spPr>
            <a:xfrm>
              <a:off x="12188826" y="10633634"/>
              <a:ext cx="9491976" cy="1803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4DC31F-EF46-D14B-8990-B07CAC7DB4C7}"/>
                </a:ext>
              </a:extLst>
            </p:cNvPr>
            <p:cNvGrpSpPr/>
            <p:nvPr/>
          </p:nvGrpSpPr>
          <p:grpSpPr>
            <a:xfrm>
              <a:off x="12904344" y="11050430"/>
              <a:ext cx="8126253" cy="1015663"/>
              <a:chOff x="12643690" y="11050430"/>
              <a:chExt cx="8126253" cy="1015663"/>
            </a:xfrm>
          </p:grpSpPr>
          <p:sp>
            <p:nvSpPr>
              <p:cNvPr id="53" name="TextBox 60">
                <a:extLst>
                  <a:ext uri="{FF2B5EF4-FFF2-40B4-BE49-F238E27FC236}">
                    <a16:creationId xmlns:a16="http://schemas.microsoft.com/office/drawing/2014/main" id="{220306B8-2C83-404F-8CD3-72F17E45ADCA}"/>
                  </a:ext>
                </a:extLst>
              </p:cNvPr>
              <p:cNvSpPr txBox="1"/>
              <p:nvPr/>
            </p:nvSpPr>
            <p:spPr>
              <a:xfrm flipH="1">
                <a:off x="12643690" y="11050430"/>
                <a:ext cx="30970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Lato" panose="020F0502020204030203" pitchFamily="34" charset="0"/>
                    <a:cs typeface="Poppins Medium" pitchFamily="2" charset="77"/>
                  </a:rPr>
                  <a:t>+725K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D93045-3615-6440-9459-23D6566FAFB3}"/>
                  </a:ext>
                </a:extLst>
              </p:cNvPr>
              <p:cNvSpPr txBox="1"/>
              <p:nvPr/>
            </p:nvSpPr>
            <p:spPr>
              <a:xfrm>
                <a:off x="15606445" y="11081207"/>
                <a:ext cx="51634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139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6C23CAE-4541-AE4B-A3FA-870CF0DBC7E1}"/>
              </a:ext>
            </a:extLst>
          </p:cNvPr>
          <p:cNvGrpSpPr/>
          <p:nvPr/>
        </p:nvGrpSpPr>
        <p:grpSpPr>
          <a:xfrm>
            <a:off x="1971416" y="4849158"/>
            <a:ext cx="4817784" cy="4817784"/>
            <a:chOff x="1522538" y="4649651"/>
            <a:chExt cx="5210176" cy="5210176"/>
          </a:xfrm>
        </p:grpSpPr>
        <p:graphicFrame>
          <p:nvGraphicFramePr>
            <p:cNvPr id="22" name="2D Pie Chart">
              <a:extLst>
                <a:ext uri="{FF2B5EF4-FFF2-40B4-BE49-F238E27FC236}">
                  <a16:creationId xmlns:a16="http://schemas.microsoft.com/office/drawing/2014/main" id="{AC44187E-1051-014F-B7DA-6664F9DC1D4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9047383"/>
                </p:ext>
              </p:extLst>
            </p:nvPr>
          </p:nvGraphicFramePr>
          <p:xfrm>
            <a:off x="1522538" y="4649651"/>
            <a:ext cx="5210176" cy="52101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3" name="Circle">
              <a:extLst>
                <a:ext uri="{FF2B5EF4-FFF2-40B4-BE49-F238E27FC236}">
                  <a16:creationId xmlns:a16="http://schemas.microsoft.com/office/drawing/2014/main" id="{0C577E66-341D-9040-B337-8A033DEA0EF5}"/>
                </a:ext>
              </a:extLst>
            </p:cNvPr>
            <p:cNvSpPr/>
            <p:nvPr/>
          </p:nvSpPr>
          <p:spPr>
            <a:xfrm>
              <a:off x="2205597" y="5332710"/>
              <a:ext cx="3844058" cy="384405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74C2609-B3A7-2840-97D0-45C16B7E56BE}"/>
              </a:ext>
            </a:extLst>
          </p:cNvPr>
          <p:cNvGrpSpPr/>
          <p:nvPr/>
        </p:nvGrpSpPr>
        <p:grpSpPr>
          <a:xfrm>
            <a:off x="9373454" y="4849158"/>
            <a:ext cx="4817784" cy="4817784"/>
            <a:chOff x="8924576" y="4649651"/>
            <a:chExt cx="5210176" cy="5210176"/>
          </a:xfrm>
        </p:grpSpPr>
        <p:graphicFrame>
          <p:nvGraphicFramePr>
            <p:cNvPr id="25" name="2D Pie Chart">
              <a:extLst>
                <a:ext uri="{FF2B5EF4-FFF2-40B4-BE49-F238E27FC236}">
                  <a16:creationId xmlns:a16="http://schemas.microsoft.com/office/drawing/2014/main" id="{6F7B4BE2-7C3C-8C46-9CC7-76C65E32C8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79784395"/>
                </p:ext>
              </p:extLst>
            </p:nvPr>
          </p:nvGraphicFramePr>
          <p:xfrm>
            <a:off x="8924576" y="4649651"/>
            <a:ext cx="5210176" cy="52101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92660DC3-789A-E94F-938A-AAC5417EA4D3}"/>
                </a:ext>
              </a:extLst>
            </p:cNvPr>
            <p:cNvSpPr/>
            <p:nvPr/>
          </p:nvSpPr>
          <p:spPr>
            <a:xfrm>
              <a:off x="9607635" y="5332710"/>
              <a:ext cx="3844058" cy="384405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A0DA66-FB5B-4840-880C-8872348A1985}"/>
              </a:ext>
            </a:extLst>
          </p:cNvPr>
          <p:cNvGrpSpPr/>
          <p:nvPr/>
        </p:nvGrpSpPr>
        <p:grpSpPr>
          <a:xfrm>
            <a:off x="16775490" y="4849158"/>
            <a:ext cx="4817786" cy="4817782"/>
            <a:chOff x="16326613" y="4649651"/>
            <a:chExt cx="5210177" cy="5210175"/>
          </a:xfrm>
        </p:grpSpPr>
        <p:graphicFrame>
          <p:nvGraphicFramePr>
            <p:cNvPr id="28" name="2D Pie Chart">
              <a:extLst>
                <a:ext uri="{FF2B5EF4-FFF2-40B4-BE49-F238E27FC236}">
                  <a16:creationId xmlns:a16="http://schemas.microsoft.com/office/drawing/2014/main" id="{B4D11089-06AA-6D40-A7B3-FBEB5E980F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82093290"/>
                </p:ext>
              </p:extLst>
            </p:nvPr>
          </p:nvGraphicFramePr>
          <p:xfrm>
            <a:off x="16326613" y="4649651"/>
            <a:ext cx="5210177" cy="52101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5F0F7CCE-10AA-4A41-98EA-2B05C39FD3AF}"/>
                </a:ext>
              </a:extLst>
            </p:cNvPr>
            <p:cNvSpPr/>
            <p:nvPr/>
          </p:nvSpPr>
          <p:spPr>
            <a:xfrm>
              <a:off x="16972681" y="5295720"/>
              <a:ext cx="3918040" cy="391803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704846B-E2CF-0249-88FE-78FAA7C4EDB2}"/>
              </a:ext>
            </a:extLst>
          </p:cNvPr>
          <p:cNvGrpSpPr/>
          <p:nvPr/>
        </p:nvGrpSpPr>
        <p:grpSpPr>
          <a:xfrm>
            <a:off x="4548559" y="5983637"/>
            <a:ext cx="3745472" cy="1755348"/>
            <a:chOff x="4681335" y="6647962"/>
            <a:chExt cx="3115084" cy="145991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07E3D5-A558-F34D-AEC0-E925FAF44701}"/>
                </a:ext>
              </a:extLst>
            </p:cNvPr>
            <p:cNvGrpSpPr/>
            <p:nvPr/>
          </p:nvGrpSpPr>
          <p:grpSpPr>
            <a:xfrm rot="10800000">
              <a:off x="4681335" y="6647962"/>
              <a:ext cx="3115084" cy="1459913"/>
              <a:chOff x="5632676" y="9634807"/>
              <a:chExt cx="3115084" cy="1459913"/>
            </a:xfrm>
            <a:solidFill>
              <a:schemeClr val="tx2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2499DB8-0BFB-614D-A31D-A9232AA7CE4B}"/>
                  </a:ext>
                </a:extLst>
              </p:cNvPr>
              <p:cNvSpPr/>
              <p:nvPr/>
            </p:nvSpPr>
            <p:spPr>
              <a:xfrm>
                <a:off x="5632676" y="9906000"/>
                <a:ext cx="3115084" cy="11887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33BC0FD9-891A-4F40-8ED1-B6307B0E45F4}"/>
                  </a:ext>
                </a:extLst>
              </p:cNvPr>
              <p:cNvSpPr/>
              <p:nvPr/>
            </p:nvSpPr>
            <p:spPr>
              <a:xfrm>
                <a:off x="6928486" y="9634807"/>
                <a:ext cx="523464" cy="423593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60">
              <a:extLst>
                <a:ext uri="{FF2B5EF4-FFF2-40B4-BE49-F238E27FC236}">
                  <a16:creationId xmlns:a16="http://schemas.microsoft.com/office/drawing/2014/main" id="{D707C187-FBDC-F94C-815D-8235D68D5268}"/>
                </a:ext>
              </a:extLst>
            </p:cNvPr>
            <p:cNvSpPr txBox="1"/>
            <p:nvPr/>
          </p:nvSpPr>
          <p:spPr>
            <a:xfrm>
              <a:off x="4865855" y="7021441"/>
              <a:ext cx="1368320" cy="43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30.2%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8D4F774-7D4B-9B4C-B649-37CC47AB702A}"/>
                </a:ext>
              </a:extLst>
            </p:cNvPr>
            <p:cNvSpPr txBox="1"/>
            <p:nvPr/>
          </p:nvSpPr>
          <p:spPr>
            <a:xfrm>
              <a:off x="6049655" y="6901586"/>
              <a:ext cx="1624346" cy="691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DCACE6-97E8-4D4F-9081-817521D597E3}"/>
              </a:ext>
            </a:extLst>
          </p:cNvPr>
          <p:cNvGrpSpPr/>
          <p:nvPr/>
        </p:nvGrpSpPr>
        <p:grpSpPr>
          <a:xfrm>
            <a:off x="11982823" y="5983637"/>
            <a:ext cx="3745472" cy="1755348"/>
            <a:chOff x="4681335" y="6647962"/>
            <a:chExt cx="3115084" cy="145991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602AAE6-C6B9-0E47-8CE8-5A338BB9FDD9}"/>
                </a:ext>
              </a:extLst>
            </p:cNvPr>
            <p:cNvGrpSpPr/>
            <p:nvPr/>
          </p:nvGrpSpPr>
          <p:grpSpPr>
            <a:xfrm rot="10800000">
              <a:off x="4681335" y="6647962"/>
              <a:ext cx="3115084" cy="1459913"/>
              <a:chOff x="5632676" y="9634807"/>
              <a:chExt cx="3115084" cy="1459913"/>
            </a:xfrm>
            <a:solidFill>
              <a:schemeClr val="tx2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2F58C41-1A80-B943-BBD7-CEDF1975F19A}"/>
                  </a:ext>
                </a:extLst>
              </p:cNvPr>
              <p:cNvSpPr/>
              <p:nvPr/>
            </p:nvSpPr>
            <p:spPr>
              <a:xfrm>
                <a:off x="5632676" y="9906000"/>
                <a:ext cx="3115084" cy="11887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92553962-F127-2B42-B2AE-E4E1A02FA0A5}"/>
                  </a:ext>
                </a:extLst>
              </p:cNvPr>
              <p:cNvSpPr/>
              <p:nvPr/>
            </p:nvSpPr>
            <p:spPr>
              <a:xfrm>
                <a:off x="6928486" y="9634807"/>
                <a:ext cx="523464" cy="423593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0">
              <a:extLst>
                <a:ext uri="{FF2B5EF4-FFF2-40B4-BE49-F238E27FC236}">
                  <a16:creationId xmlns:a16="http://schemas.microsoft.com/office/drawing/2014/main" id="{B1CFC786-9B61-0F4B-946E-ABA9D350A5A9}"/>
                </a:ext>
              </a:extLst>
            </p:cNvPr>
            <p:cNvSpPr txBox="1"/>
            <p:nvPr/>
          </p:nvSpPr>
          <p:spPr>
            <a:xfrm>
              <a:off x="4865855" y="7021441"/>
              <a:ext cx="1368320" cy="43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65.8%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D845A20-5BA3-0E43-A9F9-36E006022501}"/>
                </a:ext>
              </a:extLst>
            </p:cNvPr>
            <p:cNvSpPr txBox="1"/>
            <p:nvPr/>
          </p:nvSpPr>
          <p:spPr>
            <a:xfrm>
              <a:off x="6049655" y="6901586"/>
              <a:ext cx="1624346" cy="691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B595BD-F587-D64B-BBCC-26BF26D1AA36}"/>
              </a:ext>
            </a:extLst>
          </p:cNvPr>
          <p:cNvGrpSpPr/>
          <p:nvPr/>
        </p:nvGrpSpPr>
        <p:grpSpPr>
          <a:xfrm>
            <a:off x="19388544" y="5983637"/>
            <a:ext cx="3745472" cy="1755348"/>
            <a:chOff x="4681335" y="6647962"/>
            <a:chExt cx="3115084" cy="145991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17839E3-FEAF-7A47-B254-873110BBF163}"/>
                </a:ext>
              </a:extLst>
            </p:cNvPr>
            <p:cNvGrpSpPr/>
            <p:nvPr/>
          </p:nvGrpSpPr>
          <p:grpSpPr>
            <a:xfrm rot="10800000">
              <a:off x="4681335" y="6647962"/>
              <a:ext cx="3115084" cy="1459913"/>
              <a:chOff x="5632676" y="9634807"/>
              <a:chExt cx="3115084" cy="1459913"/>
            </a:xfrm>
            <a:solidFill>
              <a:schemeClr val="tx2"/>
            </a:solidFill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4F100A5-06E8-F44C-9E73-F14A2F5B1FBA}"/>
                  </a:ext>
                </a:extLst>
              </p:cNvPr>
              <p:cNvSpPr/>
              <p:nvPr/>
            </p:nvSpPr>
            <p:spPr>
              <a:xfrm>
                <a:off x="5632676" y="9906000"/>
                <a:ext cx="3115084" cy="11887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iangle 74">
                <a:extLst>
                  <a:ext uri="{FF2B5EF4-FFF2-40B4-BE49-F238E27FC236}">
                    <a16:creationId xmlns:a16="http://schemas.microsoft.com/office/drawing/2014/main" id="{40A4362B-11A4-2647-BF96-DC7A545BAB37}"/>
                  </a:ext>
                </a:extLst>
              </p:cNvPr>
              <p:cNvSpPr/>
              <p:nvPr/>
            </p:nvSpPr>
            <p:spPr>
              <a:xfrm>
                <a:off x="6928486" y="9634807"/>
                <a:ext cx="523464" cy="423593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60">
              <a:extLst>
                <a:ext uri="{FF2B5EF4-FFF2-40B4-BE49-F238E27FC236}">
                  <a16:creationId xmlns:a16="http://schemas.microsoft.com/office/drawing/2014/main" id="{1EAAE271-FEC2-B848-81EB-6ABDC1432FB5}"/>
                </a:ext>
              </a:extLst>
            </p:cNvPr>
            <p:cNvSpPr txBox="1"/>
            <p:nvPr/>
          </p:nvSpPr>
          <p:spPr>
            <a:xfrm>
              <a:off x="4865855" y="7021441"/>
              <a:ext cx="1368320" cy="43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Lato" panose="020F0502020204030203" pitchFamily="34" charset="0"/>
                  <a:cs typeface="Poppins Medium" pitchFamily="2" charset="77"/>
                </a:rPr>
                <a:t>50.9%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8BF25FA-A74E-664F-AB86-DC95DB2CEE8F}"/>
                </a:ext>
              </a:extLst>
            </p:cNvPr>
            <p:cNvSpPr txBox="1"/>
            <p:nvPr/>
          </p:nvSpPr>
          <p:spPr>
            <a:xfrm>
              <a:off x="6049655" y="6901586"/>
              <a:ext cx="1624346" cy="691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5F9F57-D3C4-CA4B-B293-7477EA9FE458}"/>
              </a:ext>
            </a:extLst>
          </p:cNvPr>
          <p:cNvGrpSpPr/>
          <p:nvPr/>
        </p:nvGrpSpPr>
        <p:grpSpPr>
          <a:xfrm>
            <a:off x="1243635" y="10115998"/>
            <a:ext cx="6228902" cy="2031326"/>
            <a:chOff x="627331" y="9769755"/>
            <a:chExt cx="6228902" cy="203132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79A784-73C2-4F41-AFF7-A1552AE396A8}"/>
                </a:ext>
              </a:extLst>
            </p:cNvPr>
            <p:cNvSpPr txBox="1"/>
            <p:nvPr/>
          </p:nvSpPr>
          <p:spPr>
            <a:xfrm>
              <a:off x="627331" y="10416086"/>
              <a:ext cx="62289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1BDAAB2-884B-E24A-9317-A346B3CA5DBD}"/>
                </a:ext>
              </a:extLst>
            </p:cNvPr>
            <p:cNvSpPr txBox="1"/>
            <p:nvPr/>
          </p:nvSpPr>
          <p:spPr>
            <a:xfrm>
              <a:off x="864018" y="9769755"/>
              <a:ext cx="5755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1373BD-7866-1B48-9CBA-667B1932A679}"/>
              </a:ext>
            </a:extLst>
          </p:cNvPr>
          <p:cNvGrpSpPr/>
          <p:nvPr/>
        </p:nvGrpSpPr>
        <p:grpSpPr>
          <a:xfrm>
            <a:off x="8719129" y="10115998"/>
            <a:ext cx="6228902" cy="2031326"/>
            <a:chOff x="8188550" y="9715948"/>
            <a:chExt cx="6228902" cy="203132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3D6CFC4-2F76-6846-B148-3DAFD6F67A89}"/>
                </a:ext>
              </a:extLst>
            </p:cNvPr>
            <p:cNvSpPr txBox="1"/>
            <p:nvPr/>
          </p:nvSpPr>
          <p:spPr>
            <a:xfrm>
              <a:off x="8188550" y="10362279"/>
              <a:ext cx="62289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F30CAFF-9640-A844-B6FF-C1269161622F}"/>
                </a:ext>
              </a:extLst>
            </p:cNvPr>
            <p:cNvSpPr txBox="1"/>
            <p:nvPr/>
          </p:nvSpPr>
          <p:spPr>
            <a:xfrm>
              <a:off x="8425237" y="9715948"/>
              <a:ext cx="5755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Transactions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9C51F2-186B-5C45-BEB2-790AC28902F6}"/>
              </a:ext>
            </a:extLst>
          </p:cNvPr>
          <p:cNvGrpSpPr/>
          <p:nvPr/>
        </p:nvGrpSpPr>
        <p:grpSpPr>
          <a:xfrm>
            <a:off x="16072113" y="10115998"/>
            <a:ext cx="6228902" cy="2031326"/>
            <a:chOff x="15684409" y="9715948"/>
            <a:chExt cx="6228902" cy="2031326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28168F0-7297-D741-9AF1-F90C9B9930C9}"/>
                </a:ext>
              </a:extLst>
            </p:cNvPr>
            <p:cNvSpPr txBox="1"/>
            <p:nvPr/>
          </p:nvSpPr>
          <p:spPr>
            <a:xfrm>
              <a:off x="15684409" y="10362279"/>
              <a:ext cx="62289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EEF637-1743-344A-A34C-EF63CE91CD7D}"/>
                </a:ext>
              </a:extLst>
            </p:cNvPr>
            <p:cNvSpPr txBox="1"/>
            <p:nvPr/>
          </p:nvSpPr>
          <p:spPr>
            <a:xfrm>
              <a:off x="15921096" y="9715948"/>
              <a:ext cx="57555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Sales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93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91FC61-9ECC-054A-963D-894AD5D96734}"/>
              </a:ext>
            </a:extLst>
          </p:cNvPr>
          <p:cNvGrpSpPr/>
          <p:nvPr/>
        </p:nvGrpSpPr>
        <p:grpSpPr>
          <a:xfrm>
            <a:off x="2946401" y="4145622"/>
            <a:ext cx="3680774" cy="3680774"/>
            <a:chOff x="1920690" y="4866161"/>
            <a:chExt cx="5732196" cy="5732196"/>
          </a:xfrm>
        </p:grpSpPr>
        <p:graphicFrame>
          <p:nvGraphicFramePr>
            <p:cNvPr id="47" name="2D Pie Chart">
              <a:extLst>
                <a:ext uri="{FF2B5EF4-FFF2-40B4-BE49-F238E27FC236}">
                  <a16:creationId xmlns:a16="http://schemas.microsoft.com/office/drawing/2014/main" id="{974605B0-5763-0F4C-83D5-A7762CD9908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05616261"/>
                </p:ext>
              </p:extLst>
            </p:nvPr>
          </p:nvGraphicFramePr>
          <p:xfrm>
            <a:off x="1920690" y="4866161"/>
            <a:ext cx="5732196" cy="5732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8" name="Circle">
              <a:extLst>
                <a:ext uri="{FF2B5EF4-FFF2-40B4-BE49-F238E27FC236}">
                  <a16:creationId xmlns:a16="http://schemas.microsoft.com/office/drawing/2014/main" id="{929361BA-FB76-EF4A-8098-9373CEF4B203}"/>
                </a:ext>
              </a:extLst>
            </p:cNvPr>
            <p:cNvSpPr/>
            <p:nvPr/>
          </p:nvSpPr>
          <p:spPr>
            <a:xfrm>
              <a:off x="2232479" y="5177950"/>
              <a:ext cx="5108617" cy="510861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6E661B-4C89-1543-A925-350B83EB4CF6}"/>
              </a:ext>
            </a:extLst>
          </p:cNvPr>
          <p:cNvGrpSpPr/>
          <p:nvPr/>
        </p:nvGrpSpPr>
        <p:grpSpPr>
          <a:xfrm>
            <a:off x="10348439" y="4145622"/>
            <a:ext cx="3680774" cy="3680774"/>
            <a:chOff x="9322728" y="4866161"/>
            <a:chExt cx="5732196" cy="5732196"/>
          </a:xfrm>
        </p:grpSpPr>
        <p:graphicFrame>
          <p:nvGraphicFramePr>
            <p:cNvPr id="50" name="2D Pie Chart">
              <a:extLst>
                <a:ext uri="{FF2B5EF4-FFF2-40B4-BE49-F238E27FC236}">
                  <a16:creationId xmlns:a16="http://schemas.microsoft.com/office/drawing/2014/main" id="{5422D87A-F2A0-B84D-AA7F-D693D28C509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4490911"/>
                </p:ext>
              </p:extLst>
            </p:nvPr>
          </p:nvGraphicFramePr>
          <p:xfrm>
            <a:off x="9322728" y="4866161"/>
            <a:ext cx="5732196" cy="57321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1" name="Circle">
              <a:extLst>
                <a:ext uri="{FF2B5EF4-FFF2-40B4-BE49-F238E27FC236}">
                  <a16:creationId xmlns:a16="http://schemas.microsoft.com/office/drawing/2014/main" id="{92B4E6B7-98C9-6B48-838A-8B8435BDB3A7}"/>
                </a:ext>
              </a:extLst>
            </p:cNvPr>
            <p:cNvSpPr/>
            <p:nvPr/>
          </p:nvSpPr>
          <p:spPr>
            <a:xfrm>
              <a:off x="9634517" y="5177950"/>
              <a:ext cx="5108617" cy="5108618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2" name="Group">
            <a:extLst>
              <a:ext uri="{FF2B5EF4-FFF2-40B4-BE49-F238E27FC236}">
                <a16:creationId xmlns:a16="http://schemas.microsoft.com/office/drawing/2014/main" id="{2C8C3125-3B75-D64F-9B57-E61F10D35F73}"/>
              </a:ext>
            </a:extLst>
          </p:cNvPr>
          <p:cNvGrpSpPr/>
          <p:nvPr/>
        </p:nvGrpSpPr>
        <p:grpSpPr>
          <a:xfrm>
            <a:off x="17750476" y="4145622"/>
            <a:ext cx="3680774" cy="3680772"/>
            <a:chOff x="0" y="0"/>
            <a:chExt cx="6374694" cy="6374694"/>
          </a:xfrm>
          <a:solidFill>
            <a:schemeClr val="bg1"/>
          </a:solidFill>
        </p:grpSpPr>
        <p:graphicFrame>
          <p:nvGraphicFramePr>
            <p:cNvPr id="53" name="2D Pie Chart">
              <a:extLst>
                <a:ext uri="{FF2B5EF4-FFF2-40B4-BE49-F238E27FC236}">
                  <a16:creationId xmlns:a16="http://schemas.microsoft.com/office/drawing/2014/main" id="{A3E38C30-FFD2-E642-A159-6C5293CA6A1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94397811"/>
                </p:ext>
              </p:extLst>
            </p:nvPr>
          </p:nvGraphicFramePr>
          <p:xfrm>
            <a:off x="0" y="0"/>
            <a:ext cx="6374695" cy="6374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4" name="Circle">
              <a:extLst>
                <a:ext uri="{FF2B5EF4-FFF2-40B4-BE49-F238E27FC236}">
                  <a16:creationId xmlns:a16="http://schemas.microsoft.com/office/drawing/2014/main" id="{4DA8083C-C838-B04C-80DE-7AF58C9058B5}"/>
                </a:ext>
              </a:extLst>
            </p:cNvPr>
            <p:cNvSpPr/>
            <p:nvPr/>
          </p:nvSpPr>
          <p:spPr>
            <a:xfrm>
              <a:off x="292065" y="292065"/>
              <a:ext cx="5790564" cy="5790565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4B8CFF1-C8DD-7149-869A-19B645486A32}"/>
              </a:ext>
            </a:extLst>
          </p:cNvPr>
          <p:cNvGrpSpPr/>
          <p:nvPr/>
        </p:nvGrpSpPr>
        <p:grpSpPr>
          <a:xfrm>
            <a:off x="3285991" y="5282510"/>
            <a:ext cx="3001594" cy="1406996"/>
            <a:chOff x="10190597" y="5394342"/>
            <a:chExt cx="3996458" cy="1594816"/>
          </a:xfrm>
        </p:grpSpPr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D64609DC-2CD7-ED45-91B5-FF4037A0C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94342"/>
              <a:ext cx="3996458" cy="461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28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Target</a:t>
              </a:r>
              <a:endParaRPr lang="x-none" altLang="x-none" sz="28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57" name="Rectangle 26">
              <a:extLst>
                <a:ext uri="{FF2B5EF4-FFF2-40B4-BE49-F238E27FC236}">
                  <a16:creationId xmlns:a16="http://schemas.microsoft.com/office/drawing/2014/main" id="{D50AD002-1BB2-4644-8599-6B3639DF2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930944"/>
              <a:ext cx="3996458" cy="1058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54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30%</a:t>
              </a:r>
              <a:endParaRPr lang="x-none" altLang="x-none" sz="54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37E6A1-45B5-CE48-9A3F-678D703CFF5A}"/>
              </a:ext>
            </a:extLst>
          </p:cNvPr>
          <p:cNvGrpSpPr/>
          <p:nvPr/>
        </p:nvGrpSpPr>
        <p:grpSpPr>
          <a:xfrm>
            <a:off x="10688029" y="5282510"/>
            <a:ext cx="3001594" cy="1406996"/>
            <a:chOff x="10190597" y="5394342"/>
            <a:chExt cx="3996458" cy="1594816"/>
          </a:xfrm>
        </p:grpSpPr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0D64D5C9-211E-5545-920C-277508F43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94342"/>
              <a:ext cx="3996458" cy="461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28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Target</a:t>
              </a:r>
              <a:endParaRPr lang="x-none" altLang="x-none" sz="28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60" name="Rectangle 26">
              <a:extLst>
                <a:ext uri="{FF2B5EF4-FFF2-40B4-BE49-F238E27FC236}">
                  <a16:creationId xmlns:a16="http://schemas.microsoft.com/office/drawing/2014/main" id="{50E8C3ED-2679-5A4E-AA7F-4CB401437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930944"/>
              <a:ext cx="3996458" cy="1058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54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64%</a:t>
              </a:r>
              <a:endParaRPr lang="x-none" altLang="x-none" sz="54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170B5-8553-1F4F-A5F0-546F082C6855}"/>
              </a:ext>
            </a:extLst>
          </p:cNvPr>
          <p:cNvGrpSpPr/>
          <p:nvPr/>
        </p:nvGrpSpPr>
        <p:grpSpPr>
          <a:xfrm>
            <a:off x="18090066" y="5282510"/>
            <a:ext cx="3001594" cy="1406996"/>
            <a:chOff x="10190597" y="5394342"/>
            <a:chExt cx="3996458" cy="1594816"/>
          </a:xfrm>
        </p:grpSpPr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18450106-D94B-6746-9E18-74E3376BF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94342"/>
              <a:ext cx="3996458" cy="461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lnSpc>
                  <a:spcPct val="70000"/>
                </a:lnSpc>
                <a:defRPr/>
              </a:pPr>
              <a:r>
                <a:rPr lang="en-US" altLang="x-none" sz="28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Target</a:t>
              </a:r>
              <a:endParaRPr lang="x-none" altLang="x-none" sz="28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82" name="Rectangle 26">
              <a:extLst>
                <a:ext uri="{FF2B5EF4-FFF2-40B4-BE49-F238E27FC236}">
                  <a16:creationId xmlns:a16="http://schemas.microsoft.com/office/drawing/2014/main" id="{0D23A149-08F4-D849-B4BE-32581782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930944"/>
              <a:ext cx="3996458" cy="1058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 eaLnBrk="1">
                <a:defRPr/>
              </a:pPr>
              <a:r>
                <a:rPr lang="en-US" altLang="x-none" sz="54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50%</a:t>
              </a:r>
              <a:endParaRPr lang="x-none" altLang="x-none" sz="54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E402797-07C1-1E4B-BABC-9A0753B3BF79}"/>
              </a:ext>
            </a:extLst>
          </p:cNvPr>
          <p:cNvSpPr txBox="1"/>
          <p:nvPr/>
        </p:nvSpPr>
        <p:spPr>
          <a:xfrm>
            <a:off x="1756633" y="8137439"/>
            <a:ext cx="606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Transaction Assistance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1FBD31-0F95-8A46-BD97-7C66586075E8}"/>
              </a:ext>
            </a:extLst>
          </p:cNvPr>
          <p:cNvSpPr txBox="1"/>
          <p:nvPr/>
        </p:nvSpPr>
        <p:spPr>
          <a:xfrm>
            <a:off x="9158671" y="8137439"/>
            <a:ext cx="606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Listing Agreement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89FE93-0721-E540-B749-DB8019AEDF40}"/>
              </a:ext>
            </a:extLst>
          </p:cNvPr>
          <p:cNvSpPr txBox="1"/>
          <p:nvPr/>
        </p:nvSpPr>
        <p:spPr>
          <a:xfrm>
            <a:off x="16570232" y="8137439"/>
            <a:ext cx="606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Cooperating Assistance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3CD1BA-C816-BD48-8A8D-0F17401B58E9}"/>
              </a:ext>
            </a:extLst>
          </p:cNvPr>
          <p:cNvSpPr txBox="1"/>
          <p:nvPr/>
        </p:nvSpPr>
        <p:spPr>
          <a:xfrm>
            <a:off x="2535467" y="9165368"/>
            <a:ext cx="4502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8A7BA1-D5A0-A748-968A-D23350D3839A}"/>
              </a:ext>
            </a:extLst>
          </p:cNvPr>
          <p:cNvSpPr txBox="1"/>
          <p:nvPr/>
        </p:nvSpPr>
        <p:spPr>
          <a:xfrm>
            <a:off x="9937505" y="9165368"/>
            <a:ext cx="4502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D46098-1739-D342-A78F-3378AC361015}"/>
              </a:ext>
            </a:extLst>
          </p:cNvPr>
          <p:cNvSpPr txBox="1"/>
          <p:nvPr/>
        </p:nvSpPr>
        <p:spPr>
          <a:xfrm>
            <a:off x="17339542" y="9165368"/>
            <a:ext cx="45026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AD9CEB-B359-4841-B5F1-970271CDBD6D}"/>
              </a:ext>
            </a:extLst>
          </p:cNvPr>
          <p:cNvGrpSpPr/>
          <p:nvPr/>
        </p:nvGrpSpPr>
        <p:grpSpPr>
          <a:xfrm>
            <a:off x="2086753" y="10501073"/>
            <a:ext cx="5400070" cy="894686"/>
            <a:chOff x="2024858" y="10476689"/>
            <a:chExt cx="5400070" cy="894686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985667B-8652-8842-8F12-4EDE676808B3}"/>
                </a:ext>
              </a:extLst>
            </p:cNvPr>
            <p:cNvSpPr/>
            <p:nvPr/>
          </p:nvSpPr>
          <p:spPr>
            <a:xfrm>
              <a:off x="2024858" y="10476689"/>
              <a:ext cx="5400070" cy="8946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DC9D8A-82A7-7E4E-B98F-8941D3924CC4}"/>
                </a:ext>
              </a:extLst>
            </p:cNvPr>
            <p:cNvGrpSpPr/>
            <p:nvPr/>
          </p:nvGrpSpPr>
          <p:grpSpPr>
            <a:xfrm>
              <a:off x="2347863" y="10724624"/>
              <a:ext cx="4973262" cy="400110"/>
              <a:chOff x="2972527" y="11081785"/>
              <a:chExt cx="4973262" cy="400110"/>
            </a:xfrm>
          </p:grpSpPr>
          <p:sp>
            <p:nvSpPr>
              <p:cNvPr id="94" name="Oval 18">
                <a:extLst>
                  <a:ext uri="{FF2B5EF4-FFF2-40B4-BE49-F238E27FC236}">
                    <a16:creationId xmlns:a16="http://schemas.microsoft.com/office/drawing/2014/main" id="{B432519E-6B63-0140-B36E-42B8D1229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2527" y="11123136"/>
                <a:ext cx="328613" cy="3286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95" name="AutoShape 19">
                <a:extLst>
                  <a:ext uri="{FF2B5EF4-FFF2-40B4-BE49-F238E27FC236}">
                    <a16:creationId xmlns:a16="http://schemas.microsoft.com/office/drawing/2014/main" id="{5D1F8690-1AA9-1648-9650-9C02E5C8C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2377" y="11215211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EDA634A-1E87-544B-A745-DB9F62DB40CD}"/>
                  </a:ext>
                </a:extLst>
              </p:cNvPr>
              <p:cNvSpPr txBox="1"/>
              <p:nvPr/>
            </p:nvSpPr>
            <p:spPr>
              <a:xfrm>
                <a:off x="3370990" y="11081785"/>
                <a:ext cx="45747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that.</a:t>
                </a: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9B3F6E-A6B0-7446-BABA-500B9E0FFB08}"/>
              </a:ext>
            </a:extLst>
          </p:cNvPr>
          <p:cNvGrpSpPr/>
          <p:nvPr/>
        </p:nvGrpSpPr>
        <p:grpSpPr>
          <a:xfrm>
            <a:off x="2086753" y="11714731"/>
            <a:ext cx="5400070" cy="894686"/>
            <a:chOff x="2024858" y="10476689"/>
            <a:chExt cx="5400070" cy="894686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3E08CAA-523F-C74B-99BD-2F93200447A3}"/>
                </a:ext>
              </a:extLst>
            </p:cNvPr>
            <p:cNvSpPr/>
            <p:nvPr/>
          </p:nvSpPr>
          <p:spPr>
            <a:xfrm>
              <a:off x="2024858" y="10476689"/>
              <a:ext cx="5400070" cy="89468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A8EB932-DDC0-3F43-9E9B-D9E13E52122A}"/>
                </a:ext>
              </a:extLst>
            </p:cNvPr>
            <p:cNvGrpSpPr/>
            <p:nvPr/>
          </p:nvGrpSpPr>
          <p:grpSpPr>
            <a:xfrm>
              <a:off x="2347863" y="10724624"/>
              <a:ext cx="4973262" cy="400110"/>
              <a:chOff x="2972527" y="11081785"/>
              <a:chExt cx="4973262" cy="400110"/>
            </a:xfrm>
          </p:grpSpPr>
          <p:sp>
            <p:nvSpPr>
              <p:cNvPr id="108" name="Oval 18">
                <a:extLst>
                  <a:ext uri="{FF2B5EF4-FFF2-40B4-BE49-F238E27FC236}">
                    <a16:creationId xmlns:a16="http://schemas.microsoft.com/office/drawing/2014/main" id="{AF369850-121F-D74B-9C96-EFA70E1F7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2527" y="11123136"/>
                <a:ext cx="328613" cy="32861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50800" tIns="50800" rIns="50800" bIns="50800" anchor="ctr"/>
              <a:lstStyle>
                <a:lvl1pPr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1pPr>
                <a:lvl2pPr marL="742950" indent="-28575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2pPr>
                <a:lvl3pPr marL="11430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3pPr>
                <a:lvl4pPr marL="16002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4pPr>
                <a:lvl5pPr marL="2057400" indent="-228600">
                  <a:lnSpc>
                    <a:spcPct val="70000"/>
                  </a:lnSpc>
                  <a:spcBef>
                    <a:spcPts val="5200"/>
                  </a:spcBef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5pPr>
                <a:lvl6pPr marL="25146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6pPr>
                <a:lvl7pPr marL="29718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7pPr>
                <a:lvl8pPr marL="34290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8pPr>
                <a:lvl9pPr marL="3886200" indent="-228600" defTabSz="825500" eaLnBrk="0" fontAlgn="base" hangingPunct="0">
                  <a:lnSpc>
                    <a:spcPct val="70000"/>
                  </a:lnSpc>
                  <a:spcBef>
                    <a:spcPts val="5200"/>
                  </a:spcBef>
                  <a:spcAft>
                    <a:spcPct val="0"/>
                  </a:spcAft>
                  <a:buSzPct val="75000"/>
                  <a:buChar char="•"/>
                  <a:defRPr sz="2800" baseline="43000">
                    <a:solidFill>
                      <a:srgbClr val="818A93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  <a:sym typeface="Open Sans" panose="020B0606030504020204" pitchFamily="34" charset="0"/>
                  </a:defRPr>
                </a:lvl9pPr>
              </a:lstStyle>
              <a:p>
                <a:pPr algn="ctr" eaLnBrk="1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3200" baseline="0">
                  <a:solidFill>
                    <a:srgbClr val="FFFFFF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endParaRPr>
              </a:p>
            </p:txBody>
          </p:sp>
          <p:sp>
            <p:nvSpPr>
              <p:cNvPr id="109" name="AutoShape 19">
                <a:extLst>
                  <a:ext uri="{FF2B5EF4-FFF2-40B4-BE49-F238E27FC236}">
                    <a16:creationId xmlns:a16="http://schemas.microsoft.com/office/drawing/2014/main" id="{BD010A66-055C-BB4C-BBC2-EE0BD321F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2377" y="11215211"/>
                <a:ext cx="188913" cy="144462"/>
              </a:xfrm>
              <a:custGeom>
                <a:avLst/>
                <a:gdLst>
                  <a:gd name="T0" fmla="*/ 94404 w 21600"/>
                  <a:gd name="T1" fmla="*/ 72191 h 21600"/>
                  <a:gd name="T2" fmla="*/ 94404 w 21600"/>
                  <a:gd name="T3" fmla="*/ 72191 h 21600"/>
                  <a:gd name="T4" fmla="*/ 94404 w 21600"/>
                  <a:gd name="T5" fmla="*/ 72191 h 21600"/>
                  <a:gd name="T6" fmla="*/ 94404 w 21600"/>
                  <a:gd name="T7" fmla="*/ 72191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796" y="16986"/>
                    </a:moveTo>
                    <a:lnTo>
                      <a:pt x="1627" y="10192"/>
                    </a:lnTo>
                    <a:lnTo>
                      <a:pt x="0" y="12666"/>
                    </a:lnTo>
                    <a:lnTo>
                      <a:pt x="6796" y="21600"/>
                    </a:lnTo>
                    <a:lnTo>
                      <a:pt x="21600" y="2181"/>
                    </a:lnTo>
                    <a:lnTo>
                      <a:pt x="19718" y="0"/>
                    </a:lnTo>
                    <a:lnTo>
                      <a:pt x="6796" y="1698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45720" rIns="45720" anchor="ctr"/>
              <a:lstStyle/>
              <a:p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075DA3E-CCA4-C74A-BCB8-27BDCB15672D}"/>
                  </a:ext>
                </a:extLst>
              </p:cNvPr>
              <p:cNvSpPr txBox="1"/>
              <p:nvPr/>
            </p:nvSpPr>
            <p:spPr>
              <a:xfrm>
                <a:off x="3370990" y="11081785"/>
                <a:ext cx="45747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Most businesses already know that.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49B2F3-54F1-6F46-B53A-EBB3AC01116F}"/>
              </a:ext>
            </a:extLst>
          </p:cNvPr>
          <p:cNvGrpSpPr/>
          <p:nvPr/>
        </p:nvGrpSpPr>
        <p:grpSpPr>
          <a:xfrm>
            <a:off x="9493552" y="10501073"/>
            <a:ext cx="5400070" cy="2108344"/>
            <a:chOff x="9302200" y="10501073"/>
            <a:chExt cx="5400070" cy="210834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33BCCEE-EC06-AA45-A3A1-D48AD204BA48}"/>
                </a:ext>
              </a:extLst>
            </p:cNvPr>
            <p:cNvGrpSpPr/>
            <p:nvPr/>
          </p:nvGrpSpPr>
          <p:grpSpPr>
            <a:xfrm>
              <a:off x="9302200" y="10501073"/>
              <a:ext cx="5400070" cy="894686"/>
              <a:chOff x="2024858" y="10476689"/>
              <a:chExt cx="5400070" cy="894686"/>
            </a:xfrm>
          </p:grpSpPr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8B2945DC-7427-594B-9804-122475A0D249}"/>
                  </a:ext>
                </a:extLst>
              </p:cNvPr>
              <p:cNvSpPr/>
              <p:nvPr/>
            </p:nvSpPr>
            <p:spPr>
              <a:xfrm>
                <a:off x="2024858" y="10476689"/>
                <a:ext cx="5400070" cy="89468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CF9B77E3-EAA8-3F43-9978-672381B46F38}"/>
                  </a:ext>
                </a:extLst>
              </p:cNvPr>
              <p:cNvGrpSpPr/>
              <p:nvPr/>
            </p:nvGrpSpPr>
            <p:grpSpPr>
              <a:xfrm>
                <a:off x="2347863" y="10724624"/>
                <a:ext cx="4973262" cy="400110"/>
                <a:chOff x="2972527" y="11081785"/>
                <a:chExt cx="4973262" cy="400110"/>
              </a:xfrm>
            </p:grpSpPr>
            <p:sp>
              <p:nvSpPr>
                <p:cNvPr id="114" name="Oval 18">
                  <a:extLst>
                    <a:ext uri="{FF2B5EF4-FFF2-40B4-BE49-F238E27FC236}">
                      <a16:creationId xmlns:a16="http://schemas.microsoft.com/office/drawing/2014/main" id="{5CF45D72-899E-374E-9C05-47FA621CAF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2527" y="11123136"/>
                  <a:ext cx="328613" cy="3286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115" name="AutoShape 19">
                  <a:extLst>
                    <a:ext uri="{FF2B5EF4-FFF2-40B4-BE49-F238E27FC236}">
                      <a16:creationId xmlns:a16="http://schemas.microsoft.com/office/drawing/2014/main" id="{68B2B18C-0D4D-6A46-9F8F-CD7302CC8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377" y="11215211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D4205D2-07A9-0142-A577-0105D596BEC0}"/>
                    </a:ext>
                  </a:extLst>
                </p:cNvPr>
                <p:cNvSpPr txBox="1"/>
                <p:nvPr/>
              </p:nvSpPr>
              <p:spPr>
                <a:xfrm>
                  <a:off x="3370990" y="11081785"/>
                  <a:ext cx="45747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that.</a:t>
                  </a:r>
                </a:p>
              </p:txBody>
            </p: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CBAFA03-01AD-4F4E-BF8C-752B48B437B8}"/>
                </a:ext>
              </a:extLst>
            </p:cNvPr>
            <p:cNvGrpSpPr/>
            <p:nvPr/>
          </p:nvGrpSpPr>
          <p:grpSpPr>
            <a:xfrm>
              <a:off x="9302200" y="11714731"/>
              <a:ext cx="5400070" cy="894686"/>
              <a:chOff x="2024858" y="10476689"/>
              <a:chExt cx="5400070" cy="894686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AA605D31-AE2B-014C-95D0-E0EB362AD01C}"/>
                  </a:ext>
                </a:extLst>
              </p:cNvPr>
              <p:cNvSpPr/>
              <p:nvPr/>
            </p:nvSpPr>
            <p:spPr>
              <a:xfrm>
                <a:off x="2024858" y="10476689"/>
                <a:ext cx="5400070" cy="89468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2C4F260-366D-6E4D-942B-A951F3BBB3CE}"/>
                  </a:ext>
                </a:extLst>
              </p:cNvPr>
              <p:cNvGrpSpPr/>
              <p:nvPr/>
            </p:nvGrpSpPr>
            <p:grpSpPr>
              <a:xfrm>
                <a:off x="2347863" y="10724624"/>
                <a:ext cx="4973262" cy="400110"/>
                <a:chOff x="2972527" y="11081785"/>
                <a:chExt cx="4973262" cy="400110"/>
              </a:xfrm>
            </p:grpSpPr>
            <p:sp>
              <p:nvSpPr>
                <p:cNvPr id="120" name="Oval 18">
                  <a:extLst>
                    <a:ext uri="{FF2B5EF4-FFF2-40B4-BE49-F238E27FC236}">
                      <a16:creationId xmlns:a16="http://schemas.microsoft.com/office/drawing/2014/main" id="{A56F9382-A0AB-FE4D-9CDF-E18768F9A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2527" y="11123136"/>
                  <a:ext cx="328613" cy="32861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121" name="AutoShape 19">
                  <a:extLst>
                    <a:ext uri="{FF2B5EF4-FFF2-40B4-BE49-F238E27FC236}">
                      <a16:creationId xmlns:a16="http://schemas.microsoft.com/office/drawing/2014/main" id="{8CD9E745-964C-574E-A200-061E03FD8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377" y="11215211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43F8253-4819-924A-9415-3812C37413BC}"/>
                    </a:ext>
                  </a:extLst>
                </p:cNvPr>
                <p:cNvSpPr txBox="1"/>
                <p:nvPr/>
              </p:nvSpPr>
              <p:spPr>
                <a:xfrm>
                  <a:off x="3370990" y="11081785"/>
                  <a:ext cx="45747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that.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0E5A195-6BE3-0E42-96E8-983D878A8973}"/>
              </a:ext>
            </a:extLst>
          </p:cNvPr>
          <p:cNvGrpSpPr/>
          <p:nvPr/>
        </p:nvGrpSpPr>
        <p:grpSpPr>
          <a:xfrm>
            <a:off x="16890828" y="10501073"/>
            <a:ext cx="5400070" cy="2108344"/>
            <a:chOff x="9302200" y="10501073"/>
            <a:chExt cx="5400070" cy="210834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D3B6EA1-0C0A-894A-8A2F-CB4068BE090B}"/>
                </a:ext>
              </a:extLst>
            </p:cNvPr>
            <p:cNvGrpSpPr/>
            <p:nvPr/>
          </p:nvGrpSpPr>
          <p:grpSpPr>
            <a:xfrm>
              <a:off x="9302200" y="10501073"/>
              <a:ext cx="5400070" cy="894686"/>
              <a:chOff x="2024858" y="10476689"/>
              <a:chExt cx="5400070" cy="894686"/>
            </a:xfrm>
          </p:grpSpPr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80CF3A9E-EA87-BF4E-9AD4-7CFCFFCC23F5}"/>
                  </a:ext>
                </a:extLst>
              </p:cNvPr>
              <p:cNvSpPr/>
              <p:nvPr/>
            </p:nvSpPr>
            <p:spPr>
              <a:xfrm>
                <a:off x="2024858" y="10476689"/>
                <a:ext cx="5400070" cy="89468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DDCC91F-2CF1-AF45-80B8-F7F944FE53F2}"/>
                  </a:ext>
                </a:extLst>
              </p:cNvPr>
              <p:cNvGrpSpPr/>
              <p:nvPr/>
            </p:nvGrpSpPr>
            <p:grpSpPr>
              <a:xfrm>
                <a:off x="2347863" y="10724624"/>
                <a:ext cx="4973262" cy="400110"/>
                <a:chOff x="2972527" y="11081785"/>
                <a:chExt cx="4973262" cy="400110"/>
              </a:xfrm>
            </p:grpSpPr>
            <p:sp>
              <p:nvSpPr>
                <p:cNvPr id="133" name="Oval 18">
                  <a:extLst>
                    <a:ext uri="{FF2B5EF4-FFF2-40B4-BE49-F238E27FC236}">
                      <a16:creationId xmlns:a16="http://schemas.microsoft.com/office/drawing/2014/main" id="{E6BED3AB-98D1-B548-A6A6-4C36CAC19E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2527" y="11123136"/>
                  <a:ext cx="328613" cy="32861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134" name="AutoShape 19">
                  <a:extLst>
                    <a:ext uri="{FF2B5EF4-FFF2-40B4-BE49-F238E27FC236}">
                      <a16:creationId xmlns:a16="http://schemas.microsoft.com/office/drawing/2014/main" id="{344CEB87-3A7A-CD44-B6E1-EBDCDD25D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377" y="11215211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EE5964A7-E607-B44A-B045-8772E0F80B64}"/>
                    </a:ext>
                  </a:extLst>
                </p:cNvPr>
                <p:cNvSpPr txBox="1"/>
                <p:nvPr/>
              </p:nvSpPr>
              <p:spPr>
                <a:xfrm>
                  <a:off x="3370990" y="11081785"/>
                  <a:ext cx="45747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that.</a:t>
                  </a:r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38C51C7-9475-FF4F-B3EA-8583A85BE08E}"/>
                </a:ext>
              </a:extLst>
            </p:cNvPr>
            <p:cNvGrpSpPr/>
            <p:nvPr/>
          </p:nvGrpSpPr>
          <p:grpSpPr>
            <a:xfrm>
              <a:off x="9302200" y="11714731"/>
              <a:ext cx="5400070" cy="894686"/>
              <a:chOff x="2024858" y="10476689"/>
              <a:chExt cx="5400070" cy="894686"/>
            </a:xfrm>
          </p:grpSpPr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743E5CF3-70AD-224E-95CB-063B4A83AD02}"/>
                  </a:ext>
                </a:extLst>
              </p:cNvPr>
              <p:cNvSpPr/>
              <p:nvPr/>
            </p:nvSpPr>
            <p:spPr>
              <a:xfrm>
                <a:off x="2024858" y="10476689"/>
                <a:ext cx="5400070" cy="89468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39975F04-49CB-C943-AF9C-67A74666A96A}"/>
                  </a:ext>
                </a:extLst>
              </p:cNvPr>
              <p:cNvGrpSpPr/>
              <p:nvPr/>
            </p:nvGrpSpPr>
            <p:grpSpPr>
              <a:xfrm>
                <a:off x="2347863" y="10724624"/>
                <a:ext cx="4973262" cy="400110"/>
                <a:chOff x="2972527" y="11081785"/>
                <a:chExt cx="4973262" cy="400110"/>
              </a:xfrm>
            </p:grpSpPr>
            <p:sp>
              <p:nvSpPr>
                <p:cNvPr id="128" name="Oval 18">
                  <a:extLst>
                    <a:ext uri="{FF2B5EF4-FFF2-40B4-BE49-F238E27FC236}">
                      <a16:creationId xmlns:a16="http://schemas.microsoft.com/office/drawing/2014/main" id="{4489F34A-B18B-6C4C-8400-67D189841A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2527" y="11123136"/>
                  <a:ext cx="328613" cy="328612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/>
              </p:spPr>
              <p:txBody>
                <a:bodyPr lIns="50800" tIns="50800" rIns="50800" bIns="50800" anchor="ctr"/>
                <a:lstStyle>
                  <a:lvl1pPr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1pPr>
                  <a:lvl2pPr marL="742950" indent="-28575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2pPr>
                  <a:lvl3pPr marL="11430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3pPr>
                  <a:lvl4pPr marL="16002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4pPr>
                  <a:lvl5pPr marL="2057400" indent="-228600">
                    <a:lnSpc>
                      <a:spcPct val="70000"/>
                    </a:lnSpc>
                    <a:spcBef>
                      <a:spcPts val="5200"/>
                    </a:spcBef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5pPr>
                  <a:lvl6pPr marL="25146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6pPr>
                  <a:lvl7pPr marL="29718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7pPr>
                  <a:lvl8pPr marL="34290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8pPr>
                  <a:lvl9pPr marL="3886200" indent="-228600" defTabSz="825500" eaLnBrk="0" fontAlgn="base" hangingPunct="0">
                    <a:lnSpc>
                      <a:spcPct val="70000"/>
                    </a:lnSpc>
                    <a:spcBef>
                      <a:spcPts val="5200"/>
                    </a:spcBef>
                    <a:spcAft>
                      <a:spcPct val="0"/>
                    </a:spcAft>
                    <a:buSzPct val="75000"/>
                    <a:buChar char="•"/>
                    <a:defRPr sz="2800" baseline="43000">
                      <a:solidFill>
                        <a:srgbClr val="818A93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  <a:sym typeface="Open Sans" panose="020B0606030504020204" pitchFamily="34" charset="0"/>
                    </a:defRPr>
                  </a:lvl9pPr>
                </a:lstStyle>
                <a:p>
                  <a:pPr algn="ctr" eaLnBrk="1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altLang="en-US" sz="3200" baseline="0">
                    <a:solidFill>
                      <a:srgbClr val="FFFFFF"/>
                    </a:solidFill>
                    <a:latin typeface="Helvetica Light" panose="020B0403020202020204" pitchFamily="34" charset="0"/>
                    <a:ea typeface="Helvetica Light" panose="020B0403020202020204" pitchFamily="34" charset="0"/>
                    <a:cs typeface="Helvetica Light" panose="020B0403020202020204" pitchFamily="34" charset="0"/>
                    <a:sym typeface="Helvetica Light" panose="020B0403020202020204" pitchFamily="34" charset="0"/>
                  </a:endParaRPr>
                </a:p>
              </p:txBody>
            </p:sp>
            <p:sp>
              <p:nvSpPr>
                <p:cNvPr id="129" name="AutoShape 19">
                  <a:extLst>
                    <a:ext uri="{FF2B5EF4-FFF2-40B4-BE49-F238E27FC236}">
                      <a16:creationId xmlns:a16="http://schemas.microsoft.com/office/drawing/2014/main" id="{284DAC25-3BD9-E240-BE8F-C1F44EB403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2377" y="11215211"/>
                  <a:ext cx="188913" cy="144462"/>
                </a:xfrm>
                <a:custGeom>
                  <a:avLst/>
                  <a:gdLst>
                    <a:gd name="T0" fmla="*/ 94404 w 21600"/>
                    <a:gd name="T1" fmla="*/ 72191 h 21600"/>
                    <a:gd name="T2" fmla="*/ 94404 w 21600"/>
                    <a:gd name="T3" fmla="*/ 72191 h 21600"/>
                    <a:gd name="T4" fmla="*/ 94404 w 21600"/>
                    <a:gd name="T5" fmla="*/ 72191 h 21600"/>
                    <a:gd name="T6" fmla="*/ 94404 w 21600"/>
                    <a:gd name="T7" fmla="*/ 72191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6796" y="16986"/>
                      </a:moveTo>
                      <a:lnTo>
                        <a:pt x="1627" y="10192"/>
                      </a:lnTo>
                      <a:lnTo>
                        <a:pt x="0" y="12666"/>
                      </a:lnTo>
                      <a:lnTo>
                        <a:pt x="6796" y="21600"/>
                      </a:lnTo>
                      <a:lnTo>
                        <a:pt x="21600" y="2181"/>
                      </a:lnTo>
                      <a:lnTo>
                        <a:pt x="19718" y="0"/>
                      </a:lnTo>
                      <a:lnTo>
                        <a:pt x="6796" y="16986"/>
                      </a:ln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7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/>
                <a:lstStyle/>
                <a:p>
                  <a:endParaRPr lang="en-US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D0DB3E3-C423-5E4C-9090-927F4835A095}"/>
                    </a:ext>
                  </a:extLst>
                </p:cNvPr>
                <p:cNvSpPr txBox="1"/>
                <p:nvPr/>
              </p:nvSpPr>
              <p:spPr>
                <a:xfrm>
                  <a:off x="3370990" y="11081785"/>
                  <a:ext cx="45747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Most businesses already know that.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1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D73FD77-038B-0E49-8C0E-ADB08711CE1B}"/>
              </a:ext>
            </a:extLst>
          </p:cNvPr>
          <p:cNvSpPr/>
          <p:nvPr/>
        </p:nvSpPr>
        <p:spPr>
          <a:xfrm>
            <a:off x="3712503" y="4886419"/>
            <a:ext cx="17116817" cy="5817145"/>
          </a:xfrm>
          <a:custGeom>
            <a:avLst/>
            <a:gdLst>
              <a:gd name="connsiteX0" fmla="*/ 0 w 13324115"/>
              <a:gd name="connsiteY0" fmla="*/ 0 h 2939143"/>
              <a:gd name="connsiteX1" fmla="*/ 13324115 w 13324115"/>
              <a:gd name="connsiteY1" fmla="*/ 0 h 2939143"/>
              <a:gd name="connsiteX2" fmla="*/ 13324115 w 13324115"/>
              <a:gd name="connsiteY2" fmla="*/ 2939143 h 2939143"/>
              <a:gd name="connsiteX3" fmla="*/ 0 w 13324115"/>
              <a:gd name="connsiteY3" fmla="*/ 2939143 h 2939143"/>
              <a:gd name="connsiteX4" fmla="*/ 0 w 13324115"/>
              <a:gd name="connsiteY4" fmla="*/ 0 h 2939143"/>
              <a:gd name="connsiteX0" fmla="*/ 1937657 w 13324115"/>
              <a:gd name="connsiteY0" fmla="*/ 2068286 h 2939143"/>
              <a:gd name="connsiteX1" fmla="*/ 13324115 w 13324115"/>
              <a:gd name="connsiteY1" fmla="*/ 0 h 2939143"/>
              <a:gd name="connsiteX2" fmla="*/ 13324115 w 13324115"/>
              <a:gd name="connsiteY2" fmla="*/ 2939143 h 2939143"/>
              <a:gd name="connsiteX3" fmla="*/ 0 w 13324115"/>
              <a:gd name="connsiteY3" fmla="*/ 2939143 h 2939143"/>
              <a:gd name="connsiteX4" fmla="*/ 1937657 w 13324115"/>
              <a:gd name="connsiteY4" fmla="*/ 2068286 h 2939143"/>
              <a:gd name="connsiteX0" fmla="*/ 2721429 w 13324115"/>
              <a:gd name="connsiteY0" fmla="*/ 2503714 h 2939143"/>
              <a:gd name="connsiteX1" fmla="*/ 13324115 w 13324115"/>
              <a:gd name="connsiteY1" fmla="*/ 0 h 2939143"/>
              <a:gd name="connsiteX2" fmla="*/ 13324115 w 13324115"/>
              <a:gd name="connsiteY2" fmla="*/ 2939143 h 2939143"/>
              <a:gd name="connsiteX3" fmla="*/ 0 w 13324115"/>
              <a:gd name="connsiteY3" fmla="*/ 2939143 h 2939143"/>
              <a:gd name="connsiteX4" fmla="*/ 2721429 w 13324115"/>
              <a:gd name="connsiteY4" fmla="*/ 2503714 h 2939143"/>
              <a:gd name="connsiteX0" fmla="*/ 1066801 w 13324115"/>
              <a:gd name="connsiteY0" fmla="*/ 2721428 h 2939143"/>
              <a:gd name="connsiteX1" fmla="*/ 13324115 w 13324115"/>
              <a:gd name="connsiteY1" fmla="*/ 0 h 2939143"/>
              <a:gd name="connsiteX2" fmla="*/ 13324115 w 13324115"/>
              <a:gd name="connsiteY2" fmla="*/ 2939143 h 2939143"/>
              <a:gd name="connsiteX3" fmla="*/ 0 w 13324115"/>
              <a:gd name="connsiteY3" fmla="*/ 2939143 h 2939143"/>
              <a:gd name="connsiteX4" fmla="*/ 1066801 w 13324115"/>
              <a:gd name="connsiteY4" fmla="*/ 2721428 h 2939143"/>
              <a:gd name="connsiteX0" fmla="*/ 1066801 w 13324115"/>
              <a:gd name="connsiteY0" fmla="*/ 2721428 h 2939143"/>
              <a:gd name="connsiteX1" fmla="*/ 4969329 w 13324115"/>
              <a:gd name="connsiteY1" fmla="*/ 1852613 h 2939143"/>
              <a:gd name="connsiteX2" fmla="*/ 13324115 w 13324115"/>
              <a:gd name="connsiteY2" fmla="*/ 0 h 2939143"/>
              <a:gd name="connsiteX3" fmla="*/ 13324115 w 13324115"/>
              <a:gd name="connsiteY3" fmla="*/ 2939143 h 2939143"/>
              <a:gd name="connsiteX4" fmla="*/ 0 w 13324115"/>
              <a:gd name="connsiteY4" fmla="*/ 2939143 h 2939143"/>
              <a:gd name="connsiteX5" fmla="*/ 1066801 w 13324115"/>
              <a:gd name="connsiteY5" fmla="*/ 2721428 h 2939143"/>
              <a:gd name="connsiteX0" fmla="*/ 1066801 w 13324115"/>
              <a:gd name="connsiteY0" fmla="*/ 2721428 h 2939143"/>
              <a:gd name="connsiteX1" fmla="*/ 5712279 w 13324115"/>
              <a:gd name="connsiteY1" fmla="*/ 1795463 h 2939143"/>
              <a:gd name="connsiteX2" fmla="*/ 13324115 w 13324115"/>
              <a:gd name="connsiteY2" fmla="*/ 0 h 2939143"/>
              <a:gd name="connsiteX3" fmla="*/ 13324115 w 13324115"/>
              <a:gd name="connsiteY3" fmla="*/ 2939143 h 2939143"/>
              <a:gd name="connsiteX4" fmla="*/ 0 w 13324115"/>
              <a:gd name="connsiteY4" fmla="*/ 2939143 h 2939143"/>
              <a:gd name="connsiteX5" fmla="*/ 1066801 w 13324115"/>
              <a:gd name="connsiteY5" fmla="*/ 2721428 h 2939143"/>
              <a:gd name="connsiteX0" fmla="*/ 1066801 w 13324115"/>
              <a:gd name="connsiteY0" fmla="*/ 2721428 h 2939143"/>
              <a:gd name="connsiteX1" fmla="*/ 5712279 w 13324115"/>
              <a:gd name="connsiteY1" fmla="*/ 1795463 h 2939143"/>
              <a:gd name="connsiteX2" fmla="*/ 13324115 w 13324115"/>
              <a:gd name="connsiteY2" fmla="*/ 0 h 2939143"/>
              <a:gd name="connsiteX3" fmla="*/ 13324115 w 13324115"/>
              <a:gd name="connsiteY3" fmla="*/ 2939143 h 2939143"/>
              <a:gd name="connsiteX4" fmla="*/ 0 w 13324115"/>
              <a:gd name="connsiteY4" fmla="*/ 2939143 h 2939143"/>
              <a:gd name="connsiteX5" fmla="*/ 1066801 w 13324115"/>
              <a:gd name="connsiteY5" fmla="*/ 2721428 h 2939143"/>
              <a:gd name="connsiteX0" fmla="*/ 1066801 w 13324115"/>
              <a:gd name="connsiteY0" fmla="*/ 2678565 h 2939143"/>
              <a:gd name="connsiteX1" fmla="*/ 5712279 w 13324115"/>
              <a:gd name="connsiteY1" fmla="*/ 1795463 h 2939143"/>
              <a:gd name="connsiteX2" fmla="*/ 13324115 w 13324115"/>
              <a:gd name="connsiteY2" fmla="*/ 0 h 2939143"/>
              <a:gd name="connsiteX3" fmla="*/ 13324115 w 13324115"/>
              <a:gd name="connsiteY3" fmla="*/ 2939143 h 2939143"/>
              <a:gd name="connsiteX4" fmla="*/ 0 w 13324115"/>
              <a:gd name="connsiteY4" fmla="*/ 2939143 h 2939143"/>
              <a:gd name="connsiteX5" fmla="*/ 1066801 w 13324115"/>
              <a:gd name="connsiteY5" fmla="*/ 2678565 h 2939143"/>
              <a:gd name="connsiteX0" fmla="*/ 1066801 w 13324115"/>
              <a:gd name="connsiteY0" fmla="*/ 2678565 h 2939143"/>
              <a:gd name="connsiteX1" fmla="*/ 5712279 w 13324115"/>
              <a:gd name="connsiteY1" fmla="*/ 1795463 h 2939143"/>
              <a:gd name="connsiteX2" fmla="*/ 13324115 w 13324115"/>
              <a:gd name="connsiteY2" fmla="*/ 0 h 2939143"/>
              <a:gd name="connsiteX3" fmla="*/ 13324115 w 13324115"/>
              <a:gd name="connsiteY3" fmla="*/ 2939143 h 2939143"/>
              <a:gd name="connsiteX4" fmla="*/ 0 w 13324115"/>
              <a:gd name="connsiteY4" fmla="*/ 2939143 h 2939143"/>
              <a:gd name="connsiteX5" fmla="*/ 1066801 w 13324115"/>
              <a:gd name="connsiteY5" fmla="*/ 2678565 h 2939143"/>
              <a:gd name="connsiteX0" fmla="*/ 1066801 w 13324115"/>
              <a:gd name="connsiteY0" fmla="*/ 2678565 h 2939143"/>
              <a:gd name="connsiteX1" fmla="*/ 5712279 w 13324115"/>
              <a:gd name="connsiteY1" fmla="*/ 1795463 h 2939143"/>
              <a:gd name="connsiteX2" fmla="*/ 8912679 w 13324115"/>
              <a:gd name="connsiteY2" fmla="*/ 1052513 h 2939143"/>
              <a:gd name="connsiteX3" fmla="*/ 13324115 w 13324115"/>
              <a:gd name="connsiteY3" fmla="*/ 0 h 2939143"/>
              <a:gd name="connsiteX4" fmla="*/ 13324115 w 13324115"/>
              <a:gd name="connsiteY4" fmla="*/ 2939143 h 2939143"/>
              <a:gd name="connsiteX5" fmla="*/ 0 w 13324115"/>
              <a:gd name="connsiteY5" fmla="*/ 2939143 h 2939143"/>
              <a:gd name="connsiteX6" fmla="*/ 1066801 w 13324115"/>
              <a:gd name="connsiteY6" fmla="*/ 2678565 h 2939143"/>
              <a:gd name="connsiteX0" fmla="*/ 1066801 w 13324115"/>
              <a:gd name="connsiteY0" fmla="*/ 3583439 h 3844017"/>
              <a:gd name="connsiteX1" fmla="*/ 5712279 w 13324115"/>
              <a:gd name="connsiteY1" fmla="*/ 2700337 h 3844017"/>
              <a:gd name="connsiteX2" fmla="*/ 10355717 w 13324115"/>
              <a:gd name="connsiteY2" fmla="*/ 0 h 3844017"/>
              <a:gd name="connsiteX3" fmla="*/ 13324115 w 13324115"/>
              <a:gd name="connsiteY3" fmla="*/ 904874 h 3844017"/>
              <a:gd name="connsiteX4" fmla="*/ 13324115 w 13324115"/>
              <a:gd name="connsiteY4" fmla="*/ 3844017 h 3844017"/>
              <a:gd name="connsiteX5" fmla="*/ 0 w 13324115"/>
              <a:gd name="connsiteY5" fmla="*/ 3844017 h 3844017"/>
              <a:gd name="connsiteX6" fmla="*/ 1066801 w 13324115"/>
              <a:gd name="connsiteY6" fmla="*/ 3583439 h 3844017"/>
              <a:gd name="connsiteX0" fmla="*/ 1066801 w 13324115"/>
              <a:gd name="connsiteY0" fmla="*/ 3583439 h 3844017"/>
              <a:gd name="connsiteX1" fmla="*/ 5712279 w 13324115"/>
              <a:gd name="connsiteY1" fmla="*/ 2700337 h 3844017"/>
              <a:gd name="connsiteX2" fmla="*/ 10355717 w 13324115"/>
              <a:gd name="connsiteY2" fmla="*/ 0 h 3844017"/>
              <a:gd name="connsiteX3" fmla="*/ 13324115 w 13324115"/>
              <a:gd name="connsiteY3" fmla="*/ 904874 h 3844017"/>
              <a:gd name="connsiteX4" fmla="*/ 13324115 w 13324115"/>
              <a:gd name="connsiteY4" fmla="*/ 3844017 h 3844017"/>
              <a:gd name="connsiteX5" fmla="*/ 0 w 13324115"/>
              <a:gd name="connsiteY5" fmla="*/ 3844017 h 3844017"/>
              <a:gd name="connsiteX6" fmla="*/ 1066801 w 13324115"/>
              <a:gd name="connsiteY6" fmla="*/ 3583439 h 3844017"/>
              <a:gd name="connsiteX0" fmla="*/ 1066801 w 13324115"/>
              <a:gd name="connsiteY0" fmla="*/ 3583439 h 3844017"/>
              <a:gd name="connsiteX1" fmla="*/ 5712279 w 13324115"/>
              <a:gd name="connsiteY1" fmla="*/ 2700337 h 3844017"/>
              <a:gd name="connsiteX2" fmla="*/ 10355717 w 13324115"/>
              <a:gd name="connsiteY2" fmla="*/ 0 h 3844017"/>
              <a:gd name="connsiteX3" fmla="*/ 13324115 w 13324115"/>
              <a:gd name="connsiteY3" fmla="*/ 904874 h 3844017"/>
              <a:gd name="connsiteX4" fmla="*/ 13324115 w 13324115"/>
              <a:gd name="connsiteY4" fmla="*/ 3844017 h 3844017"/>
              <a:gd name="connsiteX5" fmla="*/ 0 w 13324115"/>
              <a:gd name="connsiteY5" fmla="*/ 3844017 h 3844017"/>
              <a:gd name="connsiteX6" fmla="*/ 1066801 w 13324115"/>
              <a:gd name="connsiteY6" fmla="*/ 3583439 h 3844017"/>
              <a:gd name="connsiteX0" fmla="*/ 1066801 w 13324115"/>
              <a:gd name="connsiteY0" fmla="*/ 3583439 h 3844017"/>
              <a:gd name="connsiteX1" fmla="*/ 5712279 w 13324115"/>
              <a:gd name="connsiteY1" fmla="*/ 2700337 h 3844017"/>
              <a:gd name="connsiteX2" fmla="*/ 10355717 w 13324115"/>
              <a:gd name="connsiteY2" fmla="*/ 0 h 3844017"/>
              <a:gd name="connsiteX3" fmla="*/ 13324115 w 13324115"/>
              <a:gd name="connsiteY3" fmla="*/ 904874 h 3844017"/>
              <a:gd name="connsiteX4" fmla="*/ 13324115 w 13324115"/>
              <a:gd name="connsiteY4" fmla="*/ 3844017 h 3844017"/>
              <a:gd name="connsiteX5" fmla="*/ 0 w 13324115"/>
              <a:gd name="connsiteY5" fmla="*/ 3844017 h 3844017"/>
              <a:gd name="connsiteX6" fmla="*/ 1066801 w 13324115"/>
              <a:gd name="connsiteY6" fmla="*/ 3583439 h 3844017"/>
              <a:gd name="connsiteX0" fmla="*/ 1066801 w 13324115"/>
              <a:gd name="connsiteY0" fmla="*/ 3583439 h 3844017"/>
              <a:gd name="connsiteX1" fmla="*/ 5726567 w 13324115"/>
              <a:gd name="connsiteY1" fmla="*/ 2771775 h 3844017"/>
              <a:gd name="connsiteX2" fmla="*/ 10355717 w 13324115"/>
              <a:gd name="connsiteY2" fmla="*/ 0 h 3844017"/>
              <a:gd name="connsiteX3" fmla="*/ 13324115 w 13324115"/>
              <a:gd name="connsiteY3" fmla="*/ 904874 h 3844017"/>
              <a:gd name="connsiteX4" fmla="*/ 13324115 w 13324115"/>
              <a:gd name="connsiteY4" fmla="*/ 3844017 h 3844017"/>
              <a:gd name="connsiteX5" fmla="*/ 0 w 13324115"/>
              <a:gd name="connsiteY5" fmla="*/ 3844017 h 3844017"/>
              <a:gd name="connsiteX6" fmla="*/ 1066801 w 13324115"/>
              <a:gd name="connsiteY6" fmla="*/ 3583439 h 3844017"/>
              <a:gd name="connsiteX0" fmla="*/ 1066801 w 13324115"/>
              <a:gd name="connsiteY0" fmla="*/ 3583439 h 3844017"/>
              <a:gd name="connsiteX1" fmla="*/ 5726567 w 13324115"/>
              <a:gd name="connsiteY1" fmla="*/ 2721899 h 3844017"/>
              <a:gd name="connsiteX2" fmla="*/ 10355717 w 13324115"/>
              <a:gd name="connsiteY2" fmla="*/ 0 h 3844017"/>
              <a:gd name="connsiteX3" fmla="*/ 13324115 w 13324115"/>
              <a:gd name="connsiteY3" fmla="*/ 904874 h 3844017"/>
              <a:gd name="connsiteX4" fmla="*/ 13324115 w 13324115"/>
              <a:gd name="connsiteY4" fmla="*/ 3844017 h 3844017"/>
              <a:gd name="connsiteX5" fmla="*/ 0 w 13324115"/>
              <a:gd name="connsiteY5" fmla="*/ 3844017 h 3844017"/>
              <a:gd name="connsiteX6" fmla="*/ 1066801 w 13324115"/>
              <a:gd name="connsiteY6" fmla="*/ 3583439 h 3844017"/>
              <a:gd name="connsiteX0" fmla="*/ 1066801 w 13324115"/>
              <a:gd name="connsiteY0" fmla="*/ 3583439 h 3844017"/>
              <a:gd name="connsiteX1" fmla="*/ 5726567 w 13324115"/>
              <a:gd name="connsiteY1" fmla="*/ 2721899 h 3844017"/>
              <a:gd name="connsiteX2" fmla="*/ 10355717 w 13324115"/>
              <a:gd name="connsiteY2" fmla="*/ 0 h 3844017"/>
              <a:gd name="connsiteX3" fmla="*/ 13324115 w 13324115"/>
              <a:gd name="connsiteY3" fmla="*/ 904874 h 3844017"/>
              <a:gd name="connsiteX4" fmla="*/ 13324115 w 13324115"/>
              <a:gd name="connsiteY4" fmla="*/ 3844017 h 3844017"/>
              <a:gd name="connsiteX5" fmla="*/ 0 w 13324115"/>
              <a:gd name="connsiteY5" fmla="*/ 3844017 h 3844017"/>
              <a:gd name="connsiteX6" fmla="*/ 1066801 w 13324115"/>
              <a:gd name="connsiteY6" fmla="*/ 3583439 h 3844017"/>
              <a:gd name="connsiteX0" fmla="*/ 1066801 w 13324115"/>
              <a:gd name="connsiteY0" fmla="*/ 3583439 h 3844017"/>
              <a:gd name="connsiteX1" fmla="*/ 5726567 w 13324115"/>
              <a:gd name="connsiteY1" fmla="*/ 2721899 h 3844017"/>
              <a:gd name="connsiteX2" fmla="*/ 10355717 w 13324115"/>
              <a:gd name="connsiteY2" fmla="*/ 0 h 3844017"/>
              <a:gd name="connsiteX3" fmla="*/ 13324115 w 13324115"/>
              <a:gd name="connsiteY3" fmla="*/ 904874 h 3844017"/>
              <a:gd name="connsiteX4" fmla="*/ 13324115 w 13324115"/>
              <a:gd name="connsiteY4" fmla="*/ 3844017 h 3844017"/>
              <a:gd name="connsiteX5" fmla="*/ 0 w 13324115"/>
              <a:gd name="connsiteY5" fmla="*/ 3844017 h 3844017"/>
              <a:gd name="connsiteX6" fmla="*/ 1066801 w 13324115"/>
              <a:gd name="connsiteY6" fmla="*/ 3583439 h 3844017"/>
              <a:gd name="connsiteX0" fmla="*/ 1066801 w 13324115"/>
              <a:gd name="connsiteY0" fmla="*/ 3583439 h 3844017"/>
              <a:gd name="connsiteX1" fmla="*/ 5726567 w 13324115"/>
              <a:gd name="connsiteY1" fmla="*/ 2721899 h 3844017"/>
              <a:gd name="connsiteX2" fmla="*/ 10355717 w 13324115"/>
              <a:gd name="connsiteY2" fmla="*/ 0 h 3844017"/>
              <a:gd name="connsiteX3" fmla="*/ 13324115 w 13324115"/>
              <a:gd name="connsiteY3" fmla="*/ 904874 h 3844017"/>
              <a:gd name="connsiteX4" fmla="*/ 13324115 w 13324115"/>
              <a:gd name="connsiteY4" fmla="*/ 3844017 h 3844017"/>
              <a:gd name="connsiteX5" fmla="*/ 0 w 13324115"/>
              <a:gd name="connsiteY5" fmla="*/ 3844017 h 3844017"/>
              <a:gd name="connsiteX6" fmla="*/ 1066801 w 13324115"/>
              <a:gd name="connsiteY6" fmla="*/ 3583439 h 3844017"/>
              <a:gd name="connsiteX0" fmla="*/ 1066801 w 15086414"/>
              <a:gd name="connsiteY0" fmla="*/ 5255511 h 5516089"/>
              <a:gd name="connsiteX1" fmla="*/ 5726567 w 15086414"/>
              <a:gd name="connsiteY1" fmla="*/ 4393971 h 5516089"/>
              <a:gd name="connsiteX2" fmla="*/ 10355717 w 15086414"/>
              <a:gd name="connsiteY2" fmla="*/ 1672072 h 5516089"/>
              <a:gd name="connsiteX3" fmla="*/ 15086414 w 15086414"/>
              <a:gd name="connsiteY3" fmla="*/ 0 h 5516089"/>
              <a:gd name="connsiteX4" fmla="*/ 13324115 w 15086414"/>
              <a:gd name="connsiteY4" fmla="*/ 5516089 h 5516089"/>
              <a:gd name="connsiteX5" fmla="*/ 0 w 15086414"/>
              <a:gd name="connsiteY5" fmla="*/ 5516089 h 5516089"/>
              <a:gd name="connsiteX6" fmla="*/ 1066801 w 15086414"/>
              <a:gd name="connsiteY6" fmla="*/ 5255511 h 5516089"/>
              <a:gd name="connsiteX0" fmla="*/ 1066801 w 15086414"/>
              <a:gd name="connsiteY0" fmla="*/ 5255511 h 5516089"/>
              <a:gd name="connsiteX1" fmla="*/ 5726567 w 15086414"/>
              <a:gd name="connsiteY1" fmla="*/ 4393971 h 5516089"/>
              <a:gd name="connsiteX2" fmla="*/ 10355717 w 15086414"/>
              <a:gd name="connsiteY2" fmla="*/ 1672072 h 5516089"/>
              <a:gd name="connsiteX3" fmla="*/ 15086414 w 15086414"/>
              <a:gd name="connsiteY3" fmla="*/ 0 h 5516089"/>
              <a:gd name="connsiteX4" fmla="*/ 13324115 w 15086414"/>
              <a:gd name="connsiteY4" fmla="*/ 5516089 h 5516089"/>
              <a:gd name="connsiteX5" fmla="*/ 0 w 15086414"/>
              <a:gd name="connsiteY5" fmla="*/ 5516089 h 5516089"/>
              <a:gd name="connsiteX6" fmla="*/ 1066801 w 15086414"/>
              <a:gd name="connsiteY6" fmla="*/ 5255511 h 5516089"/>
              <a:gd name="connsiteX0" fmla="*/ 1066801 w 15086414"/>
              <a:gd name="connsiteY0" fmla="*/ 5255511 h 5540152"/>
              <a:gd name="connsiteX1" fmla="*/ 5726567 w 15086414"/>
              <a:gd name="connsiteY1" fmla="*/ 4393971 h 5540152"/>
              <a:gd name="connsiteX2" fmla="*/ 10355717 w 15086414"/>
              <a:gd name="connsiteY2" fmla="*/ 1672072 h 5540152"/>
              <a:gd name="connsiteX3" fmla="*/ 15086414 w 15086414"/>
              <a:gd name="connsiteY3" fmla="*/ 0 h 5540152"/>
              <a:gd name="connsiteX4" fmla="*/ 15008536 w 15086414"/>
              <a:gd name="connsiteY4" fmla="*/ 5540152 h 5540152"/>
              <a:gd name="connsiteX5" fmla="*/ 0 w 15086414"/>
              <a:gd name="connsiteY5" fmla="*/ 5516089 h 5540152"/>
              <a:gd name="connsiteX6" fmla="*/ 1066801 w 15086414"/>
              <a:gd name="connsiteY6" fmla="*/ 5255511 h 5540152"/>
              <a:gd name="connsiteX0" fmla="*/ 1066801 w 16067315"/>
              <a:gd name="connsiteY0" fmla="*/ 5255511 h 5540152"/>
              <a:gd name="connsiteX1" fmla="*/ 5726567 w 16067315"/>
              <a:gd name="connsiteY1" fmla="*/ 4393971 h 5540152"/>
              <a:gd name="connsiteX2" fmla="*/ 10355717 w 16067315"/>
              <a:gd name="connsiteY2" fmla="*/ 1672072 h 5540152"/>
              <a:gd name="connsiteX3" fmla="*/ 15086414 w 16067315"/>
              <a:gd name="connsiteY3" fmla="*/ 0 h 5540152"/>
              <a:gd name="connsiteX4" fmla="*/ 16067315 w 16067315"/>
              <a:gd name="connsiteY4" fmla="*/ 5540152 h 5540152"/>
              <a:gd name="connsiteX5" fmla="*/ 0 w 16067315"/>
              <a:gd name="connsiteY5" fmla="*/ 5516089 h 5540152"/>
              <a:gd name="connsiteX6" fmla="*/ 1066801 w 16067315"/>
              <a:gd name="connsiteY6" fmla="*/ 5255511 h 5540152"/>
              <a:gd name="connsiteX0" fmla="*/ 1066801 w 16067315"/>
              <a:gd name="connsiteY0" fmla="*/ 5255511 h 5540152"/>
              <a:gd name="connsiteX1" fmla="*/ 5726567 w 16067315"/>
              <a:gd name="connsiteY1" fmla="*/ 4393971 h 5540152"/>
              <a:gd name="connsiteX2" fmla="*/ 10355717 w 16067315"/>
              <a:gd name="connsiteY2" fmla="*/ 1672072 h 5540152"/>
              <a:gd name="connsiteX3" fmla="*/ 15086414 w 16067315"/>
              <a:gd name="connsiteY3" fmla="*/ 0 h 5540152"/>
              <a:gd name="connsiteX4" fmla="*/ 15162810 w 16067315"/>
              <a:gd name="connsiteY4" fmla="*/ 532410 h 5540152"/>
              <a:gd name="connsiteX5" fmla="*/ 16067315 w 16067315"/>
              <a:gd name="connsiteY5" fmla="*/ 5540152 h 5540152"/>
              <a:gd name="connsiteX6" fmla="*/ 0 w 16067315"/>
              <a:gd name="connsiteY6" fmla="*/ 5516089 h 5540152"/>
              <a:gd name="connsiteX7" fmla="*/ 1066801 w 16067315"/>
              <a:gd name="connsiteY7" fmla="*/ 5255511 h 5540152"/>
              <a:gd name="connsiteX0" fmla="*/ 1066801 w 16540348"/>
              <a:gd name="connsiteY0" fmla="*/ 5506872 h 5791513"/>
              <a:gd name="connsiteX1" fmla="*/ 5726567 w 16540348"/>
              <a:gd name="connsiteY1" fmla="*/ 4645332 h 5791513"/>
              <a:gd name="connsiteX2" fmla="*/ 10355717 w 16540348"/>
              <a:gd name="connsiteY2" fmla="*/ 1923433 h 5791513"/>
              <a:gd name="connsiteX3" fmla="*/ 15086414 w 16540348"/>
              <a:gd name="connsiteY3" fmla="*/ 251361 h 5791513"/>
              <a:gd name="connsiteX4" fmla="*/ 16540348 w 16540348"/>
              <a:gd name="connsiteY4" fmla="*/ 0 h 5791513"/>
              <a:gd name="connsiteX5" fmla="*/ 16067315 w 16540348"/>
              <a:gd name="connsiteY5" fmla="*/ 5791513 h 5791513"/>
              <a:gd name="connsiteX6" fmla="*/ 0 w 16540348"/>
              <a:gd name="connsiteY6" fmla="*/ 5767450 h 5791513"/>
              <a:gd name="connsiteX7" fmla="*/ 1066801 w 16540348"/>
              <a:gd name="connsiteY7" fmla="*/ 5506872 h 5791513"/>
              <a:gd name="connsiteX0" fmla="*/ 1066801 w 16540348"/>
              <a:gd name="connsiteY0" fmla="*/ 5506872 h 5791513"/>
              <a:gd name="connsiteX1" fmla="*/ 5726567 w 16540348"/>
              <a:gd name="connsiteY1" fmla="*/ 4645332 h 5791513"/>
              <a:gd name="connsiteX2" fmla="*/ 10355717 w 16540348"/>
              <a:gd name="connsiteY2" fmla="*/ 1923433 h 5791513"/>
              <a:gd name="connsiteX3" fmla="*/ 15050788 w 16540348"/>
              <a:gd name="connsiteY3" fmla="*/ 322613 h 5791513"/>
              <a:gd name="connsiteX4" fmla="*/ 16540348 w 16540348"/>
              <a:gd name="connsiteY4" fmla="*/ 0 h 5791513"/>
              <a:gd name="connsiteX5" fmla="*/ 16067315 w 16540348"/>
              <a:gd name="connsiteY5" fmla="*/ 5791513 h 5791513"/>
              <a:gd name="connsiteX6" fmla="*/ 0 w 16540348"/>
              <a:gd name="connsiteY6" fmla="*/ 5767450 h 5791513"/>
              <a:gd name="connsiteX7" fmla="*/ 1066801 w 16540348"/>
              <a:gd name="connsiteY7" fmla="*/ 5506872 h 5791513"/>
              <a:gd name="connsiteX0" fmla="*/ 1066801 w 16540348"/>
              <a:gd name="connsiteY0" fmla="*/ 5506872 h 5791513"/>
              <a:gd name="connsiteX1" fmla="*/ 5726567 w 16540348"/>
              <a:gd name="connsiteY1" fmla="*/ 4645332 h 5791513"/>
              <a:gd name="connsiteX2" fmla="*/ 10355717 w 16540348"/>
              <a:gd name="connsiteY2" fmla="*/ 1923433 h 5791513"/>
              <a:gd name="connsiteX3" fmla="*/ 15050788 w 16540348"/>
              <a:gd name="connsiteY3" fmla="*/ 322613 h 5791513"/>
              <a:gd name="connsiteX4" fmla="*/ 16540348 w 16540348"/>
              <a:gd name="connsiteY4" fmla="*/ 0 h 5791513"/>
              <a:gd name="connsiteX5" fmla="*/ 16067315 w 16540348"/>
              <a:gd name="connsiteY5" fmla="*/ 5791513 h 5791513"/>
              <a:gd name="connsiteX6" fmla="*/ 0 w 16540348"/>
              <a:gd name="connsiteY6" fmla="*/ 5767450 h 5791513"/>
              <a:gd name="connsiteX7" fmla="*/ 1066801 w 16540348"/>
              <a:gd name="connsiteY7" fmla="*/ 5506872 h 5791513"/>
              <a:gd name="connsiteX0" fmla="*/ 1066801 w 16540348"/>
              <a:gd name="connsiteY0" fmla="*/ 5506872 h 5803388"/>
              <a:gd name="connsiteX1" fmla="*/ 5726567 w 16540348"/>
              <a:gd name="connsiteY1" fmla="*/ 4645332 h 5803388"/>
              <a:gd name="connsiteX2" fmla="*/ 10355717 w 16540348"/>
              <a:gd name="connsiteY2" fmla="*/ 1923433 h 5803388"/>
              <a:gd name="connsiteX3" fmla="*/ 15050788 w 16540348"/>
              <a:gd name="connsiteY3" fmla="*/ 322613 h 5803388"/>
              <a:gd name="connsiteX4" fmla="*/ 16540348 w 16540348"/>
              <a:gd name="connsiteY4" fmla="*/ 0 h 5803388"/>
              <a:gd name="connsiteX5" fmla="*/ 16518577 w 16540348"/>
              <a:gd name="connsiteY5" fmla="*/ 5803388 h 5803388"/>
              <a:gd name="connsiteX6" fmla="*/ 0 w 16540348"/>
              <a:gd name="connsiteY6" fmla="*/ 5767450 h 5803388"/>
              <a:gd name="connsiteX7" fmla="*/ 1066801 w 16540348"/>
              <a:gd name="connsiteY7" fmla="*/ 5506872 h 5803388"/>
              <a:gd name="connsiteX0" fmla="*/ 1096618 w 16570165"/>
              <a:gd name="connsiteY0" fmla="*/ 5506872 h 5807206"/>
              <a:gd name="connsiteX1" fmla="*/ 5756384 w 16570165"/>
              <a:gd name="connsiteY1" fmla="*/ 4645332 h 5807206"/>
              <a:gd name="connsiteX2" fmla="*/ 10385534 w 16570165"/>
              <a:gd name="connsiteY2" fmla="*/ 1923433 h 5807206"/>
              <a:gd name="connsiteX3" fmla="*/ 15080605 w 16570165"/>
              <a:gd name="connsiteY3" fmla="*/ 322613 h 5807206"/>
              <a:gd name="connsiteX4" fmla="*/ 16570165 w 16570165"/>
              <a:gd name="connsiteY4" fmla="*/ 0 h 5807206"/>
              <a:gd name="connsiteX5" fmla="*/ 16548394 w 16570165"/>
              <a:gd name="connsiteY5" fmla="*/ 5803388 h 5807206"/>
              <a:gd name="connsiteX6" fmla="*/ 0 w 16570165"/>
              <a:gd name="connsiteY6" fmla="*/ 5807206 h 5807206"/>
              <a:gd name="connsiteX7" fmla="*/ 1096618 w 16570165"/>
              <a:gd name="connsiteY7" fmla="*/ 5506872 h 5807206"/>
              <a:gd name="connsiteX0" fmla="*/ 1643270 w 17116817"/>
              <a:gd name="connsiteY0" fmla="*/ 5506872 h 5817145"/>
              <a:gd name="connsiteX1" fmla="*/ 6303036 w 17116817"/>
              <a:gd name="connsiteY1" fmla="*/ 4645332 h 5817145"/>
              <a:gd name="connsiteX2" fmla="*/ 10932186 w 17116817"/>
              <a:gd name="connsiteY2" fmla="*/ 1923433 h 5817145"/>
              <a:gd name="connsiteX3" fmla="*/ 15627257 w 17116817"/>
              <a:gd name="connsiteY3" fmla="*/ 322613 h 5817145"/>
              <a:gd name="connsiteX4" fmla="*/ 17116817 w 17116817"/>
              <a:gd name="connsiteY4" fmla="*/ 0 h 5817145"/>
              <a:gd name="connsiteX5" fmla="*/ 17095046 w 17116817"/>
              <a:gd name="connsiteY5" fmla="*/ 5803388 h 5817145"/>
              <a:gd name="connsiteX6" fmla="*/ 0 w 17116817"/>
              <a:gd name="connsiteY6" fmla="*/ 5817145 h 5817145"/>
              <a:gd name="connsiteX7" fmla="*/ 1643270 w 17116817"/>
              <a:gd name="connsiteY7" fmla="*/ 5506872 h 5817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16817" h="5817145">
                <a:moveTo>
                  <a:pt x="1643270" y="5506872"/>
                </a:moveTo>
                <a:cubicBezTo>
                  <a:pt x="3377501" y="5241079"/>
                  <a:pt x="5625561" y="5025684"/>
                  <a:pt x="6303036" y="4645332"/>
                </a:cubicBezTo>
                <a:cubicBezTo>
                  <a:pt x="7771359" y="3928880"/>
                  <a:pt x="8112785" y="3666508"/>
                  <a:pt x="10932186" y="1923433"/>
                </a:cubicBezTo>
                <a:cubicBezTo>
                  <a:pt x="12509085" y="1366076"/>
                  <a:pt x="11997114" y="1511737"/>
                  <a:pt x="15627257" y="322613"/>
                </a:cubicBezTo>
                <a:cubicBezTo>
                  <a:pt x="16776919" y="48821"/>
                  <a:pt x="16620297" y="107538"/>
                  <a:pt x="17116817" y="0"/>
                </a:cubicBezTo>
                <a:lnTo>
                  <a:pt x="17095046" y="5803388"/>
                </a:lnTo>
                <a:lnTo>
                  <a:pt x="0" y="5817145"/>
                </a:lnTo>
                <a:lnTo>
                  <a:pt x="1643270" y="550687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4C245F7-59C0-6E4A-B1AC-666085618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666950"/>
              </p:ext>
            </p:extLst>
          </p:nvPr>
        </p:nvGraphicFramePr>
        <p:xfrm>
          <a:off x="2547511" y="4672952"/>
          <a:ext cx="19292151" cy="6237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B269958-87DD-F147-9865-5395450E33CF}"/>
              </a:ext>
            </a:extLst>
          </p:cNvPr>
          <p:cNvSpPr txBox="1"/>
          <p:nvPr/>
        </p:nvSpPr>
        <p:spPr>
          <a:xfrm>
            <a:off x="3103847" y="9621807"/>
            <a:ext cx="240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BEE024-B41A-254E-844D-D88CA9BA74F7}"/>
              </a:ext>
            </a:extLst>
          </p:cNvPr>
          <p:cNvSpPr txBox="1"/>
          <p:nvPr/>
        </p:nvSpPr>
        <p:spPr>
          <a:xfrm>
            <a:off x="7738407" y="8667650"/>
            <a:ext cx="240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F8DBAC-56F3-5240-9AA7-A84797912BC2}"/>
              </a:ext>
            </a:extLst>
          </p:cNvPr>
          <p:cNvSpPr txBox="1"/>
          <p:nvPr/>
        </p:nvSpPr>
        <p:spPr>
          <a:xfrm>
            <a:off x="12472272" y="5864815"/>
            <a:ext cx="240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C87E4B-5E89-D542-9774-7DF7CD0BE9A2}"/>
              </a:ext>
            </a:extLst>
          </p:cNvPr>
          <p:cNvSpPr txBox="1"/>
          <p:nvPr/>
        </p:nvSpPr>
        <p:spPr>
          <a:xfrm>
            <a:off x="17093966" y="4296222"/>
            <a:ext cx="2407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ED5951-2D02-014A-B7FF-1CA1EA383EDD}"/>
              </a:ext>
            </a:extLst>
          </p:cNvPr>
          <p:cNvSpPr txBox="1"/>
          <p:nvPr/>
        </p:nvSpPr>
        <p:spPr>
          <a:xfrm>
            <a:off x="6069774" y="11562298"/>
            <a:ext cx="12238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C098B3-04DD-C14B-8A4C-008AF201A906}"/>
              </a:ext>
            </a:extLst>
          </p:cNvPr>
          <p:cNvGrpSpPr/>
          <p:nvPr/>
        </p:nvGrpSpPr>
        <p:grpSpPr>
          <a:xfrm>
            <a:off x="14240880" y="7698153"/>
            <a:ext cx="6263391" cy="2462213"/>
            <a:chOff x="14228048" y="8266699"/>
            <a:chExt cx="6263391" cy="246221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FC7595-7F0B-7F4C-A5E3-63C2D1331BFF}"/>
                </a:ext>
              </a:extLst>
            </p:cNvPr>
            <p:cNvSpPr/>
            <p:nvPr/>
          </p:nvSpPr>
          <p:spPr>
            <a:xfrm>
              <a:off x="14228048" y="8373744"/>
              <a:ext cx="1386348" cy="13863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02A412-AF51-124B-866D-A6EE0668A9E9}"/>
                </a:ext>
              </a:extLst>
            </p:cNvPr>
            <p:cNvSpPr txBox="1"/>
            <p:nvPr/>
          </p:nvSpPr>
          <p:spPr>
            <a:xfrm>
              <a:off x="16124317" y="8913030"/>
              <a:ext cx="436712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6F9571-3FA6-1442-9F5E-F8DDD5521C1E}"/>
                </a:ext>
              </a:extLst>
            </p:cNvPr>
            <p:cNvSpPr txBox="1"/>
            <p:nvPr/>
          </p:nvSpPr>
          <p:spPr>
            <a:xfrm>
              <a:off x="16124317" y="8266699"/>
              <a:ext cx="4367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  <p:grpSp>
          <p:nvGrpSpPr>
            <p:cNvPr id="37" name="Gráfico 229">
              <a:extLst>
                <a:ext uri="{FF2B5EF4-FFF2-40B4-BE49-F238E27FC236}">
                  <a16:creationId xmlns:a16="http://schemas.microsoft.com/office/drawing/2014/main" id="{8E8DAD07-1CEB-814A-9B0A-127FC0E2178E}"/>
                </a:ext>
              </a:extLst>
            </p:cNvPr>
            <p:cNvGrpSpPr/>
            <p:nvPr/>
          </p:nvGrpSpPr>
          <p:grpSpPr>
            <a:xfrm>
              <a:off x="14662822" y="8800355"/>
              <a:ext cx="522426" cy="522424"/>
              <a:chOff x="5119693" y="5589008"/>
              <a:chExt cx="654197" cy="654197"/>
            </a:xfrm>
            <a:solidFill>
              <a:schemeClr val="bg1"/>
            </a:solidFill>
          </p:grpSpPr>
          <p:sp>
            <p:nvSpPr>
              <p:cNvPr id="38" name="Forma libre 427">
                <a:extLst>
                  <a:ext uri="{FF2B5EF4-FFF2-40B4-BE49-F238E27FC236}">
                    <a16:creationId xmlns:a16="http://schemas.microsoft.com/office/drawing/2014/main" id="{BBA38332-3777-C24F-882E-18678A7058BD}"/>
                  </a:ext>
                </a:extLst>
              </p:cNvPr>
              <p:cNvSpPr/>
              <p:nvPr/>
            </p:nvSpPr>
            <p:spPr>
              <a:xfrm>
                <a:off x="5118735" y="5669824"/>
                <a:ext cx="655475" cy="83052"/>
              </a:xfrm>
              <a:custGeom>
                <a:avLst/>
                <a:gdLst>
                  <a:gd name="connsiteX0" fmla="*/ 600638 w 655474"/>
                  <a:gd name="connsiteY0" fmla="*/ 958 h 83052"/>
                  <a:gd name="connsiteX1" fmla="*/ 55475 w 655474"/>
                  <a:gd name="connsiteY1" fmla="*/ 958 h 83052"/>
                  <a:gd name="connsiteX2" fmla="*/ 958 w 655474"/>
                  <a:gd name="connsiteY2" fmla="*/ 55475 h 83052"/>
                  <a:gd name="connsiteX3" fmla="*/ 958 w 655474"/>
                  <a:gd name="connsiteY3" fmla="*/ 69105 h 83052"/>
                  <a:gd name="connsiteX4" fmla="*/ 14588 w 655474"/>
                  <a:gd name="connsiteY4" fmla="*/ 82733 h 83052"/>
                  <a:gd name="connsiteX5" fmla="*/ 641527 w 655474"/>
                  <a:gd name="connsiteY5" fmla="*/ 82733 h 83052"/>
                  <a:gd name="connsiteX6" fmla="*/ 655157 w 655474"/>
                  <a:gd name="connsiteY6" fmla="*/ 69103 h 83052"/>
                  <a:gd name="connsiteX7" fmla="*/ 655157 w 655474"/>
                  <a:gd name="connsiteY7" fmla="*/ 55474 h 83052"/>
                  <a:gd name="connsiteX8" fmla="*/ 600638 w 655474"/>
                  <a:gd name="connsiteY8" fmla="*/ 958 h 83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474" h="83052">
                    <a:moveTo>
                      <a:pt x="600638" y="958"/>
                    </a:moveTo>
                    <a:lnTo>
                      <a:pt x="55475" y="958"/>
                    </a:lnTo>
                    <a:cubicBezTo>
                      <a:pt x="25367" y="958"/>
                      <a:pt x="958" y="25365"/>
                      <a:pt x="958" y="55475"/>
                    </a:cubicBezTo>
                    <a:lnTo>
                      <a:pt x="958" y="69105"/>
                    </a:lnTo>
                    <a:cubicBezTo>
                      <a:pt x="958" y="76630"/>
                      <a:pt x="7061" y="82733"/>
                      <a:pt x="14588" y="82733"/>
                    </a:cubicBezTo>
                    <a:lnTo>
                      <a:pt x="641527" y="82733"/>
                    </a:lnTo>
                    <a:cubicBezTo>
                      <a:pt x="649054" y="82733"/>
                      <a:pt x="655157" y="76630"/>
                      <a:pt x="655157" y="69103"/>
                    </a:cubicBezTo>
                    <a:lnTo>
                      <a:pt x="655157" y="55474"/>
                    </a:lnTo>
                    <a:cubicBezTo>
                      <a:pt x="655155" y="25365"/>
                      <a:pt x="630747" y="958"/>
                      <a:pt x="600638" y="9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39" name="Forma libre 428">
                <a:extLst>
                  <a:ext uri="{FF2B5EF4-FFF2-40B4-BE49-F238E27FC236}">
                    <a16:creationId xmlns:a16="http://schemas.microsoft.com/office/drawing/2014/main" id="{9279B9E0-012A-9A4C-B057-B5F1656F39CA}"/>
                  </a:ext>
                </a:extLst>
              </p:cNvPr>
              <p:cNvSpPr/>
              <p:nvPr/>
            </p:nvSpPr>
            <p:spPr>
              <a:xfrm>
                <a:off x="5118735" y="5833374"/>
                <a:ext cx="655475" cy="328376"/>
              </a:xfrm>
              <a:custGeom>
                <a:avLst/>
                <a:gdLst>
                  <a:gd name="connsiteX0" fmla="*/ 641526 w 655474"/>
                  <a:gd name="connsiteY0" fmla="*/ 958 h 328376"/>
                  <a:gd name="connsiteX1" fmla="*/ 14588 w 655474"/>
                  <a:gd name="connsiteY1" fmla="*/ 958 h 328376"/>
                  <a:gd name="connsiteX2" fmla="*/ 958 w 655474"/>
                  <a:gd name="connsiteY2" fmla="*/ 14588 h 328376"/>
                  <a:gd name="connsiteX3" fmla="*/ 958 w 655474"/>
                  <a:gd name="connsiteY3" fmla="*/ 273541 h 328376"/>
                  <a:gd name="connsiteX4" fmla="*/ 55475 w 655474"/>
                  <a:gd name="connsiteY4" fmla="*/ 328057 h 328376"/>
                  <a:gd name="connsiteX5" fmla="*/ 600640 w 655474"/>
                  <a:gd name="connsiteY5" fmla="*/ 328057 h 328376"/>
                  <a:gd name="connsiteX6" fmla="*/ 655155 w 655474"/>
                  <a:gd name="connsiteY6" fmla="*/ 273540 h 328376"/>
                  <a:gd name="connsiteX7" fmla="*/ 655155 w 655474"/>
                  <a:gd name="connsiteY7" fmla="*/ 14588 h 328376"/>
                  <a:gd name="connsiteX8" fmla="*/ 641526 w 655474"/>
                  <a:gd name="connsiteY8" fmla="*/ 958 h 328376"/>
                  <a:gd name="connsiteX9" fmla="*/ 491606 w 655474"/>
                  <a:gd name="connsiteY9" fmla="*/ 246282 h 328376"/>
                  <a:gd name="connsiteX10" fmla="*/ 450719 w 655474"/>
                  <a:gd name="connsiteY10" fmla="*/ 235089 h 328376"/>
                  <a:gd name="connsiteX11" fmla="*/ 409831 w 655474"/>
                  <a:gd name="connsiteY11" fmla="*/ 246282 h 328376"/>
                  <a:gd name="connsiteX12" fmla="*/ 328057 w 655474"/>
                  <a:gd name="connsiteY12" fmla="*/ 164508 h 328376"/>
                  <a:gd name="connsiteX13" fmla="*/ 409831 w 655474"/>
                  <a:gd name="connsiteY13" fmla="*/ 82733 h 328376"/>
                  <a:gd name="connsiteX14" fmla="*/ 450719 w 655474"/>
                  <a:gd name="connsiteY14" fmla="*/ 93926 h 328376"/>
                  <a:gd name="connsiteX15" fmla="*/ 491606 w 655474"/>
                  <a:gd name="connsiteY15" fmla="*/ 82733 h 328376"/>
                  <a:gd name="connsiteX16" fmla="*/ 573381 w 655474"/>
                  <a:gd name="connsiteY16" fmla="*/ 164508 h 328376"/>
                  <a:gd name="connsiteX17" fmla="*/ 491606 w 655474"/>
                  <a:gd name="connsiteY17" fmla="*/ 246282 h 328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55474" h="328376">
                    <a:moveTo>
                      <a:pt x="641526" y="958"/>
                    </a:moveTo>
                    <a:lnTo>
                      <a:pt x="14588" y="958"/>
                    </a:lnTo>
                    <a:cubicBezTo>
                      <a:pt x="7061" y="958"/>
                      <a:pt x="958" y="7059"/>
                      <a:pt x="958" y="14588"/>
                    </a:cubicBezTo>
                    <a:lnTo>
                      <a:pt x="958" y="273541"/>
                    </a:lnTo>
                    <a:cubicBezTo>
                      <a:pt x="958" y="303648"/>
                      <a:pt x="25367" y="328057"/>
                      <a:pt x="55475" y="328057"/>
                    </a:cubicBezTo>
                    <a:lnTo>
                      <a:pt x="600640" y="328057"/>
                    </a:lnTo>
                    <a:cubicBezTo>
                      <a:pt x="630747" y="328057"/>
                      <a:pt x="655155" y="303648"/>
                      <a:pt x="655155" y="273540"/>
                    </a:cubicBezTo>
                    <a:lnTo>
                      <a:pt x="655155" y="14588"/>
                    </a:lnTo>
                    <a:cubicBezTo>
                      <a:pt x="655155" y="7059"/>
                      <a:pt x="649053" y="958"/>
                      <a:pt x="641526" y="958"/>
                    </a:cubicBezTo>
                    <a:close/>
                    <a:moveTo>
                      <a:pt x="491606" y="246282"/>
                    </a:moveTo>
                    <a:cubicBezTo>
                      <a:pt x="477178" y="246282"/>
                      <a:pt x="463230" y="242436"/>
                      <a:pt x="450719" y="235089"/>
                    </a:cubicBezTo>
                    <a:cubicBezTo>
                      <a:pt x="438207" y="242436"/>
                      <a:pt x="424260" y="246282"/>
                      <a:pt x="409831" y="246282"/>
                    </a:cubicBezTo>
                    <a:cubicBezTo>
                      <a:pt x="364738" y="246282"/>
                      <a:pt x="328057" y="209601"/>
                      <a:pt x="328057" y="164508"/>
                    </a:cubicBezTo>
                    <a:cubicBezTo>
                      <a:pt x="328057" y="119414"/>
                      <a:pt x="364738" y="82733"/>
                      <a:pt x="409831" y="82733"/>
                    </a:cubicBezTo>
                    <a:cubicBezTo>
                      <a:pt x="424260" y="82733"/>
                      <a:pt x="438207" y="86579"/>
                      <a:pt x="450719" y="93926"/>
                    </a:cubicBezTo>
                    <a:cubicBezTo>
                      <a:pt x="463230" y="86579"/>
                      <a:pt x="477178" y="82733"/>
                      <a:pt x="491606" y="82733"/>
                    </a:cubicBezTo>
                    <a:cubicBezTo>
                      <a:pt x="536700" y="82733"/>
                      <a:pt x="573381" y="119414"/>
                      <a:pt x="573381" y="164508"/>
                    </a:cubicBezTo>
                    <a:cubicBezTo>
                      <a:pt x="573381" y="209601"/>
                      <a:pt x="536700" y="246282"/>
                      <a:pt x="491606" y="2462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813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1F421D-E47E-BB42-8CC6-3DE38E2E53AF}"/>
              </a:ext>
            </a:extLst>
          </p:cNvPr>
          <p:cNvGrpSpPr/>
          <p:nvPr/>
        </p:nvGrpSpPr>
        <p:grpSpPr>
          <a:xfrm>
            <a:off x="1115316" y="4287186"/>
            <a:ext cx="22147020" cy="6135427"/>
            <a:chOff x="1115316" y="6077894"/>
            <a:chExt cx="22147020" cy="6693510"/>
          </a:xfrm>
        </p:grpSpPr>
        <p:graphicFrame>
          <p:nvGraphicFramePr>
            <p:cNvPr id="36" name="Chart 35">
              <a:extLst>
                <a:ext uri="{FF2B5EF4-FFF2-40B4-BE49-F238E27FC236}">
                  <a16:creationId xmlns:a16="http://schemas.microsoft.com/office/drawing/2014/main" id="{509C561F-B0EC-294B-90CE-18EEA68598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48581868"/>
                </p:ext>
              </p:extLst>
            </p:nvPr>
          </p:nvGraphicFramePr>
          <p:xfrm>
            <a:off x="1115316" y="6077894"/>
            <a:ext cx="22147020" cy="66935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369C4F-615D-F345-BB8C-3BB3E2E900E0}"/>
                </a:ext>
              </a:extLst>
            </p:cNvPr>
            <p:cNvSpPr/>
            <p:nvPr/>
          </p:nvSpPr>
          <p:spPr>
            <a:xfrm>
              <a:off x="1621084" y="8168640"/>
              <a:ext cx="21269738" cy="4145280"/>
            </a:xfrm>
            <a:prstGeom prst="rect">
              <a:avLst/>
            </a:prstGeom>
            <a:solidFill>
              <a:schemeClr val="tx1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9" name="Line">
              <a:extLst>
                <a:ext uri="{FF2B5EF4-FFF2-40B4-BE49-F238E27FC236}">
                  <a16:creationId xmlns:a16="http://schemas.microsoft.com/office/drawing/2014/main" id="{649DF5A8-FCD2-664A-BE5A-95FA42F99FC7}"/>
                </a:ext>
              </a:extLst>
            </p:cNvPr>
            <p:cNvSpPr/>
            <p:nvPr/>
          </p:nvSpPr>
          <p:spPr>
            <a:xfrm rot="5400000" flipV="1">
              <a:off x="12255954" y="-2457827"/>
              <a:ext cx="0" cy="21269740"/>
            </a:xfrm>
            <a:prstGeom prst="line">
              <a:avLst/>
            </a:prstGeom>
            <a:ln w="63500">
              <a:solidFill>
                <a:schemeClr val="tx2"/>
              </a:solidFill>
              <a:prstDash val="dash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algn="ctr">
                <a:lnSpc>
                  <a:spcPct val="100000"/>
                </a:lnSpc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B0E759-3BEE-7C4A-B5B5-31D2B2A040B9}"/>
              </a:ext>
            </a:extLst>
          </p:cNvPr>
          <p:cNvGrpSpPr/>
          <p:nvPr/>
        </p:nvGrpSpPr>
        <p:grpSpPr>
          <a:xfrm>
            <a:off x="1115316" y="11318100"/>
            <a:ext cx="22147020" cy="1569660"/>
            <a:chOff x="1731009" y="4759902"/>
            <a:chExt cx="17176678" cy="156966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441DEA-C449-7144-BDA3-418A3B9D258F}"/>
                </a:ext>
              </a:extLst>
            </p:cNvPr>
            <p:cNvSpPr txBox="1"/>
            <p:nvPr/>
          </p:nvSpPr>
          <p:spPr>
            <a:xfrm>
              <a:off x="9388733" y="4849784"/>
              <a:ext cx="95189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 There are people who have a significant number of followers in every business domain on social media. 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258CFD3-7241-A045-A25E-15438DA412AE}"/>
                </a:ext>
              </a:extLst>
            </p:cNvPr>
            <p:cNvSpPr txBox="1"/>
            <p:nvPr/>
          </p:nvSpPr>
          <p:spPr>
            <a:xfrm>
              <a:off x="1731009" y="4759902"/>
              <a:ext cx="660812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Century Gothic" panose="020B0502020202020204" pitchFamily="34" charset="0"/>
                  <a:cs typeface="Poppins Light" pitchFamily="2" charset="77"/>
                </a:rPr>
                <a:t>Analysis of different brands and products.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8FCA223-C7F1-6541-86C0-45484BD02F27}"/>
              </a:ext>
            </a:extLst>
          </p:cNvPr>
          <p:cNvSpPr txBox="1"/>
          <p:nvPr/>
        </p:nvSpPr>
        <p:spPr>
          <a:xfrm>
            <a:off x="3274125" y="4364708"/>
            <a:ext cx="268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Product 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C56EDF-4802-5049-B75E-2D29FD6C57E6}"/>
              </a:ext>
            </a:extLst>
          </p:cNvPr>
          <p:cNvSpPr txBox="1"/>
          <p:nvPr/>
        </p:nvSpPr>
        <p:spPr>
          <a:xfrm>
            <a:off x="12189525" y="4090388"/>
            <a:ext cx="268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Product 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F5E99B-8847-DB4E-80FF-8B5332CB1762}"/>
              </a:ext>
            </a:extLst>
          </p:cNvPr>
          <p:cNvSpPr txBox="1"/>
          <p:nvPr/>
        </p:nvSpPr>
        <p:spPr>
          <a:xfrm>
            <a:off x="12595954" y="7920758"/>
            <a:ext cx="1390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70%</a:t>
            </a:r>
          </a:p>
        </p:txBody>
      </p:sp>
      <p:sp>
        <p:nvSpPr>
          <p:cNvPr id="57" name="Up Arrow 56">
            <a:extLst>
              <a:ext uri="{FF2B5EF4-FFF2-40B4-BE49-F238E27FC236}">
                <a16:creationId xmlns:a16="http://schemas.microsoft.com/office/drawing/2014/main" id="{0E523770-D349-E049-91BB-8D4787FFC015}"/>
              </a:ext>
            </a:extLst>
          </p:cNvPr>
          <p:cNvSpPr/>
          <p:nvPr/>
        </p:nvSpPr>
        <p:spPr>
          <a:xfrm>
            <a:off x="4826228" y="6578612"/>
            <a:ext cx="719221" cy="314929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 Arrow 57">
            <a:extLst>
              <a:ext uri="{FF2B5EF4-FFF2-40B4-BE49-F238E27FC236}">
                <a16:creationId xmlns:a16="http://schemas.microsoft.com/office/drawing/2014/main" id="{3DCCE74C-3A08-2240-A57A-A2034DD118F7}"/>
              </a:ext>
            </a:extLst>
          </p:cNvPr>
          <p:cNvSpPr/>
          <p:nvPr/>
        </p:nvSpPr>
        <p:spPr>
          <a:xfrm>
            <a:off x="11876733" y="6578612"/>
            <a:ext cx="719221" cy="3149290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A09B1-94F2-E640-AA9E-3553846196A6}"/>
              </a:ext>
            </a:extLst>
          </p:cNvPr>
          <p:cNvSpPr txBox="1"/>
          <p:nvPr/>
        </p:nvSpPr>
        <p:spPr>
          <a:xfrm>
            <a:off x="5569512" y="7968884"/>
            <a:ext cx="1390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52976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EE646F4-8D97-0144-9738-D1E0B4E474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790721"/>
              </p:ext>
            </p:extLst>
          </p:nvPr>
        </p:nvGraphicFramePr>
        <p:xfrm>
          <a:off x="2121536" y="4561095"/>
          <a:ext cx="5161910" cy="4955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D8A8129-C7DE-6A4B-974E-1B5934933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323320"/>
              </p:ext>
            </p:extLst>
          </p:nvPr>
        </p:nvGraphicFramePr>
        <p:xfrm>
          <a:off x="9612632" y="4561095"/>
          <a:ext cx="5161910" cy="4955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85C0EB36-B60C-374A-9999-A13D07612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059694"/>
              </p:ext>
            </p:extLst>
          </p:nvPr>
        </p:nvGraphicFramePr>
        <p:xfrm>
          <a:off x="17103730" y="4561095"/>
          <a:ext cx="5161910" cy="4955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Rectangle 26">
            <a:extLst>
              <a:ext uri="{FF2B5EF4-FFF2-40B4-BE49-F238E27FC236}">
                <a16:creationId xmlns:a16="http://schemas.microsoft.com/office/drawing/2014/main" id="{099F08D0-DDAD-D048-9063-D715A60706DA}"/>
              </a:ext>
            </a:extLst>
          </p:cNvPr>
          <p:cNvSpPr>
            <a:spLocks/>
          </p:cNvSpPr>
          <p:nvPr/>
        </p:nvSpPr>
        <p:spPr bwMode="auto">
          <a:xfrm>
            <a:off x="6287584" y="8646977"/>
            <a:ext cx="1342178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2400" b="1" baseline="0" dirty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73%</a:t>
            </a:r>
            <a:endParaRPr lang="x-none" altLang="x-none" sz="2400" b="1" baseline="0">
              <a:solidFill>
                <a:srgbClr val="3F4347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E1BB7BBD-A4D5-E346-B180-3DAA684436B1}"/>
              </a:ext>
            </a:extLst>
          </p:cNvPr>
          <p:cNvSpPr>
            <a:spLocks/>
          </p:cNvSpPr>
          <p:nvPr/>
        </p:nvSpPr>
        <p:spPr bwMode="auto">
          <a:xfrm>
            <a:off x="14353898" y="5805805"/>
            <a:ext cx="1342178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2400" b="1" baseline="0" dirty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45%</a:t>
            </a:r>
            <a:endParaRPr lang="x-none" altLang="x-none" sz="2400" b="1" baseline="0">
              <a:solidFill>
                <a:srgbClr val="3F4347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EE3C3C0B-591B-4B49-A2C4-10EB2BAF7286}"/>
              </a:ext>
            </a:extLst>
          </p:cNvPr>
          <p:cNvSpPr>
            <a:spLocks/>
          </p:cNvSpPr>
          <p:nvPr/>
        </p:nvSpPr>
        <p:spPr bwMode="auto">
          <a:xfrm>
            <a:off x="21179241" y="4826090"/>
            <a:ext cx="1342178" cy="47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2400" b="1" baseline="0" dirty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24%</a:t>
            </a:r>
            <a:endParaRPr lang="x-none" altLang="x-none" sz="2400" b="1" baseline="0">
              <a:solidFill>
                <a:srgbClr val="3F4347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884D43-4FA8-CE4E-8CC7-72633194DA79}"/>
              </a:ext>
            </a:extLst>
          </p:cNvPr>
          <p:cNvSpPr txBox="1"/>
          <p:nvPr/>
        </p:nvSpPr>
        <p:spPr>
          <a:xfrm>
            <a:off x="1588041" y="10651557"/>
            <a:ext cx="6228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A162AB-2243-DF4F-9BBE-E7F651171288}"/>
              </a:ext>
            </a:extLst>
          </p:cNvPr>
          <p:cNvSpPr txBox="1"/>
          <p:nvPr/>
        </p:nvSpPr>
        <p:spPr>
          <a:xfrm>
            <a:off x="1824728" y="10005226"/>
            <a:ext cx="57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Payments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49FBA6-EB89-4545-B71D-2F053B4B3D32}"/>
              </a:ext>
            </a:extLst>
          </p:cNvPr>
          <p:cNvSpPr txBox="1"/>
          <p:nvPr/>
        </p:nvSpPr>
        <p:spPr>
          <a:xfrm>
            <a:off x="9074375" y="10651557"/>
            <a:ext cx="6228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DE9006-5F93-F54B-A3D0-579C4722FE02}"/>
              </a:ext>
            </a:extLst>
          </p:cNvPr>
          <p:cNvSpPr txBox="1"/>
          <p:nvPr/>
        </p:nvSpPr>
        <p:spPr>
          <a:xfrm>
            <a:off x="9311062" y="10005226"/>
            <a:ext cx="57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Transactions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917018-C71A-734D-85FC-99D5E86DA5A7}"/>
              </a:ext>
            </a:extLst>
          </p:cNvPr>
          <p:cNvSpPr txBox="1"/>
          <p:nvPr/>
        </p:nvSpPr>
        <p:spPr>
          <a:xfrm>
            <a:off x="16570234" y="10651557"/>
            <a:ext cx="6228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D5C600-A91C-AB46-B8A3-9B7D95B71794}"/>
              </a:ext>
            </a:extLst>
          </p:cNvPr>
          <p:cNvSpPr txBox="1"/>
          <p:nvPr/>
        </p:nvSpPr>
        <p:spPr>
          <a:xfrm>
            <a:off x="16806921" y="10005226"/>
            <a:ext cx="57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200246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6A3A9C0-855A-A84E-9CB2-8D2042EE2894}"/>
              </a:ext>
            </a:extLst>
          </p:cNvPr>
          <p:cNvSpPr txBox="1"/>
          <p:nvPr/>
        </p:nvSpPr>
        <p:spPr>
          <a:xfrm>
            <a:off x="2034168" y="4724337"/>
            <a:ext cx="57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Total Earning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470FD01-CF35-BA4F-AC68-83B906CD7BFD}"/>
              </a:ext>
            </a:extLst>
          </p:cNvPr>
          <p:cNvSpPr>
            <a:spLocks/>
          </p:cNvSpPr>
          <p:nvPr/>
        </p:nvSpPr>
        <p:spPr bwMode="auto">
          <a:xfrm>
            <a:off x="2034168" y="5654924"/>
            <a:ext cx="5914303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10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$34,750</a:t>
            </a:r>
            <a:endParaRPr lang="x-none" altLang="x-none" sz="10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4FB482-439A-C648-9563-4422FE217B2B}"/>
              </a:ext>
            </a:extLst>
          </p:cNvPr>
          <p:cNvSpPr txBox="1"/>
          <p:nvPr/>
        </p:nvSpPr>
        <p:spPr>
          <a:xfrm>
            <a:off x="2034168" y="7531887"/>
            <a:ext cx="8670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4B45C-1FB1-364B-9303-7901B1C1DC61}"/>
              </a:ext>
            </a:extLst>
          </p:cNvPr>
          <p:cNvSpPr/>
          <p:nvPr/>
        </p:nvSpPr>
        <p:spPr>
          <a:xfrm>
            <a:off x="2034168" y="9388714"/>
            <a:ext cx="20299791" cy="270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18678E-CD09-2344-B501-F661CE58BB99}"/>
              </a:ext>
            </a:extLst>
          </p:cNvPr>
          <p:cNvSpPr txBox="1"/>
          <p:nvPr/>
        </p:nvSpPr>
        <p:spPr>
          <a:xfrm>
            <a:off x="2576032" y="9810333"/>
            <a:ext cx="930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Sales schedule implementation plan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9EAB13-747C-5F44-B60E-455407A16A46}"/>
              </a:ext>
            </a:extLst>
          </p:cNvPr>
          <p:cNvSpPr txBox="1"/>
          <p:nvPr/>
        </p:nvSpPr>
        <p:spPr>
          <a:xfrm>
            <a:off x="12495214" y="9810333"/>
            <a:ext cx="9306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$2940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CF5A5-F643-E241-929C-92C91DC02EC0}"/>
              </a:ext>
            </a:extLst>
          </p:cNvPr>
          <p:cNvSpPr txBox="1"/>
          <p:nvPr/>
        </p:nvSpPr>
        <p:spPr>
          <a:xfrm>
            <a:off x="8461917" y="6468829"/>
            <a:ext cx="170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70%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519CE93-EA8B-BC4C-B2EC-0078338655BB}"/>
              </a:ext>
            </a:extLst>
          </p:cNvPr>
          <p:cNvSpPr/>
          <p:nvPr/>
        </p:nvSpPr>
        <p:spPr>
          <a:xfrm>
            <a:off x="2576031" y="11207942"/>
            <a:ext cx="19225587" cy="325744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690091-72DD-F347-A8AA-69689B023667}"/>
              </a:ext>
            </a:extLst>
          </p:cNvPr>
          <p:cNvSpPr/>
          <p:nvPr/>
        </p:nvSpPr>
        <p:spPr>
          <a:xfrm>
            <a:off x="2576032" y="11196512"/>
            <a:ext cx="11912446" cy="32574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4D60EE6C-96CA-FA49-AC32-99950C97E20B}"/>
              </a:ext>
            </a:extLst>
          </p:cNvPr>
          <p:cNvSpPr/>
          <p:nvPr/>
        </p:nvSpPr>
        <p:spPr>
          <a:xfrm>
            <a:off x="7630074" y="6467078"/>
            <a:ext cx="636793" cy="54896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341639AE-B8CE-044F-BB1C-00BD151BC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648362"/>
              </p:ext>
            </p:extLst>
          </p:nvPr>
        </p:nvGraphicFramePr>
        <p:xfrm>
          <a:off x="11882438" y="4724336"/>
          <a:ext cx="10461046" cy="3761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240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6A3A9C0-855A-A84E-9CB2-8D2042EE2894}"/>
              </a:ext>
            </a:extLst>
          </p:cNvPr>
          <p:cNvSpPr txBox="1"/>
          <p:nvPr/>
        </p:nvSpPr>
        <p:spPr>
          <a:xfrm>
            <a:off x="2372642" y="9005262"/>
            <a:ext cx="57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Total Earning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B470FD01-CF35-BA4F-AC68-83B906CD7BFD}"/>
              </a:ext>
            </a:extLst>
          </p:cNvPr>
          <p:cNvSpPr>
            <a:spLocks/>
          </p:cNvSpPr>
          <p:nvPr/>
        </p:nvSpPr>
        <p:spPr bwMode="auto">
          <a:xfrm>
            <a:off x="2372642" y="9595838"/>
            <a:ext cx="5914303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10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$34,750</a:t>
            </a:r>
            <a:endParaRPr lang="x-none" altLang="x-none" sz="10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4FB482-439A-C648-9563-4422FE217B2B}"/>
              </a:ext>
            </a:extLst>
          </p:cNvPr>
          <p:cNvSpPr txBox="1"/>
          <p:nvPr/>
        </p:nvSpPr>
        <p:spPr>
          <a:xfrm>
            <a:off x="2372642" y="11472801"/>
            <a:ext cx="8670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CF5A5-F643-E241-929C-92C91DC02EC0}"/>
              </a:ext>
            </a:extLst>
          </p:cNvPr>
          <p:cNvSpPr txBox="1"/>
          <p:nvPr/>
        </p:nvSpPr>
        <p:spPr>
          <a:xfrm>
            <a:off x="8800391" y="10409743"/>
            <a:ext cx="170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70%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4D60EE6C-96CA-FA49-AC32-99950C97E20B}"/>
              </a:ext>
            </a:extLst>
          </p:cNvPr>
          <p:cNvSpPr/>
          <p:nvPr/>
        </p:nvSpPr>
        <p:spPr>
          <a:xfrm>
            <a:off x="7968548" y="10407992"/>
            <a:ext cx="636793" cy="54896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58378F-775A-484D-9205-517E82338653}"/>
              </a:ext>
            </a:extLst>
          </p:cNvPr>
          <p:cNvSpPr txBox="1"/>
          <p:nvPr/>
        </p:nvSpPr>
        <p:spPr>
          <a:xfrm>
            <a:off x="13334234" y="9005262"/>
            <a:ext cx="575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Total Earning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AB1881E-8D57-C84E-9D0F-6A31EA58A11A}"/>
              </a:ext>
            </a:extLst>
          </p:cNvPr>
          <p:cNvSpPr>
            <a:spLocks/>
          </p:cNvSpPr>
          <p:nvPr/>
        </p:nvSpPr>
        <p:spPr bwMode="auto">
          <a:xfrm>
            <a:off x="13334234" y="9595838"/>
            <a:ext cx="5914303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eaLnBrk="1">
              <a:defRPr/>
            </a:pPr>
            <a:r>
              <a:rPr lang="en-US" altLang="x-none" sz="10000" b="1" baseline="0" dirty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$12,590</a:t>
            </a:r>
            <a:endParaRPr lang="x-none" altLang="x-none" sz="10000" b="1" baseline="0">
              <a:solidFill>
                <a:schemeClr val="tx2"/>
              </a:solidFill>
              <a:latin typeface="Century Gothic" panose="020B0502020202020204" pitchFamily="34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4106D5-D936-124F-8144-5211744EEB04}"/>
              </a:ext>
            </a:extLst>
          </p:cNvPr>
          <p:cNvSpPr txBox="1"/>
          <p:nvPr/>
        </p:nvSpPr>
        <p:spPr>
          <a:xfrm>
            <a:off x="13334234" y="11472801"/>
            <a:ext cx="8670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7A6FA-14D3-5F40-8F27-351415749752}"/>
              </a:ext>
            </a:extLst>
          </p:cNvPr>
          <p:cNvSpPr txBox="1"/>
          <p:nvPr/>
        </p:nvSpPr>
        <p:spPr>
          <a:xfrm>
            <a:off x="19761983" y="10409743"/>
            <a:ext cx="1708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34%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3C5D917-FB0D-9048-9DD4-4F84B8CE8BA0}"/>
              </a:ext>
            </a:extLst>
          </p:cNvPr>
          <p:cNvSpPr/>
          <p:nvPr/>
        </p:nvSpPr>
        <p:spPr>
          <a:xfrm flipV="1">
            <a:off x="18930140" y="10571277"/>
            <a:ext cx="636793" cy="54896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FCADB4E4-2A48-2F43-B9DB-F90727F58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494706"/>
              </p:ext>
            </p:extLst>
          </p:nvPr>
        </p:nvGraphicFramePr>
        <p:xfrm>
          <a:off x="2372642" y="4319310"/>
          <a:ext cx="8670775" cy="4170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C0F99DE4-A576-D34B-A001-789E8506F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302582"/>
              </p:ext>
            </p:extLst>
          </p:nvPr>
        </p:nvGraphicFramePr>
        <p:xfrm>
          <a:off x="13343759" y="4319310"/>
          <a:ext cx="8670775" cy="4170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7448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380A5E-EB2C-DA40-BAC1-8D978A391177}"/>
              </a:ext>
            </a:extLst>
          </p:cNvPr>
          <p:cNvGrpSpPr/>
          <p:nvPr/>
        </p:nvGrpSpPr>
        <p:grpSpPr>
          <a:xfrm>
            <a:off x="1481453" y="6413199"/>
            <a:ext cx="21424268" cy="6083780"/>
            <a:chOff x="1481452" y="3826010"/>
            <a:chExt cx="21424268" cy="60837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E2415D-08A6-5C46-A5D7-D17DEE38DDEF}"/>
                </a:ext>
              </a:extLst>
            </p:cNvPr>
            <p:cNvSpPr/>
            <p:nvPr/>
          </p:nvSpPr>
          <p:spPr>
            <a:xfrm>
              <a:off x="2871536" y="3946358"/>
              <a:ext cx="1764631" cy="5411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3F4E0A-BC18-3C49-9BA8-6B550A6BD481}"/>
                </a:ext>
              </a:extLst>
            </p:cNvPr>
            <p:cNvSpPr/>
            <p:nvPr/>
          </p:nvSpPr>
          <p:spPr>
            <a:xfrm>
              <a:off x="6304546" y="3946358"/>
              <a:ext cx="1764631" cy="5411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A9EBB7-8D70-FD43-830B-0B7441BDE796}"/>
                </a:ext>
              </a:extLst>
            </p:cNvPr>
            <p:cNvSpPr/>
            <p:nvPr/>
          </p:nvSpPr>
          <p:spPr>
            <a:xfrm>
              <a:off x="9785683" y="3946358"/>
              <a:ext cx="1764631" cy="5411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FA4CBF-5A27-0F41-9CF4-2E781AAE67FE}"/>
                </a:ext>
              </a:extLst>
            </p:cNvPr>
            <p:cNvSpPr/>
            <p:nvPr/>
          </p:nvSpPr>
          <p:spPr>
            <a:xfrm>
              <a:off x="13250778" y="3946358"/>
              <a:ext cx="1764631" cy="5411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21A768-DA3C-1A4E-AC0E-A8A4BA7B70D6}"/>
                </a:ext>
              </a:extLst>
            </p:cNvPr>
            <p:cNvSpPr/>
            <p:nvPr/>
          </p:nvSpPr>
          <p:spPr>
            <a:xfrm>
              <a:off x="16699830" y="3946358"/>
              <a:ext cx="1764631" cy="5411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14A8F9-59FE-354C-BD7B-68BF13EDBECA}"/>
                </a:ext>
              </a:extLst>
            </p:cNvPr>
            <p:cNvSpPr/>
            <p:nvPr/>
          </p:nvSpPr>
          <p:spPr>
            <a:xfrm>
              <a:off x="20164925" y="3946358"/>
              <a:ext cx="1764631" cy="5411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A23E8EEE-5187-E44C-ACF6-1C4E013897D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1314607"/>
                </p:ext>
              </p:extLst>
            </p:nvPr>
          </p:nvGraphicFramePr>
          <p:xfrm>
            <a:off x="1481452" y="3826010"/>
            <a:ext cx="21424268" cy="60837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F9FA78-17D2-2A4D-832D-2187B3441D13}"/>
              </a:ext>
            </a:extLst>
          </p:cNvPr>
          <p:cNvGrpSpPr/>
          <p:nvPr/>
        </p:nvGrpSpPr>
        <p:grpSpPr>
          <a:xfrm>
            <a:off x="14683723" y="4397270"/>
            <a:ext cx="3525799" cy="1542867"/>
            <a:chOff x="10190597" y="5344993"/>
            <a:chExt cx="3996458" cy="1748825"/>
          </a:xfrm>
        </p:grpSpPr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F3C66FE8-7B31-D64F-AD76-EEC325D0B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Target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778EC0B8-6196-8248-8355-04D073BD5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$7540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EF5B3B-BFAA-2F40-B541-9EE6F53B61F6}"/>
              </a:ext>
            </a:extLst>
          </p:cNvPr>
          <p:cNvGrpSpPr/>
          <p:nvPr/>
        </p:nvGrpSpPr>
        <p:grpSpPr>
          <a:xfrm>
            <a:off x="18402026" y="4397270"/>
            <a:ext cx="3525799" cy="1542867"/>
            <a:chOff x="10190597" y="5344993"/>
            <a:chExt cx="3996458" cy="1748825"/>
          </a:xfrm>
        </p:grpSpPr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1BA59C69-5942-2549-B6B8-EBB7A48F9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344993"/>
              <a:ext cx="3996458" cy="560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r"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Last Week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  <p:sp>
          <p:nvSpPr>
            <p:cNvPr id="46" name="Rectangle 26">
              <a:extLst>
                <a:ext uri="{FF2B5EF4-FFF2-40B4-BE49-F238E27FC236}">
                  <a16:creationId xmlns:a16="http://schemas.microsoft.com/office/drawing/2014/main" id="{E7DF035D-A38A-AC4C-A245-72F88782E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597" y="5826287"/>
              <a:ext cx="3996458" cy="1267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r" eaLnBrk="1">
                <a:defRPr/>
              </a:pPr>
              <a:r>
                <a:rPr lang="en-US" altLang="x-none" sz="6600" b="1" baseline="0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$18K</a:t>
              </a:r>
              <a:endParaRPr lang="x-none" altLang="x-none" sz="6600" b="1" baseline="0">
                <a:solidFill>
                  <a:srgbClr val="3F4347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49EA3BA4-C5B4-764B-8F99-2C5465A71890}"/>
              </a:ext>
            </a:extLst>
          </p:cNvPr>
          <p:cNvSpPr/>
          <p:nvPr/>
        </p:nvSpPr>
        <p:spPr>
          <a:xfrm>
            <a:off x="1649557" y="4342651"/>
            <a:ext cx="1386348" cy="13863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075BE54-3D33-4D4B-AC14-E136B16FAB15}"/>
              </a:ext>
            </a:extLst>
          </p:cNvPr>
          <p:cNvGrpSpPr/>
          <p:nvPr/>
        </p:nvGrpSpPr>
        <p:grpSpPr>
          <a:xfrm>
            <a:off x="3217443" y="4337161"/>
            <a:ext cx="11012137" cy="1503163"/>
            <a:chOff x="3601934" y="10689416"/>
            <a:chExt cx="11012137" cy="150316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26E5681-E914-6C41-A5FF-4E52D3A8DDE7}"/>
                </a:ext>
              </a:extLst>
            </p:cNvPr>
            <p:cNvSpPr txBox="1"/>
            <p:nvPr/>
          </p:nvSpPr>
          <p:spPr>
            <a:xfrm>
              <a:off x="3601934" y="11238472"/>
              <a:ext cx="110121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 on social media. </a:t>
              </a:r>
            </a:p>
          </p:txBody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78091F69-A323-474B-8D51-4330073D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829" y="10689416"/>
              <a:ext cx="3525799" cy="494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eaLnBrk="1">
                <a:lnSpc>
                  <a:spcPct val="70000"/>
                </a:lnSpc>
                <a:defRPr/>
              </a:pPr>
              <a:r>
                <a:rPr lang="en-US" altLang="x-none" sz="3600" b="1" dirty="0">
                  <a:solidFill>
                    <a:srgbClr val="3F4347"/>
                  </a:solidFill>
                  <a:latin typeface="Century Gothic" panose="020B0502020202020204" pitchFamily="34" charset="0"/>
                  <a:ea typeface="Open Sans" charset="0"/>
                  <a:cs typeface="Open Sans" charset="0"/>
                  <a:sym typeface="Open Sans" charset="0"/>
                </a:rPr>
                <a:t>Sales Report</a:t>
              </a:r>
              <a:endParaRPr lang="x-none" altLang="x-none" sz="3600" b="1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endParaRPr>
            </a:p>
          </p:txBody>
        </p:sp>
      </p:grpSp>
      <p:pic>
        <p:nvPicPr>
          <p:cNvPr id="57" name="Gráfico 217">
            <a:extLst>
              <a:ext uri="{FF2B5EF4-FFF2-40B4-BE49-F238E27FC236}">
                <a16:creationId xmlns:a16="http://schemas.microsoft.com/office/drawing/2014/main" id="{EBB7AB7D-13AD-4047-A281-12AEFA4D2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57315" y="4750409"/>
            <a:ext cx="570831" cy="570831"/>
          </a:xfrm>
          <a:prstGeom prst="rect">
            <a:avLst/>
          </a:prstGeom>
        </p:spPr>
      </p:pic>
      <p:sp>
        <p:nvSpPr>
          <p:cNvPr id="58" name="Rectangle 25">
            <a:extLst>
              <a:ext uri="{FF2B5EF4-FFF2-40B4-BE49-F238E27FC236}">
                <a16:creationId xmlns:a16="http://schemas.microsoft.com/office/drawing/2014/main" id="{387CA552-537E-9449-82D4-C6A101478D92}"/>
              </a:ext>
            </a:extLst>
          </p:cNvPr>
          <p:cNvSpPr>
            <a:spLocks/>
          </p:cNvSpPr>
          <p:nvPr/>
        </p:nvSpPr>
        <p:spPr bwMode="auto">
          <a:xfrm>
            <a:off x="7311050" y="7518722"/>
            <a:ext cx="1190580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eaLnBrk="1">
              <a:lnSpc>
                <a:spcPct val="70000"/>
              </a:lnSpc>
              <a:defRPr/>
            </a:pPr>
            <a:r>
              <a:rPr lang="en-US" altLang="x-none" sz="2000" b="1" dirty="0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rPr>
              <a:t>Target</a:t>
            </a:r>
            <a:endParaRPr lang="x-none" altLang="x-none" sz="2000" b="1">
              <a:solidFill>
                <a:srgbClr val="3F4347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59" name="Rectangle 25">
            <a:extLst>
              <a:ext uri="{FF2B5EF4-FFF2-40B4-BE49-F238E27FC236}">
                <a16:creationId xmlns:a16="http://schemas.microsoft.com/office/drawing/2014/main" id="{41481C2A-7125-DC4A-914E-49D9ED2C42B0}"/>
              </a:ext>
            </a:extLst>
          </p:cNvPr>
          <p:cNvSpPr>
            <a:spLocks/>
          </p:cNvSpPr>
          <p:nvPr/>
        </p:nvSpPr>
        <p:spPr bwMode="auto">
          <a:xfrm>
            <a:off x="14908201" y="10687807"/>
            <a:ext cx="1791629" cy="32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eaLnBrk="1">
              <a:lnSpc>
                <a:spcPct val="70000"/>
              </a:lnSpc>
              <a:defRPr/>
            </a:pPr>
            <a:r>
              <a:rPr lang="en-US" altLang="x-none" sz="2000" b="1" dirty="0">
                <a:solidFill>
                  <a:srgbClr val="3F4347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Open Sans" charset="0"/>
              </a:rPr>
              <a:t>Last Week</a:t>
            </a:r>
            <a:endParaRPr lang="x-none" altLang="x-none" sz="2000" b="1">
              <a:solidFill>
                <a:srgbClr val="3F4347"/>
              </a:solidFill>
              <a:latin typeface="Century Gothic" panose="020B0502020202020204" pitchFamily="34" charset="0"/>
              <a:ea typeface="Open Sans" charset="0"/>
              <a:cs typeface="Open Sans" charset="0"/>
              <a:sym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0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36FE15-A155-4246-9DE3-96F533596272}"/>
              </a:ext>
            </a:extLst>
          </p:cNvPr>
          <p:cNvGrpSpPr/>
          <p:nvPr/>
        </p:nvGrpSpPr>
        <p:grpSpPr>
          <a:xfrm>
            <a:off x="1243262" y="4505276"/>
            <a:ext cx="21891128" cy="5990774"/>
            <a:chOff x="867272" y="4026303"/>
            <a:chExt cx="21891128" cy="5990774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A86C7597-EF3B-7F47-BF09-EFF28DE9A45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8700934"/>
                </p:ext>
              </p:extLst>
            </p:nvPr>
          </p:nvGraphicFramePr>
          <p:xfrm>
            <a:off x="1628774" y="4086704"/>
            <a:ext cx="21129626" cy="59303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94488A4-E333-A540-9915-D59F01007639}"/>
                </a:ext>
              </a:extLst>
            </p:cNvPr>
            <p:cNvSpPr txBox="1"/>
            <p:nvPr/>
          </p:nvSpPr>
          <p:spPr>
            <a:xfrm>
              <a:off x="867272" y="8755619"/>
              <a:ext cx="761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2D57B8-A6DB-A844-941A-A951725C7A22}"/>
                </a:ext>
              </a:extLst>
            </p:cNvPr>
            <p:cNvSpPr txBox="1"/>
            <p:nvPr/>
          </p:nvSpPr>
          <p:spPr>
            <a:xfrm>
              <a:off x="867272" y="9266896"/>
              <a:ext cx="761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466E2E-6A29-F745-9F2A-0B2FEA5227F7}"/>
                </a:ext>
              </a:extLst>
            </p:cNvPr>
            <p:cNvSpPr txBox="1"/>
            <p:nvPr/>
          </p:nvSpPr>
          <p:spPr>
            <a:xfrm>
              <a:off x="867272" y="8214845"/>
              <a:ext cx="761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2K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09691D-0800-5B43-B9D1-072A994D68D3}"/>
                </a:ext>
              </a:extLst>
            </p:cNvPr>
            <p:cNvSpPr txBox="1"/>
            <p:nvPr/>
          </p:nvSpPr>
          <p:spPr>
            <a:xfrm>
              <a:off x="867272" y="7703567"/>
              <a:ext cx="761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CC56AF-FD1D-F944-A463-85665D10CA49}"/>
                </a:ext>
              </a:extLst>
            </p:cNvPr>
            <p:cNvSpPr txBox="1"/>
            <p:nvPr/>
          </p:nvSpPr>
          <p:spPr>
            <a:xfrm>
              <a:off x="867272" y="7162793"/>
              <a:ext cx="761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F6F8E9-6BDD-0847-AD31-18C01290DF53}"/>
                </a:ext>
              </a:extLst>
            </p:cNvPr>
            <p:cNvSpPr txBox="1"/>
            <p:nvPr/>
          </p:nvSpPr>
          <p:spPr>
            <a:xfrm>
              <a:off x="867272" y="6651516"/>
              <a:ext cx="761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5K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EB9C02F-FBF5-B441-99B5-55716495578A}"/>
                </a:ext>
              </a:extLst>
            </p:cNvPr>
            <p:cNvSpPr txBox="1"/>
            <p:nvPr/>
          </p:nvSpPr>
          <p:spPr>
            <a:xfrm>
              <a:off x="867272" y="6110742"/>
              <a:ext cx="761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6K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6AC132-93D8-B442-8FAD-07404EA1E433}"/>
                </a:ext>
              </a:extLst>
            </p:cNvPr>
            <p:cNvSpPr txBox="1"/>
            <p:nvPr/>
          </p:nvSpPr>
          <p:spPr>
            <a:xfrm>
              <a:off x="867272" y="5599464"/>
              <a:ext cx="761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7K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FD3F3E-5610-9448-BF7F-BD52935C5404}"/>
                </a:ext>
              </a:extLst>
            </p:cNvPr>
            <p:cNvSpPr txBox="1"/>
            <p:nvPr/>
          </p:nvSpPr>
          <p:spPr>
            <a:xfrm>
              <a:off x="867272" y="5058690"/>
              <a:ext cx="761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8K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A14FD6A-7578-E745-ACD4-943BB3EF29CF}"/>
                </a:ext>
              </a:extLst>
            </p:cNvPr>
            <p:cNvSpPr txBox="1"/>
            <p:nvPr/>
          </p:nvSpPr>
          <p:spPr>
            <a:xfrm>
              <a:off x="867272" y="4567077"/>
              <a:ext cx="761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9K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8E91FA-C5BE-EC47-8AC1-EDD638F2B122}"/>
                </a:ext>
              </a:extLst>
            </p:cNvPr>
            <p:cNvSpPr txBox="1"/>
            <p:nvPr/>
          </p:nvSpPr>
          <p:spPr>
            <a:xfrm>
              <a:off x="867272" y="4026303"/>
              <a:ext cx="761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10K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2E372E8-4273-6442-B332-4B639AE8951E}"/>
              </a:ext>
            </a:extLst>
          </p:cNvPr>
          <p:cNvSpPr txBox="1"/>
          <p:nvPr/>
        </p:nvSpPr>
        <p:spPr>
          <a:xfrm>
            <a:off x="15953761" y="10865981"/>
            <a:ext cx="6911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C512D8-B683-7B4C-8CC6-AF2FDB845FF2}"/>
              </a:ext>
            </a:extLst>
          </p:cNvPr>
          <p:cNvSpPr txBox="1"/>
          <p:nvPr/>
        </p:nvSpPr>
        <p:spPr>
          <a:xfrm>
            <a:off x="2019149" y="11630693"/>
            <a:ext cx="318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EF001F-D06D-CD42-9963-EEFBA33BAE7B}"/>
              </a:ext>
            </a:extLst>
          </p:cNvPr>
          <p:cNvSpPr txBox="1"/>
          <p:nvPr/>
        </p:nvSpPr>
        <p:spPr>
          <a:xfrm>
            <a:off x="5580683" y="11630693"/>
            <a:ext cx="3180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1DAC17-6BA0-BB4E-80E4-8CFFC529B91C}"/>
              </a:ext>
            </a:extLst>
          </p:cNvPr>
          <p:cNvSpPr txBox="1"/>
          <p:nvPr/>
        </p:nvSpPr>
        <p:spPr>
          <a:xfrm>
            <a:off x="8806604" y="11630693"/>
            <a:ext cx="3349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452055-4D9A-1348-878D-A7413FF4B0FC}"/>
              </a:ext>
            </a:extLst>
          </p:cNvPr>
          <p:cNvSpPr txBox="1"/>
          <p:nvPr/>
        </p:nvSpPr>
        <p:spPr>
          <a:xfrm>
            <a:off x="12380031" y="11630693"/>
            <a:ext cx="230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Sales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BF43282-387C-BF4D-83A0-9F5762187C75}"/>
              </a:ext>
            </a:extLst>
          </p:cNvPr>
          <p:cNvSpPr/>
          <p:nvPr/>
        </p:nvSpPr>
        <p:spPr>
          <a:xfrm>
            <a:off x="1243262" y="11536556"/>
            <a:ext cx="749589" cy="7495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687C1C-46D3-FF4B-8F77-593838CD385A}"/>
              </a:ext>
            </a:extLst>
          </p:cNvPr>
          <p:cNvSpPr/>
          <p:nvPr/>
        </p:nvSpPr>
        <p:spPr>
          <a:xfrm>
            <a:off x="8004555" y="11536556"/>
            <a:ext cx="749589" cy="749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áfico 282">
            <a:extLst>
              <a:ext uri="{FF2B5EF4-FFF2-40B4-BE49-F238E27FC236}">
                <a16:creationId xmlns:a16="http://schemas.microsoft.com/office/drawing/2014/main" id="{14856E39-15BA-7F4A-96C5-CC0F6B287AFB}"/>
              </a:ext>
            </a:extLst>
          </p:cNvPr>
          <p:cNvGrpSpPr/>
          <p:nvPr/>
        </p:nvGrpSpPr>
        <p:grpSpPr>
          <a:xfrm>
            <a:off x="8264048" y="11795437"/>
            <a:ext cx="258197" cy="258196"/>
            <a:chOff x="564780" y="239858"/>
            <a:chExt cx="597977" cy="597977"/>
          </a:xfrm>
          <a:solidFill>
            <a:schemeClr val="bg1"/>
          </a:solidFill>
        </p:grpSpPr>
        <p:sp>
          <p:nvSpPr>
            <p:cNvPr id="81" name="Forma libre 285">
              <a:extLst>
                <a:ext uri="{FF2B5EF4-FFF2-40B4-BE49-F238E27FC236}">
                  <a16:creationId xmlns:a16="http://schemas.microsoft.com/office/drawing/2014/main" id="{67061B43-1534-0449-9585-3DA7D0F9055A}"/>
                </a:ext>
              </a:extLst>
            </p:cNvPr>
            <p:cNvSpPr/>
            <p:nvPr/>
          </p:nvSpPr>
          <p:spPr>
            <a:xfrm>
              <a:off x="563824" y="238902"/>
              <a:ext cx="517652" cy="517652"/>
            </a:xfrm>
            <a:custGeom>
              <a:avLst/>
              <a:gdLst>
                <a:gd name="connsiteX0" fmla="*/ 245812 w 517651"/>
                <a:gd name="connsiteY0" fmla="*/ 436157 h 517651"/>
                <a:gd name="connsiteX1" fmla="*/ 436254 w 517651"/>
                <a:gd name="connsiteY1" fmla="*/ 245757 h 517651"/>
                <a:gd name="connsiteX2" fmla="*/ 498982 w 517651"/>
                <a:gd name="connsiteY2" fmla="*/ 256568 h 517651"/>
                <a:gd name="connsiteX3" fmla="*/ 503472 w 517651"/>
                <a:gd name="connsiteY3" fmla="*/ 257325 h 517651"/>
                <a:gd name="connsiteX4" fmla="*/ 504004 w 517651"/>
                <a:gd name="connsiteY4" fmla="*/ 257325 h 517651"/>
                <a:gd name="connsiteX5" fmla="*/ 517607 w 517651"/>
                <a:gd name="connsiteY5" fmla="*/ 243725 h 517651"/>
                <a:gd name="connsiteX6" fmla="*/ 516783 w 517651"/>
                <a:gd name="connsiteY6" fmla="*/ 238997 h 517651"/>
                <a:gd name="connsiteX7" fmla="*/ 259415 w 517651"/>
                <a:gd name="connsiteY7" fmla="*/ 956 h 517651"/>
                <a:gd name="connsiteX8" fmla="*/ 956 w 517651"/>
                <a:gd name="connsiteY8" fmla="*/ 259358 h 517651"/>
                <a:gd name="connsiteX9" fmla="*/ 242915 w 517651"/>
                <a:gd name="connsiteY9" fmla="*/ 516948 h 517651"/>
                <a:gd name="connsiteX10" fmla="*/ 243766 w 517651"/>
                <a:gd name="connsiteY10" fmla="*/ 516975 h 517651"/>
                <a:gd name="connsiteX11" fmla="*/ 254606 w 517651"/>
                <a:gd name="connsiteY11" fmla="*/ 511595 h 517651"/>
                <a:gd name="connsiteX12" fmla="*/ 256598 w 517651"/>
                <a:gd name="connsiteY12" fmla="*/ 498899 h 517651"/>
                <a:gd name="connsiteX13" fmla="*/ 245812 w 517651"/>
                <a:gd name="connsiteY13" fmla="*/ 436157 h 517651"/>
                <a:gd name="connsiteX14" fmla="*/ 187372 w 517651"/>
                <a:gd name="connsiteY14" fmla="*/ 350573 h 517651"/>
                <a:gd name="connsiteX15" fmla="*/ 177756 w 517651"/>
                <a:gd name="connsiteY15" fmla="*/ 354557 h 517651"/>
                <a:gd name="connsiteX16" fmla="*/ 168140 w 517651"/>
                <a:gd name="connsiteY16" fmla="*/ 350573 h 517651"/>
                <a:gd name="connsiteX17" fmla="*/ 168140 w 517651"/>
                <a:gd name="connsiteY17" fmla="*/ 331342 h 517651"/>
                <a:gd name="connsiteX18" fmla="*/ 245757 w 517651"/>
                <a:gd name="connsiteY18" fmla="*/ 253726 h 517651"/>
                <a:gd name="connsiteX19" fmla="*/ 245757 w 517651"/>
                <a:gd name="connsiteY19" fmla="*/ 96157 h 517651"/>
                <a:gd name="connsiteX20" fmla="*/ 259358 w 517651"/>
                <a:gd name="connsiteY20" fmla="*/ 82557 h 517651"/>
                <a:gd name="connsiteX21" fmla="*/ 272958 w 517651"/>
                <a:gd name="connsiteY21" fmla="*/ 96157 h 517651"/>
                <a:gd name="connsiteX22" fmla="*/ 272958 w 517651"/>
                <a:gd name="connsiteY22" fmla="*/ 259358 h 517651"/>
                <a:gd name="connsiteX23" fmla="*/ 268974 w 517651"/>
                <a:gd name="connsiteY23" fmla="*/ 268974 h 517651"/>
                <a:gd name="connsiteX24" fmla="*/ 187372 w 517651"/>
                <a:gd name="connsiteY24" fmla="*/ 350573 h 517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7651" h="517651">
                  <a:moveTo>
                    <a:pt x="245812" y="436157"/>
                  </a:moveTo>
                  <a:cubicBezTo>
                    <a:pt x="245812" y="331170"/>
                    <a:pt x="331255" y="245757"/>
                    <a:pt x="436254" y="245757"/>
                  </a:cubicBezTo>
                  <a:cubicBezTo>
                    <a:pt x="457349" y="245757"/>
                    <a:pt x="478445" y="249396"/>
                    <a:pt x="498982" y="256568"/>
                  </a:cubicBezTo>
                  <a:cubicBezTo>
                    <a:pt x="500443" y="257073"/>
                    <a:pt x="501958" y="257325"/>
                    <a:pt x="503472" y="257325"/>
                  </a:cubicBezTo>
                  <a:cubicBezTo>
                    <a:pt x="503685" y="257338"/>
                    <a:pt x="503871" y="257325"/>
                    <a:pt x="504004" y="257325"/>
                  </a:cubicBezTo>
                  <a:cubicBezTo>
                    <a:pt x="511523" y="257325"/>
                    <a:pt x="517607" y="251242"/>
                    <a:pt x="517607" y="243725"/>
                  </a:cubicBezTo>
                  <a:cubicBezTo>
                    <a:pt x="517607" y="242065"/>
                    <a:pt x="517315" y="240471"/>
                    <a:pt x="516783" y="238997"/>
                  </a:cubicBezTo>
                  <a:cubicBezTo>
                    <a:pt x="506289" y="105201"/>
                    <a:pt x="393984" y="956"/>
                    <a:pt x="259415" y="956"/>
                  </a:cubicBezTo>
                  <a:cubicBezTo>
                    <a:pt x="116901" y="956"/>
                    <a:pt x="956" y="116876"/>
                    <a:pt x="956" y="259358"/>
                  </a:cubicBezTo>
                  <a:cubicBezTo>
                    <a:pt x="956" y="395212"/>
                    <a:pt x="107230" y="508356"/>
                    <a:pt x="242915" y="516948"/>
                  </a:cubicBezTo>
                  <a:cubicBezTo>
                    <a:pt x="243180" y="516961"/>
                    <a:pt x="243474" y="516975"/>
                    <a:pt x="243766" y="516975"/>
                  </a:cubicBezTo>
                  <a:cubicBezTo>
                    <a:pt x="248016" y="516975"/>
                    <a:pt x="252029" y="514996"/>
                    <a:pt x="254606" y="511595"/>
                  </a:cubicBezTo>
                  <a:cubicBezTo>
                    <a:pt x="257369" y="507969"/>
                    <a:pt x="258113" y="503202"/>
                    <a:pt x="256598" y="498899"/>
                  </a:cubicBezTo>
                  <a:cubicBezTo>
                    <a:pt x="249451" y="478379"/>
                    <a:pt x="245812" y="457261"/>
                    <a:pt x="245812" y="436157"/>
                  </a:cubicBezTo>
                  <a:close/>
                  <a:moveTo>
                    <a:pt x="187372" y="350573"/>
                  </a:moveTo>
                  <a:cubicBezTo>
                    <a:pt x="184716" y="353228"/>
                    <a:pt x="181235" y="354557"/>
                    <a:pt x="177756" y="354557"/>
                  </a:cubicBezTo>
                  <a:cubicBezTo>
                    <a:pt x="174277" y="354557"/>
                    <a:pt x="170797" y="353228"/>
                    <a:pt x="168140" y="350573"/>
                  </a:cubicBezTo>
                  <a:cubicBezTo>
                    <a:pt x="162827" y="345260"/>
                    <a:pt x="162827" y="336653"/>
                    <a:pt x="168140" y="331342"/>
                  </a:cubicBezTo>
                  <a:lnTo>
                    <a:pt x="245757" y="253726"/>
                  </a:lnTo>
                  <a:lnTo>
                    <a:pt x="245757" y="96157"/>
                  </a:lnTo>
                  <a:cubicBezTo>
                    <a:pt x="245757" y="88640"/>
                    <a:pt x="251840" y="82557"/>
                    <a:pt x="259358" y="82557"/>
                  </a:cubicBezTo>
                  <a:cubicBezTo>
                    <a:pt x="266875" y="82557"/>
                    <a:pt x="272958" y="88640"/>
                    <a:pt x="272958" y="96157"/>
                  </a:cubicBezTo>
                  <a:lnTo>
                    <a:pt x="272958" y="259358"/>
                  </a:lnTo>
                  <a:cubicBezTo>
                    <a:pt x="272958" y="262970"/>
                    <a:pt x="271524" y="266424"/>
                    <a:pt x="268974" y="268974"/>
                  </a:cubicBezTo>
                  <a:lnTo>
                    <a:pt x="187372" y="3505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2" name="Forma libre 286">
              <a:extLst>
                <a:ext uri="{FF2B5EF4-FFF2-40B4-BE49-F238E27FC236}">
                  <a16:creationId xmlns:a16="http://schemas.microsoft.com/office/drawing/2014/main" id="{1A0B3DB6-67BE-0945-8D05-889C051B9348}"/>
                </a:ext>
              </a:extLst>
            </p:cNvPr>
            <p:cNvSpPr/>
            <p:nvPr/>
          </p:nvSpPr>
          <p:spPr>
            <a:xfrm>
              <a:off x="835824" y="510902"/>
              <a:ext cx="327676" cy="327676"/>
            </a:xfrm>
            <a:custGeom>
              <a:avLst/>
              <a:gdLst>
                <a:gd name="connsiteX0" fmla="*/ 164157 w 327676"/>
                <a:gd name="connsiteY0" fmla="*/ 956 h 327676"/>
                <a:gd name="connsiteX1" fmla="*/ 956 w 327676"/>
                <a:gd name="connsiteY1" fmla="*/ 164157 h 327676"/>
                <a:gd name="connsiteX2" fmla="*/ 164157 w 327676"/>
                <a:gd name="connsiteY2" fmla="*/ 327357 h 327676"/>
                <a:gd name="connsiteX3" fmla="*/ 327357 w 327676"/>
                <a:gd name="connsiteY3" fmla="*/ 164157 h 327676"/>
                <a:gd name="connsiteX4" fmla="*/ 164157 w 327676"/>
                <a:gd name="connsiteY4" fmla="*/ 956 h 327676"/>
                <a:gd name="connsiteX5" fmla="*/ 157357 w 327676"/>
                <a:gd name="connsiteY5" fmla="*/ 150558 h 327676"/>
                <a:gd name="connsiteX6" fmla="*/ 170958 w 327676"/>
                <a:gd name="connsiteY6" fmla="*/ 150558 h 327676"/>
                <a:gd name="connsiteX7" fmla="*/ 218557 w 327676"/>
                <a:gd name="connsiteY7" fmla="*/ 198157 h 327676"/>
                <a:gd name="connsiteX8" fmla="*/ 177757 w 327676"/>
                <a:gd name="connsiteY8" fmla="*/ 245070 h 327676"/>
                <a:gd name="connsiteX9" fmla="*/ 177757 w 327676"/>
                <a:gd name="connsiteY9" fmla="*/ 259358 h 327676"/>
                <a:gd name="connsiteX10" fmla="*/ 164157 w 327676"/>
                <a:gd name="connsiteY10" fmla="*/ 272958 h 327676"/>
                <a:gd name="connsiteX11" fmla="*/ 150556 w 327676"/>
                <a:gd name="connsiteY11" fmla="*/ 259358 h 327676"/>
                <a:gd name="connsiteX12" fmla="*/ 150556 w 327676"/>
                <a:gd name="connsiteY12" fmla="*/ 245757 h 327676"/>
                <a:gd name="connsiteX13" fmla="*/ 123357 w 327676"/>
                <a:gd name="connsiteY13" fmla="*/ 245757 h 327676"/>
                <a:gd name="connsiteX14" fmla="*/ 109756 w 327676"/>
                <a:gd name="connsiteY14" fmla="*/ 232157 h 327676"/>
                <a:gd name="connsiteX15" fmla="*/ 123357 w 327676"/>
                <a:gd name="connsiteY15" fmla="*/ 218556 h 327676"/>
                <a:gd name="connsiteX16" fmla="*/ 170956 w 327676"/>
                <a:gd name="connsiteY16" fmla="*/ 218556 h 327676"/>
                <a:gd name="connsiteX17" fmla="*/ 191356 w 327676"/>
                <a:gd name="connsiteY17" fmla="*/ 198156 h 327676"/>
                <a:gd name="connsiteX18" fmla="*/ 170956 w 327676"/>
                <a:gd name="connsiteY18" fmla="*/ 177756 h 327676"/>
                <a:gd name="connsiteX19" fmla="*/ 157357 w 327676"/>
                <a:gd name="connsiteY19" fmla="*/ 177756 h 327676"/>
                <a:gd name="connsiteX20" fmla="*/ 109757 w 327676"/>
                <a:gd name="connsiteY20" fmla="*/ 130156 h 327676"/>
                <a:gd name="connsiteX21" fmla="*/ 150558 w 327676"/>
                <a:gd name="connsiteY21" fmla="*/ 83244 h 327676"/>
                <a:gd name="connsiteX22" fmla="*/ 150558 w 327676"/>
                <a:gd name="connsiteY22" fmla="*/ 68956 h 327676"/>
                <a:gd name="connsiteX23" fmla="*/ 164158 w 327676"/>
                <a:gd name="connsiteY23" fmla="*/ 55356 h 327676"/>
                <a:gd name="connsiteX24" fmla="*/ 177757 w 327676"/>
                <a:gd name="connsiteY24" fmla="*/ 68957 h 327676"/>
                <a:gd name="connsiteX25" fmla="*/ 177757 w 327676"/>
                <a:gd name="connsiteY25" fmla="*/ 82558 h 327676"/>
                <a:gd name="connsiteX26" fmla="*/ 204957 w 327676"/>
                <a:gd name="connsiteY26" fmla="*/ 82558 h 327676"/>
                <a:gd name="connsiteX27" fmla="*/ 218557 w 327676"/>
                <a:gd name="connsiteY27" fmla="*/ 96158 h 327676"/>
                <a:gd name="connsiteX28" fmla="*/ 204957 w 327676"/>
                <a:gd name="connsiteY28" fmla="*/ 109759 h 327676"/>
                <a:gd name="connsiteX29" fmla="*/ 157357 w 327676"/>
                <a:gd name="connsiteY29" fmla="*/ 109759 h 327676"/>
                <a:gd name="connsiteX30" fmla="*/ 136957 w 327676"/>
                <a:gd name="connsiteY30" fmla="*/ 130159 h 327676"/>
                <a:gd name="connsiteX31" fmla="*/ 157357 w 327676"/>
                <a:gd name="connsiteY31" fmla="*/ 150558 h 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27676" h="327676">
                  <a:moveTo>
                    <a:pt x="164157" y="956"/>
                  </a:moveTo>
                  <a:cubicBezTo>
                    <a:pt x="74163" y="956"/>
                    <a:pt x="956" y="74163"/>
                    <a:pt x="956" y="164157"/>
                  </a:cubicBezTo>
                  <a:cubicBezTo>
                    <a:pt x="956" y="254150"/>
                    <a:pt x="74163" y="327357"/>
                    <a:pt x="164157" y="327357"/>
                  </a:cubicBezTo>
                  <a:cubicBezTo>
                    <a:pt x="254150" y="327357"/>
                    <a:pt x="327357" y="254150"/>
                    <a:pt x="327357" y="164157"/>
                  </a:cubicBezTo>
                  <a:cubicBezTo>
                    <a:pt x="327357" y="74163"/>
                    <a:pt x="254152" y="956"/>
                    <a:pt x="164157" y="956"/>
                  </a:cubicBezTo>
                  <a:close/>
                  <a:moveTo>
                    <a:pt x="157357" y="150558"/>
                  </a:moveTo>
                  <a:lnTo>
                    <a:pt x="170958" y="150558"/>
                  </a:lnTo>
                  <a:cubicBezTo>
                    <a:pt x="197201" y="150558"/>
                    <a:pt x="218557" y="171914"/>
                    <a:pt x="218557" y="198157"/>
                  </a:cubicBezTo>
                  <a:cubicBezTo>
                    <a:pt x="218557" y="222074"/>
                    <a:pt x="200766" y="241737"/>
                    <a:pt x="177757" y="245070"/>
                  </a:cubicBezTo>
                  <a:lnTo>
                    <a:pt x="177757" y="259358"/>
                  </a:lnTo>
                  <a:cubicBezTo>
                    <a:pt x="177757" y="266875"/>
                    <a:pt x="171674" y="272958"/>
                    <a:pt x="164157" y="272958"/>
                  </a:cubicBezTo>
                  <a:cubicBezTo>
                    <a:pt x="156639" y="272958"/>
                    <a:pt x="150556" y="266875"/>
                    <a:pt x="150556" y="259358"/>
                  </a:cubicBezTo>
                  <a:lnTo>
                    <a:pt x="150556" y="245757"/>
                  </a:lnTo>
                  <a:lnTo>
                    <a:pt x="123357" y="245757"/>
                  </a:lnTo>
                  <a:cubicBezTo>
                    <a:pt x="115839" y="245757"/>
                    <a:pt x="109756" y="239674"/>
                    <a:pt x="109756" y="232157"/>
                  </a:cubicBezTo>
                  <a:cubicBezTo>
                    <a:pt x="109756" y="224639"/>
                    <a:pt x="115839" y="218556"/>
                    <a:pt x="123357" y="218556"/>
                  </a:cubicBezTo>
                  <a:lnTo>
                    <a:pt x="170956" y="218556"/>
                  </a:lnTo>
                  <a:cubicBezTo>
                    <a:pt x="182193" y="218556"/>
                    <a:pt x="191356" y="209405"/>
                    <a:pt x="191356" y="198156"/>
                  </a:cubicBezTo>
                  <a:cubicBezTo>
                    <a:pt x="191356" y="186907"/>
                    <a:pt x="182192" y="177756"/>
                    <a:pt x="170956" y="177756"/>
                  </a:cubicBezTo>
                  <a:lnTo>
                    <a:pt x="157357" y="177756"/>
                  </a:lnTo>
                  <a:cubicBezTo>
                    <a:pt x="131114" y="177756"/>
                    <a:pt x="109757" y="156400"/>
                    <a:pt x="109757" y="130156"/>
                  </a:cubicBezTo>
                  <a:cubicBezTo>
                    <a:pt x="109757" y="106240"/>
                    <a:pt x="127549" y="86577"/>
                    <a:pt x="150558" y="83244"/>
                  </a:cubicBezTo>
                  <a:lnTo>
                    <a:pt x="150558" y="68956"/>
                  </a:lnTo>
                  <a:cubicBezTo>
                    <a:pt x="150558" y="61439"/>
                    <a:pt x="156641" y="55356"/>
                    <a:pt x="164158" y="55356"/>
                  </a:cubicBezTo>
                  <a:cubicBezTo>
                    <a:pt x="171676" y="55356"/>
                    <a:pt x="177757" y="61440"/>
                    <a:pt x="177757" y="68957"/>
                  </a:cubicBezTo>
                  <a:lnTo>
                    <a:pt x="177757" y="82558"/>
                  </a:lnTo>
                  <a:lnTo>
                    <a:pt x="204957" y="82558"/>
                  </a:lnTo>
                  <a:cubicBezTo>
                    <a:pt x="212474" y="82558"/>
                    <a:pt x="218557" y="88641"/>
                    <a:pt x="218557" y="96158"/>
                  </a:cubicBezTo>
                  <a:cubicBezTo>
                    <a:pt x="218557" y="103676"/>
                    <a:pt x="212474" y="109759"/>
                    <a:pt x="204957" y="109759"/>
                  </a:cubicBezTo>
                  <a:lnTo>
                    <a:pt x="157357" y="109759"/>
                  </a:lnTo>
                  <a:cubicBezTo>
                    <a:pt x="146121" y="109759"/>
                    <a:pt x="136957" y="118909"/>
                    <a:pt x="136957" y="130159"/>
                  </a:cubicBezTo>
                  <a:cubicBezTo>
                    <a:pt x="136957" y="141408"/>
                    <a:pt x="146122" y="150558"/>
                    <a:pt x="157357" y="150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3" name="Gráfico 229">
            <a:extLst>
              <a:ext uri="{FF2B5EF4-FFF2-40B4-BE49-F238E27FC236}">
                <a16:creationId xmlns:a16="http://schemas.microsoft.com/office/drawing/2014/main" id="{CA6013FB-F2DB-B140-AA2F-8B63D8E28EEE}"/>
              </a:ext>
            </a:extLst>
          </p:cNvPr>
          <p:cNvGrpSpPr/>
          <p:nvPr/>
        </p:nvGrpSpPr>
        <p:grpSpPr>
          <a:xfrm>
            <a:off x="1478341" y="11767222"/>
            <a:ext cx="282472" cy="282471"/>
            <a:chOff x="5119693" y="5589008"/>
            <a:chExt cx="654197" cy="654197"/>
          </a:xfrm>
          <a:solidFill>
            <a:schemeClr val="bg1"/>
          </a:solidFill>
        </p:grpSpPr>
        <p:sp>
          <p:nvSpPr>
            <p:cNvPr id="84" name="Forma libre 427">
              <a:extLst>
                <a:ext uri="{FF2B5EF4-FFF2-40B4-BE49-F238E27FC236}">
                  <a16:creationId xmlns:a16="http://schemas.microsoft.com/office/drawing/2014/main" id="{318BFA2C-48BE-824B-BC8D-9A02B4404696}"/>
                </a:ext>
              </a:extLst>
            </p:cNvPr>
            <p:cNvSpPr/>
            <p:nvPr/>
          </p:nvSpPr>
          <p:spPr>
            <a:xfrm>
              <a:off x="5118735" y="5669824"/>
              <a:ext cx="655475" cy="83052"/>
            </a:xfrm>
            <a:custGeom>
              <a:avLst/>
              <a:gdLst>
                <a:gd name="connsiteX0" fmla="*/ 600638 w 655474"/>
                <a:gd name="connsiteY0" fmla="*/ 958 h 83052"/>
                <a:gd name="connsiteX1" fmla="*/ 55475 w 655474"/>
                <a:gd name="connsiteY1" fmla="*/ 958 h 83052"/>
                <a:gd name="connsiteX2" fmla="*/ 958 w 655474"/>
                <a:gd name="connsiteY2" fmla="*/ 55475 h 83052"/>
                <a:gd name="connsiteX3" fmla="*/ 958 w 655474"/>
                <a:gd name="connsiteY3" fmla="*/ 69105 h 83052"/>
                <a:gd name="connsiteX4" fmla="*/ 14588 w 655474"/>
                <a:gd name="connsiteY4" fmla="*/ 82733 h 83052"/>
                <a:gd name="connsiteX5" fmla="*/ 641527 w 655474"/>
                <a:gd name="connsiteY5" fmla="*/ 82733 h 83052"/>
                <a:gd name="connsiteX6" fmla="*/ 655157 w 655474"/>
                <a:gd name="connsiteY6" fmla="*/ 69103 h 83052"/>
                <a:gd name="connsiteX7" fmla="*/ 655157 w 655474"/>
                <a:gd name="connsiteY7" fmla="*/ 55474 h 83052"/>
                <a:gd name="connsiteX8" fmla="*/ 600638 w 655474"/>
                <a:gd name="connsiteY8" fmla="*/ 958 h 8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474" h="83052">
                  <a:moveTo>
                    <a:pt x="600638" y="958"/>
                  </a:moveTo>
                  <a:lnTo>
                    <a:pt x="55475" y="958"/>
                  </a:lnTo>
                  <a:cubicBezTo>
                    <a:pt x="25367" y="958"/>
                    <a:pt x="958" y="25365"/>
                    <a:pt x="958" y="55475"/>
                  </a:cubicBezTo>
                  <a:lnTo>
                    <a:pt x="958" y="69105"/>
                  </a:lnTo>
                  <a:cubicBezTo>
                    <a:pt x="958" y="76630"/>
                    <a:pt x="7061" y="82733"/>
                    <a:pt x="14588" y="82733"/>
                  </a:cubicBezTo>
                  <a:lnTo>
                    <a:pt x="641527" y="82733"/>
                  </a:lnTo>
                  <a:cubicBezTo>
                    <a:pt x="649054" y="82733"/>
                    <a:pt x="655157" y="76630"/>
                    <a:pt x="655157" y="69103"/>
                  </a:cubicBezTo>
                  <a:lnTo>
                    <a:pt x="655157" y="55474"/>
                  </a:lnTo>
                  <a:cubicBezTo>
                    <a:pt x="655155" y="25365"/>
                    <a:pt x="630747" y="958"/>
                    <a:pt x="600638" y="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5" name="Forma libre 428">
              <a:extLst>
                <a:ext uri="{FF2B5EF4-FFF2-40B4-BE49-F238E27FC236}">
                  <a16:creationId xmlns:a16="http://schemas.microsoft.com/office/drawing/2014/main" id="{326109D2-6E63-0543-AF80-D060CB8060E3}"/>
                </a:ext>
              </a:extLst>
            </p:cNvPr>
            <p:cNvSpPr/>
            <p:nvPr/>
          </p:nvSpPr>
          <p:spPr>
            <a:xfrm>
              <a:off x="5118735" y="5833374"/>
              <a:ext cx="655475" cy="328376"/>
            </a:xfrm>
            <a:custGeom>
              <a:avLst/>
              <a:gdLst>
                <a:gd name="connsiteX0" fmla="*/ 641526 w 655474"/>
                <a:gd name="connsiteY0" fmla="*/ 958 h 328376"/>
                <a:gd name="connsiteX1" fmla="*/ 14588 w 655474"/>
                <a:gd name="connsiteY1" fmla="*/ 958 h 328376"/>
                <a:gd name="connsiteX2" fmla="*/ 958 w 655474"/>
                <a:gd name="connsiteY2" fmla="*/ 14588 h 328376"/>
                <a:gd name="connsiteX3" fmla="*/ 958 w 655474"/>
                <a:gd name="connsiteY3" fmla="*/ 273541 h 328376"/>
                <a:gd name="connsiteX4" fmla="*/ 55475 w 655474"/>
                <a:gd name="connsiteY4" fmla="*/ 328057 h 328376"/>
                <a:gd name="connsiteX5" fmla="*/ 600640 w 655474"/>
                <a:gd name="connsiteY5" fmla="*/ 328057 h 328376"/>
                <a:gd name="connsiteX6" fmla="*/ 655155 w 655474"/>
                <a:gd name="connsiteY6" fmla="*/ 273540 h 328376"/>
                <a:gd name="connsiteX7" fmla="*/ 655155 w 655474"/>
                <a:gd name="connsiteY7" fmla="*/ 14588 h 328376"/>
                <a:gd name="connsiteX8" fmla="*/ 641526 w 655474"/>
                <a:gd name="connsiteY8" fmla="*/ 958 h 328376"/>
                <a:gd name="connsiteX9" fmla="*/ 491606 w 655474"/>
                <a:gd name="connsiteY9" fmla="*/ 246282 h 328376"/>
                <a:gd name="connsiteX10" fmla="*/ 450719 w 655474"/>
                <a:gd name="connsiteY10" fmla="*/ 235089 h 328376"/>
                <a:gd name="connsiteX11" fmla="*/ 409831 w 655474"/>
                <a:gd name="connsiteY11" fmla="*/ 246282 h 328376"/>
                <a:gd name="connsiteX12" fmla="*/ 328057 w 655474"/>
                <a:gd name="connsiteY12" fmla="*/ 164508 h 328376"/>
                <a:gd name="connsiteX13" fmla="*/ 409831 w 655474"/>
                <a:gd name="connsiteY13" fmla="*/ 82733 h 328376"/>
                <a:gd name="connsiteX14" fmla="*/ 450719 w 655474"/>
                <a:gd name="connsiteY14" fmla="*/ 93926 h 328376"/>
                <a:gd name="connsiteX15" fmla="*/ 491606 w 655474"/>
                <a:gd name="connsiteY15" fmla="*/ 82733 h 328376"/>
                <a:gd name="connsiteX16" fmla="*/ 573381 w 655474"/>
                <a:gd name="connsiteY16" fmla="*/ 164508 h 328376"/>
                <a:gd name="connsiteX17" fmla="*/ 491606 w 655474"/>
                <a:gd name="connsiteY17" fmla="*/ 246282 h 3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5474" h="328376">
                  <a:moveTo>
                    <a:pt x="641526" y="958"/>
                  </a:moveTo>
                  <a:lnTo>
                    <a:pt x="14588" y="958"/>
                  </a:lnTo>
                  <a:cubicBezTo>
                    <a:pt x="7061" y="958"/>
                    <a:pt x="958" y="7059"/>
                    <a:pt x="958" y="14588"/>
                  </a:cubicBezTo>
                  <a:lnTo>
                    <a:pt x="958" y="273541"/>
                  </a:lnTo>
                  <a:cubicBezTo>
                    <a:pt x="958" y="303648"/>
                    <a:pt x="25367" y="328057"/>
                    <a:pt x="55475" y="328057"/>
                  </a:cubicBezTo>
                  <a:lnTo>
                    <a:pt x="600640" y="328057"/>
                  </a:lnTo>
                  <a:cubicBezTo>
                    <a:pt x="630747" y="328057"/>
                    <a:pt x="655155" y="303648"/>
                    <a:pt x="655155" y="273540"/>
                  </a:cubicBezTo>
                  <a:lnTo>
                    <a:pt x="655155" y="14588"/>
                  </a:lnTo>
                  <a:cubicBezTo>
                    <a:pt x="655155" y="7059"/>
                    <a:pt x="649053" y="958"/>
                    <a:pt x="641526" y="958"/>
                  </a:cubicBezTo>
                  <a:close/>
                  <a:moveTo>
                    <a:pt x="491606" y="246282"/>
                  </a:moveTo>
                  <a:cubicBezTo>
                    <a:pt x="477178" y="246282"/>
                    <a:pt x="463230" y="242436"/>
                    <a:pt x="450719" y="235089"/>
                  </a:cubicBezTo>
                  <a:cubicBezTo>
                    <a:pt x="438207" y="242436"/>
                    <a:pt x="424260" y="246282"/>
                    <a:pt x="409831" y="246282"/>
                  </a:cubicBezTo>
                  <a:cubicBezTo>
                    <a:pt x="364738" y="246282"/>
                    <a:pt x="328057" y="209601"/>
                    <a:pt x="328057" y="164508"/>
                  </a:cubicBezTo>
                  <a:cubicBezTo>
                    <a:pt x="328057" y="119414"/>
                    <a:pt x="364738" y="82733"/>
                    <a:pt x="409831" y="82733"/>
                  </a:cubicBezTo>
                  <a:cubicBezTo>
                    <a:pt x="424260" y="82733"/>
                    <a:pt x="438207" y="86579"/>
                    <a:pt x="450719" y="93926"/>
                  </a:cubicBezTo>
                  <a:cubicBezTo>
                    <a:pt x="463230" y="86579"/>
                    <a:pt x="477178" y="82733"/>
                    <a:pt x="491606" y="82733"/>
                  </a:cubicBezTo>
                  <a:cubicBezTo>
                    <a:pt x="536700" y="82733"/>
                    <a:pt x="573381" y="119414"/>
                    <a:pt x="573381" y="164508"/>
                  </a:cubicBezTo>
                  <a:cubicBezTo>
                    <a:pt x="573381" y="209601"/>
                    <a:pt x="536700" y="246282"/>
                    <a:pt x="491606" y="2462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615BDF77-F034-7743-AF2D-B7534195A66B}"/>
              </a:ext>
            </a:extLst>
          </p:cNvPr>
          <p:cNvSpPr/>
          <p:nvPr/>
        </p:nvSpPr>
        <p:spPr>
          <a:xfrm>
            <a:off x="4784600" y="11536556"/>
            <a:ext cx="749589" cy="7495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ráfico 236">
            <a:extLst>
              <a:ext uri="{FF2B5EF4-FFF2-40B4-BE49-F238E27FC236}">
                <a16:creationId xmlns:a16="http://schemas.microsoft.com/office/drawing/2014/main" id="{A67CC05B-5CEA-1B42-96B4-475C519459A8}"/>
              </a:ext>
            </a:extLst>
          </p:cNvPr>
          <p:cNvSpPr/>
          <p:nvPr/>
        </p:nvSpPr>
        <p:spPr>
          <a:xfrm>
            <a:off x="5031523" y="11776171"/>
            <a:ext cx="247829" cy="270358"/>
          </a:xfrm>
          <a:custGeom>
            <a:avLst/>
            <a:gdLst>
              <a:gd name="connsiteX0" fmla="*/ 516886 w 523263"/>
              <a:gd name="connsiteY0" fmla="*/ 132174 h 570831"/>
              <a:gd name="connsiteX1" fmla="*/ 267148 w 523263"/>
              <a:gd name="connsiteY1" fmla="*/ 1359 h 570831"/>
              <a:gd name="connsiteX2" fmla="*/ 256115 w 523263"/>
              <a:gd name="connsiteY2" fmla="*/ 1359 h 570831"/>
              <a:gd name="connsiteX3" fmla="*/ 159339 w 523263"/>
              <a:gd name="connsiteY3" fmla="*/ 52052 h 570831"/>
              <a:gd name="connsiteX4" fmla="*/ 152963 w 523263"/>
              <a:gd name="connsiteY4" fmla="*/ 62655 h 570831"/>
              <a:gd name="connsiteX5" fmla="*/ 159466 w 523263"/>
              <a:gd name="connsiteY5" fmla="*/ 73189 h 570831"/>
              <a:gd name="connsiteX6" fmla="*/ 397835 w 523263"/>
              <a:gd name="connsiteY6" fmla="*/ 194400 h 570831"/>
              <a:gd name="connsiteX7" fmla="*/ 402837 w 523263"/>
              <a:gd name="connsiteY7" fmla="*/ 199564 h 570831"/>
              <a:gd name="connsiteX8" fmla="*/ 404338 w 523263"/>
              <a:gd name="connsiteY8" fmla="*/ 205004 h 570831"/>
              <a:gd name="connsiteX9" fmla="*/ 404338 w 523263"/>
              <a:gd name="connsiteY9" fmla="*/ 368663 h 570831"/>
              <a:gd name="connsiteX10" fmla="*/ 392445 w 523263"/>
              <a:gd name="connsiteY10" fmla="*/ 380556 h 570831"/>
              <a:gd name="connsiteX11" fmla="*/ 380553 w 523263"/>
              <a:gd name="connsiteY11" fmla="*/ 368663 h 570831"/>
              <a:gd name="connsiteX12" fmla="*/ 380553 w 523263"/>
              <a:gd name="connsiteY12" fmla="*/ 219589 h 570831"/>
              <a:gd name="connsiteX13" fmla="*/ 371998 w 523263"/>
              <a:gd name="connsiteY13" fmla="*/ 207955 h 570831"/>
              <a:gd name="connsiteX14" fmla="*/ 371982 w 523263"/>
              <a:gd name="connsiteY14" fmla="*/ 207941 h 570831"/>
              <a:gd name="connsiteX15" fmla="*/ 118540 w 523263"/>
              <a:gd name="connsiteY15" fmla="*/ 79065 h 570831"/>
              <a:gd name="connsiteX16" fmla="*/ 107635 w 523263"/>
              <a:gd name="connsiteY16" fmla="*/ 79136 h 570831"/>
              <a:gd name="connsiteX17" fmla="*/ 6376 w 523263"/>
              <a:gd name="connsiteY17" fmla="*/ 132175 h 570831"/>
              <a:gd name="connsiteX18" fmla="*/ 6276 w 523263"/>
              <a:gd name="connsiteY18" fmla="*/ 132415 h 570831"/>
              <a:gd name="connsiteX19" fmla="*/ 0 w 523263"/>
              <a:gd name="connsiteY19" fmla="*/ 142709 h 570831"/>
              <a:gd name="connsiteX20" fmla="*/ 0 w 523263"/>
              <a:gd name="connsiteY20" fmla="*/ 428124 h 570831"/>
              <a:gd name="connsiteX21" fmla="*/ 6376 w 523263"/>
              <a:gd name="connsiteY21" fmla="*/ 438658 h 570831"/>
              <a:gd name="connsiteX22" fmla="*/ 256115 w 523263"/>
              <a:gd name="connsiteY22" fmla="*/ 569473 h 570831"/>
              <a:gd name="connsiteX23" fmla="*/ 261620 w 523263"/>
              <a:gd name="connsiteY23" fmla="*/ 570832 h 570831"/>
              <a:gd name="connsiteX24" fmla="*/ 267021 w 523263"/>
              <a:gd name="connsiteY24" fmla="*/ 569351 h 570831"/>
              <a:gd name="connsiteX25" fmla="*/ 267149 w 523263"/>
              <a:gd name="connsiteY25" fmla="*/ 569473 h 570831"/>
              <a:gd name="connsiteX26" fmla="*/ 516887 w 523263"/>
              <a:gd name="connsiteY26" fmla="*/ 438658 h 570831"/>
              <a:gd name="connsiteX27" fmla="*/ 523264 w 523263"/>
              <a:gd name="connsiteY27" fmla="*/ 428124 h 570831"/>
              <a:gd name="connsiteX28" fmla="*/ 523264 w 523263"/>
              <a:gd name="connsiteY28" fmla="*/ 142707 h 570831"/>
              <a:gd name="connsiteX29" fmla="*/ 516886 w 523263"/>
              <a:gd name="connsiteY29" fmla="*/ 132174 h 570831"/>
              <a:gd name="connsiteX30" fmla="*/ 249739 w 523263"/>
              <a:gd name="connsiteY30" fmla="*/ 539286 h 570831"/>
              <a:gd name="connsiteX31" fmla="*/ 23785 w 523263"/>
              <a:gd name="connsiteY31" fmla="*/ 420923 h 570831"/>
              <a:gd name="connsiteX32" fmla="*/ 23785 w 523263"/>
              <a:gd name="connsiteY32" fmla="*/ 162361 h 570831"/>
              <a:gd name="connsiteX33" fmla="*/ 249740 w 523263"/>
              <a:gd name="connsiteY33" fmla="*/ 280717 h 570831"/>
              <a:gd name="connsiteX34" fmla="*/ 249740 w 523263"/>
              <a:gd name="connsiteY34" fmla="*/ 539286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3263" h="570831">
                <a:moveTo>
                  <a:pt x="516886" y="132174"/>
                </a:moveTo>
                <a:lnTo>
                  <a:pt x="267148" y="1359"/>
                </a:lnTo>
                <a:cubicBezTo>
                  <a:pt x="263687" y="-453"/>
                  <a:pt x="259575" y="-453"/>
                  <a:pt x="256115" y="1359"/>
                </a:cubicBezTo>
                <a:lnTo>
                  <a:pt x="159339" y="52052"/>
                </a:lnTo>
                <a:cubicBezTo>
                  <a:pt x="155390" y="54119"/>
                  <a:pt x="152939" y="58208"/>
                  <a:pt x="152963" y="62655"/>
                </a:cubicBezTo>
                <a:cubicBezTo>
                  <a:pt x="152986" y="67104"/>
                  <a:pt x="155495" y="71167"/>
                  <a:pt x="159466" y="73189"/>
                </a:cubicBezTo>
                <a:lnTo>
                  <a:pt x="397835" y="194400"/>
                </a:lnTo>
                <a:cubicBezTo>
                  <a:pt x="400434" y="195722"/>
                  <a:pt x="401991" y="197939"/>
                  <a:pt x="402837" y="199564"/>
                </a:cubicBezTo>
                <a:cubicBezTo>
                  <a:pt x="403824" y="201482"/>
                  <a:pt x="404338" y="203305"/>
                  <a:pt x="404338" y="205004"/>
                </a:cubicBezTo>
                <a:lnTo>
                  <a:pt x="404338" y="368663"/>
                </a:lnTo>
                <a:cubicBezTo>
                  <a:pt x="404338" y="375224"/>
                  <a:pt x="399008" y="380556"/>
                  <a:pt x="392445" y="380556"/>
                </a:cubicBezTo>
                <a:cubicBezTo>
                  <a:pt x="385884" y="380556"/>
                  <a:pt x="380553" y="375225"/>
                  <a:pt x="380553" y="368663"/>
                </a:cubicBezTo>
                <a:lnTo>
                  <a:pt x="380553" y="219589"/>
                </a:lnTo>
                <a:cubicBezTo>
                  <a:pt x="380553" y="215121"/>
                  <a:pt x="375994" y="209989"/>
                  <a:pt x="371998" y="207955"/>
                </a:cubicBezTo>
                <a:lnTo>
                  <a:pt x="371982" y="207941"/>
                </a:lnTo>
                <a:lnTo>
                  <a:pt x="118540" y="79065"/>
                </a:lnTo>
                <a:cubicBezTo>
                  <a:pt x="115125" y="77335"/>
                  <a:pt x="111072" y="77358"/>
                  <a:pt x="107635" y="79136"/>
                </a:cubicBezTo>
                <a:lnTo>
                  <a:pt x="6376" y="132175"/>
                </a:lnTo>
                <a:cubicBezTo>
                  <a:pt x="6251" y="132241"/>
                  <a:pt x="6375" y="132344"/>
                  <a:pt x="6276" y="132415"/>
                </a:cubicBezTo>
                <a:cubicBezTo>
                  <a:pt x="2593" y="134434"/>
                  <a:pt x="0" y="138207"/>
                  <a:pt x="0" y="142709"/>
                </a:cubicBezTo>
                <a:lnTo>
                  <a:pt x="0" y="428124"/>
                </a:lnTo>
                <a:cubicBezTo>
                  <a:pt x="0" y="432549"/>
                  <a:pt x="2451" y="436602"/>
                  <a:pt x="6376" y="438658"/>
                </a:cubicBezTo>
                <a:lnTo>
                  <a:pt x="256115" y="569473"/>
                </a:lnTo>
                <a:cubicBezTo>
                  <a:pt x="257880" y="570402"/>
                  <a:pt x="259762" y="570832"/>
                  <a:pt x="261620" y="570832"/>
                </a:cubicBezTo>
                <a:cubicBezTo>
                  <a:pt x="263522" y="570832"/>
                  <a:pt x="265339" y="570215"/>
                  <a:pt x="267021" y="569351"/>
                </a:cubicBezTo>
                <a:cubicBezTo>
                  <a:pt x="267063" y="569345"/>
                  <a:pt x="267107" y="569495"/>
                  <a:pt x="267149" y="569473"/>
                </a:cubicBezTo>
                <a:lnTo>
                  <a:pt x="516887" y="438658"/>
                </a:lnTo>
                <a:cubicBezTo>
                  <a:pt x="520813" y="436602"/>
                  <a:pt x="523264" y="432549"/>
                  <a:pt x="523264" y="428124"/>
                </a:cubicBezTo>
                <a:lnTo>
                  <a:pt x="523264" y="142707"/>
                </a:lnTo>
                <a:cubicBezTo>
                  <a:pt x="523262" y="138282"/>
                  <a:pt x="520812" y="134230"/>
                  <a:pt x="516886" y="132174"/>
                </a:cubicBezTo>
                <a:close/>
                <a:moveTo>
                  <a:pt x="249739" y="539286"/>
                </a:moveTo>
                <a:lnTo>
                  <a:pt x="23785" y="420923"/>
                </a:lnTo>
                <a:lnTo>
                  <a:pt x="23785" y="162361"/>
                </a:lnTo>
                <a:lnTo>
                  <a:pt x="249740" y="280717"/>
                </a:lnTo>
                <a:lnTo>
                  <a:pt x="249740" y="539286"/>
                </a:ln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7F8C97C-F7DB-B247-95AC-B49E54534A31}"/>
              </a:ext>
            </a:extLst>
          </p:cNvPr>
          <p:cNvSpPr/>
          <p:nvPr/>
        </p:nvSpPr>
        <p:spPr>
          <a:xfrm>
            <a:off x="11595880" y="11536556"/>
            <a:ext cx="749589" cy="7495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áfico 65">
            <a:extLst>
              <a:ext uri="{FF2B5EF4-FFF2-40B4-BE49-F238E27FC236}">
                <a16:creationId xmlns:a16="http://schemas.microsoft.com/office/drawing/2014/main" id="{0CBCBE11-B2D2-6949-AB6D-502C2D83F954}"/>
              </a:ext>
            </a:extLst>
          </p:cNvPr>
          <p:cNvGrpSpPr/>
          <p:nvPr/>
        </p:nvGrpSpPr>
        <p:grpSpPr>
          <a:xfrm>
            <a:off x="11835662" y="11775725"/>
            <a:ext cx="262110" cy="262110"/>
            <a:chOff x="5171013" y="1569831"/>
            <a:chExt cx="570831" cy="570831"/>
          </a:xfrm>
          <a:solidFill>
            <a:schemeClr val="bg1"/>
          </a:solidFill>
        </p:grpSpPr>
        <p:sp>
          <p:nvSpPr>
            <p:cNvPr id="90" name="Forma libre 166">
              <a:extLst>
                <a:ext uri="{FF2B5EF4-FFF2-40B4-BE49-F238E27FC236}">
                  <a16:creationId xmlns:a16="http://schemas.microsoft.com/office/drawing/2014/main" id="{2B585A65-A010-6C4E-8B3E-3EC5682EFCAA}"/>
                </a:ext>
              </a:extLst>
            </p:cNvPr>
            <p:cNvSpPr/>
            <p:nvPr/>
          </p:nvSpPr>
          <p:spPr>
            <a:xfrm>
              <a:off x="5546195" y="1891956"/>
              <a:ext cx="195157" cy="212568"/>
            </a:xfrm>
            <a:custGeom>
              <a:avLst/>
              <a:gdLst>
                <a:gd name="connsiteX0" fmla="*/ 162732 w 195157"/>
                <a:gd name="connsiteY0" fmla="*/ 50941 h 212568"/>
                <a:gd name="connsiteX1" fmla="*/ 0 w 195157"/>
                <a:gd name="connsiteY1" fmla="*/ 0 h 212568"/>
                <a:gd name="connsiteX2" fmla="*/ 39171 w 195157"/>
                <a:gd name="connsiteY2" fmla="*/ 20796 h 212568"/>
                <a:gd name="connsiteX3" fmla="*/ 88219 w 195157"/>
                <a:gd name="connsiteY3" fmla="*/ 110851 h 212568"/>
                <a:gd name="connsiteX4" fmla="*/ 88219 w 195157"/>
                <a:gd name="connsiteY4" fmla="*/ 212568 h 212568"/>
                <a:gd name="connsiteX5" fmla="*/ 195158 w 195157"/>
                <a:gd name="connsiteY5" fmla="*/ 212568 h 212568"/>
                <a:gd name="connsiteX6" fmla="*/ 195158 w 195157"/>
                <a:gd name="connsiteY6" fmla="*/ 110851 h 212568"/>
                <a:gd name="connsiteX7" fmla="*/ 162732 w 195157"/>
                <a:gd name="connsiteY7" fmla="*/ 50941 h 212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7" h="212568">
                  <a:moveTo>
                    <a:pt x="162732" y="50941"/>
                  </a:moveTo>
                  <a:cubicBezTo>
                    <a:pt x="113837" y="20092"/>
                    <a:pt x="57854" y="3166"/>
                    <a:pt x="0" y="0"/>
                  </a:cubicBezTo>
                  <a:cubicBezTo>
                    <a:pt x="13376" y="6261"/>
                    <a:pt x="26616" y="12874"/>
                    <a:pt x="39171" y="20796"/>
                  </a:cubicBezTo>
                  <a:cubicBezTo>
                    <a:pt x="69421" y="39854"/>
                    <a:pt x="88219" y="74370"/>
                    <a:pt x="88219" y="110851"/>
                  </a:cubicBezTo>
                  <a:lnTo>
                    <a:pt x="88219" y="212568"/>
                  </a:lnTo>
                  <a:lnTo>
                    <a:pt x="195158" y="212568"/>
                  </a:lnTo>
                  <a:lnTo>
                    <a:pt x="195158" y="110851"/>
                  </a:lnTo>
                  <a:cubicBezTo>
                    <a:pt x="195158" y="86519"/>
                    <a:pt x="182731" y="63560"/>
                    <a:pt x="162732" y="50941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1" name="Forma libre 167">
              <a:extLst>
                <a:ext uri="{FF2B5EF4-FFF2-40B4-BE49-F238E27FC236}">
                  <a16:creationId xmlns:a16="http://schemas.microsoft.com/office/drawing/2014/main" id="{05EC78C9-A493-9D48-9B45-D29ADFDBDA8B}"/>
                </a:ext>
              </a:extLst>
            </p:cNvPr>
            <p:cNvSpPr/>
            <p:nvPr/>
          </p:nvSpPr>
          <p:spPr>
            <a:xfrm>
              <a:off x="5171013" y="1891621"/>
              <a:ext cx="427754" cy="212903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2" name="Forma libre 168">
              <a:extLst>
                <a:ext uri="{FF2B5EF4-FFF2-40B4-BE49-F238E27FC236}">
                  <a16:creationId xmlns:a16="http://schemas.microsoft.com/office/drawing/2014/main" id="{71028578-F93A-404C-A7C9-9BDA337383C1}"/>
                </a:ext>
              </a:extLst>
            </p:cNvPr>
            <p:cNvSpPr/>
            <p:nvPr/>
          </p:nvSpPr>
          <p:spPr>
            <a:xfrm>
              <a:off x="5491624" y="1605476"/>
              <a:ext cx="160614" cy="249525"/>
            </a:xfrm>
            <a:custGeom>
              <a:avLst/>
              <a:gdLst>
                <a:gd name="connsiteX0" fmla="*/ 0 w 160614"/>
                <a:gd name="connsiteY0" fmla="*/ 243620 h 249525"/>
                <a:gd name="connsiteX1" fmla="*/ 35853 w 160614"/>
                <a:gd name="connsiteY1" fmla="*/ 249525 h 249525"/>
                <a:gd name="connsiteX2" fmla="*/ 160615 w 160614"/>
                <a:gd name="connsiteY2" fmla="*/ 124763 h 249525"/>
                <a:gd name="connsiteX3" fmla="*/ 35853 w 160614"/>
                <a:gd name="connsiteY3" fmla="*/ 0 h 249525"/>
                <a:gd name="connsiteX4" fmla="*/ 0 w 160614"/>
                <a:gd name="connsiteY4" fmla="*/ 5905 h 249525"/>
                <a:gd name="connsiteX5" fmla="*/ 53676 w 160614"/>
                <a:gd name="connsiteY5" fmla="*/ 124762 h 249525"/>
                <a:gd name="connsiteX6" fmla="*/ 0 w 160614"/>
                <a:gd name="connsiteY6" fmla="*/ 243620 h 24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614" h="249525">
                  <a:moveTo>
                    <a:pt x="0" y="243620"/>
                  </a:moveTo>
                  <a:cubicBezTo>
                    <a:pt x="11523" y="247108"/>
                    <a:pt x="23414" y="249525"/>
                    <a:pt x="35853" y="249525"/>
                  </a:cubicBezTo>
                  <a:cubicBezTo>
                    <a:pt x="104639" y="249525"/>
                    <a:pt x="160615" y="193549"/>
                    <a:pt x="160615" y="124763"/>
                  </a:cubicBezTo>
                  <a:cubicBezTo>
                    <a:pt x="160615" y="55977"/>
                    <a:pt x="104639" y="0"/>
                    <a:pt x="35853" y="0"/>
                  </a:cubicBezTo>
                  <a:cubicBezTo>
                    <a:pt x="23414" y="0"/>
                    <a:pt x="11523" y="2417"/>
                    <a:pt x="0" y="5905"/>
                  </a:cubicBezTo>
                  <a:cubicBezTo>
                    <a:pt x="32693" y="35290"/>
                    <a:pt x="53676" y="77442"/>
                    <a:pt x="53676" y="124762"/>
                  </a:cubicBezTo>
                  <a:cubicBezTo>
                    <a:pt x="53676" y="172082"/>
                    <a:pt x="32694" y="214234"/>
                    <a:pt x="0" y="243620"/>
                  </a:cubicBezTo>
                  <a:close/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3" name="Forma libre 169">
              <a:extLst>
                <a:ext uri="{FF2B5EF4-FFF2-40B4-BE49-F238E27FC236}">
                  <a16:creationId xmlns:a16="http://schemas.microsoft.com/office/drawing/2014/main" id="{9398C771-81D9-F44B-93EF-3DE5E132B614}"/>
                </a:ext>
              </a:extLst>
            </p:cNvPr>
            <p:cNvSpPr/>
            <p:nvPr/>
          </p:nvSpPr>
          <p:spPr>
            <a:xfrm>
              <a:off x="5260129" y="1605477"/>
              <a:ext cx="249524" cy="249524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grpFill/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0743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EE08AA-1F16-484C-9B7E-2C33D0E7A19F}"/>
              </a:ext>
            </a:extLst>
          </p:cNvPr>
          <p:cNvGrpSpPr/>
          <p:nvPr/>
        </p:nvGrpSpPr>
        <p:grpSpPr>
          <a:xfrm>
            <a:off x="1425572" y="4808100"/>
            <a:ext cx="21536028" cy="5551323"/>
            <a:chOff x="2547511" y="4149732"/>
            <a:chExt cx="19292151" cy="62376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CEE59A-FB3A-334B-BFDE-F2320A2FBCEC}"/>
                </a:ext>
              </a:extLst>
            </p:cNvPr>
            <p:cNvSpPr/>
            <p:nvPr/>
          </p:nvSpPr>
          <p:spPr>
            <a:xfrm>
              <a:off x="5336910" y="4611847"/>
              <a:ext cx="14060799" cy="5556179"/>
            </a:xfrm>
            <a:custGeom>
              <a:avLst/>
              <a:gdLst>
                <a:gd name="connsiteX0" fmla="*/ 0 w 14072674"/>
                <a:gd name="connsiteY0" fmla="*/ 0 h 5294921"/>
                <a:gd name="connsiteX1" fmla="*/ 14072674 w 14072674"/>
                <a:gd name="connsiteY1" fmla="*/ 0 h 5294921"/>
                <a:gd name="connsiteX2" fmla="*/ 14072674 w 14072674"/>
                <a:gd name="connsiteY2" fmla="*/ 5294921 h 5294921"/>
                <a:gd name="connsiteX3" fmla="*/ 0 w 14072674"/>
                <a:gd name="connsiteY3" fmla="*/ 5294921 h 5294921"/>
                <a:gd name="connsiteX4" fmla="*/ 0 w 14072674"/>
                <a:gd name="connsiteY4" fmla="*/ 0 h 5294921"/>
                <a:gd name="connsiteX0" fmla="*/ 0 w 14072674"/>
                <a:gd name="connsiteY0" fmla="*/ 0 h 5294921"/>
                <a:gd name="connsiteX1" fmla="*/ 1919827 w 14072674"/>
                <a:gd name="connsiteY1" fmla="*/ 11951 h 5294921"/>
                <a:gd name="connsiteX2" fmla="*/ 14072674 w 14072674"/>
                <a:gd name="connsiteY2" fmla="*/ 0 h 5294921"/>
                <a:gd name="connsiteX3" fmla="*/ 14072674 w 14072674"/>
                <a:gd name="connsiteY3" fmla="*/ 5294921 h 5294921"/>
                <a:gd name="connsiteX4" fmla="*/ 0 w 14072674"/>
                <a:gd name="connsiteY4" fmla="*/ 5294921 h 5294921"/>
                <a:gd name="connsiteX5" fmla="*/ 0 w 14072674"/>
                <a:gd name="connsiteY5" fmla="*/ 0 h 5294921"/>
                <a:gd name="connsiteX0" fmla="*/ 4730261 w 14072674"/>
                <a:gd name="connsiteY0" fmla="*/ 4378569 h 5294921"/>
                <a:gd name="connsiteX1" fmla="*/ 1919827 w 14072674"/>
                <a:gd name="connsiteY1" fmla="*/ 11951 h 5294921"/>
                <a:gd name="connsiteX2" fmla="*/ 14072674 w 14072674"/>
                <a:gd name="connsiteY2" fmla="*/ 0 h 5294921"/>
                <a:gd name="connsiteX3" fmla="*/ 14072674 w 14072674"/>
                <a:gd name="connsiteY3" fmla="*/ 5294921 h 5294921"/>
                <a:gd name="connsiteX4" fmla="*/ 0 w 14072674"/>
                <a:gd name="connsiteY4" fmla="*/ 5294921 h 5294921"/>
                <a:gd name="connsiteX5" fmla="*/ 4730261 w 14072674"/>
                <a:gd name="connsiteY5" fmla="*/ 4378569 h 5294921"/>
                <a:gd name="connsiteX0" fmla="*/ 4730261 w 14072674"/>
                <a:gd name="connsiteY0" fmla="*/ 4378569 h 5294921"/>
                <a:gd name="connsiteX1" fmla="*/ 9393289 w 14072674"/>
                <a:gd name="connsiteY1" fmla="*/ 1664905 h 5294921"/>
                <a:gd name="connsiteX2" fmla="*/ 14072674 w 14072674"/>
                <a:gd name="connsiteY2" fmla="*/ 0 h 5294921"/>
                <a:gd name="connsiteX3" fmla="*/ 14072674 w 14072674"/>
                <a:gd name="connsiteY3" fmla="*/ 5294921 h 5294921"/>
                <a:gd name="connsiteX4" fmla="*/ 0 w 14072674"/>
                <a:gd name="connsiteY4" fmla="*/ 5294921 h 5294921"/>
                <a:gd name="connsiteX5" fmla="*/ 4730261 w 14072674"/>
                <a:gd name="connsiteY5" fmla="*/ 4378569 h 5294921"/>
                <a:gd name="connsiteX0" fmla="*/ 4718386 w 14060799"/>
                <a:gd name="connsiteY0" fmla="*/ 4378569 h 5556178"/>
                <a:gd name="connsiteX1" fmla="*/ 9381414 w 14060799"/>
                <a:gd name="connsiteY1" fmla="*/ 1664905 h 5556178"/>
                <a:gd name="connsiteX2" fmla="*/ 14060799 w 14060799"/>
                <a:gd name="connsiteY2" fmla="*/ 0 h 5556178"/>
                <a:gd name="connsiteX3" fmla="*/ 14060799 w 14060799"/>
                <a:gd name="connsiteY3" fmla="*/ 5294921 h 5556178"/>
                <a:gd name="connsiteX4" fmla="*/ 0 w 14060799"/>
                <a:gd name="connsiteY4" fmla="*/ 5556178 h 5556178"/>
                <a:gd name="connsiteX5" fmla="*/ 4718386 w 14060799"/>
                <a:gd name="connsiteY5" fmla="*/ 4378569 h 5556178"/>
                <a:gd name="connsiteX0" fmla="*/ 4718386 w 14060799"/>
                <a:gd name="connsiteY0" fmla="*/ 4378569 h 5556179"/>
                <a:gd name="connsiteX1" fmla="*/ 9381414 w 14060799"/>
                <a:gd name="connsiteY1" fmla="*/ 1664905 h 5556179"/>
                <a:gd name="connsiteX2" fmla="*/ 14060799 w 14060799"/>
                <a:gd name="connsiteY2" fmla="*/ 0 h 5556179"/>
                <a:gd name="connsiteX3" fmla="*/ 14060799 w 14060799"/>
                <a:gd name="connsiteY3" fmla="*/ 5556179 h 5556179"/>
                <a:gd name="connsiteX4" fmla="*/ 0 w 14060799"/>
                <a:gd name="connsiteY4" fmla="*/ 5556178 h 5556179"/>
                <a:gd name="connsiteX5" fmla="*/ 4718386 w 14060799"/>
                <a:gd name="connsiteY5" fmla="*/ 4378569 h 555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60799" h="5556179">
                  <a:moveTo>
                    <a:pt x="4718386" y="4378569"/>
                  </a:moveTo>
                  <a:lnTo>
                    <a:pt x="9381414" y="1664905"/>
                  </a:lnTo>
                  <a:lnTo>
                    <a:pt x="14060799" y="0"/>
                  </a:lnTo>
                  <a:lnTo>
                    <a:pt x="14060799" y="5556179"/>
                  </a:lnTo>
                  <a:lnTo>
                    <a:pt x="0" y="5556178"/>
                  </a:lnTo>
                  <a:lnTo>
                    <a:pt x="4718386" y="4378569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F8E1A157-AC8A-7B46-ACB5-213D4F733F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09747254"/>
                </p:ext>
              </p:extLst>
            </p:nvPr>
          </p:nvGraphicFramePr>
          <p:xfrm>
            <a:off x="2547511" y="4149732"/>
            <a:ext cx="19292151" cy="62376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DE02A5FD-BDAD-9144-AE83-587AF7DF9702}"/>
                </a:ext>
              </a:extLst>
            </p:cNvPr>
            <p:cNvSpPr/>
            <p:nvPr/>
          </p:nvSpPr>
          <p:spPr>
            <a:xfrm>
              <a:off x="9690248" y="9356228"/>
              <a:ext cx="644284" cy="811797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Up Arrow 47">
              <a:extLst>
                <a:ext uri="{FF2B5EF4-FFF2-40B4-BE49-F238E27FC236}">
                  <a16:creationId xmlns:a16="http://schemas.microsoft.com/office/drawing/2014/main" id="{05DD471B-E815-084B-AF82-0AD393BEC2C4}"/>
                </a:ext>
              </a:extLst>
            </p:cNvPr>
            <p:cNvSpPr/>
            <p:nvPr/>
          </p:nvSpPr>
          <p:spPr>
            <a:xfrm>
              <a:off x="14367128" y="6629400"/>
              <a:ext cx="644284" cy="3538626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Up Arrow 53">
              <a:extLst>
                <a:ext uri="{FF2B5EF4-FFF2-40B4-BE49-F238E27FC236}">
                  <a16:creationId xmlns:a16="http://schemas.microsoft.com/office/drawing/2014/main" id="{34E0AF96-B87B-7545-A2E6-182BACDC1829}"/>
                </a:ext>
              </a:extLst>
            </p:cNvPr>
            <p:cNvSpPr/>
            <p:nvPr/>
          </p:nvSpPr>
          <p:spPr>
            <a:xfrm>
              <a:off x="19059444" y="4993106"/>
              <a:ext cx="644284" cy="5174920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5BE449F-C442-4C4C-994D-4FAE7ADDEE99}"/>
              </a:ext>
            </a:extLst>
          </p:cNvPr>
          <p:cNvGrpSpPr/>
          <p:nvPr/>
        </p:nvGrpSpPr>
        <p:grpSpPr>
          <a:xfrm>
            <a:off x="1425572" y="11932294"/>
            <a:ext cx="3506154" cy="840875"/>
            <a:chOff x="1735771" y="11301545"/>
            <a:chExt cx="3506154" cy="840875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0C7C43E-27F7-184A-919D-53EE4F4784E0}"/>
                </a:ext>
              </a:extLst>
            </p:cNvPr>
            <p:cNvSpPr/>
            <p:nvPr/>
          </p:nvSpPr>
          <p:spPr>
            <a:xfrm>
              <a:off x="1735771" y="11301545"/>
              <a:ext cx="3506154" cy="840875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471DC3-038D-F844-9AC4-6A3D019FA85B}"/>
                </a:ext>
              </a:extLst>
            </p:cNvPr>
            <p:cNvSpPr txBox="1"/>
            <p:nvPr/>
          </p:nvSpPr>
          <p:spPr>
            <a:xfrm>
              <a:off x="1976204" y="11425575"/>
              <a:ext cx="3025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Arial" panose="020B0604020202020204" pitchFamily="34" charset="0"/>
                </a:rPr>
                <a:t>Payments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B959BE7-5AF2-BD4F-A637-654CA680B343}"/>
              </a:ext>
            </a:extLst>
          </p:cNvPr>
          <p:cNvSpPr txBox="1"/>
          <p:nvPr/>
        </p:nvSpPr>
        <p:spPr>
          <a:xfrm>
            <a:off x="9193647" y="8256347"/>
            <a:ext cx="10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9A5023-B6B5-C441-B2FA-F1C600889C02}"/>
              </a:ext>
            </a:extLst>
          </p:cNvPr>
          <p:cNvSpPr txBox="1"/>
          <p:nvPr/>
        </p:nvSpPr>
        <p:spPr>
          <a:xfrm>
            <a:off x="14416576" y="5854110"/>
            <a:ext cx="10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40F044-F37A-8B4C-8712-E5408D9985B8}"/>
              </a:ext>
            </a:extLst>
          </p:cNvPr>
          <p:cNvSpPr txBox="1"/>
          <p:nvPr/>
        </p:nvSpPr>
        <p:spPr>
          <a:xfrm>
            <a:off x="19639504" y="4459262"/>
            <a:ext cx="108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70%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14B23A-3F0F-F64E-BC7D-3557C7837ECA}"/>
              </a:ext>
            </a:extLst>
          </p:cNvPr>
          <p:cNvSpPr txBox="1"/>
          <p:nvPr/>
        </p:nvSpPr>
        <p:spPr>
          <a:xfrm>
            <a:off x="8394765" y="10628072"/>
            <a:ext cx="268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7ED978-D4B7-344A-B676-330B9468FD78}"/>
              </a:ext>
            </a:extLst>
          </p:cNvPr>
          <p:cNvSpPr txBox="1"/>
          <p:nvPr/>
        </p:nvSpPr>
        <p:spPr>
          <a:xfrm>
            <a:off x="13617694" y="10628072"/>
            <a:ext cx="268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097291-F102-164F-8BEE-141931A92325}"/>
              </a:ext>
            </a:extLst>
          </p:cNvPr>
          <p:cNvSpPr txBox="1"/>
          <p:nvPr/>
        </p:nvSpPr>
        <p:spPr>
          <a:xfrm>
            <a:off x="18875142" y="10628072"/>
            <a:ext cx="2684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1088B9-3C87-204D-ABD6-10BA0E1D47B0}"/>
              </a:ext>
            </a:extLst>
          </p:cNvPr>
          <p:cNvSpPr txBox="1"/>
          <p:nvPr/>
        </p:nvSpPr>
        <p:spPr>
          <a:xfrm>
            <a:off x="6287584" y="11871657"/>
            <a:ext cx="16784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 significant number of followers in every business domain on social media.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6B6305-3DB5-7F47-B010-5EB391E54454}"/>
              </a:ext>
            </a:extLst>
          </p:cNvPr>
          <p:cNvGrpSpPr/>
          <p:nvPr/>
        </p:nvGrpSpPr>
        <p:grpSpPr>
          <a:xfrm>
            <a:off x="9503180" y="7502716"/>
            <a:ext cx="468134" cy="546158"/>
            <a:chOff x="7955827" y="11336134"/>
            <a:chExt cx="363262" cy="423806"/>
          </a:xfrm>
        </p:grpSpPr>
        <p:sp>
          <p:nvSpPr>
            <p:cNvPr id="97" name="Forma libre 167">
              <a:extLst>
                <a:ext uri="{FF2B5EF4-FFF2-40B4-BE49-F238E27FC236}">
                  <a16:creationId xmlns:a16="http://schemas.microsoft.com/office/drawing/2014/main" id="{980B0486-E071-E94C-AB5D-76E11FF9057B}"/>
                </a:ext>
              </a:extLst>
            </p:cNvPr>
            <p:cNvSpPr/>
            <p:nvPr/>
          </p:nvSpPr>
          <p:spPr>
            <a:xfrm>
              <a:off x="7955827" y="11579136"/>
              <a:ext cx="363262" cy="180804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solidFill>
              <a:schemeClr val="accent3"/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99" name="Forma libre 169">
              <a:extLst>
                <a:ext uri="{FF2B5EF4-FFF2-40B4-BE49-F238E27FC236}">
                  <a16:creationId xmlns:a16="http://schemas.microsoft.com/office/drawing/2014/main" id="{259D2447-3412-7A4F-8D16-8E70C485FA54}"/>
                </a:ext>
              </a:extLst>
            </p:cNvPr>
            <p:cNvSpPr/>
            <p:nvPr/>
          </p:nvSpPr>
          <p:spPr>
            <a:xfrm>
              <a:off x="8031507" y="11336134"/>
              <a:ext cx="211903" cy="211903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solidFill>
              <a:schemeClr val="accent3"/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74EE5C-C7B8-EE4F-AF64-2EEE68E839FC}"/>
              </a:ext>
            </a:extLst>
          </p:cNvPr>
          <p:cNvGrpSpPr/>
          <p:nvPr/>
        </p:nvGrpSpPr>
        <p:grpSpPr>
          <a:xfrm>
            <a:off x="14745476" y="5112763"/>
            <a:ext cx="468134" cy="546158"/>
            <a:chOff x="7955827" y="11336134"/>
            <a:chExt cx="363262" cy="423806"/>
          </a:xfrm>
        </p:grpSpPr>
        <p:sp>
          <p:nvSpPr>
            <p:cNvPr id="101" name="Forma libre 167">
              <a:extLst>
                <a:ext uri="{FF2B5EF4-FFF2-40B4-BE49-F238E27FC236}">
                  <a16:creationId xmlns:a16="http://schemas.microsoft.com/office/drawing/2014/main" id="{8BC26162-2AEF-E349-9B90-5E42EBF4A5ED}"/>
                </a:ext>
              </a:extLst>
            </p:cNvPr>
            <p:cNvSpPr/>
            <p:nvPr/>
          </p:nvSpPr>
          <p:spPr>
            <a:xfrm>
              <a:off x="7955827" y="11579136"/>
              <a:ext cx="363262" cy="180804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solidFill>
              <a:schemeClr val="accent3"/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69">
              <a:extLst>
                <a:ext uri="{FF2B5EF4-FFF2-40B4-BE49-F238E27FC236}">
                  <a16:creationId xmlns:a16="http://schemas.microsoft.com/office/drawing/2014/main" id="{B56B688F-22B4-034B-A221-02E6C48D81A9}"/>
                </a:ext>
              </a:extLst>
            </p:cNvPr>
            <p:cNvSpPr/>
            <p:nvPr/>
          </p:nvSpPr>
          <p:spPr>
            <a:xfrm>
              <a:off x="8031507" y="11336134"/>
              <a:ext cx="211903" cy="211903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solidFill>
              <a:schemeClr val="accent3"/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AB2313-17CD-944F-A359-03EA7C73D4BF}"/>
              </a:ext>
            </a:extLst>
          </p:cNvPr>
          <p:cNvGrpSpPr/>
          <p:nvPr/>
        </p:nvGrpSpPr>
        <p:grpSpPr>
          <a:xfrm>
            <a:off x="19983557" y="3750641"/>
            <a:ext cx="468134" cy="546158"/>
            <a:chOff x="7955827" y="11336134"/>
            <a:chExt cx="363262" cy="423806"/>
          </a:xfrm>
        </p:grpSpPr>
        <p:sp>
          <p:nvSpPr>
            <p:cNvPr id="104" name="Forma libre 167">
              <a:extLst>
                <a:ext uri="{FF2B5EF4-FFF2-40B4-BE49-F238E27FC236}">
                  <a16:creationId xmlns:a16="http://schemas.microsoft.com/office/drawing/2014/main" id="{FB7F4322-2BC4-CB4C-BD91-939B2BD8B47B}"/>
                </a:ext>
              </a:extLst>
            </p:cNvPr>
            <p:cNvSpPr/>
            <p:nvPr/>
          </p:nvSpPr>
          <p:spPr>
            <a:xfrm>
              <a:off x="7955827" y="11579136"/>
              <a:ext cx="363262" cy="180804"/>
            </a:xfrm>
            <a:custGeom>
              <a:avLst/>
              <a:gdLst>
                <a:gd name="connsiteX0" fmla="*/ 395329 w 427754"/>
                <a:gd name="connsiteY0" fmla="*/ 51276 h 212903"/>
                <a:gd name="connsiteX1" fmla="*/ 32443 w 427754"/>
                <a:gd name="connsiteY1" fmla="*/ 51276 h 212903"/>
                <a:gd name="connsiteX2" fmla="*/ 0 w 427754"/>
                <a:gd name="connsiteY2" fmla="*/ 111186 h 212903"/>
                <a:gd name="connsiteX3" fmla="*/ 0 w 427754"/>
                <a:gd name="connsiteY3" fmla="*/ 212903 h 212903"/>
                <a:gd name="connsiteX4" fmla="*/ 427755 w 427754"/>
                <a:gd name="connsiteY4" fmla="*/ 212903 h 212903"/>
                <a:gd name="connsiteX5" fmla="*/ 427755 w 427754"/>
                <a:gd name="connsiteY5" fmla="*/ 111186 h 212903"/>
                <a:gd name="connsiteX6" fmla="*/ 395329 w 427754"/>
                <a:gd name="connsiteY6" fmla="*/ 51276 h 21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7754" h="212903">
                  <a:moveTo>
                    <a:pt x="395329" y="51276"/>
                  </a:moveTo>
                  <a:cubicBezTo>
                    <a:pt x="286963" y="-17092"/>
                    <a:pt x="140775" y="-17092"/>
                    <a:pt x="32443" y="51276"/>
                  </a:cubicBezTo>
                  <a:cubicBezTo>
                    <a:pt x="12428" y="63877"/>
                    <a:pt x="0" y="86836"/>
                    <a:pt x="0" y="111186"/>
                  </a:cubicBezTo>
                  <a:lnTo>
                    <a:pt x="0" y="212903"/>
                  </a:lnTo>
                  <a:lnTo>
                    <a:pt x="427755" y="212903"/>
                  </a:lnTo>
                  <a:lnTo>
                    <a:pt x="427755" y="111186"/>
                  </a:lnTo>
                  <a:cubicBezTo>
                    <a:pt x="427755" y="86836"/>
                    <a:pt x="415327" y="63877"/>
                    <a:pt x="395329" y="51276"/>
                  </a:cubicBezTo>
                  <a:close/>
                </a:path>
              </a:pathLst>
            </a:custGeom>
            <a:solidFill>
              <a:schemeClr val="accent3"/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69">
              <a:extLst>
                <a:ext uri="{FF2B5EF4-FFF2-40B4-BE49-F238E27FC236}">
                  <a16:creationId xmlns:a16="http://schemas.microsoft.com/office/drawing/2014/main" id="{744E5671-663B-5D42-8367-7E6A3C12B186}"/>
                </a:ext>
              </a:extLst>
            </p:cNvPr>
            <p:cNvSpPr/>
            <p:nvPr/>
          </p:nvSpPr>
          <p:spPr>
            <a:xfrm>
              <a:off x="8031507" y="11336134"/>
              <a:ext cx="211903" cy="211903"/>
            </a:xfrm>
            <a:custGeom>
              <a:avLst/>
              <a:gdLst>
                <a:gd name="connsiteX0" fmla="*/ 212982 w 249524"/>
                <a:gd name="connsiteY0" fmla="*/ 36542 h 249524"/>
                <a:gd name="connsiteX1" fmla="*/ 212982 w 249524"/>
                <a:gd name="connsiteY1" fmla="*/ 212982 h 249524"/>
                <a:gd name="connsiteX2" fmla="*/ 36542 w 249524"/>
                <a:gd name="connsiteY2" fmla="*/ 212982 h 249524"/>
                <a:gd name="connsiteX3" fmla="*/ 36542 w 249524"/>
                <a:gd name="connsiteY3" fmla="*/ 36542 h 249524"/>
                <a:gd name="connsiteX4" fmla="*/ 212982 w 249524"/>
                <a:gd name="connsiteY4" fmla="*/ 36542 h 24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524" h="249524">
                  <a:moveTo>
                    <a:pt x="212982" y="36542"/>
                  </a:moveTo>
                  <a:cubicBezTo>
                    <a:pt x="261705" y="85265"/>
                    <a:pt x="261705" y="164259"/>
                    <a:pt x="212982" y="212982"/>
                  </a:cubicBezTo>
                  <a:cubicBezTo>
                    <a:pt x="164259" y="261705"/>
                    <a:pt x="85265" y="261705"/>
                    <a:pt x="36542" y="212982"/>
                  </a:cubicBezTo>
                  <a:cubicBezTo>
                    <a:pt x="-12181" y="164259"/>
                    <a:pt x="-12181" y="85265"/>
                    <a:pt x="36542" y="36542"/>
                  </a:cubicBezTo>
                  <a:cubicBezTo>
                    <a:pt x="85265" y="-12181"/>
                    <a:pt x="164259" y="-12180"/>
                    <a:pt x="212982" y="36542"/>
                  </a:cubicBezTo>
                </a:path>
              </a:pathLst>
            </a:custGeom>
            <a:solidFill>
              <a:schemeClr val="accent3"/>
            </a:solidFill>
            <a:ln w="1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4464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7C8E91-FAF9-3E41-8C47-2CE422E1A7A0}"/>
              </a:ext>
            </a:extLst>
          </p:cNvPr>
          <p:cNvGrpSpPr/>
          <p:nvPr/>
        </p:nvGrpSpPr>
        <p:grpSpPr>
          <a:xfrm>
            <a:off x="6287584" y="824518"/>
            <a:ext cx="11802708" cy="2182173"/>
            <a:chOff x="6287584" y="1071658"/>
            <a:chExt cx="11802708" cy="2182173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C9B0D814-C347-9841-BEFD-A7B298726593}"/>
                </a:ext>
              </a:extLst>
            </p:cNvPr>
            <p:cNvSpPr txBox="1"/>
            <p:nvPr/>
          </p:nvSpPr>
          <p:spPr>
            <a:xfrm>
              <a:off x="6287584" y="1071658"/>
              <a:ext cx="1180270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Century Gothic" panose="020B0502020202020204" pitchFamily="34" charset="0"/>
                  <a:ea typeface="Lato Heavy" charset="0"/>
                  <a:cs typeface="Poppins" pitchFamily="2" charset="77"/>
                </a:rPr>
                <a:t>Chart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02913A6-E72F-9E4A-80A9-497ECCFA1D86}"/>
                </a:ext>
              </a:extLst>
            </p:cNvPr>
            <p:cNvSpPr txBox="1"/>
            <p:nvPr/>
          </p:nvSpPr>
          <p:spPr>
            <a:xfrm>
              <a:off x="7816943" y="2426170"/>
              <a:ext cx="8743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entury Gothic" panose="020B0502020202020204" pitchFamily="34" charset="0"/>
                  <a:cs typeface="Poppins Light" pitchFamily="2" charset="77"/>
                </a:rPr>
                <a:t>Is a great way to visualize information about users</a:t>
              </a:r>
            </a:p>
          </p:txBody>
        </p:sp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FF878222-C871-7241-8239-C66762AA9B15}"/>
                </a:ext>
              </a:extLst>
            </p:cNvPr>
            <p:cNvSpPr/>
            <p:nvPr/>
          </p:nvSpPr>
          <p:spPr>
            <a:xfrm>
              <a:off x="11079729" y="3215052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A3D35F-07D7-D54E-BDF4-77453E063552}"/>
              </a:ext>
            </a:extLst>
          </p:cNvPr>
          <p:cNvGrpSpPr/>
          <p:nvPr/>
        </p:nvGrpSpPr>
        <p:grpSpPr>
          <a:xfrm>
            <a:off x="2099543" y="5615618"/>
            <a:ext cx="8305698" cy="3168959"/>
            <a:chOff x="2099543" y="5385722"/>
            <a:chExt cx="8305698" cy="3168959"/>
          </a:xfrm>
        </p:grpSpPr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8CD3CE09-E400-4A4F-BB9D-9BEF9CB1B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543" y="5385722"/>
              <a:ext cx="7227337" cy="8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eaLnBrk="1">
                <a:defRPr/>
              </a:pPr>
              <a:r>
                <a:rPr lang="en-US" altLang="x-none" sz="4800" b="1" baseline="0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rPr>
                <a:t>Sales Report</a:t>
              </a:r>
              <a:endParaRPr lang="x-none" altLang="x-none" sz="4800" b="1" baseline="0">
                <a:solidFill>
                  <a:schemeClr val="tx2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BE6F84-5582-5443-B5C2-695FD92DCFE3}"/>
                </a:ext>
              </a:extLst>
            </p:cNvPr>
            <p:cNvSpPr txBox="1"/>
            <p:nvPr/>
          </p:nvSpPr>
          <p:spPr>
            <a:xfrm>
              <a:off x="2099543" y="6307912"/>
              <a:ext cx="830569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 of followers in every business domain. Significant number of followers in every business domain on social media. </a:t>
              </a:r>
            </a:p>
            <a:p>
              <a:endParaRPr lang="en-US" sz="28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846C6E-C623-8146-80DB-C3D1B4267A71}"/>
              </a:ext>
            </a:extLst>
          </p:cNvPr>
          <p:cNvGrpSpPr/>
          <p:nvPr/>
        </p:nvGrpSpPr>
        <p:grpSpPr>
          <a:xfrm>
            <a:off x="2099543" y="10697153"/>
            <a:ext cx="18974381" cy="1015662"/>
            <a:chOff x="2099543" y="10521308"/>
            <a:chExt cx="20178566" cy="101566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1C9CE38-72CF-D249-A474-418E03937F43}"/>
                </a:ext>
              </a:extLst>
            </p:cNvPr>
            <p:cNvSpPr/>
            <p:nvPr/>
          </p:nvSpPr>
          <p:spPr>
            <a:xfrm>
              <a:off x="2099543" y="10555738"/>
              <a:ext cx="20178566" cy="9812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2115A9E-0E16-2C49-B449-80C9F761CB05}"/>
                </a:ext>
              </a:extLst>
            </p:cNvPr>
            <p:cNvSpPr/>
            <p:nvPr/>
          </p:nvSpPr>
          <p:spPr>
            <a:xfrm>
              <a:off x="2099544" y="10521308"/>
              <a:ext cx="12502925" cy="9812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D8ECDF2-EEBE-7E4C-8B1A-226555AB1A8C}"/>
              </a:ext>
            </a:extLst>
          </p:cNvPr>
          <p:cNvSpPr txBox="1"/>
          <p:nvPr/>
        </p:nvSpPr>
        <p:spPr>
          <a:xfrm>
            <a:off x="2099544" y="9732450"/>
            <a:ext cx="1035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Progress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4086E9-E648-ED4D-953F-EFF232EDC07A}"/>
              </a:ext>
            </a:extLst>
          </p:cNvPr>
          <p:cNvSpPr txBox="1"/>
          <p:nvPr/>
        </p:nvSpPr>
        <p:spPr>
          <a:xfrm>
            <a:off x="20677909" y="10897996"/>
            <a:ext cx="1609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tx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60%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8C0B39-7743-FE45-8A3B-B7BCD1972093}"/>
              </a:ext>
            </a:extLst>
          </p:cNvPr>
          <p:cNvSpPr/>
          <p:nvPr/>
        </p:nvSpPr>
        <p:spPr>
          <a:xfrm>
            <a:off x="11860465" y="5038790"/>
            <a:ext cx="4322619" cy="4322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C21E7-97DB-F942-94D9-F7C4E0F932F2}"/>
              </a:ext>
            </a:extLst>
          </p:cNvPr>
          <p:cNvSpPr/>
          <p:nvPr/>
        </p:nvSpPr>
        <p:spPr>
          <a:xfrm>
            <a:off x="12750432" y="6538379"/>
            <a:ext cx="254268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8000" b="1" dirty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$34K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AFF6AAC-DCA7-2E45-B90A-589E6A925143}"/>
              </a:ext>
            </a:extLst>
          </p:cNvPr>
          <p:cNvSpPr/>
          <p:nvPr/>
        </p:nvSpPr>
        <p:spPr>
          <a:xfrm>
            <a:off x="17317533" y="5038790"/>
            <a:ext cx="4322619" cy="4322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F3C4B8-A441-514C-83A7-C4737AA5EFBD}"/>
              </a:ext>
            </a:extLst>
          </p:cNvPr>
          <p:cNvSpPr/>
          <p:nvPr/>
        </p:nvSpPr>
        <p:spPr>
          <a:xfrm>
            <a:off x="18207500" y="6538379"/>
            <a:ext cx="254268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8000" b="1" dirty="0">
                <a:solidFill>
                  <a:schemeClr val="bg1"/>
                </a:solidFill>
                <a:latin typeface="Century Gothic" panose="020B0502020202020204" pitchFamily="34" charset="0"/>
                <a:ea typeface="Open Sans Light" charset="0"/>
                <a:cs typeface="Open Sans Light" charset="0"/>
                <a:sym typeface="Open Sans Light" charset="0"/>
              </a:rPr>
              <a:t>$72K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5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999999"/>
      </a:dk1>
      <a:lt1>
        <a:srgbClr val="FFFFFF"/>
      </a:lt1>
      <a:dk2>
        <a:srgbClr val="252C34"/>
      </a:dk2>
      <a:lt2>
        <a:srgbClr val="FFFFFF"/>
      </a:lt2>
      <a:accent1>
        <a:srgbClr val="F8C825"/>
      </a:accent1>
      <a:accent2>
        <a:srgbClr val="305A80"/>
      </a:accent2>
      <a:accent3>
        <a:srgbClr val="52B3C4"/>
      </a:accent3>
      <a:accent4>
        <a:srgbClr val="7989A2"/>
      </a:accent4>
      <a:accent5>
        <a:srgbClr val="FCA949"/>
      </a:accent5>
      <a:accent6>
        <a:srgbClr val="4684BC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8421</TotalTime>
  <Words>1095</Words>
  <Application>Microsoft Macintosh PowerPoint</Application>
  <PresentationFormat>Custom</PresentationFormat>
  <Paragraphs>227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Luis Lopez</cp:lastModifiedBy>
  <cp:revision>785</cp:revision>
  <dcterms:created xsi:type="dcterms:W3CDTF">2020-05-04T13:20:50Z</dcterms:created>
  <dcterms:modified xsi:type="dcterms:W3CDTF">2020-10-14T15:26:12Z</dcterms:modified>
</cp:coreProperties>
</file>