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52" r:id="rId2"/>
    <p:sldId id="351" r:id="rId3"/>
    <p:sldId id="353" r:id="rId4"/>
    <p:sldId id="349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70" r:id="rId17"/>
    <p:sldId id="365" r:id="rId18"/>
    <p:sldId id="366" r:id="rId19"/>
    <p:sldId id="367" r:id="rId20"/>
    <p:sldId id="368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A"/>
    <a:srgbClr val="FF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/>
    <p:restoredTop sz="95970"/>
  </p:normalViewPr>
  <p:slideViewPr>
    <p:cSldViewPr snapToGrid="0" snapToObjects="1">
      <p:cViewPr varScale="1">
        <p:scale>
          <a:sx n="58" d="100"/>
          <a:sy n="58" d="100"/>
        </p:scale>
        <p:origin x="6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6.7</c:v>
                </c:pt>
                <c:pt idx="1">
                  <c:v>4.8</c:v>
                </c:pt>
                <c:pt idx="2">
                  <c:v>3.5</c:v>
                </c:pt>
                <c:pt idx="3">
                  <c:v>7.5</c:v>
                </c:pt>
                <c:pt idx="4">
                  <c:v>5.6</c:v>
                </c:pt>
                <c:pt idx="5">
                  <c:v>6.7</c:v>
                </c:pt>
                <c:pt idx="6">
                  <c:v>3.2</c:v>
                </c:pt>
                <c:pt idx="7">
                  <c:v>8</c:v>
                </c:pt>
                <c:pt idx="8">
                  <c:v>4.7</c:v>
                </c:pt>
                <c:pt idx="9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B-4846-996A-E40C20C5D69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Sheet1!$A$2:$A$37</c:f>
              <c:strCache>
                <c:ptCount val="3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  <c:pt idx="24">
                  <c:v>Jan</c:v>
                </c:pt>
                <c:pt idx="25">
                  <c:v>Feb</c:v>
                </c:pt>
                <c:pt idx="26">
                  <c:v>Mar</c:v>
                </c:pt>
                <c:pt idx="27">
                  <c:v>Apr</c:v>
                </c:pt>
                <c:pt idx="28">
                  <c:v>May</c:v>
                </c:pt>
                <c:pt idx="29">
                  <c:v>Jun</c:v>
                </c:pt>
                <c:pt idx="30">
                  <c:v>Jul</c:v>
                </c:pt>
                <c:pt idx="31">
                  <c:v>Aug</c:v>
                </c:pt>
                <c:pt idx="32">
                  <c:v>Sep</c:v>
                </c:pt>
                <c:pt idx="33">
                  <c:v>Oct</c:v>
                </c:pt>
                <c:pt idx="34">
                  <c:v>Nov</c:v>
                </c:pt>
                <c:pt idx="35">
                  <c:v>Dec</c:v>
                </c:pt>
              </c:strCache>
            </c:str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43</c:v>
                </c:pt>
                <c:pt idx="1">
                  <c:v>47</c:v>
                </c:pt>
                <c:pt idx="2">
                  <c:v>35</c:v>
                </c:pt>
                <c:pt idx="3">
                  <c:v>30</c:v>
                </c:pt>
                <c:pt idx="4">
                  <c:v>42</c:v>
                </c:pt>
                <c:pt idx="5">
                  <c:v>25</c:v>
                </c:pt>
                <c:pt idx="6">
                  <c:v>20</c:v>
                </c:pt>
                <c:pt idx="7">
                  <c:v>37</c:v>
                </c:pt>
                <c:pt idx="8">
                  <c:v>49</c:v>
                </c:pt>
                <c:pt idx="9">
                  <c:v>33</c:v>
                </c:pt>
                <c:pt idx="10">
                  <c:v>21</c:v>
                </c:pt>
                <c:pt idx="11">
                  <c:v>45</c:v>
                </c:pt>
                <c:pt idx="12">
                  <c:v>23</c:v>
                </c:pt>
                <c:pt idx="13">
                  <c:v>22</c:v>
                </c:pt>
                <c:pt idx="14">
                  <c:v>54</c:v>
                </c:pt>
                <c:pt idx="15">
                  <c:v>63</c:v>
                </c:pt>
                <c:pt idx="16">
                  <c:v>45</c:v>
                </c:pt>
                <c:pt idx="17">
                  <c:v>25</c:v>
                </c:pt>
                <c:pt idx="18">
                  <c:v>26</c:v>
                </c:pt>
                <c:pt idx="19">
                  <c:v>38</c:v>
                </c:pt>
                <c:pt idx="20">
                  <c:v>29</c:v>
                </c:pt>
                <c:pt idx="21">
                  <c:v>33</c:v>
                </c:pt>
                <c:pt idx="22">
                  <c:v>21</c:v>
                </c:pt>
                <c:pt idx="23">
                  <c:v>45</c:v>
                </c:pt>
                <c:pt idx="24">
                  <c:v>45</c:v>
                </c:pt>
                <c:pt idx="25">
                  <c:v>22</c:v>
                </c:pt>
                <c:pt idx="26">
                  <c:v>54</c:v>
                </c:pt>
                <c:pt idx="27">
                  <c:v>63</c:v>
                </c:pt>
                <c:pt idx="28">
                  <c:v>45</c:v>
                </c:pt>
                <c:pt idx="29">
                  <c:v>25</c:v>
                </c:pt>
                <c:pt idx="30">
                  <c:v>26</c:v>
                </c:pt>
                <c:pt idx="31">
                  <c:v>41</c:v>
                </c:pt>
                <c:pt idx="32">
                  <c:v>36</c:v>
                </c:pt>
                <c:pt idx="33">
                  <c:v>33</c:v>
                </c:pt>
                <c:pt idx="34">
                  <c:v>21</c:v>
                </c:pt>
                <c:pt idx="3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C5-1E4E-AF7A-A0CCC8F144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00D-D047-A174-75EAF1A60FEA}"/>
              </c:ext>
            </c:extLst>
          </c:dPt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D-D047-A174-75EAF1A60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8"/>
        <c:axId val="1559293280"/>
        <c:axId val="1339846592"/>
      </c:barChart>
      <c:catAx>
        <c:axId val="155929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39846592"/>
        <c:crosses val="autoZero"/>
        <c:auto val="1"/>
        <c:lblAlgn val="ctr"/>
        <c:lblOffset val="100"/>
        <c:noMultiLvlLbl val="0"/>
      </c:catAx>
      <c:valAx>
        <c:axId val="133984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5929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Horz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Customer</c:v>
                </c:pt>
                <c:pt idx="1">
                  <c:v>Product</c:v>
                </c:pt>
                <c:pt idx="2">
                  <c:v>Marketing</c:v>
                </c:pt>
                <c:pt idx="3">
                  <c:v>Sales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7-3C41-859B-026B6F831D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Customer</c:v>
                </c:pt>
                <c:pt idx="1">
                  <c:v>Product</c:v>
                </c:pt>
                <c:pt idx="2">
                  <c:v>Marketing</c:v>
                </c:pt>
                <c:pt idx="3">
                  <c:v>Sales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17-3C41-859B-026B6F831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"/>
        <c:axId val="1590885216"/>
        <c:axId val="1591157168"/>
      </c:barChart>
      <c:catAx>
        <c:axId val="159088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91157168"/>
        <c:crosses val="autoZero"/>
        <c:auto val="1"/>
        <c:lblAlgn val="ctr"/>
        <c:lblOffset val="100"/>
        <c:noMultiLvlLbl val="0"/>
      </c:catAx>
      <c:valAx>
        <c:axId val="159115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9088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5C-2A4F-9159-FB97FFAE2B4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5C-2A4F-9159-FB97FFAE2B47}"/>
              </c:ext>
            </c:extLst>
          </c:dPt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5C-2A4F-9159-FB97FFAE2B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65C-2A4F-9159-FB97FFAE2B4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65C-2A4F-9159-FB97FFAE2B47}"/>
              </c:ext>
            </c:extLst>
          </c:dPt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65C-2A4F-9159-FB97FFAE2B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65C-2A4F-9159-FB97FFAE2B4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65C-2A4F-9159-FB97FFAE2B47}"/>
              </c:ext>
            </c:extLst>
          </c:dPt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65C-2A4F-9159-FB97FFAE2B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D65C-2A4F-9159-FB97FFAE2B4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D65C-2A4F-9159-FB97FFAE2B47}"/>
              </c:ext>
            </c:extLst>
          </c:dPt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65C-2A4F-9159-FB97FFAE2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82C-A645-A7D3-C5D3C2B219FE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82C-A645-A7D3-C5D3C2B219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82C-A645-A7D3-C5D3C2B219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2C-A645-A7D3-C5D3C2B219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82C-A645-A7D3-C5D3C2B219FE}"/>
              </c:ext>
            </c:extLst>
          </c:dPt>
          <c:cat>
            <c:strRef>
              <c:f>Sheet1!$A$2:$A$10</c:f>
              <c:strCache>
                <c:ptCount val="9"/>
                <c:pt idx="0">
                  <c:v>12-Jan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Today</c:v>
                </c:pt>
                <c:pt idx="7">
                  <c:v>19</c:v>
                </c:pt>
                <c:pt idx="8">
                  <c:v>20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2C-A645-A7D3-C5D3C2B21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-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bg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Lbls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8C-3E45-9A9F-EB010C8C46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Sheet1!$A$2:$A$23</c:f>
              <c:strCache>
                <c:ptCount val="2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43</c:v>
                </c:pt>
                <c:pt idx="1">
                  <c:v>47</c:v>
                </c:pt>
                <c:pt idx="2">
                  <c:v>35</c:v>
                </c:pt>
                <c:pt idx="3">
                  <c:v>30</c:v>
                </c:pt>
                <c:pt idx="4">
                  <c:v>42</c:v>
                </c:pt>
                <c:pt idx="5">
                  <c:v>25</c:v>
                </c:pt>
                <c:pt idx="6">
                  <c:v>20</c:v>
                </c:pt>
                <c:pt idx="7">
                  <c:v>37</c:v>
                </c:pt>
                <c:pt idx="8">
                  <c:v>49</c:v>
                </c:pt>
                <c:pt idx="9">
                  <c:v>33</c:v>
                </c:pt>
                <c:pt idx="10">
                  <c:v>21</c:v>
                </c:pt>
                <c:pt idx="11">
                  <c:v>45</c:v>
                </c:pt>
                <c:pt idx="12">
                  <c:v>23</c:v>
                </c:pt>
                <c:pt idx="13">
                  <c:v>22</c:v>
                </c:pt>
                <c:pt idx="14">
                  <c:v>54</c:v>
                </c:pt>
                <c:pt idx="15">
                  <c:v>63</c:v>
                </c:pt>
                <c:pt idx="16">
                  <c:v>45</c:v>
                </c:pt>
                <c:pt idx="17">
                  <c:v>25</c:v>
                </c:pt>
                <c:pt idx="18">
                  <c:v>26</c:v>
                </c:pt>
                <c:pt idx="19">
                  <c:v>38</c:v>
                </c:pt>
                <c:pt idx="20">
                  <c:v>29</c:v>
                </c:pt>
                <c:pt idx="2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8C-3E45-9A9F-EB010C8C46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D-8F40-B38A-12D556958D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2.5</c:v>
                </c:pt>
                <c:pt idx="1">
                  <c:v>4.4000000000000004</c:v>
                </c:pt>
                <c:pt idx="2">
                  <c:v>1.8</c:v>
                </c:pt>
                <c:pt idx="3">
                  <c:v>3.8</c:v>
                </c:pt>
                <c:pt idx="4">
                  <c:v>2.5</c:v>
                </c:pt>
                <c:pt idx="5">
                  <c:v>2.9</c:v>
                </c:pt>
                <c:pt idx="6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4D-8F40-B38A-12D556958D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4D-8F40-B38A-12D556958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0"/>
        <c:overlap val="-10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E9-4D42-9EE6-47AF39ABDF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2.8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E9-4D42-9EE6-47AF39ABDF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6.4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1.5</c:v>
                </c:pt>
                <c:pt idx="5">
                  <c:v>2</c:v>
                </c:pt>
                <c:pt idx="6">
                  <c:v>7</c:v>
                </c:pt>
                <c:pt idx="7">
                  <c:v>5</c:v>
                </c:pt>
                <c:pt idx="8">
                  <c:v>8</c:v>
                </c:pt>
                <c:pt idx="9">
                  <c:v>3.7</c:v>
                </c:pt>
                <c:pt idx="10">
                  <c:v>2.6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E9-4D42-9EE6-47AF39ABD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1"/>
        <c:overlap val="-57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prstDash val="lgDash"/>
              <a:round/>
            </a:ln>
            <a:effectLst/>
          </c:spPr>
        </c:majorGridlines>
        <c:numFmt formatCode="#,##0.000_);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C8C-A245-8476-4188C9ECFFC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C8C-A245-8476-4188C9ECFFC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C8C-A245-8476-4188C9ECFFC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C8C-A245-8476-4188C9ECFFCF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  <c:pt idx="10">
                  <c:v>4.2</c:v>
                </c:pt>
                <c:pt idx="1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8C-A245-8476-4188C9ECFF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2.5</c:v>
                </c:pt>
                <c:pt idx="7">
                  <c:v>7</c:v>
                </c:pt>
                <c:pt idx="8">
                  <c:v>8</c:v>
                </c:pt>
                <c:pt idx="9">
                  <c:v>4</c:v>
                </c:pt>
                <c:pt idx="10">
                  <c:v>3</c:v>
                </c:pt>
                <c:pt idx="11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8C-A245-8476-4188C9ECF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0"/>
        <c:axPos val="l"/>
        <c:numFmt formatCode="#,##0.000" sourceLinked="0"/>
        <c:majorTickMark val="none"/>
        <c:minorTickMark val="none"/>
        <c:tickLblPos val="nextTo"/>
        <c:spPr>
          <a:noFill/>
          <a:ln>
            <a:solidFill>
              <a:srgbClr val="F0DFF8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D-2A4A-A883-26414CE96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EA-5041-AE87-AAC27CB68D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EA-5041-AE87-AAC27CB68D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EA-5041-AE87-AAC27CB68DCA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EA-5041-AE87-AAC27CB68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0402040583241329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3"/>
            <c:spPr>
              <a:solidFill>
                <a:schemeClr val="bg1"/>
              </a:solidFill>
              <a:ln w="63500"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</c:v>
                </c:pt>
                <c:pt idx="1">
                  <c:v>22</c:v>
                </c:pt>
                <c:pt idx="2">
                  <c:v>37</c:v>
                </c:pt>
                <c:pt idx="3">
                  <c:v>54</c:v>
                </c:pt>
                <c:pt idx="4">
                  <c:v>45</c:v>
                </c:pt>
                <c:pt idx="5">
                  <c:v>62</c:v>
                </c:pt>
                <c:pt idx="6">
                  <c:v>47</c:v>
                </c:pt>
                <c:pt idx="7">
                  <c:v>12</c:v>
                </c:pt>
                <c:pt idx="8">
                  <c:v>5</c:v>
                </c:pt>
                <c:pt idx="9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78-C64B-AA2E-BE4EA965D9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D-2A4A-A883-26414CE96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3"/>
            <c:spPr>
              <a:solidFill>
                <a:schemeClr val="bg1"/>
              </a:solidFill>
              <a:ln w="63500"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</c:v>
                </c:pt>
                <c:pt idx="1">
                  <c:v>22</c:v>
                </c:pt>
                <c:pt idx="2">
                  <c:v>37</c:v>
                </c:pt>
                <c:pt idx="3">
                  <c:v>54</c:v>
                </c:pt>
                <c:pt idx="4">
                  <c:v>45</c:v>
                </c:pt>
                <c:pt idx="5">
                  <c:v>62</c:v>
                </c:pt>
                <c:pt idx="6">
                  <c:v>47</c:v>
                </c:pt>
                <c:pt idx="7">
                  <c:v>12</c:v>
                </c:pt>
                <c:pt idx="8">
                  <c:v>5</c:v>
                </c:pt>
                <c:pt idx="9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78-C64B-AA2E-BE4EA965D9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3E-E54F-A1A1-E6834939F9A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3E-E54F-A1A1-E6834939F9A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3E-E54F-A1A1-E6834939F9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3E-E54F-A1A1-E6834939F9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DC3E-E54F-A1A1-E6834939F9A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DC3E-E54F-A1A1-E6834939F9A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DC3E-E54F-A1A1-E6834939F9A8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DC3E-E54F-A1A1-E6834939F9A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DC3E-E54F-A1A1-E6834939F9A8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DC3E-E54F-A1A1-E6834939F9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C3E-E54F-A1A1-E6834939F9A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axId val="637464016"/>
        <c:axId val="323156224"/>
      </c:barChart>
      <c:catAx>
        <c:axId val="637464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E9-4D42-9EE6-47AF39ABD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1"/>
        <c:overlap val="-57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numFmt formatCode="#,##0.000_);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5E1-CE4E-AA32-3C530AD0D3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E1-CE4E-AA32-3C530AD0D3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5E1-CE4E-AA32-3C530AD0D3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E1-CE4E-AA32-3C530AD0D3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5E1-CE4E-AA32-3C530AD0D3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5E1-CE4E-AA32-3C530AD0D3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5E1-CE4E-AA32-3C530AD0D3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5E1-CE4E-AA32-3C530AD0D3C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5E1-CE4E-AA32-3C530AD0D3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4.5999999999999996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5E1-CE4E-AA32-3C530AD0D3C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35E1-CE4E-AA32-3C530AD0D3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5E1-CE4E-AA32-3C530AD0D3C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6F-E241-BD21-72626DE134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6F-E241-BD21-72626DE134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B6F-E241-BD21-72626DE134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6F-E241-BD21-72626DE134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Cust 01</c:v>
                </c:pt>
                <c:pt idx="1">
                  <c:v>Cust 02</c:v>
                </c:pt>
                <c:pt idx="2">
                  <c:v>Cust 03</c:v>
                </c:pt>
                <c:pt idx="3">
                  <c:v>Cust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6F-E241-BD21-72626DE134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801716453607908"/>
          <c:w val="1"/>
          <c:h val="6.19828354639210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bg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1-4144-868C-69CF23F1D44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61-4144-868C-69CF23F1D44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61-4144-868C-69CF23F1D4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61-4144-868C-69CF23F1D4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1-4144-868C-69CF23F1D44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61-4144-868C-69CF23F1D44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61-4144-868C-69CF23F1D4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61-4144-868C-69CF23F1D4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1-4144-868C-69CF23F1D44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61-4144-868C-69CF23F1D44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61-4144-868C-69CF23F1D4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61-4144-868C-69CF23F1D4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C0-D749-8996-0245723B00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C0-D749-8996-0245723B00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5C0-D749-8996-0245723B00D2}"/>
              </c:ext>
            </c:extLst>
          </c:dPt>
          <c:cat>
            <c:strRef>
              <c:f>Sheet1!$A$2:$A$4</c:f>
              <c:strCache>
                <c:ptCount val="3"/>
                <c:pt idx="0">
                  <c:v>B1</c:v>
                </c:pt>
                <c:pt idx="1">
                  <c:v>B2</c:v>
                </c:pt>
                <c:pt idx="2">
                  <c:v>B3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C0-D749-8996-0245723B0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10845585484005"/>
          <c:y val="0.36147200239471672"/>
          <c:w val="0.10540008375528229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1-4144-868C-69CF23F1D44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61-4144-868C-69CF23F1D44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61-4144-868C-69CF23F1D4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61-4144-868C-69CF23F1D4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B20E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88-B143-BD58-AC81DABE756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88-B143-BD58-AC81DABE756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8-B143-BD58-AC81DABE7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1D185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CE-2A47-9434-1A58C8165A5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CE-2A47-9434-1A58C8165A5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CE-2A47-9434-1A58C8165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5B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6-A244-A4E5-9A485D7CB19D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6-A244-A4E5-9A485D7CB19D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A6-A244-A4E5-9A485D7CB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D798C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4B-C248-99A1-D0992B6F57CC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4B-C248-99A1-D0992B6F57C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4B-C248-99A1-D0992B6F5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B20E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88-B143-BD58-AC81DABE756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88-B143-BD58-AC81DABE756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8-B143-BD58-AC81DABE7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1D185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CE-2A47-9434-1A58C8165A5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CE-2A47-9434-1A58C8165A5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CE-2A47-9434-1A58C8165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5B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6-A244-A4E5-9A485D7CB19D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6-A244-A4E5-9A485D7CB19D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A6-A244-A4E5-9A485D7CB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D798C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4B-C248-99A1-D0992B6F57CC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4B-C248-99A1-D0992B6F57C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4B-C248-99A1-D0992B6F5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B1-F844-B47C-33C5FD8441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B1-F844-B47C-33C5FD8441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B1-F844-B47C-33C5FD844128}"/>
              </c:ext>
            </c:extLst>
          </c:dPt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</c:v>
                </c:pt>
                <c:pt idx="1">
                  <c:v>1.2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B1-F844-B47C-33C5FD844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0093394753873682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0FC-B84F-BE96-3DCFF14EB143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0FC-B84F-BE96-3DCFF14EB143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0FC-B84F-BE96-3DCFF14EB143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0FC-B84F-BE96-3DCFF14EB143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  <c:pt idx="10">
                  <c:v>4.2</c:v>
                </c:pt>
                <c:pt idx="1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FC-B84F-BE96-3DCFF14EB1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2.5</c:v>
                </c:pt>
                <c:pt idx="7">
                  <c:v>7</c:v>
                </c:pt>
                <c:pt idx="8">
                  <c:v>8</c:v>
                </c:pt>
                <c:pt idx="9">
                  <c:v>4</c:v>
                </c:pt>
                <c:pt idx="10">
                  <c:v>3</c:v>
                </c:pt>
                <c:pt idx="11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0FC-B84F-BE96-3DCFF14EB1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</c:v>
                </c:pt>
                <c:pt idx="1">
                  <c:v>1.6</c:v>
                </c:pt>
                <c:pt idx="2">
                  <c:v>4.3</c:v>
                </c:pt>
                <c:pt idx="3">
                  <c:v>2.1</c:v>
                </c:pt>
                <c:pt idx="4">
                  <c:v>8.4</c:v>
                </c:pt>
                <c:pt idx="5">
                  <c:v>3.2</c:v>
                </c:pt>
                <c:pt idx="6">
                  <c:v>5</c:v>
                </c:pt>
                <c:pt idx="7">
                  <c:v>4</c:v>
                </c:pt>
                <c:pt idx="8">
                  <c:v>6.2</c:v>
                </c:pt>
                <c:pt idx="9">
                  <c:v>3.7</c:v>
                </c:pt>
                <c:pt idx="10">
                  <c:v>1.6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0FC-B84F-BE96-3DCFF14EB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7F-7240-919B-1CA74E382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7F-7240-919B-1CA74E382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7F-7240-919B-1CA74E3821E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7F-7240-919B-1CA74E3821E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7F-7240-919B-1CA74E382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7F-7240-919B-1CA74E3821E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7F-7240-919B-1CA74E3821E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7F-7240-919B-1CA74E382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7F-7240-919B-1CA74E3821E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7.4</c:v>
                </c:pt>
                <c:pt idx="1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7F-7240-919B-1CA74E3821E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6.7</c:v>
                </c:pt>
                <c:pt idx="1">
                  <c:v>4.8</c:v>
                </c:pt>
                <c:pt idx="2">
                  <c:v>3.5</c:v>
                </c:pt>
                <c:pt idx="3">
                  <c:v>7.5</c:v>
                </c:pt>
                <c:pt idx="4">
                  <c:v>5.6</c:v>
                </c:pt>
                <c:pt idx="5">
                  <c:v>6.7</c:v>
                </c:pt>
                <c:pt idx="6">
                  <c:v>3.2</c:v>
                </c:pt>
                <c:pt idx="7">
                  <c:v>8</c:v>
                </c:pt>
                <c:pt idx="8">
                  <c:v>4.7</c:v>
                </c:pt>
                <c:pt idx="9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5-F941-9920-533484445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7.xml"/><Relationship Id="rId3" Type="http://schemas.openxmlformats.org/officeDocument/2006/relationships/chart" Target="../charts/chart32.xml"/><Relationship Id="rId7" Type="http://schemas.openxmlformats.org/officeDocument/2006/relationships/chart" Target="../charts/chart36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Relationship Id="rId9" Type="http://schemas.openxmlformats.org/officeDocument/2006/relationships/chart" Target="../charts/char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F369C4F-615D-F345-BB8C-3BB3E2E900E0}"/>
              </a:ext>
            </a:extLst>
          </p:cNvPr>
          <p:cNvSpPr/>
          <p:nvPr/>
        </p:nvSpPr>
        <p:spPr>
          <a:xfrm flipV="1">
            <a:off x="1621084" y="4142945"/>
            <a:ext cx="21269738" cy="22381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47D295E-C5F8-2B4B-836B-7E7AAF0CE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136567"/>
              </p:ext>
            </p:extLst>
          </p:nvPr>
        </p:nvGraphicFramePr>
        <p:xfrm>
          <a:off x="1621082" y="4142945"/>
          <a:ext cx="21269740" cy="6487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Line">
            <a:extLst>
              <a:ext uri="{FF2B5EF4-FFF2-40B4-BE49-F238E27FC236}">
                <a16:creationId xmlns:a16="http://schemas.microsoft.com/office/drawing/2014/main" id="{649DF5A8-FCD2-664A-BE5A-95FA42F99FC7}"/>
              </a:ext>
            </a:extLst>
          </p:cNvPr>
          <p:cNvSpPr/>
          <p:nvPr/>
        </p:nvSpPr>
        <p:spPr>
          <a:xfrm rot="5400000" flipV="1">
            <a:off x="12255954" y="-4246090"/>
            <a:ext cx="0" cy="21269740"/>
          </a:xfrm>
          <a:prstGeom prst="line">
            <a:avLst/>
          </a:prstGeom>
          <a:ln w="63500">
            <a:solidFill>
              <a:schemeClr val="accent2"/>
            </a:solidFill>
            <a:prstDash val="dash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0434D1-C6FA-864B-873C-E00F5F0C650C}"/>
              </a:ext>
            </a:extLst>
          </p:cNvPr>
          <p:cNvGrpSpPr/>
          <p:nvPr/>
        </p:nvGrpSpPr>
        <p:grpSpPr>
          <a:xfrm>
            <a:off x="1147043" y="11255923"/>
            <a:ext cx="7244102" cy="1542867"/>
            <a:chOff x="23600105" y="11448428"/>
            <a:chExt cx="7244102" cy="154286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35EBE38-416B-9142-990C-61C3AFFC4474}"/>
                </a:ext>
              </a:extLst>
            </p:cNvPr>
            <p:cNvGrpSpPr/>
            <p:nvPr/>
          </p:nvGrpSpPr>
          <p:grpSpPr>
            <a:xfrm>
              <a:off x="23600105" y="11448428"/>
              <a:ext cx="3525799" cy="1542867"/>
              <a:chOff x="10190597" y="5344993"/>
              <a:chExt cx="3996458" cy="1748825"/>
            </a:xfrm>
          </p:grpSpPr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328B4CAB-99D4-F149-B4F2-DB1F34EB3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344993"/>
                <a:ext cx="3996458" cy="5600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Customer 01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28" name="Rectangle 26">
                <a:extLst>
                  <a:ext uri="{FF2B5EF4-FFF2-40B4-BE49-F238E27FC236}">
                    <a16:creationId xmlns:a16="http://schemas.microsoft.com/office/drawing/2014/main" id="{73946E7B-DFF1-E34B-B558-9C95DABE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826287"/>
                <a:ext cx="3996458" cy="126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$25K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C8E77CF-7A76-E041-9703-3734C8B5543B}"/>
                </a:ext>
              </a:extLst>
            </p:cNvPr>
            <p:cNvGrpSpPr/>
            <p:nvPr/>
          </p:nvGrpSpPr>
          <p:grpSpPr>
            <a:xfrm>
              <a:off x="27318408" y="11448428"/>
              <a:ext cx="3525799" cy="1542867"/>
              <a:chOff x="10190597" y="5344993"/>
              <a:chExt cx="3996458" cy="1748825"/>
            </a:xfrm>
          </p:grpSpPr>
          <p:sp>
            <p:nvSpPr>
              <p:cNvPr id="30" name="Rectangle 25">
                <a:extLst>
                  <a:ext uri="{FF2B5EF4-FFF2-40B4-BE49-F238E27FC236}">
                    <a16:creationId xmlns:a16="http://schemas.microsoft.com/office/drawing/2014/main" id="{B36D6719-E522-EA43-9554-7DB331B7D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344993"/>
                <a:ext cx="3996458" cy="5600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Customer 02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31" name="Rectangle 26">
                <a:extLst>
                  <a:ext uri="{FF2B5EF4-FFF2-40B4-BE49-F238E27FC236}">
                    <a16:creationId xmlns:a16="http://schemas.microsoft.com/office/drawing/2014/main" id="{9D39EA42-C475-E149-8F6A-BD7DC4BF2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826287"/>
                <a:ext cx="3996458" cy="126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$34K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277B93E3-A23C-424C-A1CB-508178B82B4F}"/>
              </a:ext>
            </a:extLst>
          </p:cNvPr>
          <p:cNvSpPr/>
          <p:nvPr/>
        </p:nvSpPr>
        <p:spPr>
          <a:xfrm>
            <a:off x="10718704" y="11201304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55242D-AB59-D248-9B53-ED1A3674E1A1}"/>
              </a:ext>
            </a:extLst>
          </p:cNvPr>
          <p:cNvGrpSpPr/>
          <p:nvPr/>
        </p:nvGrpSpPr>
        <p:grpSpPr>
          <a:xfrm>
            <a:off x="12286590" y="11195814"/>
            <a:ext cx="11012137" cy="1503163"/>
            <a:chOff x="3601934" y="10689416"/>
            <a:chExt cx="11012137" cy="150316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6FB614-674E-D640-B048-F69637BCA78D}"/>
                </a:ext>
              </a:extLst>
            </p:cNvPr>
            <p:cNvSpPr txBox="1"/>
            <p:nvPr/>
          </p:nvSpPr>
          <p:spPr>
            <a:xfrm>
              <a:off x="3601934" y="11238472"/>
              <a:ext cx="110121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DEBA3E12-B448-2B46-8845-EB10B8342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829" y="10689416"/>
              <a:ext cx="3525799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Payments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</p:grpSp>
      <p:grpSp>
        <p:nvGrpSpPr>
          <p:cNvPr id="53" name="Gráfico 243">
            <a:extLst>
              <a:ext uri="{FF2B5EF4-FFF2-40B4-BE49-F238E27FC236}">
                <a16:creationId xmlns:a16="http://schemas.microsoft.com/office/drawing/2014/main" id="{7DA7CB2A-ECDC-164C-B735-539854B4DD90}"/>
              </a:ext>
            </a:extLst>
          </p:cNvPr>
          <p:cNvGrpSpPr/>
          <p:nvPr/>
        </p:nvGrpSpPr>
        <p:grpSpPr>
          <a:xfrm>
            <a:off x="11077844" y="11585465"/>
            <a:ext cx="654197" cy="654197"/>
            <a:chOff x="527807" y="4262190"/>
            <a:chExt cx="654197" cy="654197"/>
          </a:xfrm>
          <a:solidFill>
            <a:schemeClr val="bg1"/>
          </a:solidFill>
        </p:grpSpPr>
        <p:sp>
          <p:nvSpPr>
            <p:cNvPr id="54" name="Forma libre 384">
              <a:extLst>
                <a:ext uri="{FF2B5EF4-FFF2-40B4-BE49-F238E27FC236}">
                  <a16:creationId xmlns:a16="http://schemas.microsoft.com/office/drawing/2014/main" id="{247C26EC-D905-6D45-B42E-74F3E8291784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85">
              <a:extLst>
                <a:ext uri="{FF2B5EF4-FFF2-40B4-BE49-F238E27FC236}">
                  <a16:creationId xmlns:a16="http://schemas.microsoft.com/office/drawing/2014/main" id="{3709CB34-B7BC-7144-87F0-6AE6C5DB96A7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386">
              <a:extLst>
                <a:ext uri="{FF2B5EF4-FFF2-40B4-BE49-F238E27FC236}">
                  <a16:creationId xmlns:a16="http://schemas.microsoft.com/office/drawing/2014/main" id="{E9BBF5A8-DED2-8745-9164-4C4E54FBFD97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5375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9ACEAD25-B796-464B-AA17-54625CCC5C5C}"/>
              </a:ext>
            </a:extLst>
          </p:cNvPr>
          <p:cNvSpPr>
            <a:spLocks/>
          </p:cNvSpPr>
          <p:nvPr/>
        </p:nvSpPr>
        <p:spPr bwMode="auto">
          <a:xfrm>
            <a:off x="12831097" y="4108688"/>
            <a:ext cx="10069863" cy="691081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71DBD189-C501-1445-8A77-90DD12AB4FA6}"/>
              </a:ext>
            </a:extLst>
          </p:cNvPr>
          <p:cNvSpPr/>
          <p:nvPr/>
        </p:nvSpPr>
        <p:spPr>
          <a:xfrm flipV="1">
            <a:off x="12831097" y="4108687"/>
            <a:ext cx="0" cy="6910817"/>
          </a:xfrm>
          <a:prstGeom prst="line">
            <a:avLst/>
          </a:prstGeom>
          <a:ln w="63500">
            <a:solidFill>
              <a:schemeClr val="tx2"/>
            </a:solidFill>
            <a:prstDash val="sysDash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528B84-373A-A340-87CC-E2700D1EC17C}"/>
              </a:ext>
            </a:extLst>
          </p:cNvPr>
          <p:cNvSpPr/>
          <p:nvPr/>
        </p:nvSpPr>
        <p:spPr>
          <a:xfrm>
            <a:off x="12356962" y="6243957"/>
            <a:ext cx="973393" cy="973393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418A7314-5942-AE4D-94D3-B449CA9C2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311198"/>
              </p:ext>
            </p:extLst>
          </p:nvPr>
        </p:nvGraphicFramePr>
        <p:xfrm>
          <a:off x="1476692" y="4108687"/>
          <a:ext cx="21424268" cy="738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C75F885C-09E4-8D41-84F1-41A6BC02D593}"/>
              </a:ext>
            </a:extLst>
          </p:cNvPr>
          <p:cNvGrpSpPr/>
          <p:nvPr/>
        </p:nvGrpSpPr>
        <p:grpSpPr>
          <a:xfrm>
            <a:off x="10970922" y="4662980"/>
            <a:ext cx="3745472" cy="1450401"/>
            <a:chOff x="4681335" y="6901585"/>
            <a:chExt cx="3115084" cy="120629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640B000-08A8-974C-8192-0DE2D5017E1B}"/>
                </a:ext>
              </a:extLst>
            </p:cNvPr>
            <p:cNvGrpSpPr/>
            <p:nvPr/>
          </p:nvGrpSpPr>
          <p:grpSpPr>
            <a:xfrm rot="10800000">
              <a:off x="4681335" y="6901585"/>
              <a:ext cx="3115084" cy="1206290"/>
              <a:chOff x="5632676" y="9634807"/>
              <a:chExt cx="3115084" cy="1206290"/>
            </a:xfrm>
            <a:solidFill>
              <a:schemeClr val="tx2"/>
            </a:solidFill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FCD0585-69BD-2B40-857F-C1086E86DAAE}"/>
                  </a:ext>
                </a:extLst>
              </p:cNvPr>
              <p:cNvSpPr/>
              <p:nvPr/>
            </p:nvSpPr>
            <p:spPr>
              <a:xfrm>
                <a:off x="5632676" y="9906001"/>
                <a:ext cx="3115084" cy="93509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673A7DDE-4D19-584F-8089-8D55B4FFF629}"/>
                  </a:ext>
                </a:extLst>
              </p:cNvPr>
              <p:cNvSpPr/>
              <p:nvPr/>
            </p:nvSpPr>
            <p:spPr>
              <a:xfrm>
                <a:off x="6928486" y="9634807"/>
                <a:ext cx="523464" cy="423593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60">
              <a:extLst>
                <a:ext uri="{FF2B5EF4-FFF2-40B4-BE49-F238E27FC236}">
                  <a16:creationId xmlns:a16="http://schemas.microsoft.com/office/drawing/2014/main" id="{8E67287F-1CC1-A44C-AC37-053869152C64}"/>
                </a:ext>
              </a:extLst>
            </p:cNvPr>
            <p:cNvSpPr txBox="1"/>
            <p:nvPr/>
          </p:nvSpPr>
          <p:spPr>
            <a:xfrm>
              <a:off x="4865855" y="7142431"/>
              <a:ext cx="1368320" cy="43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30.2%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819FC4-E4F6-2B47-985D-857B9985717F}"/>
                </a:ext>
              </a:extLst>
            </p:cNvPr>
            <p:cNvSpPr txBox="1"/>
            <p:nvPr/>
          </p:nvSpPr>
          <p:spPr>
            <a:xfrm>
              <a:off x="6049655" y="7022575"/>
              <a:ext cx="1624346" cy="691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AE6162A0-07CC-A14D-907B-7F4A68C79276}"/>
              </a:ext>
            </a:extLst>
          </p:cNvPr>
          <p:cNvSpPr txBox="1"/>
          <p:nvPr/>
        </p:nvSpPr>
        <p:spPr>
          <a:xfrm>
            <a:off x="1476692" y="12051121"/>
            <a:ext cx="1071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F56B41-9C31-0B4A-97B3-C7D791EDD592}"/>
              </a:ext>
            </a:extLst>
          </p:cNvPr>
          <p:cNvSpPr txBox="1"/>
          <p:nvPr/>
        </p:nvSpPr>
        <p:spPr>
          <a:xfrm>
            <a:off x="12314077" y="11786416"/>
            <a:ext cx="10672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165063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E1B44AB-4183-A346-B663-D0ED3D970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586154"/>
              </p:ext>
            </p:extLst>
          </p:nvPr>
        </p:nvGraphicFramePr>
        <p:xfrm>
          <a:off x="869950" y="7056903"/>
          <a:ext cx="22637750" cy="5636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: Rounded Corners 48">
            <a:extLst>
              <a:ext uri="{FF2B5EF4-FFF2-40B4-BE49-F238E27FC236}">
                <a16:creationId xmlns:a16="http://schemas.microsoft.com/office/drawing/2014/main" id="{D3C2D2A7-DABB-6346-9B78-CF9FB6AAC7F6}"/>
              </a:ext>
            </a:extLst>
          </p:cNvPr>
          <p:cNvSpPr/>
          <p:nvPr/>
        </p:nvSpPr>
        <p:spPr>
          <a:xfrm>
            <a:off x="1644711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Rectangle: Rounded Corners 48">
            <a:extLst>
              <a:ext uri="{FF2B5EF4-FFF2-40B4-BE49-F238E27FC236}">
                <a16:creationId xmlns:a16="http://schemas.microsoft.com/office/drawing/2014/main" id="{F34B29AC-9E68-AE44-A577-30B48AA0D5AC}"/>
              </a:ext>
            </a:extLst>
          </p:cNvPr>
          <p:cNvSpPr/>
          <p:nvPr/>
        </p:nvSpPr>
        <p:spPr>
          <a:xfrm>
            <a:off x="8839331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7" name="Rectangle: Rounded Corners 48">
            <a:extLst>
              <a:ext uri="{FF2B5EF4-FFF2-40B4-BE49-F238E27FC236}">
                <a16:creationId xmlns:a16="http://schemas.microsoft.com/office/drawing/2014/main" id="{E7596EF9-0D5A-0C44-9B8C-76377CF4E117}"/>
              </a:ext>
            </a:extLst>
          </p:cNvPr>
          <p:cNvSpPr/>
          <p:nvPr/>
        </p:nvSpPr>
        <p:spPr>
          <a:xfrm>
            <a:off x="16033952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A9A7F1-1557-0040-823B-799AD77C4584}"/>
              </a:ext>
            </a:extLst>
          </p:cNvPr>
          <p:cNvGrpSpPr/>
          <p:nvPr/>
        </p:nvGrpSpPr>
        <p:grpSpPr>
          <a:xfrm>
            <a:off x="2605038" y="4937855"/>
            <a:ext cx="4847114" cy="1508694"/>
            <a:chOff x="2605038" y="4937855"/>
            <a:chExt cx="4847114" cy="1508694"/>
          </a:xfrm>
        </p:grpSpPr>
        <p:grpSp>
          <p:nvGrpSpPr>
            <p:cNvPr id="31" name="Gráfico 229">
              <a:extLst>
                <a:ext uri="{FF2B5EF4-FFF2-40B4-BE49-F238E27FC236}">
                  <a16:creationId xmlns:a16="http://schemas.microsoft.com/office/drawing/2014/main" id="{3FD46362-AE97-FD4E-A088-4B8F2FCCF12A}"/>
                </a:ext>
              </a:extLst>
            </p:cNvPr>
            <p:cNvGrpSpPr/>
            <p:nvPr/>
          </p:nvGrpSpPr>
          <p:grpSpPr>
            <a:xfrm>
              <a:off x="2715729" y="5682635"/>
              <a:ext cx="654197" cy="654197"/>
              <a:chOff x="5119693" y="5589008"/>
              <a:chExt cx="654197" cy="654197"/>
            </a:xfrm>
            <a:solidFill>
              <a:schemeClr val="bg1"/>
            </a:solidFill>
          </p:grpSpPr>
          <p:sp>
            <p:nvSpPr>
              <p:cNvPr id="32" name="Forma libre 427">
                <a:extLst>
                  <a:ext uri="{FF2B5EF4-FFF2-40B4-BE49-F238E27FC236}">
                    <a16:creationId xmlns:a16="http://schemas.microsoft.com/office/drawing/2014/main" id="{00D1A5CD-4764-C644-AA2A-4B44DDC18B3A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orma libre 428">
                <a:extLst>
                  <a:ext uri="{FF2B5EF4-FFF2-40B4-BE49-F238E27FC236}">
                    <a16:creationId xmlns:a16="http://schemas.microsoft.com/office/drawing/2014/main" id="{C532B4BF-D446-654F-A097-CDB324C08F56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17EEDC-D955-5B48-8ACE-33C72197AB78}"/>
                </a:ext>
              </a:extLst>
            </p:cNvPr>
            <p:cNvSpPr txBox="1"/>
            <p:nvPr/>
          </p:nvSpPr>
          <p:spPr>
            <a:xfrm>
              <a:off x="3642246" y="5615552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6CF79E-D980-2749-A264-3A4475C2127B}"/>
                </a:ext>
              </a:extLst>
            </p:cNvPr>
            <p:cNvSpPr txBox="1"/>
            <p:nvPr/>
          </p:nvSpPr>
          <p:spPr>
            <a:xfrm>
              <a:off x="2605038" y="4937855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D3AD88-3B9C-CD4B-8FC1-12DAD6BA1268}"/>
              </a:ext>
            </a:extLst>
          </p:cNvPr>
          <p:cNvGrpSpPr/>
          <p:nvPr/>
        </p:nvGrpSpPr>
        <p:grpSpPr>
          <a:xfrm>
            <a:off x="9817579" y="4937855"/>
            <a:ext cx="4811271" cy="1508694"/>
            <a:chOff x="10506306" y="-2098928"/>
            <a:chExt cx="4811271" cy="1508694"/>
          </a:xfrm>
        </p:grpSpPr>
        <p:grpSp>
          <p:nvGrpSpPr>
            <p:cNvPr id="38" name="Gráfico 282">
              <a:extLst>
                <a:ext uri="{FF2B5EF4-FFF2-40B4-BE49-F238E27FC236}">
                  <a16:creationId xmlns:a16="http://schemas.microsoft.com/office/drawing/2014/main" id="{EF99FA27-8D56-B04E-8265-180F63AAC407}"/>
                </a:ext>
              </a:extLst>
            </p:cNvPr>
            <p:cNvGrpSpPr/>
            <p:nvPr/>
          </p:nvGrpSpPr>
          <p:grpSpPr>
            <a:xfrm>
              <a:off x="10636951" y="-1310504"/>
              <a:ext cx="597977" cy="597977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39" name="Forma libre 285">
                <a:extLst>
                  <a:ext uri="{FF2B5EF4-FFF2-40B4-BE49-F238E27FC236}">
                    <a16:creationId xmlns:a16="http://schemas.microsoft.com/office/drawing/2014/main" id="{1302EF57-CC6B-324B-AAD8-672B04A4B589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orma libre 286">
                <a:extLst>
                  <a:ext uri="{FF2B5EF4-FFF2-40B4-BE49-F238E27FC236}">
                    <a16:creationId xmlns:a16="http://schemas.microsoft.com/office/drawing/2014/main" id="{B99EBCA5-5CA6-6648-8E14-666C554A064F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243583-3692-EF41-9039-000E16594AD6}"/>
                </a:ext>
              </a:extLst>
            </p:cNvPr>
            <p:cNvSpPr txBox="1"/>
            <p:nvPr/>
          </p:nvSpPr>
          <p:spPr>
            <a:xfrm>
              <a:off x="11507671" y="-1421231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92C9AD-B380-CA47-9174-C388A966717C}"/>
                </a:ext>
              </a:extLst>
            </p:cNvPr>
            <p:cNvSpPr txBox="1"/>
            <p:nvPr/>
          </p:nvSpPr>
          <p:spPr>
            <a:xfrm>
              <a:off x="10506306" y="-2098928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4249CF-FF78-D247-B647-1595A66E7157}"/>
              </a:ext>
            </a:extLst>
          </p:cNvPr>
          <p:cNvGrpSpPr/>
          <p:nvPr/>
        </p:nvGrpSpPr>
        <p:grpSpPr>
          <a:xfrm>
            <a:off x="17035476" y="4937855"/>
            <a:ext cx="4764720" cy="1508694"/>
            <a:chOff x="15544607" y="-2098928"/>
            <a:chExt cx="4764720" cy="1508694"/>
          </a:xfrm>
        </p:grpSpPr>
        <p:sp>
          <p:nvSpPr>
            <p:cNvPr id="47" name="Gráfico 236">
              <a:extLst>
                <a:ext uri="{FF2B5EF4-FFF2-40B4-BE49-F238E27FC236}">
                  <a16:creationId xmlns:a16="http://schemas.microsoft.com/office/drawing/2014/main" id="{567BD7AC-0411-8F49-BFDC-477DA6F84ADD}"/>
                </a:ext>
              </a:extLst>
            </p:cNvPr>
            <p:cNvSpPr/>
            <p:nvPr/>
          </p:nvSpPr>
          <p:spPr>
            <a:xfrm>
              <a:off x="15671601" y="-1305391"/>
              <a:ext cx="536045" cy="584774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1432D1-17F3-1847-B856-D0402FC693A2}"/>
                </a:ext>
              </a:extLst>
            </p:cNvPr>
            <p:cNvSpPr txBox="1"/>
            <p:nvPr/>
          </p:nvSpPr>
          <p:spPr>
            <a:xfrm>
              <a:off x="16499421" y="-1421231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2DAADE-084F-2F46-ABC9-869C23897445}"/>
                </a:ext>
              </a:extLst>
            </p:cNvPr>
            <p:cNvSpPr txBox="1"/>
            <p:nvPr/>
          </p:nvSpPr>
          <p:spPr>
            <a:xfrm>
              <a:off x="15544607" y="-2098928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3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9BF9C59F-5F44-5C47-BB0C-002A0B25D74D}"/>
              </a:ext>
            </a:extLst>
          </p:cNvPr>
          <p:cNvSpPr/>
          <p:nvPr/>
        </p:nvSpPr>
        <p:spPr>
          <a:xfrm>
            <a:off x="16623325" y="6650660"/>
            <a:ext cx="973393" cy="973393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26C965B-5ABC-2643-A1F6-A6CA5CEF4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48129"/>
              </p:ext>
            </p:extLst>
          </p:nvPr>
        </p:nvGraphicFramePr>
        <p:xfrm>
          <a:off x="874712" y="5275760"/>
          <a:ext cx="22637750" cy="7456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9CE3854-07F5-A149-B7AA-93304A3139C1}"/>
              </a:ext>
            </a:extLst>
          </p:cNvPr>
          <p:cNvGrpSpPr/>
          <p:nvPr/>
        </p:nvGrpSpPr>
        <p:grpSpPr>
          <a:xfrm>
            <a:off x="1983739" y="4735434"/>
            <a:ext cx="17010741" cy="1649514"/>
            <a:chOff x="1983739" y="4610742"/>
            <a:chExt cx="17010741" cy="16495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62BA4E2-3EE7-744D-BC5C-2E01FFC49017}"/>
                </a:ext>
              </a:extLst>
            </p:cNvPr>
            <p:cNvGrpSpPr/>
            <p:nvPr/>
          </p:nvGrpSpPr>
          <p:grpSpPr>
            <a:xfrm>
              <a:off x="15249008" y="4610742"/>
              <a:ext cx="3745472" cy="1649514"/>
              <a:chOff x="4681335" y="6735984"/>
              <a:chExt cx="3115084" cy="137189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D76DA52-B202-3F4A-8EA0-6580676B9898}"/>
                  </a:ext>
                </a:extLst>
              </p:cNvPr>
              <p:cNvGrpSpPr/>
              <p:nvPr/>
            </p:nvGrpSpPr>
            <p:grpSpPr>
              <a:xfrm rot="10800000">
                <a:off x="4681335" y="6735984"/>
                <a:ext cx="3115084" cy="1371891"/>
                <a:chOff x="5632676" y="9634807"/>
                <a:chExt cx="3115084" cy="1371891"/>
              </a:xfrm>
              <a:solidFill>
                <a:schemeClr val="tx2"/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934B930-E81B-B642-B8C0-B0CB9FEC4829}"/>
                    </a:ext>
                  </a:extLst>
                </p:cNvPr>
                <p:cNvSpPr/>
                <p:nvPr/>
              </p:nvSpPr>
              <p:spPr>
                <a:xfrm>
                  <a:off x="5632676" y="9906001"/>
                  <a:ext cx="3115084" cy="1100697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riangle 49">
                  <a:extLst>
                    <a:ext uri="{FF2B5EF4-FFF2-40B4-BE49-F238E27FC236}">
                      <a16:creationId xmlns:a16="http://schemas.microsoft.com/office/drawing/2014/main" id="{CE73154E-2E12-AD45-9D82-A25E51117559}"/>
                    </a:ext>
                  </a:extLst>
                </p:cNvPr>
                <p:cNvSpPr/>
                <p:nvPr/>
              </p:nvSpPr>
              <p:spPr>
                <a:xfrm>
                  <a:off x="6928486" y="9634807"/>
                  <a:ext cx="523464" cy="423593"/>
                </a:xfrm>
                <a:prstGeom prst="triangl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60">
                <a:extLst>
                  <a:ext uri="{FF2B5EF4-FFF2-40B4-BE49-F238E27FC236}">
                    <a16:creationId xmlns:a16="http://schemas.microsoft.com/office/drawing/2014/main" id="{F0BAFD14-949A-FF42-83D8-7D1EA271079C}"/>
                  </a:ext>
                </a:extLst>
              </p:cNvPr>
              <p:cNvSpPr txBox="1"/>
              <p:nvPr/>
            </p:nvSpPr>
            <p:spPr>
              <a:xfrm>
                <a:off x="4865855" y="7077246"/>
                <a:ext cx="1368320" cy="435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30.2%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320D74-2CC3-8844-8BF1-4C6D2A62624B}"/>
                  </a:ext>
                </a:extLst>
              </p:cNvPr>
              <p:cNvSpPr txBox="1"/>
              <p:nvPr/>
            </p:nvSpPr>
            <p:spPr>
              <a:xfrm>
                <a:off x="6049655" y="6957391"/>
                <a:ext cx="1624346" cy="69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E4FFBD-8FAD-4441-B678-96AB1EC211B2}"/>
                </a:ext>
              </a:extLst>
            </p:cNvPr>
            <p:cNvSpPr txBox="1"/>
            <p:nvPr/>
          </p:nvSpPr>
          <p:spPr>
            <a:xfrm>
              <a:off x="1983739" y="5159798"/>
              <a:ext cx="110121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0A830F65-9D6C-FA46-A81F-1C79B2625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34" y="4610742"/>
              <a:ext cx="3525799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Sales Increase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20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73E38C-8F46-DE41-896A-604F3316389A}"/>
              </a:ext>
            </a:extLst>
          </p:cNvPr>
          <p:cNvGrpSpPr/>
          <p:nvPr/>
        </p:nvGrpSpPr>
        <p:grpSpPr>
          <a:xfrm>
            <a:off x="1227210" y="4153849"/>
            <a:ext cx="21923232" cy="6314839"/>
            <a:chOff x="1508268" y="4433249"/>
            <a:chExt cx="21923232" cy="6314839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84FF2D2C-7E24-0F4F-96ED-9B8BA060AB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61777443"/>
                </p:ext>
              </p:extLst>
            </p:nvPr>
          </p:nvGraphicFramePr>
          <p:xfrm>
            <a:off x="1508268" y="4433249"/>
            <a:ext cx="21923232" cy="6314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F217F8EF-D466-BC4F-9933-2C89D705E9DB}"/>
                </a:ext>
              </a:extLst>
            </p:cNvPr>
            <p:cNvSpPr/>
            <p:nvPr/>
          </p:nvSpPr>
          <p:spPr>
            <a:xfrm rot="10800000">
              <a:off x="3000993" y="7010794"/>
              <a:ext cx="486480" cy="1752879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E59D2237-8580-6645-ADCD-16A425E8D685}"/>
                </a:ext>
              </a:extLst>
            </p:cNvPr>
            <p:cNvSpPr/>
            <p:nvPr/>
          </p:nvSpPr>
          <p:spPr>
            <a:xfrm rot="10800000">
              <a:off x="4756965" y="8334795"/>
              <a:ext cx="486480" cy="1076240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321727B9-7DED-3A45-9502-4FAB78A07A18}"/>
                </a:ext>
              </a:extLst>
            </p:cNvPr>
            <p:cNvSpPr/>
            <p:nvPr/>
          </p:nvSpPr>
          <p:spPr>
            <a:xfrm rot="10800000">
              <a:off x="6512936" y="6578822"/>
              <a:ext cx="486480" cy="2459981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7C35B887-3353-CB44-86AD-D23AFBC54DEB}"/>
                </a:ext>
              </a:extLst>
            </p:cNvPr>
            <p:cNvSpPr/>
            <p:nvPr/>
          </p:nvSpPr>
          <p:spPr>
            <a:xfrm rot="10800000">
              <a:off x="8252724" y="7282828"/>
              <a:ext cx="486480" cy="1416109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>
              <a:extLst>
                <a:ext uri="{FF2B5EF4-FFF2-40B4-BE49-F238E27FC236}">
                  <a16:creationId xmlns:a16="http://schemas.microsoft.com/office/drawing/2014/main" id="{7A243792-66D1-754A-B66B-F61AF9B4A631}"/>
                </a:ext>
              </a:extLst>
            </p:cNvPr>
            <p:cNvSpPr/>
            <p:nvPr/>
          </p:nvSpPr>
          <p:spPr>
            <a:xfrm rot="10800000">
              <a:off x="9992512" y="8027298"/>
              <a:ext cx="486480" cy="1076240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669CB957-DAFB-7046-A9F8-B916C0EF1202}"/>
                </a:ext>
              </a:extLst>
            </p:cNvPr>
            <p:cNvSpPr/>
            <p:nvPr/>
          </p:nvSpPr>
          <p:spPr>
            <a:xfrm rot="10800000">
              <a:off x="11756575" y="5437845"/>
              <a:ext cx="486480" cy="2459980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6EA7D013-20EE-2343-9976-067DFD5F0C81}"/>
                </a:ext>
              </a:extLst>
            </p:cNvPr>
            <p:cNvSpPr/>
            <p:nvPr/>
          </p:nvSpPr>
          <p:spPr>
            <a:xfrm rot="10800000">
              <a:off x="13463996" y="8375255"/>
              <a:ext cx="486480" cy="890126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id="{32A53FD8-3CB7-7C4C-AD84-0CDD439787DB}"/>
                </a:ext>
              </a:extLst>
            </p:cNvPr>
            <p:cNvSpPr/>
            <p:nvPr/>
          </p:nvSpPr>
          <p:spPr>
            <a:xfrm rot="10800000">
              <a:off x="15236150" y="6044748"/>
              <a:ext cx="486480" cy="2459980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DE29E115-F7B8-4B47-BAA5-3E83C0C0ABF5}"/>
                </a:ext>
              </a:extLst>
            </p:cNvPr>
            <p:cNvSpPr/>
            <p:nvPr/>
          </p:nvSpPr>
          <p:spPr>
            <a:xfrm rot="10800000">
              <a:off x="16919293" y="6708294"/>
              <a:ext cx="486480" cy="2840308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>
              <a:extLst>
                <a:ext uri="{FF2B5EF4-FFF2-40B4-BE49-F238E27FC236}">
                  <a16:creationId xmlns:a16="http://schemas.microsoft.com/office/drawing/2014/main" id="{5193C443-7EA8-464C-AB15-3EAD992ED75E}"/>
                </a:ext>
              </a:extLst>
            </p:cNvPr>
            <p:cNvSpPr/>
            <p:nvPr/>
          </p:nvSpPr>
          <p:spPr>
            <a:xfrm rot="10800000">
              <a:off x="18683359" y="7566051"/>
              <a:ext cx="486480" cy="1416107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>
              <a:extLst>
                <a:ext uri="{FF2B5EF4-FFF2-40B4-BE49-F238E27FC236}">
                  <a16:creationId xmlns:a16="http://schemas.microsoft.com/office/drawing/2014/main" id="{50DCFF3C-25C5-A249-8804-283FF83E77A6}"/>
                </a:ext>
              </a:extLst>
            </p:cNvPr>
            <p:cNvSpPr/>
            <p:nvPr/>
          </p:nvSpPr>
          <p:spPr>
            <a:xfrm rot="10800000">
              <a:off x="20415054" y="7735985"/>
              <a:ext cx="486480" cy="1060056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DDF19EB2-0C5C-0C43-96EE-46DB990EE105}"/>
                </a:ext>
              </a:extLst>
            </p:cNvPr>
            <p:cNvSpPr/>
            <p:nvPr/>
          </p:nvSpPr>
          <p:spPr>
            <a:xfrm rot="10800000">
              <a:off x="22171026" y="8561372"/>
              <a:ext cx="486480" cy="598812"/>
            </a:xfrm>
            <a:prstGeom prst="upArrow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CuadroTexto 351">
            <a:extLst>
              <a:ext uri="{FF2B5EF4-FFF2-40B4-BE49-F238E27FC236}">
                <a16:creationId xmlns:a16="http://schemas.microsoft.com/office/drawing/2014/main" id="{B33BC34F-2548-094D-84E9-258BE7186AC2}"/>
              </a:ext>
            </a:extLst>
          </p:cNvPr>
          <p:cNvSpPr txBox="1"/>
          <p:nvPr/>
        </p:nvSpPr>
        <p:spPr>
          <a:xfrm>
            <a:off x="1356152" y="11126659"/>
            <a:ext cx="83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E8833-D648-3C46-8B88-7CC83D4479CE}"/>
              </a:ext>
            </a:extLst>
          </p:cNvPr>
          <p:cNvGrpSpPr/>
          <p:nvPr/>
        </p:nvGrpSpPr>
        <p:grpSpPr>
          <a:xfrm>
            <a:off x="12880480" y="11077299"/>
            <a:ext cx="10269962" cy="1508694"/>
            <a:chOff x="1725231" y="11077299"/>
            <a:chExt cx="10269962" cy="15086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8526DC-66D2-7642-8108-5453055E0002}"/>
                </a:ext>
              </a:extLst>
            </p:cNvPr>
            <p:cNvGrpSpPr/>
            <p:nvPr/>
          </p:nvGrpSpPr>
          <p:grpSpPr>
            <a:xfrm>
              <a:off x="1835922" y="11754996"/>
              <a:ext cx="4736423" cy="830997"/>
              <a:chOff x="2915314" y="10748088"/>
              <a:chExt cx="4736423" cy="830997"/>
            </a:xfrm>
          </p:grpSpPr>
          <p:grpSp>
            <p:nvGrpSpPr>
              <p:cNvPr id="53" name="Gráfico 229">
                <a:extLst>
                  <a:ext uri="{FF2B5EF4-FFF2-40B4-BE49-F238E27FC236}">
                    <a16:creationId xmlns:a16="http://schemas.microsoft.com/office/drawing/2014/main" id="{60B154F4-699A-A042-A88D-26578CF44ECA}"/>
                  </a:ext>
                </a:extLst>
              </p:cNvPr>
              <p:cNvGrpSpPr/>
              <p:nvPr/>
            </p:nvGrpSpPr>
            <p:grpSpPr>
              <a:xfrm>
                <a:off x="2915314" y="10815171"/>
                <a:ext cx="654197" cy="654197"/>
                <a:chOff x="5119693" y="5589008"/>
                <a:chExt cx="654197" cy="654197"/>
              </a:xfrm>
              <a:solidFill>
                <a:schemeClr val="accent1"/>
              </a:solidFill>
            </p:grpSpPr>
            <p:sp>
              <p:nvSpPr>
                <p:cNvPr id="55" name="Forma libre 427">
                  <a:extLst>
                    <a:ext uri="{FF2B5EF4-FFF2-40B4-BE49-F238E27FC236}">
                      <a16:creationId xmlns:a16="http://schemas.microsoft.com/office/drawing/2014/main" id="{FEA5AE9B-BEBB-8D4F-9EC3-0FC9202CDF3A}"/>
                    </a:ext>
                  </a:extLst>
                </p:cNvPr>
                <p:cNvSpPr/>
                <p:nvPr/>
              </p:nvSpPr>
              <p:spPr>
                <a:xfrm>
                  <a:off x="5118735" y="5669824"/>
                  <a:ext cx="655475" cy="83052"/>
                </a:xfrm>
                <a:custGeom>
                  <a:avLst/>
                  <a:gdLst>
                    <a:gd name="connsiteX0" fmla="*/ 600638 w 655474"/>
                    <a:gd name="connsiteY0" fmla="*/ 958 h 83052"/>
                    <a:gd name="connsiteX1" fmla="*/ 55475 w 655474"/>
                    <a:gd name="connsiteY1" fmla="*/ 958 h 83052"/>
                    <a:gd name="connsiteX2" fmla="*/ 958 w 655474"/>
                    <a:gd name="connsiteY2" fmla="*/ 55475 h 83052"/>
                    <a:gd name="connsiteX3" fmla="*/ 958 w 655474"/>
                    <a:gd name="connsiteY3" fmla="*/ 69105 h 83052"/>
                    <a:gd name="connsiteX4" fmla="*/ 14588 w 655474"/>
                    <a:gd name="connsiteY4" fmla="*/ 82733 h 83052"/>
                    <a:gd name="connsiteX5" fmla="*/ 641527 w 655474"/>
                    <a:gd name="connsiteY5" fmla="*/ 82733 h 83052"/>
                    <a:gd name="connsiteX6" fmla="*/ 655157 w 655474"/>
                    <a:gd name="connsiteY6" fmla="*/ 69103 h 83052"/>
                    <a:gd name="connsiteX7" fmla="*/ 655157 w 655474"/>
                    <a:gd name="connsiteY7" fmla="*/ 55474 h 83052"/>
                    <a:gd name="connsiteX8" fmla="*/ 600638 w 655474"/>
                    <a:gd name="connsiteY8" fmla="*/ 958 h 83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5474" h="83052">
                      <a:moveTo>
                        <a:pt x="600638" y="958"/>
                      </a:moveTo>
                      <a:lnTo>
                        <a:pt x="55475" y="958"/>
                      </a:lnTo>
                      <a:cubicBezTo>
                        <a:pt x="25367" y="958"/>
                        <a:pt x="958" y="25365"/>
                        <a:pt x="958" y="55475"/>
                      </a:cubicBezTo>
                      <a:lnTo>
                        <a:pt x="958" y="69105"/>
                      </a:lnTo>
                      <a:cubicBezTo>
                        <a:pt x="958" y="76630"/>
                        <a:pt x="7061" y="82733"/>
                        <a:pt x="14588" y="82733"/>
                      </a:cubicBezTo>
                      <a:lnTo>
                        <a:pt x="641527" y="82733"/>
                      </a:lnTo>
                      <a:cubicBezTo>
                        <a:pt x="649054" y="82733"/>
                        <a:pt x="655157" y="76630"/>
                        <a:pt x="655157" y="69103"/>
                      </a:cubicBezTo>
                      <a:lnTo>
                        <a:pt x="655157" y="55474"/>
                      </a:lnTo>
                      <a:cubicBezTo>
                        <a:pt x="655155" y="25365"/>
                        <a:pt x="630747" y="958"/>
                        <a:pt x="600638" y="9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6" name="Forma libre 428">
                  <a:extLst>
                    <a:ext uri="{FF2B5EF4-FFF2-40B4-BE49-F238E27FC236}">
                      <a16:creationId xmlns:a16="http://schemas.microsoft.com/office/drawing/2014/main" id="{95CA760D-D7EE-7943-BAD8-87E85ED67073}"/>
                    </a:ext>
                  </a:extLst>
                </p:cNvPr>
                <p:cNvSpPr/>
                <p:nvPr/>
              </p:nvSpPr>
              <p:spPr>
                <a:xfrm>
                  <a:off x="5118735" y="5833374"/>
                  <a:ext cx="655475" cy="328376"/>
                </a:xfrm>
                <a:custGeom>
                  <a:avLst/>
                  <a:gdLst>
                    <a:gd name="connsiteX0" fmla="*/ 641526 w 655474"/>
                    <a:gd name="connsiteY0" fmla="*/ 958 h 328376"/>
                    <a:gd name="connsiteX1" fmla="*/ 14588 w 655474"/>
                    <a:gd name="connsiteY1" fmla="*/ 958 h 328376"/>
                    <a:gd name="connsiteX2" fmla="*/ 958 w 655474"/>
                    <a:gd name="connsiteY2" fmla="*/ 14588 h 328376"/>
                    <a:gd name="connsiteX3" fmla="*/ 958 w 655474"/>
                    <a:gd name="connsiteY3" fmla="*/ 273541 h 328376"/>
                    <a:gd name="connsiteX4" fmla="*/ 55475 w 655474"/>
                    <a:gd name="connsiteY4" fmla="*/ 328057 h 328376"/>
                    <a:gd name="connsiteX5" fmla="*/ 600640 w 655474"/>
                    <a:gd name="connsiteY5" fmla="*/ 328057 h 328376"/>
                    <a:gd name="connsiteX6" fmla="*/ 655155 w 655474"/>
                    <a:gd name="connsiteY6" fmla="*/ 273540 h 328376"/>
                    <a:gd name="connsiteX7" fmla="*/ 655155 w 655474"/>
                    <a:gd name="connsiteY7" fmla="*/ 14588 h 328376"/>
                    <a:gd name="connsiteX8" fmla="*/ 641526 w 655474"/>
                    <a:gd name="connsiteY8" fmla="*/ 958 h 328376"/>
                    <a:gd name="connsiteX9" fmla="*/ 491606 w 655474"/>
                    <a:gd name="connsiteY9" fmla="*/ 246282 h 328376"/>
                    <a:gd name="connsiteX10" fmla="*/ 450719 w 655474"/>
                    <a:gd name="connsiteY10" fmla="*/ 235089 h 328376"/>
                    <a:gd name="connsiteX11" fmla="*/ 409831 w 655474"/>
                    <a:gd name="connsiteY11" fmla="*/ 246282 h 328376"/>
                    <a:gd name="connsiteX12" fmla="*/ 328057 w 655474"/>
                    <a:gd name="connsiteY12" fmla="*/ 164508 h 328376"/>
                    <a:gd name="connsiteX13" fmla="*/ 409831 w 655474"/>
                    <a:gd name="connsiteY13" fmla="*/ 82733 h 328376"/>
                    <a:gd name="connsiteX14" fmla="*/ 450719 w 655474"/>
                    <a:gd name="connsiteY14" fmla="*/ 93926 h 328376"/>
                    <a:gd name="connsiteX15" fmla="*/ 491606 w 655474"/>
                    <a:gd name="connsiteY15" fmla="*/ 82733 h 328376"/>
                    <a:gd name="connsiteX16" fmla="*/ 573381 w 655474"/>
                    <a:gd name="connsiteY16" fmla="*/ 164508 h 328376"/>
                    <a:gd name="connsiteX17" fmla="*/ 491606 w 655474"/>
                    <a:gd name="connsiteY17" fmla="*/ 246282 h 328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474" h="328376">
                      <a:moveTo>
                        <a:pt x="641526" y="958"/>
                      </a:moveTo>
                      <a:lnTo>
                        <a:pt x="14588" y="958"/>
                      </a:lnTo>
                      <a:cubicBezTo>
                        <a:pt x="7061" y="958"/>
                        <a:pt x="958" y="7059"/>
                        <a:pt x="958" y="14588"/>
                      </a:cubicBezTo>
                      <a:lnTo>
                        <a:pt x="958" y="273541"/>
                      </a:lnTo>
                      <a:cubicBezTo>
                        <a:pt x="958" y="303648"/>
                        <a:pt x="25367" y="328057"/>
                        <a:pt x="55475" y="328057"/>
                      </a:cubicBezTo>
                      <a:lnTo>
                        <a:pt x="600640" y="328057"/>
                      </a:lnTo>
                      <a:cubicBezTo>
                        <a:pt x="630747" y="328057"/>
                        <a:pt x="655155" y="303648"/>
                        <a:pt x="655155" y="273540"/>
                      </a:cubicBezTo>
                      <a:lnTo>
                        <a:pt x="655155" y="14588"/>
                      </a:lnTo>
                      <a:cubicBezTo>
                        <a:pt x="655155" y="7059"/>
                        <a:pt x="649053" y="958"/>
                        <a:pt x="641526" y="958"/>
                      </a:cubicBezTo>
                      <a:close/>
                      <a:moveTo>
                        <a:pt x="491606" y="246282"/>
                      </a:moveTo>
                      <a:cubicBezTo>
                        <a:pt x="477178" y="246282"/>
                        <a:pt x="463230" y="242436"/>
                        <a:pt x="450719" y="235089"/>
                      </a:cubicBezTo>
                      <a:cubicBezTo>
                        <a:pt x="438207" y="242436"/>
                        <a:pt x="424260" y="246282"/>
                        <a:pt x="409831" y="246282"/>
                      </a:cubicBezTo>
                      <a:cubicBezTo>
                        <a:pt x="364738" y="246282"/>
                        <a:pt x="328057" y="209601"/>
                        <a:pt x="328057" y="164508"/>
                      </a:cubicBezTo>
                      <a:cubicBezTo>
                        <a:pt x="328057" y="119414"/>
                        <a:pt x="364738" y="82733"/>
                        <a:pt x="409831" y="82733"/>
                      </a:cubicBezTo>
                      <a:cubicBezTo>
                        <a:pt x="424260" y="82733"/>
                        <a:pt x="438207" y="86579"/>
                        <a:pt x="450719" y="93926"/>
                      </a:cubicBezTo>
                      <a:cubicBezTo>
                        <a:pt x="463230" y="86579"/>
                        <a:pt x="477178" y="82733"/>
                        <a:pt x="491606" y="82733"/>
                      </a:cubicBezTo>
                      <a:cubicBezTo>
                        <a:pt x="536700" y="82733"/>
                        <a:pt x="573381" y="119414"/>
                        <a:pt x="573381" y="164508"/>
                      </a:cubicBezTo>
                      <a:cubicBezTo>
                        <a:pt x="573381" y="209601"/>
                        <a:pt x="536700" y="246282"/>
                        <a:pt x="491606" y="24628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FC8183-7851-4942-9FCB-ED1660088EF6}"/>
                  </a:ext>
                </a:extLst>
              </p:cNvPr>
              <p:cNvSpPr txBox="1"/>
              <p:nvPr/>
            </p:nvSpPr>
            <p:spPr>
              <a:xfrm>
                <a:off x="3841831" y="10748088"/>
                <a:ext cx="38099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platforms.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0A1BA0D-7635-6440-8A2E-0D8CCF7E9E4D}"/>
                </a:ext>
              </a:extLst>
            </p:cNvPr>
            <p:cNvGrpSpPr/>
            <p:nvPr/>
          </p:nvGrpSpPr>
          <p:grpSpPr>
            <a:xfrm>
              <a:off x="7314567" y="11754996"/>
              <a:ext cx="4680626" cy="830997"/>
              <a:chOff x="10317352" y="10748088"/>
              <a:chExt cx="4680626" cy="830997"/>
            </a:xfrm>
          </p:grpSpPr>
          <p:grpSp>
            <p:nvGrpSpPr>
              <p:cNvPr id="46" name="Gráfico 282">
                <a:extLst>
                  <a:ext uri="{FF2B5EF4-FFF2-40B4-BE49-F238E27FC236}">
                    <a16:creationId xmlns:a16="http://schemas.microsoft.com/office/drawing/2014/main" id="{C019C07F-C9A2-D14E-AF9A-0D6CE4E79615}"/>
                  </a:ext>
                </a:extLst>
              </p:cNvPr>
              <p:cNvGrpSpPr/>
              <p:nvPr/>
            </p:nvGrpSpPr>
            <p:grpSpPr>
              <a:xfrm>
                <a:off x="10317352" y="10858815"/>
                <a:ext cx="597977" cy="597977"/>
                <a:chOff x="564780" y="239858"/>
                <a:chExt cx="597977" cy="597977"/>
              </a:xfrm>
              <a:solidFill>
                <a:schemeClr val="accent2"/>
              </a:solidFill>
            </p:grpSpPr>
            <p:sp>
              <p:nvSpPr>
                <p:cNvPr id="48" name="Forma libre 285">
                  <a:extLst>
                    <a:ext uri="{FF2B5EF4-FFF2-40B4-BE49-F238E27FC236}">
                      <a16:creationId xmlns:a16="http://schemas.microsoft.com/office/drawing/2014/main" id="{C37B1223-E151-A546-98E0-9E810A7DDDDC}"/>
                    </a:ext>
                  </a:extLst>
                </p:cNvPr>
                <p:cNvSpPr/>
                <p:nvPr/>
              </p:nvSpPr>
              <p:spPr>
                <a:xfrm>
                  <a:off x="563824" y="238902"/>
                  <a:ext cx="517652" cy="517652"/>
                </a:xfrm>
                <a:custGeom>
                  <a:avLst/>
                  <a:gdLst>
                    <a:gd name="connsiteX0" fmla="*/ 245812 w 517651"/>
                    <a:gd name="connsiteY0" fmla="*/ 436157 h 517651"/>
                    <a:gd name="connsiteX1" fmla="*/ 436254 w 517651"/>
                    <a:gd name="connsiteY1" fmla="*/ 245757 h 517651"/>
                    <a:gd name="connsiteX2" fmla="*/ 498982 w 517651"/>
                    <a:gd name="connsiteY2" fmla="*/ 256568 h 517651"/>
                    <a:gd name="connsiteX3" fmla="*/ 503472 w 517651"/>
                    <a:gd name="connsiteY3" fmla="*/ 257325 h 517651"/>
                    <a:gd name="connsiteX4" fmla="*/ 504004 w 517651"/>
                    <a:gd name="connsiteY4" fmla="*/ 257325 h 517651"/>
                    <a:gd name="connsiteX5" fmla="*/ 517607 w 517651"/>
                    <a:gd name="connsiteY5" fmla="*/ 243725 h 517651"/>
                    <a:gd name="connsiteX6" fmla="*/ 516783 w 517651"/>
                    <a:gd name="connsiteY6" fmla="*/ 238997 h 517651"/>
                    <a:gd name="connsiteX7" fmla="*/ 259415 w 517651"/>
                    <a:gd name="connsiteY7" fmla="*/ 956 h 517651"/>
                    <a:gd name="connsiteX8" fmla="*/ 956 w 517651"/>
                    <a:gd name="connsiteY8" fmla="*/ 259358 h 517651"/>
                    <a:gd name="connsiteX9" fmla="*/ 242915 w 517651"/>
                    <a:gd name="connsiteY9" fmla="*/ 516948 h 517651"/>
                    <a:gd name="connsiteX10" fmla="*/ 243766 w 517651"/>
                    <a:gd name="connsiteY10" fmla="*/ 516975 h 517651"/>
                    <a:gd name="connsiteX11" fmla="*/ 254606 w 517651"/>
                    <a:gd name="connsiteY11" fmla="*/ 511595 h 517651"/>
                    <a:gd name="connsiteX12" fmla="*/ 256598 w 517651"/>
                    <a:gd name="connsiteY12" fmla="*/ 498899 h 517651"/>
                    <a:gd name="connsiteX13" fmla="*/ 245812 w 517651"/>
                    <a:gd name="connsiteY13" fmla="*/ 436157 h 517651"/>
                    <a:gd name="connsiteX14" fmla="*/ 187372 w 517651"/>
                    <a:gd name="connsiteY14" fmla="*/ 350573 h 517651"/>
                    <a:gd name="connsiteX15" fmla="*/ 177756 w 517651"/>
                    <a:gd name="connsiteY15" fmla="*/ 354557 h 517651"/>
                    <a:gd name="connsiteX16" fmla="*/ 168140 w 517651"/>
                    <a:gd name="connsiteY16" fmla="*/ 350573 h 517651"/>
                    <a:gd name="connsiteX17" fmla="*/ 168140 w 517651"/>
                    <a:gd name="connsiteY17" fmla="*/ 331342 h 517651"/>
                    <a:gd name="connsiteX18" fmla="*/ 245757 w 517651"/>
                    <a:gd name="connsiteY18" fmla="*/ 253726 h 517651"/>
                    <a:gd name="connsiteX19" fmla="*/ 245757 w 517651"/>
                    <a:gd name="connsiteY19" fmla="*/ 96157 h 517651"/>
                    <a:gd name="connsiteX20" fmla="*/ 259358 w 517651"/>
                    <a:gd name="connsiteY20" fmla="*/ 82557 h 517651"/>
                    <a:gd name="connsiteX21" fmla="*/ 272958 w 517651"/>
                    <a:gd name="connsiteY21" fmla="*/ 96157 h 517651"/>
                    <a:gd name="connsiteX22" fmla="*/ 272958 w 517651"/>
                    <a:gd name="connsiteY22" fmla="*/ 259358 h 517651"/>
                    <a:gd name="connsiteX23" fmla="*/ 268974 w 517651"/>
                    <a:gd name="connsiteY23" fmla="*/ 268974 h 517651"/>
                    <a:gd name="connsiteX24" fmla="*/ 187372 w 517651"/>
                    <a:gd name="connsiteY24" fmla="*/ 350573 h 517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17651" h="517651">
                      <a:moveTo>
                        <a:pt x="245812" y="436157"/>
                      </a:moveTo>
                      <a:cubicBezTo>
                        <a:pt x="245812" y="331170"/>
                        <a:pt x="331255" y="245757"/>
                        <a:pt x="436254" y="245757"/>
                      </a:cubicBezTo>
                      <a:cubicBezTo>
                        <a:pt x="457349" y="245757"/>
                        <a:pt x="478445" y="249396"/>
                        <a:pt x="498982" y="256568"/>
                      </a:cubicBezTo>
                      <a:cubicBezTo>
                        <a:pt x="500443" y="257073"/>
                        <a:pt x="501958" y="257325"/>
                        <a:pt x="503472" y="257325"/>
                      </a:cubicBezTo>
                      <a:cubicBezTo>
                        <a:pt x="503685" y="257338"/>
                        <a:pt x="503871" y="257325"/>
                        <a:pt x="504004" y="257325"/>
                      </a:cubicBezTo>
                      <a:cubicBezTo>
                        <a:pt x="511523" y="257325"/>
                        <a:pt x="517607" y="251242"/>
                        <a:pt x="517607" y="243725"/>
                      </a:cubicBezTo>
                      <a:cubicBezTo>
                        <a:pt x="517607" y="242065"/>
                        <a:pt x="517315" y="240471"/>
                        <a:pt x="516783" y="238997"/>
                      </a:cubicBezTo>
                      <a:cubicBezTo>
                        <a:pt x="506289" y="105201"/>
                        <a:pt x="393984" y="956"/>
                        <a:pt x="259415" y="956"/>
                      </a:cubicBezTo>
                      <a:cubicBezTo>
                        <a:pt x="116901" y="956"/>
                        <a:pt x="956" y="116876"/>
                        <a:pt x="956" y="259358"/>
                      </a:cubicBezTo>
                      <a:cubicBezTo>
                        <a:pt x="956" y="395212"/>
                        <a:pt x="107230" y="508356"/>
                        <a:pt x="242915" y="516948"/>
                      </a:cubicBezTo>
                      <a:cubicBezTo>
                        <a:pt x="243180" y="516961"/>
                        <a:pt x="243474" y="516975"/>
                        <a:pt x="243766" y="516975"/>
                      </a:cubicBezTo>
                      <a:cubicBezTo>
                        <a:pt x="248016" y="516975"/>
                        <a:pt x="252029" y="514996"/>
                        <a:pt x="254606" y="511595"/>
                      </a:cubicBezTo>
                      <a:cubicBezTo>
                        <a:pt x="257369" y="507969"/>
                        <a:pt x="258113" y="503202"/>
                        <a:pt x="256598" y="498899"/>
                      </a:cubicBezTo>
                      <a:cubicBezTo>
                        <a:pt x="249451" y="478379"/>
                        <a:pt x="245812" y="457261"/>
                        <a:pt x="245812" y="436157"/>
                      </a:cubicBezTo>
                      <a:close/>
                      <a:moveTo>
                        <a:pt x="187372" y="350573"/>
                      </a:moveTo>
                      <a:cubicBezTo>
                        <a:pt x="184716" y="353228"/>
                        <a:pt x="181235" y="354557"/>
                        <a:pt x="177756" y="354557"/>
                      </a:cubicBezTo>
                      <a:cubicBezTo>
                        <a:pt x="174277" y="354557"/>
                        <a:pt x="170797" y="353228"/>
                        <a:pt x="168140" y="350573"/>
                      </a:cubicBezTo>
                      <a:cubicBezTo>
                        <a:pt x="162827" y="345260"/>
                        <a:pt x="162827" y="336653"/>
                        <a:pt x="168140" y="331342"/>
                      </a:cubicBezTo>
                      <a:lnTo>
                        <a:pt x="245757" y="253726"/>
                      </a:lnTo>
                      <a:lnTo>
                        <a:pt x="245757" y="96157"/>
                      </a:lnTo>
                      <a:cubicBezTo>
                        <a:pt x="245757" y="88640"/>
                        <a:pt x="251840" y="82557"/>
                        <a:pt x="259358" y="82557"/>
                      </a:cubicBezTo>
                      <a:cubicBezTo>
                        <a:pt x="266875" y="82557"/>
                        <a:pt x="272958" y="88640"/>
                        <a:pt x="272958" y="96157"/>
                      </a:cubicBezTo>
                      <a:lnTo>
                        <a:pt x="272958" y="259358"/>
                      </a:lnTo>
                      <a:cubicBezTo>
                        <a:pt x="272958" y="262970"/>
                        <a:pt x="271524" y="266424"/>
                        <a:pt x="268974" y="268974"/>
                      </a:cubicBezTo>
                      <a:lnTo>
                        <a:pt x="187372" y="35057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9" name="Forma libre 286">
                  <a:extLst>
                    <a:ext uri="{FF2B5EF4-FFF2-40B4-BE49-F238E27FC236}">
                      <a16:creationId xmlns:a16="http://schemas.microsoft.com/office/drawing/2014/main" id="{AF1838E0-C092-444C-9784-BDE982982668}"/>
                    </a:ext>
                  </a:extLst>
                </p:cNvPr>
                <p:cNvSpPr/>
                <p:nvPr/>
              </p:nvSpPr>
              <p:spPr>
                <a:xfrm>
                  <a:off x="835824" y="510902"/>
                  <a:ext cx="327676" cy="327676"/>
                </a:xfrm>
                <a:custGeom>
                  <a:avLst/>
                  <a:gdLst>
                    <a:gd name="connsiteX0" fmla="*/ 164157 w 327676"/>
                    <a:gd name="connsiteY0" fmla="*/ 956 h 327676"/>
                    <a:gd name="connsiteX1" fmla="*/ 956 w 327676"/>
                    <a:gd name="connsiteY1" fmla="*/ 164157 h 327676"/>
                    <a:gd name="connsiteX2" fmla="*/ 164157 w 327676"/>
                    <a:gd name="connsiteY2" fmla="*/ 327357 h 327676"/>
                    <a:gd name="connsiteX3" fmla="*/ 327357 w 327676"/>
                    <a:gd name="connsiteY3" fmla="*/ 164157 h 327676"/>
                    <a:gd name="connsiteX4" fmla="*/ 164157 w 327676"/>
                    <a:gd name="connsiteY4" fmla="*/ 956 h 327676"/>
                    <a:gd name="connsiteX5" fmla="*/ 157357 w 327676"/>
                    <a:gd name="connsiteY5" fmla="*/ 150558 h 327676"/>
                    <a:gd name="connsiteX6" fmla="*/ 170958 w 327676"/>
                    <a:gd name="connsiteY6" fmla="*/ 150558 h 327676"/>
                    <a:gd name="connsiteX7" fmla="*/ 218557 w 327676"/>
                    <a:gd name="connsiteY7" fmla="*/ 198157 h 327676"/>
                    <a:gd name="connsiteX8" fmla="*/ 177757 w 327676"/>
                    <a:gd name="connsiteY8" fmla="*/ 245070 h 327676"/>
                    <a:gd name="connsiteX9" fmla="*/ 177757 w 327676"/>
                    <a:gd name="connsiteY9" fmla="*/ 259358 h 327676"/>
                    <a:gd name="connsiteX10" fmla="*/ 164157 w 327676"/>
                    <a:gd name="connsiteY10" fmla="*/ 272958 h 327676"/>
                    <a:gd name="connsiteX11" fmla="*/ 150556 w 327676"/>
                    <a:gd name="connsiteY11" fmla="*/ 259358 h 327676"/>
                    <a:gd name="connsiteX12" fmla="*/ 150556 w 327676"/>
                    <a:gd name="connsiteY12" fmla="*/ 245757 h 327676"/>
                    <a:gd name="connsiteX13" fmla="*/ 123357 w 327676"/>
                    <a:gd name="connsiteY13" fmla="*/ 245757 h 327676"/>
                    <a:gd name="connsiteX14" fmla="*/ 109756 w 327676"/>
                    <a:gd name="connsiteY14" fmla="*/ 232157 h 327676"/>
                    <a:gd name="connsiteX15" fmla="*/ 123357 w 327676"/>
                    <a:gd name="connsiteY15" fmla="*/ 218556 h 327676"/>
                    <a:gd name="connsiteX16" fmla="*/ 170956 w 327676"/>
                    <a:gd name="connsiteY16" fmla="*/ 218556 h 327676"/>
                    <a:gd name="connsiteX17" fmla="*/ 191356 w 327676"/>
                    <a:gd name="connsiteY17" fmla="*/ 198156 h 327676"/>
                    <a:gd name="connsiteX18" fmla="*/ 170956 w 327676"/>
                    <a:gd name="connsiteY18" fmla="*/ 177756 h 327676"/>
                    <a:gd name="connsiteX19" fmla="*/ 157357 w 327676"/>
                    <a:gd name="connsiteY19" fmla="*/ 177756 h 327676"/>
                    <a:gd name="connsiteX20" fmla="*/ 109757 w 327676"/>
                    <a:gd name="connsiteY20" fmla="*/ 130156 h 327676"/>
                    <a:gd name="connsiteX21" fmla="*/ 150558 w 327676"/>
                    <a:gd name="connsiteY21" fmla="*/ 83244 h 327676"/>
                    <a:gd name="connsiteX22" fmla="*/ 150558 w 327676"/>
                    <a:gd name="connsiteY22" fmla="*/ 68956 h 327676"/>
                    <a:gd name="connsiteX23" fmla="*/ 164158 w 327676"/>
                    <a:gd name="connsiteY23" fmla="*/ 55356 h 327676"/>
                    <a:gd name="connsiteX24" fmla="*/ 177757 w 327676"/>
                    <a:gd name="connsiteY24" fmla="*/ 68957 h 327676"/>
                    <a:gd name="connsiteX25" fmla="*/ 177757 w 327676"/>
                    <a:gd name="connsiteY25" fmla="*/ 82558 h 327676"/>
                    <a:gd name="connsiteX26" fmla="*/ 204957 w 327676"/>
                    <a:gd name="connsiteY26" fmla="*/ 82558 h 327676"/>
                    <a:gd name="connsiteX27" fmla="*/ 218557 w 327676"/>
                    <a:gd name="connsiteY27" fmla="*/ 96158 h 327676"/>
                    <a:gd name="connsiteX28" fmla="*/ 204957 w 327676"/>
                    <a:gd name="connsiteY28" fmla="*/ 109759 h 327676"/>
                    <a:gd name="connsiteX29" fmla="*/ 157357 w 327676"/>
                    <a:gd name="connsiteY29" fmla="*/ 109759 h 327676"/>
                    <a:gd name="connsiteX30" fmla="*/ 136957 w 327676"/>
                    <a:gd name="connsiteY30" fmla="*/ 130159 h 327676"/>
                    <a:gd name="connsiteX31" fmla="*/ 157357 w 327676"/>
                    <a:gd name="connsiteY31" fmla="*/ 150558 h 32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27676" h="327676">
                      <a:moveTo>
                        <a:pt x="164157" y="956"/>
                      </a:moveTo>
                      <a:cubicBezTo>
                        <a:pt x="74163" y="956"/>
                        <a:pt x="956" y="74163"/>
                        <a:pt x="956" y="164157"/>
                      </a:cubicBezTo>
                      <a:cubicBezTo>
                        <a:pt x="956" y="254150"/>
                        <a:pt x="74163" y="327357"/>
                        <a:pt x="164157" y="327357"/>
                      </a:cubicBezTo>
                      <a:cubicBezTo>
                        <a:pt x="254150" y="327357"/>
                        <a:pt x="327357" y="254150"/>
                        <a:pt x="327357" y="164157"/>
                      </a:cubicBezTo>
                      <a:cubicBezTo>
                        <a:pt x="327357" y="74163"/>
                        <a:pt x="254152" y="956"/>
                        <a:pt x="164157" y="956"/>
                      </a:cubicBezTo>
                      <a:close/>
                      <a:moveTo>
                        <a:pt x="157357" y="150558"/>
                      </a:moveTo>
                      <a:lnTo>
                        <a:pt x="170958" y="150558"/>
                      </a:lnTo>
                      <a:cubicBezTo>
                        <a:pt x="197201" y="150558"/>
                        <a:pt x="218557" y="171914"/>
                        <a:pt x="218557" y="198157"/>
                      </a:cubicBezTo>
                      <a:cubicBezTo>
                        <a:pt x="218557" y="222074"/>
                        <a:pt x="200766" y="241737"/>
                        <a:pt x="177757" y="245070"/>
                      </a:cubicBezTo>
                      <a:lnTo>
                        <a:pt x="177757" y="259358"/>
                      </a:lnTo>
                      <a:cubicBezTo>
                        <a:pt x="177757" y="266875"/>
                        <a:pt x="171674" y="272958"/>
                        <a:pt x="164157" y="272958"/>
                      </a:cubicBezTo>
                      <a:cubicBezTo>
                        <a:pt x="156639" y="272958"/>
                        <a:pt x="150556" y="266875"/>
                        <a:pt x="150556" y="259358"/>
                      </a:cubicBezTo>
                      <a:lnTo>
                        <a:pt x="150556" y="245757"/>
                      </a:lnTo>
                      <a:lnTo>
                        <a:pt x="123357" y="245757"/>
                      </a:lnTo>
                      <a:cubicBezTo>
                        <a:pt x="115839" y="245757"/>
                        <a:pt x="109756" y="239674"/>
                        <a:pt x="109756" y="232157"/>
                      </a:cubicBezTo>
                      <a:cubicBezTo>
                        <a:pt x="109756" y="224639"/>
                        <a:pt x="115839" y="218556"/>
                        <a:pt x="123357" y="218556"/>
                      </a:cubicBezTo>
                      <a:lnTo>
                        <a:pt x="170956" y="218556"/>
                      </a:lnTo>
                      <a:cubicBezTo>
                        <a:pt x="182193" y="218556"/>
                        <a:pt x="191356" y="209405"/>
                        <a:pt x="191356" y="198156"/>
                      </a:cubicBezTo>
                      <a:cubicBezTo>
                        <a:pt x="191356" y="186907"/>
                        <a:pt x="182192" y="177756"/>
                        <a:pt x="170956" y="177756"/>
                      </a:cubicBezTo>
                      <a:lnTo>
                        <a:pt x="157357" y="177756"/>
                      </a:lnTo>
                      <a:cubicBezTo>
                        <a:pt x="131114" y="177756"/>
                        <a:pt x="109757" y="156400"/>
                        <a:pt x="109757" y="130156"/>
                      </a:cubicBezTo>
                      <a:cubicBezTo>
                        <a:pt x="109757" y="106240"/>
                        <a:pt x="127549" y="86577"/>
                        <a:pt x="150558" y="83244"/>
                      </a:cubicBezTo>
                      <a:lnTo>
                        <a:pt x="150558" y="68956"/>
                      </a:lnTo>
                      <a:cubicBezTo>
                        <a:pt x="150558" y="61439"/>
                        <a:pt x="156641" y="55356"/>
                        <a:pt x="164158" y="55356"/>
                      </a:cubicBezTo>
                      <a:cubicBezTo>
                        <a:pt x="171676" y="55356"/>
                        <a:pt x="177757" y="61440"/>
                        <a:pt x="177757" y="68957"/>
                      </a:cubicBezTo>
                      <a:lnTo>
                        <a:pt x="177757" y="82558"/>
                      </a:lnTo>
                      <a:lnTo>
                        <a:pt x="204957" y="82558"/>
                      </a:lnTo>
                      <a:cubicBezTo>
                        <a:pt x="212474" y="82558"/>
                        <a:pt x="218557" y="88641"/>
                        <a:pt x="218557" y="96158"/>
                      </a:cubicBezTo>
                      <a:cubicBezTo>
                        <a:pt x="218557" y="103676"/>
                        <a:pt x="212474" y="109759"/>
                        <a:pt x="204957" y="109759"/>
                      </a:cubicBezTo>
                      <a:lnTo>
                        <a:pt x="157357" y="109759"/>
                      </a:lnTo>
                      <a:cubicBezTo>
                        <a:pt x="146121" y="109759"/>
                        <a:pt x="136957" y="118909"/>
                        <a:pt x="136957" y="130159"/>
                      </a:cubicBezTo>
                      <a:cubicBezTo>
                        <a:pt x="136957" y="141408"/>
                        <a:pt x="146122" y="150558"/>
                        <a:pt x="157357" y="1505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33E7D7-0F79-E144-96AD-EFA3633AF4A3}"/>
                  </a:ext>
                </a:extLst>
              </p:cNvPr>
              <p:cNvSpPr txBox="1"/>
              <p:nvPr/>
            </p:nvSpPr>
            <p:spPr>
              <a:xfrm>
                <a:off x="11188072" y="10748088"/>
                <a:ext cx="38099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platforms.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2A099A-BB81-D140-8828-BBD38D47A074}"/>
                </a:ext>
              </a:extLst>
            </p:cNvPr>
            <p:cNvSpPr txBox="1"/>
            <p:nvPr/>
          </p:nvSpPr>
          <p:spPr>
            <a:xfrm>
              <a:off x="1725231" y="11077299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2D8C04-C112-274E-82A5-47AC431DBC97}"/>
                </a:ext>
              </a:extLst>
            </p:cNvPr>
            <p:cNvSpPr txBox="1"/>
            <p:nvPr/>
          </p:nvSpPr>
          <p:spPr>
            <a:xfrm>
              <a:off x="7183922" y="11077299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53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6EA637-65FA-0C41-B8E1-53DF1BBEED88}"/>
              </a:ext>
            </a:extLst>
          </p:cNvPr>
          <p:cNvGrpSpPr/>
          <p:nvPr/>
        </p:nvGrpSpPr>
        <p:grpSpPr>
          <a:xfrm>
            <a:off x="1667368" y="6372217"/>
            <a:ext cx="21071176" cy="6073476"/>
            <a:chOff x="1667368" y="4146803"/>
            <a:chExt cx="21071176" cy="7253862"/>
          </a:xfrm>
        </p:grpSpPr>
        <p:graphicFrame>
          <p:nvGraphicFramePr>
            <p:cNvPr id="52" name="Chart 51">
              <a:extLst>
                <a:ext uri="{FF2B5EF4-FFF2-40B4-BE49-F238E27FC236}">
                  <a16:creationId xmlns:a16="http://schemas.microsoft.com/office/drawing/2014/main" id="{686B59AA-43B6-D349-84CA-98A1B4B340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1180953"/>
                </p:ext>
              </p:extLst>
            </p:nvPr>
          </p:nvGraphicFramePr>
          <p:xfrm>
            <a:off x="12779809" y="4146803"/>
            <a:ext cx="9744911" cy="66012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7" name="Chart 56">
              <a:extLst>
                <a:ext uri="{FF2B5EF4-FFF2-40B4-BE49-F238E27FC236}">
                  <a16:creationId xmlns:a16="http://schemas.microsoft.com/office/drawing/2014/main" id="{8989B080-82A5-1D4A-BE77-2F4D1969BC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22917413"/>
                </p:ext>
              </p:extLst>
            </p:nvPr>
          </p:nvGraphicFramePr>
          <p:xfrm>
            <a:off x="12779809" y="5216910"/>
            <a:ext cx="9744911" cy="53506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3767B07-00C0-5C48-BCA9-1EDEB349E312}"/>
                </a:ext>
              </a:extLst>
            </p:cNvPr>
            <p:cNvGrpSpPr/>
            <p:nvPr/>
          </p:nvGrpSpPr>
          <p:grpSpPr>
            <a:xfrm>
              <a:off x="1852930" y="4146803"/>
              <a:ext cx="9744911" cy="6601285"/>
              <a:chOff x="2199517" y="4112693"/>
              <a:chExt cx="9989309" cy="6601285"/>
            </a:xfrm>
          </p:grpSpPr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61426296-0C9E-8C43-B2E5-F8AFC8DF714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81920044"/>
                  </p:ext>
                </p:extLst>
              </p:nvPr>
            </p:nvGraphicFramePr>
            <p:xfrm>
              <a:off x="2199517" y="4112693"/>
              <a:ext cx="9989309" cy="66012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50" name="Chart 49">
                <a:extLst>
                  <a:ext uri="{FF2B5EF4-FFF2-40B4-BE49-F238E27FC236}">
                    <a16:creationId xmlns:a16="http://schemas.microsoft.com/office/drawing/2014/main" id="{8B14DF1D-CA14-8741-B94B-604B95B6927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7216103"/>
                  </p:ext>
                </p:extLst>
              </p:nvPr>
            </p:nvGraphicFramePr>
            <p:xfrm>
              <a:off x="2199517" y="5182800"/>
              <a:ext cx="9989309" cy="535062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6E9D60-261D-9E46-A4E9-1A2C2639D67F}"/>
                </a:ext>
              </a:extLst>
            </p:cNvPr>
            <p:cNvGrpSpPr/>
            <p:nvPr/>
          </p:nvGrpSpPr>
          <p:grpSpPr>
            <a:xfrm>
              <a:off x="1667368" y="10939000"/>
              <a:ext cx="10136703" cy="461665"/>
              <a:chOff x="1667368" y="10939000"/>
              <a:chExt cx="10136703" cy="46166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DA3872-AD26-7645-B2FC-FA4EB568E72D}"/>
                  </a:ext>
                </a:extLst>
              </p:cNvPr>
              <p:cNvSpPr txBox="1"/>
              <p:nvPr/>
            </p:nvSpPr>
            <p:spPr>
              <a:xfrm>
                <a:off x="1667368" y="10939000"/>
                <a:ext cx="1610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Oct 01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65B3305-67B0-E740-A5E9-0E2151B3B5DD}"/>
                  </a:ext>
                </a:extLst>
              </p:cNvPr>
              <p:cNvSpPr txBox="1"/>
              <p:nvPr/>
            </p:nvSpPr>
            <p:spPr>
              <a:xfrm>
                <a:off x="10193850" y="10939000"/>
                <a:ext cx="1610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Today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9E1EE13-8C93-9F49-A4E4-F0C823E09539}"/>
                </a:ext>
              </a:extLst>
            </p:cNvPr>
            <p:cNvGrpSpPr/>
            <p:nvPr/>
          </p:nvGrpSpPr>
          <p:grpSpPr>
            <a:xfrm>
              <a:off x="12601841" y="10939000"/>
              <a:ext cx="10136703" cy="461665"/>
              <a:chOff x="1667368" y="10939000"/>
              <a:chExt cx="10136703" cy="461665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FCD433D-A7FD-2C4B-BD18-8C9D2278351B}"/>
                  </a:ext>
                </a:extLst>
              </p:cNvPr>
              <p:cNvSpPr txBox="1"/>
              <p:nvPr/>
            </p:nvSpPr>
            <p:spPr>
              <a:xfrm>
                <a:off x="1667368" y="10939000"/>
                <a:ext cx="1610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Oct 01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0744407-5C1A-7D45-AED7-AC8FFA6FC084}"/>
                  </a:ext>
                </a:extLst>
              </p:cNvPr>
              <p:cNvSpPr txBox="1"/>
              <p:nvPr/>
            </p:nvSpPr>
            <p:spPr>
              <a:xfrm>
                <a:off x="10193850" y="10939000"/>
                <a:ext cx="1610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Today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DA93B9-43CD-784F-891B-A1E7FA4CA027}"/>
              </a:ext>
            </a:extLst>
          </p:cNvPr>
          <p:cNvGrpSpPr/>
          <p:nvPr/>
        </p:nvGrpSpPr>
        <p:grpSpPr>
          <a:xfrm>
            <a:off x="2145305" y="4395294"/>
            <a:ext cx="8670775" cy="2335978"/>
            <a:chOff x="2097913" y="4590532"/>
            <a:chExt cx="8670775" cy="23359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E9B73F-EAB8-1C43-A32C-2B0A45AB1408}"/>
                </a:ext>
              </a:extLst>
            </p:cNvPr>
            <p:cNvSpPr txBox="1"/>
            <p:nvPr/>
          </p:nvSpPr>
          <p:spPr>
            <a:xfrm>
              <a:off x="2097913" y="5106035"/>
              <a:ext cx="2877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01</a:t>
              </a: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CCC92C5D-3AD2-A94E-A2E6-B57EBE70C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657" y="4590532"/>
              <a:ext cx="5684031" cy="1333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8000" b="1" baseline="0" dirty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$34,750</a:t>
              </a:r>
              <a:endParaRPr lang="x-none" altLang="x-none" sz="8000" b="1" baseline="0">
                <a:solidFill>
                  <a:schemeClr val="accent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FBE271-3375-714A-8172-5FA1D47963A5}"/>
                </a:ext>
              </a:extLst>
            </p:cNvPr>
            <p:cNvSpPr txBox="1"/>
            <p:nvPr/>
          </p:nvSpPr>
          <p:spPr>
            <a:xfrm>
              <a:off x="2097913" y="5972403"/>
              <a:ext cx="8670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6B185B1-958E-AB48-AC73-5684D1BB1C3F}"/>
              </a:ext>
            </a:extLst>
          </p:cNvPr>
          <p:cNvGrpSpPr/>
          <p:nvPr/>
        </p:nvGrpSpPr>
        <p:grpSpPr>
          <a:xfrm>
            <a:off x="13049298" y="4395294"/>
            <a:ext cx="8670775" cy="2335978"/>
            <a:chOff x="2097913" y="4590532"/>
            <a:chExt cx="8670775" cy="233597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D18862F-BA19-3344-954B-FA47D2A52151}"/>
                </a:ext>
              </a:extLst>
            </p:cNvPr>
            <p:cNvSpPr txBox="1"/>
            <p:nvPr/>
          </p:nvSpPr>
          <p:spPr>
            <a:xfrm>
              <a:off x="2097913" y="5106035"/>
              <a:ext cx="2877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02</a:t>
              </a:r>
            </a:p>
          </p:txBody>
        </p:sp>
        <p:sp>
          <p:nvSpPr>
            <p:cNvPr id="70" name="Rectangle 13">
              <a:extLst>
                <a:ext uri="{FF2B5EF4-FFF2-40B4-BE49-F238E27FC236}">
                  <a16:creationId xmlns:a16="http://schemas.microsoft.com/office/drawing/2014/main" id="{983B92EF-DF13-384B-8A65-90DCF8E1C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657" y="4590532"/>
              <a:ext cx="5684031" cy="1333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8000" b="1" baseline="0" dirty="0">
                  <a:solidFill>
                    <a:schemeClr val="accent3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$26,593</a:t>
              </a:r>
              <a:endParaRPr lang="x-none" altLang="x-none" sz="8000" b="1" baseline="0">
                <a:solidFill>
                  <a:schemeClr val="accent3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61757D-9185-ED4E-8F2B-1B185F7395B3}"/>
                </a:ext>
              </a:extLst>
            </p:cNvPr>
            <p:cNvSpPr txBox="1"/>
            <p:nvPr/>
          </p:nvSpPr>
          <p:spPr>
            <a:xfrm>
              <a:off x="2097913" y="5972403"/>
              <a:ext cx="8670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31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D7302D-DB48-AE40-BA99-75CBFEEA7868}"/>
              </a:ext>
            </a:extLst>
          </p:cNvPr>
          <p:cNvGrpSpPr/>
          <p:nvPr/>
        </p:nvGrpSpPr>
        <p:grpSpPr>
          <a:xfrm>
            <a:off x="1397335" y="4444316"/>
            <a:ext cx="21582982" cy="7954569"/>
            <a:chOff x="1402096" y="4177616"/>
            <a:chExt cx="21582982" cy="7954569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1694FFD2-EB8A-6644-B263-FEE0BB22985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8652102"/>
                </p:ext>
              </p:extLst>
            </p:nvPr>
          </p:nvGraphicFramePr>
          <p:xfrm>
            <a:off x="1402096" y="4959111"/>
            <a:ext cx="21582982" cy="51685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5CCBB7-C8E2-4D4F-B7D7-8BD98393937A}"/>
                </a:ext>
              </a:extLst>
            </p:cNvPr>
            <p:cNvGrpSpPr/>
            <p:nvPr/>
          </p:nvGrpSpPr>
          <p:grpSpPr>
            <a:xfrm>
              <a:off x="2363284" y="10589318"/>
              <a:ext cx="3525799" cy="1542867"/>
              <a:chOff x="10190597" y="5344993"/>
              <a:chExt cx="3996458" cy="1748825"/>
            </a:xfrm>
          </p:grpSpPr>
          <p:sp>
            <p:nvSpPr>
              <p:cNvPr id="44" name="Rectangle 25">
                <a:extLst>
                  <a:ext uri="{FF2B5EF4-FFF2-40B4-BE49-F238E27FC236}">
                    <a16:creationId xmlns:a16="http://schemas.microsoft.com/office/drawing/2014/main" id="{466F3EF2-A404-6B48-97A3-53D4451BB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344993"/>
                <a:ext cx="3996458" cy="5600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Week 1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E9150D78-D0B0-894C-ACB6-CCFEA30D2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826287"/>
                <a:ext cx="3996458" cy="126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$60K</a:t>
                </a:r>
                <a:endParaRPr lang="x-none" altLang="x-none" sz="6600" b="1" baseline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837A9A-391B-B342-853B-A4C1D3AFC4E7}"/>
                </a:ext>
              </a:extLst>
            </p:cNvPr>
            <p:cNvGrpSpPr/>
            <p:nvPr/>
          </p:nvGrpSpPr>
          <p:grpSpPr>
            <a:xfrm>
              <a:off x="7778843" y="10589318"/>
              <a:ext cx="3525799" cy="1542867"/>
              <a:chOff x="10190597" y="5344993"/>
              <a:chExt cx="3996458" cy="1748825"/>
            </a:xfrm>
          </p:grpSpPr>
          <p:sp>
            <p:nvSpPr>
              <p:cNvPr id="47" name="Rectangle 25">
                <a:extLst>
                  <a:ext uri="{FF2B5EF4-FFF2-40B4-BE49-F238E27FC236}">
                    <a16:creationId xmlns:a16="http://schemas.microsoft.com/office/drawing/2014/main" id="{29634BF0-E07B-2E44-9CB1-5311EB4D4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344993"/>
                <a:ext cx="3996458" cy="5600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Week 2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48" name="Rectangle 26">
                <a:extLst>
                  <a:ext uri="{FF2B5EF4-FFF2-40B4-BE49-F238E27FC236}">
                    <a16:creationId xmlns:a16="http://schemas.microsoft.com/office/drawing/2014/main" id="{18C7F4D5-7743-324C-9F2D-B27B41944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826287"/>
                <a:ext cx="3996458" cy="126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$7K</a:t>
                </a:r>
                <a:endParaRPr lang="x-none" altLang="x-none" sz="6600" b="1" baseline="0">
                  <a:solidFill>
                    <a:schemeClr val="accent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FDB4441-BB01-4740-B4E5-AC6539FD94E1}"/>
                </a:ext>
              </a:extLst>
            </p:cNvPr>
            <p:cNvGrpSpPr/>
            <p:nvPr/>
          </p:nvGrpSpPr>
          <p:grpSpPr>
            <a:xfrm>
              <a:off x="13073010" y="10589318"/>
              <a:ext cx="3525799" cy="1542867"/>
              <a:chOff x="10190597" y="5344993"/>
              <a:chExt cx="3996458" cy="1748825"/>
            </a:xfrm>
          </p:grpSpPr>
          <p:sp>
            <p:nvSpPr>
              <p:cNvPr id="51" name="Rectangle 25">
                <a:extLst>
                  <a:ext uri="{FF2B5EF4-FFF2-40B4-BE49-F238E27FC236}">
                    <a16:creationId xmlns:a16="http://schemas.microsoft.com/office/drawing/2014/main" id="{596E49A8-4012-A844-9652-CEED866BB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344993"/>
                <a:ext cx="3996458" cy="5600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Week 3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53" name="Rectangle 26">
                <a:extLst>
                  <a:ext uri="{FF2B5EF4-FFF2-40B4-BE49-F238E27FC236}">
                    <a16:creationId xmlns:a16="http://schemas.microsoft.com/office/drawing/2014/main" id="{D818FF2B-932B-D340-8DC1-DBA991907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826287"/>
                <a:ext cx="3996458" cy="126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chemeClr val="accent3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$23K</a:t>
                </a:r>
                <a:endParaRPr lang="x-none" altLang="x-none" sz="6600" b="1" baseline="0">
                  <a:solidFill>
                    <a:schemeClr val="accent3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9D7291F-76A7-834E-9126-CE0313AD0371}"/>
                </a:ext>
              </a:extLst>
            </p:cNvPr>
            <p:cNvGrpSpPr/>
            <p:nvPr/>
          </p:nvGrpSpPr>
          <p:grpSpPr>
            <a:xfrm>
              <a:off x="18421892" y="10589318"/>
              <a:ext cx="3525799" cy="1542867"/>
              <a:chOff x="10190597" y="5344993"/>
              <a:chExt cx="3996458" cy="1748825"/>
            </a:xfrm>
          </p:grpSpPr>
          <p:sp>
            <p:nvSpPr>
              <p:cNvPr id="55" name="Rectangle 25">
                <a:extLst>
                  <a:ext uri="{FF2B5EF4-FFF2-40B4-BE49-F238E27FC236}">
                    <a16:creationId xmlns:a16="http://schemas.microsoft.com/office/drawing/2014/main" id="{5436AE2F-CF16-4C47-B03D-A6A6FE66E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344993"/>
                <a:ext cx="3996458" cy="5600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Week 4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56" name="Rectangle 26">
                <a:extLst>
                  <a:ext uri="{FF2B5EF4-FFF2-40B4-BE49-F238E27FC236}">
                    <a16:creationId xmlns:a16="http://schemas.microsoft.com/office/drawing/2014/main" id="{1B679FC0-B9F0-9A44-8221-6A52EA131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0597" y="5826287"/>
                <a:ext cx="3996458" cy="126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chemeClr val="accent4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$18K</a:t>
                </a:r>
                <a:endParaRPr lang="x-none" altLang="x-none" sz="6600" b="1" baseline="0">
                  <a:solidFill>
                    <a:schemeClr val="accent4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FAB2FB-35AE-F24E-92DA-A163E3A5CFF4}"/>
                </a:ext>
              </a:extLst>
            </p:cNvPr>
            <p:cNvSpPr txBox="1"/>
            <p:nvPr/>
          </p:nvSpPr>
          <p:spPr>
            <a:xfrm>
              <a:off x="5518151" y="4177616"/>
              <a:ext cx="13341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42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77CF2AAC-A7E0-0046-8081-7D3084F0BD13}"/>
              </a:ext>
            </a:extLst>
          </p:cNvPr>
          <p:cNvSpPr/>
          <p:nvPr/>
        </p:nvSpPr>
        <p:spPr>
          <a:xfrm>
            <a:off x="1983739" y="7243361"/>
            <a:ext cx="20908918" cy="4767943"/>
          </a:xfrm>
          <a:custGeom>
            <a:avLst/>
            <a:gdLst>
              <a:gd name="connsiteX0" fmla="*/ 0 w 20908918"/>
              <a:gd name="connsiteY0" fmla="*/ 6204858 h 6204858"/>
              <a:gd name="connsiteX1" fmla="*/ 10454459 w 20908918"/>
              <a:gd name="connsiteY1" fmla="*/ 0 h 6204858"/>
              <a:gd name="connsiteX2" fmla="*/ 20908918 w 20908918"/>
              <a:gd name="connsiteY2" fmla="*/ 6204858 h 6204858"/>
              <a:gd name="connsiteX3" fmla="*/ 0 w 20908918"/>
              <a:gd name="connsiteY3" fmla="*/ 6204858 h 6204858"/>
              <a:gd name="connsiteX0" fmla="*/ 0 w 20908918"/>
              <a:gd name="connsiteY0" fmla="*/ 4767943 h 4767943"/>
              <a:gd name="connsiteX1" fmla="*/ 14863174 w 20908918"/>
              <a:gd name="connsiteY1" fmla="*/ 0 h 4767943"/>
              <a:gd name="connsiteX2" fmla="*/ 20908918 w 20908918"/>
              <a:gd name="connsiteY2" fmla="*/ 4767943 h 4767943"/>
              <a:gd name="connsiteX3" fmla="*/ 0 w 20908918"/>
              <a:gd name="connsiteY3" fmla="*/ 4767943 h 476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8918" h="4767943">
                <a:moveTo>
                  <a:pt x="0" y="4767943"/>
                </a:moveTo>
                <a:lnTo>
                  <a:pt x="14863174" y="0"/>
                </a:lnTo>
                <a:lnTo>
                  <a:pt x="20908918" y="4767943"/>
                </a:lnTo>
                <a:lnTo>
                  <a:pt x="0" y="4767943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C59F-5F44-5C47-BB0C-002A0B25D74D}"/>
              </a:ext>
            </a:extLst>
          </p:cNvPr>
          <p:cNvSpPr/>
          <p:nvPr/>
        </p:nvSpPr>
        <p:spPr>
          <a:xfrm>
            <a:off x="16341688" y="6798944"/>
            <a:ext cx="973393" cy="973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26C965B-5ABC-2643-A1F6-A6CA5CEF4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11897"/>
              </p:ext>
            </p:extLst>
          </p:nvPr>
        </p:nvGraphicFramePr>
        <p:xfrm>
          <a:off x="874712" y="5275760"/>
          <a:ext cx="22637750" cy="7456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262BA4E2-3EE7-744D-BC5C-2E01FFC49017}"/>
              </a:ext>
            </a:extLst>
          </p:cNvPr>
          <p:cNvGrpSpPr/>
          <p:nvPr/>
        </p:nvGrpSpPr>
        <p:grpSpPr>
          <a:xfrm>
            <a:off x="14950438" y="4735434"/>
            <a:ext cx="3745472" cy="1649514"/>
            <a:chOff x="4681335" y="6735984"/>
            <a:chExt cx="3115084" cy="137189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76DA52-B202-3F4A-8EA0-6580676B9898}"/>
                </a:ext>
              </a:extLst>
            </p:cNvPr>
            <p:cNvGrpSpPr/>
            <p:nvPr/>
          </p:nvGrpSpPr>
          <p:grpSpPr>
            <a:xfrm rot="10800000">
              <a:off x="4681335" y="6735984"/>
              <a:ext cx="3115084" cy="1371891"/>
              <a:chOff x="5632676" y="9634807"/>
              <a:chExt cx="3115084" cy="1371891"/>
            </a:xfrm>
            <a:solidFill>
              <a:schemeClr val="tx2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934B930-E81B-B642-B8C0-B0CB9FEC4829}"/>
                  </a:ext>
                </a:extLst>
              </p:cNvPr>
              <p:cNvSpPr/>
              <p:nvPr/>
            </p:nvSpPr>
            <p:spPr>
              <a:xfrm>
                <a:off x="5632676" y="9906001"/>
                <a:ext cx="3115084" cy="110069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CE73154E-2E12-AD45-9D82-A25E51117559}"/>
                  </a:ext>
                </a:extLst>
              </p:cNvPr>
              <p:cNvSpPr/>
              <p:nvPr/>
            </p:nvSpPr>
            <p:spPr>
              <a:xfrm>
                <a:off x="6928486" y="9634807"/>
                <a:ext cx="523464" cy="423593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60">
              <a:extLst>
                <a:ext uri="{FF2B5EF4-FFF2-40B4-BE49-F238E27FC236}">
                  <a16:creationId xmlns:a16="http://schemas.microsoft.com/office/drawing/2014/main" id="{F0BAFD14-949A-FF42-83D8-7D1EA271079C}"/>
                </a:ext>
              </a:extLst>
            </p:cNvPr>
            <p:cNvSpPr txBox="1"/>
            <p:nvPr/>
          </p:nvSpPr>
          <p:spPr>
            <a:xfrm>
              <a:off x="4865855" y="7077246"/>
              <a:ext cx="1368320" cy="43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30.2%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320D74-2CC3-8844-8BF1-4C6D2A62624B}"/>
                </a:ext>
              </a:extLst>
            </p:cNvPr>
            <p:cNvSpPr txBox="1"/>
            <p:nvPr/>
          </p:nvSpPr>
          <p:spPr>
            <a:xfrm>
              <a:off x="6049655" y="6957391"/>
              <a:ext cx="1624346" cy="691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DE4FFBD-8FAD-4441-B678-96AB1EC211B2}"/>
              </a:ext>
            </a:extLst>
          </p:cNvPr>
          <p:cNvSpPr txBox="1"/>
          <p:nvPr/>
        </p:nvSpPr>
        <p:spPr>
          <a:xfrm>
            <a:off x="1983739" y="5284490"/>
            <a:ext cx="11012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0A830F65-9D6C-FA46-A81F-1C79B26254E7}"/>
              </a:ext>
            </a:extLst>
          </p:cNvPr>
          <p:cNvSpPr>
            <a:spLocks/>
          </p:cNvSpPr>
          <p:nvPr/>
        </p:nvSpPr>
        <p:spPr bwMode="auto">
          <a:xfrm>
            <a:off x="1998634" y="4735434"/>
            <a:ext cx="3525799" cy="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lnSpc>
                <a:spcPct val="70000"/>
              </a:lnSpc>
              <a:defRPr/>
            </a:pPr>
            <a:r>
              <a:rPr lang="en-US" altLang="x-none" sz="3600" b="1" dirty="0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rPr>
              <a:t>Sales Increase</a:t>
            </a:r>
            <a:endParaRPr lang="x-none" altLang="x-none" sz="3600" b="1">
              <a:solidFill>
                <a:srgbClr val="3F4347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49A5D9-5AFA-054A-9DF9-7AE396D74873}"/>
              </a:ext>
            </a:extLst>
          </p:cNvPr>
          <p:cNvGrpSpPr/>
          <p:nvPr/>
        </p:nvGrpSpPr>
        <p:grpSpPr>
          <a:xfrm>
            <a:off x="1718837" y="4239841"/>
            <a:ext cx="20939977" cy="8117082"/>
            <a:chOff x="1908173" y="3896941"/>
            <a:chExt cx="20939977" cy="8117082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EEBA2698-E68C-9443-8CD5-48A0807B344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4360567"/>
                </p:ext>
              </p:extLst>
            </p:nvPr>
          </p:nvGraphicFramePr>
          <p:xfrm>
            <a:off x="1908173" y="3896941"/>
            <a:ext cx="20570828" cy="6191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8C5344-3E24-C44A-9363-33EB07F2C1E1}"/>
                </a:ext>
              </a:extLst>
            </p:cNvPr>
            <p:cNvGrpSpPr/>
            <p:nvPr/>
          </p:nvGrpSpPr>
          <p:grpSpPr>
            <a:xfrm>
              <a:off x="1908173" y="11059916"/>
              <a:ext cx="20939977" cy="954107"/>
              <a:chOff x="1369350" y="4369232"/>
              <a:chExt cx="20939977" cy="9541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4F1DD3-9970-F140-903F-39B9DC869F3F}"/>
                  </a:ext>
                </a:extLst>
              </p:cNvPr>
              <p:cNvGrpSpPr/>
              <p:nvPr/>
            </p:nvGrpSpPr>
            <p:grpSpPr>
              <a:xfrm>
                <a:off x="1369350" y="4440501"/>
                <a:ext cx="9836467" cy="749589"/>
                <a:chOff x="12893089" y="4176916"/>
                <a:chExt cx="9836467" cy="749589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5316D7-ACAA-AA4E-878F-6B7560053063}"/>
                    </a:ext>
                  </a:extLst>
                </p:cNvPr>
                <p:cNvSpPr txBox="1"/>
                <p:nvPr/>
              </p:nvSpPr>
              <p:spPr>
                <a:xfrm>
                  <a:off x="13668976" y="4271053"/>
                  <a:ext cx="318041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Customer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423EF81-F34C-CF43-B4D7-D151D8954B7B}"/>
                    </a:ext>
                  </a:extLst>
                </p:cNvPr>
                <p:cNvSpPr txBox="1"/>
                <p:nvPr/>
              </p:nvSpPr>
              <p:spPr>
                <a:xfrm>
                  <a:off x="17230510" y="4271053"/>
                  <a:ext cx="318041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2E845-7E2B-A94A-AF26-D6B86BF2F9A0}"/>
                    </a:ext>
                  </a:extLst>
                </p:cNvPr>
                <p:cNvSpPr txBox="1"/>
                <p:nvPr/>
              </p:nvSpPr>
              <p:spPr>
                <a:xfrm>
                  <a:off x="20456431" y="4271053"/>
                  <a:ext cx="22731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Marketing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FFB2C01-400C-8F42-A379-F1B97F54A7ED}"/>
                    </a:ext>
                  </a:extLst>
                </p:cNvPr>
                <p:cNvSpPr/>
                <p:nvPr/>
              </p:nvSpPr>
              <p:spPr>
                <a:xfrm>
                  <a:off x="12893089" y="4176916"/>
                  <a:ext cx="749589" cy="74958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FE64141-4F45-BF42-A87F-26205047379C}"/>
                    </a:ext>
                  </a:extLst>
                </p:cNvPr>
                <p:cNvSpPr/>
                <p:nvPr/>
              </p:nvSpPr>
              <p:spPr>
                <a:xfrm>
                  <a:off x="19654382" y="4176916"/>
                  <a:ext cx="749589" cy="74958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áfico 282">
                  <a:extLst>
                    <a:ext uri="{FF2B5EF4-FFF2-40B4-BE49-F238E27FC236}">
                      <a16:creationId xmlns:a16="http://schemas.microsoft.com/office/drawing/2014/main" id="{2E40E63D-F756-864F-95E3-DD4311AF37AB}"/>
                    </a:ext>
                  </a:extLst>
                </p:cNvPr>
                <p:cNvGrpSpPr/>
                <p:nvPr/>
              </p:nvGrpSpPr>
              <p:grpSpPr>
                <a:xfrm>
                  <a:off x="19913875" y="4435797"/>
                  <a:ext cx="258197" cy="258196"/>
                  <a:chOff x="564780" y="239858"/>
                  <a:chExt cx="597977" cy="597977"/>
                </a:xfrm>
                <a:solidFill>
                  <a:schemeClr val="bg1"/>
                </a:solidFill>
              </p:grpSpPr>
              <p:sp>
                <p:nvSpPr>
                  <p:cNvPr id="19" name="Forma libre 285">
                    <a:extLst>
                      <a:ext uri="{FF2B5EF4-FFF2-40B4-BE49-F238E27FC236}">
                        <a16:creationId xmlns:a16="http://schemas.microsoft.com/office/drawing/2014/main" id="{9AAAA828-3E2C-654C-85D6-11217D60A9CD}"/>
                      </a:ext>
                    </a:extLst>
                  </p:cNvPr>
                  <p:cNvSpPr/>
                  <p:nvPr/>
                </p:nvSpPr>
                <p:spPr>
                  <a:xfrm>
                    <a:off x="563824" y="238902"/>
                    <a:ext cx="517652" cy="517652"/>
                  </a:xfrm>
                  <a:custGeom>
                    <a:avLst/>
                    <a:gdLst>
                      <a:gd name="connsiteX0" fmla="*/ 245812 w 517651"/>
                      <a:gd name="connsiteY0" fmla="*/ 436157 h 517651"/>
                      <a:gd name="connsiteX1" fmla="*/ 436254 w 517651"/>
                      <a:gd name="connsiteY1" fmla="*/ 245757 h 517651"/>
                      <a:gd name="connsiteX2" fmla="*/ 498982 w 517651"/>
                      <a:gd name="connsiteY2" fmla="*/ 256568 h 517651"/>
                      <a:gd name="connsiteX3" fmla="*/ 503472 w 517651"/>
                      <a:gd name="connsiteY3" fmla="*/ 257325 h 517651"/>
                      <a:gd name="connsiteX4" fmla="*/ 504004 w 517651"/>
                      <a:gd name="connsiteY4" fmla="*/ 257325 h 517651"/>
                      <a:gd name="connsiteX5" fmla="*/ 517607 w 517651"/>
                      <a:gd name="connsiteY5" fmla="*/ 243725 h 517651"/>
                      <a:gd name="connsiteX6" fmla="*/ 516783 w 517651"/>
                      <a:gd name="connsiteY6" fmla="*/ 238997 h 517651"/>
                      <a:gd name="connsiteX7" fmla="*/ 259415 w 517651"/>
                      <a:gd name="connsiteY7" fmla="*/ 956 h 517651"/>
                      <a:gd name="connsiteX8" fmla="*/ 956 w 517651"/>
                      <a:gd name="connsiteY8" fmla="*/ 259358 h 517651"/>
                      <a:gd name="connsiteX9" fmla="*/ 242915 w 517651"/>
                      <a:gd name="connsiteY9" fmla="*/ 516948 h 517651"/>
                      <a:gd name="connsiteX10" fmla="*/ 243766 w 517651"/>
                      <a:gd name="connsiteY10" fmla="*/ 516975 h 517651"/>
                      <a:gd name="connsiteX11" fmla="*/ 254606 w 517651"/>
                      <a:gd name="connsiteY11" fmla="*/ 511595 h 517651"/>
                      <a:gd name="connsiteX12" fmla="*/ 256598 w 517651"/>
                      <a:gd name="connsiteY12" fmla="*/ 498899 h 517651"/>
                      <a:gd name="connsiteX13" fmla="*/ 245812 w 517651"/>
                      <a:gd name="connsiteY13" fmla="*/ 436157 h 517651"/>
                      <a:gd name="connsiteX14" fmla="*/ 187372 w 517651"/>
                      <a:gd name="connsiteY14" fmla="*/ 350573 h 517651"/>
                      <a:gd name="connsiteX15" fmla="*/ 177756 w 517651"/>
                      <a:gd name="connsiteY15" fmla="*/ 354557 h 517651"/>
                      <a:gd name="connsiteX16" fmla="*/ 168140 w 517651"/>
                      <a:gd name="connsiteY16" fmla="*/ 350573 h 517651"/>
                      <a:gd name="connsiteX17" fmla="*/ 168140 w 517651"/>
                      <a:gd name="connsiteY17" fmla="*/ 331342 h 517651"/>
                      <a:gd name="connsiteX18" fmla="*/ 245757 w 517651"/>
                      <a:gd name="connsiteY18" fmla="*/ 253726 h 517651"/>
                      <a:gd name="connsiteX19" fmla="*/ 245757 w 517651"/>
                      <a:gd name="connsiteY19" fmla="*/ 96157 h 517651"/>
                      <a:gd name="connsiteX20" fmla="*/ 259358 w 517651"/>
                      <a:gd name="connsiteY20" fmla="*/ 82557 h 517651"/>
                      <a:gd name="connsiteX21" fmla="*/ 272958 w 517651"/>
                      <a:gd name="connsiteY21" fmla="*/ 96157 h 517651"/>
                      <a:gd name="connsiteX22" fmla="*/ 272958 w 517651"/>
                      <a:gd name="connsiteY22" fmla="*/ 259358 h 517651"/>
                      <a:gd name="connsiteX23" fmla="*/ 268974 w 517651"/>
                      <a:gd name="connsiteY23" fmla="*/ 268974 h 517651"/>
                      <a:gd name="connsiteX24" fmla="*/ 187372 w 517651"/>
                      <a:gd name="connsiteY24" fmla="*/ 350573 h 517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17651" h="517651">
                        <a:moveTo>
                          <a:pt x="245812" y="436157"/>
                        </a:moveTo>
                        <a:cubicBezTo>
                          <a:pt x="245812" y="331170"/>
                          <a:pt x="331255" y="245757"/>
                          <a:pt x="436254" y="245757"/>
                        </a:cubicBezTo>
                        <a:cubicBezTo>
                          <a:pt x="457349" y="245757"/>
                          <a:pt x="478445" y="249396"/>
                          <a:pt x="498982" y="256568"/>
                        </a:cubicBezTo>
                        <a:cubicBezTo>
                          <a:pt x="500443" y="257073"/>
                          <a:pt x="501958" y="257325"/>
                          <a:pt x="503472" y="257325"/>
                        </a:cubicBezTo>
                        <a:cubicBezTo>
                          <a:pt x="503685" y="257338"/>
                          <a:pt x="503871" y="257325"/>
                          <a:pt x="504004" y="257325"/>
                        </a:cubicBezTo>
                        <a:cubicBezTo>
                          <a:pt x="511523" y="257325"/>
                          <a:pt x="517607" y="251242"/>
                          <a:pt x="517607" y="243725"/>
                        </a:cubicBezTo>
                        <a:cubicBezTo>
                          <a:pt x="517607" y="242065"/>
                          <a:pt x="517315" y="240471"/>
                          <a:pt x="516783" y="238997"/>
                        </a:cubicBezTo>
                        <a:cubicBezTo>
                          <a:pt x="506289" y="105201"/>
                          <a:pt x="393984" y="956"/>
                          <a:pt x="259415" y="956"/>
                        </a:cubicBezTo>
                        <a:cubicBezTo>
                          <a:pt x="116901" y="956"/>
                          <a:pt x="956" y="116876"/>
                          <a:pt x="956" y="259358"/>
                        </a:cubicBezTo>
                        <a:cubicBezTo>
                          <a:pt x="956" y="395212"/>
                          <a:pt x="107230" y="508356"/>
                          <a:pt x="242915" y="516948"/>
                        </a:cubicBezTo>
                        <a:cubicBezTo>
                          <a:pt x="243180" y="516961"/>
                          <a:pt x="243474" y="516975"/>
                          <a:pt x="243766" y="516975"/>
                        </a:cubicBezTo>
                        <a:cubicBezTo>
                          <a:pt x="248016" y="516975"/>
                          <a:pt x="252029" y="514996"/>
                          <a:pt x="254606" y="511595"/>
                        </a:cubicBezTo>
                        <a:cubicBezTo>
                          <a:pt x="257369" y="507969"/>
                          <a:pt x="258113" y="503202"/>
                          <a:pt x="256598" y="498899"/>
                        </a:cubicBezTo>
                        <a:cubicBezTo>
                          <a:pt x="249451" y="478379"/>
                          <a:pt x="245812" y="457261"/>
                          <a:pt x="245812" y="436157"/>
                        </a:cubicBezTo>
                        <a:close/>
                        <a:moveTo>
                          <a:pt x="187372" y="350573"/>
                        </a:moveTo>
                        <a:cubicBezTo>
                          <a:pt x="184716" y="353228"/>
                          <a:pt x="181235" y="354557"/>
                          <a:pt x="177756" y="354557"/>
                        </a:cubicBezTo>
                        <a:cubicBezTo>
                          <a:pt x="174277" y="354557"/>
                          <a:pt x="170797" y="353228"/>
                          <a:pt x="168140" y="350573"/>
                        </a:cubicBezTo>
                        <a:cubicBezTo>
                          <a:pt x="162827" y="345260"/>
                          <a:pt x="162827" y="336653"/>
                          <a:pt x="168140" y="331342"/>
                        </a:cubicBezTo>
                        <a:lnTo>
                          <a:pt x="245757" y="253726"/>
                        </a:lnTo>
                        <a:lnTo>
                          <a:pt x="245757" y="96157"/>
                        </a:lnTo>
                        <a:cubicBezTo>
                          <a:pt x="245757" y="88640"/>
                          <a:pt x="251840" y="82557"/>
                          <a:pt x="259358" y="82557"/>
                        </a:cubicBezTo>
                        <a:cubicBezTo>
                          <a:pt x="266875" y="82557"/>
                          <a:pt x="272958" y="88640"/>
                          <a:pt x="272958" y="96157"/>
                        </a:cubicBezTo>
                        <a:lnTo>
                          <a:pt x="272958" y="259358"/>
                        </a:lnTo>
                        <a:cubicBezTo>
                          <a:pt x="272958" y="262970"/>
                          <a:pt x="271524" y="266424"/>
                          <a:pt x="268974" y="268974"/>
                        </a:cubicBezTo>
                        <a:lnTo>
                          <a:pt x="187372" y="35057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20" name="Forma libre 286">
                    <a:extLst>
                      <a:ext uri="{FF2B5EF4-FFF2-40B4-BE49-F238E27FC236}">
                        <a16:creationId xmlns:a16="http://schemas.microsoft.com/office/drawing/2014/main" id="{7D5BDB73-BF97-3E45-93EF-FFEF91D9E772}"/>
                      </a:ext>
                    </a:extLst>
                  </p:cNvPr>
                  <p:cNvSpPr/>
                  <p:nvPr/>
                </p:nvSpPr>
                <p:spPr>
                  <a:xfrm>
                    <a:off x="835824" y="510902"/>
                    <a:ext cx="327676" cy="327676"/>
                  </a:xfrm>
                  <a:custGeom>
                    <a:avLst/>
                    <a:gdLst>
                      <a:gd name="connsiteX0" fmla="*/ 164157 w 327676"/>
                      <a:gd name="connsiteY0" fmla="*/ 956 h 327676"/>
                      <a:gd name="connsiteX1" fmla="*/ 956 w 327676"/>
                      <a:gd name="connsiteY1" fmla="*/ 164157 h 327676"/>
                      <a:gd name="connsiteX2" fmla="*/ 164157 w 327676"/>
                      <a:gd name="connsiteY2" fmla="*/ 327357 h 327676"/>
                      <a:gd name="connsiteX3" fmla="*/ 327357 w 327676"/>
                      <a:gd name="connsiteY3" fmla="*/ 164157 h 327676"/>
                      <a:gd name="connsiteX4" fmla="*/ 164157 w 327676"/>
                      <a:gd name="connsiteY4" fmla="*/ 956 h 327676"/>
                      <a:gd name="connsiteX5" fmla="*/ 157357 w 327676"/>
                      <a:gd name="connsiteY5" fmla="*/ 150558 h 327676"/>
                      <a:gd name="connsiteX6" fmla="*/ 170958 w 327676"/>
                      <a:gd name="connsiteY6" fmla="*/ 150558 h 327676"/>
                      <a:gd name="connsiteX7" fmla="*/ 218557 w 327676"/>
                      <a:gd name="connsiteY7" fmla="*/ 198157 h 327676"/>
                      <a:gd name="connsiteX8" fmla="*/ 177757 w 327676"/>
                      <a:gd name="connsiteY8" fmla="*/ 245070 h 327676"/>
                      <a:gd name="connsiteX9" fmla="*/ 177757 w 327676"/>
                      <a:gd name="connsiteY9" fmla="*/ 259358 h 327676"/>
                      <a:gd name="connsiteX10" fmla="*/ 164157 w 327676"/>
                      <a:gd name="connsiteY10" fmla="*/ 272958 h 327676"/>
                      <a:gd name="connsiteX11" fmla="*/ 150556 w 327676"/>
                      <a:gd name="connsiteY11" fmla="*/ 259358 h 327676"/>
                      <a:gd name="connsiteX12" fmla="*/ 150556 w 327676"/>
                      <a:gd name="connsiteY12" fmla="*/ 245757 h 327676"/>
                      <a:gd name="connsiteX13" fmla="*/ 123357 w 327676"/>
                      <a:gd name="connsiteY13" fmla="*/ 245757 h 327676"/>
                      <a:gd name="connsiteX14" fmla="*/ 109756 w 327676"/>
                      <a:gd name="connsiteY14" fmla="*/ 232157 h 327676"/>
                      <a:gd name="connsiteX15" fmla="*/ 123357 w 327676"/>
                      <a:gd name="connsiteY15" fmla="*/ 218556 h 327676"/>
                      <a:gd name="connsiteX16" fmla="*/ 170956 w 327676"/>
                      <a:gd name="connsiteY16" fmla="*/ 218556 h 327676"/>
                      <a:gd name="connsiteX17" fmla="*/ 191356 w 327676"/>
                      <a:gd name="connsiteY17" fmla="*/ 198156 h 327676"/>
                      <a:gd name="connsiteX18" fmla="*/ 170956 w 327676"/>
                      <a:gd name="connsiteY18" fmla="*/ 177756 h 327676"/>
                      <a:gd name="connsiteX19" fmla="*/ 157357 w 327676"/>
                      <a:gd name="connsiteY19" fmla="*/ 177756 h 327676"/>
                      <a:gd name="connsiteX20" fmla="*/ 109757 w 327676"/>
                      <a:gd name="connsiteY20" fmla="*/ 130156 h 327676"/>
                      <a:gd name="connsiteX21" fmla="*/ 150558 w 327676"/>
                      <a:gd name="connsiteY21" fmla="*/ 83244 h 327676"/>
                      <a:gd name="connsiteX22" fmla="*/ 150558 w 327676"/>
                      <a:gd name="connsiteY22" fmla="*/ 68956 h 327676"/>
                      <a:gd name="connsiteX23" fmla="*/ 164158 w 327676"/>
                      <a:gd name="connsiteY23" fmla="*/ 55356 h 327676"/>
                      <a:gd name="connsiteX24" fmla="*/ 177757 w 327676"/>
                      <a:gd name="connsiteY24" fmla="*/ 68957 h 327676"/>
                      <a:gd name="connsiteX25" fmla="*/ 177757 w 327676"/>
                      <a:gd name="connsiteY25" fmla="*/ 82558 h 327676"/>
                      <a:gd name="connsiteX26" fmla="*/ 204957 w 327676"/>
                      <a:gd name="connsiteY26" fmla="*/ 82558 h 327676"/>
                      <a:gd name="connsiteX27" fmla="*/ 218557 w 327676"/>
                      <a:gd name="connsiteY27" fmla="*/ 96158 h 327676"/>
                      <a:gd name="connsiteX28" fmla="*/ 204957 w 327676"/>
                      <a:gd name="connsiteY28" fmla="*/ 109759 h 327676"/>
                      <a:gd name="connsiteX29" fmla="*/ 157357 w 327676"/>
                      <a:gd name="connsiteY29" fmla="*/ 109759 h 327676"/>
                      <a:gd name="connsiteX30" fmla="*/ 136957 w 327676"/>
                      <a:gd name="connsiteY30" fmla="*/ 130159 h 327676"/>
                      <a:gd name="connsiteX31" fmla="*/ 157357 w 327676"/>
                      <a:gd name="connsiteY31" fmla="*/ 150558 h 327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27676" h="327676">
                        <a:moveTo>
                          <a:pt x="164157" y="956"/>
                        </a:moveTo>
                        <a:cubicBezTo>
                          <a:pt x="74163" y="956"/>
                          <a:pt x="956" y="74163"/>
                          <a:pt x="956" y="164157"/>
                        </a:cubicBezTo>
                        <a:cubicBezTo>
                          <a:pt x="956" y="254150"/>
                          <a:pt x="74163" y="327357"/>
                          <a:pt x="164157" y="327357"/>
                        </a:cubicBezTo>
                        <a:cubicBezTo>
                          <a:pt x="254150" y="327357"/>
                          <a:pt x="327357" y="254150"/>
                          <a:pt x="327357" y="164157"/>
                        </a:cubicBezTo>
                        <a:cubicBezTo>
                          <a:pt x="327357" y="74163"/>
                          <a:pt x="254152" y="956"/>
                          <a:pt x="164157" y="956"/>
                        </a:cubicBezTo>
                        <a:close/>
                        <a:moveTo>
                          <a:pt x="157357" y="150558"/>
                        </a:moveTo>
                        <a:lnTo>
                          <a:pt x="170958" y="150558"/>
                        </a:lnTo>
                        <a:cubicBezTo>
                          <a:pt x="197201" y="150558"/>
                          <a:pt x="218557" y="171914"/>
                          <a:pt x="218557" y="198157"/>
                        </a:cubicBezTo>
                        <a:cubicBezTo>
                          <a:pt x="218557" y="222074"/>
                          <a:pt x="200766" y="241737"/>
                          <a:pt x="177757" y="245070"/>
                        </a:cubicBezTo>
                        <a:lnTo>
                          <a:pt x="177757" y="259358"/>
                        </a:lnTo>
                        <a:cubicBezTo>
                          <a:pt x="177757" y="266875"/>
                          <a:pt x="171674" y="272958"/>
                          <a:pt x="164157" y="272958"/>
                        </a:cubicBezTo>
                        <a:cubicBezTo>
                          <a:pt x="156639" y="272958"/>
                          <a:pt x="150556" y="266875"/>
                          <a:pt x="150556" y="259358"/>
                        </a:cubicBezTo>
                        <a:lnTo>
                          <a:pt x="150556" y="245757"/>
                        </a:lnTo>
                        <a:lnTo>
                          <a:pt x="123357" y="245757"/>
                        </a:lnTo>
                        <a:cubicBezTo>
                          <a:pt x="115839" y="245757"/>
                          <a:pt x="109756" y="239674"/>
                          <a:pt x="109756" y="232157"/>
                        </a:cubicBezTo>
                        <a:cubicBezTo>
                          <a:pt x="109756" y="224639"/>
                          <a:pt x="115839" y="218556"/>
                          <a:pt x="123357" y="218556"/>
                        </a:cubicBezTo>
                        <a:lnTo>
                          <a:pt x="170956" y="218556"/>
                        </a:lnTo>
                        <a:cubicBezTo>
                          <a:pt x="182193" y="218556"/>
                          <a:pt x="191356" y="209405"/>
                          <a:pt x="191356" y="198156"/>
                        </a:cubicBezTo>
                        <a:cubicBezTo>
                          <a:pt x="191356" y="186907"/>
                          <a:pt x="182192" y="177756"/>
                          <a:pt x="170956" y="177756"/>
                        </a:cubicBezTo>
                        <a:lnTo>
                          <a:pt x="157357" y="177756"/>
                        </a:lnTo>
                        <a:cubicBezTo>
                          <a:pt x="131114" y="177756"/>
                          <a:pt x="109757" y="156400"/>
                          <a:pt x="109757" y="130156"/>
                        </a:cubicBezTo>
                        <a:cubicBezTo>
                          <a:pt x="109757" y="106240"/>
                          <a:pt x="127549" y="86577"/>
                          <a:pt x="150558" y="83244"/>
                        </a:cubicBezTo>
                        <a:lnTo>
                          <a:pt x="150558" y="68956"/>
                        </a:lnTo>
                        <a:cubicBezTo>
                          <a:pt x="150558" y="61439"/>
                          <a:pt x="156641" y="55356"/>
                          <a:pt x="164158" y="55356"/>
                        </a:cubicBezTo>
                        <a:cubicBezTo>
                          <a:pt x="171676" y="55356"/>
                          <a:pt x="177757" y="61440"/>
                          <a:pt x="177757" y="68957"/>
                        </a:cubicBezTo>
                        <a:lnTo>
                          <a:pt x="177757" y="82558"/>
                        </a:lnTo>
                        <a:lnTo>
                          <a:pt x="204957" y="82558"/>
                        </a:lnTo>
                        <a:cubicBezTo>
                          <a:pt x="212474" y="82558"/>
                          <a:pt x="218557" y="88641"/>
                          <a:pt x="218557" y="96158"/>
                        </a:cubicBezTo>
                        <a:cubicBezTo>
                          <a:pt x="218557" y="103676"/>
                          <a:pt x="212474" y="109759"/>
                          <a:pt x="204957" y="109759"/>
                        </a:cubicBezTo>
                        <a:lnTo>
                          <a:pt x="157357" y="109759"/>
                        </a:lnTo>
                        <a:cubicBezTo>
                          <a:pt x="146121" y="109759"/>
                          <a:pt x="136957" y="118909"/>
                          <a:pt x="136957" y="130159"/>
                        </a:cubicBezTo>
                        <a:cubicBezTo>
                          <a:pt x="136957" y="141408"/>
                          <a:pt x="146122" y="150558"/>
                          <a:pt x="157357" y="15055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4" name="Gráfico 229">
                  <a:extLst>
                    <a:ext uri="{FF2B5EF4-FFF2-40B4-BE49-F238E27FC236}">
                      <a16:creationId xmlns:a16="http://schemas.microsoft.com/office/drawing/2014/main" id="{CDAA566E-9BB8-8E48-BFE4-EB0E3FAB948C}"/>
                    </a:ext>
                  </a:extLst>
                </p:cNvPr>
                <p:cNvGrpSpPr/>
                <p:nvPr/>
              </p:nvGrpSpPr>
              <p:grpSpPr>
                <a:xfrm>
                  <a:off x="13128168" y="4407582"/>
                  <a:ext cx="282472" cy="282471"/>
                  <a:chOff x="5119693" y="5589008"/>
                  <a:chExt cx="654197" cy="654197"/>
                </a:xfrm>
                <a:solidFill>
                  <a:schemeClr val="bg1"/>
                </a:solidFill>
              </p:grpSpPr>
              <p:sp>
                <p:nvSpPr>
                  <p:cNvPr id="17" name="Forma libre 427">
                    <a:extLst>
                      <a:ext uri="{FF2B5EF4-FFF2-40B4-BE49-F238E27FC236}">
                        <a16:creationId xmlns:a16="http://schemas.microsoft.com/office/drawing/2014/main" id="{346D39C9-E8B9-7A4E-AE12-3C32B3D22CE5}"/>
                      </a:ext>
                    </a:extLst>
                  </p:cNvPr>
                  <p:cNvSpPr/>
                  <p:nvPr/>
                </p:nvSpPr>
                <p:spPr>
                  <a:xfrm>
                    <a:off x="5118735" y="5669824"/>
                    <a:ext cx="655475" cy="83052"/>
                  </a:xfrm>
                  <a:custGeom>
                    <a:avLst/>
                    <a:gdLst>
                      <a:gd name="connsiteX0" fmla="*/ 600638 w 655474"/>
                      <a:gd name="connsiteY0" fmla="*/ 958 h 83052"/>
                      <a:gd name="connsiteX1" fmla="*/ 55475 w 655474"/>
                      <a:gd name="connsiteY1" fmla="*/ 958 h 83052"/>
                      <a:gd name="connsiteX2" fmla="*/ 958 w 655474"/>
                      <a:gd name="connsiteY2" fmla="*/ 55475 h 83052"/>
                      <a:gd name="connsiteX3" fmla="*/ 958 w 655474"/>
                      <a:gd name="connsiteY3" fmla="*/ 69105 h 83052"/>
                      <a:gd name="connsiteX4" fmla="*/ 14588 w 655474"/>
                      <a:gd name="connsiteY4" fmla="*/ 82733 h 83052"/>
                      <a:gd name="connsiteX5" fmla="*/ 641527 w 655474"/>
                      <a:gd name="connsiteY5" fmla="*/ 82733 h 83052"/>
                      <a:gd name="connsiteX6" fmla="*/ 655157 w 655474"/>
                      <a:gd name="connsiteY6" fmla="*/ 69103 h 83052"/>
                      <a:gd name="connsiteX7" fmla="*/ 655157 w 655474"/>
                      <a:gd name="connsiteY7" fmla="*/ 55474 h 83052"/>
                      <a:gd name="connsiteX8" fmla="*/ 600638 w 655474"/>
                      <a:gd name="connsiteY8" fmla="*/ 958 h 83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55474" h="83052">
                        <a:moveTo>
                          <a:pt x="600638" y="958"/>
                        </a:moveTo>
                        <a:lnTo>
                          <a:pt x="55475" y="958"/>
                        </a:lnTo>
                        <a:cubicBezTo>
                          <a:pt x="25367" y="958"/>
                          <a:pt x="958" y="25365"/>
                          <a:pt x="958" y="55475"/>
                        </a:cubicBezTo>
                        <a:lnTo>
                          <a:pt x="958" y="69105"/>
                        </a:lnTo>
                        <a:cubicBezTo>
                          <a:pt x="958" y="76630"/>
                          <a:pt x="7061" y="82733"/>
                          <a:pt x="14588" y="82733"/>
                        </a:cubicBezTo>
                        <a:lnTo>
                          <a:pt x="641527" y="82733"/>
                        </a:lnTo>
                        <a:cubicBezTo>
                          <a:pt x="649054" y="82733"/>
                          <a:pt x="655157" y="76630"/>
                          <a:pt x="655157" y="69103"/>
                        </a:cubicBezTo>
                        <a:lnTo>
                          <a:pt x="655157" y="55474"/>
                        </a:lnTo>
                        <a:cubicBezTo>
                          <a:pt x="655155" y="25365"/>
                          <a:pt x="630747" y="958"/>
                          <a:pt x="600638" y="95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18" name="Forma libre 428">
                    <a:extLst>
                      <a:ext uri="{FF2B5EF4-FFF2-40B4-BE49-F238E27FC236}">
                        <a16:creationId xmlns:a16="http://schemas.microsoft.com/office/drawing/2014/main" id="{942C2E80-FCB6-6142-89AC-E0BB2DE81EF4}"/>
                      </a:ext>
                    </a:extLst>
                  </p:cNvPr>
                  <p:cNvSpPr/>
                  <p:nvPr/>
                </p:nvSpPr>
                <p:spPr>
                  <a:xfrm>
                    <a:off x="5118735" y="5833374"/>
                    <a:ext cx="655475" cy="328376"/>
                  </a:xfrm>
                  <a:custGeom>
                    <a:avLst/>
                    <a:gdLst>
                      <a:gd name="connsiteX0" fmla="*/ 641526 w 655474"/>
                      <a:gd name="connsiteY0" fmla="*/ 958 h 328376"/>
                      <a:gd name="connsiteX1" fmla="*/ 14588 w 655474"/>
                      <a:gd name="connsiteY1" fmla="*/ 958 h 328376"/>
                      <a:gd name="connsiteX2" fmla="*/ 958 w 655474"/>
                      <a:gd name="connsiteY2" fmla="*/ 14588 h 328376"/>
                      <a:gd name="connsiteX3" fmla="*/ 958 w 655474"/>
                      <a:gd name="connsiteY3" fmla="*/ 273541 h 328376"/>
                      <a:gd name="connsiteX4" fmla="*/ 55475 w 655474"/>
                      <a:gd name="connsiteY4" fmla="*/ 328057 h 328376"/>
                      <a:gd name="connsiteX5" fmla="*/ 600640 w 655474"/>
                      <a:gd name="connsiteY5" fmla="*/ 328057 h 328376"/>
                      <a:gd name="connsiteX6" fmla="*/ 655155 w 655474"/>
                      <a:gd name="connsiteY6" fmla="*/ 273540 h 328376"/>
                      <a:gd name="connsiteX7" fmla="*/ 655155 w 655474"/>
                      <a:gd name="connsiteY7" fmla="*/ 14588 h 328376"/>
                      <a:gd name="connsiteX8" fmla="*/ 641526 w 655474"/>
                      <a:gd name="connsiteY8" fmla="*/ 958 h 328376"/>
                      <a:gd name="connsiteX9" fmla="*/ 491606 w 655474"/>
                      <a:gd name="connsiteY9" fmla="*/ 246282 h 328376"/>
                      <a:gd name="connsiteX10" fmla="*/ 450719 w 655474"/>
                      <a:gd name="connsiteY10" fmla="*/ 235089 h 328376"/>
                      <a:gd name="connsiteX11" fmla="*/ 409831 w 655474"/>
                      <a:gd name="connsiteY11" fmla="*/ 246282 h 328376"/>
                      <a:gd name="connsiteX12" fmla="*/ 328057 w 655474"/>
                      <a:gd name="connsiteY12" fmla="*/ 164508 h 328376"/>
                      <a:gd name="connsiteX13" fmla="*/ 409831 w 655474"/>
                      <a:gd name="connsiteY13" fmla="*/ 82733 h 328376"/>
                      <a:gd name="connsiteX14" fmla="*/ 450719 w 655474"/>
                      <a:gd name="connsiteY14" fmla="*/ 93926 h 328376"/>
                      <a:gd name="connsiteX15" fmla="*/ 491606 w 655474"/>
                      <a:gd name="connsiteY15" fmla="*/ 82733 h 328376"/>
                      <a:gd name="connsiteX16" fmla="*/ 573381 w 655474"/>
                      <a:gd name="connsiteY16" fmla="*/ 164508 h 328376"/>
                      <a:gd name="connsiteX17" fmla="*/ 491606 w 655474"/>
                      <a:gd name="connsiteY17" fmla="*/ 246282 h 328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55474" h="328376">
                        <a:moveTo>
                          <a:pt x="641526" y="958"/>
                        </a:moveTo>
                        <a:lnTo>
                          <a:pt x="14588" y="958"/>
                        </a:lnTo>
                        <a:cubicBezTo>
                          <a:pt x="7061" y="958"/>
                          <a:pt x="958" y="7059"/>
                          <a:pt x="958" y="14588"/>
                        </a:cubicBezTo>
                        <a:lnTo>
                          <a:pt x="958" y="273541"/>
                        </a:lnTo>
                        <a:cubicBezTo>
                          <a:pt x="958" y="303648"/>
                          <a:pt x="25367" y="328057"/>
                          <a:pt x="55475" y="328057"/>
                        </a:cubicBezTo>
                        <a:lnTo>
                          <a:pt x="600640" y="328057"/>
                        </a:lnTo>
                        <a:cubicBezTo>
                          <a:pt x="630747" y="328057"/>
                          <a:pt x="655155" y="303648"/>
                          <a:pt x="655155" y="273540"/>
                        </a:cubicBezTo>
                        <a:lnTo>
                          <a:pt x="655155" y="14588"/>
                        </a:lnTo>
                        <a:cubicBezTo>
                          <a:pt x="655155" y="7059"/>
                          <a:pt x="649053" y="958"/>
                          <a:pt x="641526" y="958"/>
                        </a:cubicBezTo>
                        <a:close/>
                        <a:moveTo>
                          <a:pt x="491606" y="246282"/>
                        </a:moveTo>
                        <a:cubicBezTo>
                          <a:pt x="477178" y="246282"/>
                          <a:pt x="463230" y="242436"/>
                          <a:pt x="450719" y="235089"/>
                        </a:cubicBezTo>
                        <a:cubicBezTo>
                          <a:pt x="438207" y="242436"/>
                          <a:pt x="424260" y="246282"/>
                          <a:pt x="409831" y="246282"/>
                        </a:cubicBezTo>
                        <a:cubicBezTo>
                          <a:pt x="364738" y="246282"/>
                          <a:pt x="328057" y="209601"/>
                          <a:pt x="328057" y="164508"/>
                        </a:cubicBezTo>
                        <a:cubicBezTo>
                          <a:pt x="328057" y="119414"/>
                          <a:pt x="364738" y="82733"/>
                          <a:pt x="409831" y="82733"/>
                        </a:cubicBezTo>
                        <a:cubicBezTo>
                          <a:pt x="424260" y="82733"/>
                          <a:pt x="438207" y="86579"/>
                          <a:pt x="450719" y="93926"/>
                        </a:cubicBezTo>
                        <a:cubicBezTo>
                          <a:pt x="463230" y="86579"/>
                          <a:pt x="477178" y="82733"/>
                          <a:pt x="491606" y="82733"/>
                        </a:cubicBezTo>
                        <a:cubicBezTo>
                          <a:pt x="536700" y="82733"/>
                          <a:pt x="573381" y="119414"/>
                          <a:pt x="573381" y="164508"/>
                        </a:cubicBezTo>
                        <a:cubicBezTo>
                          <a:pt x="573381" y="209601"/>
                          <a:pt x="536700" y="246282"/>
                          <a:pt x="491606" y="24628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</p:grp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C028082-AC79-614E-BD5A-75938102BC0B}"/>
                    </a:ext>
                  </a:extLst>
                </p:cNvPr>
                <p:cNvSpPr/>
                <p:nvPr/>
              </p:nvSpPr>
              <p:spPr>
                <a:xfrm>
                  <a:off x="16434427" y="4176916"/>
                  <a:ext cx="749589" cy="74958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Gráfico 236">
                  <a:extLst>
                    <a:ext uri="{FF2B5EF4-FFF2-40B4-BE49-F238E27FC236}">
                      <a16:creationId xmlns:a16="http://schemas.microsoft.com/office/drawing/2014/main" id="{63AE335C-BCB5-2945-89B4-87D47F9BB998}"/>
                    </a:ext>
                  </a:extLst>
                </p:cNvPr>
                <p:cNvSpPr/>
                <p:nvPr/>
              </p:nvSpPr>
              <p:spPr>
                <a:xfrm>
                  <a:off x="16681350" y="4416531"/>
                  <a:ext cx="247829" cy="270358"/>
                </a:xfrm>
                <a:custGeom>
                  <a:avLst/>
                  <a:gdLst>
                    <a:gd name="connsiteX0" fmla="*/ 516886 w 523263"/>
                    <a:gd name="connsiteY0" fmla="*/ 132174 h 570831"/>
                    <a:gd name="connsiteX1" fmla="*/ 267148 w 523263"/>
                    <a:gd name="connsiteY1" fmla="*/ 1359 h 570831"/>
                    <a:gd name="connsiteX2" fmla="*/ 256115 w 523263"/>
                    <a:gd name="connsiteY2" fmla="*/ 1359 h 570831"/>
                    <a:gd name="connsiteX3" fmla="*/ 159339 w 523263"/>
                    <a:gd name="connsiteY3" fmla="*/ 52052 h 570831"/>
                    <a:gd name="connsiteX4" fmla="*/ 152963 w 523263"/>
                    <a:gd name="connsiteY4" fmla="*/ 62655 h 570831"/>
                    <a:gd name="connsiteX5" fmla="*/ 159466 w 523263"/>
                    <a:gd name="connsiteY5" fmla="*/ 73189 h 570831"/>
                    <a:gd name="connsiteX6" fmla="*/ 397835 w 523263"/>
                    <a:gd name="connsiteY6" fmla="*/ 194400 h 570831"/>
                    <a:gd name="connsiteX7" fmla="*/ 402837 w 523263"/>
                    <a:gd name="connsiteY7" fmla="*/ 199564 h 570831"/>
                    <a:gd name="connsiteX8" fmla="*/ 404338 w 523263"/>
                    <a:gd name="connsiteY8" fmla="*/ 205004 h 570831"/>
                    <a:gd name="connsiteX9" fmla="*/ 404338 w 523263"/>
                    <a:gd name="connsiteY9" fmla="*/ 368663 h 570831"/>
                    <a:gd name="connsiteX10" fmla="*/ 392445 w 523263"/>
                    <a:gd name="connsiteY10" fmla="*/ 380556 h 570831"/>
                    <a:gd name="connsiteX11" fmla="*/ 380553 w 523263"/>
                    <a:gd name="connsiteY11" fmla="*/ 368663 h 570831"/>
                    <a:gd name="connsiteX12" fmla="*/ 380553 w 523263"/>
                    <a:gd name="connsiteY12" fmla="*/ 219589 h 570831"/>
                    <a:gd name="connsiteX13" fmla="*/ 371998 w 523263"/>
                    <a:gd name="connsiteY13" fmla="*/ 207955 h 570831"/>
                    <a:gd name="connsiteX14" fmla="*/ 371982 w 523263"/>
                    <a:gd name="connsiteY14" fmla="*/ 207941 h 570831"/>
                    <a:gd name="connsiteX15" fmla="*/ 118540 w 523263"/>
                    <a:gd name="connsiteY15" fmla="*/ 79065 h 570831"/>
                    <a:gd name="connsiteX16" fmla="*/ 107635 w 523263"/>
                    <a:gd name="connsiteY16" fmla="*/ 79136 h 570831"/>
                    <a:gd name="connsiteX17" fmla="*/ 6376 w 523263"/>
                    <a:gd name="connsiteY17" fmla="*/ 132175 h 570831"/>
                    <a:gd name="connsiteX18" fmla="*/ 6276 w 523263"/>
                    <a:gd name="connsiteY18" fmla="*/ 132415 h 570831"/>
                    <a:gd name="connsiteX19" fmla="*/ 0 w 523263"/>
                    <a:gd name="connsiteY19" fmla="*/ 142709 h 570831"/>
                    <a:gd name="connsiteX20" fmla="*/ 0 w 523263"/>
                    <a:gd name="connsiteY20" fmla="*/ 428124 h 570831"/>
                    <a:gd name="connsiteX21" fmla="*/ 6376 w 523263"/>
                    <a:gd name="connsiteY21" fmla="*/ 438658 h 570831"/>
                    <a:gd name="connsiteX22" fmla="*/ 256115 w 523263"/>
                    <a:gd name="connsiteY22" fmla="*/ 569473 h 570831"/>
                    <a:gd name="connsiteX23" fmla="*/ 261620 w 523263"/>
                    <a:gd name="connsiteY23" fmla="*/ 570832 h 570831"/>
                    <a:gd name="connsiteX24" fmla="*/ 267021 w 523263"/>
                    <a:gd name="connsiteY24" fmla="*/ 569351 h 570831"/>
                    <a:gd name="connsiteX25" fmla="*/ 267149 w 523263"/>
                    <a:gd name="connsiteY25" fmla="*/ 569473 h 570831"/>
                    <a:gd name="connsiteX26" fmla="*/ 516887 w 523263"/>
                    <a:gd name="connsiteY26" fmla="*/ 438658 h 570831"/>
                    <a:gd name="connsiteX27" fmla="*/ 523264 w 523263"/>
                    <a:gd name="connsiteY27" fmla="*/ 428124 h 570831"/>
                    <a:gd name="connsiteX28" fmla="*/ 523264 w 523263"/>
                    <a:gd name="connsiteY28" fmla="*/ 142707 h 570831"/>
                    <a:gd name="connsiteX29" fmla="*/ 516886 w 523263"/>
                    <a:gd name="connsiteY29" fmla="*/ 132174 h 570831"/>
                    <a:gd name="connsiteX30" fmla="*/ 249739 w 523263"/>
                    <a:gd name="connsiteY30" fmla="*/ 539286 h 570831"/>
                    <a:gd name="connsiteX31" fmla="*/ 23785 w 523263"/>
                    <a:gd name="connsiteY31" fmla="*/ 420923 h 570831"/>
                    <a:gd name="connsiteX32" fmla="*/ 23785 w 523263"/>
                    <a:gd name="connsiteY32" fmla="*/ 162361 h 570831"/>
                    <a:gd name="connsiteX33" fmla="*/ 249740 w 523263"/>
                    <a:gd name="connsiteY33" fmla="*/ 280717 h 570831"/>
                    <a:gd name="connsiteX34" fmla="*/ 249740 w 523263"/>
                    <a:gd name="connsiteY34" fmla="*/ 539286 h 570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23263" h="570831">
                      <a:moveTo>
                        <a:pt x="516886" y="132174"/>
                      </a:moveTo>
                      <a:lnTo>
                        <a:pt x="267148" y="1359"/>
                      </a:lnTo>
                      <a:cubicBezTo>
                        <a:pt x="263687" y="-453"/>
                        <a:pt x="259575" y="-453"/>
                        <a:pt x="256115" y="1359"/>
                      </a:cubicBezTo>
                      <a:lnTo>
                        <a:pt x="159339" y="52052"/>
                      </a:lnTo>
                      <a:cubicBezTo>
                        <a:pt x="155390" y="54119"/>
                        <a:pt x="152939" y="58208"/>
                        <a:pt x="152963" y="62655"/>
                      </a:cubicBezTo>
                      <a:cubicBezTo>
                        <a:pt x="152986" y="67104"/>
                        <a:pt x="155495" y="71167"/>
                        <a:pt x="159466" y="73189"/>
                      </a:cubicBezTo>
                      <a:lnTo>
                        <a:pt x="397835" y="194400"/>
                      </a:lnTo>
                      <a:cubicBezTo>
                        <a:pt x="400434" y="195722"/>
                        <a:pt x="401991" y="197939"/>
                        <a:pt x="402837" y="199564"/>
                      </a:cubicBezTo>
                      <a:cubicBezTo>
                        <a:pt x="403824" y="201482"/>
                        <a:pt x="404338" y="203305"/>
                        <a:pt x="404338" y="205004"/>
                      </a:cubicBezTo>
                      <a:lnTo>
                        <a:pt x="404338" y="368663"/>
                      </a:lnTo>
                      <a:cubicBezTo>
                        <a:pt x="404338" y="375224"/>
                        <a:pt x="399008" y="380556"/>
                        <a:pt x="392445" y="380556"/>
                      </a:cubicBezTo>
                      <a:cubicBezTo>
                        <a:pt x="385884" y="380556"/>
                        <a:pt x="380553" y="375225"/>
                        <a:pt x="380553" y="368663"/>
                      </a:cubicBezTo>
                      <a:lnTo>
                        <a:pt x="380553" y="219589"/>
                      </a:lnTo>
                      <a:cubicBezTo>
                        <a:pt x="380553" y="215121"/>
                        <a:pt x="375994" y="209989"/>
                        <a:pt x="371998" y="207955"/>
                      </a:cubicBezTo>
                      <a:lnTo>
                        <a:pt x="371982" y="207941"/>
                      </a:lnTo>
                      <a:lnTo>
                        <a:pt x="118540" y="79065"/>
                      </a:lnTo>
                      <a:cubicBezTo>
                        <a:pt x="115125" y="77335"/>
                        <a:pt x="111072" y="77358"/>
                        <a:pt x="107635" y="79136"/>
                      </a:cubicBezTo>
                      <a:lnTo>
                        <a:pt x="6376" y="132175"/>
                      </a:lnTo>
                      <a:cubicBezTo>
                        <a:pt x="6251" y="132241"/>
                        <a:pt x="6375" y="132344"/>
                        <a:pt x="6276" y="132415"/>
                      </a:cubicBezTo>
                      <a:cubicBezTo>
                        <a:pt x="2593" y="134434"/>
                        <a:pt x="0" y="138207"/>
                        <a:pt x="0" y="142709"/>
                      </a:cubicBezTo>
                      <a:lnTo>
                        <a:pt x="0" y="428124"/>
                      </a:lnTo>
                      <a:cubicBezTo>
                        <a:pt x="0" y="432549"/>
                        <a:pt x="2451" y="436602"/>
                        <a:pt x="6376" y="438658"/>
                      </a:cubicBezTo>
                      <a:lnTo>
                        <a:pt x="256115" y="569473"/>
                      </a:lnTo>
                      <a:cubicBezTo>
                        <a:pt x="257880" y="570402"/>
                        <a:pt x="259762" y="570832"/>
                        <a:pt x="261620" y="570832"/>
                      </a:cubicBezTo>
                      <a:cubicBezTo>
                        <a:pt x="263522" y="570832"/>
                        <a:pt x="265339" y="570215"/>
                        <a:pt x="267021" y="569351"/>
                      </a:cubicBezTo>
                      <a:cubicBezTo>
                        <a:pt x="267063" y="569345"/>
                        <a:pt x="267107" y="569495"/>
                        <a:pt x="267149" y="569473"/>
                      </a:cubicBezTo>
                      <a:lnTo>
                        <a:pt x="516887" y="438658"/>
                      </a:lnTo>
                      <a:cubicBezTo>
                        <a:pt x="520813" y="436602"/>
                        <a:pt x="523264" y="432549"/>
                        <a:pt x="523264" y="428124"/>
                      </a:cubicBezTo>
                      <a:lnTo>
                        <a:pt x="523264" y="142707"/>
                      </a:lnTo>
                      <a:cubicBezTo>
                        <a:pt x="523262" y="138282"/>
                        <a:pt x="520812" y="134230"/>
                        <a:pt x="516886" y="132174"/>
                      </a:cubicBezTo>
                      <a:close/>
                      <a:moveTo>
                        <a:pt x="249739" y="539286"/>
                      </a:moveTo>
                      <a:lnTo>
                        <a:pt x="23785" y="420923"/>
                      </a:lnTo>
                      <a:lnTo>
                        <a:pt x="23785" y="162361"/>
                      </a:lnTo>
                      <a:lnTo>
                        <a:pt x="249740" y="280717"/>
                      </a:lnTo>
                      <a:lnTo>
                        <a:pt x="249740" y="539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0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B84D47-245B-534D-B717-63D9E3E922AA}"/>
                  </a:ext>
                </a:extLst>
              </p:cNvPr>
              <p:cNvSpPr txBox="1"/>
              <p:nvPr/>
            </p:nvSpPr>
            <p:spPr>
              <a:xfrm>
                <a:off x="12793610" y="4369232"/>
                <a:ext cx="95157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685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2" name="Chart 21">
            <a:extLst>
              <a:ext uri="{FF2B5EF4-FFF2-40B4-BE49-F238E27FC236}">
                <a16:creationId xmlns:a16="http://schemas.microsoft.com/office/drawing/2014/main" id="{BF76569B-8390-AB46-8D31-FAB07CBD0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153876"/>
              </p:ext>
            </p:extLst>
          </p:nvPr>
        </p:nvGraphicFramePr>
        <p:xfrm>
          <a:off x="2843265" y="4017602"/>
          <a:ext cx="7382031" cy="8406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Circle">
            <a:extLst>
              <a:ext uri="{FF2B5EF4-FFF2-40B4-BE49-F238E27FC236}">
                <a16:creationId xmlns:a16="http://schemas.microsoft.com/office/drawing/2014/main" id="{2AD22DA1-9CC4-B54E-A876-C0297C6AE405}"/>
              </a:ext>
            </a:extLst>
          </p:cNvPr>
          <p:cNvSpPr/>
          <p:nvPr/>
        </p:nvSpPr>
        <p:spPr>
          <a:xfrm>
            <a:off x="4114263" y="5529416"/>
            <a:ext cx="4840037" cy="4840037"/>
          </a:xfrm>
          <a:prstGeom prst="ellipse">
            <a:avLst/>
          </a:prstGeom>
          <a:solidFill>
            <a:srgbClr val="FFFFFF">
              <a:alpha val="517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Circle">
            <a:extLst>
              <a:ext uri="{FF2B5EF4-FFF2-40B4-BE49-F238E27FC236}">
                <a16:creationId xmlns:a16="http://schemas.microsoft.com/office/drawing/2014/main" id="{BAC8C922-C4DC-674A-BE6E-74B72FCDC0AE}"/>
              </a:ext>
            </a:extLst>
          </p:cNvPr>
          <p:cNvSpPr/>
          <p:nvPr/>
        </p:nvSpPr>
        <p:spPr>
          <a:xfrm>
            <a:off x="5318831" y="6733984"/>
            <a:ext cx="2430900" cy="24309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BBD0DD-785B-D042-9CE2-D793E0FB1EB5}"/>
              </a:ext>
            </a:extLst>
          </p:cNvPr>
          <p:cNvGrpSpPr/>
          <p:nvPr/>
        </p:nvGrpSpPr>
        <p:grpSpPr>
          <a:xfrm>
            <a:off x="17167264" y="5683347"/>
            <a:ext cx="4367122" cy="2462213"/>
            <a:chOff x="10081554" y="13810797"/>
            <a:chExt cx="4367122" cy="24622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ED7E38-392D-B54F-A546-92B52DA24ED6}"/>
                </a:ext>
              </a:extLst>
            </p:cNvPr>
            <p:cNvSpPr txBox="1"/>
            <p:nvPr/>
          </p:nvSpPr>
          <p:spPr>
            <a:xfrm>
              <a:off x="10081554" y="14457128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76D025-F5DE-274C-BFED-218D050412DE}"/>
                </a:ext>
              </a:extLst>
            </p:cNvPr>
            <p:cNvSpPr txBox="1"/>
            <p:nvPr/>
          </p:nvSpPr>
          <p:spPr>
            <a:xfrm>
              <a:off x="10081554" y="13810797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CCD1B9-DFF0-7F47-B3BA-98F1BC0D3AF8}"/>
              </a:ext>
            </a:extLst>
          </p:cNvPr>
          <p:cNvGrpSpPr/>
          <p:nvPr/>
        </p:nvGrpSpPr>
        <p:grpSpPr>
          <a:xfrm>
            <a:off x="17167264" y="9961442"/>
            <a:ext cx="4367122" cy="2462213"/>
            <a:chOff x="10081554" y="17328176"/>
            <a:chExt cx="4367122" cy="246221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34237F-DE47-E847-9837-3F1DA3572C9B}"/>
                </a:ext>
              </a:extLst>
            </p:cNvPr>
            <p:cNvSpPr txBox="1"/>
            <p:nvPr/>
          </p:nvSpPr>
          <p:spPr>
            <a:xfrm>
              <a:off x="10081554" y="17974507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2EBCFD-2A1A-5741-97C5-7EA0DBFDE439}"/>
                </a:ext>
              </a:extLst>
            </p:cNvPr>
            <p:cNvSpPr txBox="1"/>
            <p:nvPr/>
          </p:nvSpPr>
          <p:spPr>
            <a:xfrm>
              <a:off x="10081554" y="17328176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39" name="Gráfico 282">
            <a:extLst>
              <a:ext uri="{FF2B5EF4-FFF2-40B4-BE49-F238E27FC236}">
                <a16:creationId xmlns:a16="http://schemas.microsoft.com/office/drawing/2014/main" id="{78EBE71D-E214-0C47-A646-E6381E2A64EA}"/>
              </a:ext>
            </a:extLst>
          </p:cNvPr>
          <p:cNvGrpSpPr/>
          <p:nvPr/>
        </p:nvGrpSpPr>
        <p:grpSpPr>
          <a:xfrm>
            <a:off x="11780041" y="9280321"/>
            <a:ext cx="590788" cy="590786"/>
            <a:chOff x="564780" y="239858"/>
            <a:chExt cx="597977" cy="597977"/>
          </a:xfrm>
          <a:solidFill>
            <a:schemeClr val="accent3"/>
          </a:solidFill>
        </p:grpSpPr>
        <p:sp>
          <p:nvSpPr>
            <p:cNvPr id="40" name="Forma libre 285">
              <a:extLst>
                <a:ext uri="{FF2B5EF4-FFF2-40B4-BE49-F238E27FC236}">
                  <a16:creationId xmlns:a16="http://schemas.microsoft.com/office/drawing/2014/main" id="{F455AA4D-14C8-6A42-8AF4-E3C906FC1DB8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286">
              <a:extLst>
                <a:ext uri="{FF2B5EF4-FFF2-40B4-BE49-F238E27FC236}">
                  <a16:creationId xmlns:a16="http://schemas.microsoft.com/office/drawing/2014/main" id="{F5A37A9A-FE21-0643-816F-41BAE807893A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5" name="Gráfico 229">
            <a:extLst>
              <a:ext uri="{FF2B5EF4-FFF2-40B4-BE49-F238E27FC236}">
                <a16:creationId xmlns:a16="http://schemas.microsoft.com/office/drawing/2014/main" id="{A1944D73-4E39-AB43-B95B-6EAE56922377}"/>
              </a:ext>
            </a:extLst>
          </p:cNvPr>
          <p:cNvGrpSpPr/>
          <p:nvPr/>
        </p:nvGrpSpPr>
        <p:grpSpPr>
          <a:xfrm>
            <a:off x="11751866" y="4986069"/>
            <a:ext cx="646334" cy="646332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46" name="Forma libre 427">
              <a:extLst>
                <a:ext uri="{FF2B5EF4-FFF2-40B4-BE49-F238E27FC236}">
                  <a16:creationId xmlns:a16="http://schemas.microsoft.com/office/drawing/2014/main" id="{D0AE9C67-E767-A141-9BF9-7EA31310C606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428">
              <a:extLst>
                <a:ext uri="{FF2B5EF4-FFF2-40B4-BE49-F238E27FC236}">
                  <a16:creationId xmlns:a16="http://schemas.microsoft.com/office/drawing/2014/main" id="{D33E41AA-8E95-934F-B4C2-458F302AB304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8" name="Gráfico 236">
            <a:extLst>
              <a:ext uri="{FF2B5EF4-FFF2-40B4-BE49-F238E27FC236}">
                <a16:creationId xmlns:a16="http://schemas.microsoft.com/office/drawing/2014/main" id="{608B3233-F40C-FD4D-9B72-019ACA9498D1}"/>
              </a:ext>
            </a:extLst>
          </p:cNvPr>
          <p:cNvSpPr/>
          <p:nvPr/>
        </p:nvSpPr>
        <p:spPr>
          <a:xfrm>
            <a:off x="17277204" y="4984644"/>
            <a:ext cx="567064" cy="618613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D0D151-F358-A840-A3FA-9D6D0BE2A6A3}"/>
              </a:ext>
            </a:extLst>
          </p:cNvPr>
          <p:cNvGrpSpPr/>
          <p:nvPr/>
        </p:nvGrpSpPr>
        <p:grpSpPr>
          <a:xfrm>
            <a:off x="11632787" y="5683347"/>
            <a:ext cx="4367122" cy="2462213"/>
            <a:chOff x="16854865" y="13810797"/>
            <a:chExt cx="4367122" cy="246221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9C9214-0BE0-794D-AE55-8E1E85BC2D99}"/>
                </a:ext>
              </a:extLst>
            </p:cNvPr>
            <p:cNvSpPr txBox="1"/>
            <p:nvPr/>
          </p:nvSpPr>
          <p:spPr>
            <a:xfrm>
              <a:off x="16854865" y="14457128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8AD851-078E-5049-8400-65F1A74CE530}"/>
                </a:ext>
              </a:extLst>
            </p:cNvPr>
            <p:cNvSpPr txBox="1"/>
            <p:nvPr/>
          </p:nvSpPr>
          <p:spPr>
            <a:xfrm>
              <a:off x="16854865" y="13810797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7320B6-4714-9E4E-83A6-C89265C2CFF0}"/>
              </a:ext>
            </a:extLst>
          </p:cNvPr>
          <p:cNvGrpSpPr/>
          <p:nvPr/>
        </p:nvGrpSpPr>
        <p:grpSpPr>
          <a:xfrm>
            <a:off x="11632787" y="9961442"/>
            <a:ext cx="4367122" cy="2462213"/>
            <a:chOff x="16854865" y="17328176"/>
            <a:chExt cx="4367122" cy="246221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4263B5-7868-4346-85A2-B51DF36BC077}"/>
                </a:ext>
              </a:extLst>
            </p:cNvPr>
            <p:cNvSpPr txBox="1"/>
            <p:nvPr/>
          </p:nvSpPr>
          <p:spPr>
            <a:xfrm>
              <a:off x="16854865" y="17974507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6885B5-1DCC-D944-B010-64D32EBA8BC5}"/>
                </a:ext>
              </a:extLst>
            </p:cNvPr>
            <p:cNvSpPr txBox="1"/>
            <p:nvPr/>
          </p:nvSpPr>
          <p:spPr>
            <a:xfrm>
              <a:off x="16854865" y="17328176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Customers</a:t>
              </a:r>
            </a:p>
          </p:txBody>
        </p:sp>
      </p:grpSp>
      <p:grpSp>
        <p:nvGrpSpPr>
          <p:cNvPr id="55" name="Gráfico 65">
            <a:extLst>
              <a:ext uri="{FF2B5EF4-FFF2-40B4-BE49-F238E27FC236}">
                <a16:creationId xmlns:a16="http://schemas.microsoft.com/office/drawing/2014/main" id="{9B9CBC11-3BE8-1B48-93E7-B4780C0F8621}"/>
              </a:ext>
            </a:extLst>
          </p:cNvPr>
          <p:cNvGrpSpPr/>
          <p:nvPr/>
        </p:nvGrpSpPr>
        <p:grpSpPr>
          <a:xfrm>
            <a:off x="17254771" y="9249674"/>
            <a:ext cx="599743" cy="599741"/>
            <a:chOff x="5171013" y="1569831"/>
            <a:chExt cx="570831" cy="570831"/>
          </a:xfrm>
          <a:solidFill>
            <a:schemeClr val="accent4"/>
          </a:solidFill>
        </p:grpSpPr>
        <p:sp>
          <p:nvSpPr>
            <p:cNvPr id="56" name="Forma libre 166">
              <a:extLst>
                <a:ext uri="{FF2B5EF4-FFF2-40B4-BE49-F238E27FC236}">
                  <a16:creationId xmlns:a16="http://schemas.microsoft.com/office/drawing/2014/main" id="{0474A79C-81B8-1E41-90FB-91B7F2919256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167">
              <a:extLst>
                <a:ext uri="{FF2B5EF4-FFF2-40B4-BE49-F238E27FC236}">
                  <a16:creationId xmlns:a16="http://schemas.microsoft.com/office/drawing/2014/main" id="{7B4D3081-51B1-8D41-8035-C83830A53CD1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168">
              <a:extLst>
                <a:ext uri="{FF2B5EF4-FFF2-40B4-BE49-F238E27FC236}">
                  <a16:creationId xmlns:a16="http://schemas.microsoft.com/office/drawing/2014/main" id="{F575F48A-0332-0249-8195-C9413B824C02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169">
              <a:extLst>
                <a:ext uri="{FF2B5EF4-FFF2-40B4-BE49-F238E27FC236}">
                  <a16:creationId xmlns:a16="http://schemas.microsoft.com/office/drawing/2014/main" id="{E33AAAF8-CFC6-AD46-932A-268226988424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3814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ounded Rectangle">
            <a:extLst>
              <a:ext uri="{FF2B5EF4-FFF2-40B4-BE49-F238E27FC236}">
                <a16:creationId xmlns:a16="http://schemas.microsoft.com/office/drawing/2014/main" id="{97BE77DB-21A8-AB4E-BB57-7C2941EE3767}"/>
              </a:ext>
            </a:extLst>
          </p:cNvPr>
          <p:cNvSpPr/>
          <p:nvPr/>
        </p:nvSpPr>
        <p:spPr>
          <a:xfrm>
            <a:off x="1877628" y="4277174"/>
            <a:ext cx="4817913" cy="6632278"/>
          </a:xfrm>
          <a:prstGeom prst="roundRect">
            <a:avLst>
              <a:gd name="adj" fmla="val 4441"/>
            </a:avLst>
          </a:prstGeom>
          <a:solidFill>
            <a:schemeClr val="accent1">
              <a:alpha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10" name="Rounded Rectangle">
            <a:extLst>
              <a:ext uri="{FF2B5EF4-FFF2-40B4-BE49-F238E27FC236}">
                <a16:creationId xmlns:a16="http://schemas.microsoft.com/office/drawing/2014/main" id="{A8350307-D6F2-A547-A3CC-C39BA1D8ED05}"/>
              </a:ext>
            </a:extLst>
          </p:cNvPr>
          <p:cNvSpPr/>
          <p:nvPr/>
        </p:nvSpPr>
        <p:spPr>
          <a:xfrm>
            <a:off x="3488056" y="5990671"/>
            <a:ext cx="1597055" cy="1597055"/>
          </a:xfrm>
          <a:prstGeom prst="roundRect">
            <a:avLst>
              <a:gd name="adj" fmla="val 13243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14" name="Rounded Rectangle">
            <a:extLst>
              <a:ext uri="{FF2B5EF4-FFF2-40B4-BE49-F238E27FC236}">
                <a16:creationId xmlns:a16="http://schemas.microsoft.com/office/drawing/2014/main" id="{94E13845-41EF-2B4C-B813-04073FAA9EA7}"/>
              </a:ext>
            </a:extLst>
          </p:cNvPr>
          <p:cNvSpPr/>
          <p:nvPr/>
        </p:nvSpPr>
        <p:spPr>
          <a:xfrm>
            <a:off x="7158204" y="4277174"/>
            <a:ext cx="4817915" cy="6632278"/>
          </a:xfrm>
          <a:prstGeom prst="roundRect">
            <a:avLst>
              <a:gd name="adj" fmla="val 4441"/>
            </a:avLst>
          </a:prstGeom>
          <a:solidFill>
            <a:schemeClr val="accent2">
              <a:alpha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" name="Rounded Rectangle">
            <a:extLst>
              <a:ext uri="{FF2B5EF4-FFF2-40B4-BE49-F238E27FC236}">
                <a16:creationId xmlns:a16="http://schemas.microsoft.com/office/drawing/2014/main" id="{85EF6583-C1E7-DD4A-A964-F0CF27438EDA}"/>
              </a:ext>
            </a:extLst>
          </p:cNvPr>
          <p:cNvSpPr/>
          <p:nvPr/>
        </p:nvSpPr>
        <p:spPr>
          <a:xfrm>
            <a:off x="8768633" y="5990671"/>
            <a:ext cx="1597056" cy="1597055"/>
          </a:xfrm>
          <a:prstGeom prst="roundRect">
            <a:avLst>
              <a:gd name="adj" fmla="val 13243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9" name="Rounded Rectangle">
            <a:extLst>
              <a:ext uri="{FF2B5EF4-FFF2-40B4-BE49-F238E27FC236}">
                <a16:creationId xmlns:a16="http://schemas.microsoft.com/office/drawing/2014/main" id="{78011855-85A3-6143-B554-3BAE54728B85}"/>
              </a:ext>
            </a:extLst>
          </p:cNvPr>
          <p:cNvSpPr/>
          <p:nvPr/>
        </p:nvSpPr>
        <p:spPr>
          <a:xfrm>
            <a:off x="12438781" y="4277174"/>
            <a:ext cx="4817913" cy="6632278"/>
          </a:xfrm>
          <a:prstGeom prst="roundRect">
            <a:avLst>
              <a:gd name="adj" fmla="val 4441"/>
            </a:avLst>
          </a:prstGeom>
          <a:solidFill>
            <a:schemeClr val="accent3">
              <a:alpha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0" name="Rounded Rectangle">
            <a:extLst>
              <a:ext uri="{FF2B5EF4-FFF2-40B4-BE49-F238E27FC236}">
                <a16:creationId xmlns:a16="http://schemas.microsoft.com/office/drawing/2014/main" id="{ED3AAC28-D65A-7A40-AD86-066185118EEE}"/>
              </a:ext>
            </a:extLst>
          </p:cNvPr>
          <p:cNvSpPr/>
          <p:nvPr/>
        </p:nvSpPr>
        <p:spPr>
          <a:xfrm>
            <a:off x="14049209" y="5990671"/>
            <a:ext cx="1597055" cy="1597055"/>
          </a:xfrm>
          <a:prstGeom prst="roundRect">
            <a:avLst>
              <a:gd name="adj" fmla="val 13243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4" name="Rounded Rectangle">
            <a:extLst>
              <a:ext uri="{FF2B5EF4-FFF2-40B4-BE49-F238E27FC236}">
                <a16:creationId xmlns:a16="http://schemas.microsoft.com/office/drawing/2014/main" id="{908A4AFA-6C66-6043-8E43-72ECC3B06604}"/>
              </a:ext>
            </a:extLst>
          </p:cNvPr>
          <p:cNvSpPr/>
          <p:nvPr/>
        </p:nvSpPr>
        <p:spPr>
          <a:xfrm>
            <a:off x="17719357" y="4277174"/>
            <a:ext cx="4817915" cy="6632278"/>
          </a:xfrm>
          <a:prstGeom prst="roundRect">
            <a:avLst>
              <a:gd name="adj" fmla="val 4441"/>
            </a:avLst>
          </a:prstGeom>
          <a:solidFill>
            <a:schemeClr val="accent4">
              <a:alpha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Rounded Rectangle">
            <a:extLst>
              <a:ext uri="{FF2B5EF4-FFF2-40B4-BE49-F238E27FC236}">
                <a16:creationId xmlns:a16="http://schemas.microsoft.com/office/drawing/2014/main" id="{914DF82F-FF11-D74D-AADA-3A7176845A62}"/>
              </a:ext>
            </a:extLst>
          </p:cNvPr>
          <p:cNvSpPr/>
          <p:nvPr/>
        </p:nvSpPr>
        <p:spPr>
          <a:xfrm>
            <a:off x="19329787" y="5990671"/>
            <a:ext cx="1597056" cy="1597055"/>
          </a:xfrm>
          <a:prstGeom prst="roundRect">
            <a:avLst>
              <a:gd name="adj" fmla="val 13243"/>
            </a:avLst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A163C5-3738-2742-BACC-BF28B2A184C2}"/>
              </a:ext>
            </a:extLst>
          </p:cNvPr>
          <p:cNvSpPr txBox="1"/>
          <p:nvPr/>
        </p:nvSpPr>
        <p:spPr>
          <a:xfrm>
            <a:off x="18538106" y="4855240"/>
            <a:ext cx="31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BC012A-0B0B-9146-B16B-647CBDB1866A}"/>
              </a:ext>
            </a:extLst>
          </p:cNvPr>
          <p:cNvSpPr txBox="1"/>
          <p:nvPr/>
        </p:nvSpPr>
        <p:spPr>
          <a:xfrm>
            <a:off x="7976953" y="4855240"/>
            <a:ext cx="31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A3B04E6-7C9C-4944-9DCC-0CCAC523C9E2}"/>
              </a:ext>
            </a:extLst>
          </p:cNvPr>
          <p:cNvSpPr txBox="1"/>
          <p:nvPr/>
        </p:nvSpPr>
        <p:spPr>
          <a:xfrm>
            <a:off x="13134761" y="4855240"/>
            <a:ext cx="3349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3BBD091-2673-DE44-BB39-821BC6F0D21E}"/>
              </a:ext>
            </a:extLst>
          </p:cNvPr>
          <p:cNvSpPr txBox="1"/>
          <p:nvPr/>
        </p:nvSpPr>
        <p:spPr>
          <a:xfrm>
            <a:off x="3131296" y="4855240"/>
            <a:ext cx="230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grpSp>
        <p:nvGrpSpPr>
          <p:cNvPr id="138" name="Gráfico 282">
            <a:extLst>
              <a:ext uri="{FF2B5EF4-FFF2-40B4-BE49-F238E27FC236}">
                <a16:creationId xmlns:a16="http://schemas.microsoft.com/office/drawing/2014/main" id="{44F6A15E-5D02-774D-AF12-05381AF13FA6}"/>
              </a:ext>
            </a:extLst>
          </p:cNvPr>
          <p:cNvGrpSpPr/>
          <p:nvPr/>
        </p:nvGrpSpPr>
        <p:grpSpPr>
          <a:xfrm>
            <a:off x="14568780" y="6510243"/>
            <a:ext cx="557911" cy="557909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139" name="Forma libre 285">
              <a:extLst>
                <a:ext uri="{FF2B5EF4-FFF2-40B4-BE49-F238E27FC236}">
                  <a16:creationId xmlns:a16="http://schemas.microsoft.com/office/drawing/2014/main" id="{A1230F7B-7C13-864D-868B-5918413C41A5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0" name="Forma libre 286">
              <a:extLst>
                <a:ext uri="{FF2B5EF4-FFF2-40B4-BE49-F238E27FC236}">
                  <a16:creationId xmlns:a16="http://schemas.microsoft.com/office/drawing/2014/main" id="{D61C258C-F139-E94D-9F26-5093B81BD494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41" name="Gráfico 229">
            <a:extLst>
              <a:ext uri="{FF2B5EF4-FFF2-40B4-BE49-F238E27FC236}">
                <a16:creationId xmlns:a16="http://schemas.microsoft.com/office/drawing/2014/main" id="{F90CED68-C13C-EE4C-BFE5-FD77B90E0E77}"/>
              </a:ext>
            </a:extLst>
          </p:cNvPr>
          <p:cNvGrpSpPr/>
          <p:nvPr/>
        </p:nvGrpSpPr>
        <p:grpSpPr>
          <a:xfrm>
            <a:off x="3981400" y="6484016"/>
            <a:ext cx="610365" cy="610363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142" name="Forma libre 427">
              <a:extLst>
                <a:ext uri="{FF2B5EF4-FFF2-40B4-BE49-F238E27FC236}">
                  <a16:creationId xmlns:a16="http://schemas.microsoft.com/office/drawing/2014/main" id="{EC31AD74-D1E4-C749-8686-752D4A40ECA0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428">
              <a:extLst>
                <a:ext uri="{FF2B5EF4-FFF2-40B4-BE49-F238E27FC236}">
                  <a16:creationId xmlns:a16="http://schemas.microsoft.com/office/drawing/2014/main" id="{696D975A-E085-DC44-8E75-A7BDA2A8E8C0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45" name="Gráfico 236">
            <a:extLst>
              <a:ext uri="{FF2B5EF4-FFF2-40B4-BE49-F238E27FC236}">
                <a16:creationId xmlns:a16="http://schemas.microsoft.com/office/drawing/2014/main" id="{CDFDFC45-DD85-074C-AE08-FCE6AA141204}"/>
              </a:ext>
            </a:extLst>
          </p:cNvPr>
          <p:cNvSpPr/>
          <p:nvPr/>
        </p:nvSpPr>
        <p:spPr>
          <a:xfrm>
            <a:off x="9299407" y="6552777"/>
            <a:ext cx="535508" cy="584189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47" name="Gráfico 65">
            <a:extLst>
              <a:ext uri="{FF2B5EF4-FFF2-40B4-BE49-F238E27FC236}">
                <a16:creationId xmlns:a16="http://schemas.microsoft.com/office/drawing/2014/main" id="{9090B8E5-F02B-0444-857D-7BE9190DBCC3}"/>
              </a:ext>
            </a:extLst>
          </p:cNvPr>
          <p:cNvGrpSpPr/>
          <p:nvPr/>
        </p:nvGrpSpPr>
        <p:grpSpPr>
          <a:xfrm>
            <a:off x="19840302" y="6509351"/>
            <a:ext cx="566367" cy="566367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148" name="Forma libre 166">
              <a:extLst>
                <a:ext uri="{FF2B5EF4-FFF2-40B4-BE49-F238E27FC236}">
                  <a16:creationId xmlns:a16="http://schemas.microsoft.com/office/drawing/2014/main" id="{E81A405C-1B8D-3A49-BF75-ACAAEDEE9766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9" name="Forma libre 167">
              <a:extLst>
                <a:ext uri="{FF2B5EF4-FFF2-40B4-BE49-F238E27FC236}">
                  <a16:creationId xmlns:a16="http://schemas.microsoft.com/office/drawing/2014/main" id="{3E8EA5EB-E2F0-1841-BA6E-EFAC012D7444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0" name="Forma libre 168">
              <a:extLst>
                <a:ext uri="{FF2B5EF4-FFF2-40B4-BE49-F238E27FC236}">
                  <a16:creationId xmlns:a16="http://schemas.microsoft.com/office/drawing/2014/main" id="{0DBADEB4-A1E4-E94F-9C7E-A2E60166133E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1" name="Forma libre 169">
              <a:extLst>
                <a:ext uri="{FF2B5EF4-FFF2-40B4-BE49-F238E27FC236}">
                  <a16:creationId xmlns:a16="http://schemas.microsoft.com/office/drawing/2014/main" id="{4759CA04-891F-6C4F-B215-C827EBA78223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aphicFrame>
        <p:nvGraphicFramePr>
          <p:cNvPr id="152" name="Chart 151">
            <a:extLst>
              <a:ext uri="{FF2B5EF4-FFF2-40B4-BE49-F238E27FC236}">
                <a16:creationId xmlns:a16="http://schemas.microsoft.com/office/drawing/2014/main" id="{9B58E7BF-888B-2342-B8C9-A141D9355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018445"/>
              </p:ext>
            </p:extLst>
          </p:nvPr>
        </p:nvGraphicFramePr>
        <p:xfrm>
          <a:off x="1895640" y="7778100"/>
          <a:ext cx="4772178" cy="328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3" name="Chart 152">
            <a:extLst>
              <a:ext uri="{FF2B5EF4-FFF2-40B4-BE49-F238E27FC236}">
                <a16:creationId xmlns:a16="http://schemas.microsoft.com/office/drawing/2014/main" id="{389CB242-B121-3F48-B9F4-0D45E875F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212992"/>
              </p:ext>
            </p:extLst>
          </p:nvPr>
        </p:nvGraphicFramePr>
        <p:xfrm>
          <a:off x="7194741" y="7771460"/>
          <a:ext cx="4772178" cy="328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4" name="Chart 153">
            <a:extLst>
              <a:ext uri="{FF2B5EF4-FFF2-40B4-BE49-F238E27FC236}">
                <a16:creationId xmlns:a16="http://schemas.microsoft.com/office/drawing/2014/main" id="{5BCF813E-8E42-8A46-BE92-6F98EC1DA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249179"/>
              </p:ext>
            </p:extLst>
          </p:nvPr>
        </p:nvGraphicFramePr>
        <p:xfrm>
          <a:off x="12465988" y="7771460"/>
          <a:ext cx="4772178" cy="328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5" name="Chart 154">
            <a:extLst>
              <a:ext uri="{FF2B5EF4-FFF2-40B4-BE49-F238E27FC236}">
                <a16:creationId xmlns:a16="http://schemas.microsoft.com/office/drawing/2014/main" id="{D04AE4CA-5AC5-0E41-886C-4FDE985C7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655030"/>
              </p:ext>
            </p:extLst>
          </p:nvPr>
        </p:nvGraphicFramePr>
        <p:xfrm>
          <a:off x="17730890" y="7771460"/>
          <a:ext cx="4772178" cy="328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6" name="TextBox 155">
            <a:extLst>
              <a:ext uri="{FF2B5EF4-FFF2-40B4-BE49-F238E27FC236}">
                <a16:creationId xmlns:a16="http://schemas.microsoft.com/office/drawing/2014/main" id="{032CAFCC-31BA-6F47-965A-DB0C846FEFD7}"/>
              </a:ext>
            </a:extLst>
          </p:cNvPr>
          <p:cNvSpPr txBox="1"/>
          <p:nvPr/>
        </p:nvSpPr>
        <p:spPr>
          <a:xfrm>
            <a:off x="1898893" y="11316834"/>
            <a:ext cx="4772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16E266C-0334-A24B-9567-37648278F672}"/>
              </a:ext>
            </a:extLst>
          </p:cNvPr>
          <p:cNvSpPr txBox="1"/>
          <p:nvPr/>
        </p:nvSpPr>
        <p:spPr>
          <a:xfrm>
            <a:off x="7181072" y="11316834"/>
            <a:ext cx="4772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C66A502-6216-DA4A-A076-F3AC9E60C4AB}"/>
              </a:ext>
            </a:extLst>
          </p:cNvPr>
          <p:cNvSpPr txBox="1"/>
          <p:nvPr/>
        </p:nvSpPr>
        <p:spPr>
          <a:xfrm>
            <a:off x="12467656" y="11316834"/>
            <a:ext cx="4772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B0F5FC-832C-A848-8F6A-BEC2CE524923}"/>
              </a:ext>
            </a:extLst>
          </p:cNvPr>
          <p:cNvSpPr txBox="1"/>
          <p:nvPr/>
        </p:nvSpPr>
        <p:spPr>
          <a:xfrm>
            <a:off x="17749835" y="11316834"/>
            <a:ext cx="4772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</p:spTree>
    <p:extLst>
      <p:ext uri="{BB962C8B-B14F-4D97-AF65-F5344CB8AC3E}">
        <p14:creationId xmlns:p14="http://schemas.microsoft.com/office/powerpoint/2010/main" val="61932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687B3C0-E96C-4E43-BAEC-3125D27B7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612366"/>
              </p:ext>
            </p:extLst>
          </p:nvPr>
        </p:nvGraphicFramePr>
        <p:xfrm>
          <a:off x="1707030" y="4713900"/>
          <a:ext cx="6566750" cy="437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CF6EA97-4500-5F4E-B060-94FBCDAE1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39395"/>
              </p:ext>
            </p:extLst>
          </p:nvPr>
        </p:nvGraphicFramePr>
        <p:xfrm>
          <a:off x="9008951" y="4713900"/>
          <a:ext cx="6566750" cy="437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6F67F69-516E-4147-97F8-BF63D9F3B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527536"/>
              </p:ext>
            </p:extLst>
          </p:nvPr>
        </p:nvGraphicFramePr>
        <p:xfrm>
          <a:off x="16310872" y="4713900"/>
          <a:ext cx="6566750" cy="437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BDFA377-8FF6-F847-BB89-AF75B2AC94BB}"/>
              </a:ext>
            </a:extLst>
          </p:cNvPr>
          <p:cNvGrpSpPr/>
          <p:nvPr/>
        </p:nvGrpSpPr>
        <p:grpSpPr>
          <a:xfrm>
            <a:off x="4233721" y="6407040"/>
            <a:ext cx="802404" cy="936139"/>
            <a:chOff x="5171013" y="1605477"/>
            <a:chExt cx="427754" cy="499047"/>
          </a:xfrm>
          <a:solidFill>
            <a:schemeClr val="tx2"/>
          </a:solidFill>
        </p:grpSpPr>
        <p:sp>
          <p:nvSpPr>
            <p:cNvPr id="25" name="Forma libre 167">
              <a:extLst>
                <a:ext uri="{FF2B5EF4-FFF2-40B4-BE49-F238E27FC236}">
                  <a16:creationId xmlns:a16="http://schemas.microsoft.com/office/drawing/2014/main" id="{5B116A7A-A01C-044C-AEAE-E42937CA2A3E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169">
              <a:extLst>
                <a:ext uri="{FF2B5EF4-FFF2-40B4-BE49-F238E27FC236}">
                  <a16:creationId xmlns:a16="http://schemas.microsoft.com/office/drawing/2014/main" id="{4085516A-A2C7-2C40-BBCE-30A9502289AD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D7856E-FFD0-F84B-A582-DCB3274FF56F}"/>
              </a:ext>
            </a:extLst>
          </p:cNvPr>
          <p:cNvGrpSpPr/>
          <p:nvPr/>
        </p:nvGrpSpPr>
        <p:grpSpPr>
          <a:xfrm>
            <a:off x="11489922" y="6407040"/>
            <a:ext cx="802404" cy="936139"/>
            <a:chOff x="5171013" y="1605477"/>
            <a:chExt cx="427754" cy="499047"/>
          </a:xfrm>
          <a:solidFill>
            <a:schemeClr val="tx2"/>
          </a:solidFill>
        </p:grpSpPr>
        <p:sp>
          <p:nvSpPr>
            <p:cNvPr id="33" name="Forma libre 167">
              <a:extLst>
                <a:ext uri="{FF2B5EF4-FFF2-40B4-BE49-F238E27FC236}">
                  <a16:creationId xmlns:a16="http://schemas.microsoft.com/office/drawing/2014/main" id="{FD435816-1082-B94F-AC6F-BB26132B8AE5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169">
              <a:extLst>
                <a:ext uri="{FF2B5EF4-FFF2-40B4-BE49-F238E27FC236}">
                  <a16:creationId xmlns:a16="http://schemas.microsoft.com/office/drawing/2014/main" id="{646B363B-BD03-754A-8B87-A3E052C641B5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E6B6E4-302B-B149-BD29-794EDB4A01CA}"/>
              </a:ext>
            </a:extLst>
          </p:cNvPr>
          <p:cNvGrpSpPr/>
          <p:nvPr/>
        </p:nvGrpSpPr>
        <p:grpSpPr>
          <a:xfrm>
            <a:off x="18791843" y="6407040"/>
            <a:ext cx="802404" cy="936139"/>
            <a:chOff x="5171013" y="1605477"/>
            <a:chExt cx="427754" cy="499047"/>
          </a:xfrm>
          <a:solidFill>
            <a:schemeClr val="tx2"/>
          </a:solidFill>
        </p:grpSpPr>
        <p:sp>
          <p:nvSpPr>
            <p:cNvPr id="37" name="Forma libre 167">
              <a:extLst>
                <a:ext uri="{FF2B5EF4-FFF2-40B4-BE49-F238E27FC236}">
                  <a16:creationId xmlns:a16="http://schemas.microsoft.com/office/drawing/2014/main" id="{D3A4BFCA-2F39-4746-8828-1F6075B936B3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169">
              <a:extLst>
                <a:ext uri="{FF2B5EF4-FFF2-40B4-BE49-F238E27FC236}">
                  <a16:creationId xmlns:a16="http://schemas.microsoft.com/office/drawing/2014/main" id="{736DA198-5440-EB48-8E85-AE932CB9A23C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DD88F8-76A4-3943-9076-3B41A0335F02}"/>
              </a:ext>
            </a:extLst>
          </p:cNvPr>
          <p:cNvGrpSpPr/>
          <p:nvPr/>
        </p:nvGrpSpPr>
        <p:grpSpPr>
          <a:xfrm>
            <a:off x="1500029" y="9756786"/>
            <a:ext cx="6269788" cy="2462213"/>
            <a:chOff x="16137149" y="7698153"/>
            <a:chExt cx="4367122" cy="246221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0B8AE7-3876-F04B-AFCE-9D9EA4D4362F}"/>
                </a:ext>
              </a:extLst>
            </p:cNvPr>
            <p:cNvSpPr txBox="1"/>
            <p:nvPr/>
          </p:nvSpPr>
          <p:spPr>
            <a:xfrm>
              <a:off x="16137149" y="8344484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76AFB03-CE9F-C24B-8F60-A363BD477EEA}"/>
                </a:ext>
              </a:extLst>
            </p:cNvPr>
            <p:cNvSpPr txBox="1"/>
            <p:nvPr/>
          </p:nvSpPr>
          <p:spPr>
            <a:xfrm>
              <a:off x="16137149" y="7698153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 01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F813E6-1395-9347-9F0C-A77623BE82EF}"/>
              </a:ext>
            </a:extLst>
          </p:cNvPr>
          <p:cNvGrpSpPr/>
          <p:nvPr/>
        </p:nvGrpSpPr>
        <p:grpSpPr>
          <a:xfrm>
            <a:off x="8756230" y="9756786"/>
            <a:ext cx="6269788" cy="2462213"/>
            <a:chOff x="16137149" y="7698153"/>
            <a:chExt cx="4367122" cy="246221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7CD2E0-8436-E04F-B241-D62206524946}"/>
                </a:ext>
              </a:extLst>
            </p:cNvPr>
            <p:cNvSpPr txBox="1"/>
            <p:nvPr/>
          </p:nvSpPr>
          <p:spPr>
            <a:xfrm>
              <a:off x="16137149" y="8344484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207B38-1E1F-C84E-92AA-73335FF85650}"/>
                </a:ext>
              </a:extLst>
            </p:cNvPr>
            <p:cNvSpPr txBox="1"/>
            <p:nvPr/>
          </p:nvSpPr>
          <p:spPr>
            <a:xfrm>
              <a:off x="16137149" y="7698153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 02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60FA112-26A9-9B4A-ADDC-CBC0F189522F}"/>
              </a:ext>
            </a:extLst>
          </p:cNvPr>
          <p:cNvGrpSpPr/>
          <p:nvPr/>
        </p:nvGrpSpPr>
        <p:grpSpPr>
          <a:xfrm>
            <a:off x="16058151" y="9756786"/>
            <a:ext cx="6269788" cy="2462213"/>
            <a:chOff x="16137149" y="7698153"/>
            <a:chExt cx="4367122" cy="246221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B5986F-FCFC-3D4F-B7FE-4FD98E6B181A}"/>
                </a:ext>
              </a:extLst>
            </p:cNvPr>
            <p:cNvSpPr txBox="1"/>
            <p:nvPr/>
          </p:nvSpPr>
          <p:spPr>
            <a:xfrm>
              <a:off x="16137149" y="8344484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E6428A-3010-194B-9102-A13260888E0A}"/>
                </a:ext>
              </a:extLst>
            </p:cNvPr>
            <p:cNvSpPr txBox="1"/>
            <p:nvPr/>
          </p:nvSpPr>
          <p:spPr>
            <a:xfrm>
              <a:off x="16137149" y="7698153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 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6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B41D52-5BA0-8741-817B-880CE1F6D314}"/>
              </a:ext>
            </a:extLst>
          </p:cNvPr>
          <p:cNvGrpSpPr/>
          <p:nvPr/>
        </p:nvGrpSpPr>
        <p:grpSpPr>
          <a:xfrm>
            <a:off x="3497553" y="4564721"/>
            <a:ext cx="17392067" cy="6779665"/>
            <a:chOff x="2154503" y="4711191"/>
            <a:chExt cx="19293945" cy="75210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3B3780-5AB9-1A4D-99AB-B8307473922E}"/>
                </a:ext>
              </a:extLst>
            </p:cNvPr>
            <p:cNvGrpSpPr/>
            <p:nvPr/>
          </p:nvGrpSpPr>
          <p:grpSpPr>
            <a:xfrm>
              <a:off x="13927403" y="4711191"/>
              <a:ext cx="7521045" cy="7521043"/>
              <a:chOff x="13927403" y="4711191"/>
              <a:chExt cx="7521045" cy="7521043"/>
            </a:xfrm>
          </p:grpSpPr>
          <p:graphicFrame>
            <p:nvGraphicFramePr>
              <p:cNvPr id="79" name="2D Doughnut Chart">
                <a:extLst>
                  <a:ext uri="{FF2B5EF4-FFF2-40B4-BE49-F238E27FC236}">
                    <a16:creationId xmlns:a16="http://schemas.microsoft.com/office/drawing/2014/main" id="{92DCACE3-25BF-424C-BEEE-748365A310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47718777"/>
                  </p:ext>
                </p:extLst>
              </p:nvPr>
            </p:nvGraphicFramePr>
            <p:xfrm>
              <a:off x="13927403" y="4711191"/>
              <a:ext cx="7521045" cy="752104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0" name="Овал 7">
                <a:extLst>
                  <a:ext uri="{FF2B5EF4-FFF2-40B4-BE49-F238E27FC236}">
                    <a16:creationId xmlns:a16="http://schemas.microsoft.com/office/drawing/2014/main" id="{F03B478A-1959-4546-A888-06C74F26B10D}"/>
                  </a:ext>
                </a:extLst>
              </p:cNvPr>
              <p:cNvSpPr/>
              <p:nvPr/>
            </p:nvSpPr>
            <p:spPr>
              <a:xfrm>
                <a:off x="14129220" y="4913008"/>
                <a:ext cx="7117409" cy="711740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KZ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graphicFrame>
            <p:nvGraphicFramePr>
              <p:cNvPr id="81" name="2D Doughnut Chart">
                <a:extLst>
                  <a:ext uri="{FF2B5EF4-FFF2-40B4-BE49-F238E27FC236}">
                    <a16:creationId xmlns:a16="http://schemas.microsoft.com/office/drawing/2014/main" id="{DFCFE6FC-B735-CF44-9F1C-DBF137316E0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2235239"/>
                  </p:ext>
                </p:extLst>
              </p:nvPr>
            </p:nvGraphicFramePr>
            <p:xfrm>
              <a:off x="14316837" y="5100626"/>
              <a:ext cx="6742175" cy="674217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2" name="Овал 35">
                <a:extLst>
                  <a:ext uri="{FF2B5EF4-FFF2-40B4-BE49-F238E27FC236}">
                    <a16:creationId xmlns:a16="http://schemas.microsoft.com/office/drawing/2014/main" id="{8D97F25C-E642-8A46-A28C-B38B308F247F}"/>
                  </a:ext>
                </a:extLst>
              </p:cNvPr>
              <p:cNvSpPr/>
              <p:nvPr/>
            </p:nvSpPr>
            <p:spPr>
              <a:xfrm>
                <a:off x="14527383" y="5316823"/>
                <a:ext cx="6325928" cy="632592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KZ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graphicFrame>
            <p:nvGraphicFramePr>
              <p:cNvPr id="83" name="2D Doughnut Chart">
                <a:extLst>
                  <a:ext uri="{FF2B5EF4-FFF2-40B4-BE49-F238E27FC236}">
                    <a16:creationId xmlns:a16="http://schemas.microsoft.com/office/drawing/2014/main" id="{949CE782-6288-2A46-B0C9-1AF21DDD18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9816355"/>
                  </p:ext>
                </p:extLst>
              </p:nvPr>
            </p:nvGraphicFramePr>
            <p:xfrm>
              <a:off x="14784751" y="5558041"/>
              <a:ext cx="5827343" cy="582734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84" name="Овал 36">
                <a:extLst>
                  <a:ext uri="{FF2B5EF4-FFF2-40B4-BE49-F238E27FC236}">
                    <a16:creationId xmlns:a16="http://schemas.microsoft.com/office/drawing/2014/main" id="{529EBA82-252E-A343-9725-750C58C2F0A7}"/>
                  </a:ext>
                </a:extLst>
              </p:cNvPr>
              <p:cNvSpPr/>
              <p:nvPr/>
            </p:nvSpPr>
            <p:spPr>
              <a:xfrm>
                <a:off x="14971472" y="5757097"/>
                <a:ext cx="5432906" cy="54329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KZ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graphicFrame>
            <p:nvGraphicFramePr>
              <p:cNvPr id="85" name="2D Doughnut Chart">
                <a:extLst>
                  <a:ext uri="{FF2B5EF4-FFF2-40B4-BE49-F238E27FC236}">
                    <a16:creationId xmlns:a16="http://schemas.microsoft.com/office/drawing/2014/main" id="{A947F537-957E-B049-8659-7B890234882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0800448"/>
                  </p:ext>
                </p:extLst>
              </p:nvPr>
            </p:nvGraphicFramePr>
            <p:xfrm>
              <a:off x="15208177" y="5991965"/>
              <a:ext cx="4959495" cy="49594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6" name="Овал 37">
                <a:extLst>
                  <a:ext uri="{FF2B5EF4-FFF2-40B4-BE49-F238E27FC236}">
                    <a16:creationId xmlns:a16="http://schemas.microsoft.com/office/drawing/2014/main" id="{5F66E20E-A03B-3D42-B3FA-48D739C612BF}"/>
                  </a:ext>
                </a:extLst>
              </p:cNvPr>
              <p:cNvSpPr/>
              <p:nvPr/>
            </p:nvSpPr>
            <p:spPr>
              <a:xfrm>
                <a:off x="15413755" y="6188283"/>
                <a:ext cx="4566860" cy="456685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KZ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9B41E4A-9FF7-A244-8AF2-6CF02248D27F}"/>
                </a:ext>
              </a:extLst>
            </p:cNvPr>
            <p:cNvGrpSpPr/>
            <p:nvPr/>
          </p:nvGrpSpPr>
          <p:grpSpPr>
            <a:xfrm>
              <a:off x="2154503" y="4711191"/>
              <a:ext cx="7521045" cy="7521043"/>
              <a:chOff x="13927403" y="4711191"/>
              <a:chExt cx="7521045" cy="7521043"/>
            </a:xfrm>
          </p:grpSpPr>
          <p:graphicFrame>
            <p:nvGraphicFramePr>
              <p:cNvPr id="89" name="2D Doughnut Chart">
                <a:extLst>
                  <a:ext uri="{FF2B5EF4-FFF2-40B4-BE49-F238E27FC236}">
                    <a16:creationId xmlns:a16="http://schemas.microsoft.com/office/drawing/2014/main" id="{B7788421-8157-9A4B-B376-5564C076A1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47718777"/>
                  </p:ext>
                </p:extLst>
              </p:nvPr>
            </p:nvGraphicFramePr>
            <p:xfrm>
              <a:off x="13927403" y="4711191"/>
              <a:ext cx="7521045" cy="752104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90" name="Овал 7">
                <a:extLst>
                  <a:ext uri="{FF2B5EF4-FFF2-40B4-BE49-F238E27FC236}">
                    <a16:creationId xmlns:a16="http://schemas.microsoft.com/office/drawing/2014/main" id="{C65AF613-873A-8F43-AC01-FB41414B2EC6}"/>
                  </a:ext>
                </a:extLst>
              </p:cNvPr>
              <p:cNvSpPr/>
              <p:nvPr/>
            </p:nvSpPr>
            <p:spPr>
              <a:xfrm>
                <a:off x="14129220" y="4913008"/>
                <a:ext cx="7117409" cy="711740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KZ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graphicFrame>
            <p:nvGraphicFramePr>
              <p:cNvPr id="91" name="2D Doughnut Chart">
                <a:extLst>
                  <a:ext uri="{FF2B5EF4-FFF2-40B4-BE49-F238E27FC236}">
                    <a16:creationId xmlns:a16="http://schemas.microsoft.com/office/drawing/2014/main" id="{7F5A4F99-38F3-CA4B-B633-BB3E5C3A08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2235239"/>
                  </p:ext>
                </p:extLst>
              </p:nvPr>
            </p:nvGraphicFramePr>
            <p:xfrm>
              <a:off x="14316837" y="5100626"/>
              <a:ext cx="6742175" cy="674217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92" name="Овал 35">
                <a:extLst>
                  <a:ext uri="{FF2B5EF4-FFF2-40B4-BE49-F238E27FC236}">
                    <a16:creationId xmlns:a16="http://schemas.microsoft.com/office/drawing/2014/main" id="{99CC5142-B9C5-6F4B-81C3-FA50F273FCCE}"/>
                  </a:ext>
                </a:extLst>
              </p:cNvPr>
              <p:cNvSpPr/>
              <p:nvPr/>
            </p:nvSpPr>
            <p:spPr>
              <a:xfrm>
                <a:off x="14527383" y="5316823"/>
                <a:ext cx="6325928" cy="632592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KZ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graphicFrame>
            <p:nvGraphicFramePr>
              <p:cNvPr id="93" name="2D Doughnut Chart">
                <a:extLst>
                  <a:ext uri="{FF2B5EF4-FFF2-40B4-BE49-F238E27FC236}">
                    <a16:creationId xmlns:a16="http://schemas.microsoft.com/office/drawing/2014/main" id="{C0BA4171-9390-524D-82D1-FA244E96245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9816355"/>
                  </p:ext>
                </p:extLst>
              </p:nvPr>
            </p:nvGraphicFramePr>
            <p:xfrm>
              <a:off x="14784751" y="5558041"/>
              <a:ext cx="5827343" cy="582734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94" name="Овал 36">
                <a:extLst>
                  <a:ext uri="{FF2B5EF4-FFF2-40B4-BE49-F238E27FC236}">
                    <a16:creationId xmlns:a16="http://schemas.microsoft.com/office/drawing/2014/main" id="{F132E897-1AE0-6F46-83FF-713B0048A50F}"/>
                  </a:ext>
                </a:extLst>
              </p:cNvPr>
              <p:cNvSpPr/>
              <p:nvPr/>
            </p:nvSpPr>
            <p:spPr>
              <a:xfrm>
                <a:off x="14971472" y="5757097"/>
                <a:ext cx="5432906" cy="54329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KZ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graphicFrame>
            <p:nvGraphicFramePr>
              <p:cNvPr id="95" name="2D Doughnut Chart">
                <a:extLst>
                  <a:ext uri="{FF2B5EF4-FFF2-40B4-BE49-F238E27FC236}">
                    <a16:creationId xmlns:a16="http://schemas.microsoft.com/office/drawing/2014/main" id="{6CCB00B2-2426-CF49-B383-C2E27E22A2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0800448"/>
                  </p:ext>
                </p:extLst>
              </p:nvPr>
            </p:nvGraphicFramePr>
            <p:xfrm>
              <a:off x="15208177" y="5991965"/>
              <a:ext cx="4959495" cy="49594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96" name="Овал 37">
                <a:extLst>
                  <a:ext uri="{FF2B5EF4-FFF2-40B4-BE49-F238E27FC236}">
                    <a16:creationId xmlns:a16="http://schemas.microsoft.com/office/drawing/2014/main" id="{E9168D1E-C28F-D24A-9B62-143606865DE8}"/>
                  </a:ext>
                </a:extLst>
              </p:cNvPr>
              <p:cNvSpPr/>
              <p:nvPr/>
            </p:nvSpPr>
            <p:spPr>
              <a:xfrm>
                <a:off x="15413755" y="6188283"/>
                <a:ext cx="4566860" cy="456685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KZ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61FFDC-BAFD-D844-99D1-9F139D8602A1}"/>
              </a:ext>
            </a:extLst>
          </p:cNvPr>
          <p:cNvGrpSpPr/>
          <p:nvPr/>
        </p:nvGrpSpPr>
        <p:grpSpPr>
          <a:xfrm>
            <a:off x="3623525" y="11749988"/>
            <a:ext cx="7471470" cy="707886"/>
            <a:chOff x="1452337" y="11644692"/>
            <a:chExt cx="7471470" cy="70788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4E86697-AA31-D54D-B459-0969896F03D1}"/>
                </a:ext>
              </a:extLst>
            </p:cNvPr>
            <p:cNvGrpSpPr/>
            <p:nvPr/>
          </p:nvGrpSpPr>
          <p:grpSpPr>
            <a:xfrm>
              <a:off x="1452337" y="11644692"/>
              <a:ext cx="2548428" cy="707886"/>
              <a:chOff x="1363215" y="11728229"/>
              <a:chExt cx="2548428" cy="707886"/>
            </a:xfrm>
          </p:grpSpPr>
          <p:sp>
            <p:nvSpPr>
              <p:cNvPr id="116" name="Oval 18">
                <a:extLst>
                  <a:ext uri="{FF2B5EF4-FFF2-40B4-BE49-F238E27FC236}">
                    <a16:creationId xmlns:a16="http://schemas.microsoft.com/office/drawing/2014/main" id="{08E12F6F-DB81-D340-BAA8-F7BC14F45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215" y="11763978"/>
                <a:ext cx="328613" cy="3286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117" name="AutoShape 19">
                <a:extLst>
                  <a:ext uri="{FF2B5EF4-FFF2-40B4-BE49-F238E27FC236}">
                    <a16:creationId xmlns:a16="http://schemas.microsoft.com/office/drawing/2014/main" id="{BB052409-5276-504E-8FF8-11EF4996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3065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A2993F1-15E9-2F4B-B893-44E79EBDFEE0}"/>
                  </a:ext>
                </a:extLst>
              </p:cNvPr>
              <p:cNvSpPr txBox="1"/>
              <p:nvPr/>
            </p:nvSpPr>
            <p:spPr>
              <a:xfrm>
                <a:off x="1761679" y="11728229"/>
                <a:ext cx="21499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Customer</a:t>
                </a:r>
              </a:p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70%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3043891-DA77-1E4A-BA73-3A35F2DEBA6E}"/>
                </a:ext>
              </a:extLst>
            </p:cNvPr>
            <p:cNvGrpSpPr/>
            <p:nvPr/>
          </p:nvGrpSpPr>
          <p:grpSpPr>
            <a:xfrm>
              <a:off x="3377862" y="11644692"/>
              <a:ext cx="2548427" cy="707886"/>
              <a:chOff x="5101838" y="11728229"/>
              <a:chExt cx="2548427" cy="707886"/>
            </a:xfrm>
          </p:grpSpPr>
          <p:sp>
            <p:nvSpPr>
              <p:cNvPr id="111" name="Oval 18">
                <a:extLst>
                  <a:ext uri="{FF2B5EF4-FFF2-40B4-BE49-F238E27FC236}">
                    <a16:creationId xmlns:a16="http://schemas.microsoft.com/office/drawing/2014/main" id="{B70811AB-9A45-4145-ACC9-2E86F0A34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838" y="11763978"/>
                <a:ext cx="328613" cy="3286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112" name="AutoShape 19">
                <a:extLst>
                  <a:ext uri="{FF2B5EF4-FFF2-40B4-BE49-F238E27FC236}">
                    <a16:creationId xmlns:a16="http://schemas.microsoft.com/office/drawing/2014/main" id="{BB417F24-2409-424C-BD0E-6DD395F30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1688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AE236D2-DB96-A540-A55E-5D583236A202}"/>
                  </a:ext>
                </a:extLst>
              </p:cNvPr>
              <p:cNvSpPr txBox="1"/>
              <p:nvPr/>
            </p:nvSpPr>
            <p:spPr>
              <a:xfrm>
                <a:off x="5500301" y="11728229"/>
                <a:ext cx="21499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</a:t>
                </a:r>
              </a:p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75%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0BFD9BA-1630-7F45-AEAB-2D5D2CB71683}"/>
                </a:ext>
              </a:extLst>
            </p:cNvPr>
            <p:cNvGrpSpPr/>
            <p:nvPr/>
          </p:nvGrpSpPr>
          <p:grpSpPr>
            <a:xfrm>
              <a:off x="5051751" y="11644692"/>
              <a:ext cx="2650038" cy="707886"/>
              <a:chOff x="8828886" y="11728229"/>
              <a:chExt cx="2650038" cy="707886"/>
            </a:xfrm>
          </p:grpSpPr>
          <p:sp>
            <p:nvSpPr>
              <p:cNvPr id="106" name="Oval 18">
                <a:extLst>
                  <a:ext uri="{FF2B5EF4-FFF2-40B4-BE49-F238E27FC236}">
                    <a16:creationId xmlns:a16="http://schemas.microsoft.com/office/drawing/2014/main" id="{B9F57013-45DB-9340-B8C1-B05E355D7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8886" y="11763978"/>
                <a:ext cx="328613" cy="3286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107" name="AutoShape 19">
                <a:extLst>
                  <a:ext uri="{FF2B5EF4-FFF2-40B4-BE49-F238E27FC236}">
                    <a16:creationId xmlns:a16="http://schemas.microsoft.com/office/drawing/2014/main" id="{31490163-31D3-E941-97E6-E432D536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8736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867D5A6-088A-8040-8D60-B20DC64B673E}"/>
                  </a:ext>
                </a:extLst>
              </p:cNvPr>
              <p:cNvSpPr txBox="1"/>
              <p:nvPr/>
            </p:nvSpPr>
            <p:spPr>
              <a:xfrm>
                <a:off x="9214847" y="11728229"/>
                <a:ext cx="22640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</a:t>
                </a:r>
              </a:p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50%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987603B-AB17-7C42-A276-9DF9DB656216}"/>
                </a:ext>
              </a:extLst>
            </p:cNvPr>
            <p:cNvGrpSpPr/>
            <p:nvPr/>
          </p:nvGrpSpPr>
          <p:grpSpPr>
            <a:xfrm>
              <a:off x="6982459" y="11644692"/>
              <a:ext cx="1941348" cy="707886"/>
              <a:chOff x="8828886" y="11728229"/>
              <a:chExt cx="1941348" cy="707886"/>
            </a:xfrm>
          </p:grpSpPr>
          <p:sp>
            <p:nvSpPr>
              <p:cNvPr id="103" name="Oval 18">
                <a:extLst>
                  <a:ext uri="{FF2B5EF4-FFF2-40B4-BE49-F238E27FC236}">
                    <a16:creationId xmlns:a16="http://schemas.microsoft.com/office/drawing/2014/main" id="{723B8AD6-C153-764E-BB65-E6BB3157A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8886" y="11763978"/>
                <a:ext cx="328613" cy="3286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104" name="AutoShape 19">
                <a:extLst>
                  <a:ext uri="{FF2B5EF4-FFF2-40B4-BE49-F238E27FC236}">
                    <a16:creationId xmlns:a16="http://schemas.microsoft.com/office/drawing/2014/main" id="{C1561F73-B9C8-0642-8B0B-B40173AB5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8736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7C00FEA-9B4F-6744-8BF0-01E286CED2BB}"/>
                  </a:ext>
                </a:extLst>
              </p:cNvPr>
              <p:cNvSpPr txBox="1"/>
              <p:nvPr/>
            </p:nvSpPr>
            <p:spPr>
              <a:xfrm>
                <a:off x="9214847" y="11728229"/>
                <a:ext cx="1555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40%</a:t>
                </a:r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04DADB1-DB9E-1A47-8BA5-D09F8173F36E}"/>
              </a:ext>
            </a:extLst>
          </p:cNvPr>
          <p:cNvGrpSpPr/>
          <p:nvPr/>
        </p:nvGrpSpPr>
        <p:grpSpPr>
          <a:xfrm>
            <a:off x="14230565" y="11749988"/>
            <a:ext cx="7471470" cy="707886"/>
            <a:chOff x="1452337" y="11644692"/>
            <a:chExt cx="7471470" cy="707886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F8FD268-F5FA-E148-8474-AEAA95D6719E}"/>
                </a:ext>
              </a:extLst>
            </p:cNvPr>
            <p:cNvGrpSpPr/>
            <p:nvPr/>
          </p:nvGrpSpPr>
          <p:grpSpPr>
            <a:xfrm>
              <a:off x="1452337" y="11644692"/>
              <a:ext cx="2548428" cy="707886"/>
              <a:chOff x="1363215" y="11728229"/>
              <a:chExt cx="2548428" cy="707886"/>
            </a:xfrm>
          </p:grpSpPr>
          <p:sp>
            <p:nvSpPr>
              <p:cNvPr id="178" name="Oval 18">
                <a:extLst>
                  <a:ext uri="{FF2B5EF4-FFF2-40B4-BE49-F238E27FC236}">
                    <a16:creationId xmlns:a16="http://schemas.microsoft.com/office/drawing/2014/main" id="{F7785527-9E43-C040-90B7-28BE283C3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215" y="11763978"/>
                <a:ext cx="328613" cy="3286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179" name="AutoShape 19">
                <a:extLst>
                  <a:ext uri="{FF2B5EF4-FFF2-40B4-BE49-F238E27FC236}">
                    <a16:creationId xmlns:a16="http://schemas.microsoft.com/office/drawing/2014/main" id="{0D345047-CC52-1140-973D-55AC6FC6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3065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F956806-3065-DE45-8755-105827D0466C}"/>
                  </a:ext>
                </a:extLst>
              </p:cNvPr>
              <p:cNvSpPr txBox="1"/>
              <p:nvPr/>
            </p:nvSpPr>
            <p:spPr>
              <a:xfrm>
                <a:off x="1761679" y="11728229"/>
                <a:ext cx="21499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Customer</a:t>
                </a:r>
              </a:p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70%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4AA963E-4D82-9144-9C1B-1FA5DDC6CA18}"/>
                </a:ext>
              </a:extLst>
            </p:cNvPr>
            <p:cNvGrpSpPr/>
            <p:nvPr/>
          </p:nvGrpSpPr>
          <p:grpSpPr>
            <a:xfrm>
              <a:off x="3377862" y="11644692"/>
              <a:ext cx="2548427" cy="707886"/>
              <a:chOff x="5101838" y="11728229"/>
              <a:chExt cx="2548427" cy="707886"/>
            </a:xfrm>
          </p:grpSpPr>
          <p:sp>
            <p:nvSpPr>
              <p:cNvPr id="175" name="Oval 18">
                <a:extLst>
                  <a:ext uri="{FF2B5EF4-FFF2-40B4-BE49-F238E27FC236}">
                    <a16:creationId xmlns:a16="http://schemas.microsoft.com/office/drawing/2014/main" id="{05CE33C1-044A-3C48-88E0-87EB4AAD0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838" y="11763978"/>
                <a:ext cx="328613" cy="3286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176" name="AutoShape 19">
                <a:extLst>
                  <a:ext uri="{FF2B5EF4-FFF2-40B4-BE49-F238E27FC236}">
                    <a16:creationId xmlns:a16="http://schemas.microsoft.com/office/drawing/2014/main" id="{9FC9EC01-9C62-2B4A-80F5-CED00D5BD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1688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6FDE464F-8A5D-194C-AF73-B60B6538633C}"/>
                  </a:ext>
                </a:extLst>
              </p:cNvPr>
              <p:cNvSpPr txBox="1"/>
              <p:nvPr/>
            </p:nvSpPr>
            <p:spPr>
              <a:xfrm>
                <a:off x="5500301" y="11728229"/>
                <a:ext cx="21499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</a:t>
                </a:r>
              </a:p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75%</a:t>
                </a: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F8A578F-5FE9-8E4E-AC1F-1288B4078FF7}"/>
                </a:ext>
              </a:extLst>
            </p:cNvPr>
            <p:cNvGrpSpPr/>
            <p:nvPr/>
          </p:nvGrpSpPr>
          <p:grpSpPr>
            <a:xfrm>
              <a:off x="5051751" y="11644692"/>
              <a:ext cx="2650038" cy="707886"/>
              <a:chOff x="8828886" y="11728229"/>
              <a:chExt cx="2650038" cy="707886"/>
            </a:xfrm>
          </p:grpSpPr>
          <p:sp>
            <p:nvSpPr>
              <p:cNvPr id="172" name="Oval 18">
                <a:extLst>
                  <a:ext uri="{FF2B5EF4-FFF2-40B4-BE49-F238E27FC236}">
                    <a16:creationId xmlns:a16="http://schemas.microsoft.com/office/drawing/2014/main" id="{73DBF0E0-DD7A-3345-B64E-CBE00D790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8886" y="11763978"/>
                <a:ext cx="328613" cy="3286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173" name="AutoShape 19">
                <a:extLst>
                  <a:ext uri="{FF2B5EF4-FFF2-40B4-BE49-F238E27FC236}">
                    <a16:creationId xmlns:a16="http://schemas.microsoft.com/office/drawing/2014/main" id="{418732C0-BD71-044D-96DC-88DA4383A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8736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3688219-8CE7-F541-BDD9-E982906F6438}"/>
                  </a:ext>
                </a:extLst>
              </p:cNvPr>
              <p:cNvSpPr txBox="1"/>
              <p:nvPr/>
            </p:nvSpPr>
            <p:spPr>
              <a:xfrm>
                <a:off x="9214847" y="11728229"/>
                <a:ext cx="22640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</a:t>
                </a:r>
              </a:p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50%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721DE85-F3B3-324B-AE77-CDF031DA63B6}"/>
                </a:ext>
              </a:extLst>
            </p:cNvPr>
            <p:cNvGrpSpPr/>
            <p:nvPr/>
          </p:nvGrpSpPr>
          <p:grpSpPr>
            <a:xfrm>
              <a:off x="6982459" y="11644692"/>
              <a:ext cx="1941348" cy="707886"/>
              <a:chOff x="8828886" y="11728229"/>
              <a:chExt cx="1941348" cy="707886"/>
            </a:xfrm>
          </p:grpSpPr>
          <p:sp>
            <p:nvSpPr>
              <p:cNvPr id="169" name="Oval 18">
                <a:extLst>
                  <a:ext uri="{FF2B5EF4-FFF2-40B4-BE49-F238E27FC236}">
                    <a16:creationId xmlns:a16="http://schemas.microsoft.com/office/drawing/2014/main" id="{ED709ECB-FE26-F849-B8B2-F7EA9DF61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8886" y="11763978"/>
                <a:ext cx="328613" cy="3286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000" b="1" baseline="0">
                  <a:solidFill>
                    <a:schemeClr val="tx2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170" name="AutoShape 19">
                <a:extLst>
                  <a:ext uri="{FF2B5EF4-FFF2-40B4-BE49-F238E27FC236}">
                    <a16:creationId xmlns:a16="http://schemas.microsoft.com/office/drawing/2014/main" id="{9059FBC3-CAFE-0045-9953-8FA6E5339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8736" y="11856053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A83C33E-219C-6D48-812F-BCCC7B1B5B72}"/>
                  </a:ext>
                </a:extLst>
              </p:cNvPr>
              <p:cNvSpPr txBox="1"/>
              <p:nvPr/>
            </p:nvSpPr>
            <p:spPr>
              <a:xfrm>
                <a:off x="9214847" y="11728229"/>
                <a:ext cx="1555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  <a:p>
                <a:r>
                  <a:rPr lang="en-US" sz="2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40%</a:t>
                </a: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F193130-5850-0D44-AAAF-7BA1AAFF3150}"/>
              </a:ext>
            </a:extLst>
          </p:cNvPr>
          <p:cNvGrpSpPr/>
          <p:nvPr/>
        </p:nvGrpSpPr>
        <p:grpSpPr>
          <a:xfrm>
            <a:off x="5394936" y="7251055"/>
            <a:ext cx="3001594" cy="1406996"/>
            <a:chOff x="10190597" y="5394342"/>
            <a:chExt cx="3996458" cy="1594816"/>
          </a:xfrm>
        </p:grpSpPr>
        <p:sp>
          <p:nvSpPr>
            <p:cNvPr id="182" name="Rectangle 25">
              <a:extLst>
                <a:ext uri="{FF2B5EF4-FFF2-40B4-BE49-F238E27FC236}">
                  <a16:creationId xmlns:a16="http://schemas.microsoft.com/office/drawing/2014/main" id="{BE7258C6-61C2-B243-A1CB-C4AFD4460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94342"/>
              <a:ext cx="3996458" cy="461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28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Report 01</a:t>
              </a:r>
              <a:endParaRPr lang="x-none" altLang="x-none" sz="28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183" name="Rectangle 26">
              <a:extLst>
                <a:ext uri="{FF2B5EF4-FFF2-40B4-BE49-F238E27FC236}">
                  <a16:creationId xmlns:a16="http://schemas.microsoft.com/office/drawing/2014/main" id="{B8B2E0C5-C218-DE41-87BB-C69038301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930944"/>
              <a:ext cx="3996458" cy="1058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54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30%</a:t>
              </a:r>
              <a:endParaRPr lang="x-none" altLang="x-none" sz="54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A0ECF60-68E0-E044-91F0-EAEA75E96D37}"/>
              </a:ext>
            </a:extLst>
          </p:cNvPr>
          <p:cNvGrpSpPr/>
          <p:nvPr/>
        </p:nvGrpSpPr>
        <p:grpSpPr>
          <a:xfrm>
            <a:off x="16106479" y="7251055"/>
            <a:ext cx="3001594" cy="1406996"/>
            <a:chOff x="10190597" y="5394342"/>
            <a:chExt cx="3996458" cy="1594816"/>
          </a:xfrm>
        </p:grpSpPr>
        <p:sp>
          <p:nvSpPr>
            <p:cNvPr id="207" name="Rectangle 25">
              <a:extLst>
                <a:ext uri="{FF2B5EF4-FFF2-40B4-BE49-F238E27FC236}">
                  <a16:creationId xmlns:a16="http://schemas.microsoft.com/office/drawing/2014/main" id="{4C56E739-27A5-8942-87B6-EE85E9975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94342"/>
              <a:ext cx="3996458" cy="461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28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Report 02</a:t>
              </a:r>
              <a:endParaRPr lang="x-none" altLang="x-none" sz="28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208" name="Rectangle 26">
              <a:extLst>
                <a:ext uri="{FF2B5EF4-FFF2-40B4-BE49-F238E27FC236}">
                  <a16:creationId xmlns:a16="http://schemas.microsoft.com/office/drawing/2014/main" id="{35057BAF-F1BA-4249-B7E5-85DE9C30F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930944"/>
              <a:ext cx="3996458" cy="1058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54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</a:t>
              </a:r>
              <a:r>
                <a:rPr lang="en-US" altLang="x-none" sz="54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0%</a:t>
              </a:r>
              <a:endParaRPr lang="x-none" altLang="x-none" sz="54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FA795-97A1-7543-8BFC-8564CBF2EFD2}"/>
              </a:ext>
            </a:extLst>
          </p:cNvPr>
          <p:cNvCxnSpPr/>
          <p:nvPr/>
        </p:nvCxnSpPr>
        <p:spPr>
          <a:xfrm>
            <a:off x="12214952" y="4310742"/>
            <a:ext cx="0" cy="80948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0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D5E0BCC-0FAA-704E-98CC-5E50E100A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212635"/>
              </p:ext>
            </p:extLst>
          </p:nvPr>
        </p:nvGraphicFramePr>
        <p:xfrm>
          <a:off x="1508268" y="4433249"/>
          <a:ext cx="21923232" cy="6314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4D4371F-E347-014D-B056-31A168BFA870}"/>
              </a:ext>
            </a:extLst>
          </p:cNvPr>
          <p:cNvGrpSpPr/>
          <p:nvPr/>
        </p:nvGrpSpPr>
        <p:grpSpPr>
          <a:xfrm>
            <a:off x="11603927" y="4315974"/>
            <a:ext cx="3897123" cy="1819610"/>
            <a:chOff x="11603927" y="4315974"/>
            <a:chExt cx="3897123" cy="18196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5F7D96-674A-1045-AFC1-8F88C053D8AC}"/>
                </a:ext>
              </a:extLst>
            </p:cNvPr>
            <p:cNvGrpSpPr/>
            <p:nvPr/>
          </p:nvGrpSpPr>
          <p:grpSpPr>
            <a:xfrm>
              <a:off x="11755578" y="4315974"/>
              <a:ext cx="3745472" cy="1667959"/>
              <a:chOff x="12815237" y="4128808"/>
              <a:chExt cx="3745472" cy="166795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9916D04-699F-7C48-B0FA-3B49603AD326}"/>
                  </a:ext>
                </a:extLst>
              </p:cNvPr>
              <p:cNvSpPr/>
              <p:nvPr/>
            </p:nvSpPr>
            <p:spPr>
              <a:xfrm rot="10800000">
                <a:off x="12815237" y="4128808"/>
                <a:ext cx="3745472" cy="166795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EBC1365-EBC2-CC48-B991-9FEB356676E7}"/>
                  </a:ext>
                </a:extLst>
              </p:cNvPr>
              <p:cNvGrpSpPr/>
              <p:nvPr/>
            </p:nvGrpSpPr>
            <p:grpSpPr>
              <a:xfrm>
                <a:off x="13039519" y="4501122"/>
                <a:ext cx="3296908" cy="923330"/>
                <a:chOff x="13116610" y="4501121"/>
                <a:chExt cx="3296908" cy="923330"/>
              </a:xfrm>
            </p:grpSpPr>
            <p:sp>
              <p:nvSpPr>
                <p:cNvPr id="31" name="TextBox 60">
                  <a:extLst>
                    <a:ext uri="{FF2B5EF4-FFF2-40B4-BE49-F238E27FC236}">
                      <a16:creationId xmlns:a16="http://schemas.microsoft.com/office/drawing/2014/main" id="{297A1167-E3C8-4246-A0C2-61868B2D5CD7}"/>
                    </a:ext>
                  </a:extLst>
                </p:cNvPr>
                <p:cNvSpPr txBox="1"/>
                <p:nvPr/>
              </p:nvSpPr>
              <p:spPr>
                <a:xfrm>
                  <a:off x="13116610" y="4697521"/>
                  <a:ext cx="14233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30.2%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0D8A1E1-D682-1246-90CE-FFE09F703120}"/>
                    </a:ext>
                  </a:extLst>
                </p:cNvPr>
                <p:cNvSpPr txBox="1"/>
                <p:nvPr/>
              </p:nvSpPr>
              <p:spPr>
                <a:xfrm>
                  <a:off x="14460459" y="4501121"/>
                  <a:ext cx="195305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Poppins Light" pitchFamily="2" charset="77"/>
                    </a:rPr>
                    <a:t>Analysis of different brands and products.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41EB5F-1D2B-2E45-8F08-CF589B0374CB}"/>
                </a:ext>
              </a:extLst>
            </p:cNvPr>
            <p:cNvGrpSpPr/>
            <p:nvPr/>
          </p:nvGrpSpPr>
          <p:grpSpPr>
            <a:xfrm>
              <a:off x="11603927" y="5832282"/>
              <a:ext cx="303302" cy="303302"/>
              <a:chOff x="11651552" y="5879907"/>
              <a:chExt cx="303302" cy="30330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9284C23-491F-7F46-8F7A-AC805EE8D094}"/>
                  </a:ext>
                </a:extLst>
              </p:cNvPr>
              <p:cNvSpPr/>
              <p:nvPr/>
            </p:nvSpPr>
            <p:spPr>
              <a:xfrm>
                <a:off x="11651552" y="5879907"/>
                <a:ext cx="303302" cy="3033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26CBFD0-7E20-8C43-B240-28B08EDDC486}"/>
                  </a:ext>
                </a:extLst>
              </p:cNvPr>
              <p:cNvSpPr/>
              <p:nvPr/>
            </p:nvSpPr>
            <p:spPr>
              <a:xfrm>
                <a:off x="11732606" y="5960961"/>
                <a:ext cx="141194" cy="14119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84F4BD9-7404-5B43-A5F5-6424DB50F731}"/>
              </a:ext>
            </a:extLst>
          </p:cNvPr>
          <p:cNvSpPr txBox="1"/>
          <p:nvPr/>
        </p:nvSpPr>
        <p:spPr>
          <a:xfrm>
            <a:off x="1508268" y="11159316"/>
            <a:ext cx="6804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grpSp>
        <p:nvGrpSpPr>
          <p:cNvPr id="59" name="Gráfico 229">
            <a:extLst>
              <a:ext uri="{FF2B5EF4-FFF2-40B4-BE49-F238E27FC236}">
                <a16:creationId xmlns:a16="http://schemas.microsoft.com/office/drawing/2014/main" id="{7A7BB811-FF20-0D4B-A519-A958DBEB3F52}"/>
              </a:ext>
            </a:extLst>
          </p:cNvPr>
          <p:cNvGrpSpPr/>
          <p:nvPr/>
        </p:nvGrpSpPr>
        <p:grpSpPr>
          <a:xfrm>
            <a:off x="8549388" y="11871439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65" name="Forma libre 427">
              <a:extLst>
                <a:ext uri="{FF2B5EF4-FFF2-40B4-BE49-F238E27FC236}">
                  <a16:creationId xmlns:a16="http://schemas.microsoft.com/office/drawing/2014/main" id="{6C0EBE97-D6B8-594C-852B-2AAAE5FDE6AE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428">
              <a:extLst>
                <a:ext uri="{FF2B5EF4-FFF2-40B4-BE49-F238E27FC236}">
                  <a16:creationId xmlns:a16="http://schemas.microsoft.com/office/drawing/2014/main" id="{9CBED9CB-4AA3-BC4C-B0B5-023E9FED4EDA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C48760-A77A-584F-923F-B9B562D8F5CB}"/>
              </a:ext>
            </a:extLst>
          </p:cNvPr>
          <p:cNvSpPr txBox="1"/>
          <p:nvPr/>
        </p:nvSpPr>
        <p:spPr>
          <a:xfrm>
            <a:off x="9475905" y="11804356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grpSp>
        <p:nvGrpSpPr>
          <p:cNvPr id="53" name="Gráfico 282">
            <a:extLst>
              <a:ext uri="{FF2B5EF4-FFF2-40B4-BE49-F238E27FC236}">
                <a16:creationId xmlns:a16="http://schemas.microsoft.com/office/drawing/2014/main" id="{4572AC97-4B09-8945-AA8D-C263394F922E}"/>
              </a:ext>
            </a:extLst>
          </p:cNvPr>
          <p:cNvGrpSpPr/>
          <p:nvPr/>
        </p:nvGrpSpPr>
        <p:grpSpPr>
          <a:xfrm>
            <a:off x="13688456" y="11915083"/>
            <a:ext cx="597977" cy="597977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57" name="Forma libre 285">
              <a:extLst>
                <a:ext uri="{FF2B5EF4-FFF2-40B4-BE49-F238E27FC236}">
                  <a16:creationId xmlns:a16="http://schemas.microsoft.com/office/drawing/2014/main" id="{11554DB9-F54D-B242-881C-06CA8BC68F4A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286">
              <a:extLst>
                <a:ext uri="{FF2B5EF4-FFF2-40B4-BE49-F238E27FC236}">
                  <a16:creationId xmlns:a16="http://schemas.microsoft.com/office/drawing/2014/main" id="{3E453D7D-3FB8-2946-9D0E-5464FDCFC0AF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6989105-1AFC-DC49-93D9-23471806E7A0}"/>
              </a:ext>
            </a:extLst>
          </p:cNvPr>
          <p:cNvSpPr txBox="1"/>
          <p:nvPr/>
        </p:nvSpPr>
        <p:spPr>
          <a:xfrm>
            <a:off x="14559176" y="11804356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654C91-A421-1F4C-8624-6ECCC2FDAA1F}"/>
              </a:ext>
            </a:extLst>
          </p:cNvPr>
          <p:cNvSpPr txBox="1"/>
          <p:nvPr/>
        </p:nvSpPr>
        <p:spPr>
          <a:xfrm>
            <a:off x="8438697" y="11126659"/>
            <a:ext cx="302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D7B1D4-CEBC-1145-A5BE-727EFE1741C7}"/>
              </a:ext>
            </a:extLst>
          </p:cNvPr>
          <p:cNvSpPr txBox="1"/>
          <p:nvPr/>
        </p:nvSpPr>
        <p:spPr>
          <a:xfrm>
            <a:off x="13557811" y="11126659"/>
            <a:ext cx="302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80" name="Gráfico 236">
            <a:extLst>
              <a:ext uri="{FF2B5EF4-FFF2-40B4-BE49-F238E27FC236}">
                <a16:creationId xmlns:a16="http://schemas.microsoft.com/office/drawing/2014/main" id="{EBF1B8B3-9D7D-9C4A-825C-4610037B7FF9}"/>
              </a:ext>
            </a:extLst>
          </p:cNvPr>
          <p:cNvSpPr/>
          <p:nvPr/>
        </p:nvSpPr>
        <p:spPr>
          <a:xfrm>
            <a:off x="18723106" y="11920196"/>
            <a:ext cx="536045" cy="584774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9BB0B3-5E6F-C343-B2C7-37095E490E78}"/>
              </a:ext>
            </a:extLst>
          </p:cNvPr>
          <p:cNvSpPr txBox="1"/>
          <p:nvPr/>
        </p:nvSpPr>
        <p:spPr>
          <a:xfrm>
            <a:off x="19550926" y="11804356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7B529C-49EA-A442-BBEC-2BE0869476D5}"/>
              </a:ext>
            </a:extLst>
          </p:cNvPr>
          <p:cNvSpPr txBox="1"/>
          <p:nvPr/>
        </p:nvSpPr>
        <p:spPr>
          <a:xfrm>
            <a:off x="18596112" y="11126659"/>
            <a:ext cx="302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59458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E1ACFD69-4C7C-CC4C-9B10-16BF19D1D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379687"/>
              </p:ext>
            </p:extLst>
          </p:nvPr>
        </p:nvGraphicFramePr>
        <p:xfrm>
          <a:off x="2326990" y="4342071"/>
          <a:ext cx="4870866" cy="4721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F61EA45-390E-AB4A-810D-516A517C95DD}"/>
              </a:ext>
            </a:extLst>
          </p:cNvPr>
          <p:cNvGrpSpPr/>
          <p:nvPr/>
        </p:nvGrpSpPr>
        <p:grpSpPr>
          <a:xfrm>
            <a:off x="2326989" y="9739689"/>
            <a:ext cx="4870867" cy="1073476"/>
            <a:chOff x="2285078" y="9343449"/>
            <a:chExt cx="4870867" cy="107347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7A7314-41D8-8448-AD05-1B5DEAAF4993}"/>
                </a:ext>
              </a:extLst>
            </p:cNvPr>
            <p:cNvSpPr txBox="1"/>
            <p:nvPr/>
          </p:nvSpPr>
          <p:spPr>
            <a:xfrm flipH="1">
              <a:off x="2623097" y="9853758"/>
              <a:ext cx="2000858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2CD4F0-0607-8E47-9BB4-421523081E01}"/>
                </a:ext>
              </a:extLst>
            </p:cNvPr>
            <p:cNvSpPr txBox="1"/>
            <p:nvPr/>
          </p:nvSpPr>
          <p:spPr>
            <a:xfrm flipH="1">
              <a:off x="2285078" y="9343449"/>
              <a:ext cx="2676896" cy="6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Customer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8B2B708-2018-BD43-9D32-E2F85A831F5F}"/>
                </a:ext>
              </a:extLst>
            </p:cNvPr>
            <p:cNvSpPr txBox="1"/>
            <p:nvPr/>
          </p:nvSpPr>
          <p:spPr>
            <a:xfrm flipH="1">
              <a:off x="5295053" y="9853758"/>
              <a:ext cx="1860892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32F3E3E-3D15-9C40-A290-5C7810BBD810}"/>
                </a:ext>
              </a:extLst>
            </p:cNvPr>
            <p:cNvSpPr txBox="1"/>
            <p:nvPr/>
          </p:nvSpPr>
          <p:spPr>
            <a:xfrm flipH="1">
              <a:off x="5295053" y="9343449"/>
              <a:ext cx="1860892" cy="61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E6001D1-6FC1-4C41-A840-3E4B4213902E}"/>
              </a:ext>
            </a:extLst>
          </p:cNvPr>
          <p:cNvGrpSpPr/>
          <p:nvPr/>
        </p:nvGrpSpPr>
        <p:grpSpPr>
          <a:xfrm>
            <a:off x="9826200" y="4342071"/>
            <a:ext cx="4870867" cy="6471094"/>
            <a:chOff x="2680901" y="4159191"/>
            <a:chExt cx="4870867" cy="6471094"/>
          </a:xfrm>
        </p:grpSpPr>
        <p:graphicFrame>
          <p:nvGraphicFramePr>
            <p:cNvPr id="89" name="Chart 88">
              <a:extLst>
                <a:ext uri="{FF2B5EF4-FFF2-40B4-BE49-F238E27FC236}">
                  <a16:creationId xmlns:a16="http://schemas.microsoft.com/office/drawing/2014/main" id="{A04F790C-5A80-094B-800A-3BC5D1C2C7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0744405"/>
                </p:ext>
              </p:extLst>
            </p:nvPr>
          </p:nvGraphicFramePr>
          <p:xfrm>
            <a:off x="2680902" y="4159191"/>
            <a:ext cx="4870866" cy="47213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294D50C-13E6-104C-937A-800D0D0027BE}"/>
                </a:ext>
              </a:extLst>
            </p:cNvPr>
            <p:cNvGrpSpPr/>
            <p:nvPr/>
          </p:nvGrpSpPr>
          <p:grpSpPr>
            <a:xfrm>
              <a:off x="2680901" y="9556809"/>
              <a:ext cx="4870867" cy="1073476"/>
              <a:chOff x="2285078" y="9343449"/>
              <a:chExt cx="4870867" cy="1073476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7F2185E-DD71-BD43-BD7B-478CBB5A35A4}"/>
                  </a:ext>
                </a:extLst>
              </p:cNvPr>
              <p:cNvSpPr txBox="1"/>
              <p:nvPr/>
            </p:nvSpPr>
            <p:spPr>
              <a:xfrm flipH="1">
                <a:off x="2623097" y="9853758"/>
                <a:ext cx="2000858" cy="563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B18562-948A-944E-84BA-CD5D5E1867AD}"/>
                  </a:ext>
                </a:extLst>
              </p:cNvPr>
              <p:cNvSpPr txBox="1"/>
              <p:nvPr/>
            </p:nvSpPr>
            <p:spPr>
              <a:xfrm flipH="1">
                <a:off x="2285078" y="9343449"/>
                <a:ext cx="2676896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Customer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A8DB6D-796C-9744-B44B-64A7784626F3}"/>
                  </a:ext>
                </a:extLst>
              </p:cNvPr>
              <p:cNvSpPr txBox="1"/>
              <p:nvPr/>
            </p:nvSpPr>
            <p:spPr>
              <a:xfrm flipH="1">
                <a:off x="5295053" y="9853758"/>
                <a:ext cx="1860892" cy="563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4C27F0E-52CF-8D4A-BBC7-E7226BBB5BA0}"/>
                  </a:ext>
                </a:extLst>
              </p:cNvPr>
              <p:cNvSpPr txBox="1"/>
              <p:nvPr/>
            </p:nvSpPr>
            <p:spPr>
              <a:xfrm flipH="1">
                <a:off x="5295053" y="9343449"/>
                <a:ext cx="1860892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36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944A161-E3B0-A249-9396-7BA23ED2DAE5}"/>
              </a:ext>
            </a:extLst>
          </p:cNvPr>
          <p:cNvGrpSpPr/>
          <p:nvPr/>
        </p:nvGrpSpPr>
        <p:grpSpPr>
          <a:xfrm>
            <a:off x="16996916" y="4342071"/>
            <a:ext cx="4870867" cy="6471094"/>
            <a:chOff x="2680901" y="4159191"/>
            <a:chExt cx="4870867" cy="6471094"/>
          </a:xfrm>
        </p:grpSpPr>
        <p:graphicFrame>
          <p:nvGraphicFramePr>
            <p:cNvPr id="99" name="Chart 98">
              <a:extLst>
                <a:ext uri="{FF2B5EF4-FFF2-40B4-BE49-F238E27FC236}">
                  <a16:creationId xmlns:a16="http://schemas.microsoft.com/office/drawing/2014/main" id="{89DA0953-CB33-5F49-8FEA-1DD6BC6EC7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378174"/>
                </p:ext>
              </p:extLst>
            </p:nvPr>
          </p:nvGraphicFramePr>
          <p:xfrm>
            <a:off x="2680902" y="4159191"/>
            <a:ext cx="4870866" cy="47213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34B7488-A50E-8543-A9F8-54E26B302841}"/>
                </a:ext>
              </a:extLst>
            </p:cNvPr>
            <p:cNvGrpSpPr/>
            <p:nvPr/>
          </p:nvGrpSpPr>
          <p:grpSpPr>
            <a:xfrm>
              <a:off x="2680901" y="9556809"/>
              <a:ext cx="4870867" cy="1073476"/>
              <a:chOff x="2285078" y="9343449"/>
              <a:chExt cx="4870867" cy="1073476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1493417-525B-2E42-855E-5B4C1B6B5AFC}"/>
                  </a:ext>
                </a:extLst>
              </p:cNvPr>
              <p:cNvSpPr txBox="1"/>
              <p:nvPr/>
            </p:nvSpPr>
            <p:spPr>
              <a:xfrm flipH="1">
                <a:off x="2623097" y="9853758"/>
                <a:ext cx="2000858" cy="563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8027D28-8A98-5F4E-804F-C1CFA35E3AC9}"/>
                  </a:ext>
                </a:extLst>
              </p:cNvPr>
              <p:cNvSpPr txBox="1"/>
              <p:nvPr/>
            </p:nvSpPr>
            <p:spPr>
              <a:xfrm flipH="1">
                <a:off x="2285078" y="9343449"/>
                <a:ext cx="2676896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Customer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87C59B-6865-024B-98EB-B9F5AFB7496D}"/>
                  </a:ext>
                </a:extLst>
              </p:cNvPr>
              <p:cNvSpPr txBox="1"/>
              <p:nvPr/>
            </p:nvSpPr>
            <p:spPr>
              <a:xfrm flipH="1">
                <a:off x="5295053" y="9853758"/>
                <a:ext cx="1860892" cy="563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30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985F5C0-5801-6247-BA0C-89BC6372DD4F}"/>
                  </a:ext>
                </a:extLst>
              </p:cNvPr>
              <p:cNvSpPr txBox="1"/>
              <p:nvPr/>
            </p:nvSpPr>
            <p:spPr>
              <a:xfrm flipH="1">
                <a:off x="5295053" y="9343449"/>
                <a:ext cx="1860892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36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</p:grpSp>
      </p:grpSp>
      <p:sp>
        <p:nvSpPr>
          <p:cNvPr id="136" name="Rectangle 13">
            <a:extLst>
              <a:ext uri="{FF2B5EF4-FFF2-40B4-BE49-F238E27FC236}">
                <a16:creationId xmlns:a16="http://schemas.microsoft.com/office/drawing/2014/main" id="{8ABB3312-23CD-2545-9B5A-595F03CBB3F9}"/>
              </a:ext>
            </a:extLst>
          </p:cNvPr>
          <p:cNvSpPr>
            <a:spLocks/>
          </p:cNvSpPr>
          <p:nvPr/>
        </p:nvSpPr>
        <p:spPr bwMode="auto">
          <a:xfrm>
            <a:off x="3613030" y="5882025"/>
            <a:ext cx="2298786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1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37" name="Rectangle 13">
            <a:extLst>
              <a:ext uri="{FF2B5EF4-FFF2-40B4-BE49-F238E27FC236}">
                <a16:creationId xmlns:a16="http://schemas.microsoft.com/office/drawing/2014/main" id="{EE39B41F-8DDD-E443-A767-09EC8F01D4B0}"/>
              </a:ext>
            </a:extLst>
          </p:cNvPr>
          <p:cNvSpPr>
            <a:spLocks/>
          </p:cNvSpPr>
          <p:nvPr/>
        </p:nvSpPr>
        <p:spPr bwMode="auto">
          <a:xfrm>
            <a:off x="11112241" y="5882025"/>
            <a:ext cx="2298786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2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38" name="Rectangle 13">
            <a:extLst>
              <a:ext uri="{FF2B5EF4-FFF2-40B4-BE49-F238E27FC236}">
                <a16:creationId xmlns:a16="http://schemas.microsoft.com/office/drawing/2014/main" id="{BE1738D3-EB40-E446-9434-A678C47504BA}"/>
              </a:ext>
            </a:extLst>
          </p:cNvPr>
          <p:cNvSpPr>
            <a:spLocks/>
          </p:cNvSpPr>
          <p:nvPr/>
        </p:nvSpPr>
        <p:spPr bwMode="auto">
          <a:xfrm>
            <a:off x="18282957" y="5882025"/>
            <a:ext cx="2298786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3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F46E71B-7C02-BF4C-BDE9-D75BE94E25E0}"/>
              </a:ext>
            </a:extLst>
          </p:cNvPr>
          <p:cNvSpPr txBox="1"/>
          <p:nvPr/>
        </p:nvSpPr>
        <p:spPr>
          <a:xfrm>
            <a:off x="1647972" y="11034041"/>
            <a:ext cx="6228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F988364-C0B5-924C-B6A9-A27B7B958FC1}"/>
              </a:ext>
            </a:extLst>
          </p:cNvPr>
          <p:cNvSpPr txBox="1"/>
          <p:nvPr/>
        </p:nvSpPr>
        <p:spPr>
          <a:xfrm>
            <a:off x="9147183" y="11034041"/>
            <a:ext cx="6228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4BD216A-34B7-3249-8E6E-89F0D7CD133D}"/>
              </a:ext>
            </a:extLst>
          </p:cNvPr>
          <p:cNvSpPr txBox="1"/>
          <p:nvPr/>
        </p:nvSpPr>
        <p:spPr>
          <a:xfrm>
            <a:off x="16317899" y="11034041"/>
            <a:ext cx="6228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</p:spTree>
    <p:extLst>
      <p:ext uri="{BB962C8B-B14F-4D97-AF65-F5344CB8AC3E}">
        <p14:creationId xmlns:p14="http://schemas.microsoft.com/office/powerpoint/2010/main" val="248407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BC2920-9E44-684D-B30B-591B7C6ABFD9}"/>
              </a:ext>
            </a:extLst>
          </p:cNvPr>
          <p:cNvGrpSpPr/>
          <p:nvPr/>
        </p:nvGrpSpPr>
        <p:grpSpPr>
          <a:xfrm>
            <a:off x="1558717" y="3696693"/>
            <a:ext cx="21269740" cy="6942514"/>
            <a:chOff x="1553956" y="3614371"/>
            <a:chExt cx="21269740" cy="6942514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4758B38A-FC37-2C40-BC63-C2CB9EBDD3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3280457"/>
                </p:ext>
              </p:extLst>
            </p:nvPr>
          </p:nvGraphicFramePr>
          <p:xfrm>
            <a:off x="1553956" y="3614371"/>
            <a:ext cx="21269740" cy="64872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6917FDFE-DBC7-3446-A6B5-C345015007F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87843369"/>
                </p:ext>
              </p:extLst>
            </p:nvPr>
          </p:nvGraphicFramePr>
          <p:xfrm>
            <a:off x="1909538" y="5061857"/>
            <a:ext cx="20558576" cy="54950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E219E8-5D5B-1A43-9F72-2C007FA8B113}"/>
              </a:ext>
            </a:extLst>
          </p:cNvPr>
          <p:cNvGrpSpPr/>
          <p:nvPr/>
        </p:nvGrpSpPr>
        <p:grpSpPr>
          <a:xfrm>
            <a:off x="1618207" y="11449884"/>
            <a:ext cx="4736423" cy="830997"/>
            <a:chOff x="2915314" y="10748088"/>
            <a:chExt cx="4736423" cy="830997"/>
          </a:xfrm>
        </p:grpSpPr>
        <p:grpSp>
          <p:nvGrpSpPr>
            <p:cNvPr id="33" name="Gráfico 229">
              <a:extLst>
                <a:ext uri="{FF2B5EF4-FFF2-40B4-BE49-F238E27FC236}">
                  <a16:creationId xmlns:a16="http://schemas.microsoft.com/office/drawing/2014/main" id="{33F2AE67-6CB9-3448-96FD-07FAD1FC6D27}"/>
                </a:ext>
              </a:extLst>
            </p:cNvPr>
            <p:cNvGrpSpPr/>
            <p:nvPr/>
          </p:nvGrpSpPr>
          <p:grpSpPr>
            <a:xfrm>
              <a:off x="2915314" y="10815171"/>
              <a:ext cx="654197" cy="654197"/>
              <a:chOff x="5119693" y="5589008"/>
              <a:chExt cx="654197" cy="654197"/>
            </a:xfrm>
            <a:solidFill>
              <a:schemeClr val="accent1"/>
            </a:solidFill>
          </p:grpSpPr>
          <p:sp>
            <p:nvSpPr>
              <p:cNvPr id="35" name="Forma libre 427">
                <a:extLst>
                  <a:ext uri="{FF2B5EF4-FFF2-40B4-BE49-F238E27FC236}">
                    <a16:creationId xmlns:a16="http://schemas.microsoft.com/office/drawing/2014/main" id="{907F97C5-BFF7-D141-BC7B-5E26EC6F1B62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428">
                <a:extLst>
                  <a:ext uri="{FF2B5EF4-FFF2-40B4-BE49-F238E27FC236}">
                    <a16:creationId xmlns:a16="http://schemas.microsoft.com/office/drawing/2014/main" id="{7BFF43AB-68D3-7E41-86D8-1B9287B19346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43A839-FD16-B642-AA04-23945E9B1C0F}"/>
                </a:ext>
              </a:extLst>
            </p:cNvPr>
            <p:cNvSpPr txBox="1"/>
            <p:nvPr/>
          </p:nvSpPr>
          <p:spPr>
            <a:xfrm>
              <a:off x="3841831" y="10748088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0FEC21F-56E3-A947-B349-09CA7E35F47C}"/>
              </a:ext>
            </a:extLst>
          </p:cNvPr>
          <p:cNvGrpSpPr/>
          <p:nvPr/>
        </p:nvGrpSpPr>
        <p:grpSpPr>
          <a:xfrm>
            <a:off x="7096852" y="11449884"/>
            <a:ext cx="4680626" cy="830997"/>
            <a:chOff x="10317352" y="10748088"/>
            <a:chExt cx="4680626" cy="830997"/>
          </a:xfrm>
        </p:grpSpPr>
        <p:grpSp>
          <p:nvGrpSpPr>
            <p:cNvPr id="40" name="Gráfico 282">
              <a:extLst>
                <a:ext uri="{FF2B5EF4-FFF2-40B4-BE49-F238E27FC236}">
                  <a16:creationId xmlns:a16="http://schemas.microsoft.com/office/drawing/2014/main" id="{89B25305-6355-5F42-B5AE-1DC7AE4F7D85}"/>
                </a:ext>
              </a:extLst>
            </p:cNvPr>
            <p:cNvGrpSpPr/>
            <p:nvPr/>
          </p:nvGrpSpPr>
          <p:grpSpPr>
            <a:xfrm>
              <a:off x="10317352" y="10858815"/>
              <a:ext cx="597977" cy="597977"/>
              <a:chOff x="564780" y="239858"/>
              <a:chExt cx="597977" cy="597977"/>
            </a:xfrm>
            <a:solidFill>
              <a:schemeClr val="accent2"/>
            </a:solidFill>
          </p:grpSpPr>
          <p:sp>
            <p:nvSpPr>
              <p:cNvPr id="49" name="Forma libre 285">
                <a:extLst>
                  <a:ext uri="{FF2B5EF4-FFF2-40B4-BE49-F238E27FC236}">
                    <a16:creationId xmlns:a16="http://schemas.microsoft.com/office/drawing/2014/main" id="{28069A5B-45FE-C246-8BC5-123A9435AC96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286">
                <a:extLst>
                  <a:ext uri="{FF2B5EF4-FFF2-40B4-BE49-F238E27FC236}">
                    <a16:creationId xmlns:a16="http://schemas.microsoft.com/office/drawing/2014/main" id="{DA5E0ADB-D172-B14B-9A55-8E726C7947F8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C2FE77-7F6E-2243-B298-9A66247ECBA6}"/>
                </a:ext>
              </a:extLst>
            </p:cNvPr>
            <p:cNvSpPr txBox="1"/>
            <p:nvPr/>
          </p:nvSpPr>
          <p:spPr>
            <a:xfrm>
              <a:off x="11188072" y="10748088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</p:grp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336BA2E6-10BF-4C41-81FE-B76A590498C8}"/>
              </a:ext>
            </a:extLst>
          </p:cNvPr>
          <p:cNvSpPr txBox="1"/>
          <p:nvPr/>
        </p:nvSpPr>
        <p:spPr>
          <a:xfrm>
            <a:off x="14765730" y="10845610"/>
            <a:ext cx="83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60203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019983-089E-8341-B848-D20E783DB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319950"/>
              </p:ext>
            </p:extLst>
          </p:nvPr>
        </p:nvGraphicFramePr>
        <p:xfrm>
          <a:off x="1612085" y="4855482"/>
          <a:ext cx="11334807" cy="7086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27">
            <a:extLst>
              <a:ext uri="{FF2B5EF4-FFF2-40B4-BE49-F238E27FC236}">
                <a16:creationId xmlns:a16="http://schemas.microsoft.com/office/drawing/2014/main" id="{531A8AB4-914F-AB40-AA82-5FBAEF766278}"/>
              </a:ext>
            </a:extLst>
          </p:cNvPr>
          <p:cNvSpPr>
            <a:spLocks/>
          </p:cNvSpPr>
          <p:nvPr/>
        </p:nvSpPr>
        <p:spPr bwMode="auto">
          <a:xfrm>
            <a:off x="13727278" y="4855482"/>
            <a:ext cx="9047812" cy="70861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F3F670-996D-7E4E-9528-3651466AA4E6}"/>
              </a:ext>
            </a:extLst>
          </p:cNvPr>
          <p:cNvGrpSpPr/>
          <p:nvPr/>
        </p:nvGrpSpPr>
        <p:grpSpPr>
          <a:xfrm>
            <a:off x="14771817" y="5877712"/>
            <a:ext cx="6994591" cy="5113358"/>
            <a:chOff x="14753888" y="5934665"/>
            <a:chExt cx="6994591" cy="511335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87BE50-33E6-3541-A8FE-E5957D232183}"/>
                </a:ext>
              </a:extLst>
            </p:cNvPr>
            <p:cNvGrpSpPr/>
            <p:nvPr/>
          </p:nvGrpSpPr>
          <p:grpSpPr>
            <a:xfrm>
              <a:off x="14753888" y="5934665"/>
              <a:ext cx="6994591" cy="3258217"/>
              <a:chOff x="2959866" y="6277407"/>
              <a:chExt cx="6994591" cy="325821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B2ED96-A6B4-FB49-B8B8-28135F2BFA38}"/>
                  </a:ext>
                </a:extLst>
              </p:cNvPr>
              <p:cNvSpPr txBox="1"/>
              <p:nvPr/>
            </p:nvSpPr>
            <p:spPr>
              <a:xfrm>
                <a:off x="2959866" y="8150629"/>
                <a:ext cx="69945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7813B9F-EAB1-0747-AE92-8119891D0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1517" y="6277407"/>
                <a:ext cx="6321816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6400" b="1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Product Name</a:t>
                </a:r>
                <a:endParaRPr lang="x-none" altLang="x-none" sz="6400" b="1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72F8A5-1428-3D41-BFE2-4D11DC3807BB}"/>
                </a:ext>
              </a:extLst>
            </p:cNvPr>
            <p:cNvGrpSpPr/>
            <p:nvPr/>
          </p:nvGrpSpPr>
          <p:grpSpPr>
            <a:xfrm>
              <a:off x="14785539" y="9974547"/>
              <a:ext cx="4870867" cy="1073476"/>
              <a:chOff x="2285078" y="9343449"/>
              <a:chExt cx="4870867" cy="107347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627C5B-CC9B-5B44-86BA-0225539E855A}"/>
                  </a:ext>
                </a:extLst>
              </p:cNvPr>
              <p:cNvSpPr txBox="1"/>
              <p:nvPr/>
            </p:nvSpPr>
            <p:spPr>
              <a:xfrm flipH="1">
                <a:off x="2316728" y="9853758"/>
                <a:ext cx="2480485" cy="563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30FCFD-5F33-4348-9BFD-9C2D1AF99385}"/>
                  </a:ext>
                </a:extLst>
              </p:cNvPr>
              <p:cNvSpPr txBox="1"/>
              <p:nvPr/>
            </p:nvSpPr>
            <p:spPr>
              <a:xfrm flipH="1">
                <a:off x="2285078" y="9343449"/>
                <a:ext cx="2512136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Customer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8358B5-4867-2748-8E13-1B0D4A0E9562}"/>
                  </a:ext>
                </a:extLst>
              </p:cNvPr>
              <p:cNvSpPr txBox="1"/>
              <p:nvPr/>
            </p:nvSpPr>
            <p:spPr>
              <a:xfrm flipH="1">
                <a:off x="5295053" y="9853758"/>
                <a:ext cx="1860892" cy="563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6F7270-13BE-684D-84F1-EC67EDE8C451}"/>
                  </a:ext>
                </a:extLst>
              </p:cNvPr>
              <p:cNvSpPr txBox="1"/>
              <p:nvPr/>
            </p:nvSpPr>
            <p:spPr>
              <a:xfrm flipH="1">
                <a:off x="5295053" y="9343449"/>
                <a:ext cx="1860892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36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77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890924-7B4A-114C-94C5-9EEF8E1EC67D}"/>
              </a:ext>
            </a:extLst>
          </p:cNvPr>
          <p:cNvGrpSpPr/>
          <p:nvPr/>
        </p:nvGrpSpPr>
        <p:grpSpPr>
          <a:xfrm>
            <a:off x="1353004" y="4130761"/>
            <a:ext cx="21681166" cy="8385434"/>
            <a:chOff x="1348243" y="4099230"/>
            <a:chExt cx="21681166" cy="8385434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FE22F2E5-DAA6-6E4C-A98F-89639F6A15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3916725"/>
                </p:ext>
              </p:extLst>
            </p:nvPr>
          </p:nvGraphicFramePr>
          <p:xfrm>
            <a:off x="1348243" y="4099230"/>
            <a:ext cx="21681166" cy="6562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C8FE11BE-0C5A-3046-84F9-8B017E4478D0}"/>
                </a:ext>
              </a:extLst>
            </p:cNvPr>
            <p:cNvSpPr/>
            <p:nvPr/>
          </p:nvSpPr>
          <p:spPr>
            <a:xfrm>
              <a:off x="4540824" y="7350033"/>
              <a:ext cx="1514334" cy="2796651"/>
            </a:xfrm>
            <a:prstGeom prst="upArrow">
              <a:avLst>
                <a:gd name="adj1" fmla="val 50000"/>
                <a:gd name="adj2" fmla="val 488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137ACC-5699-7D4E-A576-10087674B585}"/>
                </a:ext>
              </a:extLst>
            </p:cNvPr>
            <p:cNvSpPr txBox="1"/>
            <p:nvPr/>
          </p:nvSpPr>
          <p:spPr>
            <a:xfrm>
              <a:off x="3728084" y="4591292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2138BA-D366-6B4C-A1AA-C1F9712D1A25}"/>
                </a:ext>
              </a:extLst>
            </p:cNvPr>
            <p:cNvSpPr txBox="1"/>
            <p:nvPr/>
          </p:nvSpPr>
          <p:spPr>
            <a:xfrm>
              <a:off x="4843718" y="6794165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45F9C-3022-844A-A447-E068D6F36143}"/>
                </a:ext>
              </a:extLst>
            </p:cNvPr>
            <p:cNvSpPr txBox="1"/>
            <p:nvPr/>
          </p:nvSpPr>
          <p:spPr>
            <a:xfrm>
              <a:off x="10100587" y="4466599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E205A1-1AFA-634B-B789-0D04C3640AC1}"/>
                </a:ext>
              </a:extLst>
            </p:cNvPr>
            <p:cNvSpPr txBox="1"/>
            <p:nvPr/>
          </p:nvSpPr>
          <p:spPr>
            <a:xfrm>
              <a:off x="8931715" y="6794165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A74185-7461-8947-81F6-E64AFAD502C9}"/>
                </a:ext>
              </a:extLst>
            </p:cNvPr>
            <p:cNvSpPr txBox="1"/>
            <p:nvPr/>
          </p:nvSpPr>
          <p:spPr>
            <a:xfrm>
              <a:off x="14178134" y="5519544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F93354-7C49-234C-A896-402213537AB9}"/>
                </a:ext>
              </a:extLst>
            </p:cNvPr>
            <p:cNvSpPr txBox="1"/>
            <p:nvPr/>
          </p:nvSpPr>
          <p:spPr>
            <a:xfrm>
              <a:off x="15365312" y="7542307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54117B-9EF1-5C4A-9054-A2D7EEB7D476}"/>
                </a:ext>
              </a:extLst>
            </p:cNvPr>
            <p:cNvSpPr txBox="1"/>
            <p:nvPr/>
          </p:nvSpPr>
          <p:spPr>
            <a:xfrm>
              <a:off x="19472841" y="4314198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DC0949-BD86-FB45-B279-C8651A7B0D66}"/>
                </a:ext>
              </a:extLst>
            </p:cNvPr>
            <p:cNvSpPr txBox="1"/>
            <p:nvPr/>
          </p:nvSpPr>
          <p:spPr>
            <a:xfrm>
              <a:off x="20630039" y="6364669"/>
              <a:ext cx="90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32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D265D1-FA31-C247-B455-248AC3AE0AE7}"/>
                </a:ext>
              </a:extLst>
            </p:cNvPr>
            <p:cNvGrpSpPr/>
            <p:nvPr/>
          </p:nvGrpSpPr>
          <p:grpSpPr>
            <a:xfrm>
              <a:off x="2439551" y="10884226"/>
              <a:ext cx="4146303" cy="1600438"/>
              <a:chOff x="4706472" y="10733129"/>
              <a:chExt cx="4146303" cy="1600438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CD7583-7266-284F-9A76-03BDEC0EF9F7}"/>
                  </a:ext>
                </a:extLst>
              </p:cNvPr>
              <p:cNvSpPr txBox="1"/>
              <p:nvPr/>
            </p:nvSpPr>
            <p:spPr>
              <a:xfrm>
                <a:off x="4706472" y="11379460"/>
                <a:ext cx="41463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25614-BF6F-C440-BC44-CD10F295D9D3}"/>
                  </a:ext>
                </a:extLst>
              </p:cNvPr>
              <p:cNvSpPr txBox="1"/>
              <p:nvPr/>
            </p:nvSpPr>
            <p:spPr>
              <a:xfrm>
                <a:off x="4706473" y="10733129"/>
                <a:ext cx="4146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Customer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F7CDB13-2213-C64D-BFCF-2E7D33EF2A74}"/>
                </a:ext>
              </a:extLst>
            </p:cNvPr>
            <p:cNvGrpSpPr/>
            <p:nvPr/>
          </p:nvGrpSpPr>
          <p:grpSpPr>
            <a:xfrm>
              <a:off x="7664694" y="10884226"/>
              <a:ext cx="4146303" cy="1600438"/>
              <a:chOff x="4706472" y="10733129"/>
              <a:chExt cx="4146303" cy="160043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AE8DA3-72F7-DC4A-932E-630D82EF7BC0}"/>
                  </a:ext>
                </a:extLst>
              </p:cNvPr>
              <p:cNvSpPr txBox="1"/>
              <p:nvPr/>
            </p:nvSpPr>
            <p:spPr>
              <a:xfrm>
                <a:off x="4706472" y="11379460"/>
                <a:ext cx="41463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C996A4-4897-4C47-B840-3F3ABDA01112}"/>
                  </a:ext>
                </a:extLst>
              </p:cNvPr>
              <p:cNvSpPr txBox="1"/>
              <p:nvPr/>
            </p:nvSpPr>
            <p:spPr>
              <a:xfrm>
                <a:off x="4706473" y="10733129"/>
                <a:ext cx="4146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Product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987428-2BD4-C44F-8408-55A9DD2C9074}"/>
                </a:ext>
              </a:extLst>
            </p:cNvPr>
            <p:cNvGrpSpPr/>
            <p:nvPr/>
          </p:nvGrpSpPr>
          <p:grpSpPr>
            <a:xfrm>
              <a:off x="12955150" y="10884226"/>
              <a:ext cx="4146303" cy="1600438"/>
              <a:chOff x="4706472" y="10733129"/>
              <a:chExt cx="4146303" cy="16004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62A9BE-FA55-4148-B061-D31A29675654}"/>
                  </a:ext>
                </a:extLst>
              </p:cNvPr>
              <p:cNvSpPr txBox="1"/>
              <p:nvPr/>
            </p:nvSpPr>
            <p:spPr>
              <a:xfrm>
                <a:off x="4706472" y="11379460"/>
                <a:ext cx="41463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606B91-20DD-3344-A292-12D323D66318}"/>
                  </a:ext>
                </a:extLst>
              </p:cNvPr>
              <p:cNvSpPr txBox="1"/>
              <p:nvPr/>
            </p:nvSpPr>
            <p:spPr>
              <a:xfrm>
                <a:off x="4706473" y="10733129"/>
                <a:ext cx="4146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Marketing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018767F-20E1-554A-81B2-6AC2923E94D4}"/>
                </a:ext>
              </a:extLst>
            </p:cNvPr>
            <p:cNvGrpSpPr/>
            <p:nvPr/>
          </p:nvGrpSpPr>
          <p:grpSpPr>
            <a:xfrm>
              <a:off x="18212948" y="10884226"/>
              <a:ext cx="4146303" cy="1600438"/>
              <a:chOff x="4706472" y="10733129"/>
              <a:chExt cx="4146303" cy="1600438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D5287A1-DC04-BE4D-A98C-F806A6543770}"/>
                  </a:ext>
                </a:extLst>
              </p:cNvPr>
              <p:cNvSpPr txBox="1"/>
              <p:nvPr/>
            </p:nvSpPr>
            <p:spPr>
              <a:xfrm>
                <a:off x="4706472" y="11379460"/>
                <a:ext cx="41463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609000-FC30-F246-B0A0-72FDD611EA60}"/>
                  </a:ext>
                </a:extLst>
              </p:cNvPr>
              <p:cNvSpPr txBox="1"/>
              <p:nvPr/>
            </p:nvSpPr>
            <p:spPr>
              <a:xfrm>
                <a:off x="4706473" y="10733129"/>
                <a:ext cx="4146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Sales</a:t>
                </a:r>
              </a:p>
            </p:txBody>
          </p:sp>
        </p:grpSp>
        <p:sp>
          <p:nvSpPr>
            <p:cNvPr id="51" name="Up Arrow 50">
              <a:extLst>
                <a:ext uri="{FF2B5EF4-FFF2-40B4-BE49-F238E27FC236}">
                  <a16:creationId xmlns:a16="http://schemas.microsoft.com/office/drawing/2014/main" id="{8A402A36-6E3A-DC43-A5BA-2C4B8ED0687D}"/>
                </a:ext>
              </a:extLst>
            </p:cNvPr>
            <p:cNvSpPr/>
            <p:nvPr/>
          </p:nvSpPr>
          <p:spPr>
            <a:xfrm>
              <a:off x="9786064" y="4991403"/>
              <a:ext cx="1514334" cy="5155282"/>
            </a:xfrm>
            <a:prstGeom prst="upArrow">
              <a:avLst>
                <a:gd name="adj1" fmla="val 50000"/>
                <a:gd name="adj2" fmla="val 488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CAF5E209-1387-7944-AB00-6E444B2B3EA4}"/>
                </a:ext>
              </a:extLst>
            </p:cNvPr>
            <p:cNvSpPr/>
            <p:nvPr/>
          </p:nvSpPr>
          <p:spPr>
            <a:xfrm>
              <a:off x="15062006" y="8058777"/>
              <a:ext cx="1514334" cy="2087907"/>
            </a:xfrm>
            <a:prstGeom prst="upArrow">
              <a:avLst>
                <a:gd name="adj1" fmla="val 50000"/>
                <a:gd name="adj2" fmla="val 488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Up Arrow 52">
              <a:extLst>
                <a:ext uri="{FF2B5EF4-FFF2-40B4-BE49-F238E27FC236}">
                  <a16:creationId xmlns:a16="http://schemas.microsoft.com/office/drawing/2014/main" id="{7CA445CA-9E14-F244-8733-20D6C1409AC3}"/>
                </a:ext>
              </a:extLst>
            </p:cNvPr>
            <p:cNvSpPr/>
            <p:nvPr/>
          </p:nvSpPr>
          <p:spPr>
            <a:xfrm>
              <a:off x="20322597" y="6858001"/>
              <a:ext cx="1514334" cy="3288684"/>
            </a:xfrm>
            <a:prstGeom prst="upArrow">
              <a:avLst>
                <a:gd name="adj1" fmla="val 50000"/>
                <a:gd name="adj2" fmla="val 488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31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CB2B2C-29A5-044B-8292-4F5E927FDEAA}"/>
              </a:ext>
            </a:extLst>
          </p:cNvPr>
          <p:cNvGrpSpPr/>
          <p:nvPr/>
        </p:nvGrpSpPr>
        <p:grpSpPr>
          <a:xfrm>
            <a:off x="7761603" y="4611458"/>
            <a:ext cx="8854444" cy="7697356"/>
            <a:chOff x="7013433" y="3893323"/>
            <a:chExt cx="10350785" cy="8998159"/>
          </a:xfrm>
        </p:grpSpPr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BEE73DB2-8EFC-D04E-BD83-C6A8CBBA75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0882044"/>
                </p:ext>
              </p:extLst>
            </p:nvPr>
          </p:nvGraphicFramePr>
          <p:xfrm>
            <a:off x="7013433" y="3893323"/>
            <a:ext cx="10350785" cy="89981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B8EB25-5E6F-3A40-9235-A17A8C314419}"/>
                </a:ext>
              </a:extLst>
            </p:cNvPr>
            <p:cNvSpPr txBox="1"/>
            <p:nvPr/>
          </p:nvSpPr>
          <p:spPr>
            <a:xfrm>
              <a:off x="10856685" y="6228928"/>
              <a:ext cx="1176531" cy="539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entury Gothic" panose="020B0502020202020204" pitchFamily="34" charset="0"/>
                </a:rPr>
                <a:t>27%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49E284-2501-584C-B81A-CF73A8DD52C4}"/>
                </a:ext>
              </a:extLst>
            </p:cNvPr>
            <p:cNvSpPr txBox="1"/>
            <p:nvPr/>
          </p:nvSpPr>
          <p:spPr>
            <a:xfrm>
              <a:off x="10856685" y="5553250"/>
              <a:ext cx="1176531" cy="539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entury Gothic" panose="020B0502020202020204" pitchFamily="34" charset="0"/>
                </a:rPr>
                <a:t>50%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6EBB78-CD3C-A146-8D84-1A9E59B6A7D1}"/>
                </a:ext>
              </a:extLst>
            </p:cNvPr>
            <p:cNvSpPr txBox="1"/>
            <p:nvPr/>
          </p:nvSpPr>
          <p:spPr>
            <a:xfrm>
              <a:off x="10856685" y="4848547"/>
              <a:ext cx="1176531" cy="539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entury Gothic" panose="020B0502020202020204" pitchFamily="34" charset="0"/>
                </a:rPr>
                <a:t>64%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19AA2E4-1CBA-9D4E-990C-10C7FC7F2942}"/>
                </a:ext>
              </a:extLst>
            </p:cNvPr>
            <p:cNvSpPr txBox="1"/>
            <p:nvPr/>
          </p:nvSpPr>
          <p:spPr>
            <a:xfrm>
              <a:off x="10856685" y="4143839"/>
              <a:ext cx="1176531" cy="539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entury Gothic" panose="020B0502020202020204" pitchFamily="34" charset="0"/>
                </a:rPr>
                <a:t>78%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CEC85F-3DFD-6B40-A07B-BE0B0EC50F26}"/>
              </a:ext>
            </a:extLst>
          </p:cNvPr>
          <p:cNvGrpSpPr/>
          <p:nvPr/>
        </p:nvGrpSpPr>
        <p:grpSpPr>
          <a:xfrm>
            <a:off x="17448883" y="5337191"/>
            <a:ext cx="4367122" cy="2462213"/>
            <a:chOff x="10081554" y="13810797"/>
            <a:chExt cx="4367122" cy="246221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1294563-B8CE-9340-B93E-DA6D2FD94A89}"/>
                </a:ext>
              </a:extLst>
            </p:cNvPr>
            <p:cNvSpPr txBox="1"/>
            <p:nvPr/>
          </p:nvSpPr>
          <p:spPr>
            <a:xfrm>
              <a:off x="10081554" y="14457128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8D1F9A9-62E6-C048-8E94-3E3F32F29950}"/>
                </a:ext>
              </a:extLst>
            </p:cNvPr>
            <p:cNvSpPr txBox="1"/>
            <p:nvPr/>
          </p:nvSpPr>
          <p:spPr>
            <a:xfrm>
              <a:off x="10081554" y="13810797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1C2AF-170C-D04F-AB65-5BA6CBA2296A}"/>
              </a:ext>
            </a:extLst>
          </p:cNvPr>
          <p:cNvGrpSpPr/>
          <p:nvPr/>
        </p:nvGrpSpPr>
        <p:grpSpPr>
          <a:xfrm>
            <a:off x="17448883" y="9700372"/>
            <a:ext cx="4367122" cy="2462213"/>
            <a:chOff x="10081554" y="17328176"/>
            <a:chExt cx="4367122" cy="246221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DFF179-B28D-6E44-AFF0-13362D376DC9}"/>
                </a:ext>
              </a:extLst>
            </p:cNvPr>
            <p:cNvSpPr txBox="1"/>
            <p:nvPr/>
          </p:nvSpPr>
          <p:spPr>
            <a:xfrm>
              <a:off x="10081554" y="17974507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3F564A5-BBD2-0B47-967D-2C18C87A3094}"/>
                </a:ext>
              </a:extLst>
            </p:cNvPr>
            <p:cNvSpPr txBox="1"/>
            <p:nvPr/>
          </p:nvSpPr>
          <p:spPr>
            <a:xfrm>
              <a:off x="10081554" y="17328176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66" name="Gráfico 282">
            <a:extLst>
              <a:ext uri="{FF2B5EF4-FFF2-40B4-BE49-F238E27FC236}">
                <a16:creationId xmlns:a16="http://schemas.microsoft.com/office/drawing/2014/main" id="{B01CAFED-4545-EF40-B1E0-72D9D7AE994F}"/>
              </a:ext>
            </a:extLst>
          </p:cNvPr>
          <p:cNvGrpSpPr/>
          <p:nvPr/>
        </p:nvGrpSpPr>
        <p:grpSpPr>
          <a:xfrm>
            <a:off x="6261348" y="9019251"/>
            <a:ext cx="590788" cy="590786"/>
            <a:chOff x="564780" y="239858"/>
            <a:chExt cx="597977" cy="597977"/>
          </a:xfrm>
          <a:solidFill>
            <a:schemeClr val="accent3"/>
          </a:solidFill>
        </p:grpSpPr>
        <p:sp>
          <p:nvSpPr>
            <p:cNvPr id="67" name="Forma libre 285">
              <a:extLst>
                <a:ext uri="{FF2B5EF4-FFF2-40B4-BE49-F238E27FC236}">
                  <a16:creationId xmlns:a16="http://schemas.microsoft.com/office/drawing/2014/main" id="{428B1A73-0A42-EC47-B448-0F88E1300CC4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286">
              <a:extLst>
                <a:ext uri="{FF2B5EF4-FFF2-40B4-BE49-F238E27FC236}">
                  <a16:creationId xmlns:a16="http://schemas.microsoft.com/office/drawing/2014/main" id="{90181A01-17AA-1342-BB3F-B21B7233B0BC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9" name="Gráfico 229">
            <a:extLst>
              <a:ext uri="{FF2B5EF4-FFF2-40B4-BE49-F238E27FC236}">
                <a16:creationId xmlns:a16="http://schemas.microsoft.com/office/drawing/2014/main" id="{94902541-FECB-5C45-8FC0-E26544926DFA}"/>
              </a:ext>
            </a:extLst>
          </p:cNvPr>
          <p:cNvGrpSpPr/>
          <p:nvPr/>
        </p:nvGrpSpPr>
        <p:grpSpPr>
          <a:xfrm>
            <a:off x="6200516" y="4639913"/>
            <a:ext cx="646334" cy="646332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70" name="Forma libre 427">
              <a:extLst>
                <a:ext uri="{FF2B5EF4-FFF2-40B4-BE49-F238E27FC236}">
                  <a16:creationId xmlns:a16="http://schemas.microsoft.com/office/drawing/2014/main" id="{A4492E67-90A1-8341-A9FA-7AF8E1DC132B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428">
              <a:extLst>
                <a:ext uri="{FF2B5EF4-FFF2-40B4-BE49-F238E27FC236}">
                  <a16:creationId xmlns:a16="http://schemas.microsoft.com/office/drawing/2014/main" id="{8E405421-668F-E449-B9C7-701201B1DE7F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6" name="Gráfico 236">
            <a:extLst>
              <a:ext uri="{FF2B5EF4-FFF2-40B4-BE49-F238E27FC236}">
                <a16:creationId xmlns:a16="http://schemas.microsoft.com/office/drawing/2014/main" id="{78313176-C8E8-EE4E-94B5-90D425FB95DD}"/>
              </a:ext>
            </a:extLst>
          </p:cNvPr>
          <p:cNvSpPr/>
          <p:nvPr/>
        </p:nvSpPr>
        <p:spPr>
          <a:xfrm>
            <a:off x="17558823" y="4638488"/>
            <a:ext cx="567064" cy="618613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6711DE-8396-2340-AA50-3CD4062F7EC9}"/>
              </a:ext>
            </a:extLst>
          </p:cNvPr>
          <p:cNvGrpSpPr/>
          <p:nvPr/>
        </p:nvGrpSpPr>
        <p:grpSpPr>
          <a:xfrm>
            <a:off x="2571169" y="5337191"/>
            <a:ext cx="4367122" cy="2462213"/>
            <a:chOff x="16854865" y="13810797"/>
            <a:chExt cx="4367122" cy="246221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0880C4-A85A-0844-B10C-812619512DAD}"/>
                </a:ext>
              </a:extLst>
            </p:cNvPr>
            <p:cNvSpPr txBox="1"/>
            <p:nvPr/>
          </p:nvSpPr>
          <p:spPr>
            <a:xfrm>
              <a:off x="16854865" y="14457128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DB7D56-9D46-3145-BB62-218DA8056D6E}"/>
                </a:ext>
              </a:extLst>
            </p:cNvPr>
            <p:cNvSpPr txBox="1"/>
            <p:nvPr/>
          </p:nvSpPr>
          <p:spPr>
            <a:xfrm>
              <a:off x="16854865" y="13810797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B2D9DE-DD2B-274C-9AED-186E5BF6C398}"/>
              </a:ext>
            </a:extLst>
          </p:cNvPr>
          <p:cNvGrpSpPr/>
          <p:nvPr/>
        </p:nvGrpSpPr>
        <p:grpSpPr>
          <a:xfrm>
            <a:off x="2571169" y="9700372"/>
            <a:ext cx="4367122" cy="2462213"/>
            <a:chOff x="16854865" y="17328176"/>
            <a:chExt cx="4367122" cy="246221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8E1C63-AE2E-7F4E-84D8-88BC1E9A5FFF}"/>
                </a:ext>
              </a:extLst>
            </p:cNvPr>
            <p:cNvSpPr txBox="1"/>
            <p:nvPr/>
          </p:nvSpPr>
          <p:spPr>
            <a:xfrm>
              <a:off x="16854865" y="17974507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2065A9-FCBE-334F-8422-8CEA514B2B5A}"/>
                </a:ext>
              </a:extLst>
            </p:cNvPr>
            <p:cNvSpPr txBox="1"/>
            <p:nvPr/>
          </p:nvSpPr>
          <p:spPr>
            <a:xfrm>
              <a:off x="16854865" y="17328176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Customers</a:t>
              </a:r>
            </a:p>
          </p:txBody>
        </p:sp>
      </p:grpSp>
      <p:grpSp>
        <p:nvGrpSpPr>
          <p:cNvPr id="80" name="Gráfico 65">
            <a:extLst>
              <a:ext uri="{FF2B5EF4-FFF2-40B4-BE49-F238E27FC236}">
                <a16:creationId xmlns:a16="http://schemas.microsoft.com/office/drawing/2014/main" id="{98D890DC-D366-404B-81A3-41FC33C6E063}"/>
              </a:ext>
            </a:extLst>
          </p:cNvPr>
          <p:cNvGrpSpPr/>
          <p:nvPr/>
        </p:nvGrpSpPr>
        <p:grpSpPr>
          <a:xfrm>
            <a:off x="17536390" y="8988604"/>
            <a:ext cx="599743" cy="599741"/>
            <a:chOff x="5171013" y="1569831"/>
            <a:chExt cx="570831" cy="570831"/>
          </a:xfrm>
          <a:solidFill>
            <a:schemeClr val="accent4"/>
          </a:solidFill>
        </p:grpSpPr>
        <p:sp>
          <p:nvSpPr>
            <p:cNvPr id="81" name="Forma libre 166">
              <a:extLst>
                <a:ext uri="{FF2B5EF4-FFF2-40B4-BE49-F238E27FC236}">
                  <a16:creationId xmlns:a16="http://schemas.microsoft.com/office/drawing/2014/main" id="{1D01423B-421C-9140-B560-CEB7469AD375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167">
              <a:extLst>
                <a:ext uri="{FF2B5EF4-FFF2-40B4-BE49-F238E27FC236}">
                  <a16:creationId xmlns:a16="http://schemas.microsoft.com/office/drawing/2014/main" id="{62BC0B1C-96BC-704B-8AE2-339F38112F05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168">
              <a:extLst>
                <a:ext uri="{FF2B5EF4-FFF2-40B4-BE49-F238E27FC236}">
                  <a16:creationId xmlns:a16="http://schemas.microsoft.com/office/drawing/2014/main" id="{66FBA5F7-959A-044B-A613-790F93E1F24F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169">
              <a:extLst>
                <a:ext uri="{FF2B5EF4-FFF2-40B4-BE49-F238E27FC236}">
                  <a16:creationId xmlns:a16="http://schemas.microsoft.com/office/drawing/2014/main" id="{CA66631D-E93B-6F43-BE6A-E467A32D2B69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0449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35B60A-1BAA-1F4D-B486-6AC299C489CD}"/>
              </a:ext>
            </a:extLst>
          </p:cNvPr>
          <p:cNvGrpSpPr/>
          <p:nvPr/>
        </p:nvGrpSpPr>
        <p:grpSpPr>
          <a:xfrm>
            <a:off x="1280585" y="5744383"/>
            <a:ext cx="21816482" cy="7009939"/>
            <a:chOff x="1280585" y="4629314"/>
            <a:chExt cx="21816482" cy="7009939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E213321A-CD3D-5146-AC9D-CECAF9FB89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5146080"/>
                </p:ext>
              </p:extLst>
            </p:nvPr>
          </p:nvGraphicFramePr>
          <p:xfrm>
            <a:off x="1280585" y="4629314"/>
            <a:ext cx="21816482" cy="70099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C21540-2710-B143-8D1A-585F4E7F21A1}"/>
                </a:ext>
              </a:extLst>
            </p:cNvPr>
            <p:cNvSpPr txBox="1"/>
            <p:nvPr/>
          </p:nvSpPr>
          <p:spPr>
            <a:xfrm flipH="1">
              <a:off x="2449005" y="6858000"/>
              <a:ext cx="1021703" cy="57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34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FBC0A4-55AF-864A-ADA3-11C249A998FD}"/>
                </a:ext>
              </a:extLst>
            </p:cNvPr>
            <p:cNvSpPr txBox="1"/>
            <p:nvPr/>
          </p:nvSpPr>
          <p:spPr>
            <a:xfrm flipH="1">
              <a:off x="4819671" y="8314266"/>
              <a:ext cx="1021703" cy="57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17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AA4EB0-3AC1-8444-AFCF-2C408B48B093}"/>
                </a:ext>
              </a:extLst>
            </p:cNvPr>
            <p:cNvSpPr txBox="1"/>
            <p:nvPr/>
          </p:nvSpPr>
          <p:spPr>
            <a:xfrm flipH="1">
              <a:off x="7156471" y="7653866"/>
              <a:ext cx="1021703" cy="57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25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76C0E4E-1A58-344E-B1A0-513D06FDA6E7}"/>
                </a:ext>
              </a:extLst>
            </p:cNvPr>
            <p:cNvSpPr txBox="1"/>
            <p:nvPr/>
          </p:nvSpPr>
          <p:spPr>
            <a:xfrm flipH="1">
              <a:off x="9493270" y="6773332"/>
              <a:ext cx="1021703" cy="57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37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B2D47C-ED04-384D-B1EE-4118D83D8A3C}"/>
                </a:ext>
              </a:extLst>
            </p:cNvPr>
            <p:cNvSpPr txBox="1"/>
            <p:nvPr/>
          </p:nvSpPr>
          <p:spPr>
            <a:xfrm flipH="1">
              <a:off x="11914735" y="7653866"/>
              <a:ext cx="1021703" cy="57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24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DDD69E-AD59-6F40-8B97-0A8D3E8237C1}"/>
                </a:ext>
              </a:extLst>
            </p:cNvPr>
            <p:cNvSpPr txBox="1"/>
            <p:nvPr/>
          </p:nvSpPr>
          <p:spPr>
            <a:xfrm flipH="1">
              <a:off x="14234604" y="5130800"/>
              <a:ext cx="1021703" cy="57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65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E18C67-3881-5344-83E4-68F85D1328ED}"/>
                </a:ext>
              </a:extLst>
            </p:cNvPr>
            <p:cNvSpPr txBox="1"/>
            <p:nvPr/>
          </p:nvSpPr>
          <p:spPr>
            <a:xfrm flipH="1">
              <a:off x="16571401" y="8094132"/>
              <a:ext cx="1021703" cy="57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20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60A191-9E85-7F4E-98FB-343A3A9557E3}"/>
                </a:ext>
              </a:extLst>
            </p:cNvPr>
            <p:cNvSpPr txBox="1"/>
            <p:nvPr/>
          </p:nvSpPr>
          <p:spPr>
            <a:xfrm flipH="1">
              <a:off x="18908201" y="6434665"/>
              <a:ext cx="1021703" cy="57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45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CD46CB-23E9-C646-B436-7A62A75B6A05}"/>
                </a:ext>
              </a:extLst>
            </p:cNvPr>
            <p:cNvSpPr txBox="1"/>
            <p:nvPr/>
          </p:nvSpPr>
          <p:spPr>
            <a:xfrm flipH="1">
              <a:off x="21312736" y="8686799"/>
              <a:ext cx="1021703" cy="57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5F4936-3149-844B-A228-FF93E57899CD}"/>
              </a:ext>
            </a:extLst>
          </p:cNvPr>
          <p:cNvGrpSpPr/>
          <p:nvPr/>
        </p:nvGrpSpPr>
        <p:grpSpPr>
          <a:xfrm>
            <a:off x="1369350" y="4440501"/>
            <a:ext cx="9836467" cy="749589"/>
            <a:chOff x="12893089" y="4176916"/>
            <a:chExt cx="9836467" cy="74958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683A2F-DA87-6745-9815-243EEFFEFB79}"/>
                </a:ext>
              </a:extLst>
            </p:cNvPr>
            <p:cNvSpPr txBox="1"/>
            <p:nvPr/>
          </p:nvSpPr>
          <p:spPr>
            <a:xfrm>
              <a:off x="13668976" y="4271053"/>
              <a:ext cx="3180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Customer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4A06A4-F910-C34E-918E-0CD11721020C}"/>
                </a:ext>
              </a:extLst>
            </p:cNvPr>
            <p:cNvSpPr txBox="1"/>
            <p:nvPr/>
          </p:nvSpPr>
          <p:spPr>
            <a:xfrm>
              <a:off x="17230510" y="4271053"/>
              <a:ext cx="3180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25A330-6057-4E4B-8E92-7EC5B934FC9F}"/>
                </a:ext>
              </a:extLst>
            </p:cNvPr>
            <p:cNvSpPr txBox="1"/>
            <p:nvPr/>
          </p:nvSpPr>
          <p:spPr>
            <a:xfrm>
              <a:off x="20456431" y="4271053"/>
              <a:ext cx="2273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5B4779-95AC-5F47-86C0-40991AAD7FB1}"/>
                </a:ext>
              </a:extLst>
            </p:cNvPr>
            <p:cNvSpPr/>
            <p:nvPr/>
          </p:nvSpPr>
          <p:spPr>
            <a:xfrm>
              <a:off x="12893089" y="4176916"/>
              <a:ext cx="749589" cy="749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E4B104-E07C-434C-8435-B8EEB64046D3}"/>
                </a:ext>
              </a:extLst>
            </p:cNvPr>
            <p:cNvSpPr/>
            <p:nvPr/>
          </p:nvSpPr>
          <p:spPr>
            <a:xfrm>
              <a:off x="19654382" y="4176916"/>
              <a:ext cx="749589" cy="7495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áfico 282">
              <a:extLst>
                <a:ext uri="{FF2B5EF4-FFF2-40B4-BE49-F238E27FC236}">
                  <a16:creationId xmlns:a16="http://schemas.microsoft.com/office/drawing/2014/main" id="{1C0756ED-B104-F54A-A3ED-4D338B0618C2}"/>
                </a:ext>
              </a:extLst>
            </p:cNvPr>
            <p:cNvGrpSpPr/>
            <p:nvPr/>
          </p:nvGrpSpPr>
          <p:grpSpPr>
            <a:xfrm>
              <a:off x="19913875" y="4435797"/>
              <a:ext cx="258197" cy="258196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72" name="Forma libre 285">
                <a:extLst>
                  <a:ext uri="{FF2B5EF4-FFF2-40B4-BE49-F238E27FC236}">
                    <a16:creationId xmlns:a16="http://schemas.microsoft.com/office/drawing/2014/main" id="{42E8EC96-3A7E-384E-89D1-710B271FF1C4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3" name="Forma libre 286">
                <a:extLst>
                  <a:ext uri="{FF2B5EF4-FFF2-40B4-BE49-F238E27FC236}">
                    <a16:creationId xmlns:a16="http://schemas.microsoft.com/office/drawing/2014/main" id="{7D7365F8-C481-8543-BEE2-9E964B4BCBCE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77" name="Gráfico 229">
              <a:extLst>
                <a:ext uri="{FF2B5EF4-FFF2-40B4-BE49-F238E27FC236}">
                  <a16:creationId xmlns:a16="http://schemas.microsoft.com/office/drawing/2014/main" id="{F681916B-D2B6-164B-BD18-D179D40B0642}"/>
                </a:ext>
              </a:extLst>
            </p:cNvPr>
            <p:cNvGrpSpPr/>
            <p:nvPr/>
          </p:nvGrpSpPr>
          <p:grpSpPr>
            <a:xfrm>
              <a:off x="13128168" y="4407582"/>
              <a:ext cx="282472" cy="282471"/>
              <a:chOff x="5119693" y="5589008"/>
              <a:chExt cx="654197" cy="654197"/>
            </a:xfrm>
            <a:solidFill>
              <a:schemeClr val="bg1"/>
            </a:solidFill>
          </p:grpSpPr>
          <p:sp>
            <p:nvSpPr>
              <p:cNvPr id="85" name="Forma libre 427">
                <a:extLst>
                  <a:ext uri="{FF2B5EF4-FFF2-40B4-BE49-F238E27FC236}">
                    <a16:creationId xmlns:a16="http://schemas.microsoft.com/office/drawing/2014/main" id="{1CF59CBD-B441-A648-A263-E01226FFF552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6" name="Forma libre 428">
                <a:extLst>
                  <a:ext uri="{FF2B5EF4-FFF2-40B4-BE49-F238E27FC236}">
                    <a16:creationId xmlns:a16="http://schemas.microsoft.com/office/drawing/2014/main" id="{80BE6FCE-411C-7B4E-8A09-FAFB1B6CB83F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37E2F18-D813-1D4E-9049-1A7FEADC9693}"/>
                </a:ext>
              </a:extLst>
            </p:cNvPr>
            <p:cNvSpPr/>
            <p:nvPr/>
          </p:nvSpPr>
          <p:spPr>
            <a:xfrm>
              <a:off x="16434427" y="4176916"/>
              <a:ext cx="749589" cy="7495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Gráfico 236">
              <a:extLst>
                <a:ext uri="{FF2B5EF4-FFF2-40B4-BE49-F238E27FC236}">
                  <a16:creationId xmlns:a16="http://schemas.microsoft.com/office/drawing/2014/main" id="{FA2734EC-4377-9E43-9235-552D207B933D}"/>
                </a:ext>
              </a:extLst>
            </p:cNvPr>
            <p:cNvSpPr/>
            <p:nvPr/>
          </p:nvSpPr>
          <p:spPr>
            <a:xfrm>
              <a:off x="16681350" y="4416531"/>
              <a:ext cx="247829" cy="270358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E2239406-0D92-6241-9D7B-E56C0C31D918}"/>
              </a:ext>
            </a:extLst>
          </p:cNvPr>
          <p:cNvSpPr txBox="1"/>
          <p:nvPr/>
        </p:nvSpPr>
        <p:spPr>
          <a:xfrm>
            <a:off x="12424461" y="4369232"/>
            <a:ext cx="10672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196608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75">
      <a:dk1>
        <a:srgbClr val="999999"/>
      </a:dk1>
      <a:lt1>
        <a:srgbClr val="FFFFFF"/>
      </a:lt1>
      <a:dk2>
        <a:srgbClr val="363E48"/>
      </a:dk2>
      <a:lt2>
        <a:srgbClr val="E7E6E6"/>
      </a:lt2>
      <a:accent1>
        <a:srgbClr val="FB903A"/>
      </a:accent1>
      <a:accent2>
        <a:srgbClr val="2FB2E1"/>
      </a:accent2>
      <a:accent3>
        <a:srgbClr val="53CDCA"/>
      </a:accent3>
      <a:accent4>
        <a:srgbClr val="05537F"/>
      </a:accent4>
      <a:accent5>
        <a:srgbClr val="89123D"/>
      </a:accent5>
      <a:accent6>
        <a:srgbClr val="2FB2E2"/>
      </a:accent6>
      <a:hlink>
        <a:srgbClr val="FB903A"/>
      </a:hlink>
      <a:folHlink>
        <a:srgbClr val="0553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8438</TotalTime>
  <Words>959</Words>
  <Application>Microsoft Macintosh PowerPoint</Application>
  <PresentationFormat>Custom</PresentationFormat>
  <Paragraphs>211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789</cp:revision>
  <dcterms:created xsi:type="dcterms:W3CDTF">2020-05-04T13:20:50Z</dcterms:created>
  <dcterms:modified xsi:type="dcterms:W3CDTF">2020-10-14T15:51:36Z</dcterms:modified>
</cp:coreProperties>
</file>