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6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7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69" r:id="rId2"/>
    <p:sldId id="371" r:id="rId3"/>
    <p:sldId id="372" r:id="rId4"/>
    <p:sldId id="373" r:id="rId5"/>
    <p:sldId id="374" r:id="rId6"/>
    <p:sldId id="383" r:id="rId7"/>
    <p:sldId id="375" r:id="rId8"/>
    <p:sldId id="376" r:id="rId9"/>
    <p:sldId id="377" r:id="rId10"/>
    <p:sldId id="378" r:id="rId11"/>
    <p:sldId id="379" r:id="rId12"/>
    <p:sldId id="380" r:id="rId13"/>
    <p:sldId id="382" r:id="rId14"/>
    <p:sldId id="385" r:id="rId15"/>
    <p:sldId id="390" r:id="rId16"/>
    <p:sldId id="384" r:id="rId17"/>
    <p:sldId id="392" r:id="rId18"/>
    <p:sldId id="386" r:id="rId19"/>
    <p:sldId id="381" r:id="rId20"/>
    <p:sldId id="387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A"/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/>
    <p:restoredTop sz="95970"/>
  </p:normalViewPr>
  <p:slideViewPr>
    <p:cSldViewPr snapToGrid="0" snapToObjects="1">
      <p:cViewPr>
        <p:scale>
          <a:sx n="43" d="100"/>
          <a:sy n="43" d="100"/>
        </p:scale>
        <p:origin x="17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2"/>
            <c:spPr>
              <a:solidFill>
                <a:schemeClr val="accent1">
                  <a:lumMod val="20000"/>
                  <a:lumOff val="80000"/>
                </a:schemeClr>
              </a:solidFill>
              <a:ln w="1270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54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D-2040-BDEE-D20B30C2E9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839026282174823E-2"/>
          <c:y val="3.5597805928366338E-2"/>
          <c:w val="0.95416097371782516"/>
          <c:h val="0.90208934553303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3"/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D-3B40-A3B7-CE7C198AD5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25400" cap="flat" cmpd="sng" algn="ctr">
              <a:solidFill>
                <a:schemeClr val="tx1">
                  <a:alpha val="33000"/>
                </a:schemeClr>
              </a:solidFill>
              <a:prstDash val="lgDash"/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7CF5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7-1F49-A5CA-67D8451518C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7-1F49-A5CA-67D8451518C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7-1F49-A5CA-67D845151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9-124F-AB79-5EFD1436E2B6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9-124F-AB79-5EFD1436E2B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59-124F-AB79-5EFD1436E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D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3D-5A48-8EF4-852F22EA3AB4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3D-5A48-8EF4-852F22EA3AB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3D-5A48-8EF4-852F22EA3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94D82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90-3645-827B-B0E0B05D3EAA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90-3645-827B-B0E0B05D3EA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0-3645-827B-B0E0B05D3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77-1C44-AA53-43D52FFEB7DD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7.5</c:v>
                </c:pt>
                <c:pt idx="1">
                  <c:v>6.7</c:v>
                </c:pt>
                <c:pt idx="2">
                  <c:v>5.9</c:v>
                </c:pt>
                <c:pt idx="3">
                  <c:v>5.5</c:v>
                </c:pt>
                <c:pt idx="4">
                  <c:v>5</c:v>
                </c:pt>
                <c:pt idx="5">
                  <c:v>4.7</c:v>
                </c:pt>
                <c:pt idx="6">
                  <c:v>4</c:v>
                </c:pt>
                <c:pt idx="7">
                  <c:v>3.5</c:v>
                </c:pt>
                <c:pt idx="8">
                  <c:v>3</c:v>
                </c:pt>
                <c:pt idx="9">
                  <c:v>2.2000000000000002</c:v>
                </c:pt>
                <c:pt idx="10">
                  <c:v>1.7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7-1C44-AA53-43D52FFEB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5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numFmt formatCode="#,##0.000_);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36</c:v>
                </c:pt>
                <c:pt idx="3">
                  <c:v>29</c:v>
                </c:pt>
                <c:pt idx="4">
                  <c:v>20</c:v>
                </c:pt>
                <c:pt idx="5">
                  <c:v>28</c:v>
                </c:pt>
                <c:pt idx="6">
                  <c:v>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0BE-D541-A887-F2990D9928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889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26</c:v>
                </c:pt>
                <c:pt idx="2">
                  <c:v>39</c:v>
                </c:pt>
                <c:pt idx="3">
                  <c:v>25</c:v>
                </c:pt>
                <c:pt idx="4">
                  <c:v>16</c:v>
                </c:pt>
                <c:pt idx="5">
                  <c:v>26</c:v>
                </c:pt>
                <c:pt idx="6">
                  <c:v>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0BE-D541-A887-F2990D9928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A70-7B4D-A6EE-2AAF00BE15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70-7B4D-A6EE-2AAF00BE15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A70-7B4D-A6EE-2AAF00BE154A}"/>
              </c:ext>
            </c:extLst>
          </c:dPt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Sales</c:v>
                </c:pt>
                <c:pt idx="3">
                  <c:v>Marketing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0-7B4D-A6EE-2AAF00BE1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3450784"/>
        <c:axId val="1964662080"/>
      </c:barChart>
      <c:catAx>
        <c:axId val="1773450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4662080"/>
        <c:crosses val="autoZero"/>
        <c:auto val="1"/>
        <c:lblAlgn val="ctr"/>
        <c:lblOffset val="100"/>
        <c:noMultiLvlLbl val="0"/>
      </c:catAx>
      <c:valAx>
        <c:axId val="196466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7345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6-A64D-945A-31895109E4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D6-A64D-945A-31895109E4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6-A64D-945A-31895109E4A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6-A64D-945A-31895109E4A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0D6-A64D-945A-31895109E4A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0D6-A64D-945A-31895109E4A9}"/>
              </c:ext>
            </c:extLst>
          </c:dPt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6-A64D-945A-31895109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B4F-A048-8160-1B67CA5FE4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B4F-A048-8160-1B67CA5FE4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25400" cap="flat" cmpd="sng" algn="ctr">
              <a:solidFill>
                <a:schemeClr val="tx1">
                  <a:alpha val="33000"/>
                </a:schemeClr>
              </a:solidFill>
              <a:prstDash val="lgDash"/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2-754E-9B23-626619532BB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2-754E-9B23-626619532B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2-754E-9B23-626619532BB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2-754E-9B23-626619532BB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2-754E-9B23-626619532BB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2-754E-9B23-626619532BB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2-754E-9B23-626619532BB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EA2-754E-9B23-626619532BB0}"/>
              </c:ext>
            </c:extLst>
          </c:dPt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A2-754E-9B23-626619532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18-A04A-A7B7-14FFA32FA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18-A04A-A7B7-14FFA32FA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18-A04A-A7B7-14FFA32FA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18-A04A-A7B7-14FFA32FA8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418-A04A-A7B7-14FFA32FA87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18-A04A-A7B7-14FFA32FA8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  <c:pt idx="5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4.5</c:v>
                </c:pt>
                <c:pt idx="5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18-A04A-A7B7-14FFA32FA87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30</c:v>
                </c:pt>
                <c:pt idx="2">
                  <c:v>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5E1-C041-A0E2-10C34957A9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889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</c:v>
                </c:pt>
                <c:pt idx="1">
                  <c:v>24</c:v>
                </c:pt>
                <c:pt idx="2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25E1-C041-A0E2-10C34957A9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18-A04A-A7B7-14FFA32FA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18-A04A-A7B7-14FFA32FA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18-A04A-A7B7-14FFA32FA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18-A04A-A7B7-14FFA32FA8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18-A04A-A7B7-14FFA32FA87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8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18-A04A-A7B7-14FFA32FA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18-A04A-A7B7-14FFA32FA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18-A04A-A7B7-14FFA32FA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18-A04A-A7B7-14FFA32FA8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18-A04A-A7B7-14FFA32FA87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18-A04A-A7B7-14FFA32FA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18-A04A-A7B7-14FFA32FA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18-A04A-A7B7-14FFA32FA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18-A04A-A7B7-14FFA32FA8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18-A04A-A7B7-14FFA32FA87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2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D-D548-9D74-4FF796ABC2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D-D548-9D74-4FF796ABC2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D-D548-9D74-4FF796ABC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1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A-8D46-A13C-17A6E202499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A-8D46-A13C-17A6E20249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A-8D46-A13C-17A6E20249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9A-8D46-A13C-17A6E20249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B385-3241-BA17-7353E831A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5-3241-BA17-7353E831A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85-3241-BA17-7353E831AB25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85-3241-BA17-7353E831A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B385-3241-BA17-7353E831A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5-3241-BA17-7353E831A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85-3241-BA17-7353E831AB25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85-3241-BA17-7353E831A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892574906176491E-2"/>
          <c:y val="3.8254253161034736E-2"/>
          <c:w val="0.96558678224152161"/>
          <c:h val="0.89493329835889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36</c:v>
                </c:pt>
                <c:pt idx="3">
                  <c:v>29</c:v>
                </c:pt>
                <c:pt idx="4">
                  <c:v>20</c:v>
                </c:pt>
                <c:pt idx="5">
                  <c:v>28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E-D541-A887-F2990D9928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23E-FD42-9855-6BC05E73EF23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accent2">
                    <a:lumMod val="60000"/>
                    <a:lumOff val="40000"/>
                  </a:schemeClr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3E-FD42-9855-6BC05E73EF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3E-FD42-9855-6BC05E73EF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3E-FD42-9855-6BC05E73EF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3E-FD42-9855-6BC05E73EF23}"/>
              </c:ext>
            </c:extLst>
          </c:dPt>
          <c:cat>
            <c:strRef>
              <c:f>Sheet1!$A$2:$A$10</c:f>
              <c:strCache>
                <c:ptCount val="9"/>
                <c:pt idx="0">
                  <c:v>12-Jan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Today</c:v>
                </c:pt>
                <c:pt idx="7">
                  <c:v>19</c:v>
                </c:pt>
                <c:pt idx="8">
                  <c:v>20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3E-FD42-9855-6BC05E73E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100"/>
        <c:axId val="1494714192"/>
        <c:axId val="1375119840"/>
      </c:barChart>
      <c:catAx>
        <c:axId val="149471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1-AC4E-9032-6087BB8894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</c:v>
                </c:pt>
                <c:pt idx="1">
                  <c:v>17</c:v>
                </c:pt>
                <c:pt idx="2">
                  <c:v>22</c:v>
                </c:pt>
                <c:pt idx="3">
                  <c:v>18</c:v>
                </c:pt>
                <c:pt idx="4">
                  <c:v>28</c:v>
                </c:pt>
                <c:pt idx="5">
                  <c:v>26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01-AC4E-9032-6087BB889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6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B3DE73-797D-D945-962C-62F8186E15AA}"/>
              </a:ext>
            </a:extLst>
          </p:cNvPr>
          <p:cNvGrpSpPr/>
          <p:nvPr/>
        </p:nvGrpSpPr>
        <p:grpSpPr>
          <a:xfrm>
            <a:off x="2361947" y="4703382"/>
            <a:ext cx="19653758" cy="8218437"/>
            <a:chOff x="2361947" y="4027520"/>
            <a:chExt cx="19653758" cy="8218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F68EEE-7B96-BD4E-BB3D-BDE3950DAC58}"/>
                </a:ext>
              </a:extLst>
            </p:cNvPr>
            <p:cNvGrpSpPr/>
            <p:nvPr/>
          </p:nvGrpSpPr>
          <p:grpSpPr>
            <a:xfrm>
              <a:off x="2361947" y="4027520"/>
              <a:ext cx="19653758" cy="8218437"/>
              <a:chOff x="2072386" y="4052920"/>
              <a:chExt cx="19653758" cy="8218437"/>
            </a:xfrm>
          </p:grpSpPr>
          <p:graphicFrame>
            <p:nvGraphicFramePr>
              <p:cNvPr id="66" name="Chart 65">
                <a:extLst>
                  <a:ext uri="{FF2B5EF4-FFF2-40B4-BE49-F238E27FC236}">
                    <a16:creationId xmlns:a16="http://schemas.microsoft.com/office/drawing/2014/main" id="{DCBDFB8A-E604-9347-AE67-F588609EEB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6652482"/>
                  </p:ext>
                </p:extLst>
              </p:nvPr>
            </p:nvGraphicFramePr>
            <p:xfrm>
              <a:off x="2072386" y="4747093"/>
              <a:ext cx="19653758" cy="752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D38E13E-A3AE-B944-8AB9-90D1B1B2D554}"/>
                  </a:ext>
                </a:extLst>
              </p:cNvPr>
              <p:cNvGrpSpPr/>
              <p:nvPr/>
            </p:nvGrpSpPr>
            <p:grpSpPr>
              <a:xfrm>
                <a:off x="3903521" y="9056720"/>
                <a:ext cx="490679" cy="572459"/>
                <a:chOff x="5171013" y="1605477"/>
                <a:chExt cx="427754" cy="499047"/>
              </a:xfrm>
              <a:solidFill>
                <a:schemeClr val="accent1"/>
              </a:solidFill>
            </p:grpSpPr>
            <p:sp>
              <p:nvSpPr>
                <p:cNvPr id="71" name="Forma libre 167">
                  <a:extLst>
                    <a:ext uri="{FF2B5EF4-FFF2-40B4-BE49-F238E27FC236}">
                      <a16:creationId xmlns:a16="http://schemas.microsoft.com/office/drawing/2014/main" id="{FDCA2EE9-557B-F34C-9B19-338FFCBF0A28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72" name="Forma libre 169">
                  <a:extLst>
                    <a:ext uri="{FF2B5EF4-FFF2-40B4-BE49-F238E27FC236}">
                      <a16:creationId xmlns:a16="http://schemas.microsoft.com/office/drawing/2014/main" id="{0140D23E-FECD-594C-B50F-31310A5B14B4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4BF929C-65C2-DC4C-A9E4-5C71CDDC9F2F}"/>
                  </a:ext>
                </a:extLst>
              </p:cNvPr>
              <p:cNvGrpSpPr/>
              <p:nvPr/>
            </p:nvGrpSpPr>
            <p:grpSpPr>
              <a:xfrm>
                <a:off x="7789721" y="4078320"/>
                <a:ext cx="490679" cy="572459"/>
                <a:chOff x="5171013" y="1605477"/>
                <a:chExt cx="427754" cy="499047"/>
              </a:xfrm>
              <a:solidFill>
                <a:schemeClr val="accent1"/>
              </a:solidFill>
            </p:grpSpPr>
            <p:sp>
              <p:nvSpPr>
                <p:cNvPr id="74" name="Forma libre 167">
                  <a:extLst>
                    <a:ext uri="{FF2B5EF4-FFF2-40B4-BE49-F238E27FC236}">
                      <a16:creationId xmlns:a16="http://schemas.microsoft.com/office/drawing/2014/main" id="{B6BF00A7-6957-BB4F-8091-34EB48BF4997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75" name="Forma libre 169">
                  <a:extLst>
                    <a:ext uri="{FF2B5EF4-FFF2-40B4-BE49-F238E27FC236}">
                      <a16:creationId xmlns:a16="http://schemas.microsoft.com/office/drawing/2014/main" id="{3A38C7FC-4C69-4E47-8F77-E5CD5F9BDA4A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647C561-BD25-3E42-8290-06E647B0EE39}"/>
                  </a:ext>
                </a:extLst>
              </p:cNvPr>
              <p:cNvGrpSpPr/>
              <p:nvPr/>
            </p:nvGrpSpPr>
            <p:grpSpPr>
              <a:xfrm>
                <a:off x="11650521" y="6110320"/>
                <a:ext cx="490679" cy="572459"/>
                <a:chOff x="5171013" y="1605477"/>
                <a:chExt cx="427754" cy="499047"/>
              </a:xfrm>
              <a:solidFill>
                <a:schemeClr val="accent1"/>
              </a:solidFill>
            </p:grpSpPr>
            <p:sp>
              <p:nvSpPr>
                <p:cNvPr id="77" name="Forma libre 167">
                  <a:extLst>
                    <a:ext uri="{FF2B5EF4-FFF2-40B4-BE49-F238E27FC236}">
                      <a16:creationId xmlns:a16="http://schemas.microsoft.com/office/drawing/2014/main" id="{1BE7B691-7569-AF40-AF97-ADFD16CFD870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78" name="Forma libre 169">
                  <a:extLst>
                    <a:ext uri="{FF2B5EF4-FFF2-40B4-BE49-F238E27FC236}">
                      <a16:creationId xmlns:a16="http://schemas.microsoft.com/office/drawing/2014/main" id="{330A7FB3-72FB-4745-AC12-50E4239CDF65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6B7119D-F095-8E4D-9A7C-47733CEF0EBA}"/>
                  </a:ext>
                </a:extLst>
              </p:cNvPr>
              <p:cNvGrpSpPr/>
              <p:nvPr/>
            </p:nvGrpSpPr>
            <p:grpSpPr>
              <a:xfrm>
                <a:off x="15511321" y="4052920"/>
                <a:ext cx="490679" cy="572459"/>
                <a:chOff x="5171013" y="1605477"/>
                <a:chExt cx="427754" cy="499047"/>
              </a:xfrm>
              <a:solidFill>
                <a:schemeClr val="accent1"/>
              </a:solidFill>
            </p:grpSpPr>
            <p:sp>
              <p:nvSpPr>
                <p:cNvPr id="97" name="Forma libre 167">
                  <a:extLst>
                    <a:ext uri="{FF2B5EF4-FFF2-40B4-BE49-F238E27FC236}">
                      <a16:creationId xmlns:a16="http://schemas.microsoft.com/office/drawing/2014/main" id="{D418C12E-C6EC-6046-8C89-795865CA7D05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98" name="Forma libre 169">
                  <a:extLst>
                    <a:ext uri="{FF2B5EF4-FFF2-40B4-BE49-F238E27FC236}">
                      <a16:creationId xmlns:a16="http://schemas.microsoft.com/office/drawing/2014/main" id="{14B2C65E-8735-584F-9673-B20278E16E24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A20A8B9-E253-F04B-9F71-DAECBCD578F5}"/>
                  </a:ext>
                </a:extLst>
              </p:cNvPr>
              <p:cNvGrpSpPr/>
              <p:nvPr/>
            </p:nvGrpSpPr>
            <p:grpSpPr>
              <a:xfrm>
                <a:off x="19397521" y="5094320"/>
                <a:ext cx="490679" cy="572459"/>
                <a:chOff x="5171013" y="1605477"/>
                <a:chExt cx="427754" cy="499047"/>
              </a:xfrm>
              <a:solidFill>
                <a:schemeClr val="accent1"/>
              </a:solidFill>
            </p:grpSpPr>
            <p:sp>
              <p:nvSpPr>
                <p:cNvPr id="110" name="Forma libre 167">
                  <a:extLst>
                    <a:ext uri="{FF2B5EF4-FFF2-40B4-BE49-F238E27FC236}">
                      <a16:creationId xmlns:a16="http://schemas.microsoft.com/office/drawing/2014/main" id="{0D3735F3-68F2-FE45-AD75-296CFDC29172}"/>
                    </a:ext>
                  </a:extLst>
                </p:cNvPr>
                <p:cNvSpPr/>
                <p:nvPr/>
              </p:nvSpPr>
              <p:spPr>
                <a:xfrm>
                  <a:off x="5171013" y="1891621"/>
                  <a:ext cx="427754" cy="212903"/>
                </a:xfrm>
                <a:custGeom>
                  <a:avLst/>
                  <a:gdLst>
                    <a:gd name="connsiteX0" fmla="*/ 395329 w 427754"/>
                    <a:gd name="connsiteY0" fmla="*/ 51276 h 212903"/>
                    <a:gd name="connsiteX1" fmla="*/ 32443 w 427754"/>
                    <a:gd name="connsiteY1" fmla="*/ 51276 h 212903"/>
                    <a:gd name="connsiteX2" fmla="*/ 0 w 427754"/>
                    <a:gd name="connsiteY2" fmla="*/ 111186 h 212903"/>
                    <a:gd name="connsiteX3" fmla="*/ 0 w 427754"/>
                    <a:gd name="connsiteY3" fmla="*/ 212903 h 212903"/>
                    <a:gd name="connsiteX4" fmla="*/ 427755 w 427754"/>
                    <a:gd name="connsiteY4" fmla="*/ 212903 h 212903"/>
                    <a:gd name="connsiteX5" fmla="*/ 427755 w 427754"/>
                    <a:gd name="connsiteY5" fmla="*/ 111186 h 212903"/>
                    <a:gd name="connsiteX6" fmla="*/ 395329 w 427754"/>
                    <a:gd name="connsiteY6" fmla="*/ 51276 h 212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754" h="212903">
                      <a:moveTo>
                        <a:pt x="395329" y="51276"/>
                      </a:moveTo>
                      <a:cubicBezTo>
                        <a:pt x="286963" y="-17092"/>
                        <a:pt x="140775" y="-17092"/>
                        <a:pt x="32443" y="51276"/>
                      </a:cubicBezTo>
                      <a:cubicBezTo>
                        <a:pt x="12428" y="63877"/>
                        <a:pt x="0" y="86836"/>
                        <a:pt x="0" y="111186"/>
                      </a:cubicBezTo>
                      <a:lnTo>
                        <a:pt x="0" y="212903"/>
                      </a:lnTo>
                      <a:lnTo>
                        <a:pt x="427755" y="212903"/>
                      </a:lnTo>
                      <a:lnTo>
                        <a:pt x="427755" y="111186"/>
                      </a:lnTo>
                      <a:cubicBezTo>
                        <a:pt x="427755" y="86836"/>
                        <a:pt x="415327" y="63877"/>
                        <a:pt x="395329" y="51276"/>
                      </a:cubicBezTo>
                      <a:close/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14" name="Forma libre 169">
                  <a:extLst>
                    <a:ext uri="{FF2B5EF4-FFF2-40B4-BE49-F238E27FC236}">
                      <a16:creationId xmlns:a16="http://schemas.microsoft.com/office/drawing/2014/main" id="{E8D5A8B9-164A-4747-818F-5AE577463741}"/>
                    </a:ext>
                  </a:extLst>
                </p:cNvPr>
                <p:cNvSpPr/>
                <p:nvPr/>
              </p:nvSpPr>
              <p:spPr>
                <a:xfrm>
                  <a:off x="5260129" y="1605477"/>
                  <a:ext cx="249524" cy="249524"/>
                </a:xfrm>
                <a:custGeom>
                  <a:avLst/>
                  <a:gdLst>
                    <a:gd name="connsiteX0" fmla="*/ 212982 w 249524"/>
                    <a:gd name="connsiteY0" fmla="*/ 36542 h 249524"/>
                    <a:gd name="connsiteX1" fmla="*/ 212982 w 249524"/>
                    <a:gd name="connsiteY1" fmla="*/ 212982 h 249524"/>
                    <a:gd name="connsiteX2" fmla="*/ 36542 w 249524"/>
                    <a:gd name="connsiteY2" fmla="*/ 212982 h 249524"/>
                    <a:gd name="connsiteX3" fmla="*/ 36542 w 249524"/>
                    <a:gd name="connsiteY3" fmla="*/ 36542 h 249524"/>
                    <a:gd name="connsiteX4" fmla="*/ 212982 w 249524"/>
                    <a:gd name="connsiteY4" fmla="*/ 36542 h 24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524" h="249524">
                      <a:moveTo>
                        <a:pt x="212982" y="36542"/>
                      </a:moveTo>
                      <a:cubicBezTo>
                        <a:pt x="261705" y="85265"/>
                        <a:pt x="261705" y="164259"/>
                        <a:pt x="212982" y="212982"/>
                      </a:cubicBezTo>
                      <a:cubicBezTo>
                        <a:pt x="164259" y="261705"/>
                        <a:pt x="85265" y="261705"/>
                        <a:pt x="36542" y="212982"/>
                      </a:cubicBezTo>
                      <a:cubicBezTo>
                        <a:pt x="-12181" y="164259"/>
                        <a:pt x="-12181" y="85265"/>
                        <a:pt x="36542" y="36542"/>
                      </a:cubicBezTo>
                      <a:cubicBezTo>
                        <a:pt x="85265" y="-12181"/>
                        <a:pt x="164259" y="-12180"/>
                        <a:pt x="212982" y="36542"/>
                      </a:cubicBezTo>
                    </a:path>
                  </a:pathLst>
                </a:custGeom>
                <a:grpFill/>
                <a:ln w="10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F4185F-6323-BF44-8FBE-8FAC972C3A61}"/>
                  </a:ext>
                </a:extLst>
              </p:cNvPr>
              <p:cNvSpPr txBox="1"/>
              <p:nvPr/>
            </p:nvSpPr>
            <p:spPr>
              <a:xfrm>
                <a:off x="4809429" y="10356947"/>
                <a:ext cx="31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01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F9796FA-063A-E74B-B3E4-7A18669160D6}"/>
                  </a:ext>
                </a:extLst>
              </p:cNvPr>
              <p:cNvSpPr txBox="1"/>
              <p:nvPr/>
            </p:nvSpPr>
            <p:spPr>
              <a:xfrm>
                <a:off x="4072829" y="5251547"/>
                <a:ext cx="31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02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6DEA0C3-BD34-7744-A814-49C96960BC02}"/>
                  </a:ext>
                </a:extLst>
              </p:cNvPr>
              <p:cNvSpPr txBox="1"/>
              <p:nvPr/>
            </p:nvSpPr>
            <p:spPr>
              <a:xfrm>
                <a:off x="10333553" y="8297542"/>
                <a:ext cx="31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03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2624C69-5491-7546-9DC8-D0FD74BE6C2A}"/>
                  </a:ext>
                </a:extLst>
              </p:cNvPr>
              <p:cNvSpPr txBox="1"/>
              <p:nvPr/>
            </p:nvSpPr>
            <p:spPr>
              <a:xfrm>
                <a:off x="11933753" y="4843142"/>
                <a:ext cx="31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04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F6B46F5-01D3-824C-8B42-597B990C7BA6}"/>
                  </a:ext>
                </a:extLst>
              </p:cNvPr>
              <p:cNvSpPr txBox="1"/>
              <p:nvPr/>
            </p:nvSpPr>
            <p:spPr>
              <a:xfrm>
                <a:off x="18064439" y="7409555"/>
                <a:ext cx="31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 05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859D911-2CCD-F24D-AD65-7C20877B76B3}"/>
                </a:ext>
              </a:extLst>
            </p:cNvPr>
            <p:cNvSpPr txBox="1"/>
            <p:nvPr/>
          </p:nvSpPr>
          <p:spPr>
            <a:xfrm>
              <a:off x="10461054" y="10361501"/>
              <a:ext cx="10992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A51226-66FB-B84A-8781-37CC7F7A2B5D}"/>
              </a:ext>
            </a:extLst>
          </p:cNvPr>
          <p:cNvGrpSpPr/>
          <p:nvPr/>
        </p:nvGrpSpPr>
        <p:grpSpPr>
          <a:xfrm>
            <a:off x="8250961" y="4587625"/>
            <a:ext cx="7875730" cy="7875728"/>
            <a:chOff x="8250961" y="4587625"/>
            <a:chExt cx="7875730" cy="78757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B7BE3C-6D54-0241-9E1A-D48B8E8E999E}"/>
                </a:ext>
              </a:extLst>
            </p:cNvPr>
            <p:cNvGrpSpPr/>
            <p:nvPr/>
          </p:nvGrpSpPr>
          <p:grpSpPr>
            <a:xfrm>
              <a:off x="8250961" y="4587625"/>
              <a:ext cx="7875730" cy="7875728"/>
              <a:chOff x="2167244" y="4942385"/>
              <a:chExt cx="7393018" cy="7393017"/>
            </a:xfrm>
          </p:grpSpPr>
          <p:grpSp>
            <p:nvGrpSpPr>
              <p:cNvPr id="26" name="Group">
                <a:extLst>
                  <a:ext uri="{FF2B5EF4-FFF2-40B4-BE49-F238E27FC236}">
                    <a16:creationId xmlns:a16="http://schemas.microsoft.com/office/drawing/2014/main" id="{A2A2BDD6-458D-904E-92AF-F8A35DB9DCEC}"/>
                  </a:ext>
                </a:extLst>
              </p:cNvPr>
              <p:cNvGrpSpPr/>
              <p:nvPr/>
            </p:nvGrpSpPr>
            <p:grpSpPr>
              <a:xfrm>
                <a:off x="2167244" y="4942385"/>
                <a:ext cx="7393018" cy="7393017"/>
                <a:chOff x="0" y="0"/>
                <a:chExt cx="7393015" cy="7393015"/>
              </a:xfrm>
            </p:grpSpPr>
            <p:graphicFrame>
              <p:nvGraphicFramePr>
                <p:cNvPr id="56" name="2D Pie Chart">
                  <a:extLst>
                    <a:ext uri="{FF2B5EF4-FFF2-40B4-BE49-F238E27FC236}">
                      <a16:creationId xmlns:a16="http://schemas.microsoft.com/office/drawing/2014/main" id="{5562B757-0725-6449-BAFF-92AE60875DCA}"/>
                    </a:ext>
                  </a:extLst>
                </p:cNvPr>
                <p:cNvGraphicFramePr/>
                <p:nvPr/>
              </p:nvGraphicFramePr>
              <p:xfrm>
                <a:off x="0" y="0"/>
                <a:ext cx="7393016" cy="739301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57" name="Circle">
                  <a:extLst>
                    <a:ext uri="{FF2B5EF4-FFF2-40B4-BE49-F238E27FC236}">
                      <a16:creationId xmlns:a16="http://schemas.microsoft.com/office/drawing/2014/main" id="{00A9065A-69E1-B348-9791-FFF43C2BB5C0}"/>
                    </a:ext>
                  </a:extLst>
                </p:cNvPr>
                <p:cNvSpPr/>
                <p:nvPr/>
              </p:nvSpPr>
              <p:spPr>
                <a:xfrm>
                  <a:off x="479182" y="479181"/>
                  <a:ext cx="6434652" cy="643465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27" name="Group">
                <a:extLst>
                  <a:ext uri="{FF2B5EF4-FFF2-40B4-BE49-F238E27FC236}">
                    <a16:creationId xmlns:a16="http://schemas.microsoft.com/office/drawing/2014/main" id="{FB0BDBC4-A2B9-1B4C-92A9-D98EE547A5DE}"/>
                  </a:ext>
                </a:extLst>
              </p:cNvPr>
              <p:cNvGrpSpPr/>
              <p:nvPr/>
            </p:nvGrpSpPr>
            <p:grpSpPr>
              <a:xfrm>
                <a:off x="2864463" y="5639604"/>
                <a:ext cx="5998579" cy="5998578"/>
                <a:chOff x="0" y="0"/>
                <a:chExt cx="5998575" cy="5998575"/>
              </a:xfrm>
            </p:grpSpPr>
            <p:graphicFrame>
              <p:nvGraphicFramePr>
                <p:cNvPr id="54" name="2D Pie Chart">
                  <a:extLst>
                    <a:ext uri="{FF2B5EF4-FFF2-40B4-BE49-F238E27FC236}">
                      <a16:creationId xmlns:a16="http://schemas.microsoft.com/office/drawing/2014/main" id="{EEF98CC7-58E3-954E-9023-93B942B1AE96}"/>
                    </a:ext>
                  </a:extLst>
                </p:cNvPr>
                <p:cNvGraphicFramePr/>
                <p:nvPr/>
              </p:nvGraphicFramePr>
              <p:xfrm>
                <a:off x="0" y="0"/>
                <a:ext cx="5998576" cy="599857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55" name="Circle">
                  <a:extLst>
                    <a:ext uri="{FF2B5EF4-FFF2-40B4-BE49-F238E27FC236}">
                      <a16:creationId xmlns:a16="http://schemas.microsoft.com/office/drawing/2014/main" id="{1D60CDDB-9942-DF4D-A392-CEEAD8288033}"/>
                    </a:ext>
                  </a:extLst>
                </p:cNvPr>
                <p:cNvSpPr/>
                <p:nvPr/>
              </p:nvSpPr>
              <p:spPr>
                <a:xfrm>
                  <a:off x="484768" y="484768"/>
                  <a:ext cx="5029040" cy="502904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33" name="Group">
                <a:extLst>
                  <a:ext uri="{FF2B5EF4-FFF2-40B4-BE49-F238E27FC236}">
                    <a16:creationId xmlns:a16="http://schemas.microsoft.com/office/drawing/2014/main" id="{516DDF72-8B5B-E346-B306-798F02C1B10F}"/>
                  </a:ext>
                </a:extLst>
              </p:cNvPr>
              <p:cNvGrpSpPr/>
              <p:nvPr/>
            </p:nvGrpSpPr>
            <p:grpSpPr>
              <a:xfrm>
                <a:off x="3566737" y="6341878"/>
                <a:ext cx="4594030" cy="4594030"/>
                <a:chOff x="0" y="0"/>
                <a:chExt cx="4594028" cy="4594028"/>
              </a:xfrm>
            </p:grpSpPr>
            <p:graphicFrame>
              <p:nvGraphicFramePr>
                <p:cNvPr id="52" name="2D Pie Chart">
                  <a:extLst>
                    <a:ext uri="{FF2B5EF4-FFF2-40B4-BE49-F238E27FC236}">
                      <a16:creationId xmlns:a16="http://schemas.microsoft.com/office/drawing/2014/main" id="{A07B3FCD-3199-1449-8422-F1B6579EA6AE}"/>
                    </a:ext>
                  </a:extLst>
                </p:cNvPr>
                <p:cNvGraphicFramePr/>
                <p:nvPr/>
              </p:nvGraphicFramePr>
              <p:xfrm>
                <a:off x="0" y="0"/>
                <a:ext cx="4594029" cy="459402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53" name="Circle">
                  <a:extLst>
                    <a:ext uri="{FF2B5EF4-FFF2-40B4-BE49-F238E27FC236}">
                      <a16:creationId xmlns:a16="http://schemas.microsoft.com/office/drawing/2014/main" id="{713D80F2-1748-4C4C-95B4-997B33DA1E07}"/>
                    </a:ext>
                  </a:extLst>
                </p:cNvPr>
                <p:cNvSpPr/>
                <p:nvPr/>
              </p:nvSpPr>
              <p:spPr>
                <a:xfrm>
                  <a:off x="474605" y="474605"/>
                  <a:ext cx="3644819" cy="364481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34" name="Group">
                <a:extLst>
                  <a:ext uri="{FF2B5EF4-FFF2-40B4-BE49-F238E27FC236}">
                    <a16:creationId xmlns:a16="http://schemas.microsoft.com/office/drawing/2014/main" id="{56739AE7-BA18-7048-B0A2-11C5A31562BE}"/>
                  </a:ext>
                </a:extLst>
              </p:cNvPr>
              <p:cNvGrpSpPr/>
              <p:nvPr/>
            </p:nvGrpSpPr>
            <p:grpSpPr>
              <a:xfrm>
                <a:off x="4267276" y="7042416"/>
                <a:ext cx="3192955" cy="3192954"/>
                <a:chOff x="0" y="0"/>
                <a:chExt cx="3192953" cy="3192953"/>
              </a:xfrm>
            </p:grpSpPr>
            <p:graphicFrame>
              <p:nvGraphicFramePr>
                <p:cNvPr id="46" name="2D Pie Chart">
                  <a:extLst>
                    <a:ext uri="{FF2B5EF4-FFF2-40B4-BE49-F238E27FC236}">
                      <a16:creationId xmlns:a16="http://schemas.microsoft.com/office/drawing/2014/main" id="{82B332C9-C325-084A-B083-EF7909A85216}"/>
                    </a:ext>
                  </a:extLst>
                </p:cNvPr>
                <p:cNvGraphicFramePr/>
                <p:nvPr/>
              </p:nvGraphicFramePr>
              <p:xfrm>
                <a:off x="0" y="0"/>
                <a:ext cx="3192953" cy="319295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51" name="Circle">
                  <a:extLst>
                    <a:ext uri="{FF2B5EF4-FFF2-40B4-BE49-F238E27FC236}">
                      <a16:creationId xmlns:a16="http://schemas.microsoft.com/office/drawing/2014/main" id="{9F0C1B6D-4056-DB4F-8232-FCCFD6CD9BAF}"/>
                    </a:ext>
                  </a:extLst>
                </p:cNvPr>
                <p:cNvSpPr/>
                <p:nvPr/>
              </p:nvSpPr>
              <p:spPr>
                <a:xfrm>
                  <a:off x="479606" y="479606"/>
                  <a:ext cx="2233741" cy="223374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58" name="Gráfico 65">
              <a:extLst>
                <a:ext uri="{FF2B5EF4-FFF2-40B4-BE49-F238E27FC236}">
                  <a16:creationId xmlns:a16="http://schemas.microsoft.com/office/drawing/2014/main" id="{F818621D-DC7A-FF4B-8F48-372FF61F9359}"/>
                </a:ext>
              </a:extLst>
            </p:cNvPr>
            <p:cNvGrpSpPr/>
            <p:nvPr/>
          </p:nvGrpSpPr>
          <p:grpSpPr>
            <a:xfrm>
              <a:off x="11771064" y="8107729"/>
              <a:ext cx="835521" cy="835518"/>
              <a:chOff x="5171013" y="1569831"/>
              <a:chExt cx="570831" cy="570831"/>
            </a:xfrm>
            <a:solidFill>
              <a:schemeClr val="tx2"/>
            </a:solidFill>
          </p:grpSpPr>
          <p:sp>
            <p:nvSpPr>
              <p:cNvPr id="59" name="Forma libre 166">
                <a:extLst>
                  <a:ext uri="{FF2B5EF4-FFF2-40B4-BE49-F238E27FC236}">
                    <a16:creationId xmlns:a16="http://schemas.microsoft.com/office/drawing/2014/main" id="{C1350DA8-F85C-4745-AB7B-BBC51151DAB6}"/>
                  </a:ext>
                </a:extLst>
              </p:cNvPr>
              <p:cNvSpPr/>
              <p:nvPr/>
            </p:nvSpPr>
            <p:spPr>
              <a:xfrm>
                <a:off x="5546195" y="1891956"/>
                <a:ext cx="195157" cy="212568"/>
              </a:xfrm>
              <a:custGeom>
                <a:avLst/>
                <a:gdLst>
                  <a:gd name="connsiteX0" fmla="*/ 162732 w 195157"/>
                  <a:gd name="connsiteY0" fmla="*/ 50941 h 212568"/>
                  <a:gd name="connsiteX1" fmla="*/ 0 w 195157"/>
                  <a:gd name="connsiteY1" fmla="*/ 0 h 212568"/>
                  <a:gd name="connsiteX2" fmla="*/ 39171 w 195157"/>
                  <a:gd name="connsiteY2" fmla="*/ 20796 h 212568"/>
                  <a:gd name="connsiteX3" fmla="*/ 88219 w 195157"/>
                  <a:gd name="connsiteY3" fmla="*/ 110851 h 212568"/>
                  <a:gd name="connsiteX4" fmla="*/ 88219 w 195157"/>
                  <a:gd name="connsiteY4" fmla="*/ 212568 h 212568"/>
                  <a:gd name="connsiteX5" fmla="*/ 195158 w 195157"/>
                  <a:gd name="connsiteY5" fmla="*/ 212568 h 212568"/>
                  <a:gd name="connsiteX6" fmla="*/ 195158 w 195157"/>
                  <a:gd name="connsiteY6" fmla="*/ 110851 h 212568"/>
                  <a:gd name="connsiteX7" fmla="*/ 162732 w 195157"/>
                  <a:gd name="connsiteY7" fmla="*/ 50941 h 212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157" h="212568">
                    <a:moveTo>
                      <a:pt x="162732" y="50941"/>
                    </a:moveTo>
                    <a:cubicBezTo>
                      <a:pt x="113837" y="20092"/>
                      <a:pt x="57854" y="3166"/>
                      <a:pt x="0" y="0"/>
                    </a:cubicBezTo>
                    <a:cubicBezTo>
                      <a:pt x="13376" y="6261"/>
                      <a:pt x="26616" y="12874"/>
                      <a:pt x="39171" y="20796"/>
                    </a:cubicBezTo>
                    <a:cubicBezTo>
                      <a:pt x="69421" y="39854"/>
                      <a:pt x="88219" y="74370"/>
                      <a:pt x="88219" y="110851"/>
                    </a:cubicBezTo>
                    <a:lnTo>
                      <a:pt x="88219" y="212568"/>
                    </a:lnTo>
                    <a:lnTo>
                      <a:pt x="195158" y="212568"/>
                    </a:lnTo>
                    <a:lnTo>
                      <a:pt x="195158" y="110851"/>
                    </a:lnTo>
                    <a:cubicBezTo>
                      <a:pt x="195158" y="86519"/>
                      <a:pt x="182731" y="63560"/>
                      <a:pt x="162732" y="50941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167">
                <a:extLst>
                  <a:ext uri="{FF2B5EF4-FFF2-40B4-BE49-F238E27FC236}">
                    <a16:creationId xmlns:a16="http://schemas.microsoft.com/office/drawing/2014/main" id="{F1567E3A-5C02-A242-9B51-E491A794423A}"/>
                  </a:ext>
                </a:extLst>
              </p:cNvPr>
              <p:cNvSpPr/>
              <p:nvPr/>
            </p:nvSpPr>
            <p:spPr>
              <a:xfrm>
                <a:off x="5171013" y="1891621"/>
                <a:ext cx="427754" cy="212903"/>
              </a:xfrm>
              <a:custGeom>
                <a:avLst/>
                <a:gdLst>
                  <a:gd name="connsiteX0" fmla="*/ 395329 w 427754"/>
                  <a:gd name="connsiteY0" fmla="*/ 51276 h 212903"/>
                  <a:gd name="connsiteX1" fmla="*/ 32443 w 427754"/>
                  <a:gd name="connsiteY1" fmla="*/ 51276 h 212903"/>
                  <a:gd name="connsiteX2" fmla="*/ 0 w 427754"/>
                  <a:gd name="connsiteY2" fmla="*/ 111186 h 212903"/>
                  <a:gd name="connsiteX3" fmla="*/ 0 w 427754"/>
                  <a:gd name="connsiteY3" fmla="*/ 212903 h 212903"/>
                  <a:gd name="connsiteX4" fmla="*/ 427755 w 427754"/>
                  <a:gd name="connsiteY4" fmla="*/ 212903 h 212903"/>
                  <a:gd name="connsiteX5" fmla="*/ 427755 w 427754"/>
                  <a:gd name="connsiteY5" fmla="*/ 111186 h 212903"/>
                  <a:gd name="connsiteX6" fmla="*/ 395329 w 427754"/>
                  <a:gd name="connsiteY6" fmla="*/ 51276 h 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754" h="212903">
                    <a:moveTo>
                      <a:pt x="395329" y="51276"/>
                    </a:moveTo>
                    <a:cubicBezTo>
                      <a:pt x="286963" y="-17092"/>
                      <a:pt x="140775" y="-17092"/>
                      <a:pt x="32443" y="51276"/>
                    </a:cubicBezTo>
                    <a:cubicBezTo>
                      <a:pt x="12428" y="63877"/>
                      <a:pt x="0" y="86836"/>
                      <a:pt x="0" y="111186"/>
                    </a:cubicBezTo>
                    <a:lnTo>
                      <a:pt x="0" y="212903"/>
                    </a:lnTo>
                    <a:lnTo>
                      <a:pt x="427755" y="212903"/>
                    </a:lnTo>
                    <a:lnTo>
                      <a:pt x="427755" y="111186"/>
                    </a:lnTo>
                    <a:cubicBezTo>
                      <a:pt x="427755" y="86836"/>
                      <a:pt x="415327" y="63877"/>
                      <a:pt x="395329" y="51276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168">
                <a:extLst>
                  <a:ext uri="{FF2B5EF4-FFF2-40B4-BE49-F238E27FC236}">
                    <a16:creationId xmlns:a16="http://schemas.microsoft.com/office/drawing/2014/main" id="{3FE76BF7-B449-CC46-83F4-EFC3F051C312}"/>
                  </a:ext>
                </a:extLst>
              </p:cNvPr>
              <p:cNvSpPr/>
              <p:nvPr/>
            </p:nvSpPr>
            <p:spPr>
              <a:xfrm>
                <a:off x="5491624" y="1605476"/>
                <a:ext cx="160614" cy="249525"/>
              </a:xfrm>
              <a:custGeom>
                <a:avLst/>
                <a:gdLst>
                  <a:gd name="connsiteX0" fmla="*/ 0 w 160614"/>
                  <a:gd name="connsiteY0" fmla="*/ 243620 h 249525"/>
                  <a:gd name="connsiteX1" fmla="*/ 35853 w 160614"/>
                  <a:gd name="connsiteY1" fmla="*/ 249525 h 249525"/>
                  <a:gd name="connsiteX2" fmla="*/ 160615 w 160614"/>
                  <a:gd name="connsiteY2" fmla="*/ 124763 h 249525"/>
                  <a:gd name="connsiteX3" fmla="*/ 35853 w 160614"/>
                  <a:gd name="connsiteY3" fmla="*/ 0 h 249525"/>
                  <a:gd name="connsiteX4" fmla="*/ 0 w 160614"/>
                  <a:gd name="connsiteY4" fmla="*/ 5905 h 249525"/>
                  <a:gd name="connsiteX5" fmla="*/ 53676 w 160614"/>
                  <a:gd name="connsiteY5" fmla="*/ 124762 h 249525"/>
                  <a:gd name="connsiteX6" fmla="*/ 0 w 160614"/>
                  <a:gd name="connsiteY6" fmla="*/ 243620 h 24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614" h="249525">
                    <a:moveTo>
                      <a:pt x="0" y="243620"/>
                    </a:moveTo>
                    <a:cubicBezTo>
                      <a:pt x="11523" y="247108"/>
                      <a:pt x="23414" y="249525"/>
                      <a:pt x="35853" y="249525"/>
                    </a:cubicBezTo>
                    <a:cubicBezTo>
                      <a:pt x="104639" y="249525"/>
                      <a:pt x="160615" y="193549"/>
                      <a:pt x="160615" y="124763"/>
                    </a:cubicBezTo>
                    <a:cubicBezTo>
                      <a:pt x="160615" y="55977"/>
                      <a:pt x="104639" y="0"/>
                      <a:pt x="35853" y="0"/>
                    </a:cubicBezTo>
                    <a:cubicBezTo>
                      <a:pt x="23414" y="0"/>
                      <a:pt x="11523" y="2417"/>
                      <a:pt x="0" y="5905"/>
                    </a:cubicBezTo>
                    <a:cubicBezTo>
                      <a:pt x="32693" y="35290"/>
                      <a:pt x="53676" y="77442"/>
                      <a:pt x="53676" y="124762"/>
                    </a:cubicBezTo>
                    <a:cubicBezTo>
                      <a:pt x="53676" y="172082"/>
                      <a:pt x="32694" y="214234"/>
                      <a:pt x="0" y="243620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169">
                <a:extLst>
                  <a:ext uri="{FF2B5EF4-FFF2-40B4-BE49-F238E27FC236}">
                    <a16:creationId xmlns:a16="http://schemas.microsoft.com/office/drawing/2014/main" id="{EC238565-1F69-3E4E-9FE2-27E567DA3D0E}"/>
                  </a:ext>
                </a:extLst>
              </p:cNvPr>
              <p:cNvSpPr/>
              <p:nvPr/>
            </p:nvSpPr>
            <p:spPr>
              <a:xfrm>
                <a:off x="5260129" y="1605477"/>
                <a:ext cx="249524" cy="249524"/>
              </a:xfrm>
              <a:custGeom>
                <a:avLst/>
                <a:gdLst>
                  <a:gd name="connsiteX0" fmla="*/ 212982 w 249524"/>
                  <a:gd name="connsiteY0" fmla="*/ 36542 h 249524"/>
                  <a:gd name="connsiteX1" fmla="*/ 212982 w 249524"/>
                  <a:gd name="connsiteY1" fmla="*/ 212982 h 249524"/>
                  <a:gd name="connsiteX2" fmla="*/ 36542 w 249524"/>
                  <a:gd name="connsiteY2" fmla="*/ 212982 h 249524"/>
                  <a:gd name="connsiteX3" fmla="*/ 36542 w 249524"/>
                  <a:gd name="connsiteY3" fmla="*/ 36542 h 249524"/>
                  <a:gd name="connsiteX4" fmla="*/ 212982 w 249524"/>
                  <a:gd name="connsiteY4" fmla="*/ 36542 h 24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524" h="249524">
                    <a:moveTo>
                      <a:pt x="212982" y="36542"/>
                    </a:moveTo>
                    <a:cubicBezTo>
                      <a:pt x="261705" y="85265"/>
                      <a:pt x="261705" y="164259"/>
                      <a:pt x="212982" y="212982"/>
                    </a:cubicBezTo>
                    <a:cubicBezTo>
                      <a:pt x="164259" y="261705"/>
                      <a:pt x="85265" y="261705"/>
                      <a:pt x="36542" y="212982"/>
                    </a:cubicBezTo>
                    <a:cubicBezTo>
                      <a:pt x="-12181" y="164259"/>
                      <a:pt x="-12181" y="85265"/>
                      <a:pt x="36542" y="36542"/>
                    </a:cubicBezTo>
                    <a:cubicBezTo>
                      <a:pt x="85265" y="-12181"/>
                      <a:pt x="164259" y="-12180"/>
                      <a:pt x="212982" y="36542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AC1E37-CAAB-0C45-815E-4749FB08A01D}"/>
              </a:ext>
            </a:extLst>
          </p:cNvPr>
          <p:cNvGrpSpPr/>
          <p:nvPr/>
        </p:nvGrpSpPr>
        <p:grpSpPr>
          <a:xfrm>
            <a:off x="1094170" y="4531557"/>
            <a:ext cx="6060310" cy="2938838"/>
            <a:chOff x="1277303" y="4907107"/>
            <a:chExt cx="6060310" cy="293883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E84DA5-9C19-4942-9060-01123D7A0F4A}"/>
                </a:ext>
              </a:extLst>
            </p:cNvPr>
            <p:cNvSpPr txBox="1"/>
            <p:nvPr/>
          </p:nvSpPr>
          <p:spPr>
            <a:xfrm>
              <a:off x="1277303" y="4907107"/>
              <a:ext cx="6060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7E3456-05A1-9247-8522-9EF087BAADC0}"/>
                </a:ext>
              </a:extLst>
            </p:cNvPr>
            <p:cNvSpPr txBox="1"/>
            <p:nvPr/>
          </p:nvSpPr>
          <p:spPr>
            <a:xfrm>
              <a:off x="2056137" y="5712546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945773-92E1-F04C-BEE5-F24ECCBEC9C7}"/>
                </a:ext>
              </a:extLst>
            </p:cNvPr>
            <p:cNvGrpSpPr/>
            <p:nvPr/>
          </p:nvGrpSpPr>
          <p:grpSpPr>
            <a:xfrm>
              <a:off x="1607423" y="6951259"/>
              <a:ext cx="5400070" cy="894686"/>
              <a:chOff x="2024858" y="10476689"/>
              <a:chExt cx="5400070" cy="894686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EB9356F5-32D9-094E-996B-2FBBF33882F8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F27FD4-99B9-F942-BF1B-3B912D081A52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69" name="Oval 18">
                  <a:extLst>
                    <a:ext uri="{FF2B5EF4-FFF2-40B4-BE49-F238E27FC236}">
                      <a16:creationId xmlns:a16="http://schemas.microsoft.com/office/drawing/2014/main" id="{391D89AD-8A7F-1240-B33D-21619300D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70" name="AutoShape 19">
                  <a:extLst>
                    <a:ext uri="{FF2B5EF4-FFF2-40B4-BE49-F238E27FC236}">
                      <a16:creationId xmlns:a16="http://schemas.microsoft.com/office/drawing/2014/main" id="{03BBA0C6-6330-D348-9E52-F15C04D57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01B652B-05CF-5D45-9740-42988B331D70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8C169D-D505-5D41-964F-28AD9E86E03C}"/>
              </a:ext>
            </a:extLst>
          </p:cNvPr>
          <p:cNvGrpSpPr/>
          <p:nvPr/>
        </p:nvGrpSpPr>
        <p:grpSpPr>
          <a:xfrm>
            <a:off x="1094170" y="9417648"/>
            <a:ext cx="6060310" cy="2938838"/>
            <a:chOff x="1277303" y="9524516"/>
            <a:chExt cx="6060310" cy="293883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BCB1F4-9117-4541-9AAB-19E1B45B9061}"/>
                </a:ext>
              </a:extLst>
            </p:cNvPr>
            <p:cNvSpPr txBox="1"/>
            <p:nvPr/>
          </p:nvSpPr>
          <p:spPr>
            <a:xfrm>
              <a:off x="1277303" y="9524516"/>
              <a:ext cx="6060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F18488-F661-F648-9516-8E667263C20E}"/>
                </a:ext>
              </a:extLst>
            </p:cNvPr>
            <p:cNvSpPr txBox="1"/>
            <p:nvPr/>
          </p:nvSpPr>
          <p:spPr>
            <a:xfrm>
              <a:off x="2056137" y="10329955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5348423-17AE-FA4F-8CDB-D0187ED9D47B}"/>
                </a:ext>
              </a:extLst>
            </p:cNvPr>
            <p:cNvGrpSpPr/>
            <p:nvPr/>
          </p:nvGrpSpPr>
          <p:grpSpPr>
            <a:xfrm>
              <a:off x="1607423" y="11568668"/>
              <a:ext cx="5400070" cy="894686"/>
              <a:chOff x="2024858" y="10476689"/>
              <a:chExt cx="5400070" cy="894686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C6B146D3-6089-784F-A660-BCEBF14A8176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A715C47-40E1-0F42-B4DE-E3E66A397012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78" name="Oval 18">
                  <a:extLst>
                    <a:ext uri="{FF2B5EF4-FFF2-40B4-BE49-F238E27FC236}">
                      <a16:creationId xmlns:a16="http://schemas.microsoft.com/office/drawing/2014/main" id="{0C0FBF5A-B0ED-4442-9754-284A38830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79" name="AutoShape 19">
                  <a:extLst>
                    <a:ext uri="{FF2B5EF4-FFF2-40B4-BE49-F238E27FC236}">
                      <a16:creationId xmlns:a16="http://schemas.microsoft.com/office/drawing/2014/main" id="{F392A5FC-04BF-8C4D-93CE-19C8D71AC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F053F80-F174-464C-8C9A-04E40FD34251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BEDA54A-BDFA-7D41-AF4D-95C180C7F122}"/>
              </a:ext>
            </a:extLst>
          </p:cNvPr>
          <p:cNvGrpSpPr/>
          <p:nvPr/>
        </p:nvGrpSpPr>
        <p:grpSpPr>
          <a:xfrm>
            <a:off x="17223170" y="4531557"/>
            <a:ext cx="6060310" cy="2938838"/>
            <a:chOff x="1277303" y="4907107"/>
            <a:chExt cx="6060310" cy="293883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535C13-236E-2B43-A302-A98CAC47F685}"/>
                </a:ext>
              </a:extLst>
            </p:cNvPr>
            <p:cNvSpPr txBox="1"/>
            <p:nvPr/>
          </p:nvSpPr>
          <p:spPr>
            <a:xfrm>
              <a:off x="1277303" y="4907107"/>
              <a:ext cx="6060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E55A8F-3E5D-E049-8F20-59092EAEA85C}"/>
                </a:ext>
              </a:extLst>
            </p:cNvPr>
            <p:cNvSpPr txBox="1"/>
            <p:nvPr/>
          </p:nvSpPr>
          <p:spPr>
            <a:xfrm>
              <a:off x="2056137" y="5712546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52C6B73-B041-C241-BB2B-FF2C69DF7B49}"/>
                </a:ext>
              </a:extLst>
            </p:cNvPr>
            <p:cNvGrpSpPr/>
            <p:nvPr/>
          </p:nvGrpSpPr>
          <p:grpSpPr>
            <a:xfrm>
              <a:off x="1607423" y="6951259"/>
              <a:ext cx="5400070" cy="894686"/>
              <a:chOff x="2024858" y="10476689"/>
              <a:chExt cx="5400070" cy="894686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18D87AC4-E7AC-6240-85A6-62EDE25E00F3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74ACCC2-C348-E141-A482-AD8B78AD14BB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87" name="Oval 18">
                  <a:extLst>
                    <a:ext uri="{FF2B5EF4-FFF2-40B4-BE49-F238E27FC236}">
                      <a16:creationId xmlns:a16="http://schemas.microsoft.com/office/drawing/2014/main" id="{DC448C37-2128-C748-93AE-32AFED5A0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88" name="AutoShape 19">
                  <a:extLst>
                    <a:ext uri="{FF2B5EF4-FFF2-40B4-BE49-F238E27FC236}">
                      <a16:creationId xmlns:a16="http://schemas.microsoft.com/office/drawing/2014/main" id="{07375B39-A90B-1349-9136-5D459D033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105213-0D38-0546-B6DB-720478C97459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5D27DC-1338-EA4B-9690-FB0309DB63B8}"/>
              </a:ext>
            </a:extLst>
          </p:cNvPr>
          <p:cNvGrpSpPr/>
          <p:nvPr/>
        </p:nvGrpSpPr>
        <p:grpSpPr>
          <a:xfrm>
            <a:off x="17223170" y="9417648"/>
            <a:ext cx="6060310" cy="2938838"/>
            <a:chOff x="1277303" y="9524516"/>
            <a:chExt cx="6060310" cy="29388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264EA2F-F5FE-FA4B-A036-0B898A8E5F6D}"/>
                </a:ext>
              </a:extLst>
            </p:cNvPr>
            <p:cNvSpPr txBox="1"/>
            <p:nvPr/>
          </p:nvSpPr>
          <p:spPr>
            <a:xfrm>
              <a:off x="1277303" y="9524516"/>
              <a:ext cx="6060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9B60D1-C20E-414A-8D5C-D6D9A24245DD}"/>
                </a:ext>
              </a:extLst>
            </p:cNvPr>
            <p:cNvSpPr txBox="1"/>
            <p:nvPr/>
          </p:nvSpPr>
          <p:spPr>
            <a:xfrm>
              <a:off x="2056137" y="10329955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B3AD79-FCDB-A740-A348-6E6709EF127B}"/>
                </a:ext>
              </a:extLst>
            </p:cNvPr>
            <p:cNvGrpSpPr/>
            <p:nvPr/>
          </p:nvGrpSpPr>
          <p:grpSpPr>
            <a:xfrm>
              <a:off x="1607423" y="11568668"/>
              <a:ext cx="5400070" cy="894686"/>
              <a:chOff x="2024858" y="10476689"/>
              <a:chExt cx="5400070" cy="894686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90B693C7-4D97-2E42-9F1E-8A2541B4BCF7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D785F84-7111-454A-B856-1FE26130A3D7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96" name="Oval 18">
                  <a:extLst>
                    <a:ext uri="{FF2B5EF4-FFF2-40B4-BE49-F238E27FC236}">
                      <a16:creationId xmlns:a16="http://schemas.microsoft.com/office/drawing/2014/main" id="{1C2B78B4-D1A2-D446-9EC5-DFE51B245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97" name="AutoShape 19">
                  <a:extLst>
                    <a:ext uri="{FF2B5EF4-FFF2-40B4-BE49-F238E27FC236}">
                      <a16:creationId xmlns:a16="http://schemas.microsoft.com/office/drawing/2014/main" id="{78EA0F87-488F-7D48-8CD3-B5C2C02A0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1A51EF1-DB95-F945-BD4E-0149034CC4DE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409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FDBBDC6-B289-5642-B73F-64BCAF08BC90}"/>
              </a:ext>
            </a:extLst>
          </p:cNvPr>
          <p:cNvSpPr>
            <a:spLocks/>
          </p:cNvSpPr>
          <p:nvPr/>
        </p:nvSpPr>
        <p:spPr bwMode="auto">
          <a:xfrm>
            <a:off x="2466109" y="5569495"/>
            <a:ext cx="19445434" cy="176699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0547670-D799-D343-A8D9-1A5F2C397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174040"/>
              </p:ext>
            </p:extLst>
          </p:nvPr>
        </p:nvGraphicFramePr>
        <p:xfrm>
          <a:off x="1333210" y="4288488"/>
          <a:ext cx="21720754" cy="84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D3E0777-61BF-0F46-BFD5-AF97B1C9D44F}"/>
              </a:ext>
            </a:extLst>
          </p:cNvPr>
          <p:cNvSpPr txBox="1"/>
          <p:nvPr/>
        </p:nvSpPr>
        <p:spPr>
          <a:xfrm>
            <a:off x="18264554" y="6160603"/>
            <a:ext cx="326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Sales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EB462E-05FE-274B-9C2E-096D3C620EE7}"/>
              </a:ext>
            </a:extLst>
          </p:cNvPr>
          <p:cNvGrpSpPr/>
          <p:nvPr/>
        </p:nvGrpSpPr>
        <p:grpSpPr>
          <a:xfrm rot="10800000">
            <a:off x="18139720" y="8369220"/>
            <a:ext cx="3745472" cy="1649514"/>
            <a:chOff x="5632676" y="9634807"/>
            <a:chExt cx="3115084" cy="1371891"/>
          </a:xfrm>
          <a:solidFill>
            <a:schemeClr val="tx2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04AFDD-897D-8147-9172-CD41F9959F67}"/>
                </a:ext>
              </a:extLst>
            </p:cNvPr>
            <p:cNvSpPr/>
            <p:nvPr/>
          </p:nvSpPr>
          <p:spPr>
            <a:xfrm>
              <a:off x="5632676" y="9906001"/>
              <a:ext cx="3115084" cy="1100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E748F22C-63AA-ED44-A62D-C9368FC4DB6F}"/>
                </a:ext>
              </a:extLst>
            </p:cNvPr>
            <p:cNvSpPr/>
            <p:nvPr/>
          </p:nvSpPr>
          <p:spPr>
            <a:xfrm>
              <a:off x="6928486" y="9634807"/>
              <a:ext cx="523464" cy="42359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2C7B73-2B8F-DC47-B224-9E4F89D58ADC}"/>
              </a:ext>
            </a:extLst>
          </p:cNvPr>
          <p:cNvGrpSpPr/>
          <p:nvPr/>
        </p:nvGrpSpPr>
        <p:grpSpPr>
          <a:xfrm rot="10800000">
            <a:off x="18404936" y="8569275"/>
            <a:ext cx="3168514" cy="923330"/>
            <a:chOff x="10456252" y="8571853"/>
            <a:chExt cx="3168514" cy="923330"/>
          </a:xfrm>
        </p:grpSpPr>
        <p:sp>
          <p:nvSpPr>
            <p:cNvPr id="40" name="TextBox 60">
              <a:extLst>
                <a:ext uri="{FF2B5EF4-FFF2-40B4-BE49-F238E27FC236}">
                  <a16:creationId xmlns:a16="http://schemas.microsoft.com/office/drawing/2014/main" id="{87B40D06-C715-0E4C-AA61-E8E8B3FCEB13}"/>
                </a:ext>
              </a:extLst>
            </p:cNvPr>
            <p:cNvSpPr txBox="1"/>
            <p:nvPr/>
          </p:nvSpPr>
          <p:spPr>
            <a:xfrm rot="10800000">
              <a:off x="12462407" y="8811815"/>
              <a:ext cx="1162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2.4%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19235A-AFA4-3F49-8FAA-6F8D94EA5871}"/>
                </a:ext>
              </a:extLst>
            </p:cNvPr>
            <p:cNvSpPr txBox="1"/>
            <p:nvPr/>
          </p:nvSpPr>
          <p:spPr>
            <a:xfrm rot="10800000">
              <a:off x="10456252" y="8571853"/>
              <a:ext cx="19530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522D6-B6FC-4D44-8A01-4001D7445947}"/>
              </a:ext>
            </a:extLst>
          </p:cNvPr>
          <p:cNvGrpSpPr/>
          <p:nvPr/>
        </p:nvGrpSpPr>
        <p:grpSpPr>
          <a:xfrm>
            <a:off x="2466109" y="4440493"/>
            <a:ext cx="10159271" cy="830997"/>
            <a:chOff x="1618207" y="11449884"/>
            <a:chExt cx="10159271" cy="83099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BD484E0-6D3D-CD46-B875-9212FFA9F375}"/>
                </a:ext>
              </a:extLst>
            </p:cNvPr>
            <p:cNvGrpSpPr/>
            <p:nvPr/>
          </p:nvGrpSpPr>
          <p:grpSpPr>
            <a:xfrm>
              <a:off x="1618207" y="11449884"/>
              <a:ext cx="4736423" cy="830997"/>
              <a:chOff x="2915314" y="10748088"/>
              <a:chExt cx="4736423" cy="830997"/>
            </a:xfrm>
          </p:grpSpPr>
          <p:grpSp>
            <p:nvGrpSpPr>
              <p:cNvPr id="49" name="Gráfico 229">
                <a:extLst>
                  <a:ext uri="{FF2B5EF4-FFF2-40B4-BE49-F238E27FC236}">
                    <a16:creationId xmlns:a16="http://schemas.microsoft.com/office/drawing/2014/main" id="{3F90250F-1CBB-904F-B258-1B9D45DAA5F4}"/>
                  </a:ext>
                </a:extLst>
              </p:cNvPr>
              <p:cNvGrpSpPr/>
              <p:nvPr/>
            </p:nvGrpSpPr>
            <p:grpSpPr>
              <a:xfrm>
                <a:off x="2915314" y="10815171"/>
                <a:ext cx="654197" cy="654197"/>
                <a:chOff x="5119693" y="5589008"/>
                <a:chExt cx="654197" cy="654197"/>
              </a:xfrm>
              <a:solidFill>
                <a:schemeClr val="accent1"/>
              </a:solidFill>
            </p:grpSpPr>
            <p:sp>
              <p:nvSpPr>
                <p:cNvPr id="61" name="Forma libre 427">
                  <a:extLst>
                    <a:ext uri="{FF2B5EF4-FFF2-40B4-BE49-F238E27FC236}">
                      <a16:creationId xmlns:a16="http://schemas.microsoft.com/office/drawing/2014/main" id="{106AD06D-7400-144E-8718-510C6340AF87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4" name="Forma libre 428">
                  <a:extLst>
                    <a:ext uri="{FF2B5EF4-FFF2-40B4-BE49-F238E27FC236}">
                      <a16:creationId xmlns:a16="http://schemas.microsoft.com/office/drawing/2014/main" id="{8E5AB898-16D6-FE4A-878C-AE15EC8E4911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38473B-12CE-7E4B-8ABF-A9BD446C6431}"/>
                  </a:ext>
                </a:extLst>
              </p:cNvPr>
              <p:cNvSpPr txBox="1"/>
              <p:nvPr/>
            </p:nvSpPr>
            <p:spPr>
              <a:xfrm>
                <a:off x="3841831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CFCE31-920E-1847-91C1-DE3C8EAEA92A}"/>
                </a:ext>
              </a:extLst>
            </p:cNvPr>
            <p:cNvGrpSpPr/>
            <p:nvPr/>
          </p:nvGrpSpPr>
          <p:grpSpPr>
            <a:xfrm>
              <a:off x="7096852" y="11449884"/>
              <a:ext cx="4680626" cy="830997"/>
              <a:chOff x="10317352" y="10748088"/>
              <a:chExt cx="4680626" cy="830997"/>
            </a:xfrm>
          </p:grpSpPr>
          <p:grpSp>
            <p:nvGrpSpPr>
              <p:cNvPr id="66" name="Gráfico 282">
                <a:extLst>
                  <a:ext uri="{FF2B5EF4-FFF2-40B4-BE49-F238E27FC236}">
                    <a16:creationId xmlns:a16="http://schemas.microsoft.com/office/drawing/2014/main" id="{0A7CB80B-18CC-D447-ABDB-5812F49F9204}"/>
                  </a:ext>
                </a:extLst>
              </p:cNvPr>
              <p:cNvGrpSpPr/>
              <p:nvPr/>
            </p:nvGrpSpPr>
            <p:grpSpPr>
              <a:xfrm>
                <a:off x="10317352" y="10858815"/>
                <a:ext cx="597977" cy="597977"/>
                <a:chOff x="564780" y="239858"/>
                <a:chExt cx="597977" cy="597977"/>
              </a:xfrm>
              <a:solidFill>
                <a:schemeClr val="accent2"/>
              </a:solidFill>
            </p:grpSpPr>
            <p:sp>
              <p:nvSpPr>
                <p:cNvPr id="68" name="Forma libre 285">
                  <a:extLst>
                    <a:ext uri="{FF2B5EF4-FFF2-40B4-BE49-F238E27FC236}">
                      <a16:creationId xmlns:a16="http://schemas.microsoft.com/office/drawing/2014/main" id="{3F534DB7-7523-F147-891F-14E63609F63F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9" name="Forma libre 286">
                  <a:extLst>
                    <a:ext uri="{FF2B5EF4-FFF2-40B4-BE49-F238E27FC236}">
                      <a16:creationId xmlns:a16="http://schemas.microsoft.com/office/drawing/2014/main" id="{F9C0B699-DAF6-2B4C-8906-4FA7F22CC9C7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09D54-F4A4-824F-B27A-ECFD21285FEA}"/>
                  </a:ext>
                </a:extLst>
              </p:cNvPr>
              <p:cNvSpPr txBox="1"/>
              <p:nvPr/>
            </p:nvSpPr>
            <p:spPr>
              <a:xfrm>
                <a:off x="11188072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55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BD18691-6D8D-F64C-A4C1-1FA9B92BF2D4}"/>
              </a:ext>
            </a:extLst>
          </p:cNvPr>
          <p:cNvSpPr/>
          <p:nvPr/>
        </p:nvSpPr>
        <p:spPr>
          <a:xfrm>
            <a:off x="2871537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31BB00-7B95-5F49-B71C-9E61A0FE3AE3}"/>
              </a:ext>
            </a:extLst>
          </p:cNvPr>
          <p:cNvSpPr/>
          <p:nvPr/>
        </p:nvSpPr>
        <p:spPr>
          <a:xfrm>
            <a:off x="6304547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323CE0-3DF3-9341-A5E0-A4CA50D6D0FD}"/>
              </a:ext>
            </a:extLst>
          </p:cNvPr>
          <p:cNvSpPr/>
          <p:nvPr/>
        </p:nvSpPr>
        <p:spPr>
          <a:xfrm>
            <a:off x="9785684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8EE6C-CE02-9D43-B451-A6DDE4D74EDE}"/>
              </a:ext>
            </a:extLst>
          </p:cNvPr>
          <p:cNvSpPr/>
          <p:nvPr/>
        </p:nvSpPr>
        <p:spPr>
          <a:xfrm>
            <a:off x="13250779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E2D42E-9FE3-3844-9541-CE8ACA3FDED5}"/>
              </a:ext>
            </a:extLst>
          </p:cNvPr>
          <p:cNvSpPr/>
          <p:nvPr/>
        </p:nvSpPr>
        <p:spPr>
          <a:xfrm>
            <a:off x="16699831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B4A7A4-19BB-ED49-847D-D31D21B74042}"/>
              </a:ext>
            </a:extLst>
          </p:cNvPr>
          <p:cNvSpPr/>
          <p:nvPr/>
        </p:nvSpPr>
        <p:spPr>
          <a:xfrm>
            <a:off x="20164926" y="4814175"/>
            <a:ext cx="1764631" cy="672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BF11C2A6-F551-FD4A-9A37-A1E2D25FC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051775"/>
              </p:ext>
            </p:extLst>
          </p:nvPr>
        </p:nvGraphicFramePr>
        <p:xfrm>
          <a:off x="1481453" y="4814175"/>
          <a:ext cx="21424268" cy="727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Line">
            <a:extLst>
              <a:ext uri="{FF2B5EF4-FFF2-40B4-BE49-F238E27FC236}">
                <a16:creationId xmlns:a16="http://schemas.microsoft.com/office/drawing/2014/main" id="{02485EB5-323D-AB4B-97D6-18A5DBD2E28A}"/>
              </a:ext>
            </a:extLst>
          </p:cNvPr>
          <p:cNvSpPr/>
          <p:nvPr/>
        </p:nvSpPr>
        <p:spPr>
          <a:xfrm rot="10800000" flipV="1">
            <a:off x="12413584" y="6361043"/>
            <a:ext cx="0" cy="5174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miter lim="400000"/>
            <a:headEnd type="none"/>
            <a:tailEnd type="non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D98F4C-A600-B440-8BF5-50C619D1E0A7}"/>
              </a:ext>
            </a:extLst>
          </p:cNvPr>
          <p:cNvGrpSpPr/>
          <p:nvPr/>
        </p:nvGrpSpPr>
        <p:grpSpPr>
          <a:xfrm>
            <a:off x="12217309" y="7128483"/>
            <a:ext cx="392548" cy="392548"/>
            <a:chOff x="12148367" y="7040880"/>
            <a:chExt cx="530432" cy="53043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558780-74C5-4F44-A3F1-66C56AF5395D}"/>
                </a:ext>
              </a:extLst>
            </p:cNvPr>
            <p:cNvSpPr/>
            <p:nvPr/>
          </p:nvSpPr>
          <p:spPr>
            <a:xfrm>
              <a:off x="12148367" y="7040880"/>
              <a:ext cx="530432" cy="53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sx="105000" sy="105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32EF36-01E0-1147-992E-69368CC9BE17}"/>
                </a:ext>
              </a:extLst>
            </p:cNvPr>
            <p:cNvSpPr/>
            <p:nvPr/>
          </p:nvSpPr>
          <p:spPr>
            <a:xfrm>
              <a:off x="12269236" y="7163982"/>
              <a:ext cx="284228" cy="2842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0EA664-3931-E046-B43E-AA3ED49C8E16}"/>
              </a:ext>
            </a:extLst>
          </p:cNvPr>
          <p:cNvGrpSpPr/>
          <p:nvPr/>
        </p:nvGrpSpPr>
        <p:grpSpPr>
          <a:xfrm>
            <a:off x="12217309" y="7728656"/>
            <a:ext cx="392548" cy="392548"/>
            <a:chOff x="12148367" y="7040880"/>
            <a:chExt cx="530432" cy="53043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1B920B-85B2-E845-8E6C-C3A543ABFEDE}"/>
                </a:ext>
              </a:extLst>
            </p:cNvPr>
            <p:cNvSpPr/>
            <p:nvPr/>
          </p:nvSpPr>
          <p:spPr>
            <a:xfrm>
              <a:off x="12148367" y="7040880"/>
              <a:ext cx="530432" cy="53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sx="105000" sy="105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CEE2B5-8DCA-D44A-B8D7-7A8FF20D6073}"/>
                </a:ext>
              </a:extLst>
            </p:cNvPr>
            <p:cNvSpPr/>
            <p:nvPr/>
          </p:nvSpPr>
          <p:spPr>
            <a:xfrm>
              <a:off x="12269236" y="7163982"/>
              <a:ext cx="284228" cy="284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6093BD-2F6C-C740-878F-202C02E4ED3D}"/>
              </a:ext>
            </a:extLst>
          </p:cNvPr>
          <p:cNvGrpSpPr/>
          <p:nvPr/>
        </p:nvGrpSpPr>
        <p:grpSpPr>
          <a:xfrm>
            <a:off x="10539195" y="4632544"/>
            <a:ext cx="3745472" cy="1649514"/>
            <a:chOff x="10539195" y="4632544"/>
            <a:chExt cx="3745472" cy="16495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E623D9-BE5B-784F-A2E4-63A1BE4E16D7}"/>
                </a:ext>
              </a:extLst>
            </p:cNvPr>
            <p:cNvSpPr/>
            <p:nvPr/>
          </p:nvSpPr>
          <p:spPr>
            <a:xfrm rot="10800000">
              <a:off x="10539195" y="4632544"/>
              <a:ext cx="3745472" cy="1323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DC7B43C7-ADD8-134D-B008-CAFBF9E5A466}"/>
                </a:ext>
              </a:extLst>
            </p:cNvPr>
            <p:cNvSpPr/>
            <p:nvPr/>
          </p:nvSpPr>
          <p:spPr>
            <a:xfrm rot="10800000">
              <a:off x="12097233" y="5772745"/>
              <a:ext cx="629395" cy="50931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FDA83A-9A8B-3747-ACC7-5753B56A94CF}"/>
                </a:ext>
              </a:extLst>
            </p:cNvPr>
            <p:cNvGrpSpPr/>
            <p:nvPr/>
          </p:nvGrpSpPr>
          <p:grpSpPr>
            <a:xfrm>
              <a:off x="10736874" y="4779762"/>
              <a:ext cx="3350111" cy="1066290"/>
              <a:chOff x="10670221" y="4789997"/>
              <a:chExt cx="3350111" cy="1066290"/>
            </a:xfrm>
          </p:grpSpPr>
          <p:sp>
            <p:nvSpPr>
              <p:cNvPr id="63" name="TextBox 60">
                <a:extLst>
                  <a:ext uri="{FF2B5EF4-FFF2-40B4-BE49-F238E27FC236}">
                    <a16:creationId xmlns:a16="http://schemas.microsoft.com/office/drawing/2014/main" id="{A728A99E-A58D-2241-9C47-AB69F6FB028B}"/>
                  </a:ext>
                </a:extLst>
              </p:cNvPr>
              <p:cNvSpPr txBox="1"/>
              <p:nvPr/>
            </p:nvSpPr>
            <p:spPr>
              <a:xfrm>
                <a:off x="10670221" y="4992747"/>
                <a:ext cx="1162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2.4%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17B610A-D0F8-DA4C-AC1D-62F3882FB42F}"/>
                  </a:ext>
                </a:extLst>
              </p:cNvPr>
              <p:cNvSpPr/>
              <p:nvPr/>
            </p:nvSpPr>
            <p:spPr>
              <a:xfrm>
                <a:off x="11770666" y="4937679"/>
                <a:ext cx="210344" cy="2103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5F8E7B-C713-C340-954F-891F8E3D8116}"/>
                  </a:ext>
                </a:extLst>
              </p:cNvPr>
              <p:cNvSpPr/>
              <p:nvPr/>
            </p:nvSpPr>
            <p:spPr>
              <a:xfrm>
                <a:off x="11770666" y="5462610"/>
                <a:ext cx="210344" cy="2103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4C198CA-10AA-2F40-9262-BB84A53FB33C}"/>
                  </a:ext>
                </a:extLst>
              </p:cNvPr>
              <p:cNvSpPr txBox="1"/>
              <p:nvPr/>
            </p:nvSpPr>
            <p:spPr>
              <a:xfrm>
                <a:off x="11988902" y="4789997"/>
                <a:ext cx="2031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connecting. 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3E6E06C-4504-EA4C-A8AC-1C15AA4C10EE}"/>
                  </a:ext>
                </a:extLst>
              </p:cNvPr>
              <p:cNvSpPr txBox="1"/>
              <p:nvPr/>
            </p:nvSpPr>
            <p:spPr>
              <a:xfrm>
                <a:off x="11988902" y="5333067"/>
                <a:ext cx="2031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4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C6AD3-BAE1-A945-BF6F-E68DAD6456DE}"/>
              </a:ext>
            </a:extLst>
          </p:cNvPr>
          <p:cNvSpPr/>
          <p:nvPr/>
        </p:nvSpPr>
        <p:spPr>
          <a:xfrm>
            <a:off x="2574683" y="10011672"/>
            <a:ext cx="13868400" cy="1327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C40FF-B5BA-F641-A729-638D3AE4A86B}"/>
              </a:ext>
            </a:extLst>
          </p:cNvPr>
          <p:cNvSpPr/>
          <p:nvPr/>
        </p:nvSpPr>
        <p:spPr>
          <a:xfrm>
            <a:off x="2574683" y="8259072"/>
            <a:ext cx="13868400" cy="1327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978E6B-8DD8-0E41-96C0-08E2AAD43A87}"/>
              </a:ext>
            </a:extLst>
          </p:cNvPr>
          <p:cNvSpPr/>
          <p:nvPr/>
        </p:nvSpPr>
        <p:spPr>
          <a:xfrm>
            <a:off x="2574683" y="6481072"/>
            <a:ext cx="13868400" cy="1327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EF80A0-8DF5-5C41-8355-3ABD660ED0AF}"/>
              </a:ext>
            </a:extLst>
          </p:cNvPr>
          <p:cNvSpPr/>
          <p:nvPr/>
        </p:nvSpPr>
        <p:spPr>
          <a:xfrm>
            <a:off x="2574683" y="4703072"/>
            <a:ext cx="13868400" cy="1327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3F99947-138E-CF4D-A1D5-EF156A0AE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864152"/>
              </p:ext>
            </p:extLst>
          </p:nvPr>
        </p:nvGraphicFramePr>
        <p:xfrm>
          <a:off x="5648082" y="4369134"/>
          <a:ext cx="11022782" cy="769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A8F9DA4-C59A-4843-B519-7108D8539AEA}"/>
              </a:ext>
            </a:extLst>
          </p:cNvPr>
          <p:cNvSpPr txBox="1"/>
          <p:nvPr/>
        </p:nvSpPr>
        <p:spPr>
          <a:xfrm>
            <a:off x="2957636" y="5121470"/>
            <a:ext cx="208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93D4C-B174-124A-8357-44AF507DAA2F}"/>
              </a:ext>
            </a:extLst>
          </p:cNvPr>
          <p:cNvSpPr txBox="1"/>
          <p:nvPr/>
        </p:nvSpPr>
        <p:spPr>
          <a:xfrm>
            <a:off x="2957636" y="6893120"/>
            <a:ext cx="208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8E8A6-7A31-814D-9DAC-DFF6CAC83959}"/>
              </a:ext>
            </a:extLst>
          </p:cNvPr>
          <p:cNvSpPr txBox="1"/>
          <p:nvPr/>
        </p:nvSpPr>
        <p:spPr>
          <a:xfrm>
            <a:off x="2957636" y="8683820"/>
            <a:ext cx="208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00260E-B28F-1E4B-8642-14BD7BD2CECA}"/>
              </a:ext>
            </a:extLst>
          </p:cNvPr>
          <p:cNvSpPr txBox="1"/>
          <p:nvPr/>
        </p:nvSpPr>
        <p:spPr>
          <a:xfrm>
            <a:off x="2957636" y="10417370"/>
            <a:ext cx="208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48F42-7D26-9E45-95FE-3B8CA5989FFC}"/>
              </a:ext>
            </a:extLst>
          </p:cNvPr>
          <p:cNvSpPr txBox="1"/>
          <p:nvPr/>
        </p:nvSpPr>
        <p:spPr>
          <a:xfrm>
            <a:off x="17150374" y="4906026"/>
            <a:ext cx="465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1709DA-98A8-2544-9379-5B0D9B0FB594}"/>
              </a:ext>
            </a:extLst>
          </p:cNvPr>
          <p:cNvSpPr txBox="1"/>
          <p:nvPr/>
        </p:nvSpPr>
        <p:spPr>
          <a:xfrm>
            <a:off x="17150374" y="6664488"/>
            <a:ext cx="465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5A681D-CF12-EC43-B4E0-691B8BE7D439}"/>
              </a:ext>
            </a:extLst>
          </p:cNvPr>
          <p:cNvSpPr txBox="1"/>
          <p:nvPr/>
        </p:nvSpPr>
        <p:spPr>
          <a:xfrm>
            <a:off x="17150374" y="8458118"/>
            <a:ext cx="465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5EAA12-3D58-D849-9399-D2459DB8C7FA}"/>
              </a:ext>
            </a:extLst>
          </p:cNvPr>
          <p:cNvSpPr txBox="1"/>
          <p:nvPr/>
        </p:nvSpPr>
        <p:spPr>
          <a:xfrm>
            <a:off x="17150374" y="10216580"/>
            <a:ext cx="465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394D15-ED01-0C43-9CD0-65575964E49F}"/>
              </a:ext>
            </a:extLst>
          </p:cNvPr>
          <p:cNvSpPr txBox="1"/>
          <p:nvPr/>
        </p:nvSpPr>
        <p:spPr>
          <a:xfrm>
            <a:off x="14387636" y="5155336"/>
            <a:ext cx="190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B5AC0A-0F8E-2C45-A851-058B38D51509}"/>
              </a:ext>
            </a:extLst>
          </p:cNvPr>
          <p:cNvSpPr txBox="1"/>
          <p:nvPr/>
        </p:nvSpPr>
        <p:spPr>
          <a:xfrm>
            <a:off x="14387636" y="6926986"/>
            <a:ext cx="190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3EC6E-CEBE-E34E-9206-93D279005F8C}"/>
              </a:ext>
            </a:extLst>
          </p:cNvPr>
          <p:cNvSpPr txBox="1"/>
          <p:nvPr/>
        </p:nvSpPr>
        <p:spPr>
          <a:xfrm>
            <a:off x="14387636" y="8717686"/>
            <a:ext cx="190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550DA5-24A9-4A4F-B936-698C85E2B29B}"/>
              </a:ext>
            </a:extLst>
          </p:cNvPr>
          <p:cNvSpPr txBox="1"/>
          <p:nvPr/>
        </p:nvSpPr>
        <p:spPr>
          <a:xfrm>
            <a:off x="14387636" y="10451236"/>
            <a:ext cx="190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28223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6EBC6-DCB7-9247-9973-FFD4B3DEA014}"/>
              </a:ext>
            </a:extLst>
          </p:cNvPr>
          <p:cNvGrpSpPr/>
          <p:nvPr/>
        </p:nvGrpSpPr>
        <p:grpSpPr>
          <a:xfrm>
            <a:off x="1691601" y="4475000"/>
            <a:ext cx="20994449" cy="7786971"/>
            <a:chOff x="1691601" y="4100928"/>
            <a:chExt cx="20994449" cy="7786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019970-9D26-C54F-BEEE-A86B8D61F6AA}"/>
                </a:ext>
              </a:extLst>
            </p:cNvPr>
            <p:cNvGrpSpPr/>
            <p:nvPr/>
          </p:nvGrpSpPr>
          <p:grpSpPr>
            <a:xfrm>
              <a:off x="1691601" y="4100928"/>
              <a:ext cx="20994449" cy="6254684"/>
              <a:chOff x="1691601" y="5304840"/>
              <a:chExt cx="20994449" cy="625468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19BC480-BE85-2741-AB06-707D3CEA02DA}"/>
                  </a:ext>
                </a:extLst>
              </p:cNvPr>
              <p:cNvSpPr/>
              <p:nvPr/>
            </p:nvSpPr>
            <p:spPr>
              <a:xfrm>
                <a:off x="2796027" y="6409266"/>
                <a:ext cx="4045830" cy="404583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D64F743-CB52-494B-9636-428E5D564974}"/>
                  </a:ext>
                </a:extLst>
              </p:cNvPr>
              <p:cNvGrpSpPr/>
              <p:nvPr/>
            </p:nvGrpSpPr>
            <p:grpSpPr>
              <a:xfrm>
                <a:off x="1691601" y="5304840"/>
                <a:ext cx="6254684" cy="6254684"/>
                <a:chOff x="9165252" y="4440944"/>
                <a:chExt cx="6047147" cy="604714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6A8D7A4-4931-CE4A-825E-CC1DE017724C}"/>
                    </a:ext>
                  </a:extLst>
                </p:cNvPr>
                <p:cNvGrpSpPr/>
                <p:nvPr/>
              </p:nvGrpSpPr>
              <p:grpSpPr>
                <a:xfrm>
                  <a:off x="9165252" y="4440945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53" name="Block Arc 52">
                    <a:extLst>
                      <a:ext uri="{FF2B5EF4-FFF2-40B4-BE49-F238E27FC236}">
                        <a16:creationId xmlns:a16="http://schemas.microsoft.com/office/drawing/2014/main" id="{D41E0044-D344-144A-B755-E0382C39B45C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Block Arc 84">
                    <a:extLst>
                      <a:ext uri="{FF2B5EF4-FFF2-40B4-BE49-F238E27FC236}">
                        <a16:creationId xmlns:a16="http://schemas.microsoft.com/office/drawing/2014/main" id="{E2A9D04A-CBE5-CC43-8AE7-4C330B1BBAF5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8008905"/>
                      <a:gd name="adj3" fmla="val 522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0D366BE-0034-3D48-9F38-21B90BA917D5}"/>
                    </a:ext>
                  </a:extLst>
                </p:cNvPr>
                <p:cNvGrpSpPr/>
                <p:nvPr/>
              </p:nvGrpSpPr>
              <p:grpSpPr>
                <a:xfrm rot="10800000">
                  <a:off x="9165252" y="4440944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51" name="Block Arc 50">
                    <a:extLst>
                      <a:ext uri="{FF2B5EF4-FFF2-40B4-BE49-F238E27FC236}">
                        <a16:creationId xmlns:a16="http://schemas.microsoft.com/office/drawing/2014/main" id="{51C30F10-1239-D74C-9725-CFCFC9E0F244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Block Arc 51">
                    <a:extLst>
                      <a:ext uri="{FF2B5EF4-FFF2-40B4-BE49-F238E27FC236}">
                        <a16:creationId xmlns:a16="http://schemas.microsoft.com/office/drawing/2014/main" id="{93DD2133-9E2F-774E-8703-92F88426553F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3966048"/>
                      <a:gd name="adj3" fmla="val 5299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7" name="Rectangle 25">
                <a:extLst>
                  <a:ext uri="{FF2B5EF4-FFF2-40B4-BE49-F238E27FC236}">
                    <a16:creationId xmlns:a16="http://schemas.microsoft.com/office/drawing/2014/main" id="{2695894B-AABC-6A49-9749-DE1CE8B34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743" y="7324723"/>
                <a:ext cx="2418398" cy="1210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01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88" name="Rectangle 26">
                <a:extLst>
                  <a:ext uri="{FF2B5EF4-FFF2-40B4-BE49-F238E27FC236}">
                    <a16:creationId xmlns:a16="http://schemas.microsoft.com/office/drawing/2014/main" id="{259685C6-5DCF-3049-9F14-C9EF3D020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743" y="8488540"/>
                <a:ext cx="2418398" cy="1118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+35%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8BEEE51-B8FC-8842-9E37-E008B7345C5A}"/>
                  </a:ext>
                </a:extLst>
              </p:cNvPr>
              <p:cNvSpPr/>
              <p:nvPr/>
            </p:nvSpPr>
            <p:spPr>
              <a:xfrm>
                <a:off x="10165910" y="6409266"/>
                <a:ext cx="4045830" cy="404583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85957A9-CBDE-904F-A521-DB48F98A8D58}"/>
                  </a:ext>
                </a:extLst>
              </p:cNvPr>
              <p:cNvGrpSpPr/>
              <p:nvPr/>
            </p:nvGrpSpPr>
            <p:grpSpPr>
              <a:xfrm>
                <a:off x="9061484" y="5304840"/>
                <a:ext cx="6254684" cy="6254684"/>
                <a:chOff x="9165252" y="4440944"/>
                <a:chExt cx="6047147" cy="604714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CAC27F1F-5BF6-E94C-BA06-1141B454B89B}"/>
                    </a:ext>
                  </a:extLst>
                </p:cNvPr>
                <p:cNvGrpSpPr/>
                <p:nvPr/>
              </p:nvGrpSpPr>
              <p:grpSpPr>
                <a:xfrm>
                  <a:off x="9165252" y="4440945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108" name="Block Arc 107">
                    <a:extLst>
                      <a:ext uri="{FF2B5EF4-FFF2-40B4-BE49-F238E27FC236}">
                        <a16:creationId xmlns:a16="http://schemas.microsoft.com/office/drawing/2014/main" id="{4FC5979C-17B2-A14F-B981-AC012CD2D936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Block Arc 108">
                    <a:extLst>
                      <a:ext uri="{FF2B5EF4-FFF2-40B4-BE49-F238E27FC236}">
                        <a16:creationId xmlns:a16="http://schemas.microsoft.com/office/drawing/2014/main" id="{C2C7929D-0928-9D4F-B2AA-251317EA8F43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8008905"/>
                      <a:gd name="adj3" fmla="val 522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2A778C33-29C0-E94E-A251-9F07ACA871A3}"/>
                    </a:ext>
                  </a:extLst>
                </p:cNvPr>
                <p:cNvGrpSpPr/>
                <p:nvPr/>
              </p:nvGrpSpPr>
              <p:grpSpPr>
                <a:xfrm rot="10800000">
                  <a:off x="9165252" y="4440944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106" name="Block Arc 105">
                    <a:extLst>
                      <a:ext uri="{FF2B5EF4-FFF2-40B4-BE49-F238E27FC236}">
                        <a16:creationId xmlns:a16="http://schemas.microsoft.com/office/drawing/2014/main" id="{5386D7D7-DDF6-B048-A233-2EC820C5FAB1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Block Arc 106">
                    <a:extLst>
                      <a:ext uri="{FF2B5EF4-FFF2-40B4-BE49-F238E27FC236}">
                        <a16:creationId xmlns:a16="http://schemas.microsoft.com/office/drawing/2014/main" id="{5435586B-4757-BF44-BA1A-3947E9CC1763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3966048"/>
                      <a:gd name="adj3" fmla="val 5299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2" name="Rectangle 25">
                <a:extLst>
                  <a:ext uri="{FF2B5EF4-FFF2-40B4-BE49-F238E27FC236}">
                    <a16:creationId xmlns:a16="http://schemas.microsoft.com/office/drawing/2014/main" id="{EE24A717-0A72-504E-A9E5-58E514B36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9626" y="7324723"/>
                <a:ext cx="2418398" cy="1210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02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103" name="Rectangle 26">
                <a:extLst>
                  <a:ext uri="{FF2B5EF4-FFF2-40B4-BE49-F238E27FC236}">
                    <a16:creationId xmlns:a16="http://schemas.microsoft.com/office/drawing/2014/main" id="{1A945810-8598-174A-B712-10162B211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9626" y="8488540"/>
                <a:ext cx="2418398" cy="1118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+49%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0179885-3DD3-FA42-8917-10EB3FC74B75}"/>
                  </a:ext>
                </a:extLst>
              </p:cNvPr>
              <p:cNvSpPr/>
              <p:nvPr/>
            </p:nvSpPr>
            <p:spPr>
              <a:xfrm>
                <a:off x="17535792" y="6409266"/>
                <a:ext cx="4045830" cy="404583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41D6FF8-EC1E-2A49-B24D-B09CCD65870C}"/>
                  </a:ext>
                </a:extLst>
              </p:cNvPr>
              <p:cNvGrpSpPr/>
              <p:nvPr/>
            </p:nvGrpSpPr>
            <p:grpSpPr>
              <a:xfrm>
                <a:off x="16431366" y="5304840"/>
                <a:ext cx="6254684" cy="6254684"/>
                <a:chOff x="9165252" y="4440944"/>
                <a:chExt cx="6047147" cy="604714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4DDD767-9C4E-2342-A656-3F5AFF2C217A}"/>
                    </a:ext>
                  </a:extLst>
                </p:cNvPr>
                <p:cNvGrpSpPr/>
                <p:nvPr/>
              </p:nvGrpSpPr>
              <p:grpSpPr>
                <a:xfrm>
                  <a:off x="9165252" y="4440945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120" name="Block Arc 119">
                    <a:extLst>
                      <a:ext uri="{FF2B5EF4-FFF2-40B4-BE49-F238E27FC236}">
                        <a16:creationId xmlns:a16="http://schemas.microsoft.com/office/drawing/2014/main" id="{18300A21-7675-4944-894F-D355AD87D398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Block Arc 120">
                    <a:extLst>
                      <a:ext uri="{FF2B5EF4-FFF2-40B4-BE49-F238E27FC236}">
                        <a16:creationId xmlns:a16="http://schemas.microsoft.com/office/drawing/2014/main" id="{78C6D528-C599-8A4E-B29C-D08E1DAEB737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8008905"/>
                      <a:gd name="adj3" fmla="val 522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D709AAC-B985-F64D-BC2F-7E26FAD8C2EB}"/>
                    </a:ext>
                  </a:extLst>
                </p:cNvPr>
                <p:cNvGrpSpPr/>
                <p:nvPr/>
              </p:nvGrpSpPr>
              <p:grpSpPr>
                <a:xfrm rot="10800000">
                  <a:off x="9165252" y="4440944"/>
                  <a:ext cx="6047147" cy="6047148"/>
                  <a:chOff x="2501264" y="5529943"/>
                  <a:chExt cx="6262823" cy="6262824"/>
                </a:xfrm>
              </p:grpSpPr>
              <p:sp>
                <p:nvSpPr>
                  <p:cNvPr id="118" name="Block Arc 117">
                    <a:extLst>
                      <a:ext uri="{FF2B5EF4-FFF2-40B4-BE49-F238E27FC236}">
                        <a16:creationId xmlns:a16="http://schemas.microsoft.com/office/drawing/2014/main" id="{AE183DFB-C177-C447-BA4B-56D5C2BB3A1F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4"/>
                    <a:ext cx="6262823" cy="6262823"/>
                  </a:xfrm>
                  <a:prstGeom prst="blockArc">
                    <a:avLst>
                      <a:gd name="adj1" fmla="val 10800000"/>
                      <a:gd name="adj2" fmla="val 24324"/>
                      <a:gd name="adj3" fmla="val 5461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Block Arc 118">
                    <a:extLst>
                      <a:ext uri="{FF2B5EF4-FFF2-40B4-BE49-F238E27FC236}">
                        <a16:creationId xmlns:a16="http://schemas.microsoft.com/office/drawing/2014/main" id="{3C136A9D-7BD6-774F-881B-D671FA096727}"/>
                      </a:ext>
                    </a:extLst>
                  </p:cNvPr>
                  <p:cNvSpPr/>
                  <p:nvPr/>
                </p:nvSpPr>
                <p:spPr>
                  <a:xfrm>
                    <a:off x="2501264" y="5529943"/>
                    <a:ext cx="6262823" cy="6262823"/>
                  </a:xfrm>
                  <a:prstGeom prst="blockArc">
                    <a:avLst>
                      <a:gd name="adj1" fmla="val 10800000"/>
                      <a:gd name="adj2" fmla="val 13966048"/>
                      <a:gd name="adj3" fmla="val 5299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Rectangle 25">
                <a:extLst>
                  <a:ext uri="{FF2B5EF4-FFF2-40B4-BE49-F238E27FC236}">
                    <a16:creationId xmlns:a16="http://schemas.microsoft.com/office/drawing/2014/main" id="{2942601F-9964-8244-ADF6-90E8A9A62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9508" y="7324725"/>
                <a:ext cx="2418398" cy="1210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03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115" name="Rectangle 26">
                <a:extLst>
                  <a:ext uri="{FF2B5EF4-FFF2-40B4-BE49-F238E27FC236}">
                    <a16:creationId xmlns:a16="http://schemas.microsoft.com/office/drawing/2014/main" id="{8CC4C2A6-BA7A-5D40-B118-015FB710B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9508" y="8488540"/>
                <a:ext cx="2418398" cy="1118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+76%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3993D6-E8FC-664D-97E7-805680403971}"/>
                </a:ext>
              </a:extLst>
            </p:cNvPr>
            <p:cNvSpPr txBox="1"/>
            <p:nvPr/>
          </p:nvSpPr>
          <p:spPr>
            <a:xfrm>
              <a:off x="1729698" y="10933792"/>
              <a:ext cx="6178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3B9DE81-96FA-244A-97C0-BA88BD4BAD8F}"/>
                </a:ext>
              </a:extLst>
            </p:cNvPr>
            <p:cNvSpPr txBox="1"/>
            <p:nvPr/>
          </p:nvSpPr>
          <p:spPr>
            <a:xfrm>
              <a:off x="9099581" y="10933792"/>
              <a:ext cx="6178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4D3946-2FAB-EC4B-9CBD-8BBB9DC57CA5}"/>
                </a:ext>
              </a:extLst>
            </p:cNvPr>
            <p:cNvSpPr txBox="1"/>
            <p:nvPr/>
          </p:nvSpPr>
          <p:spPr>
            <a:xfrm>
              <a:off x="16469463" y="10933792"/>
              <a:ext cx="61784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87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3543E4A-E90E-5E46-8E88-B4B347FD23C4}"/>
              </a:ext>
            </a:extLst>
          </p:cNvPr>
          <p:cNvSpPr/>
          <p:nvPr/>
        </p:nvSpPr>
        <p:spPr>
          <a:xfrm flipH="1">
            <a:off x="0" y="0"/>
            <a:ext cx="14781004" cy="13716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2FB32-B837-C04D-9482-67562AEE3326}"/>
              </a:ext>
            </a:extLst>
          </p:cNvPr>
          <p:cNvGrpSpPr/>
          <p:nvPr/>
        </p:nvGrpSpPr>
        <p:grpSpPr>
          <a:xfrm>
            <a:off x="1700629" y="2074123"/>
            <a:ext cx="7015801" cy="9654839"/>
            <a:chOff x="1539738" y="1157026"/>
            <a:chExt cx="7015801" cy="96548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7C8E91-FAF9-3E41-8C47-2CE422E1A7A0}"/>
                </a:ext>
              </a:extLst>
            </p:cNvPr>
            <p:cNvGrpSpPr/>
            <p:nvPr/>
          </p:nvGrpSpPr>
          <p:grpSpPr>
            <a:xfrm>
              <a:off x="1539738" y="1157026"/>
              <a:ext cx="7015801" cy="3958216"/>
              <a:chOff x="6287584" y="1071658"/>
              <a:chExt cx="7015801" cy="3958216"/>
            </a:xfrm>
          </p:grpSpPr>
          <p:sp>
            <p:nvSpPr>
              <p:cNvPr id="41" name="CuadroTexto 350">
                <a:extLst>
                  <a:ext uri="{FF2B5EF4-FFF2-40B4-BE49-F238E27FC236}">
                    <a16:creationId xmlns:a16="http://schemas.microsoft.com/office/drawing/2014/main" id="{C9B0D814-C347-9841-BEFD-A7B298726593}"/>
                  </a:ext>
                </a:extLst>
              </p:cNvPr>
              <p:cNvSpPr txBox="1"/>
              <p:nvPr/>
            </p:nvSpPr>
            <p:spPr>
              <a:xfrm>
                <a:off x="6287584" y="1071658"/>
                <a:ext cx="670744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Chart Infographics</a:t>
                </a:r>
              </a:p>
            </p:txBody>
          </p:sp>
          <p:sp>
            <p:nvSpPr>
              <p:cNvPr id="42" name="CuadroTexto 351">
                <a:extLst>
                  <a:ext uri="{FF2B5EF4-FFF2-40B4-BE49-F238E27FC236}">
                    <a16:creationId xmlns:a16="http://schemas.microsoft.com/office/drawing/2014/main" id="{202913A6-E72F-9E4A-80A9-497ECCFA1D86}"/>
                  </a:ext>
                </a:extLst>
              </p:cNvPr>
              <p:cNvSpPr txBox="1"/>
              <p:nvPr/>
            </p:nvSpPr>
            <p:spPr>
              <a:xfrm>
                <a:off x="6340339" y="3716274"/>
                <a:ext cx="69630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cs typeface="Poppins Light" pitchFamily="2" charset="77"/>
                  </a:rPr>
                  <a:t>Is a great way to visualize information about users</a:t>
                </a:r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FF878222-C871-7241-8239-C66762AA9B15}"/>
                  </a:ext>
                </a:extLst>
              </p:cNvPr>
              <p:cNvSpPr/>
              <p:nvPr/>
            </p:nvSpPr>
            <p:spPr>
              <a:xfrm>
                <a:off x="6427265" y="4991095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4B3CA4-31B0-B240-9EAD-D6A012938A90}"/>
                </a:ext>
              </a:extLst>
            </p:cNvPr>
            <p:cNvGrpSpPr/>
            <p:nvPr/>
          </p:nvGrpSpPr>
          <p:grpSpPr>
            <a:xfrm>
              <a:off x="1571835" y="5571528"/>
              <a:ext cx="5455416" cy="5240337"/>
              <a:chOff x="1748175" y="5535497"/>
              <a:chExt cx="5455416" cy="524033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9FEA09-A61F-624F-BCAE-9586544D3F88}"/>
                  </a:ext>
                </a:extLst>
              </p:cNvPr>
              <p:cNvSpPr txBox="1"/>
              <p:nvPr/>
            </p:nvSpPr>
            <p:spPr>
              <a:xfrm>
                <a:off x="1748175" y="7667291"/>
                <a:ext cx="545541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</a:t>
                </a:r>
              </a:p>
            </p:txBody>
          </p:sp>
          <p:sp>
            <p:nvSpPr>
              <p:cNvPr id="39" name="CuadroTexto 351">
                <a:extLst>
                  <a:ext uri="{FF2B5EF4-FFF2-40B4-BE49-F238E27FC236}">
                    <a16:creationId xmlns:a16="http://schemas.microsoft.com/office/drawing/2014/main" id="{DB729CFF-C5A3-A64E-8D2D-A780ED51764D}"/>
                  </a:ext>
                </a:extLst>
              </p:cNvPr>
              <p:cNvSpPr txBox="1"/>
              <p:nvPr/>
            </p:nvSpPr>
            <p:spPr>
              <a:xfrm>
                <a:off x="1748175" y="5535497"/>
                <a:ext cx="45274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AAFD9A-BF64-1341-8900-15D682A3E486}"/>
              </a:ext>
            </a:extLst>
          </p:cNvPr>
          <p:cNvGrpSpPr/>
          <p:nvPr/>
        </p:nvGrpSpPr>
        <p:grpSpPr>
          <a:xfrm>
            <a:off x="9580047" y="3544996"/>
            <a:ext cx="4337339" cy="7576657"/>
            <a:chOff x="11767901" y="4391328"/>
            <a:chExt cx="4337339" cy="7576657"/>
          </a:xfrm>
        </p:grpSpPr>
        <p:sp>
          <p:nvSpPr>
            <p:cNvPr id="48" name="Oval 28">
              <a:extLst>
                <a:ext uri="{FF2B5EF4-FFF2-40B4-BE49-F238E27FC236}">
                  <a16:creationId xmlns:a16="http://schemas.microsoft.com/office/drawing/2014/main" id="{722464BF-B6CB-654A-9F90-A5000615B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0837" y="10299080"/>
              <a:ext cx="607645" cy="6076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9" name="AutoShape 29">
              <a:extLst>
                <a:ext uri="{FF2B5EF4-FFF2-40B4-BE49-F238E27FC236}">
                  <a16:creationId xmlns:a16="http://schemas.microsoft.com/office/drawing/2014/main" id="{C3749993-8534-744F-95E1-D3B6EFDF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9999" y="10469338"/>
              <a:ext cx="349322" cy="267130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ED42EE8E-B493-7846-9ABE-6620FE593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901" y="4543552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5" name="AutoShape 19">
              <a:extLst>
                <a:ext uri="{FF2B5EF4-FFF2-40B4-BE49-F238E27FC236}">
                  <a16:creationId xmlns:a16="http://schemas.microsoft.com/office/drawing/2014/main" id="{E19BC5A1-3843-F643-A7AF-055FE357E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7062" y="4713810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DB9F39-1E39-454F-B31A-9651BDED2CBB}"/>
                </a:ext>
              </a:extLst>
            </p:cNvPr>
            <p:cNvSpPr txBox="1"/>
            <p:nvPr/>
          </p:nvSpPr>
          <p:spPr>
            <a:xfrm>
              <a:off x="12504712" y="4391328"/>
              <a:ext cx="36005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Customers</a:t>
              </a: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most businesses already know that platforms. </a:t>
              </a:r>
            </a:p>
          </p:txBody>
        </p:sp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A17874D1-5CFC-5543-B49B-2B255493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0837" y="7443660"/>
              <a:ext cx="607645" cy="604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7" name="AutoShape 24">
              <a:extLst>
                <a:ext uri="{FF2B5EF4-FFF2-40B4-BE49-F238E27FC236}">
                  <a16:creationId xmlns:a16="http://schemas.microsoft.com/office/drawing/2014/main" id="{688411F3-8903-7B4C-883C-982AF85FD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9999" y="7613919"/>
              <a:ext cx="349322" cy="264194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4CEBE8-1584-3845-A840-A8915FCEECB1}"/>
                </a:ext>
              </a:extLst>
            </p:cNvPr>
            <p:cNvSpPr txBox="1"/>
            <p:nvPr/>
          </p:nvSpPr>
          <p:spPr>
            <a:xfrm>
              <a:off x="12504712" y="7288961"/>
              <a:ext cx="36005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most businesses already know that platforms.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DF22B8-E6EE-3642-8CC9-2B0B91B94E14}"/>
                </a:ext>
              </a:extLst>
            </p:cNvPr>
            <p:cNvSpPr txBox="1"/>
            <p:nvPr/>
          </p:nvSpPr>
          <p:spPr>
            <a:xfrm>
              <a:off x="12504712" y="10152103"/>
              <a:ext cx="36005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Payments</a:t>
              </a: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most businesses already know that platforms. 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4F56CE2-5185-FF49-9908-C321A9192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58332"/>
              </p:ext>
            </p:extLst>
          </p:nvPr>
        </p:nvGraphicFramePr>
        <p:xfrm>
          <a:off x="15826167" y="2074123"/>
          <a:ext cx="7295089" cy="9654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9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537D67-8B1F-9842-888A-AEBFF157A77D}"/>
              </a:ext>
            </a:extLst>
          </p:cNvPr>
          <p:cNvGrpSpPr/>
          <p:nvPr/>
        </p:nvGrpSpPr>
        <p:grpSpPr>
          <a:xfrm>
            <a:off x="2054658" y="4587120"/>
            <a:ext cx="7106195" cy="7106195"/>
            <a:chOff x="2237539" y="4180114"/>
            <a:chExt cx="5579404" cy="557940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F0454F-2A91-F74A-8F1E-FB1D24C29927}"/>
                </a:ext>
              </a:extLst>
            </p:cNvPr>
            <p:cNvSpPr/>
            <p:nvPr/>
          </p:nvSpPr>
          <p:spPr>
            <a:xfrm>
              <a:off x="2237539" y="4180114"/>
              <a:ext cx="5579404" cy="55794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1FBB55-FD30-1A40-A86D-C32640874716}"/>
                </a:ext>
              </a:extLst>
            </p:cNvPr>
            <p:cNvSpPr/>
            <p:nvPr/>
          </p:nvSpPr>
          <p:spPr>
            <a:xfrm>
              <a:off x="2801578" y="5308192"/>
              <a:ext cx="4451326" cy="44513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18EA164-B9E6-2343-AE27-5EF50339E519}"/>
                </a:ext>
              </a:extLst>
            </p:cNvPr>
            <p:cNvSpPr/>
            <p:nvPr/>
          </p:nvSpPr>
          <p:spPr>
            <a:xfrm>
              <a:off x="3303496" y="6312028"/>
              <a:ext cx="3447490" cy="34474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C63703E-E98F-734E-A278-F4F2F04CD61F}"/>
              </a:ext>
            </a:extLst>
          </p:cNvPr>
          <p:cNvSpPr txBox="1"/>
          <p:nvPr/>
        </p:nvSpPr>
        <p:spPr>
          <a:xfrm>
            <a:off x="3958297" y="5113714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80ACE0-DC27-A64D-AA0B-D597E2C00C1D}"/>
              </a:ext>
            </a:extLst>
          </p:cNvPr>
          <p:cNvSpPr txBox="1"/>
          <p:nvPr/>
        </p:nvSpPr>
        <p:spPr>
          <a:xfrm>
            <a:off x="3958297" y="6446125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11C572-9750-EE44-B474-4BC2ED69EFC4}"/>
              </a:ext>
            </a:extLst>
          </p:cNvPr>
          <p:cNvSpPr txBox="1"/>
          <p:nvPr/>
        </p:nvSpPr>
        <p:spPr>
          <a:xfrm>
            <a:off x="3958297" y="7804662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23C744-F5BB-3642-AC63-4424BC910D57}"/>
              </a:ext>
            </a:extLst>
          </p:cNvPr>
          <p:cNvGrpSpPr/>
          <p:nvPr/>
        </p:nvGrpSpPr>
        <p:grpSpPr>
          <a:xfrm>
            <a:off x="11007693" y="4587120"/>
            <a:ext cx="11551213" cy="6852368"/>
            <a:chOff x="10528307" y="4549404"/>
            <a:chExt cx="11551213" cy="68523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E4FAAEA-FEA0-9C42-8D23-FB371FB69AD3}"/>
                </a:ext>
              </a:extLst>
            </p:cNvPr>
            <p:cNvGrpSpPr/>
            <p:nvPr/>
          </p:nvGrpSpPr>
          <p:grpSpPr>
            <a:xfrm>
              <a:off x="10528307" y="94623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3" name="2D Pie Chart">
                <a:extLst>
                  <a:ext uri="{FF2B5EF4-FFF2-40B4-BE49-F238E27FC236}">
                    <a16:creationId xmlns:a16="http://schemas.microsoft.com/office/drawing/2014/main" id="{EE1107F9-B0F3-BA4D-A510-0A92E7744E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1040931"/>
                  </p:ext>
                </p:extLst>
              </p:nvPr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4" name="Circle">
                <a:extLst>
                  <a:ext uri="{FF2B5EF4-FFF2-40B4-BE49-F238E27FC236}">
                    <a16:creationId xmlns:a16="http://schemas.microsoft.com/office/drawing/2014/main" id="{93619EBE-1981-764F-B54D-AD95A96792A0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2C6186-6B03-5449-926A-BCD1CB7B07BD}"/>
                </a:ext>
              </a:extLst>
            </p:cNvPr>
            <p:cNvGrpSpPr/>
            <p:nvPr/>
          </p:nvGrpSpPr>
          <p:grpSpPr>
            <a:xfrm>
              <a:off x="10528307" y="70029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0" name="2D Pie Chart">
                <a:extLst>
                  <a:ext uri="{FF2B5EF4-FFF2-40B4-BE49-F238E27FC236}">
                    <a16:creationId xmlns:a16="http://schemas.microsoft.com/office/drawing/2014/main" id="{CC05BF3D-3CFA-2E4D-9599-4716F16EA4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1532420"/>
                  </p:ext>
                </p:extLst>
              </p:nvPr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Circle">
                <a:extLst>
                  <a:ext uri="{FF2B5EF4-FFF2-40B4-BE49-F238E27FC236}">
                    <a16:creationId xmlns:a16="http://schemas.microsoft.com/office/drawing/2014/main" id="{AB3EE5B9-8DCA-F640-939E-1F0D94DC731A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EBEC97-8897-BF45-84B1-FDDB47C364C7}"/>
                </a:ext>
              </a:extLst>
            </p:cNvPr>
            <p:cNvGrpSpPr/>
            <p:nvPr/>
          </p:nvGrpSpPr>
          <p:grpSpPr>
            <a:xfrm>
              <a:off x="10528307" y="4549404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77" name="2D Pie Chart">
                <a:extLst>
                  <a:ext uri="{FF2B5EF4-FFF2-40B4-BE49-F238E27FC236}">
                    <a16:creationId xmlns:a16="http://schemas.microsoft.com/office/drawing/2014/main" id="{E48E3672-F140-054F-8D7D-4D185AD329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6410843"/>
                  </p:ext>
                </p:extLst>
              </p:nvPr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8" name="Circle">
                <a:extLst>
                  <a:ext uri="{FF2B5EF4-FFF2-40B4-BE49-F238E27FC236}">
                    <a16:creationId xmlns:a16="http://schemas.microsoft.com/office/drawing/2014/main" id="{8076B28A-C8E4-9F4F-84C6-592F9C4B8397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B01A-9E83-644E-B5FD-B69B4DBCB2D8}"/>
                </a:ext>
              </a:extLst>
            </p:cNvPr>
            <p:cNvSpPr txBox="1"/>
            <p:nvPr/>
          </p:nvSpPr>
          <p:spPr>
            <a:xfrm>
              <a:off x="12685981" y="5346600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2CE2FB-5748-C94E-87C6-C2D0EC5A7F45}"/>
                </a:ext>
              </a:extLst>
            </p:cNvPr>
            <p:cNvSpPr txBox="1"/>
            <p:nvPr/>
          </p:nvSpPr>
          <p:spPr>
            <a:xfrm>
              <a:off x="12685980" y="4700269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B36715-9D7A-DB47-92F1-5985A8CF4CA0}"/>
                </a:ext>
              </a:extLst>
            </p:cNvPr>
            <p:cNvSpPr txBox="1"/>
            <p:nvPr/>
          </p:nvSpPr>
          <p:spPr>
            <a:xfrm>
              <a:off x="12685981" y="7773002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8BB497-C9A1-CE4C-8BB7-0A592B41FA91}"/>
                </a:ext>
              </a:extLst>
            </p:cNvPr>
            <p:cNvSpPr txBox="1"/>
            <p:nvPr/>
          </p:nvSpPr>
          <p:spPr>
            <a:xfrm>
              <a:off x="12685980" y="7126671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61A6D-00B3-9E4E-8F2D-521091245EFB}"/>
                </a:ext>
              </a:extLst>
            </p:cNvPr>
            <p:cNvSpPr txBox="1"/>
            <p:nvPr/>
          </p:nvSpPr>
          <p:spPr>
            <a:xfrm>
              <a:off x="12685981" y="10278157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1DACCD-3FB2-154A-9196-D01F528E1D5A}"/>
                </a:ext>
              </a:extLst>
            </p:cNvPr>
            <p:cNvSpPr txBox="1"/>
            <p:nvPr/>
          </p:nvSpPr>
          <p:spPr>
            <a:xfrm>
              <a:off x="12685980" y="963182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grpSp>
          <p:nvGrpSpPr>
            <p:cNvPr id="60" name="Gráfico 282">
              <a:extLst>
                <a:ext uri="{FF2B5EF4-FFF2-40B4-BE49-F238E27FC236}">
                  <a16:creationId xmlns:a16="http://schemas.microsoft.com/office/drawing/2014/main" id="{ACBFC91E-05C1-9E48-A5DE-ED1DE27A92BF}"/>
                </a:ext>
              </a:extLst>
            </p:cNvPr>
            <p:cNvGrpSpPr/>
            <p:nvPr/>
          </p:nvGrpSpPr>
          <p:grpSpPr>
            <a:xfrm>
              <a:off x="11269638" y="7712510"/>
              <a:ext cx="477530" cy="477528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65" name="Forma libre 285">
                <a:extLst>
                  <a:ext uri="{FF2B5EF4-FFF2-40B4-BE49-F238E27FC236}">
                    <a16:creationId xmlns:a16="http://schemas.microsoft.com/office/drawing/2014/main" id="{40A8004F-A2AE-AC44-9919-F4BC260B5C73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286">
                <a:extLst>
                  <a:ext uri="{FF2B5EF4-FFF2-40B4-BE49-F238E27FC236}">
                    <a16:creationId xmlns:a16="http://schemas.microsoft.com/office/drawing/2014/main" id="{89C9E64C-026E-9E45-BBE3-6F495AB2AAA5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1" name="Gráfico 229">
              <a:extLst>
                <a:ext uri="{FF2B5EF4-FFF2-40B4-BE49-F238E27FC236}">
                  <a16:creationId xmlns:a16="http://schemas.microsoft.com/office/drawing/2014/main" id="{4ADD18ED-D1F9-D140-84CE-041D2F16820C}"/>
                </a:ext>
              </a:extLst>
            </p:cNvPr>
            <p:cNvGrpSpPr/>
            <p:nvPr/>
          </p:nvGrpSpPr>
          <p:grpSpPr>
            <a:xfrm>
              <a:off x="11224486" y="5233925"/>
              <a:ext cx="522426" cy="522424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63" name="Forma libre 427">
                <a:extLst>
                  <a:ext uri="{FF2B5EF4-FFF2-40B4-BE49-F238E27FC236}">
                    <a16:creationId xmlns:a16="http://schemas.microsoft.com/office/drawing/2014/main" id="{665AEAE4-40BD-8B4A-94AD-E37A6D3A0EBF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428">
                <a:extLst>
                  <a:ext uri="{FF2B5EF4-FFF2-40B4-BE49-F238E27FC236}">
                    <a16:creationId xmlns:a16="http://schemas.microsoft.com/office/drawing/2014/main" id="{BC1A4ACC-F7CE-CB4A-AD6A-2B6324B12D1B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2" name="Gráfico 236">
              <a:extLst>
                <a:ext uri="{FF2B5EF4-FFF2-40B4-BE49-F238E27FC236}">
                  <a16:creationId xmlns:a16="http://schemas.microsoft.com/office/drawing/2014/main" id="{96CEE593-183E-404E-80AB-DD2DA8367CFE}"/>
                </a:ext>
              </a:extLst>
            </p:cNvPr>
            <p:cNvSpPr/>
            <p:nvPr/>
          </p:nvSpPr>
          <p:spPr>
            <a:xfrm>
              <a:off x="11246390" y="10182034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Oval 18">
            <a:extLst>
              <a:ext uri="{FF2B5EF4-FFF2-40B4-BE49-F238E27FC236}">
                <a16:creationId xmlns:a16="http://schemas.microsoft.com/office/drawing/2014/main" id="{ECB3F568-3151-1545-949A-BC10A25A8A79}"/>
              </a:ext>
            </a:extLst>
          </p:cNvPr>
          <p:cNvSpPr>
            <a:spLocks/>
          </p:cNvSpPr>
          <p:nvPr/>
        </p:nvSpPr>
        <p:spPr bwMode="auto">
          <a:xfrm>
            <a:off x="2031076" y="12444803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id="{AE4731B3-FD0F-034A-AFEE-BF30C6CD1040}"/>
              </a:ext>
            </a:extLst>
          </p:cNvPr>
          <p:cNvSpPr>
            <a:spLocks/>
          </p:cNvSpPr>
          <p:nvPr/>
        </p:nvSpPr>
        <p:spPr bwMode="auto">
          <a:xfrm>
            <a:off x="2100926" y="12536878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58606-B707-B048-9AC2-E32A88237237}"/>
              </a:ext>
            </a:extLst>
          </p:cNvPr>
          <p:cNvSpPr txBox="1"/>
          <p:nvPr/>
        </p:nvSpPr>
        <p:spPr>
          <a:xfrm>
            <a:off x="2429540" y="12378276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70" name="Oval 23">
            <a:extLst>
              <a:ext uri="{FF2B5EF4-FFF2-40B4-BE49-F238E27FC236}">
                <a16:creationId xmlns:a16="http://schemas.microsoft.com/office/drawing/2014/main" id="{1A3CDCAF-8462-1347-A901-521B4BE5AC0F}"/>
              </a:ext>
            </a:extLst>
          </p:cNvPr>
          <p:cNvSpPr>
            <a:spLocks/>
          </p:cNvSpPr>
          <p:nvPr/>
        </p:nvSpPr>
        <p:spPr bwMode="auto">
          <a:xfrm>
            <a:off x="9521595" y="12416083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1" name="AutoShape 24">
            <a:extLst>
              <a:ext uri="{FF2B5EF4-FFF2-40B4-BE49-F238E27FC236}">
                <a16:creationId xmlns:a16="http://schemas.microsoft.com/office/drawing/2014/main" id="{5BAE6DCB-2F6D-2D4A-9664-10BCE19484E8}"/>
              </a:ext>
            </a:extLst>
          </p:cNvPr>
          <p:cNvSpPr>
            <a:spLocks/>
          </p:cNvSpPr>
          <p:nvPr/>
        </p:nvSpPr>
        <p:spPr bwMode="auto">
          <a:xfrm>
            <a:off x="9591445" y="12508158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A7C9EB-C924-334E-A2A1-7F2E4AC4975F}"/>
              </a:ext>
            </a:extLst>
          </p:cNvPr>
          <p:cNvSpPr txBox="1"/>
          <p:nvPr/>
        </p:nvSpPr>
        <p:spPr>
          <a:xfrm>
            <a:off x="9918471" y="12379540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3" name="Oval 28">
            <a:extLst>
              <a:ext uri="{FF2B5EF4-FFF2-40B4-BE49-F238E27FC236}">
                <a16:creationId xmlns:a16="http://schemas.microsoft.com/office/drawing/2014/main" id="{6B2C50F4-9B95-3C4E-BE9D-14FE69FDA96D}"/>
              </a:ext>
            </a:extLst>
          </p:cNvPr>
          <p:cNvSpPr>
            <a:spLocks/>
          </p:cNvSpPr>
          <p:nvPr/>
        </p:nvSpPr>
        <p:spPr bwMode="auto">
          <a:xfrm>
            <a:off x="16618994" y="12372572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AutoShape 29">
            <a:extLst>
              <a:ext uri="{FF2B5EF4-FFF2-40B4-BE49-F238E27FC236}">
                <a16:creationId xmlns:a16="http://schemas.microsoft.com/office/drawing/2014/main" id="{4534093D-76BC-3B4B-BE35-99F74FE41713}"/>
              </a:ext>
            </a:extLst>
          </p:cNvPr>
          <p:cNvSpPr>
            <a:spLocks/>
          </p:cNvSpPr>
          <p:nvPr/>
        </p:nvSpPr>
        <p:spPr bwMode="auto">
          <a:xfrm>
            <a:off x="16688844" y="12464647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E52949-813D-754C-96A5-9D6166166435}"/>
              </a:ext>
            </a:extLst>
          </p:cNvPr>
          <p:cNvSpPr txBox="1"/>
          <p:nvPr/>
        </p:nvSpPr>
        <p:spPr>
          <a:xfrm>
            <a:off x="17015870" y="1233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87" name="Gráfico 65">
            <a:extLst>
              <a:ext uri="{FF2B5EF4-FFF2-40B4-BE49-F238E27FC236}">
                <a16:creationId xmlns:a16="http://schemas.microsoft.com/office/drawing/2014/main" id="{88B2683A-E7D6-3C48-8608-EEF7410DB3B4}"/>
              </a:ext>
            </a:extLst>
          </p:cNvPr>
          <p:cNvGrpSpPr/>
          <p:nvPr/>
        </p:nvGrpSpPr>
        <p:grpSpPr>
          <a:xfrm>
            <a:off x="5081845" y="9810207"/>
            <a:ext cx="1051820" cy="1051820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88" name="Forma libre 166">
              <a:extLst>
                <a:ext uri="{FF2B5EF4-FFF2-40B4-BE49-F238E27FC236}">
                  <a16:creationId xmlns:a16="http://schemas.microsoft.com/office/drawing/2014/main" id="{81DF336C-AFF9-D64D-A74D-495883239998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167">
              <a:extLst>
                <a:ext uri="{FF2B5EF4-FFF2-40B4-BE49-F238E27FC236}">
                  <a16:creationId xmlns:a16="http://schemas.microsoft.com/office/drawing/2014/main" id="{D8F08FD7-B387-E045-981C-1ABE11EEFEDA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68">
              <a:extLst>
                <a:ext uri="{FF2B5EF4-FFF2-40B4-BE49-F238E27FC236}">
                  <a16:creationId xmlns:a16="http://schemas.microsoft.com/office/drawing/2014/main" id="{EDF121A2-AAF2-4946-9699-BCF2B54A9420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69">
              <a:extLst>
                <a:ext uri="{FF2B5EF4-FFF2-40B4-BE49-F238E27FC236}">
                  <a16:creationId xmlns:a16="http://schemas.microsoft.com/office/drawing/2014/main" id="{E432B403-5118-1944-9F47-F3C51393B8F3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3372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FAC47-F9BA-8E4E-A1B4-A348AE88DD57}"/>
              </a:ext>
            </a:extLst>
          </p:cNvPr>
          <p:cNvGrpSpPr/>
          <p:nvPr/>
        </p:nvGrpSpPr>
        <p:grpSpPr>
          <a:xfrm>
            <a:off x="1700629" y="2473770"/>
            <a:ext cx="7015801" cy="8960964"/>
            <a:chOff x="1700629" y="2074123"/>
            <a:chExt cx="7015801" cy="896096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0B4B807-834B-6B48-BC82-75F6066BE225}"/>
                </a:ext>
              </a:extLst>
            </p:cNvPr>
            <p:cNvGrpSpPr/>
            <p:nvPr/>
          </p:nvGrpSpPr>
          <p:grpSpPr>
            <a:xfrm>
              <a:off x="1700629" y="2074123"/>
              <a:ext cx="7015801" cy="3958216"/>
              <a:chOff x="6287584" y="1071658"/>
              <a:chExt cx="7015801" cy="3958216"/>
            </a:xfrm>
          </p:grpSpPr>
          <p:sp>
            <p:nvSpPr>
              <p:cNvPr id="38" name="CuadroTexto 350">
                <a:extLst>
                  <a:ext uri="{FF2B5EF4-FFF2-40B4-BE49-F238E27FC236}">
                    <a16:creationId xmlns:a16="http://schemas.microsoft.com/office/drawing/2014/main" id="{FEB45AB0-8FF9-3F4B-9A77-349CF57CBC6D}"/>
                  </a:ext>
                </a:extLst>
              </p:cNvPr>
              <p:cNvSpPr txBox="1"/>
              <p:nvPr/>
            </p:nvSpPr>
            <p:spPr>
              <a:xfrm>
                <a:off x="6287584" y="1071658"/>
                <a:ext cx="670744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Chart Infographics</a:t>
                </a:r>
              </a:p>
            </p:txBody>
          </p:sp>
          <p:sp>
            <p:nvSpPr>
              <p:cNvPr id="39" name="CuadroTexto 351">
                <a:extLst>
                  <a:ext uri="{FF2B5EF4-FFF2-40B4-BE49-F238E27FC236}">
                    <a16:creationId xmlns:a16="http://schemas.microsoft.com/office/drawing/2014/main" id="{1C54CFA9-33D3-6A43-B7E2-332C36B4F824}"/>
                  </a:ext>
                </a:extLst>
              </p:cNvPr>
              <p:cNvSpPr txBox="1"/>
              <p:nvPr/>
            </p:nvSpPr>
            <p:spPr>
              <a:xfrm>
                <a:off x="6340339" y="3716274"/>
                <a:ext cx="69630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cs typeface="Poppins Light" pitchFamily="2" charset="77"/>
                  </a:rPr>
                  <a:t>Is a great way to visualize information about users</a:t>
                </a:r>
              </a:p>
            </p:txBody>
          </p:sp>
          <p:sp>
            <p:nvSpPr>
              <p:cNvPr id="40" name="Rectangle 45">
                <a:extLst>
                  <a:ext uri="{FF2B5EF4-FFF2-40B4-BE49-F238E27FC236}">
                    <a16:creationId xmlns:a16="http://schemas.microsoft.com/office/drawing/2014/main" id="{5949B96E-1C75-F341-933E-01421B0A3476}"/>
                  </a:ext>
                </a:extLst>
              </p:cNvPr>
              <p:cNvSpPr/>
              <p:nvPr/>
            </p:nvSpPr>
            <p:spPr>
              <a:xfrm>
                <a:off x="6427265" y="4991095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C5DD76-7C66-6847-A5E2-6A94687CB87C}"/>
                </a:ext>
              </a:extLst>
            </p:cNvPr>
            <p:cNvSpPr txBox="1"/>
            <p:nvPr/>
          </p:nvSpPr>
          <p:spPr>
            <a:xfrm>
              <a:off x="1732725" y="8357431"/>
              <a:ext cx="69630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</p:grp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AF2E4096-2CAD-D743-AEC6-30521BE63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025107"/>
              </p:ext>
            </p:extLst>
          </p:nvPr>
        </p:nvGraphicFramePr>
        <p:xfrm>
          <a:off x="10106527" y="6072492"/>
          <a:ext cx="12547923" cy="536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A468C2-6A03-5A44-86A6-782D9175EF4D}"/>
              </a:ext>
            </a:extLst>
          </p:cNvPr>
          <p:cNvSpPr/>
          <p:nvPr/>
        </p:nvSpPr>
        <p:spPr>
          <a:xfrm>
            <a:off x="10106526" y="2646949"/>
            <a:ext cx="6066494" cy="23813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E87B3CB-D467-FF4A-A1B9-43B0AC104342}"/>
              </a:ext>
            </a:extLst>
          </p:cNvPr>
          <p:cNvSpPr/>
          <p:nvPr/>
        </p:nvSpPr>
        <p:spPr>
          <a:xfrm>
            <a:off x="16587955" y="2646949"/>
            <a:ext cx="6066494" cy="23813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3FC40-1913-EA40-A8DE-74CC0F590786}"/>
              </a:ext>
            </a:extLst>
          </p:cNvPr>
          <p:cNvGrpSpPr/>
          <p:nvPr/>
        </p:nvGrpSpPr>
        <p:grpSpPr>
          <a:xfrm>
            <a:off x="17091782" y="3037413"/>
            <a:ext cx="5228959" cy="1600438"/>
            <a:chOff x="13165367" y="4737985"/>
            <a:chExt cx="5228959" cy="160043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F32A2E-C47F-5B44-BB4B-4005B3E3F735}"/>
                </a:ext>
              </a:extLst>
            </p:cNvPr>
            <p:cNvSpPr txBox="1"/>
            <p:nvPr/>
          </p:nvSpPr>
          <p:spPr>
            <a:xfrm>
              <a:off x="13165368" y="5384316"/>
              <a:ext cx="52289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11E207-5A95-AC4F-9717-DB927F6CE3CA}"/>
                </a:ext>
              </a:extLst>
            </p:cNvPr>
            <p:cNvSpPr txBox="1"/>
            <p:nvPr/>
          </p:nvSpPr>
          <p:spPr>
            <a:xfrm>
              <a:off x="13165367" y="4737985"/>
              <a:ext cx="52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DB0934-E56A-974B-A295-49A60F747609}"/>
              </a:ext>
            </a:extLst>
          </p:cNvPr>
          <p:cNvGrpSpPr/>
          <p:nvPr/>
        </p:nvGrpSpPr>
        <p:grpSpPr>
          <a:xfrm>
            <a:off x="10440233" y="3037413"/>
            <a:ext cx="5228959" cy="1600438"/>
            <a:chOff x="13165367" y="4737985"/>
            <a:chExt cx="5228959" cy="16004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275980-AD19-994B-A1BE-297C961D1D84}"/>
                </a:ext>
              </a:extLst>
            </p:cNvPr>
            <p:cNvSpPr txBox="1"/>
            <p:nvPr/>
          </p:nvSpPr>
          <p:spPr>
            <a:xfrm>
              <a:off x="13165368" y="5384316"/>
              <a:ext cx="52289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AD005C-CB1F-5840-9914-63D847A251BC}"/>
                </a:ext>
              </a:extLst>
            </p:cNvPr>
            <p:cNvSpPr txBox="1"/>
            <p:nvPr/>
          </p:nvSpPr>
          <p:spPr>
            <a:xfrm>
              <a:off x="13165367" y="4737985"/>
              <a:ext cx="52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05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2E0C1A-0F16-6741-BF17-F89FAB53F0B4}"/>
              </a:ext>
            </a:extLst>
          </p:cNvPr>
          <p:cNvGrpSpPr/>
          <p:nvPr/>
        </p:nvGrpSpPr>
        <p:grpSpPr>
          <a:xfrm>
            <a:off x="5815198" y="3859608"/>
            <a:ext cx="12747256" cy="9037554"/>
            <a:chOff x="5881834" y="4187098"/>
            <a:chExt cx="12613984" cy="8943066"/>
          </a:xfrm>
        </p:grpSpPr>
        <p:graphicFrame>
          <p:nvGraphicFramePr>
            <p:cNvPr id="44" name="Chart Placeholder 11">
              <a:extLst>
                <a:ext uri="{FF2B5EF4-FFF2-40B4-BE49-F238E27FC236}">
                  <a16:creationId xmlns:a16="http://schemas.microsoft.com/office/drawing/2014/main" id="{AED74CCD-5E83-964A-B9B7-8327C158B6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35263878"/>
                </p:ext>
              </p:extLst>
            </p:nvPr>
          </p:nvGraphicFramePr>
          <p:xfrm>
            <a:off x="5881834" y="4187098"/>
            <a:ext cx="12613984" cy="89430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5A77FA-BB16-404B-BDEF-721BA4AB674E}"/>
                </a:ext>
              </a:extLst>
            </p:cNvPr>
            <p:cNvSpPr/>
            <p:nvPr/>
          </p:nvSpPr>
          <p:spPr>
            <a:xfrm>
              <a:off x="9494397" y="5956876"/>
              <a:ext cx="5398380" cy="53983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59D4DC-7BE6-3047-B1A3-58BA1A0EB40C}"/>
              </a:ext>
            </a:extLst>
          </p:cNvPr>
          <p:cNvGrpSpPr/>
          <p:nvPr/>
        </p:nvGrpSpPr>
        <p:grpSpPr>
          <a:xfrm>
            <a:off x="10979627" y="7234757"/>
            <a:ext cx="2418398" cy="2282072"/>
            <a:chOff x="3609743" y="6494883"/>
            <a:chExt cx="2418398" cy="2282072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195D2C99-6AA4-A347-98F9-75E20F8E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6494883"/>
              <a:ext cx="241839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Name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5A166F35-0298-9E4C-A059-10E4E6D0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743" y="7658700"/>
              <a:ext cx="24183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77ED29A-119E-D44C-82EE-1AB4B784FB49}"/>
              </a:ext>
            </a:extLst>
          </p:cNvPr>
          <p:cNvGrpSpPr/>
          <p:nvPr/>
        </p:nvGrpSpPr>
        <p:grpSpPr>
          <a:xfrm>
            <a:off x="1748175" y="5535497"/>
            <a:ext cx="5455416" cy="5730516"/>
            <a:chOff x="1731009" y="4759902"/>
            <a:chExt cx="6608129" cy="573051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9D4C2B3-ABEE-EB48-891D-0710F6092AE4}"/>
                </a:ext>
              </a:extLst>
            </p:cNvPr>
            <p:cNvSpPr txBox="1"/>
            <p:nvPr/>
          </p:nvSpPr>
          <p:spPr>
            <a:xfrm>
              <a:off x="1731009" y="7381875"/>
              <a:ext cx="660812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A550FAEC-729D-3C42-96D3-2B9B77CF731B}"/>
                </a:ext>
              </a:extLst>
            </p:cNvPr>
            <p:cNvSpPr txBox="1"/>
            <p:nvPr/>
          </p:nvSpPr>
          <p:spPr>
            <a:xfrm>
              <a:off x="1731009" y="4759902"/>
              <a:ext cx="660812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sp>
        <p:nvSpPr>
          <p:cNvPr id="55" name="Oval 18">
            <a:extLst>
              <a:ext uri="{FF2B5EF4-FFF2-40B4-BE49-F238E27FC236}">
                <a16:creationId xmlns:a16="http://schemas.microsoft.com/office/drawing/2014/main" id="{8E090FC0-770F-9E4C-8EE4-21DD3EFC03D5}"/>
              </a:ext>
            </a:extLst>
          </p:cNvPr>
          <p:cNvSpPr>
            <a:spLocks/>
          </p:cNvSpPr>
          <p:nvPr/>
        </p:nvSpPr>
        <p:spPr bwMode="auto">
          <a:xfrm>
            <a:off x="17507728" y="4993744"/>
            <a:ext cx="607647" cy="6076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AutoShape 19">
            <a:extLst>
              <a:ext uri="{FF2B5EF4-FFF2-40B4-BE49-F238E27FC236}">
                <a16:creationId xmlns:a16="http://schemas.microsoft.com/office/drawing/2014/main" id="{8991EBB0-25FB-DD42-90C8-0918BF5A7716}"/>
              </a:ext>
            </a:extLst>
          </p:cNvPr>
          <p:cNvSpPr>
            <a:spLocks/>
          </p:cNvSpPr>
          <p:nvPr/>
        </p:nvSpPr>
        <p:spPr bwMode="auto">
          <a:xfrm>
            <a:off x="17636889" y="5164002"/>
            <a:ext cx="349324" cy="267128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7" name="Oval 23">
            <a:extLst>
              <a:ext uri="{FF2B5EF4-FFF2-40B4-BE49-F238E27FC236}">
                <a16:creationId xmlns:a16="http://schemas.microsoft.com/office/drawing/2014/main" id="{FAFE978F-BC52-C045-85A1-3A9545EEF19B}"/>
              </a:ext>
            </a:extLst>
          </p:cNvPr>
          <p:cNvSpPr>
            <a:spLocks/>
          </p:cNvSpPr>
          <p:nvPr/>
        </p:nvSpPr>
        <p:spPr bwMode="auto">
          <a:xfrm>
            <a:off x="17510664" y="6437401"/>
            <a:ext cx="607645" cy="604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8" name="AutoShape 24">
            <a:extLst>
              <a:ext uri="{FF2B5EF4-FFF2-40B4-BE49-F238E27FC236}">
                <a16:creationId xmlns:a16="http://schemas.microsoft.com/office/drawing/2014/main" id="{85B25084-0B18-7D4D-BB5B-B635B35852CB}"/>
              </a:ext>
            </a:extLst>
          </p:cNvPr>
          <p:cNvSpPr>
            <a:spLocks/>
          </p:cNvSpPr>
          <p:nvPr/>
        </p:nvSpPr>
        <p:spPr bwMode="auto">
          <a:xfrm>
            <a:off x="17639826" y="6607660"/>
            <a:ext cx="349322" cy="264194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9" name="Oval 28">
            <a:extLst>
              <a:ext uri="{FF2B5EF4-FFF2-40B4-BE49-F238E27FC236}">
                <a16:creationId xmlns:a16="http://schemas.microsoft.com/office/drawing/2014/main" id="{B35E4CCD-DD29-C644-B403-F879DA056940}"/>
              </a:ext>
            </a:extLst>
          </p:cNvPr>
          <p:cNvSpPr>
            <a:spLocks/>
          </p:cNvSpPr>
          <p:nvPr/>
        </p:nvSpPr>
        <p:spPr bwMode="auto">
          <a:xfrm>
            <a:off x="17510664" y="7881489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AutoShape 29">
            <a:extLst>
              <a:ext uri="{FF2B5EF4-FFF2-40B4-BE49-F238E27FC236}">
                <a16:creationId xmlns:a16="http://schemas.microsoft.com/office/drawing/2014/main" id="{25B83511-8CA8-E54A-839A-C1FB3587FAF9}"/>
              </a:ext>
            </a:extLst>
          </p:cNvPr>
          <p:cNvSpPr>
            <a:spLocks/>
          </p:cNvSpPr>
          <p:nvPr/>
        </p:nvSpPr>
        <p:spPr bwMode="auto">
          <a:xfrm>
            <a:off x="17639826" y="8051747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476A85-D93B-9B41-ABBE-ACB78BA6E30A}"/>
              </a:ext>
            </a:extLst>
          </p:cNvPr>
          <p:cNvSpPr txBox="1"/>
          <p:nvPr/>
        </p:nvSpPr>
        <p:spPr>
          <a:xfrm>
            <a:off x="18244538" y="5030710"/>
            <a:ext cx="43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A8C11B-A890-4F43-A249-941DA9806D97}"/>
              </a:ext>
            </a:extLst>
          </p:cNvPr>
          <p:cNvSpPr txBox="1"/>
          <p:nvPr/>
        </p:nvSpPr>
        <p:spPr>
          <a:xfrm>
            <a:off x="18244538" y="6471892"/>
            <a:ext cx="43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A6B799-7D83-FA47-B155-D9B1BFEF412C}"/>
              </a:ext>
            </a:extLst>
          </p:cNvPr>
          <p:cNvSpPr txBox="1"/>
          <p:nvPr/>
        </p:nvSpPr>
        <p:spPr>
          <a:xfrm>
            <a:off x="18244538" y="7923702"/>
            <a:ext cx="43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4" name="Oval 28">
            <a:extLst>
              <a:ext uri="{FF2B5EF4-FFF2-40B4-BE49-F238E27FC236}">
                <a16:creationId xmlns:a16="http://schemas.microsoft.com/office/drawing/2014/main" id="{97306BEC-0022-5241-9D96-FD7360D0B4EC}"/>
              </a:ext>
            </a:extLst>
          </p:cNvPr>
          <p:cNvSpPr>
            <a:spLocks/>
          </p:cNvSpPr>
          <p:nvPr/>
        </p:nvSpPr>
        <p:spPr bwMode="auto">
          <a:xfrm>
            <a:off x="17510664" y="9321505"/>
            <a:ext cx="607645" cy="60764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5" name="AutoShape 29">
            <a:extLst>
              <a:ext uri="{FF2B5EF4-FFF2-40B4-BE49-F238E27FC236}">
                <a16:creationId xmlns:a16="http://schemas.microsoft.com/office/drawing/2014/main" id="{547677CF-76A9-7347-AD5C-282697FC909D}"/>
              </a:ext>
            </a:extLst>
          </p:cNvPr>
          <p:cNvSpPr>
            <a:spLocks/>
          </p:cNvSpPr>
          <p:nvPr/>
        </p:nvSpPr>
        <p:spPr bwMode="auto">
          <a:xfrm>
            <a:off x="17639826" y="9491763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E5698F-8B34-5F48-80AB-5C69AF08BCE7}"/>
              </a:ext>
            </a:extLst>
          </p:cNvPr>
          <p:cNvSpPr txBox="1"/>
          <p:nvPr/>
        </p:nvSpPr>
        <p:spPr>
          <a:xfrm>
            <a:off x="18244538" y="9363718"/>
            <a:ext cx="43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</a:t>
            </a:r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brands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70" name="Oval 28">
            <a:extLst>
              <a:ext uri="{FF2B5EF4-FFF2-40B4-BE49-F238E27FC236}">
                <a16:creationId xmlns:a16="http://schemas.microsoft.com/office/drawing/2014/main" id="{384DCCF8-4A53-3A4C-955B-0213DFADA41C}"/>
              </a:ext>
            </a:extLst>
          </p:cNvPr>
          <p:cNvSpPr>
            <a:spLocks/>
          </p:cNvSpPr>
          <p:nvPr/>
        </p:nvSpPr>
        <p:spPr bwMode="auto">
          <a:xfrm>
            <a:off x="17510664" y="10761521"/>
            <a:ext cx="607645" cy="60764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1" name="AutoShape 29">
            <a:extLst>
              <a:ext uri="{FF2B5EF4-FFF2-40B4-BE49-F238E27FC236}">
                <a16:creationId xmlns:a16="http://schemas.microsoft.com/office/drawing/2014/main" id="{9A5684F8-AB5D-2C4D-A95A-0822188797E7}"/>
              </a:ext>
            </a:extLst>
          </p:cNvPr>
          <p:cNvSpPr>
            <a:spLocks/>
          </p:cNvSpPr>
          <p:nvPr/>
        </p:nvSpPr>
        <p:spPr bwMode="auto">
          <a:xfrm>
            <a:off x="17639826" y="10931779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15599-E1F4-F542-A063-98E4E123454C}"/>
              </a:ext>
            </a:extLst>
          </p:cNvPr>
          <p:cNvSpPr txBox="1"/>
          <p:nvPr/>
        </p:nvSpPr>
        <p:spPr>
          <a:xfrm>
            <a:off x="18244538" y="10803734"/>
            <a:ext cx="43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</a:t>
            </a:r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brands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7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89F8FE-30A5-2A4E-86EE-7440E51F63FC}"/>
              </a:ext>
            </a:extLst>
          </p:cNvPr>
          <p:cNvGrpSpPr/>
          <p:nvPr/>
        </p:nvGrpSpPr>
        <p:grpSpPr>
          <a:xfrm>
            <a:off x="1481453" y="6362546"/>
            <a:ext cx="21424268" cy="6409798"/>
            <a:chOff x="1481453" y="5678261"/>
            <a:chExt cx="21424268" cy="6409798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A3B14E17-94C1-D246-9B59-CAF024C090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0176236"/>
                </p:ext>
              </p:extLst>
            </p:nvPr>
          </p:nvGraphicFramePr>
          <p:xfrm>
            <a:off x="1481453" y="5678261"/>
            <a:ext cx="21424268" cy="64097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6" name="Line">
              <a:extLst>
                <a:ext uri="{FF2B5EF4-FFF2-40B4-BE49-F238E27FC236}">
                  <a16:creationId xmlns:a16="http://schemas.microsoft.com/office/drawing/2014/main" id="{F2BDF927-5A13-A44D-BEFA-B92FEE57FEA6}"/>
                </a:ext>
              </a:extLst>
            </p:cNvPr>
            <p:cNvSpPr/>
            <p:nvPr/>
          </p:nvSpPr>
          <p:spPr>
            <a:xfrm rot="10800000" flipV="1">
              <a:off x="12419079" y="6156291"/>
              <a:ext cx="0" cy="538067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miter lim="400000"/>
              <a:headEnd type="none"/>
              <a:tailEnd type="non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F24DB8-E7BE-C947-A869-B599C55E12FB}"/>
                </a:ext>
              </a:extLst>
            </p:cNvPr>
            <p:cNvGrpSpPr/>
            <p:nvPr/>
          </p:nvGrpSpPr>
          <p:grpSpPr>
            <a:xfrm>
              <a:off x="12217309" y="6465452"/>
              <a:ext cx="392548" cy="392548"/>
              <a:chOff x="12148367" y="7040880"/>
              <a:chExt cx="530432" cy="53043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C34DFA-8A7B-A549-8190-ECF970B1E8AA}"/>
                  </a:ext>
                </a:extLst>
              </p:cNvPr>
              <p:cNvSpPr/>
              <p:nvPr/>
            </p:nvSpPr>
            <p:spPr>
              <a:xfrm>
                <a:off x="12148367" y="7040880"/>
                <a:ext cx="530432" cy="5304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29D4AC8-96C0-FF45-AD33-F7C0DDBCDA87}"/>
                  </a:ext>
                </a:extLst>
              </p:cNvPr>
              <p:cNvSpPr/>
              <p:nvPr/>
            </p:nvSpPr>
            <p:spPr>
              <a:xfrm>
                <a:off x="12269236" y="7163982"/>
                <a:ext cx="284228" cy="2842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889301-263B-A147-A98F-5D55C2127254}"/>
                </a:ext>
              </a:extLst>
            </p:cNvPr>
            <p:cNvGrpSpPr/>
            <p:nvPr/>
          </p:nvGrpSpPr>
          <p:grpSpPr>
            <a:xfrm>
              <a:off x="12217309" y="7468607"/>
              <a:ext cx="392548" cy="392548"/>
              <a:chOff x="12148367" y="7040880"/>
              <a:chExt cx="530432" cy="5304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FEC933F-E5EB-C54D-9767-2CE442EBEAA1}"/>
                  </a:ext>
                </a:extLst>
              </p:cNvPr>
              <p:cNvSpPr/>
              <p:nvPr/>
            </p:nvSpPr>
            <p:spPr>
              <a:xfrm>
                <a:off x="12148367" y="7040880"/>
                <a:ext cx="530432" cy="5304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F174E6B-E00F-5441-95EE-CC009C487390}"/>
                  </a:ext>
                </a:extLst>
              </p:cNvPr>
              <p:cNvSpPr/>
              <p:nvPr/>
            </p:nvSpPr>
            <p:spPr>
              <a:xfrm>
                <a:off x="12269236" y="7163982"/>
                <a:ext cx="284228" cy="2842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0870D-0DF2-6348-8009-CBFA439CB62F}"/>
              </a:ext>
            </a:extLst>
          </p:cNvPr>
          <p:cNvGrpSpPr/>
          <p:nvPr/>
        </p:nvGrpSpPr>
        <p:grpSpPr>
          <a:xfrm>
            <a:off x="13400757" y="4077868"/>
            <a:ext cx="8670775" cy="2335978"/>
            <a:chOff x="2097913" y="4590532"/>
            <a:chExt cx="8670775" cy="233597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D43F47-5B65-6C48-B287-28363A05BBD3}"/>
                </a:ext>
              </a:extLst>
            </p:cNvPr>
            <p:cNvSpPr txBox="1"/>
            <p:nvPr/>
          </p:nvSpPr>
          <p:spPr>
            <a:xfrm>
              <a:off x="2165647" y="5106035"/>
              <a:ext cx="287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02</a:t>
              </a:r>
            </a:p>
          </p:txBody>
        </p:sp>
        <p:sp>
          <p:nvSpPr>
            <p:cNvPr id="66" name="Rectangle 13">
              <a:extLst>
                <a:ext uri="{FF2B5EF4-FFF2-40B4-BE49-F238E27FC236}">
                  <a16:creationId xmlns:a16="http://schemas.microsoft.com/office/drawing/2014/main" id="{6A0FF209-BDCA-BB4B-8D76-502D805D7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657" y="4590532"/>
              <a:ext cx="5684031" cy="1333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8000" b="1" baseline="0" dirty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$34,750</a:t>
              </a:r>
              <a:endParaRPr lang="x-none" altLang="x-none" sz="8000" b="1" baseline="0">
                <a:solidFill>
                  <a:schemeClr val="accent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386091-970F-6A43-BDC0-C3E88B185C5F}"/>
                </a:ext>
              </a:extLst>
            </p:cNvPr>
            <p:cNvSpPr txBox="1"/>
            <p:nvPr/>
          </p:nvSpPr>
          <p:spPr>
            <a:xfrm>
              <a:off x="2097913" y="5972403"/>
              <a:ext cx="8670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4D307B-18C3-0242-AEB7-3E70F1E7BDED}"/>
              </a:ext>
            </a:extLst>
          </p:cNvPr>
          <p:cNvGrpSpPr/>
          <p:nvPr/>
        </p:nvGrpSpPr>
        <p:grpSpPr>
          <a:xfrm flipH="1">
            <a:off x="2766623" y="4077868"/>
            <a:ext cx="8670775" cy="2335978"/>
            <a:chOff x="2097913" y="4590532"/>
            <a:chExt cx="8670775" cy="233597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888C8A-D1B6-BD4E-8D05-7D8465EDE599}"/>
                </a:ext>
              </a:extLst>
            </p:cNvPr>
            <p:cNvSpPr txBox="1"/>
            <p:nvPr/>
          </p:nvSpPr>
          <p:spPr>
            <a:xfrm>
              <a:off x="2165647" y="5106035"/>
              <a:ext cx="287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01</a:t>
              </a:r>
            </a:p>
          </p:txBody>
        </p: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47919E9A-9D75-E642-BB9F-A012A993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657" y="4590532"/>
              <a:ext cx="5684031" cy="1333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defRPr/>
              </a:pPr>
              <a:r>
                <a:rPr lang="en-US" altLang="x-none" sz="80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$12,672</a:t>
              </a:r>
              <a:endParaRPr lang="x-none" altLang="x-none" sz="80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DCE937-0354-AF45-9069-8EA5B3949C87}"/>
                </a:ext>
              </a:extLst>
            </p:cNvPr>
            <p:cNvSpPr txBox="1"/>
            <p:nvPr/>
          </p:nvSpPr>
          <p:spPr>
            <a:xfrm>
              <a:off x="2097913" y="5972403"/>
              <a:ext cx="8670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Content Placeholder 5">
            <a:extLst>
              <a:ext uri="{FF2B5EF4-FFF2-40B4-BE49-F238E27FC236}">
                <a16:creationId xmlns:a16="http://schemas.microsoft.com/office/drawing/2014/main" id="{BAA80209-FAA3-6B4E-A1B6-C8778F8D3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045614"/>
              </p:ext>
            </p:extLst>
          </p:nvPr>
        </p:nvGraphicFramePr>
        <p:xfrm>
          <a:off x="1924999" y="4821228"/>
          <a:ext cx="14945074" cy="744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Gráfico 282">
            <a:extLst>
              <a:ext uri="{FF2B5EF4-FFF2-40B4-BE49-F238E27FC236}">
                <a16:creationId xmlns:a16="http://schemas.microsoft.com/office/drawing/2014/main" id="{43558955-E168-DC47-B62A-BE4B3E56DCB7}"/>
              </a:ext>
            </a:extLst>
          </p:cNvPr>
          <p:cNvGrpSpPr/>
          <p:nvPr/>
        </p:nvGrpSpPr>
        <p:grpSpPr>
          <a:xfrm>
            <a:off x="18229489" y="9120722"/>
            <a:ext cx="590788" cy="590786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32" name="Forma libre 285">
              <a:extLst>
                <a:ext uri="{FF2B5EF4-FFF2-40B4-BE49-F238E27FC236}">
                  <a16:creationId xmlns:a16="http://schemas.microsoft.com/office/drawing/2014/main" id="{BDD9519E-68CC-1C40-A60D-2D3379B838B3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286">
              <a:extLst>
                <a:ext uri="{FF2B5EF4-FFF2-40B4-BE49-F238E27FC236}">
                  <a16:creationId xmlns:a16="http://schemas.microsoft.com/office/drawing/2014/main" id="{F2C29D59-6A93-A748-8FB1-D932BE1222FE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28A74B-3A17-F340-A638-ED6F2BCE060A}"/>
              </a:ext>
            </a:extLst>
          </p:cNvPr>
          <p:cNvGrpSpPr/>
          <p:nvPr/>
        </p:nvGrpSpPr>
        <p:grpSpPr>
          <a:xfrm>
            <a:off x="18085530" y="4741384"/>
            <a:ext cx="4367122" cy="3159491"/>
            <a:chOff x="18085530" y="4741384"/>
            <a:chExt cx="4367122" cy="3159491"/>
          </a:xfrm>
        </p:grpSpPr>
        <p:grpSp>
          <p:nvGrpSpPr>
            <p:cNvPr id="34" name="Gráfico 229">
              <a:extLst>
                <a:ext uri="{FF2B5EF4-FFF2-40B4-BE49-F238E27FC236}">
                  <a16:creationId xmlns:a16="http://schemas.microsoft.com/office/drawing/2014/main" id="{011167DC-DBEB-864E-ADF5-8E3920C915E2}"/>
                </a:ext>
              </a:extLst>
            </p:cNvPr>
            <p:cNvGrpSpPr/>
            <p:nvPr/>
          </p:nvGrpSpPr>
          <p:grpSpPr>
            <a:xfrm>
              <a:off x="18168657" y="4741384"/>
              <a:ext cx="646334" cy="646332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35" name="Forma libre 427">
                <a:extLst>
                  <a:ext uri="{FF2B5EF4-FFF2-40B4-BE49-F238E27FC236}">
                    <a16:creationId xmlns:a16="http://schemas.microsoft.com/office/drawing/2014/main" id="{E01FF12D-340E-C84E-9BED-856D9C50AD7F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428">
                <a:extLst>
                  <a:ext uri="{FF2B5EF4-FFF2-40B4-BE49-F238E27FC236}">
                    <a16:creationId xmlns:a16="http://schemas.microsoft.com/office/drawing/2014/main" id="{D71FD3A9-1E6F-9D44-9FBE-42830A8731EA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E87F0D-CAA4-4245-8373-8C0FDD2DBA92}"/>
                </a:ext>
              </a:extLst>
            </p:cNvPr>
            <p:cNvGrpSpPr/>
            <p:nvPr/>
          </p:nvGrpSpPr>
          <p:grpSpPr>
            <a:xfrm>
              <a:off x="18085530" y="5438662"/>
              <a:ext cx="4367122" cy="2462213"/>
              <a:chOff x="16854865" y="13810797"/>
              <a:chExt cx="4367122" cy="24622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21BB7-5CCE-0042-B893-DE68BACFEB89}"/>
                  </a:ext>
                </a:extLst>
              </p:cNvPr>
              <p:cNvSpPr txBox="1"/>
              <p:nvPr/>
            </p:nvSpPr>
            <p:spPr>
              <a:xfrm>
                <a:off x="16854865" y="14457128"/>
                <a:ext cx="436712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A950E-7421-9442-B851-8D4ACA824072}"/>
                  </a:ext>
                </a:extLst>
              </p:cNvPr>
              <p:cNvSpPr txBox="1"/>
              <p:nvPr/>
            </p:nvSpPr>
            <p:spPr>
              <a:xfrm>
                <a:off x="16854865" y="13810797"/>
                <a:ext cx="4367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5BA608-D348-8A40-8724-FD4B36510433}"/>
              </a:ext>
            </a:extLst>
          </p:cNvPr>
          <p:cNvGrpSpPr/>
          <p:nvPr/>
        </p:nvGrpSpPr>
        <p:grpSpPr>
          <a:xfrm>
            <a:off x="18085530" y="9801843"/>
            <a:ext cx="4367122" cy="2462213"/>
            <a:chOff x="16854865" y="17328176"/>
            <a:chExt cx="4367122" cy="24622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95838F-845B-A34D-A11E-A014808B6E59}"/>
                </a:ext>
              </a:extLst>
            </p:cNvPr>
            <p:cNvSpPr txBox="1"/>
            <p:nvPr/>
          </p:nvSpPr>
          <p:spPr>
            <a:xfrm>
              <a:off x="16854865" y="1797450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F84834-C225-9C46-830D-18D775A88194}"/>
                </a:ext>
              </a:extLst>
            </p:cNvPr>
            <p:cNvSpPr txBox="1"/>
            <p:nvPr/>
          </p:nvSpPr>
          <p:spPr>
            <a:xfrm>
              <a:off x="16854865" y="1732817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30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FE4B4E-BDDE-7242-ABBC-17AF32E10A83}"/>
              </a:ext>
            </a:extLst>
          </p:cNvPr>
          <p:cNvGrpSpPr/>
          <p:nvPr/>
        </p:nvGrpSpPr>
        <p:grpSpPr>
          <a:xfrm>
            <a:off x="7816943" y="3996290"/>
            <a:ext cx="8743766" cy="6101948"/>
            <a:chOff x="5881834" y="4187098"/>
            <a:chExt cx="12613984" cy="8943066"/>
          </a:xfrm>
        </p:grpSpPr>
        <p:graphicFrame>
          <p:nvGraphicFramePr>
            <p:cNvPr id="38" name="Chart Placeholder 11">
              <a:extLst>
                <a:ext uri="{FF2B5EF4-FFF2-40B4-BE49-F238E27FC236}">
                  <a16:creationId xmlns:a16="http://schemas.microsoft.com/office/drawing/2014/main" id="{CF7EA3C7-F8E8-2144-AF82-B9A6C09215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4985797"/>
                </p:ext>
              </p:extLst>
            </p:nvPr>
          </p:nvGraphicFramePr>
          <p:xfrm>
            <a:off x="5881834" y="4187098"/>
            <a:ext cx="12613984" cy="89430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7B6AAA5-58D6-F74B-A209-2E536657DB0B}"/>
                </a:ext>
              </a:extLst>
            </p:cNvPr>
            <p:cNvSpPr/>
            <p:nvPr/>
          </p:nvSpPr>
          <p:spPr>
            <a:xfrm>
              <a:off x="9494397" y="5956876"/>
              <a:ext cx="5398380" cy="53983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44413-EC0E-3047-9C57-D5F9FEE3324B}"/>
              </a:ext>
            </a:extLst>
          </p:cNvPr>
          <p:cNvGrpSpPr/>
          <p:nvPr/>
        </p:nvGrpSpPr>
        <p:grpSpPr>
          <a:xfrm>
            <a:off x="660558" y="3996290"/>
            <a:ext cx="8743766" cy="6101948"/>
            <a:chOff x="660558" y="5328394"/>
            <a:chExt cx="8743766" cy="61019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2E0C1A-0F16-6741-BF17-F89FAB53F0B4}"/>
                </a:ext>
              </a:extLst>
            </p:cNvPr>
            <p:cNvGrpSpPr/>
            <p:nvPr/>
          </p:nvGrpSpPr>
          <p:grpSpPr>
            <a:xfrm>
              <a:off x="660558" y="5328394"/>
              <a:ext cx="8743766" cy="6101948"/>
              <a:chOff x="5881834" y="4187098"/>
              <a:chExt cx="12613984" cy="8943066"/>
            </a:xfrm>
          </p:grpSpPr>
          <p:graphicFrame>
            <p:nvGraphicFramePr>
              <p:cNvPr id="44" name="Chart Placeholder 11">
                <a:extLst>
                  <a:ext uri="{FF2B5EF4-FFF2-40B4-BE49-F238E27FC236}">
                    <a16:creationId xmlns:a16="http://schemas.microsoft.com/office/drawing/2014/main" id="{AED74CCD-5E83-964A-B9B7-8327C158B6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433464"/>
                  </p:ext>
                </p:extLst>
              </p:nvPr>
            </p:nvGraphicFramePr>
            <p:xfrm>
              <a:off x="5881834" y="4187098"/>
              <a:ext cx="12613984" cy="89430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55A77FA-BB16-404B-BDEF-721BA4AB674E}"/>
                  </a:ext>
                </a:extLst>
              </p:cNvPr>
              <p:cNvSpPr/>
              <p:nvPr/>
            </p:nvSpPr>
            <p:spPr>
              <a:xfrm>
                <a:off x="9494397" y="5956876"/>
                <a:ext cx="5398380" cy="53983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E77A-9548-284C-AD12-0A6E81608D05}"/>
                </a:ext>
              </a:extLst>
            </p:cNvPr>
            <p:cNvGrpSpPr/>
            <p:nvPr/>
          </p:nvGrpSpPr>
          <p:grpSpPr>
            <a:xfrm>
              <a:off x="3158114" y="7341803"/>
              <a:ext cx="3748654" cy="2255452"/>
              <a:chOff x="3158114" y="7341803"/>
              <a:chExt cx="3748654" cy="2255452"/>
            </a:xfrm>
          </p:grpSpPr>
          <p:sp>
            <p:nvSpPr>
              <p:cNvPr id="47" name="Rectangle 25">
                <a:extLst>
                  <a:ext uri="{FF2B5EF4-FFF2-40B4-BE49-F238E27FC236}">
                    <a16:creationId xmlns:a16="http://schemas.microsoft.com/office/drawing/2014/main" id="{195D2C99-6AA4-A347-98F9-75E20F8EA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587" y="7341803"/>
                <a:ext cx="2829708" cy="1210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Name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48" name="Rectangle 26">
                <a:extLst>
                  <a:ext uri="{FF2B5EF4-FFF2-40B4-BE49-F238E27FC236}">
                    <a16:creationId xmlns:a16="http://schemas.microsoft.com/office/drawing/2014/main" id="{5A166F35-0298-9E4C-A059-10E4E6D06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8114" y="8479000"/>
                <a:ext cx="3748654" cy="1118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+1.7%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CE640E-E60E-5B46-9C84-BAA34C7BB816}"/>
              </a:ext>
            </a:extLst>
          </p:cNvPr>
          <p:cNvGrpSpPr/>
          <p:nvPr/>
        </p:nvGrpSpPr>
        <p:grpSpPr>
          <a:xfrm>
            <a:off x="10314499" y="6009699"/>
            <a:ext cx="3748654" cy="2255452"/>
            <a:chOff x="10314499" y="7341803"/>
            <a:chExt cx="3748654" cy="2255452"/>
          </a:xfrm>
        </p:grpSpPr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1FEFFB60-023B-F347-A9C0-162BAA7C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3972" y="7341803"/>
              <a:ext cx="2829708" cy="121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Name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AF791101-8E9D-FF4C-8252-43D24C308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4499" y="8479000"/>
              <a:ext cx="3748654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+3.4%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42830D-F3DC-5547-AEAF-B2460E171AE5}"/>
              </a:ext>
            </a:extLst>
          </p:cNvPr>
          <p:cNvGrpSpPr/>
          <p:nvPr/>
        </p:nvGrpSpPr>
        <p:grpSpPr>
          <a:xfrm>
            <a:off x="14982851" y="3996290"/>
            <a:ext cx="8743766" cy="6101948"/>
            <a:chOff x="660558" y="5328394"/>
            <a:chExt cx="8743766" cy="61019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9F9A54-C1C8-444C-A33B-12063822F74E}"/>
                </a:ext>
              </a:extLst>
            </p:cNvPr>
            <p:cNvGrpSpPr/>
            <p:nvPr/>
          </p:nvGrpSpPr>
          <p:grpSpPr>
            <a:xfrm>
              <a:off x="660558" y="5328394"/>
              <a:ext cx="8743766" cy="6101948"/>
              <a:chOff x="5881834" y="4187098"/>
              <a:chExt cx="12613984" cy="8943066"/>
            </a:xfrm>
          </p:grpSpPr>
          <p:graphicFrame>
            <p:nvGraphicFramePr>
              <p:cNvPr id="52" name="Chart Placeholder 11">
                <a:extLst>
                  <a:ext uri="{FF2B5EF4-FFF2-40B4-BE49-F238E27FC236}">
                    <a16:creationId xmlns:a16="http://schemas.microsoft.com/office/drawing/2014/main" id="{425C7259-CA87-8848-8C56-E3B1BBFDA4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4985797"/>
                  </p:ext>
                </p:extLst>
              </p:nvPr>
            </p:nvGraphicFramePr>
            <p:xfrm>
              <a:off x="5881834" y="4187098"/>
              <a:ext cx="12613984" cy="89430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9C63E73-1DE3-B942-8519-5D69ABB83ED0}"/>
                  </a:ext>
                </a:extLst>
              </p:cNvPr>
              <p:cNvSpPr/>
              <p:nvPr/>
            </p:nvSpPr>
            <p:spPr>
              <a:xfrm>
                <a:off x="9494397" y="5956876"/>
                <a:ext cx="5398380" cy="53983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4F899F-8D67-BF40-A463-9DC7A0038B23}"/>
                </a:ext>
              </a:extLst>
            </p:cNvPr>
            <p:cNvGrpSpPr/>
            <p:nvPr/>
          </p:nvGrpSpPr>
          <p:grpSpPr>
            <a:xfrm>
              <a:off x="3158114" y="7341803"/>
              <a:ext cx="3748654" cy="2255452"/>
              <a:chOff x="3158114" y="7341803"/>
              <a:chExt cx="3748654" cy="2255452"/>
            </a:xfrm>
          </p:grpSpPr>
          <p:sp>
            <p:nvSpPr>
              <p:cNvPr id="50" name="Rectangle 25">
                <a:extLst>
                  <a:ext uri="{FF2B5EF4-FFF2-40B4-BE49-F238E27FC236}">
                    <a16:creationId xmlns:a16="http://schemas.microsoft.com/office/drawing/2014/main" id="{AD27CF83-6E2F-B242-8FAE-785B498F3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587" y="7341803"/>
                <a:ext cx="2829708" cy="1210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Name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51" name="Rectangle 26">
                <a:extLst>
                  <a:ext uri="{FF2B5EF4-FFF2-40B4-BE49-F238E27FC236}">
                    <a16:creationId xmlns:a16="http://schemas.microsoft.com/office/drawing/2014/main" id="{7CEBCA9D-D4FB-334D-9A10-A49E82E5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8114" y="8479000"/>
                <a:ext cx="3748654" cy="1118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+2.9%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9DF4953-A56A-634A-B6E5-EFB84493C0DC}"/>
              </a:ext>
            </a:extLst>
          </p:cNvPr>
          <p:cNvGrpSpPr/>
          <p:nvPr/>
        </p:nvGrpSpPr>
        <p:grpSpPr>
          <a:xfrm>
            <a:off x="2332406" y="10429359"/>
            <a:ext cx="5400070" cy="2133399"/>
            <a:chOff x="1607423" y="5712546"/>
            <a:chExt cx="5400070" cy="21333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7FE01C6-7FE4-A148-84BA-C24CF26437BB}"/>
                </a:ext>
              </a:extLst>
            </p:cNvPr>
            <p:cNvSpPr txBox="1"/>
            <p:nvPr/>
          </p:nvSpPr>
          <p:spPr>
            <a:xfrm>
              <a:off x="2056137" y="5712546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E81B9AF-E813-3448-B168-8E24C01D4683}"/>
                </a:ext>
              </a:extLst>
            </p:cNvPr>
            <p:cNvGrpSpPr/>
            <p:nvPr/>
          </p:nvGrpSpPr>
          <p:grpSpPr>
            <a:xfrm>
              <a:off x="1607423" y="6951259"/>
              <a:ext cx="5400070" cy="894686"/>
              <a:chOff x="2024858" y="10476689"/>
              <a:chExt cx="5400070" cy="894686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822836AE-9426-784E-A3C7-75FCD3405DCA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13BFEDA-A827-9C4D-BBBE-4C6169B19F15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78" name="Oval 18">
                  <a:extLst>
                    <a:ext uri="{FF2B5EF4-FFF2-40B4-BE49-F238E27FC236}">
                      <a16:creationId xmlns:a16="http://schemas.microsoft.com/office/drawing/2014/main" id="{6ABA662E-9DE6-6847-B8A3-771F203BE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79" name="AutoShape 19">
                  <a:extLst>
                    <a:ext uri="{FF2B5EF4-FFF2-40B4-BE49-F238E27FC236}">
                      <a16:creationId xmlns:a16="http://schemas.microsoft.com/office/drawing/2014/main" id="{2B7B3CCE-A9D6-2A41-BB1E-A9D540BB2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D972928-8528-C449-A001-BBA9FF603660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58FCC33-3603-074B-8971-DD04C434083B}"/>
              </a:ext>
            </a:extLst>
          </p:cNvPr>
          <p:cNvGrpSpPr/>
          <p:nvPr/>
        </p:nvGrpSpPr>
        <p:grpSpPr>
          <a:xfrm>
            <a:off x="9488791" y="10429359"/>
            <a:ext cx="5400070" cy="2133399"/>
            <a:chOff x="1607423" y="5712546"/>
            <a:chExt cx="5400070" cy="21333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CDB20D-EDF7-BA4F-8A16-905B9EBE8B53}"/>
                </a:ext>
              </a:extLst>
            </p:cNvPr>
            <p:cNvSpPr txBox="1"/>
            <p:nvPr/>
          </p:nvSpPr>
          <p:spPr>
            <a:xfrm>
              <a:off x="2056137" y="5712546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B5502E4-E239-8947-A19A-525727894767}"/>
                </a:ext>
              </a:extLst>
            </p:cNvPr>
            <p:cNvGrpSpPr/>
            <p:nvPr/>
          </p:nvGrpSpPr>
          <p:grpSpPr>
            <a:xfrm>
              <a:off x="1607423" y="6951259"/>
              <a:ext cx="5400070" cy="894686"/>
              <a:chOff x="2024858" y="10476689"/>
              <a:chExt cx="5400070" cy="894686"/>
            </a:xfrm>
          </p:grpSpPr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80CBE8FB-5D5E-9743-88D4-E14938C0A426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2E8B498-1954-6246-B502-711747001CAF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12" name="Oval 18">
                  <a:extLst>
                    <a:ext uri="{FF2B5EF4-FFF2-40B4-BE49-F238E27FC236}">
                      <a16:creationId xmlns:a16="http://schemas.microsoft.com/office/drawing/2014/main" id="{83D7DEA0-3006-8B4A-A628-BF79BF9DF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13" name="AutoShape 19">
                  <a:extLst>
                    <a:ext uri="{FF2B5EF4-FFF2-40B4-BE49-F238E27FC236}">
                      <a16:creationId xmlns:a16="http://schemas.microsoft.com/office/drawing/2014/main" id="{4D9ACE6D-AFF8-924A-856A-8BA656548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1FE818D-74EA-114F-88FA-D0FCAD62640C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7119944-C86E-6E41-9FE9-9DF85EB832AE}"/>
              </a:ext>
            </a:extLst>
          </p:cNvPr>
          <p:cNvGrpSpPr/>
          <p:nvPr/>
        </p:nvGrpSpPr>
        <p:grpSpPr>
          <a:xfrm>
            <a:off x="16654700" y="10429359"/>
            <a:ext cx="5400070" cy="2133399"/>
            <a:chOff x="1607423" y="5712546"/>
            <a:chExt cx="5400070" cy="21333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A3875F3-E359-F848-BEAA-5425EB533D3F}"/>
                </a:ext>
              </a:extLst>
            </p:cNvPr>
            <p:cNvSpPr txBox="1"/>
            <p:nvPr/>
          </p:nvSpPr>
          <p:spPr>
            <a:xfrm>
              <a:off x="2056137" y="5712546"/>
              <a:ext cx="45026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93AF3C-41CF-AF4E-9F87-7C47FD09BD67}"/>
                </a:ext>
              </a:extLst>
            </p:cNvPr>
            <p:cNvGrpSpPr/>
            <p:nvPr/>
          </p:nvGrpSpPr>
          <p:grpSpPr>
            <a:xfrm>
              <a:off x="1607423" y="6951259"/>
              <a:ext cx="5400070" cy="894686"/>
              <a:chOff x="2024858" y="10476689"/>
              <a:chExt cx="5400070" cy="894686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BA0A2134-87C6-0B47-895E-F3D2318B3232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F2D9A76-A8B7-F14B-A1D4-D4287356EEF7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20" name="Oval 18">
                  <a:extLst>
                    <a:ext uri="{FF2B5EF4-FFF2-40B4-BE49-F238E27FC236}">
                      <a16:creationId xmlns:a16="http://schemas.microsoft.com/office/drawing/2014/main" id="{8A254399-243C-4448-8ADD-69AE2C0F1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21" name="AutoShape 19">
                  <a:extLst>
                    <a:ext uri="{FF2B5EF4-FFF2-40B4-BE49-F238E27FC236}">
                      <a16:creationId xmlns:a16="http://schemas.microsoft.com/office/drawing/2014/main" id="{9281FE92-6872-524C-914D-61282A6E4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D80C9B1-43B8-FF4A-915D-8CD25990FDF6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344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1E198-8CF1-304D-A999-B57EB22CC4D3}"/>
              </a:ext>
            </a:extLst>
          </p:cNvPr>
          <p:cNvGrpSpPr/>
          <p:nvPr/>
        </p:nvGrpSpPr>
        <p:grpSpPr>
          <a:xfrm>
            <a:off x="2425469" y="3844019"/>
            <a:ext cx="19526714" cy="8280885"/>
            <a:chOff x="1553333" y="3720451"/>
            <a:chExt cx="19526714" cy="8280885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0796F25-FC5F-E740-99E0-B634B03155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6202951"/>
                </p:ext>
              </p:extLst>
            </p:nvPr>
          </p:nvGraphicFramePr>
          <p:xfrm>
            <a:off x="1553333" y="3720451"/>
            <a:ext cx="14749113" cy="72714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099C6D-A4FC-5943-936C-9B2740EDD8B2}"/>
                </a:ext>
              </a:extLst>
            </p:cNvPr>
            <p:cNvGrpSpPr/>
            <p:nvPr/>
          </p:nvGrpSpPr>
          <p:grpSpPr>
            <a:xfrm>
              <a:off x="1796798" y="11416561"/>
              <a:ext cx="10140773" cy="584775"/>
              <a:chOff x="1655094" y="11416561"/>
              <a:chExt cx="10140773" cy="5847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8297BB-1EF9-834C-BE3D-4A7CA9E7C8F1}"/>
                  </a:ext>
                </a:extLst>
              </p:cNvPr>
              <p:cNvSpPr txBox="1"/>
              <p:nvPr/>
            </p:nvSpPr>
            <p:spPr>
              <a:xfrm>
                <a:off x="2106514" y="11416561"/>
                <a:ext cx="3180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2B681F-055E-7C46-86EE-B11F66C808A8}"/>
                  </a:ext>
                </a:extLst>
              </p:cNvPr>
              <p:cNvSpPr txBox="1"/>
              <p:nvPr/>
            </p:nvSpPr>
            <p:spPr>
              <a:xfrm>
                <a:off x="5951714" y="11416561"/>
                <a:ext cx="3180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9BDFD4-FECB-AE4B-B115-22C4B4CEEE62}"/>
                  </a:ext>
                </a:extLst>
              </p:cNvPr>
              <p:cNvSpPr txBox="1"/>
              <p:nvPr/>
            </p:nvSpPr>
            <p:spPr>
              <a:xfrm>
                <a:off x="9522742" y="11416561"/>
                <a:ext cx="2273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B114645-5637-7540-94D8-865185712AFA}"/>
                  </a:ext>
                </a:extLst>
              </p:cNvPr>
              <p:cNvSpPr/>
              <p:nvPr/>
            </p:nvSpPr>
            <p:spPr>
              <a:xfrm>
                <a:off x="1655094" y="11600791"/>
                <a:ext cx="278447" cy="2784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79BD059-95A3-EC4B-AB76-A76084CD94EF}"/>
                  </a:ext>
                </a:extLst>
              </p:cNvPr>
              <p:cNvSpPr/>
              <p:nvPr/>
            </p:nvSpPr>
            <p:spPr>
              <a:xfrm>
                <a:off x="9045160" y="11600791"/>
                <a:ext cx="278447" cy="27844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84DA370-35BE-CE42-8D8B-C95C74432255}"/>
                  </a:ext>
                </a:extLst>
              </p:cNvPr>
              <p:cNvSpPr/>
              <p:nvPr/>
            </p:nvSpPr>
            <p:spPr>
              <a:xfrm>
                <a:off x="5480098" y="11600791"/>
                <a:ext cx="278447" cy="2784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E658EB-26AB-2A48-9078-7DBEAF3FC4E8}"/>
                </a:ext>
              </a:extLst>
            </p:cNvPr>
            <p:cNvGrpSpPr/>
            <p:nvPr/>
          </p:nvGrpSpPr>
          <p:grpSpPr>
            <a:xfrm>
              <a:off x="17233678" y="4607760"/>
              <a:ext cx="3846369" cy="7393576"/>
              <a:chOff x="17233678" y="4607760"/>
              <a:chExt cx="3549159" cy="682227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563D8F-B095-B44A-A5A3-E2AF84058D75}"/>
                  </a:ext>
                </a:extLst>
              </p:cNvPr>
              <p:cNvSpPr/>
              <p:nvPr/>
            </p:nvSpPr>
            <p:spPr>
              <a:xfrm>
                <a:off x="18049875" y="9513269"/>
                <a:ext cx="1916763" cy="1916763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8616B8C-41BE-5148-AB7A-3ADB47C21DD6}"/>
                  </a:ext>
                </a:extLst>
              </p:cNvPr>
              <p:cNvSpPr/>
              <p:nvPr/>
            </p:nvSpPr>
            <p:spPr>
              <a:xfrm>
                <a:off x="17233678" y="4607760"/>
                <a:ext cx="3549159" cy="354915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9CAB61E-1E79-E346-9FCC-AE8E011995DE}"/>
                  </a:ext>
                </a:extLst>
              </p:cNvPr>
              <p:cNvSpPr/>
              <p:nvPr/>
            </p:nvSpPr>
            <p:spPr>
              <a:xfrm>
                <a:off x="17616154" y="7388214"/>
                <a:ext cx="2784207" cy="2784207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áfico 229">
                <a:extLst>
                  <a:ext uri="{FF2B5EF4-FFF2-40B4-BE49-F238E27FC236}">
                    <a16:creationId xmlns:a16="http://schemas.microsoft.com/office/drawing/2014/main" id="{F25348B8-FC59-224E-BB8A-62FD7BC88862}"/>
                  </a:ext>
                </a:extLst>
              </p:cNvPr>
              <p:cNvGrpSpPr/>
              <p:nvPr/>
            </p:nvGrpSpPr>
            <p:grpSpPr>
              <a:xfrm>
                <a:off x="18818898" y="4817199"/>
                <a:ext cx="368003" cy="368002"/>
                <a:chOff x="5119693" y="5589008"/>
                <a:chExt cx="654197" cy="654197"/>
              </a:xfrm>
              <a:solidFill>
                <a:schemeClr val="bg1"/>
              </a:solidFill>
            </p:grpSpPr>
            <p:sp>
              <p:nvSpPr>
                <p:cNvPr id="59" name="Forma libre 427">
                  <a:extLst>
                    <a:ext uri="{FF2B5EF4-FFF2-40B4-BE49-F238E27FC236}">
                      <a16:creationId xmlns:a16="http://schemas.microsoft.com/office/drawing/2014/main" id="{777809C7-1EFD-1848-8F23-53F7EF173A2C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0" name="Forma libre 428">
                  <a:extLst>
                    <a:ext uri="{FF2B5EF4-FFF2-40B4-BE49-F238E27FC236}">
                      <a16:creationId xmlns:a16="http://schemas.microsoft.com/office/drawing/2014/main" id="{B2B62120-8CD9-1047-A82C-2784574647E4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62" name="Gráfico 236">
                <a:extLst>
                  <a:ext uri="{FF2B5EF4-FFF2-40B4-BE49-F238E27FC236}">
                    <a16:creationId xmlns:a16="http://schemas.microsoft.com/office/drawing/2014/main" id="{AA069D4F-1F69-8446-91DB-FEE958A4AA55}"/>
                  </a:ext>
                </a:extLst>
              </p:cNvPr>
              <p:cNvSpPr/>
              <p:nvPr/>
            </p:nvSpPr>
            <p:spPr>
              <a:xfrm>
                <a:off x="18842574" y="7596019"/>
                <a:ext cx="335353" cy="365839"/>
              </a:xfrm>
              <a:custGeom>
                <a:avLst/>
                <a:gdLst>
                  <a:gd name="connsiteX0" fmla="*/ 516886 w 523263"/>
                  <a:gd name="connsiteY0" fmla="*/ 132174 h 570831"/>
                  <a:gd name="connsiteX1" fmla="*/ 267148 w 523263"/>
                  <a:gd name="connsiteY1" fmla="*/ 1359 h 570831"/>
                  <a:gd name="connsiteX2" fmla="*/ 256115 w 523263"/>
                  <a:gd name="connsiteY2" fmla="*/ 1359 h 570831"/>
                  <a:gd name="connsiteX3" fmla="*/ 159339 w 523263"/>
                  <a:gd name="connsiteY3" fmla="*/ 52052 h 570831"/>
                  <a:gd name="connsiteX4" fmla="*/ 152963 w 523263"/>
                  <a:gd name="connsiteY4" fmla="*/ 62655 h 570831"/>
                  <a:gd name="connsiteX5" fmla="*/ 159466 w 523263"/>
                  <a:gd name="connsiteY5" fmla="*/ 73189 h 570831"/>
                  <a:gd name="connsiteX6" fmla="*/ 397835 w 523263"/>
                  <a:gd name="connsiteY6" fmla="*/ 194400 h 570831"/>
                  <a:gd name="connsiteX7" fmla="*/ 402837 w 523263"/>
                  <a:gd name="connsiteY7" fmla="*/ 199564 h 570831"/>
                  <a:gd name="connsiteX8" fmla="*/ 404338 w 523263"/>
                  <a:gd name="connsiteY8" fmla="*/ 205004 h 570831"/>
                  <a:gd name="connsiteX9" fmla="*/ 404338 w 523263"/>
                  <a:gd name="connsiteY9" fmla="*/ 368663 h 570831"/>
                  <a:gd name="connsiteX10" fmla="*/ 392445 w 523263"/>
                  <a:gd name="connsiteY10" fmla="*/ 380556 h 570831"/>
                  <a:gd name="connsiteX11" fmla="*/ 380553 w 523263"/>
                  <a:gd name="connsiteY11" fmla="*/ 368663 h 570831"/>
                  <a:gd name="connsiteX12" fmla="*/ 380553 w 523263"/>
                  <a:gd name="connsiteY12" fmla="*/ 219589 h 570831"/>
                  <a:gd name="connsiteX13" fmla="*/ 371998 w 523263"/>
                  <a:gd name="connsiteY13" fmla="*/ 207955 h 570831"/>
                  <a:gd name="connsiteX14" fmla="*/ 371982 w 523263"/>
                  <a:gd name="connsiteY14" fmla="*/ 207941 h 570831"/>
                  <a:gd name="connsiteX15" fmla="*/ 118540 w 523263"/>
                  <a:gd name="connsiteY15" fmla="*/ 79065 h 570831"/>
                  <a:gd name="connsiteX16" fmla="*/ 107635 w 523263"/>
                  <a:gd name="connsiteY16" fmla="*/ 79136 h 570831"/>
                  <a:gd name="connsiteX17" fmla="*/ 6376 w 523263"/>
                  <a:gd name="connsiteY17" fmla="*/ 132175 h 570831"/>
                  <a:gd name="connsiteX18" fmla="*/ 6276 w 523263"/>
                  <a:gd name="connsiteY18" fmla="*/ 132415 h 570831"/>
                  <a:gd name="connsiteX19" fmla="*/ 0 w 523263"/>
                  <a:gd name="connsiteY19" fmla="*/ 142709 h 570831"/>
                  <a:gd name="connsiteX20" fmla="*/ 0 w 523263"/>
                  <a:gd name="connsiteY20" fmla="*/ 428124 h 570831"/>
                  <a:gd name="connsiteX21" fmla="*/ 6376 w 523263"/>
                  <a:gd name="connsiteY21" fmla="*/ 438658 h 570831"/>
                  <a:gd name="connsiteX22" fmla="*/ 256115 w 523263"/>
                  <a:gd name="connsiteY22" fmla="*/ 569473 h 570831"/>
                  <a:gd name="connsiteX23" fmla="*/ 261620 w 523263"/>
                  <a:gd name="connsiteY23" fmla="*/ 570832 h 570831"/>
                  <a:gd name="connsiteX24" fmla="*/ 267021 w 523263"/>
                  <a:gd name="connsiteY24" fmla="*/ 569351 h 570831"/>
                  <a:gd name="connsiteX25" fmla="*/ 267149 w 523263"/>
                  <a:gd name="connsiteY25" fmla="*/ 569473 h 570831"/>
                  <a:gd name="connsiteX26" fmla="*/ 516887 w 523263"/>
                  <a:gd name="connsiteY26" fmla="*/ 438658 h 570831"/>
                  <a:gd name="connsiteX27" fmla="*/ 523264 w 523263"/>
                  <a:gd name="connsiteY27" fmla="*/ 428124 h 570831"/>
                  <a:gd name="connsiteX28" fmla="*/ 523264 w 523263"/>
                  <a:gd name="connsiteY28" fmla="*/ 142707 h 570831"/>
                  <a:gd name="connsiteX29" fmla="*/ 516886 w 523263"/>
                  <a:gd name="connsiteY29" fmla="*/ 132174 h 570831"/>
                  <a:gd name="connsiteX30" fmla="*/ 249739 w 523263"/>
                  <a:gd name="connsiteY30" fmla="*/ 539286 h 570831"/>
                  <a:gd name="connsiteX31" fmla="*/ 23785 w 523263"/>
                  <a:gd name="connsiteY31" fmla="*/ 420923 h 570831"/>
                  <a:gd name="connsiteX32" fmla="*/ 23785 w 523263"/>
                  <a:gd name="connsiteY32" fmla="*/ 162361 h 570831"/>
                  <a:gd name="connsiteX33" fmla="*/ 249740 w 523263"/>
                  <a:gd name="connsiteY33" fmla="*/ 280717 h 570831"/>
                  <a:gd name="connsiteX34" fmla="*/ 249740 w 523263"/>
                  <a:gd name="connsiteY34" fmla="*/ 539286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23263" h="570831">
                    <a:moveTo>
                      <a:pt x="516886" y="132174"/>
                    </a:moveTo>
                    <a:lnTo>
                      <a:pt x="267148" y="1359"/>
                    </a:lnTo>
                    <a:cubicBezTo>
                      <a:pt x="263687" y="-453"/>
                      <a:pt x="259575" y="-453"/>
                      <a:pt x="256115" y="1359"/>
                    </a:cubicBezTo>
                    <a:lnTo>
                      <a:pt x="159339" y="52052"/>
                    </a:lnTo>
                    <a:cubicBezTo>
                      <a:pt x="155390" y="54119"/>
                      <a:pt x="152939" y="58208"/>
                      <a:pt x="152963" y="62655"/>
                    </a:cubicBezTo>
                    <a:cubicBezTo>
                      <a:pt x="152986" y="67104"/>
                      <a:pt x="155495" y="71167"/>
                      <a:pt x="159466" y="73189"/>
                    </a:cubicBezTo>
                    <a:lnTo>
                      <a:pt x="397835" y="194400"/>
                    </a:lnTo>
                    <a:cubicBezTo>
                      <a:pt x="400434" y="195722"/>
                      <a:pt x="401991" y="197939"/>
                      <a:pt x="402837" y="199564"/>
                    </a:cubicBezTo>
                    <a:cubicBezTo>
                      <a:pt x="403824" y="201482"/>
                      <a:pt x="404338" y="203305"/>
                      <a:pt x="404338" y="205004"/>
                    </a:cubicBezTo>
                    <a:lnTo>
                      <a:pt x="404338" y="368663"/>
                    </a:lnTo>
                    <a:cubicBezTo>
                      <a:pt x="404338" y="375224"/>
                      <a:pt x="399008" y="380556"/>
                      <a:pt x="392445" y="380556"/>
                    </a:cubicBezTo>
                    <a:cubicBezTo>
                      <a:pt x="385884" y="380556"/>
                      <a:pt x="380553" y="375225"/>
                      <a:pt x="380553" y="368663"/>
                    </a:cubicBezTo>
                    <a:lnTo>
                      <a:pt x="380553" y="219589"/>
                    </a:lnTo>
                    <a:cubicBezTo>
                      <a:pt x="380553" y="215121"/>
                      <a:pt x="375994" y="209989"/>
                      <a:pt x="371998" y="207955"/>
                    </a:cubicBezTo>
                    <a:lnTo>
                      <a:pt x="371982" y="207941"/>
                    </a:lnTo>
                    <a:lnTo>
                      <a:pt x="118540" y="79065"/>
                    </a:lnTo>
                    <a:cubicBezTo>
                      <a:pt x="115125" y="77335"/>
                      <a:pt x="111072" y="77358"/>
                      <a:pt x="107635" y="79136"/>
                    </a:cubicBezTo>
                    <a:lnTo>
                      <a:pt x="6376" y="132175"/>
                    </a:lnTo>
                    <a:cubicBezTo>
                      <a:pt x="6251" y="132241"/>
                      <a:pt x="6375" y="132344"/>
                      <a:pt x="6276" y="132415"/>
                    </a:cubicBezTo>
                    <a:cubicBezTo>
                      <a:pt x="2593" y="134434"/>
                      <a:pt x="0" y="138207"/>
                      <a:pt x="0" y="142709"/>
                    </a:cubicBezTo>
                    <a:lnTo>
                      <a:pt x="0" y="428124"/>
                    </a:lnTo>
                    <a:cubicBezTo>
                      <a:pt x="0" y="432549"/>
                      <a:pt x="2451" y="436602"/>
                      <a:pt x="6376" y="438658"/>
                    </a:cubicBezTo>
                    <a:lnTo>
                      <a:pt x="256115" y="569473"/>
                    </a:lnTo>
                    <a:cubicBezTo>
                      <a:pt x="257880" y="570402"/>
                      <a:pt x="259762" y="570832"/>
                      <a:pt x="261620" y="570832"/>
                    </a:cubicBezTo>
                    <a:cubicBezTo>
                      <a:pt x="263522" y="570832"/>
                      <a:pt x="265339" y="570215"/>
                      <a:pt x="267021" y="569351"/>
                    </a:cubicBezTo>
                    <a:cubicBezTo>
                      <a:pt x="267063" y="569345"/>
                      <a:pt x="267107" y="569495"/>
                      <a:pt x="267149" y="569473"/>
                    </a:cubicBezTo>
                    <a:lnTo>
                      <a:pt x="516887" y="438658"/>
                    </a:lnTo>
                    <a:cubicBezTo>
                      <a:pt x="520813" y="436602"/>
                      <a:pt x="523264" y="432549"/>
                      <a:pt x="523264" y="428124"/>
                    </a:cubicBezTo>
                    <a:lnTo>
                      <a:pt x="523264" y="142707"/>
                    </a:lnTo>
                    <a:cubicBezTo>
                      <a:pt x="523262" y="138282"/>
                      <a:pt x="520812" y="134230"/>
                      <a:pt x="516886" y="132174"/>
                    </a:cubicBezTo>
                    <a:close/>
                    <a:moveTo>
                      <a:pt x="249739" y="539286"/>
                    </a:moveTo>
                    <a:lnTo>
                      <a:pt x="23785" y="420923"/>
                    </a:lnTo>
                    <a:lnTo>
                      <a:pt x="23785" y="162361"/>
                    </a:lnTo>
                    <a:lnTo>
                      <a:pt x="249740" y="280717"/>
                    </a:lnTo>
                    <a:lnTo>
                      <a:pt x="249740" y="539286"/>
                    </a:lnTo>
                    <a:close/>
                  </a:path>
                </a:pathLst>
              </a:custGeom>
              <a:solidFill>
                <a:schemeClr val="bg1"/>
              </a:solidFill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55" name="Gráfico 282">
                <a:extLst>
                  <a:ext uri="{FF2B5EF4-FFF2-40B4-BE49-F238E27FC236}">
                    <a16:creationId xmlns:a16="http://schemas.microsoft.com/office/drawing/2014/main" id="{2FD74071-DBB0-BF40-988E-6B8FABAD9AE0}"/>
                  </a:ext>
                </a:extLst>
              </p:cNvPr>
              <p:cNvGrpSpPr/>
              <p:nvPr/>
            </p:nvGrpSpPr>
            <p:grpSpPr>
              <a:xfrm>
                <a:off x="18829406" y="9677140"/>
                <a:ext cx="353511" cy="353510"/>
                <a:chOff x="564780" y="239858"/>
                <a:chExt cx="597977" cy="597977"/>
              </a:xfrm>
              <a:solidFill>
                <a:schemeClr val="bg1"/>
              </a:solidFill>
            </p:grpSpPr>
            <p:sp>
              <p:nvSpPr>
                <p:cNvPr id="56" name="Forma libre 285">
                  <a:extLst>
                    <a:ext uri="{FF2B5EF4-FFF2-40B4-BE49-F238E27FC236}">
                      <a16:creationId xmlns:a16="http://schemas.microsoft.com/office/drawing/2014/main" id="{BBB1ACF5-4B2A-7C4A-90DB-4D943BC35ED8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7" name="Forma libre 286">
                  <a:extLst>
                    <a:ext uri="{FF2B5EF4-FFF2-40B4-BE49-F238E27FC236}">
                      <a16:creationId xmlns:a16="http://schemas.microsoft.com/office/drawing/2014/main" id="{7D977787-C859-0D40-A529-E9FBDFCDFB16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9BC918B4-C7F8-9A44-ACD2-D4A273C3B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7116" y="10785796"/>
              <a:ext cx="1983813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25</a:t>
              </a: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D22A8F85-F72B-C64A-B1EB-0AB8478EE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7116" y="8848508"/>
              <a:ext cx="1983813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50%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EDFD9E87-30E9-B64E-A239-0EEAF735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7116" y="6151803"/>
              <a:ext cx="1983813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76</a:t>
              </a: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8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8DCCF2-B93B-E942-92C2-A1084CFCDDFC}"/>
              </a:ext>
            </a:extLst>
          </p:cNvPr>
          <p:cNvGrpSpPr/>
          <p:nvPr/>
        </p:nvGrpSpPr>
        <p:grpSpPr>
          <a:xfrm>
            <a:off x="1498153" y="4525759"/>
            <a:ext cx="21381346" cy="7456332"/>
            <a:chOff x="1502915" y="4166531"/>
            <a:chExt cx="21381346" cy="745633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3563D8F-B095-B44A-A5A3-E2AF84058D75}"/>
                </a:ext>
              </a:extLst>
            </p:cNvPr>
            <p:cNvSpPr/>
            <p:nvPr/>
          </p:nvSpPr>
          <p:spPr>
            <a:xfrm rot="16200000">
              <a:off x="10595975" y="6556929"/>
              <a:ext cx="3552995" cy="3552995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616B8C-41BE-5148-AB7A-3ADB47C21DD6}"/>
                </a:ext>
              </a:extLst>
            </p:cNvPr>
            <p:cNvSpPr/>
            <p:nvPr/>
          </p:nvSpPr>
          <p:spPr>
            <a:xfrm rot="16200000">
              <a:off x="1502915" y="5043990"/>
              <a:ext cx="6578873" cy="6578873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CAB61E-1E79-E346-9FCC-AE8E011995DE}"/>
                </a:ext>
              </a:extLst>
            </p:cNvPr>
            <p:cNvSpPr/>
            <p:nvPr/>
          </p:nvSpPr>
          <p:spPr>
            <a:xfrm rot="16200000">
              <a:off x="6656883" y="5752967"/>
              <a:ext cx="5160924" cy="5160925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áfico 229">
              <a:extLst>
                <a:ext uri="{FF2B5EF4-FFF2-40B4-BE49-F238E27FC236}">
                  <a16:creationId xmlns:a16="http://schemas.microsoft.com/office/drawing/2014/main" id="{F25348B8-FC59-224E-BB8A-62FD7BC88862}"/>
                </a:ext>
              </a:extLst>
            </p:cNvPr>
            <p:cNvGrpSpPr/>
            <p:nvPr/>
          </p:nvGrpSpPr>
          <p:grpSpPr>
            <a:xfrm>
              <a:off x="1891139" y="8002289"/>
              <a:ext cx="682146" cy="682144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59" name="Forma libre 427">
                <a:extLst>
                  <a:ext uri="{FF2B5EF4-FFF2-40B4-BE49-F238E27FC236}">
                    <a16:creationId xmlns:a16="http://schemas.microsoft.com/office/drawing/2014/main" id="{777809C7-1EFD-1848-8F23-53F7EF173A2C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428">
                <a:extLst>
                  <a:ext uri="{FF2B5EF4-FFF2-40B4-BE49-F238E27FC236}">
                    <a16:creationId xmlns:a16="http://schemas.microsoft.com/office/drawing/2014/main" id="{B2B62120-8CD9-1047-A82C-2784574647E4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2" name="Gráfico 236">
              <a:extLst>
                <a:ext uri="{FF2B5EF4-FFF2-40B4-BE49-F238E27FC236}">
                  <a16:creationId xmlns:a16="http://schemas.microsoft.com/office/drawing/2014/main" id="{AA069D4F-1F69-8446-91DB-FEE958A4AA55}"/>
                </a:ext>
              </a:extLst>
            </p:cNvPr>
            <p:cNvSpPr/>
            <p:nvPr/>
          </p:nvSpPr>
          <p:spPr>
            <a:xfrm>
              <a:off x="7070335" y="7990668"/>
              <a:ext cx="621624" cy="678135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55" name="Gráfico 282">
              <a:extLst>
                <a:ext uri="{FF2B5EF4-FFF2-40B4-BE49-F238E27FC236}">
                  <a16:creationId xmlns:a16="http://schemas.microsoft.com/office/drawing/2014/main" id="{2FD74071-DBB0-BF40-988E-6B8FABAD9AE0}"/>
                </a:ext>
              </a:extLst>
            </p:cNvPr>
            <p:cNvGrpSpPr/>
            <p:nvPr/>
          </p:nvGrpSpPr>
          <p:grpSpPr>
            <a:xfrm>
              <a:off x="10899727" y="8009680"/>
              <a:ext cx="655283" cy="655281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56" name="Forma libre 285">
                <a:extLst>
                  <a:ext uri="{FF2B5EF4-FFF2-40B4-BE49-F238E27FC236}">
                    <a16:creationId xmlns:a16="http://schemas.microsoft.com/office/drawing/2014/main" id="{BBB1ACF5-4B2A-7C4A-90DB-4D943BC35ED8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286">
                <a:extLst>
                  <a:ext uri="{FF2B5EF4-FFF2-40B4-BE49-F238E27FC236}">
                    <a16:creationId xmlns:a16="http://schemas.microsoft.com/office/drawing/2014/main" id="{7D977787-C859-0D40-A529-E9FBDFCDFB16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9BC918B4-C7F8-9A44-ACD2-D4A273C3B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57" y="7970660"/>
              <a:ext cx="3393136" cy="71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25</a:t>
              </a:r>
              <a:r>
                <a:rPr lang="en-US" altLang="x-none" sz="40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40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D22A8F85-F72B-C64A-B1EB-0AB8478EE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289" y="7816771"/>
              <a:ext cx="3393136" cy="1025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0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50%</a:t>
              </a:r>
              <a:endParaRPr lang="x-none" altLang="x-none" sz="60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EDFD9E87-30E9-B64E-A239-0EEAF735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815" y="7662884"/>
              <a:ext cx="3393136" cy="1333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76</a:t>
              </a:r>
              <a:r>
                <a:rPr lang="en-US" altLang="x-none" sz="80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80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1EDBF13-3F89-724F-AF86-3D06BF399509}"/>
                </a:ext>
              </a:extLst>
            </p:cNvPr>
            <p:cNvGrpSpPr/>
            <p:nvPr/>
          </p:nvGrpSpPr>
          <p:grpSpPr>
            <a:xfrm>
              <a:off x="15776928" y="4615279"/>
              <a:ext cx="7107333" cy="7007584"/>
              <a:chOff x="1802291" y="5144473"/>
              <a:chExt cx="7107333" cy="7007584"/>
            </a:xfrm>
          </p:grpSpPr>
          <p:graphicFrame>
            <p:nvGraphicFramePr>
              <p:cNvPr id="69" name="Chart 68">
                <a:extLst>
                  <a:ext uri="{FF2B5EF4-FFF2-40B4-BE49-F238E27FC236}">
                    <a16:creationId xmlns:a16="http://schemas.microsoft.com/office/drawing/2014/main" id="{7C712C2D-1011-2B4D-87F2-4B60366E3C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1569102"/>
                  </p:ext>
                </p:extLst>
              </p:nvPr>
            </p:nvGraphicFramePr>
            <p:xfrm>
              <a:off x="1802291" y="5144473"/>
              <a:ext cx="7107333" cy="51609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83A4AF0-7C1B-8149-930B-F71E3847F0F9}"/>
                  </a:ext>
                </a:extLst>
              </p:cNvPr>
              <p:cNvSpPr txBox="1"/>
              <p:nvPr/>
            </p:nvSpPr>
            <p:spPr>
              <a:xfrm>
                <a:off x="2172978" y="10767062"/>
                <a:ext cx="636595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ADE2725-802F-A54E-BF33-76A6D4699E28}"/>
                </a:ext>
              </a:extLst>
            </p:cNvPr>
            <p:cNvSpPr txBox="1"/>
            <p:nvPr/>
          </p:nvSpPr>
          <p:spPr>
            <a:xfrm>
              <a:off x="3230044" y="4166531"/>
              <a:ext cx="3124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47A8CE-F045-5544-B829-C85BBF11FF65}"/>
                </a:ext>
              </a:extLst>
            </p:cNvPr>
            <p:cNvSpPr txBox="1"/>
            <p:nvPr/>
          </p:nvSpPr>
          <p:spPr>
            <a:xfrm>
              <a:off x="7755550" y="4928604"/>
              <a:ext cx="3124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38E99D-F987-1D4F-83DD-8CFB976754AA}"/>
                </a:ext>
              </a:extLst>
            </p:cNvPr>
            <p:cNvSpPr txBox="1"/>
            <p:nvPr/>
          </p:nvSpPr>
          <p:spPr>
            <a:xfrm>
              <a:off x="10810165" y="5744852"/>
              <a:ext cx="3124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7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A208A7-50EA-564B-8F36-F293FE3400F1}"/>
              </a:ext>
            </a:extLst>
          </p:cNvPr>
          <p:cNvGrpSpPr/>
          <p:nvPr/>
        </p:nvGrpSpPr>
        <p:grpSpPr>
          <a:xfrm>
            <a:off x="1199449" y="5459199"/>
            <a:ext cx="21589401" cy="6107268"/>
            <a:chOff x="1317436" y="5429702"/>
            <a:chExt cx="21589401" cy="61072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AD4CE8-C1DD-EE47-B4C4-06AA91601013}"/>
                </a:ext>
              </a:extLst>
            </p:cNvPr>
            <p:cNvGrpSpPr/>
            <p:nvPr/>
          </p:nvGrpSpPr>
          <p:grpSpPr>
            <a:xfrm>
              <a:off x="1317436" y="5429702"/>
              <a:ext cx="10609093" cy="6107268"/>
              <a:chOff x="668506" y="5429702"/>
              <a:chExt cx="10609093" cy="61072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FAF6314-E8AD-7C41-A249-80D41D7EE163}"/>
                  </a:ext>
                </a:extLst>
              </p:cNvPr>
              <p:cNvGrpSpPr/>
              <p:nvPr/>
            </p:nvGrpSpPr>
            <p:grpSpPr>
              <a:xfrm>
                <a:off x="7125743" y="5429702"/>
                <a:ext cx="461558" cy="6107268"/>
                <a:chOff x="8744986" y="5192485"/>
                <a:chExt cx="461558" cy="6466115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88CBD661-2CCD-AE4F-8FC3-5CAE75AB90D8}"/>
                    </a:ext>
                  </a:extLst>
                </p:cNvPr>
                <p:cNvCxnSpPr/>
                <p:nvPr/>
              </p:nvCxnSpPr>
              <p:spPr>
                <a:xfrm>
                  <a:off x="8948057" y="5192485"/>
                  <a:ext cx="0" cy="6466115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ight Triangle 5">
                  <a:extLst>
                    <a:ext uri="{FF2B5EF4-FFF2-40B4-BE49-F238E27FC236}">
                      <a16:creationId xmlns:a16="http://schemas.microsoft.com/office/drawing/2014/main" id="{247D877A-83BB-F747-918F-33D89F977F12}"/>
                    </a:ext>
                  </a:extLst>
                </p:cNvPr>
                <p:cNvSpPr/>
                <p:nvPr/>
              </p:nvSpPr>
              <p:spPr>
                <a:xfrm rot="2700000">
                  <a:off x="8744986" y="8194764"/>
                  <a:ext cx="461558" cy="461558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FA5ACB63-1AE3-2948-8245-D449297420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7400014"/>
                  </p:ext>
                </p:extLst>
              </p:nvPr>
            </p:nvGraphicFramePr>
            <p:xfrm>
              <a:off x="668506" y="5724001"/>
              <a:ext cx="6386524" cy="55186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DAD6EB4-CE9C-3B4E-B32C-E8B23ED12B03}"/>
                  </a:ext>
                </a:extLst>
              </p:cNvPr>
              <p:cNvGrpSpPr/>
              <p:nvPr/>
            </p:nvGrpSpPr>
            <p:grpSpPr>
              <a:xfrm>
                <a:off x="7897901" y="5740733"/>
                <a:ext cx="3379698" cy="5485206"/>
                <a:chOff x="2034169" y="4724337"/>
                <a:chExt cx="3379698" cy="548520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ED9181-68D6-C945-B3EA-3F8D83AA73C5}"/>
                    </a:ext>
                  </a:extLst>
                </p:cNvPr>
                <p:cNvSpPr txBox="1"/>
                <p:nvPr/>
              </p:nvSpPr>
              <p:spPr>
                <a:xfrm>
                  <a:off x="2034169" y="4724337"/>
                  <a:ext cx="33796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Sales Report </a:t>
                  </a:r>
                </a:p>
              </p:txBody>
            </p:sp>
            <p:sp>
              <p:nvSpPr>
                <p:cNvPr id="34" name="Rectangle 13">
                  <a:extLst>
                    <a:ext uri="{FF2B5EF4-FFF2-40B4-BE49-F238E27FC236}">
                      <a16:creationId xmlns:a16="http://schemas.microsoft.com/office/drawing/2014/main" id="{8D9B1D38-2EA1-DC42-892F-855B93538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4169" y="5962699"/>
                  <a:ext cx="3379698" cy="10259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x-none" sz="6000" b="1" baseline="0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$34,750</a:t>
                  </a:r>
                  <a:endParaRPr lang="x-none" altLang="x-none" sz="6000" b="1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F2E6834-27FA-BE45-98D6-10F3AA4BB08F}"/>
                    </a:ext>
                  </a:extLst>
                </p:cNvPr>
                <p:cNvSpPr txBox="1"/>
                <p:nvPr/>
              </p:nvSpPr>
              <p:spPr>
                <a:xfrm>
                  <a:off x="2034169" y="7531887"/>
                  <a:ext cx="3181827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domain.</a:t>
                  </a: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CA94172-D9B8-3D47-83DB-F625CB38228A}"/>
                </a:ext>
              </a:extLst>
            </p:cNvPr>
            <p:cNvGrpSpPr/>
            <p:nvPr/>
          </p:nvGrpSpPr>
          <p:grpSpPr>
            <a:xfrm>
              <a:off x="12297744" y="5429702"/>
              <a:ext cx="10609093" cy="6107268"/>
              <a:chOff x="668506" y="5429702"/>
              <a:chExt cx="10609093" cy="610726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7BEDE68-8593-8648-A1BF-63C28FF49784}"/>
                  </a:ext>
                </a:extLst>
              </p:cNvPr>
              <p:cNvGrpSpPr/>
              <p:nvPr/>
            </p:nvGrpSpPr>
            <p:grpSpPr>
              <a:xfrm>
                <a:off x="7125743" y="5429702"/>
                <a:ext cx="461558" cy="6107268"/>
                <a:chOff x="8744986" y="5192485"/>
                <a:chExt cx="461558" cy="6466115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26614F9-8191-9F4A-A6A5-A433FB0ED9F4}"/>
                    </a:ext>
                  </a:extLst>
                </p:cNvPr>
                <p:cNvCxnSpPr/>
                <p:nvPr/>
              </p:nvCxnSpPr>
              <p:spPr>
                <a:xfrm>
                  <a:off x="8948057" y="5192485"/>
                  <a:ext cx="0" cy="6466115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ight Triangle 79">
                  <a:extLst>
                    <a:ext uri="{FF2B5EF4-FFF2-40B4-BE49-F238E27FC236}">
                      <a16:creationId xmlns:a16="http://schemas.microsoft.com/office/drawing/2014/main" id="{7922888A-6427-2A4D-9597-C4C520AD7CC3}"/>
                    </a:ext>
                  </a:extLst>
                </p:cNvPr>
                <p:cNvSpPr/>
                <p:nvPr/>
              </p:nvSpPr>
              <p:spPr>
                <a:xfrm rot="2700000">
                  <a:off x="8744986" y="8194764"/>
                  <a:ext cx="461558" cy="461558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aphicFrame>
            <p:nvGraphicFramePr>
              <p:cNvPr id="74" name="Chart 73">
                <a:extLst>
                  <a:ext uri="{FF2B5EF4-FFF2-40B4-BE49-F238E27FC236}">
                    <a16:creationId xmlns:a16="http://schemas.microsoft.com/office/drawing/2014/main" id="{B687FE3A-00FD-894D-BB9D-332394D0C0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7400014"/>
                  </p:ext>
                </p:extLst>
              </p:nvPr>
            </p:nvGraphicFramePr>
            <p:xfrm>
              <a:off x="668506" y="5724001"/>
              <a:ext cx="6386524" cy="55186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A1D3EA0-88AD-7A4D-A8AB-1FAC653BCB9D}"/>
                  </a:ext>
                </a:extLst>
              </p:cNvPr>
              <p:cNvGrpSpPr/>
              <p:nvPr/>
            </p:nvGrpSpPr>
            <p:grpSpPr>
              <a:xfrm>
                <a:off x="7897901" y="5740733"/>
                <a:ext cx="3379698" cy="5485206"/>
                <a:chOff x="2034169" y="4724337"/>
                <a:chExt cx="3379698" cy="5485206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15D72C-66E7-2C4A-B1E7-4ECDD6712126}"/>
                    </a:ext>
                  </a:extLst>
                </p:cNvPr>
                <p:cNvSpPr txBox="1"/>
                <p:nvPr/>
              </p:nvSpPr>
              <p:spPr>
                <a:xfrm>
                  <a:off x="2034169" y="4724337"/>
                  <a:ext cx="33796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Sales Report </a:t>
                  </a:r>
                </a:p>
              </p:txBody>
            </p:sp>
            <p:sp>
              <p:nvSpPr>
                <p:cNvPr id="77" name="Rectangle 13">
                  <a:extLst>
                    <a:ext uri="{FF2B5EF4-FFF2-40B4-BE49-F238E27FC236}">
                      <a16:creationId xmlns:a16="http://schemas.microsoft.com/office/drawing/2014/main" id="{5E7D9720-0C8E-C748-8C9B-76CA17599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4169" y="5962699"/>
                  <a:ext cx="3379698" cy="10259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x-none" sz="6000" b="1" baseline="0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Open Sans Light" charset="0"/>
                      <a:cs typeface="Open Sans Light" charset="0"/>
                      <a:sym typeface="Open Sans Light" charset="0"/>
                    </a:rPr>
                    <a:t>$55,937</a:t>
                  </a:r>
                  <a:endParaRPr lang="x-none" altLang="x-none" sz="6000" b="1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C9953B-8907-A24F-AE13-180C6D14D452}"/>
                    </a:ext>
                  </a:extLst>
                </p:cNvPr>
                <p:cNvSpPr txBox="1"/>
                <p:nvPr/>
              </p:nvSpPr>
              <p:spPr>
                <a:xfrm>
                  <a:off x="2034169" y="7531887"/>
                  <a:ext cx="3181827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domain.</a:t>
                  </a:r>
                </a:p>
              </p:txBody>
            </p:sp>
          </p:grpSp>
        </p:grpSp>
      </p:grpSp>
      <p:sp>
        <p:nvSpPr>
          <p:cNvPr id="81" name="Gráfico 236">
            <a:extLst>
              <a:ext uri="{FF2B5EF4-FFF2-40B4-BE49-F238E27FC236}">
                <a16:creationId xmlns:a16="http://schemas.microsoft.com/office/drawing/2014/main" id="{F85629D2-02DE-DD47-A2D4-CDFDA86F1069}"/>
              </a:ext>
            </a:extLst>
          </p:cNvPr>
          <p:cNvSpPr/>
          <p:nvPr/>
        </p:nvSpPr>
        <p:spPr>
          <a:xfrm>
            <a:off x="3978263" y="8034514"/>
            <a:ext cx="813073" cy="886985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tx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1" name="Gráfico 236">
            <a:extLst>
              <a:ext uri="{FF2B5EF4-FFF2-40B4-BE49-F238E27FC236}">
                <a16:creationId xmlns:a16="http://schemas.microsoft.com/office/drawing/2014/main" id="{F43C528D-D8BC-904E-B0B2-A6C5D687CF68}"/>
              </a:ext>
            </a:extLst>
          </p:cNvPr>
          <p:cNvSpPr/>
          <p:nvPr/>
        </p:nvSpPr>
        <p:spPr>
          <a:xfrm>
            <a:off x="14980560" y="8034514"/>
            <a:ext cx="813073" cy="886985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tx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5323CE0-3DF3-9341-A5E0-A4CA50D6D0FD}"/>
              </a:ext>
            </a:extLst>
          </p:cNvPr>
          <p:cNvSpPr/>
          <p:nvPr/>
        </p:nvSpPr>
        <p:spPr>
          <a:xfrm>
            <a:off x="14486392" y="4862790"/>
            <a:ext cx="1764631" cy="6721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BF11C2A6-F551-FD4A-9A37-A1E2D25FC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72416"/>
              </p:ext>
            </p:extLst>
          </p:nvPr>
        </p:nvGraphicFramePr>
        <p:xfrm>
          <a:off x="1481453" y="4814175"/>
          <a:ext cx="21424268" cy="727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Line">
            <a:extLst>
              <a:ext uri="{FF2B5EF4-FFF2-40B4-BE49-F238E27FC236}">
                <a16:creationId xmlns:a16="http://schemas.microsoft.com/office/drawing/2014/main" id="{0AE0F148-D649-D94B-A517-7EA89C55D799}"/>
              </a:ext>
            </a:extLst>
          </p:cNvPr>
          <p:cNvSpPr/>
          <p:nvPr/>
        </p:nvSpPr>
        <p:spPr>
          <a:xfrm rot="10800000" flipV="1">
            <a:off x="15333676" y="4814175"/>
            <a:ext cx="0" cy="67700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miter lim="400000"/>
            <a:headEnd type="none"/>
            <a:tailEnd type="non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D98F4C-A600-B440-8BF5-50C619D1E0A7}"/>
              </a:ext>
            </a:extLst>
          </p:cNvPr>
          <p:cNvGrpSpPr/>
          <p:nvPr/>
        </p:nvGrpSpPr>
        <p:grpSpPr>
          <a:xfrm>
            <a:off x="14974868" y="7926848"/>
            <a:ext cx="740184" cy="740184"/>
            <a:chOff x="12148367" y="7040880"/>
            <a:chExt cx="530432" cy="53043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558780-74C5-4F44-A3F1-66C56AF5395D}"/>
                </a:ext>
              </a:extLst>
            </p:cNvPr>
            <p:cNvSpPr/>
            <p:nvPr/>
          </p:nvSpPr>
          <p:spPr>
            <a:xfrm>
              <a:off x="12148367" y="7040880"/>
              <a:ext cx="530432" cy="53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32EF36-01E0-1147-992E-69368CC9BE17}"/>
                </a:ext>
              </a:extLst>
            </p:cNvPr>
            <p:cNvSpPr/>
            <p:nvPr/>
          </p:nvSpPr>
          <p:spPr>
            <a:xfrm>
              <a:off x="12269236" y="7163982"/>
              <a:ext cx="284228" cy="2842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1169D-35CE-B141-9AFC-8AB368443C00}"/>
              </a:ext>
            </a:extLst>
          </p:cNvPr>
          <p:cNvGrpSpPr/>
          <p:nvPr/>
        </p:nvGrpSpPr>
        <p:grpSpPr>
          <a:xfrm>
            <a:off x="9900783" y="7877888"/>
            <a:ext cx="4140594" cy="1323440"/>
            <a:chOff x="18139720" y="8369220"/>
            <a:chExt cx="4140594" cy="13234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B86AB1-AEC4-3D47-AEA5-F4F7BE98F818}"/>
                </a:ext>
              </a:extLst>
            </p:cNvPr>
            <p:cNvSpPr/>
            <p:nvPr/>
          </p:nvSpPr>
          <p:spPr>
            <a:xfrm rot="10800000">
              <a:off x="18139720" y="8369220"/>
              <a:ext cx="3745472" cy="1323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BD53457-FA05-4946-940F-0C29BF115F8B}"/>
                </a:ext>
              </a:extLst>
            </p:cNvPr>
            <p:cNvSpPr/>
            <p:nvPr/>
          </p:nvSpPr>
          <p:spPr>
            <a:xfrm rot="5400000">
              <a:off x="21710960" y="8589779"/>
              <a:ext cx="629395" cy="50931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9BA221-FCF3-5E47-92CD-8C915BFAA25E}"/>
                </a:ext>
              </a:extLst>
            </p:cNvPr>
            <p:cNvGrpSpPr/>
            <p:nvPr/>
          </p:nvGrpSpPr>
          <p:grpSpPr>
            <a:xfrm rot="10800000">
              <a:off x="18404936" y="8569275"/>
              <a:ext cx="3168514" cy="923330"/>
              <a:chOff x="10456252" y="8571853"/>
              <a:chExt cx="3168514" cy="923330"/>
            </a:xfrm>
          </p:grpSpPr>
          <p:sp>
            <p:nvSpPr>
              <p:cNvPr id="44" name="TextBox 60">
                <a:extLst>
                  <a:ext uri="{FF2B5EF4-FFF2-40B4-BE49-F238E27FC236}">
                    <a16:creationId xmlns:a16="http://schemas.microsoft.com/office/drawing/2014/main" id="{A256A73F-BA8A-2949-933A-C58610D9728C}"/>
                  </a:ext>
                </a:extLst>
              </p:cNvPr>
              <p:cNvSpPr txBox="1"/>
              <p:nvPr/>
            </p:nvSpPr>
            <p:spPr>
              <a:xfrm rot="10800000">
                <a:off x="12462407" y="8811815"/>
                <a:ext cx="1162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2.4%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B4CCAE-F5A8-2049-8E81-6E3BC5B77C8A}"/>
                  </a:ext>
                </a:extLst>
              </p:cNvPr>
              <p:cNvSpPr txBox="1"/>
              <p:nvPr/>
            </p:nvSpPr>
            <p:spPr>
              <a:xfrm rot="10800000">
                <a:off x="10456252" y="8571853"/>
                <a:ext cx="1953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4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818FC-4DD2-E244-BD63-282B08F254EF}"/>
              </a:ext>
            </a:extLst>
          </p:cNvPr>
          <p:cNvGrpSpPr/>
          <p:nvPr/>
        </p:nvGrpSpPr>
        <p:grpSpPr>
          <a:xfrm>
            <a:off x="1876374" y="4352352"/>
            <a:ext cx="20634426" cy="8052464"/>
            <a:chOff x="1901110" y="3349462"/>
            <a:chExt cx="20634426" cy="80524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F090DB-8713-1D45-9A65-DEDC56A9F9E2}"/>
                </a:ext>
              </a:extLst>
            </p:cNvPr>
            <p:cNvGrpSpPr/>
            <p:nvPr/>
          </p:nvGrpSpPr>
          <p:grpSpPr>
            <a:xfrm>
              <a:off x="1901110" y="3945077"/>
              <a:ext cx="20634426" cy="7456849"/>
              <a:chOff x="1871613" y="4240047"/>
              <a:chExt cx="20634426" cy="74568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976686E-3406-8E4C-9914-2F896705674E}"/>
                  </a:ext>
                </a:extLst>
              </p:cNvPr>
              <p:cNvGrpSpPr/>
              <p:nvPr/>
            </p:nvGrpSpPr>
            <p:grpSpPr>
              <a:xfrm>
                <a:off x="1871613" y="4240047"/>
                <a:ext cx="20634426" cy="7009939"/>
                <a:chOff x="1280585" y="4629314"/>
                <a:chExt cx="21816482" cy="7009939"/>
              </a:xfrm>
            </p:grpSpPr>
            <p:graphicFrame>
              <p:nvGraphicFramePr>
                <p:cNvPr id="29" name="Chart 28">
                  <a:extLst>
                    <a:ext uri="{FF2B5EF4-FFF2-40B4-BE49-F238E27FC236}">
                      <a16:creationId xmlns:a16="http://schemas.microsoft.com/office/drawing/2014/main" id="{DA002A89-D75D-DA4B-9A4A-1A83F296C0E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40100542"/>
                    </p:ext>
                  </p:extLst>
                </p:nvPr>
              </p:nvGraphicFramePr>
              <p:xfrm>
                <a:off x="1280585" y="4629314"/>
                <a:ext cx="21816482" cy="7009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CB4A45D-8DE5-3845-ACD6-2A00CB004628}"/>
                    </a:ext>
                  </a:extLst>
                </p:cNvPr>
                <p:cNvSpPr txBox="1"/>
                <p:nvPr/>
              </p:nvSpPr>
              <p:spPr>
                <a:xfrm flipH="1">
                  <a:off x="2449005" y="6858000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34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D36822-4C57-474A-8766-6217EB361D14}"/>
                    </a:ext>
                  </a:extLst>
                </p:cNvPr>
                <p:cNvSpPr txBox="1"/>
                <p:nvPr/>
              </p:nvSpPr>
              <p:spPr>
                <a:xfrm flipH="1">
                  <a:off x="4819671" y="8314266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17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92B913B-C26A-F848-B1E7-0CC0CF5DDB36}"/>
                    </a:ext>
                  </a:extLst>
                </p:cNvPr>
                <p:cNvSpPr txBox="1"/>
                <p:nvPr/>
              </p:nvSpPr>
              <p:spPr>
                <a:xfrm flipH="1">
                  <a:off x="7156471" y="7653866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25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2A48C53-CED8-5845-981B-C04529C1A791}"/>
                    </a:ext>
                  </a:extLst>
                </p:cNvPr>
                <p:cNvSpPr txBox="1"/>
                <p:nvPr/>
              </p:nvSpPr>
              <p:spPr>
                <a:xfrm flipH="1">
                  <a:off x="9493270" y="6773332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37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FE6EF4B-6702-034A-9753-C76848A1C24D}"/>
                    </a:ext>
                  </a:extLst>
                </p:cNvPr>
                <p:cNvSpPr txBox="1"/>
                <p:nvPr/>
              </p:nvSpPr>
              <p:spPr>
                <a:xfrm flipH="1">
                  <a:off x="11914735" y="7653866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24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E2BF76-0D1F-EC48-95D5-8270BB8EB32C}"/>
                    </a:ext>
                  </a:extLst>
                </p:cNvPr>
                <p:cNvSpPr txBox="1"/>
                <p:nvPr/>
              </p:nvSpPr>
              <p:spPr>
                <a:xfrm flipH="1">
                  <a:off x="14234604" y="5130800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65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339036-34EB-4640-A698-DDD4B80D8FA9}"/>
                    </a:ext>
                  </a:extLst>
                </p:cNvPr>
                <p:cNvSpPr txBox="1"/>
                <p:nvPr/>
              </p:nvSpPr>
              <p:spPr>
                <a:xfrm flipH="1">
                  <a:off x="16571401" y="8094132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20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9E6FC2D-C540-5549-A3C7-EB73A23AA28F}"/>
                    </a:ext>
                  </a:extLst>
                </p:cNvPr>
                <p:cNvSpPr txBox="1"/>
                <p:nvPr/>
              </p:nvSpPr>
              <p:spPr>
                <a:xfrm flipH="1">
                  <a:off x="18908201" y="6434665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45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8D52565-3632-9D4D-83CA-155E3CC5C92A}"/>
                    </a:ext>
                  </a:extLst>
                </p:cNvPr>
                <p:cNvSpPr txBox="1"/>
                <p:nvPr/>
              </p:nvSpPr>
              <p:spPr>
                <a:xfrm flipH="1">
                  <a:off x="21312736" y="8686799"/>
                  <a:ext cx="1021703" cy="576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Medium" pitchFamily="2" charset="77"/>
                    </a:rPr>
                    <a:t>15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A42C9A-63D9-F84B-960E-BAD2487E24D9}"/>
                  </a:ext>
                </a:extLst>
              </p:cNvPr>
              <p:cNvSpPr txBox="1"/>
              <p:nvPr/>
            </p:nvSpPr>
            <p:spPr>
              <a:xfrm flipH="1">
                <a:off x="13735107" y="11131998"/>
                <a:ext cx="174365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Medium" pitchFamily="2" charset="77"/>
                  </a:rPr>
                  <a:t>Today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04EE45-2D85-6944-B63C-3309F658A46F}"/>
                </a:ext>
              </a:extLst>
            </p:cNvPr>
            <p:cNvSpPr txBox="1"/>
            <p:nvPr/>
          </p:nvSpPr>
          <p:spPr>
            <a:xfrm>
              <a:off x="2968910" y="3898518"/>
              <a:ext cx="11012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7468459B-7A2A-8E46-88CD-20738EF5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05" y="3349462"/>
              <a:ext cx="3525799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Increase Sales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32710-EA00-1747-BEAF-1453E9690771}"/>
              </a:ext>
            </a:extLst>
          </p:cNvPr>
          <p:cNvGrpSpPr/>
          <p:nvPr/>
        </p:nvGrpSpPr>
        <p:grpSpPr>
          <a:xfrm>
            <a:off x="20159991" y="4234479"/>
            <a:ext cx="2350809" cy="584775"/>
            <a:chOff x="2668934" y="11540129"/>
            <a:chExt cx="2350809" cy="5847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93A921-2DDC-B642-8CDF-FA71D60A8DD6}"/>
                </a:ext>
              </a:extLst>
            </p:cNvPr>
            <p:cNvSpPr txBox="1"/>
            <p:nvPr/>
          </p:nvSpPr>
          <p:spPr>
            <a:xfrm>
              <a:off x="3120355" y="11540129"/>
              <a:ext cx="1899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33D002-04C4-1541-90C0-128E95606202}"/>
                </a:ext>
              </a:extLst>
            </p:cNvPr>
            <p:cNvSpPr/>
            <p:nvPr/>
          </p:nvSpPr>
          <p:spPr>
            <a:xfrm>
              <a:off x="2668934" y="11724359"/>
              <a:ext cx="278447" cy="2784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88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5586C17-A574-A546-988D-0E3702564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584747"/>
              </p:ext>
            </p:extLst>
          </p:nvPr>
        </p:nvGraphicFramePr>
        <p:xfrm>
          <a:off x="1401321" y="6316145"/>
          <a:ext cx="12466581" cy="598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D6A6D0E-119D-BE47-B998-FF68FDC18E91}"/>
              </a:ext>
            </a:extLst>
          </p:cNvPr>
          <p:cNvSpPr txBox="1"/>
          <p:nvPr/>
        </p:nvSpPr>
        <p:spPr>
          <a:xfrm>
            <a:off x="1401321" y="4238182"/>
            <a:ext cx="277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Customers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2DD3A-C258-624B-A2AF-D3B8689617C2}"/>
              </a:ext>
            </a:extLst>
          </p:cNvPr>
          <p:cNvSpPr txBox="1"/>
          <p:nvPr/>
        </p:nvSpPr>
        <p:spPr>
          <a:xfrm>
            <a:off x="1401321" y="4995007"/>
            <a:ext cx="277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49F07-EB60-494A-B1B4-E2F868FD1215}"/>
              </a:ext>
            </a:extLst>
          </p:cNvPr>
          <p:cNvSpPr txBox="1"/>
          <p:nvPr/>
        </p:nvSpPr>
        <p:spPr>
          <a:xfrm>
            <a:off x="4562613" y="4238182"/>
            <a:ext cx="277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Sales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2384D-888E-CA4E-8293-D06A728DF3BB}"/>
              </a:ext>
            </a:extLst>
          </p:cNvPr>
          <p:cNvSpPr txBox="1"/>
          <p:nvPr/>
        </p:nvSpPr>
        <p:spPr>
          <a:xfrm>
            <a:off x="4562613" y="4995007"/>
            <a:ext cx="277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$745K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108BA-3B7D-9B42-BCA6-5DA09ABDF563}"/>
              </a:ext>
            </a:extLst>
          </p:cNvPr>
          <p:cNvSpPr txBox="1"/>
          <p:nvPr/>
        </p:nvSpPr>
        <p:spPr>
          <a:xfrm>
            <a:off x="8052282" y="4192015"/>
            <a:ext cx="5447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B38809-2E58-2B42-96CE-9B6EF596A093}"/>
              </a:ext>
            </a:extLst>
          </p:cNvPr>
          <p:cNvGrpSpPr/>
          <p:nvPr/>
        </p:nvGrpSpPr>
        <p:grpSpPr>
          <a:xfrm>
            <a:off x="14426310" y="6316146"/>
            <a:ext cx="8235775" cy="2211877"/>
            <a:chOff x="2172444" y="4816028"/>
            <a:chExt cx="8235775" cy="221187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C3025B-71B7-E24D-82C1-63C310BD0D71}"/>
                </a:ext>
              </a:extLst>
            </p:cNvPr>
            <p:cNvGrpSpPr/>
            <p:nvPr/>
          </p:nvGrpSpPr>
          <p:grpSpPr>
            <a:xfrm>
              <a:off x="2172444" y="4990720"/>
              <a:ext cx="551009" cy="551007"/>
              <a:chOff x="1876443" y="5905870"/>
              <a:chExt cx="526098" cy="52609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0983CC9-64DA-F644-B1BF-AE6BC5D1A8DA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1A54BDA-E1AC-2749-8143-EB6D8FCBBF03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C1D368-734A-2F49-A4CE-DE0B3932A61B}"/>
                </a:ext>
              </a:extLst>
            </p:cNvPr>
            <p:cNvGrpSpPr/>
            <p:nvPr/>
          </p:nvGrpSpPr>
          <p:grpSpPr>
            <a:xfrm>
              <a:off x="2172444" y="6273399"/>
              <a:ext cx="551009" cy="551007"/>
              <a:chOff x="1876443" y="5905870"/>
              <a:chExt cx="526098" cy="52609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14F974-6319-DD4B-A357-4B761DB3B10B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E1FE75-9B5E-8B46-B201-FFD96A626B8D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BE2322-2986-9D4F-A780-515D75B8028C}"/>
                </a:ext>
              </a:extLst>
            </p:cNvPr>
            <p:cNvSpPr txBox="1"/>
            <p:nvPr/>
          </p:nvSpPr>
          <p:spPr>
            <a:xfrm>
              <a:off x="2843071" y="4816028"/>
              <a:ext cx="75651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1B68E7-31C2-9141-8CDF-FECAAAADBA8D}"/>
                </a:ext>
              </a:extLst>
            </p:cNvPr>
            <p:cNvSpPr txBox="1"/>
            <p:nvPr/>
          </p:nvSpPr>
          <p:spPr>
            <a:xfrm>
              <a:off x="2843070" y="6073798"/>
              <a:ext cx="75651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D82C0F98-B55F-7043-842E-CEAE8CEFCEBE}"/>
              </a:ext>
            </a:extLst>
          </p:cNvPr>
          <p:cNvSpPr txBox="1"/>
          <p:nvPr/>
        </p:nvSpPr>
        <p:spPr>
          <a:xfrm>
            <a:off x="17548243" y="10064681"/>
            <a:ext cx="160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0FDE51D8-058C-FB40-BE3A-76834AE5554F}"/>
              </a:ext>
            </a:extLst>
          </p:cNvPr>
          <p:cNvSpPr txBox="1"/>
          <p:nvPr/>
        </p:nvSpPr>
        <p:spPr>
          <a:xfrm>
            <a:off x="15091651" y="10280125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 01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3EE3A478-A22F-9F4D-8BC7-11B6F5C7E838}"/>
              </a:ext>
            </a:extLst>
          </p:cNvPr>
          <p:cNvSpPr txBox="1"/>
          <p:nvPr/>
        </p:nvSpPr>
        <p:spPr>
          <a:xfrm>
            <a:off x="17548243" y="11303934"/>
            <a:ext cx="160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7BEA4ABC-1A5B-6542-8C56-31F7F76B3587}"/>
              </a:ext>
            </a:extLst>
          </p:cNvPr>
          <p:cNvSpPr txBox="1"/>
          <p:nvPr/>
        </p:nvSpPr>
        <p:spPr>
          <a:xfrm>
            <a:off x="15091651" y="11519378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 02</a:t>
            </a:r>
          </a:p>
        </p:txBody>
      </p:sp>
      <p:sp>
        <p:nvSpPr>
          <p:cNvPr id="84" name="Gráfico 236">
            <a:extLst>
              <a:ext uri="{FF2B5EF4-FFF2-40B4-BE49-F238E27FC236}">
                <a16:creationId xmlns:a16="http://schemas.microsoft.com/office/drawing/2014/main" id="{E8B39552-D76B-7E40-86A5-597374C499BF}"/>
              </a:ext>
            </a:extLst>
          </p:cNvPr>
          <p:cNvSpPr/>
          <p:nvPr/>
        </p:nvSpPr>
        <p:spPr>
          <a:xfrm>
            <a:off x="19483691" y="10170872"/>
            <a:ext cx="567064" cy="61861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Gráfico 236">
            <a:extLst>
              <a:ext uri="{FF2B5EF4-FFF2-40B4-BE49-F238E27FC236}">
                <a16:creationId xmlns:a16="http://schemas.microsoft.com/office/drawing/2014/main" id="{BD307A4F-066D-974E-81EC-958C73B527EF}"/>
              </a:ext>
            </a:extLst>
          </p:cNvPr>
          <p:cNvSpPr/>
          <p:nvPr/>
        </p:nvSpPr>
        <p:spPr>
          <a:xfrm>
            <a:off x="19483691" y="11383446"/>
            <a:ext cx="567064" cy="61861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0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8B851FC2-7580-2743-B4F0-21A3360F10C3}"/>
              </a:ext>
            </a:extLst>
          </p:cNvPr>
          <p:cNvSpPr/>
          <p:nvPr/>
        </p:nvSpPr>
        <p:spPr>
          <a:xfrm>
            <a:off x="21494334" y="7239987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156F9E-E7F4-744B-8AC0-E5BCA5A66FC8}"/>
              </a:ext>
            </a:extLst>
          </p:cNvPr>
          <p:cNvSpPr/>
          <p:nvPr/>
        </p:nvSpPr>
        <p:spPr>
          <a:xfrm>
            <a:off x="19858366" y="8757200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3389B4-8F64-6848-B789-725711182C71}"/>
              </a:ext>
            </a:extLst>
          </p:cNvPr>
          <p:cNvSpPr/>
          <p:nvPr/>
        </p:nvSpPr>
        <p:spPr>
          <a:xfrm>
            <a:off x="18203738" y="8377189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0BBB9F-7CCF-9A45-B269-EBE17E847335}"/>
              </a:ext>
            </a:extLst>
          </p:cNvPr>
          <p:cNvSpPr/>
          <p:nvPr/>
        </p:nvSpPr>
        <p:spPr>
          <a:xfrm>
            <a:off x="16549111" y="9564722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0E8202-72F3-C841-87F1-E8B3B0FBC7EB}"/>
              </a:ext>
            </a:extLst>
          </p:cNvPr>
          <p:cNvSpPr/>
          <p:nvPr/>
        </p:nvSpPr>
        <p:spPr>
          <a:xfrm>
            <a:off x="14878648" y="4727509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FFFA1A-50C4-8B48-BE61-0695AEB5EBC7}"/>
              </a:ext>
            </a:extLst>
          </p:cNvPr>
          <p:cNvSpPr/>
          <p:nvPr/>
        </p:nvSpPr>
        <p:spPr>
          <a:xfrm>
            <a:off x="13196310" y="5895249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214E6C-C04A-C247-B4B3-6C661F44FB8D}"/>
              </a:ext>
            </a:extLst>
          </p:cNvPr>
          <p:cNvSpPr/>
          <p:nvPr/>
        </p:nvSpPr>
        <p:spPr>
          <a:xfrm>
            <a:off x="11550729" y="7924798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89FAD4-751F-2740-87AE-4637D8CC3E25}"/>
              </a:ext>
            </a:extLst>
          </p:cNvPr>
          <p:cNvSpPr/>
          <p:nvPr/>
        </p:nvSpPr>
        <p:spPr>
          <a:xfrm>
            <a:off x="9887054" y="6876942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BEC5DF-A376-0B44-8E67-5204918013D8}"/>
              </a:ext>
            </a:extLst>
          </p:cNvPr>
          <p:cNvSpPr/>
          <p:nvPr/>
        </p:nvSpPr>
        <p:spPr>
          <a:xfrm>
            <a:off x="8232425" y="5728995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4385AB-243C-AA42-9589-977DEEC1418F}"/>
              </a:ext>
            </a:extLst>
          </p:cNvPr>
          <p:cNvSpPr/>
          <p:nvPr/>
        </p:nvSpPr>
        <p:spPr>
          <a:xfrm>
            <a:off x="6565922" y="6777981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70AB6E-4F2A-5A46-808C-6940C7063EE3}"/>
              </a:ext>
            </a:extLst>
          </p:cNvPr>
          <p:cNvSpPr/>
          <p:nvPr/>
        </p:nvSpPr>
        <p:spPr>
          <a:xfrm>
            <a:off x="4873972" y="9484988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21017-76CD-084B-87B7-9909FA483950}"/>
              </a:ext>
            </a:extLst>
          </p:cNvPr>
          <p:cNvSpPr/>
          <p:nvPr/>
        </p:nvSpPr>
        <p:spPr>
          <a:xfrm>
            <a:off x="3219343" y="10003543"/>
            <a:ext cx="530432" cy="53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5000" sy="10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5183D37B-6524-E84B-8AA3-D342AA1AB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602645"/>
              </p:ext>
            </p:extLst>
          </p:nvPr>
        </p:nvGraphicFramePr>
        <p:xfrm>
          <a:off x="1733641" y="4091555"/>
          <a:ext cx="20910370" cy="793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E7097B0-D94D-094B-A35C-725D1359C6A3}"/>
              </a:ext>
            </a:extLst>
          </p:cNvPr>
          <p:cNvGrpSpPr/>
          <p:nvPr/>
        </p:nvGrpSpPr>
        <p:grpSpPr>
          <a:xfrm>
            <a:off x="9943209" y="8595752"/>
            <a:ext cx="3745472" cy="1649514"/>
            <a:chOff x="10101154" y="8095843"/>
            <a:chExt cx="3745472" cy="16495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B8B4D-B3B4-B148-B594-6B2F144D0B8D}"/>
                </a:ext>
              </a:extLst>
            </p:cNvPr>
            <p:cNvGrpSpPr/>
            <p:nvPr/>
          </p:nvGrpSpPr>
          <p:grpSpPr>
            <a:xfrm>
              <a:off x="10101154" y="8095843"/>
              <a:ext cx="3745472" cy="1649514"/>
              <a:chOff x="5632676" y="9634807"/>
              <a:chExt cx="3115084" cy="1371891"/>
            </a:xfrm>
            <a:solidFill>
              <a:schemeClr val="tx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EFB30D-F268-0F4E-9AF5-C44A2F190D57}"/>
                  </a:ext>
                </a:extLst>
              </p:cNvPr>
              <p:cNvSpPr/>
              <p:nvPr/>
            </p:nvSpPr>
            <p:spPr>
              <a:xfrm>
                <a:off x="5632676" y="9906001"/>
                <a:ext cx="3115084" cy="11006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A5A3481A-4CBB-F043-9FDE-42DF8F5DD61D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9EC68-927C-F440-978C-DC8E8EF3D19B}"/>
                </a:ext>
              </a:extLst>
            </p:cNvPr>
            <p:cNvGrpSpPr/>
            <p:nvPr/>
          </p:nvGrpSpPr>
          <p:grpSpPr>
            <a:xfrm rot="10800000">
              <a:off x="10412896" y="8621972"/>
              <a:ext cx="3168514" cy="923330"/>
              <a:chOff x="10456252" y="8571853"/>
              <a:chExt cx="3168514" cy="923330"/>
            </a:xfrm>
          </p:grpSpPr>
          <p:sp>
            <p:nvSpPr>
              <p:cNvPr id="48" name="TextBox 60">
                <a:extLst>
                  <a:ext uri="{FF2B5EF4-FFF2-40B4-BE49-F238E27FC236}">
                    <a16:creationId xmlns:a16="http://schemas.microsoft.com/office/drawing/2014/main" id="{AF2C1364-776F-B749-A5BC-F0C5A47D5366}"/>
                  </a:ext>
                </a:extLst>
              </p:cNvPr>
              <p:cNvSpPr txBox="1"/>
              <p:nvPr/>
            </p:nvSpPr>
            <p:spPr>
              <a:xfrm rot="10800000">
                <a:off x="12462407" y="8811815"/>
                <a:ext cx="1162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2.4%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2B240E-CA94-D744-A025-D887A49F8F45}"/>
                  </a:ext>
                </a:extLst>
              </p:cNvPr>
              <p:cNvSpPr txBox="1"/>
              <p:nvPr/>
            </p:nvSpPr>
            <p:spPr>
              <a:xfrm rot="10800000">
                <a:off x="10456252" y="8571853"/>
                <a:ext cx="1953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2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7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988F5"/>
      </a:accent1>
      <a:accent2>
        <a:srgbClr val="48E07B"/>
      </a:accent2>
      <a:accent3>
        <a:srgbClr val="F9A02D"/>
      </a:accent3>
      <a:accent4>
        <a:srgbClr val="E9ED29"/>
      </a:accent4>
      <a:accent5>
        <a:srgbClr val="48E07B"/>
      </a:accent5>
      <a:accent6>
        <a:srgbClr val="F9A02D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8422</TotalTime>
  <Words>1005</Words>
  <Application>Microsoft Macintosh PowerPoint</Application>
  <PresentationFormat>Custom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786</cp:revision>
  <dcterms:created xsi:type="dcterms:W3CDTF">2020-05-04T13:20:50Z</dcterms:created>
  <dcterms:modified xsi:type="dcterms:W3CDTF">2020-10-14T15:53:34Z</dcterms:modified>
</cp:coreProperties>
</file>