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4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88" r:id="rId2"/>
    <p:sldId id="389" r:id="rId3"/>
    <p:sldId id="391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7" r:id="rId17"/>
    <p:sldId id="405" r:id="rId18"/>
    <p:sldId id="406" r:id="rId19"/>
    <p:sldId id="408" r:id="rId20"/>
    <p:sldId id="409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A"/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2"/>
    <p:restoredTop sz="95970"/>
  </p:normalViewPr>
  <p:slideViewPr>
    <p:cSldViewPr snapToGrid="0" snapToObjects="1">
      <p:cViewPr varScale="1">
        <p:scale>
          <a:sx n="58" d="100"/>
          <a:sy n="58" d="100"/>
        </p:scale>
        <p:origin x="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6.xlsm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7.xlsm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1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13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9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2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36-FF47-8FF3-867D7B6F40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36-FF47-8FF3-867D7B6F40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36-FF47-8FF3-867D7B6F40F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36-FF47-8FF3-867D7B6F40F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B20E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FC-2048-BAEE-8CCB41274209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FC-2048-BAEE-8CCB4127420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FC-2048-BAEE-8CCB41274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5B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CD-AB40-A017-384C205B9BE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CD-AB40-A017-384C205B9B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CD-AB40-A017-384C205B9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1D185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D-E44F-8592-2329DC4FD98B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D-E44F-8592-2329DC4FD98B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D-E44F-8592-2329DC4FD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0100000000001E-2"/>
          <c:y val="0.144924"/>
          <c:w val="0.93013299999999999"/>
          <c:h val="0.6342480000000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tx>
          <c:spPr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E7-3940-9637-2E3B5B0C42A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Project 2</c:v>
                </c:pt>
              </c:strCache>
            </c:strRef>
          </c:tx>
          <c:spPr>
            <a:ln w="381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E7-3940-9637-2E3B5B0C42A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Project 3</c:v>
                </c:pt>
              </c:strCache>
            </c:strRef>
          </c:tx>
          <c:spPr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15</c:v>
                </c:pt>
                <c:pt idx="3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E7-3940-9637-2E3B5B0C42A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Project 4</c:v>
                </c:pt>
              </c:strCache>
            </c:strRef>
          </c:tx>
          <c:spPr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78</c:v>
                </c:pt>
                <c:pt idx="1">
                  <c:v>45</c:v>
                </c:pt>
                <c:pt idx="2">
                  <c:v>25</c:v>
                </c:pt>
                <c:pt idx="3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E7-3940-9637-2E3B5B0C4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chemeClr val="accent6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1">
                <a:solidFill>
                  <a:schemeClr val="tx2"/>
                </a:solidFill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B20E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1F-9C42-B5AB-BFCF65340E21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1F-9C42-B5AB-BFCF65340E21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1F-9C42-B5AB-BFCF65340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5B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BC-434F-B31E-B84152C2F2D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BC-434F-B31E-B84152C2F2D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BC-434F-B31E-B84152C2F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1D185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AA-414B-B65F-E01B9D6172E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AA-414B-B65F-E01B9D6172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AA-414B-B65F-E01B9D617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3D-F846-B7FD-3825EEA9955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73D-F846-B7FD-3825EEA99559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34</c:v>
                </c:pt>
                <c:pt idx="1">
                  <c:v>20</c:v>
                </c:pt>
                <c:pt idx="2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73D-F846-B7FD-3825EEA99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871689296"/>
        <c:axId val="1882330672"/>
      </c:bubbleChart>
      <c:valAx>
        <c:axId val="187168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882330672"/>
        <c:crosses val="autoZero"/>
        <c:crossBetween val="midCat"/>
      </c:valAx>
      <c:valAx>
        <c:axId val="188233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871689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3D-F846-B7FD-3825EEA9955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73D-F846-B7FD-3825EEA99559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1.5</c:v>
                </c:pt>
                <c:pt idx="1">
                  <c:v>3.7</c:v>
                </c:pt>
                <c:pt idx="2">
                  <c:v>0.7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2.1</c:v>
                </c:pt>
                <c:pt idx="2">
                  <c:v>4.2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12</c:v>
                </c:pt>
                <c:pt idx="1">
                  <c:v>67</c:v>
                </c:pt>
                <c:pt idx="2">
                  <c:v>28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73D-F846-B7FD-3825EEA99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871689296"/>
        <c:axId val="1882330672"/>
      </c:bubbleChart>
      <c:valAx>
        <c:axId val="187168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882330672"/>
        <c:crosses val="autoZero"/>
        <c:crossBetween val="midCat"/>
      </c:valAx>
      <c:valAx>
        <c:axId val="188233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871689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Sale 01</c:v>
                </c:pt>
                <c:pt idx="1">
                  <c:v>Sale 02</c:v>
                </c:pt>
                <c:pt idx="2">
                  <c:v>Sale 03</c:v>
                </c:pt>
                <c:pt idx="3">
                  <c:v>Sale 04</c:v>
                </c:pt>
                <c:pt idx="4">
                  <c:v>Sale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</c:v>
                </c:pt>
                <c:pt idx="1">
                  <c:v>42</c:v>
                </c:pt>
                <c:pt idx="2">
                  <c:v>19</c:v>
                </c:pt>
                <c:pt idx="3">
                  <c:v>26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A-AE44-BE57-153CCF08A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830784"/>
        <c:axId val="753831112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73A-AE44-BE57-153CCF08A80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73A-AE44-BE57-153CCF08A800}"/>
              </c:ext>
            </c:extLst>
          </c:dPt>
          <c:dLbls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Sale 01</c:v>
                </c:pt>
                <c:pt idx="1">
                  <c:v>Sale 02</c:v>
                </c:pt>
                <c:pt idx="2">
                  <c:v>Sale 03</c:v>
                </c:pt>
                <c:pt idx="3">
                  <c:v>Sale 04</c:v>
                </c:pt>
                <c:pt idx="4">
                  <c:v>Sale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16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3A-AE44-BE57-153CCF08A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830784"/>
        <c:axId val="753831112"/>
      </c:barChart>
      <c:catAx>
        <c:axId val="753830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3831112"/>
        <c:crosses val="autoZero"/>
        <c:auto val="1"/>
        <c:lblAlgn val="ctr"/>
        <c:lblOffset val="100"/>
        <c:noMultiLvlLbl val="1"/>
      </c:catAx>
      <c:valAx>
        <c:axId val="75383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7D8DC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383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>
              <a:lumMod val="75000"/>
            </a:schemeClr>
          </a:solidFill>
          <a:latin typeface="Century Gothic" panose="020B0502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0-F24A-B7AD-9874DEBCF8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00-F24A-B7AD-9874DEBCF8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0-F24A-B7AD-9874DEBCF8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00-F24A-B7AD-9874DEBCF8B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52-9A4A-B264-AC825CCCC76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52-9A4A-B264-AC825CCCC7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52-9A4A-B264-AC825CCCC7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52-9A4A-B264-AC825CCCC76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52-9A4A-B264-AC825CCCC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A9-5746-B804-57D3EA43B3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A9-5746-B804-57D3EA43B3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A9-5746-B804-57D3EA43B3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A9-5746-B804-57D3EA43B38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2B-2540-901B-9B95D6CA0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4676127"/>
        <c:axId val="1724835871"/>
      </c:scatterChart>
      <c:valAx>
        <c:axId val="1724676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24835871"/>
        <c:crosses val="autoZero"/>
        <c:crossBetween val="midCat"/>
      </c:valAx>
      <c:valAx>
        <c:axId val="172483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24676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B20E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E1-F64B-A563-0B1A752E4A1F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E1-F64B-A563-0B1A752E4A1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E1-F64B-A563-0B1A752E4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B20E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7140-8FB3-ABA451FA740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7140-8FB3-ABA451FA740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7B-7140-8FB3-ABA451FA7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1D185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00-F54A-B9DC-829B294809E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00-F54A-B9DC-829B294809E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00-F54A-B9DC-829B29480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5B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3F-3543-8C2A-DFDAEB95A06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3F-3543-8C2A-DFDAEB95A063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3F-3543-8C2A-DFDAEB95A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5B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3F-3543-8C2A-DFDAEB95A06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3F-3543-8C2A-DFDAEB95A063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3F-3543-8C2A-DFDAEB95A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4B-3A48-910E-54C4D0A84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4235823"/>
        <c:axId val="1724237455"/>
      </c:scatterChart>
      <c:valAx>
        <c:axId val="1724235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24237455"/>
        <c:crosses val="autoZero"/>
        <c:crossBetween val="midCat"/>
      </c:valAx>
      <c:valAx>
        <c:axId val="17242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24235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EC-7349-8327-446AD32777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EC-7349-8327-446AD32777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EC-7349-8327-446AD32777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EC-7349-8327-446AD327778B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Cust 01</c:v>
                </c:pt>
                <c:pt idx="1">
                  <c:v>Cust 02</c:v>
                </c:pt>
                <c:pt idx="2">
                  <c:v>Cust 03</c:v>
                </c:pt>
                <c:pt idx="3">
                  <c:v>Cust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EC-7349-8327-446AD327778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A0-F546-9EAA-946FC09E7A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A0-F546-9EAA-946FC09E7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A0-F546-9EAA-946FC09E7A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A0-F546-9EAA-946FC09E7AA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BE-DA49-9953-C225686128E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BE-DA49-9953-C225686128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BE-DA49-9953-C225686128E8}"/>
              </c:ext>
            </c:extLst>
          </c:dPt>
          <c:cat>
            <c:numRef>
              <c:f>Sheet1!$A$2:$A$5</c:f>
              <c:numCache>
                <c:formatCode>d\-mmm</c:formatCode>
                <c:ptCount val="4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BE-DA49-9953-C225686128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ABE-DA49-9953-C2256861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9"/>
        <c:axId val="1237199024"/>
        <c:axId val="1362756240"/>
      </c:barChart>
      <c:dateAx>
        <c:axId val="123719902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62756240"/>
        <c:crosses val="autoZero"/>
        <c:auto val="1"/>
        <c:lblOffset val="100"/>
        <c:baseTimeUnit val="days"/>
      </c:dateAx>
      <c:valAx>
        <c:axId val="1362756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719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36</c:v>
                </c:pt>
                <c:pt idx="3">
                  <c:v>29</c:v>
                </c:pt>
                <c:pt idx="4">
                  <c:v>20</c:v>
                </c:pt>
                <c:pt idx="5">
                  <c:v>28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3-3C49-9679-38B6FB46FA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 w="889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  <c:pt idx="1">
                  <c:v>26</c:v>
                </c:pt>
                <c:pt idx="2">
                  <c:v>39</c:v>
                </c:pt>
                <c:pt idx="3">
                  <c:v>25</c:v>
                </c:pt>
                <c:pt idx="4">
                  <c:v>16</c:v>
                </c:pt>
                <c:pt idx="5">
                  <c:v>26</c:v>
                </c:pt>
                <c:pt idx="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3-3C49-9679-38B6FB46FA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ln w="889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10</c:v>
                </c:pt>
                <c:pt idx="1">
                  <c:v>42</c:v>
                </c:pt>
                <c:pt idx="2">
                  <c:v>20</c:v>
                </c:pt>
                <c:pt idx="3">
                  <c:v>45</c:v>
                </c:pt>
                <c:pt idx="4">
                  <c:v>9</c:v>
                </c:pt>
                <c:pt idx="5">
                  <c:v>18</c:v>
                </c:pt>
                <c:pt idx="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3-3C49-9679-38B6FB46FA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A0-F546-9EAA-946FC09E7A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A0-F546-9EAA-946FC09E7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A0-F546-9EAA-946FC09E7A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A0-F546-9EAA-946FC09E7AA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8-1542-8E6E-150C51DC950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8-1542-8E6E-150C51DC950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08-1542-8E6E-150C51DC950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08-1542-8E6E-150C51DC950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108-1542-8E6E-150C51DC950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108-1542-8E6E-150C51DC950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108-1542-8E6E-150C51DC950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108-1542-8E6E-150C51DC95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108-1542-8E6E-150C51DC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63500" cap="flat" cmpd="sng" algn="ctr">
              <a:solidFill>
                <a:schemeClr val="accent3"/>
              </a:solidFill>
              <a:round/>
            </a:ln>
            <a:effectLst/>
          </c:spPr>
        </c:serLines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4-F948-BEF0-B645219D03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4-F948-BEF0-B645219D03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84-F948-BEF0-B645219D03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84-F948-BEF0-B645219D03B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025316455696207E-2"/>
          <c:y val="1.4430014430014404E-3"/>
          <c:w val="0.877215189873417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rotWithShape="0">
              <a:gsLst>
                <a:gs pos="0">
                  <a:srgbClr val="67E1AB"/>
                </a:gs>
                <a:gs pos="100000">
                  <a:srgbClr val="3E8DAE"/>
                </a:gs>
              </a:gsLst>
              <a:lin ang="0" scaled="1"/>
            </a:gradFill>
            <a:ln w="30269">
              <a:noFill/>
            </a:ln>
            <a:effectLst>
              <a:outerShdw dist="35921" dir="2700000" algn="br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30269">
                <a:noFill/>
              </a:ln>
            </c:spPr>
            <c:extLst>
              <c:ext xmlns:c16="http://schemas.microsoft.com/office/drawing/2014/chart" uri="{C3380CC4-5D6E-409C-BE32-E72D297353CC}">
                <c16:uniqueId val="{00000000-7EBB-DF41-B3FC-9CAA750A69C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30269">
                <a:noFill/>
              </a:ln>
            </c:spPr>
            <c:extLst>
              <c:ext xmlns:c16="http://schemas.microsoft.com/office/drawing/2014/chart" uri="{C3380CC4-5D6E-409C-BE32-E72D297353CC}">
                <c16:uniqueId val="{00000001-7EBB-DF41-B3FC-9CAA750A69C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BB-DF41-B3FC-9CAA750A6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3026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5964" b="0" i="0" u="none" strike="noStrike" baseline="0">
          <a:solidFill>
            <a:srgbClr val="000000"/>
          </a:solidFill>
          <a:latin typeface="Helvetica Light"/>
          <a:ea typeface="Helvetica Light"/>
          <a:cs typeface="Helvetica Light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025316455696207E-2"/>
          <c:y val="1.4430014430014404E-3"/>
          <c:w val="0.877215189873417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rotWithShape="0">
              <a:gsLst>
                <a:gs pos="0">
                  <a:srgbClr val="67E1AB"/>
                </a:gs>
                <a:gs pos="100000">
                  <a:srgbClr val="3E8DAE"/>
                </a:gs>
              </a:gsLst>
              <a:lin ang="0" scaled="1"/>
            </a:gradFill>
            <a:ln w="30269">
              <a:noFill/>
            </a:ln>
            <a:effectLst>
              <a:outerShdw dist="35921" dir="2700000" algn="br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accent2"/>
              </a:solidFill>
              <a:ln w="30269">
                <a:noFill/>
              </a:ln>
            </c:spPr>
            <c:extLst>
              <c:ext xmlns:c16="http://schemas.microsoft.com/office/drawing/2014/chart" uri="{C3380CC4-5D6E-409C-BE32-E72D297353CC}">
                <c16:uniqueId val="{00000000-7EBB-DF41-B3FC-9CAA750A69C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30269">
                <a:noFill/>
              </a:ln>
            </c:spPr>
            <c:extLst>
              <c:ext xmlns:c16="http://schemas.microsoft.com/office/drawing/2014/chart" uri="{C3380CC4-5D6E-409C-BE32-E72D297353CC}">
                <c16:uniqueId val="{00000001-7EBB-DF41-B3FC-9CAA750A69C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23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BB-DF41-B3FC-9CAA750A6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3026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5964" b="0" i="0" u="none" strike="noStrike" baseline="0">
          <a:solidFill>
            <a:srgbClr val="000000"/>
          </a:solidFill>
          <a:latin typeface="Helvetica Light"/>
          <a:ea typeface="Helvetica Light"/>
          <a:cs typeface="Helvetica Light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025316455696207E-2"/>
          <c:y val="1.4430014430014404E-3"/>
          <c:w val="0.877215189873417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rotWithShape="0">
              <a:gsLst>
                <a:gs pos="0">
                  <a:srgbClr val="67E1AB"/>
                </a:gs>
                <a:gs pos="100000">
                  <a:srgbClr val="3E8DAE"/>
                </a:gs>
              </a:gsLst>
              <a:lin ang="0" scaled="1"/>
            </a:gradFill>
            <a:ln w="30269">
              <a:noFill/>
            </a:ln>
            <a:effectLst>
              <a:outerShdw dist="35921" dir="2700000" algn="br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accent3"/>
              </a:solidFill>
              <a:ln w="30269">
                <a:noFill/>
              </a:ln>
            </c:spPr>
            <c:extLst>
              <c:ext xmlns:c16="http://schemas.microsoft.com/office/drawing/2014/chart" uri="{C3380CC4-5D6E-409C-BE32-E72D297353CC}">
                <c16:uniqueId val="{00000000-7EBB-DF41-B3FC-9CAA750A69C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30269">
                <a:noFill/>
              </a:ln>
            </c:spPr>
            <c:extLst>
              <c:ext xmlns:c16="http://schemas.microsoft.com/office/drawing/2014/chart" uri="{C3380CC4-5D6E-409C-BE32-E72D297353CC}">
                <c16:uniqueId val="{00000001-7EBB-DF41-B3FC-9CAA750A69C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BB-DF41-B3FC-9CAA750A6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3026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5964" b="0" i="0" u="none" strike="noStrike" baseline="0">
          <a:solidFill>
            <a:srgbClr val="000000"/>
          </a:solidFill>
          <a:latin typeface="Helvetica Light"/>
          <a:ea typeface="Helvetica Light"/>
          <a:cs typeface="Helvetica Light"/>
        </a:defRPr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Customer</cx:pt>
          <cx:pt idx="1">Product</cx:pt>
          <cx:pt idx="2">Sales</cx:pt>
          <cx:pt idx="3">Payments</cx:pt>
          <cx:pt idx="4">Strategy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plotArea>
      <cx:plotAreaRegion>
        <cx:series layoutId="funnel" uniqueId="{EB77B657-D684-D040-B288-FF562C2660B3}">
          <cx:tx>
            <cx:txData>
              <cx:f>Sheet1!$B$1</cx:f>
              <cx:v>Series1</cx:v>
            </cx:txData>
          </cx:tx>
          <cx:dataPt idx="0">
            <cx:spPr>
              <a:solidFill>
                <a:srgbClr val="F8C825"/>
              </a:solidFill>
            </cx:spPr>
          </cx:dataPt>
          <cx:dataPt idx="1">
            <cx:spPr>
              <a:solidFill>
                <a:srgbClr val="305A80"/>
              </a:solidFill>
            </cx:spPr>
          </cx:dataPt>
          <cx:dataPt idx="2">
            <cx:spPr>
              <a:solidFill>
                <a:srgbClr val="52B3C4"/>
              </a:solidFill>
            </cx:spPr>
          </cx:dataPt>
          <cx:dataPt idx="3">
            <cx:spPr>
              <a:solidFill>
                <a:srgbClr val="7989A2"/>
              </a:solidFill>
            </cx:spPr>
          </cx:dataPt>
          <cx:dataPt idx="4">
            <cx:spPr>
              <a:solidFill>
                <a:srgbClr val="FCA949"/>
              </a:solidFill>
            </cx:spPr>
          </cx:dataPt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2800" b="0" i="0">
                    <a:solidFill>
                      <a:schemeClr val="bg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8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BDBDBD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plotArea>
      <cx:plotAreaRegion>
        <cx:series layoutId="treemap" uniqueId="{100692E2-5604-E24C-AC34-173D32EBB1DD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rgbClr val="FFFFFF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1800">
                  <a:latin typeface="Century Gothic" panose="020B0502020202020204" pitchFamily="34" charset="0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2400" b="1" i="0">
              <a:solidFill>
                <a:schemeClr val="tx2"/>
              </a:solidFill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2400" b="1" i="0">
            <a:solidFill>
              <a:schemeClr val="tx2"/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Customer</cx:pt>
          <cx:pt idx="1">Product</cx:pt>
          <cx:pt idx="2">Sales</cx:pt>
          <cx:pt idx="3">Payments</cx:pt>
          <cx:pt idx="4">Strategy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2000</cx:pt>
        </cx:lvl>
      </cx:numDim>
    </cx:data>
  </cx:chartData>
  <cx:chart>
    <cx:plotArea>
      <cx:plotAreaRegion>
        <cx:series layoutId="funnel" uniqueId="{EB77B657-D684-D040-B288-FF562C2660B3}">
          <cx:tx>
            <cx:txData>
              <cx:f>Sheet1!$B$1</cx:f>
              <cx:v>Series1</cx:v>
            </cx:txData>
          </cx:tx>
          <cx:dataPt idx="0">
            <cx:spPr>
              <a:solidFill>
                <a:srgbClr val="F8C825"/>
              </a:solidFill>
            </cx:spPr>
          </cx:dataPt>
          <cx:dataPt idx="1">
            <cx:spPr>
              <a:solidFill>
                <a:srgbClr val="305A80"/>
              </a:solidFill>
            </cx:spPr>
          </cx:dataPt>
          <cx:dataPt idx="2">
            <cx:spPr>
              <a:solidFill>
                <a:srgbClr val="52B3C4"/>
              </a:solidFill>
            </cx:spPr>
          </cx:dataPt>
          <cx:dataPt idx="3">
            <cx:spPr>
              <a:solidFill>
                <a:srgbClr val="7989A2"/>
              </a:solidFill>
            </cx:spPr>
          </cx:dataPt>
          <cx:dataPt idx="4">
            <cx:spPr>
              <a:solidFill>
                <a:srgbClr val="FCA949"/>
              </a:solidFill>
            </cx:spPr>
          </cx:dataPt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BDBDBD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Customer</cx:pt>
          <cx:pt idx="1">Product</cx:pt>
          <cx:pt idx="2">Sales</cx:pt>
          <cx:pt idx="3">Payments</cx:pt>
          <cx:pt idx="4">Strategy</cx:pt>
        </cx:lvl>
      </cx:strDim>
      <cx:numDim type="val">
        <cx:f>Sheet1!$B$2:$B$6</cx:f>
        <cx:lvl ptCount="5" formatCode="General">
          <cx:pt idx="0">1900</cx:pt>
          <cx:pt idx="1">3400</cx:pt>
          <cx:pt idx="2">6400</cx:pt>
          <cx:pt idx="3">1000</cx:pt>
          <cx:pt idx="4">5000</cx:pt>
        </cx:lvl>
      </cx:numDim>
    </cx:data>
  </cx:chartData>
  <cx:chart>
    <cx:plotArea>
      <cx:plotAreaRegion>
        <cx:series layoutId="funnel" uniqueId="{EB77B657-D684-D040-B288-FF562C2660B3}">
          <cx:tx>
            <cx:txData>
              <cx:f>Sheet1!$B$1</cx:f>
              <cx:v>Series1</cx:v>
            </cx:txData>
          </cx:tx>
          <cx:dataPt idx="0">
            <cx:spPr>
              <a:solidFill>
                <a:srgbClr val="F8C825"/>
              </a:solidFill>
            </cx:spPr>
          </cx:dataPt>
          <cx:dataPt idx="1">
            <cx:spPr>
              <a:solidFill>
                <a:srgbClr val="305A80"/>
              </a:solidFill>
            </cx:spPr>
          </cx:dataPt>
          <cx:dataPt idx="2">
            <cx:spPr>
              <a:solidFill>
                <a:srgbClr val="52B3C4"/>
              </a:solidFill>
            </cx:spPr>
          </cx:dataPt>
          <cx:dataPt idx="3">
            <cx:spPr>
              <a:solidFill>
                <a:srgbClr val="7989A2"/>
              </a:solidFill>
            </cx:spPr>
          </cx:dataPt>
          <cx:dataPt idx="4">
            <cx:spPr>
              <a:solidFill>
                <a:srgbClr val="FCA949"/>
              </a:solidFill>
            </cx:spPr>
          </cx:dataPt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BDBDBD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>
              <a:latin typeface="Century Gothic" panose="020B0502020202020204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14/relationships/chartEx" Target="../charts/chartEx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F52FF42-7F6A-BF49-9F77-EAABFC7862D6}"/>
              </a:ext>
            </a:extLst>
          </p:cNvPr>
          <p:cNvSpPr/>
          <p:nvPr/>
        </p:nvSpPr>
        <p:spPr>
          <a:xfrm>
            <a:off x="8336139" y="4639854"/>
            <a:ext cx="7720726" cy="7720724"/>
          </a:xfrm>
          <a:prstGeom prst="ellipse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47A53C-8741-C74F-8762-7C46B650759A}"/>
              </a:ext>
            </a:extLst>
          </p:cNvPr>
          <p:cNvGrpSpPr/>
          <p:nvPr/>
        </p:nvGrpSpPr>
        <p:grpSpPr>
          <a:xfrm>
            <a:off x="8330308" y="5805727"/>
            <a:ext cx="7726556" cy="5392074"/>
            <a:chOff x="5881834" y="4187098"/>
            <a:chExt cx="12613984" cy="8943066"/>
          </a:xfrm>
        </p:grpSpPr>
        <p:graphicFrame>
          <p:nvGraphicFramePr>
            <p:cNvPr id="61" name="Chart Placeholder 11">
              <a:extLst>
                <a:ext uri="{FF2B5EF4-FFF2-40B4-BE49-F238E27FC236}">
                  <a16:creationId xmlns:a16="http://schemas.microsoft.com/office/drawing/2014/main" id="{7378DEB9-CB0E-8245-8E9A-4042E626BB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73598966"/>
                </p:ext>
              </p:extLst>
            </p:nvPr>
          </p:nvGraphicFramePr>
          <p:xfrm>
            <a:off x="5881834" y="4187098"/>
            <a:ext cx="12613984" cy="89430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226EE6-4397-A846-9505-EDBD4F567A64}"/>
                </a:ext>
              </a:extLst>
            </p:cNvPr>
            <p:cNvSpPr/>
            <p:nvPr/>
          </p:nvSpPr>
          <p:spPr>
            <a:xfrm>
              <a:off x="9494397" y="5956876"/>
              <a:ext cx="5398380" cy="53983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3674AF-A0EE-BA42-9C49-5CF3573CF897}"/>
              </a:ext>
            </a:extLst>
          </p:cNvPr>
          <p:cNvGrpSpPr/>
          <p:nvPr/>
        </p:nvGrpSpPr>
        <p:grpSpPr>
          <a:xfrm>
            <a:off x="9559575" y="4377305"/>
            <a:ext cx="1520154" cy="1520154"/>
            <a:chOff x="8130643" y="4440501"/>
            <a:chExt cx="749589" cy="74958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82E163F-5A17-C24F-9959-F68CF6578127}"/>
                </a:ext>
              </a:extLst>
            </p:cNvPr>
            <p:cNvSpPr/>
            <p:nvPr/>
          </p:nvSpPr>
          <p:spPr>
            <a:xfrm>
              <a:off x="8130643" y="4440501"/>
              <a:ext cx="749589" cy="7495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áfico 282">
              <a:extLst>
                <a:ext uri="{FF2B5EF4-FFF2-40B4-BE49-F238E27FC236}">
                  <a16:creationId xmlns:a16="http://schemas.microsoft.com/office/drawing/2014/main" id="{D0179E98-F744-DE43-8C18-CE0BFF570802}"/>
                </a:ext>
              </a:extLst>
            </p:cNvPr>
            <p:cNvGrpSpPr/>
            <p:nvPr/>
          </p:nvGrpSpPr>
          <p:grpSpPr>
            <a:xfrm>
              <a:off x="8390136" y="4699382"/>
              <a:ext cx="258197" cy="258196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82" name="Forma libre 285">
                <a:extLst>
                  <a:ext uri="{FF2B5EF4-FFF2-40B4-BE49-F238E27FC236}">
                    <a16:creationId xmlns:a16="http://schemas.microsoft.com/office/drawing/2014/main" id="{75A05AEB-6A42-3E43-97F7-430B2BB841C4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3" name="Forma libre 286">
                <a:extLst>
                  <a:ext uri="{FF2B5EF4-FFF2-40B4-BE49-F238E27FC236}">
                    <a16:creationId xmlns:a16="http://schemas.microsoft.com/office/drawing/2014/main" id="{E6B21979-6A03-C149-AFB2-5EED60BD40F1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AB891C-3DD6-DA40-BC30-D6AA1CD7851E}"/>
              </a:ext>
            </a:extLst>
          </p:cNvPr>
          <p:cNvGrpSpPr/>
          <p:nvPr/>
        </p:nvGrpSpPr>
        <p:grpSpPr>
          <a:xfrm>
            <a:off x="15310517" y="7740139"/>
            <a:ext cx="1520154" cy="1520154"/>
            <a:chOff x="1369350" y="4440501"/>
            <a:chExt cx="749589" cy="74958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7D0F1A-2743-5D47-828F-D5FDBABD6CF0}"/>
                </a:ext>
              </a:extLst>
            </p:cNvPr>
            <p:cNvSpPr/>
            <p:nvPr/>
          </p:nvSpPr>
          <p:spPr>
            <a:xfrm>
              <a:off x="1369350" y="4440501"/>
              <a:ext cx="749589" cy="749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áfico 229">
              <a:extLst>
                <a:ext uri="{FF2B5EF4-FFF2-40B4-BE49-F238E27FC236}">
                  <a16:creationId xmlns:a16="http://schemas.microsoft.com/office/drawing/2014/main" id="{90BC06A5-CEDE-E84D-B470-8334F4EF3EA3}"/>
                </a:ext>
              </a:extLst>
            </p:cNvPr>
            <p:cNvGrpSpPr/>
            <p:nvPr/>
          </p:nvGrpSpPr>
          <p:grpSpPr>
            <a:xfrm>
              <a:off x="1604429" y="4671167"/>
              <a:ext cx="282472" cy="282471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73" name="Forma libre 427">
                <a:extLst>
                  <a:ext uri="{FF2B5EF4-FFF2-40B4-BE49-F238E27FC236}">
                    <a16:creationId xmlns:a16="http://schemas.microsoft.com/office/drawing/2014/main" id="{C60166EB-57D9-A54B-88B0-7D3D6343E1B5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1" name="Forma libre 428">
                <a:extLst>
                  <a:ext uri="{FF2B5EF4-FFF2-40B4-BE49-F238E27FC236}">
                    <a16:creationId xmlns:a16="http://schemas.microsoft.com/office/drawing/2014/main" id="{80F88C52-C26F-2E4C-B455-87BB65E982D8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2A6BF2-7909-7C49-B284-767C1A08E67B}"/>
              </a:ext>
            </a:extLst>
          </p:cNvPr>
          <p:cNvGrpSpPr/>
          <p:nvPr/>
        </p:nvGrpSpPr>
        <p:grpSpPr>
          <a:xfrm>
            <a:off x="8336138" y="10062552"/>
            <a:ext cx="1520154" cy="1520154"/>
            <a:chOff x="4910688" y="4440501"/>
            <a:chExt cx="749589" cy="74958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4F28DD4-3B80-294B-A2C5-FCE1168ACFEA}"/>
                </a:ext>
              </a:extLst>
            </p:cNvPr>
            <p:cNvSpPr/>
            <p:nvPr/>
          </p:nvSpPr>
          <p:spPr>
            <a:xfrm>
              <a:off x="4910688" y="4440501"/>
              <a:ext cx="749589" cy="7495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Gráfico 236">
              <a:extLst>
                <a:ext uri="{FF2B5EF4-FFF2-40B4-BE49-F238E27FC236}">
                  <a16:creationId xmlns:a16="http://schemas.microsoft.com/office/drawing/2014/main" id="{5FEC48F1-D3B5-C94C-9AF6-9CF1769B2EFC}"/>
                </a:ext>
              </a:extLst>
            </p:cNvPr>
            <p:cNvSpPr/>
            <p:nvPr/>
          </p:nvSpPr>
          <p:spPr>
            <a:xfrm>
              <a:off x="5157611" y="4680116"/>
              <a:ext cx="247829" cy="270358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A2FE6-0F4C-BE46-9596-774EC7A9EE96}"/>
              </a:ext>
            </a:extLst>
          </p:cNvPr>
          <p:cNvGrpSpPr/>
          <p:nvPr/>
        </p:nvGrpSpPr>
        <p:grpSpPr>
          <a:xfrm>
            <a:off x="17306568" y="7484553"/>
            <a:ext cx="5224248" cy="2031326"/>
            <a:chOff x="13165366" y="4737985"/>
            <a:chExt cx="5224248" cy="203132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4F96A7-AC7D-C247-8514-3150371ECF01}"/>
                </a:ext>
              </a:extLst>
            </p:cNvPr>
            <p:cNvSpPr txBox="1"/>
            <p:nvPr/>
          </p:nvSpPr>
          <p:spPr>
            <a:xfrm>
              <a:off x="13165367" y="5384316"/>
              <a:ext cx="52242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7E475EF-7BA6-2F44-B551-C20675998086}"/>
                </a:ext>
              </a:extLst>
            </p:cNvPr>
            <p:cNvSpPr txBox="1"/>
            <p:nvPr/>
          </p:nvSpPr>
          <p:spPr>
            <a:xfrm>
              <a:off x="13165366" y="4737985"/>
              <a:ext cx="5224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Payments, 45%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209953-8579-6548-8EDD-88B0B49EA4D3}"/>
              </a:ext>
            </a:extLst>
          </p:cNvPr>
          <p:cNvGrpSpPr/>
          <p:nvPr/>
        </p:nvGrpSpPr>
        <p:grpSpPr>
          <a:xfrm>
            <a:off x="3326747" y="4205531"/>
            <a:ext cx="5224248" cy="2031326"/>
            <a:chOff x="13165366" y="4737985"/>
            <a:chExt cx="5224248" cy="203132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200B52F-26A0-234D-B258-D1087A976DD6}"/>
                </a:ext>
              </a:extLst>
            </p:cNvPr>
            <p:cNvSpPr txBox="1"/>
            <p:nvPr/>
          </p:nvSpPr>
          <p:spPr>
            <a:xfrm>
              <a:off x="13165367" y="5384316"/>
              <a:ext cx="52242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7530BC-698C-2B4C-98E7-EF44C45BFBB5}"/>
                </a:ext>
              </a:extLst>
            </p:cNvPr>
            <p:cNvSpPr txBox="1"/>
            <p:nvPr/>
          </p:nvSpPr>
          <p:spPr>
            <a:xfrm>
              <a:off x="13165366" y="4737985"/>
              <a:ext cx="5224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Transactions, 25%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4005EDB-F161-6E4F-A087-07D2B206F5DA}"/>
              </a:ext>
            </a:extLst>
          </p:cNvPr>
          <p:cNvGrpSpPr/>
          <p:nvPr/>
        </p:nvGrpSpPr>
        <p:grpSpPr>
          <a:xfrm>
            <a:off x="2644772" y="9806965"/>
            <a:ext cx="5224248" cy="2031326"/>
            <a:chOff x="13165366" y="4737985"/>
            <a:chExt cx="5224248" cy="203132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670BA6F-1A20-564F-ACE9-F01501AEFD32}"/>
                </a:ext>
              </a:extLst>
            </p:cNvPr>
            <p:cNvSpPr txBox="1"/>
            <p:nvPr/>
          </p:nvSpPr>
          <p:spPr>
            <a:xfrm>
              <a:off x="13165367" y="5384316"/>
              <a:ext cx="52242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A5CFCB-1FF8-7D46-BA6E-8A95DAEB9D1B}"/>
                </a:ext>
              </a:extLst>
            </p:cNvPr>
            <p:cNvSpPr txBox="1"/>
            <p:nvPr/>
          </p:nvSpPr>
          <p:spPr>
            <a:xfrm>
              <a:off x="13165366" y="4737985"/>
              <a:ext cx="5224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Product, 40%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BC62EA9-14D4-A741-9C0B-946FDBEE3F46}"/>
              </a:ext>
            </a:extLst>
          </p:cNvPr>
          <p:cNvSpPr txBox="1"/>
          <p:nvPr/>
        </p:nvSpPr>
        <p:spPr>
          <a:xfrm>
            <a:off x="11111181" y="7821739"/>
            <a:ext cx="215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Sales Report </a:t>
            </a:r>
          </a:p>
        </p:txBody>
      </p:sp>
    </p:spTree>
    <p:extLst>
      <p:ext uri="{BB962C8B-B14F-4D97-AF65-F5344CB8AC3E}">
        <p14:creationId xmlns:p14="http://schemas.microsoft.com/office/powerpoint/2010/main" val="17035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6D435918-5C3A-FD4A-8847-4A912C14F0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1379683"/>
                  </p:ext>
                </p:extLst>
              </p:nvPr>
            </p:nvGraphicFramePr>
            <p:xfrm>
              <a:off x="2227596" y="4363577"/>
              <a:ext cx="9256614" cy="77890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6D435918-5C3A-FD4A-8847-4A912C14F0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7596" y="4363577"/>
                <a:ext cx="9256614" cy="77890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2D Doughnut Chart">
            <a:extLst>
              <a:ext uri="{FF2B5EF4-FFF2-40B4-BE49-F238E27FC236}">
                <a16:creationId xmlns:a16="http://schemas.microsoft.com/office/drawing/2014/main" id="{7694BA34-9A09-FE41-AF08-5C2B4CF1D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761805"/>
              </p:ext>
            </p:extLst>
          </p:nvPr>
        </p:nvGraphicFramePr>
        <p:xfrm>
          <a:off x="12496632" y="4363577"/>
          <a:ext cx="2031522" cy="2031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3F67250B-1392-4D4A-B8C0-615EB7F85F25}"/>
              </a:ext>
            </a:extLst>
          </p:cNvPr>
          <p:cNvGrpSpPr/>
          <p:nvPr/>
        </p:nvGrpSpPr>
        <p:grpSpPr>
          <a:xfrm>
            <a:off x="12308505" y="6818729"/>
            <a:ext cx="9658517" cy="2878782"/>
            <a:chOff x="11808961" y="5314554"/>
            <a:chExt cx="7879915" cy="3346680"/>
          </a:xfrm>
        </p:grpSpPr>
        <p:sp>
          <p:nvSpPr>
            <p:cNvPr id="20" name="Line">
              <a:extLst>
                <a:ext uri="{FF2B5EF4-FFF2-40B4-BE49-F238E27FC236}">
                  <a16:creationId xmlns:a16="http://schemas.microsoft.com/office/drawing/2014/main" id="{F4A8DBB8-D58B-4249-893B-75E179B6DC64}"/>
                </a:ext>
              </a:extLst>
            </p:cNvPr>
            <p:cNvSpPr/>
            <p:nvPr/>
          </p:nvSpPr>
          <p:spPr>
            <a:xfrm>
              <a:off x="11808961" y="5314554"/>
              <a:ext cx="7879915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1" name="Line">
              <a:extLst>
                <a:ext uri="{FF2B5EF4-FFF2-40B4-BE49-F238E27FC236}">
                  <a16:creationId xmlns:a16="http://schemas.microsoft.com/office/drawing/2014/main" id="{513CA032-35C7-384F-AF70-CF0931454D06}"/>
                </a:ext>
              </a:extLst>
            </p:cNvPr>
            <p:cNvSpPr/>
            <p:nvPr/>
          </p:nvSpPr>
          <p:spPr>
            <a:xfrm>
              <a:off x="11808961" y="8661234"/>
              <a:ext cx="7879915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  <p:graphicFrame>
        <p:nvGraphicFramePr>
          <p:cNvPr id="22" name="2D Doughnut Chart">
            <a:extLst>
              <a:ext uri="{FF2B5EF4-FFF2-40B4-BE49-F238E27FC236}">
                <a16:creationId xmlns:a16="http://schemas.microsoft.com/office/drawing/2014/main" id="{AD46ECD9-31F0-C342-B48D-40E9A0FB2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618556"/>
              </p:ext>
            </p:extLst>
          </p:nvPr>
        </p:nvGraphicFramePr>
        <p:xfrm>
          <a:off x="12496632" y="10121144"/>
          <a:ext cx="2031522" cy="2031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2D Doughnut Chart">
            <a:extLst>
              <a:ext uri="{FF2B5EF4-FFF2-40B4-BE49-F238E27FC236}">
                <a16:creationId xmlns:a16="http://schemas.microsoft.com/office/drawing/2014/main" id="{107CC2A8-F8A6-2D4F-AEDD-33676AB80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293984"/>
              </p:ext>
            </p:extLst>
          </p:nvPr>
        </p:nvGraphicFramePr>
        <p:xfrm>
          <a:off x="12496632" y="7242360"/>
          <a:ext cx="2031522" cy="2031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4" name="Gráfico 282">
            <a:extLst>
              <a:ext uri="{FF2B5EF4-FFF2-40B4-BE49-F238E27FC236}">
                <a16:creationId xmlns:a16="http://schemas.microsoft.com/office/drawing/2014/main" id="{F8592DEC-4CCE-C141-B74F-F3F57D5235E4}"/>
              </a:ext>
            </a:extLst>
          </p:cNvPr>
          <p:cNvGrpSpPr/>
          <p:nvPr/>
        </p:nvGrpSpPr>
        <p:grpSpPr>
          <a:xfrm>
            <a:off x="13288185" y="7735899"/>
            <a:ext cx="447211" cy="447210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33" name="Forma libre 285">
              <a:extLst>
                <a:ext uri="{FF2B5EF4-FFF2-40B4-BE49-F238E27FC236}">
                  <a16:creationId xmlns:a16="http://schemas.microsoft.com/office/drawing/2014/main" id="{E94BD867-5A88-764F-817C-F41F82901CAE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286">
              <a:extLst>
                <a:ext uri="{FF2B5EF4-FFF2-40B4-BE49-F238E27FC236}">
                  <a16:creationId xmlns:a16="http://schemas.microsoft.com/office/drawing/2014/main" id="{6D2871EC-80B8-F645-B7C2-155141828611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5" name="Gráfico 229">
            <a:extLst>
              <a:ext uri="{FF2B5EF4-FFF2-40B4-BE49-F238E27FC236}">
                <a16:creationId xmlns:a16="http://schemas.microsoft.com/office/drawing/2014/main" id="{1F71CBDF-B184-9642-89D6-70BAE6DD6168}"/>
              </a:ext>
            </a:extLst>
          </p:cNvPr>
          <p:cNvGrpSpPr/>
          <p:nvPr/>
        </p:nvGrpSpPr>
        <p:grpSpPr>
          <a:xfrm>
            <a:off x="13267401" y="4855299"/>
            <a:ext cx="489259" cy="48925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36" name="Forma libre 427">
              <a:extLst>
                <a:ext uri="{FF2B5EF4-FFF2-40B4-BE49-F238E27FC236}">
                  <a16:creationId xmlns:a16="http://schemas.microsoft.com/office/drawing/2014/main" id="{02320EA7-2621-8543-9DCD-EBF8A47FF588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428">
              <a:extLst>
                <a:ext uri="{FF2B5EF4-FFF2-40B4-BE49-F238E27FC236}">
                  <a16:creationId xmlns:a16="http://schemas.microsoft.com/office/drawing/2014/main" id="{90316B48-3E5F-5146-ABF8-DCD88D1A7742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8" name="Gráfico 65">
            <a:extLst>
              <a:ext uri="{FF2B5EF4-FFF2-40B4-BE49-F238E27FC236}">
                <a16:creationId xmlns:a16="http://schemas.microsoft.com/office/drawing/2014/main" id="{288C1A9C-278F-8340-A8AE-3969505B4BBD}"/>
              </a:ext>
            </a:extLst>
          </p:cNvPr>
          <p:cNvGrpSpPr/>
          <p:nvPr/>
        </p:nvGrpSpPr>
        <p:grpSpPr>
          <a:xfrm>
            <a:off x="13302908" y="10547113"/>
            <a:ext cx="453990" cy="453989"/>
            <a:chOff x="5171013" y="1569831"/>
            <a:chExt cx="570831" cy="570831"/>
          </a:xfrm>
          <a:solidFill>
            <a:schemeClr val="accent3"/>
          </a:solidFill>
        </p:grpSpPr>
        <p:sp>
          <p:nvSpPr>
            <p:cNvPr id="39" name="Forma libre 166">
              <a:extLst>
                <a:ext uri="{FF2B5EF4-FFF2-40B4-BE49-F238E27FC236}">
                  <a16:creationId xmlns:a16="http://schemas.microsoft.com/office/drawing/2014/main" id="{07F4EDC6-9175-054E-B697-EBA4BBD3EBD9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67">
              <a:extLst>
                <a:ext uri="{FF2B5EF4-FFF2-40B4-BE49-F238E27FC236}">
                  <a16:creationId xmlns:a16="http://schemas.microsoft.com/office/drawing/2014/main" id="{78AF6EE9-6442-054C-97B2-3D933D1B0A1A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168">
              <a:extLst>
                <a:ext uri="{FF2B5EF4-FFF2-40B4-BE49-F238E27FC236}">
                  <a16:creationId xmlns:a16="http://schemas.microsoft.com/office/drawing/2014/main" id="{338484FB-34C7-A948-94D4-06D84EE5FFCF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169">
              <a:extLst>
                <a:ext uri="{FF2B5EF4-FFF2-40B4-BE49-F238E27FC236}">
                  <a16:creationId xmlns:a16="http://schemas.microsoft.com/office/drawing/2014/main" id="{F3E3CF62-5791-D74A-8AEC-88D0839D2E24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81B34BE-3BDF-324D-8F92-4B89DE6E16F1}"/>
              </a:ext>
            </a:extLst>
          </p:cNvPr>
          <p:cNvSpPr txBox="1"/>
          <p:nvPr/>
        </p:nvSpPr>
        <p:spPr>
          <a:xfrm>
            <a:off x="14859464" y="5292982"/>
            <a:ext cx="7290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511B1B-F97E-F24B-AC38-542365E1BA42}"/>
              </a:ext>
            </a:extLst>
          </p:cNvPr>
          <p:cNvSpPr txBox="1"/>
          <p:nvPr/>
        </p:nvSpPr>
        <p:spPr>
          <a:xfrm>
            <a:off x="14859464" y="4737014"/>
            <a:ext cx="4493848" cy="55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BD3352-599C-2C42-8FAA-805CBAAFC376}"/>
              </a:ext>
            </a:extLst>
          </p:cNvPr>
          <p:cNvSpPr txBox="1"/>
          <p:nvPr/>
        </p:nvSpPr>
        <p:spPr>
          <a:xfrm>
            <a:off x="14859463" y="8172530"/>
            <a:ext cx="7290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81F38-6888-9245-955D-1F65F535C9AC}"/>
              </a:ext>
            </a:extLst>
          </p:cNvPr>
          <p:cNvSpPr txBox="1"/>
          <p:nvPr/>
        </p:nvSpPr>
        <p:spPr>
          <a:xfrm>
            <a:off x="14859464" y="7616562"/>
            <a:ext cx="449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341B40-E44A-694A-A1A6-C324A72E392E}"/>
              </a:ext>
            </a:extLst>
          </p:cNvPr>
          <p:cNvSpPr txBox="1"/>
          <p:nvPr/>
        </p:nvSpPr>
        <p:spPr>
          <a:xfrm>
            <a:off x="14859463" y="11051312"/>
            <a:ext cx="7290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E044EC-A210-2447-81C3-F336530377AB}"/>
              </a:ext>
            </a:extLst>
          </p:cNvPr>
          <p:cNvSpPr txBox="1"/>
          <p:nvPr/>
        </p:nvSpPr>
        <p:spPr>
          <a:xfrm>
            <a:off x="14859464" y="10495344"/>
            <a:ext cx="449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017E05-69A6-B84C-B03D-4D23EC0A88B4}"/>
              </a:ext>
            </a:extLst>
          </p:cNvPr>
          <p:cNvSpPr txBox="1"/>
          <p:nvPr/>
        </p:nvSpPr>
        <p:spPr>
          <a:xfrm>
            <a:off x="12834892" y="5457393"/>
            <a:ext cx="1353799" cy="45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30%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BC8945-A352-314B-AF4B-489B463D1789}"/>
              </a:ext>
            </a:extLst>
          </p:cNvPr>
          <p:cNvSpPr txBox="1"/>
          <p:nvPr/>
        </p:nvSpPr>
        <p:spPr>
          <a:xfrm>
            <a:off x="12834892" y="8360537"/>
            <a:ext cx="1353799" cy="45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17%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9A422A-5D49-3145-94A2-F990A241DD02}"/>
              </a:ext>
            </a:extLst>
          </p:cNvPr>
          <p:cNvSpPr txBox="1"/>
          <p:nvPr/>
        </p:nvSpPr>
        <p:spPr>
          <a:xfrm>
            <a:off x="12834892" y="11198986"/>
            <a:ext cx="1353799" cy="45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0839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300AD0-EA4A-EF41-B7C4-85A5AC0D39FD}"/>
              </a:ext>
            </a:extLst>
          </p:cNvPr>
          <p:cNvGrpSpPr/>
          <p:nvPr/>
        </p:nvGrpSpPr>
        <p:grpSpPr>
          <a:xfrm>
            <a:off x="1945963" y="4010154"/>
            <a:ext cx="20485725" cy="4046801"/>
            <a:chOff x="1792385" y="4664616"/>
            <a:chExt cx="20485725" cy="5695692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AFD493C7-9429-2140-8347-562FE57A34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9280956"/>
                </p:ext>
              </p:extLst>
            </p:nvPr>
          </p:nvGraphicFramePr>
          <p:xfrm>
            <a:off x="1792385" y="4664616"/>
            <a:ext cx="9485216" cy="5695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841EC9B3-8111-5A45-9B4F-D76FF05B11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8801369"/>
                </p:ext>
              </p:extLst>
            </p:nvPr>
          </p:nvGraphicFramePr>
          <p:xfrm>
            <a:off x="12792894" y="4664616"/>
            <a:ext cx="9485216" cy="5695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6" name="Gráfico 229">
            <a:extLst>
              <a:ext uri="{FF2B5EF4-FFF2-40B4-BE49-F238E27FC236}">
                <a16:creationId xmlns:a16="http://schemas.microsoft.com/office/drawing/2014/main" id="{1DCDEB3D-9C7F-A846-8CA6-029FB14047AD}"/>
              </a:ext>
            </a:extLst>
          </p:cNvPr>
          <p:cNvGrpSpPr/>
          <p:nvPr/>
        </p:nvGrpSpPr>
        <p:grpSpPr>
          <a:xfrm>
            <a:off x="2028945" y="11843617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57" name="Forma libre 427">
              <a:extLst>
                <a:ext uri="{FF2B5EF4-FFF2-40B4-BE49-F238E27FC236}">
                  <a16:creationId xmlns:a16="http://schemas.microsoft.com/office/drawing/2014/main" id="{2C80585A-E25A-3345-8ACA-0B258E2D6278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428">
              <a:extLst>
                <a:ext uri="{FF2B5EF4-FFF2-40B4-BE49-F238E27FC236}">
                  <a16:creationId xmlns:a16="http://schemas.microsoft.com/office/drawing/2014/main" id="{19DA3F0B-0230-314D-8AEB-93B2464A1EB5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54A9C0B-8C1A-6742-A895-0EC78CE7CE54}"/>
              </a:ext>
            </a:extLst>
          </p:cNvPr>
          <p:cNvSpPr txBox="1"/>
          <p:nvPr/>
        </p:nvSpPr>
        <p:spPr>
          <a:xfrm>
            <a:off x="2955462" y="11776534"/>
            <a:ext cx="481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537DAF-51F2-E448-AC19-B72E91C98B10}"/>
              </a:ext>
            </a:extLst>
          </p:cNvPr>
          <p:cNvSpPr txBox="1"/>
          <p:nvPr/>
        </p:nvSpPr>
        <p:spPr>
          <a:xfrm>
            <a:off x="1918254" y="11098837"/>
            <a:ext cx="302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153120-D18B-8C4B-8DC8-D2E435EBBFE4}"/>
              </a:ext>
            </a:extLst>
          </p:cNvPr>
          <p:cNvGrpSpPr/>
          <p:nvPr/>
        </p:nvGrpSpPr>
        <p:grpSpPr>
          <a:xfrm>
            <a:off x="9324673" y="11098837"/>
            <a:ext cx="5816090" cy="1508694"/>
            <a:chOff x="10456364" y="10748088"/>
            <a:chExt cx="5816090" cy="1508694"/>
          </a:xfrm>
        </p:grpSpPr>
        <p:grpSp>
          <p:nvGrpSpPr>
            <p:cNvPr id="60" name="Gráfico 282">
              <a:extLst>
                <a:ext uri="{FF2B5EF4-FFF2-40B4-BE49-F238E27FC236}">
                  <a16:creationId xmlns:a16="http://schemas.microsoft.com/office/drawing/2014/main" id="{98420361-4E50-F642-B9CF-5347FF02E698}"/>
                </a:ext>
              </a:extLst>
            </p:cNvPr>
            <p:cNvGrpSpPr/>
            <p:nvPr/>
          </p:nvGrpSpPr>
          <p:grpSpPr>
            <a:xfrm>
              <a:off x="10587009" y="11536512"/>
              <a:ext cx="597977" cy="597977"/>
              <a:chOff x="564780" y="239858"/>
              <a:chExt cx="597977" cy="597977"/>
            </a:xfrm>
            <a:solidFill>
              <a:schemeClr val="accent2"/>
            </a:solidFill>
          </p:grpSpPr>
          <p:sp>
            <p:nvSpPr>
              <p:cNvPr id="61" name="Forma libre 285">
                <a:extLst>
                  <a:ext uri="{FF2B5EF4-FFF2-40B4-BE49-F238E27FC236}">
                    <a16:creationId xmlns:a16="http://schemas.microsoft.com/office/drawing/2014/main" id="{8BC9DC72-7E22-9443-BA8A-FF39DC6EFB36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286">
                <a:extLst>
                  <a:ext uri="{FF2B5EF4-FFF2-40B4-BE49-F238E27FC236}">
                    <a16:creationId xmlns:a16="http://schemas.microsoft.com/office/drawing/2014/main" id="{39AF32C3-D059-0944-981E-47B82EFFC7D8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B5BE818-DC0E-EE4E-AFDD-CB261A066F3C}"/>
                </a:ext>
              </a:extLst>
            </p:cNvPr>
            <p:cNvSpPr txBox="1"/>
            <p:nvPr/>
          </p:nvSpPr>
          <p:spPr>
            <a:xfrm>
              <a:off x="11457729" y="11425785"/>
              <a:ext cx="48147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B5D950-D95A-1A41-BC0A-7EF99C270EDB}"/>
                </a:ext>
              </a:extLst>
            </p:cNvPr>
            <p:cNvSpPr txBox="1"/>
            <p:nvPr/>
          </p:nvSpPr>
          <p:spPr>
            <a:xfrm>
              <a:off x="10456364" y="1074808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sp>
        <p:nvSpPr>
          <p:cNvPr id="66" name="Gráfico 236">
            <a:extLst>
              <a:ext uri="{FF2B5EF4-FFF2-40B4-BE49-F238E27FC236}">
                <a16:creationId xmlns:a16="http://schemas.microsoft.com/office/drawing/2014/main" id="{4EBA5D87-266E-074B-BD40-8FD1C3D5848D}"/>
              </a:ext>
            </a:extLst>
          </p:cNvPr>
          <p:cNvSpPr/>
          <p:nvPr/>
        </p:nvSpPr>
        <p:spPr>
          <a:xfrm>
            <a:off x="17043286" y="11892374"/>
            <a:ext cx="536045" cy="584774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5984D9-BC0A-034B-B83F-BD43684A2889}"/>
              </a:ext>
            </a:extLst>
          </p:cNvPr>
          <p:cNvSpPr txBox="1"/>
          <p:nvPr/>
        </p:nvSpPr>
        <p:spPr>
          <a:xfrm>
            <a:off x="17871106" y="11776534"/>
            <a:ext cx="481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B58D07-1917-B346-BF30-26BDA93BDE0D}"/>
              </a:ext>
            </a:extLst>
          </p:cNvPr>
          <p:cNvSpPr txBox="1"/>
          <p:nvPr/>
        </p:nvSpPr>
        <p:spPr>
          <a:xfrm>
            <a:off x="16916292" y="11098837"/>
            <a:ext cx="302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3F78F5-D624-6240-9C44-29746FC566ED}"/>
              </a:ext>
            </a:extLst>
          </p:cNvPr>
          <p:cNvSpPr/>
          <p:nvPr/>
        </p:nvSpPr>
        <p:spPr>
          <a:xfrm>
            <a:off x="2006181" y="8463040"/>
            <a:ext cx="9187722" cy="1803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60">
            <a:extLst>
              <a:ext uri="{FF2B5EF4-FFF2-40B4-BE49-F238E27FC236}">
                <a16:creationId xmlns:a16="http://schemas.microsoft.com/office/drawing/2014/main" id="{70A294DE-F051-1A49-AEB7-58B4B1D6119C}"/>
              </a:ext>
            </a:extLst>
          </p:cNvPr>
          <p:cNvSpPr txBox="1"/>
          <p:nvPr/>
        </p:nvSpPr>
        <p:spPr>
          <a:xfrm flipH="1">
            <a:off x="2607324" y="9032236"/>
            <a:ext cx="29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Customer 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FF1D70-9E17-2349-A7A0-C52C273AB02D}"/>
              </a:ext>
            </a:extLst>
          </p:cNvPr>
          <p:cNvSpPr txBox="1"/>
          <p:nvPr/>
        </p:nvSpPr>
        <p:spPr>
          <a:xfrm>
            <a:off x="5657992" y="8910613"/>
            <a:ext cx="499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64CDC-D7CC-F740-B783-CB27ABDA8D4F}"/>
              </a:ext>
            </a:extLst>
          </p:cNvPr>
          <p:cNvSpPr/>
          <p:nvPr/>
        </p:nvSpPr>
        <p:spPr>
          <a:xfrm>
            <a:off x="13003779" y="8463040"/>
            <a:ext cx="9187722" cy="1803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60">
            <a:extLst>
              <a:ext uri="{FF2B5EF4-FFF2-40B4-BE49-F238E27FC236}">
                <a16:creationId xmlns:a16="http://schemas.microsoft.com/office/drawing/2014/main" id="{DC5BBF34-A3C8-024F-97CE-CA56121F5924}"/>
              </a:ext>
            </a:extLst>
          </p:cNvPr>
          <p:cNvSpPr txBox="1"/>
          <p:nvPr/>
        </p:nvSpPr>
        <p:spPr>
          <a:xfrm flipH="1">
            <a:off x="13604922" y="9032236"/>
            <a:ext cx="29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Customer 02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222DB9-13AF-7D4F-BF16-DF9CDB31F026}"/>
              </a:ext>
            </a:extLst>
          </p:cNvPr>
          <p:cNvSpPr txBox="1"/>
          <p:nvPr/>
        </p:nvSpPr>
        <p:spPr>
          <a:xfrm>
            <a:off x="16655590" y="8910613"/>
            <a:ext cx="499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12937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4B9D12-6898-9C4A-9FF4-888EB45A19D0}"/>
              </a:ext>
            </a:extLst>
          </p:cNvPr>
          <p:cNvGrpSpPr/>
          <p:nvPr/>
        </p:nvGrpSpPr>
        <p:grpSpPr>
          <a:xfrm>
            <a:off x="1753046" y="4735470"/>
            <a:ext cx="20871560" cy="7481726"/>
            <a:chOff x="2118311" y="3967374"/>
            <a:chExt cx="20871560" cy="7481726"/>
          </a:xfrm>
        </p:grpSpPr>
        <mc:AlternateContent xmlns:mc="http://schemas.openxmlformats.org/markup-compatibility/2006" xmlns:cx2="http://schemas.microsoft.com/office/drawing/2015/10/21/chartex">
          <mc:Choice Requires="cx2">
            <p:graphicFrame>
              <p:nvGraphicFramePr>
                <p:cNvPr id="6" name="Chart 5">
                  <a:extLst>
                    <a:ext uri="{FF2B5EF4-FFF2-40B4-BE49-F238E27FC236}">
                      <a16:creationId xmlns:a16="http://schemas.microsoft.com/office/drawing/2014/main" id="{956D41AB-38F4-B24B-936E-4784F9059F4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280066200"/>
                    </p:ext>
                  </p:extLst>
                </p:nvPr>
              </p:nvGraphicFramePr>
              <p:xfrm>
                <a:off x="2118311" y="3967374"/>
                <a:ext cx="9254867" cy="5232883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 xmlns="">
            <p:pic>
              <p:nvPicPr>
                <p:cNvPr id="6" name="Chart 5">
                  <a:extLst>
                    <a:ext uri="{FF2B5EF4-FFF2-40B4-BE49-F238E27FC236}">
                      <a16:creationId xmlns:a16="http://schemas.microsoft.com/office/drawing/2014/main" id="{956D41AB-38F4-B24B-936E-4784F9059F4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3046" y="4735470"/>
                  <a:ext cx="9254867" cy="5232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cx2="http://schemas.microsoft.com/office/drawing/2015/10/21/chartex">
          <mc:Choice Requires="cx2">
            <p:graphicFrame>
              <p:nvGraphicFramePr>
                <p:cNvPr id="7" name="Chart 6">
                  <a:extLst>
                    <a:ext uri="{FF2B5EF4-FFF2-40B4-BE49-F238E27FC236}">
                      <a16:creationId xmlns:a16="http://schemas.microsoft.com/office/drawing/2014/main" id="{44858BAE-67E6-A54D-861C-4FF84B62B51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546456447"/>
                    </p:ext>
                  </p:extLst>
                </p:nvPr>
              </p:nvGraphicFramePr>
              <p:xfrm>
                <a:off x="13013995" y="3967374"/>
                <a:ext cx="9254867" cy="5232883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 xmlns="">
            <p:pic>
              <p:nvPicPr>
                <p:cNvPr id="7" name="Chart 6">
                  <a:extLst>
                    <a:ext uri="{FF2B5EF4-FFF2-40B4-BE49-F238E27FC236}">
                      <a16:creationId xmlns:a16="http://schemas.microsoft.com/office/drawing/2014/main" id="{44858BAE-67E6-A54D-861C-4FF84B62B5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8730" y="4735470"/>
                  <a:ext cx="9254867" cy="523288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E08DFC-71C1-124D-8C19-8E996249404E}"/>
                </a:ext>
              </a:extLst>
            </p:cNvPr>
            <p:cNvGrpSpPr/>
            <p:nvPr/>
          </p:nvGrpSpPr>
          <p:grpSpPr>
            <a:xfrm>
              <a:off x="2628838" y="9781754"/>
              <a:ext cx="9393540" cy="1600438"/>
              <a:chOff x="2118311" y="10160940"/>
              <a:chExt cx="9393540" cy="160043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48F2E3-ABFE-F341-ACD4-2F5BC31A9E92}"/>
                  </a:ext>
                </a:extLst>
              </p:cNvPr>
              <p:cNvSpPr txBox="1"/>
              <p:nvPr/>
            </p:nvSpPr>
            <p:spPr>
              <a:xfrm>
                <a:off x="2118312" y="10807271"/>
                <a:ext cx="93935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776188-627C-F04D-B26F-289CD6FAE41A}"/>
                  </a:ext>
                </a:extLst>
              </p:cNvPr>
              <p:cNvSpPr txBox="1"/>
              <p:nvPr/>
            </p:nvSpPr>
            <p:spPr>
              <a:xfrm>
                <a:off x="2118311" y="10160940"/>
                <a:ext cx="9393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7141A5-6A9A-CE4E-8368-98EDA9732D17}"/>
                </a:ext>
              </a:extLst>
            </p:cNvPr>
            <p:cNvGrpSpPr/>
            <p:nvPr/>
          </p:nvGrpSpPr>
          <p:grpSpPr>
            <a:xfrm>
              <a:off x="13596331" y="9848662"/>
              <a:ext cx="9393540" cy="1600438"/>
              <a:chOff x="2118311" y="10160940"/>
              <a:chExt cx="9393540" cy="160043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EE3C88-D82D-0D4F-AB42-45D4D82ABA05}"/>
                  </a:ext>
                </a:extLst>
              </p:cNvPr>
              <p:cNvSpPr txBox="1"/>
              <p:nvPr/>
            </p:nvSpPr>
            <p:spPr>
              <a:xfrm>
                <a:off x="2118312" y="10807271"/>
                <a:ext cx="93935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AB1C0C-C520-2543-A838-BD922A75B6FD}"/>
                  </a:ext>
                </a:extLst>
              </p:cNvPr>
              <p:cNvSpPr txBox="1"/>
              <p:nvPr/>
            </p:nvSpPr>
            <p:spPr>
              <a:xfrm>
                <a:off x="2118311" y="10160940"/>
                <a:ext cx="9393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78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DA43F07-F7C9-EC46-881D-D60817276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849257"/>
              </p:ext>
            </p:extLst>
          </p:nvPr>
        </p:nvGraphicFramePr>
        <p:xfrm>
          <a:off x="11009355" y="4451637"/>
          <a:ext cx="11862634" cy="7824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4228788-CE09-1F40-BE6A-EF9670A76739}"/>
              </a:ext>
            </a:extLst>
          </p:cNvPr>
          <p:cNvGrpSpPr/>
          <p:nvPr/>
        </p:nvGrpSpPr>
        <p:grpSpPr>
          <a:xfrm>
            <a:off x="1549051" y="6311359"/>
            <a:ext cx="8235777" cy="5818785"/>
            <a:chOff x="14426310" y="6316146"/>
            <a:chExt cx="8235777" cy="58187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563C1D-9D7E-D449-9A8F-0574CEA077CA}"/>
                </a:ext>
              </a:extLst>
            </p:cNvPr>
            <p:cNvGrpSpPr/>
            <p:nvPr/>
          </p:nvGrpSpPr>
          <p:grpSpPr>
            <a:xfrm>
              <a:off x="14426310" y="6316146"/>
              <a:ext cx="8235777" cy="2211877"/>
              <a:chOff x="2172444" y="4816028"/>
              <a:chExt cx="8235777" cy="221187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9E6B81-2558-9640-BBCC-48D68AAF181E}"/>
                  </a:ext>
                </a:extLst>
              </p:cNvPr>
              <p:cNvGrpSpPr/>
              <p:nvPr/>
            </p:nvGrpSpPr>
            <p:grpSpPr>
              <a:xfrm>
                <a:off x="2172444" y="4990720"/>
                <a:ext cx="551009" cy="551007"/>
                <a:chOff x="1876443" y="5905870"/>
                <a:chExt cx="526098" cy="52609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95FC0B-D39E-E149-9A7A-094F184F774E}"/>
                    </a:ext>
                  </a:extLst>
                </p:cNvPr>
                <p:cNvSpPr/>
                <p:nvPr/>
              </p:nvSpPr>
              <p:spPr>
                <a:xfrm>
                  <a:off x="1876443" y="5905870"/>
                  <a:ext cx="526098" cy="52609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2BA8721E-9B0B-EE43-A258-0769B9D8C63F}"/>
                    </a:ext>
                  </a:extLst>
                </p:cNvPr>
                <p:cNvSpPr/>
                <p:nvPr/>
              </p:nvSpPr>
              <p:spPr>
                <a:xfrm rot="18641522">
                  <a:off x="1995291" y="6074952"/>
                  <a:ext cx="288401" cy="144600"/>
                </a:xfrm>
                <a:custGeom>
                  <a:avLst/>
                  <a:gdLst>
                    <a:gd name="connsiteX0" fmla="*/ 985393 w 985393"/>
                    <a:gd name="connsiteY0" fmla="*/ 368555 h 494061"/>
                    <a:gd name="connsiteX1" fmla="*/ 985392 w 985393"/>
                    <a:gd name="connsiteY1" fmla="*/ 494061 h 494061"/>
                    <a:gd name="connsiteX2" fmla="*/ 11 w 985393"/>
                    <a:gd name="connsiteY2" fmla="*/ 494061 h 494061"/>
                    <a:gd name="connsiteX3" fmla="*/ 11 w 985393"/>
                    <a:gd name="connsiteY3" fmla="*/ 493059 h 494061"/>
                    <a:gd name="connsiteX4" fmla="*/ 0 w 985393"/>
                    <a:gd name="connsiteY4" fmla="*/ 493059 h 494061"/>
                    <a:gd name="connsiteX5" fmla="*/ 0 w 985393"/>
                    <a:gd name="connsiteY5" fmla="*/ 0 h 494061"/>
                    <a:gd name="connsiteX6" fmla="*/ 125506 w 985393"/>
                    <a:gd name="connsiteY6" fmla="*/ 0 h 494061"/>
                    <a:gd name="connsiteX7" fmla="*/ 125506 w 985393"/>
                    <a:gd name="connsiteY7" fmla="*/ 368555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85393" h="494061">
                      <a:moveTo>
                        <a:pt x="985393" y="368555"/>
                      </a:moveTo>
                      <a:lnTo>
                        <a:pt x="985392" y="494061"/>
                      </a:lnTo>
                      <a:lnTo>
                        <a:pt x="11" y="494061"/>
                      </a:lnTo>
                      <a:lnTo>
                        <a:pt x="11" y="493059"/>
                      </a:lnTo>
                      <a:lnTo>
                        <a:pt x="0" y="493059"/>
                      </a:lnTo>
                      <a:lnTo>
                        <a:pt x="0" y="0"/>
                      </a:lnTo>
                      <a:lnTo>
                        <a:pt x="125506" y="0"/>
                      </a:lnTo>
                      <a:lnTo>
                        <a:pt x="125506" y="3685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CADB72-742A-E845-BE56-C4D6722CACC1}"/>
                  </a:ext>
                </a:extLst>
              </p:cNvPr>
              <p:cNvGrpSpPr/>
              <p:nvPr/>
            </p:nvGrpSpPr>
            <p:grpSpPr>
              <a:xfrm>
                <a:off x="2172444" y="6273399"/>
                <a:ext cx="551009" cy="551007"/>
                <a:chOff x="1876443" y="5905870"/>
                <a:chExt cx="526098" cy="526096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8BCB105-D18B-1D42-8A70-456DF3262B75}"/>
                    </a:ext>
                  </a:extLst>
                </p:cNvPr>
                <p:cNvSpPr/>
                <p:nvPr/>
              </p:nvSpPr>
              <p:spPr>
                <a:xfrm>
                  <a:off x="1876443" y="5905870"/>
                  <a:ext cx="526098" cy="52609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6ED67631-11A3-FE4F-A356-F756C9BFFED2}"/>
                    </a:ext>
                  </a:extLst>
                </p:cNvPr>
                <p:cNvSpPr/>
                <p:nvPr/>
              </p:nvSpPr>
              <p:spPr>
                <a:xfrm rot="18641522">
                  <a:off x="1995291" y="6074952"/>
                  <a:ext cx="288401" cy="144600"/>
                </a:xfrm>
                <a:custGeom>
                  <a:avLst/>
                  <a:gdLst>
                    <a:gd name="connsiteX0" fmla="*/ 985393 w 985393"/>
                    <a:gd name="connsiteY0" fmla="*/ 368555 h 494061"/>
                    <a:gd name="connsiteX1" fmla="*/ 985392 w 985393"/>
                    <a:gd name="connsiteY1" fmla="*/ 494061 h 494061"/>
                    <a:gd name="connsiteX2" fmla="*/ 11 w 985393"/>
                    <a:gd name="connsiteY2" fmla="*/ 494061 h 494061"/>
                    <a:gd name="connsiteX3" fmla="*/ 11 w 985393"/>
                    <a:gd name="connsiteY3" fmla="*/ 493059 h 494061"/>
                    <a:gd name="connsiteX4" fmla="*/ 0 w 985393"/>
                    <a:gd name="connsiteY4" fmla="*/ 493059 h 494061"/>
                    <a:gd name="connsiteX5" fmla="*/ 0 w 985393"/>
                    <a:gd name="connsiteY5" fmla="*/ 0 h 494061"/>
                    <a:gd name="connsiteX6" fmla="*/ 125506 w 985393"/>
                    <a:gd name="connsiteY6" fmla="*/ 0 h 494061"/>
                    <a:gd name="connsiteX7" fmla="*/ 125506 w 985393"/>
                    <a:gd name="connsiteY7" fmla="*/ 368555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85393" h="494061">
                      <a:moveTo>
                        <a:pt x="985393" y="368555"/>
                      </a:moveTo>
                      <a:lnTo>
                        <a:pt x="985392" y="494061"/>
                      </a:lnTo>
                      <a:lnTo>
                        <a:pt x="11" y="494061"/>
                      </a:lnTo>
                      <a:lnTo>
                        <a:pt x="11" y="493059"/>
                      </a:lnTo>
                      <a:lnTo>
                        <a:pt x="0" y="493059"/>
                      </a:lnTo>
                      <a:lnTo>
                        <a:pt x="0" y="0"/>
                      </a:lnTo>
                      <a:lnTo>
                        <a:pt x="125506" y="0"/>
                      </a:lnTo>
                      <a:lnTo>
                        <a:pt x="125506" y="3685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7B0591-785D-B84B-95FA-D515B96C8ACE}"/>
                  </a:ext>
                </a:extLst>
              </p:cNvPr>
              <p:cNvSpPr txBox="1"/>
              <p:nvPr/>
            </p:nvSpPr>
            <p:spPr>
              <a:xfrm>
                <a:off x="2843071" y="4816028"/>
                <a:ext cx="75651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connecting. Promotions only work as well.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07B4B-1681-AE45-BF84-2594BB7D2FE3}"/>
                  </a:ext>
                </a:extLst>
              </p:cNvPr>
              <p:cNvSpPr txBox="1"/>
              <p:nvPr/>
            </p:nvSpPr>
            <p:spPr>
              <a:xfrm>
                <a:off x="2843070" y="6073798"/>
                <a:ext cx="75651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connecting. Promotions only work as well.</a:t>
                </a:r>
              </a:p>
            </p:txBody>
          </p:sp>
        </p:grpSp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0FC5FDC5-CF15-C847-BD79-C49D733605CC}"/>
                </a:ext>
              </a:extLst>
            </p:cNvPr>
            <p:cNvSpPr txBox="1"/>
            <p:nvPr/>
          </p:nvSpPr>
          <p:spPr>
            <a:xfrm>
              <a:off x="17548243" y="10064681"/>
              <a:ext cx="16085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24%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CF1CED20-085A-7F4F-80DE-F0B6355CB6FB}"/>
                </a:ext>
              </a:extLst>
            </p:cNvPr>
            <p:cNvSpPr txBox="1"/>
            <p:nvPr/>
          </p:nvSpPr>
          <p:spPr>
            <a:xfrm>
              <a:off x="15091651" y="10280125"/>
              <a:ext cx="236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01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A9DC9523-E5D5-6D49-B64F-C7F250DEDE34}"/>
                </a:ext>
              </a:extLst>
            </p:cNvPr>
            <p:cNvSpPr txBox="1"/>
            <p:nvPr/>
          </p:nvSpPr>
          <p:spPr>
            <a:xfrm>
              <a:off x="17548243" y="11303934"/>
              <a:ext cx="16085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320A0CBB-B992-7544-99E1-7574611C528F}"/>
                </a:ext>
              </a:extLst>
            </p:cNvPr>
            <p:cNvSpPr txBox="1"/>
            <p:nvPr/>
          </p:nvSpPr>
          <p:spPr>
            <a:xfrm>
              <a:off x="15091651" y="11519378"/>
              <a:ext cx="236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02</a:t>
              </a:r>
            </a:p>
          </p:txBody>
        </p:sp>
        <p:sp>
          <p:nvSpPr>
            <p:cNvPr id="32" name="Gráfico 236">
              <a:extLst>
                <a:ext uri="{FF2B5EF4-FFF2-40B4-BE49-F238E27FC236}">
                  <a16:creationId xmlns:a16="http://schemas.microsoft.com/office/drawing/2014/main" id="{BCA0C655-AA99-DE4B-89AF-9F826042A66E}"/>
                </a:ext>
              </a:extLst>
            </p:cNvPr>
            <p:cNvSpPr/>
            <p:nvPr/>
          </p:nvSpPr>
          <p:spPr>
            <a:xfrm>
              <a:off x="19483691" y="10170872"/>
              <a:ext cx="567064" cy="618613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Gráfico 236">
              <a:extLst>
                <a:ext uri="{FF2B5EF4-FFF2-40B4-BE49-F238E27FC236}">
                  <a16:creationId xmlns:a16="http://schemas.microsoft.com/office/drawing/2014/main" id="{128C271F-66B6-0441-B098-7F7E20E49997}"/>
                </a:ext>
              </a:extLst>
            </p:cNvPr>
            <p:cNvSpPr/>
            <p:nvPr/>
          </p:nvSpPr>
          <p:spPr>
            <a:xfrm>
              <a:off x="19483691" y="11383446"/>
              <a:ext cx="567064" cy="618613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0B99E161-96A9-C141-982F-A8FB3752C5D4}"/>
              </a:ext>
            </a:extLst>
          </p:cNvPr>
          <p:cNvSpPr txBox="1"/>
          <p:nvPr/>
        </p:nvSpPr>
        <p:spPr>
          <a:xfrm>
            <a:off x="1515184" y="4451637"/>
            <a:ext cx="7311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2109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41E44E0A-CDFC-7549-BE33-2A637ADF5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469429"/>
              </p:ext>
            </p:extLst>
          </p:nvPr>
        </p:nvGraphicFramePr>
        <p:xfrm>
          <a:off x="8551914" y="4144805"/>
          <a:ext cx="7659165" cy="857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C505269-71F1-214D-AD61-D5B616A58DFD}"/>
              </a:ext>
            </a:extLst>
          </p:cNvPr>
          <p:cNvSpPr txBox="1"/>
          <p:nvPr/>
        </p:nvSpPr>
        <p:spPr>
          <a:xfrm>
            <a:off x="1982747" y="8359483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44464E-A563-2C48-96E4-3E33255F0DB5}"/>
              </a:ext>
            </a:extLst>
          </p:cNvPr>
          <p:cNvSpPr txBox="1"/>
          <p:nvPr/>
        </p:nvSpPr>
        <p:spPr>
          <a:xfrm>
            <a:off x="16831260" y="8359483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A7E4C3E3-5B60-C94F-8339-4A6AD285550E}"/>
              </a:ext>
            </a:extLst>
          </p:cNvPr>
          <p:cNvSpPr txBox="1"/>
          <p:nvPr/>
        </p:nvSpPr>
        <p:spPr>
          <a:xfrm>
            <a:off x="20770742" y="6041982"/>
            <a:ext cx="16578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29K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473A35-EA20-E649-9388-34CB7768EBD8}"/>
              </a:ext>
            </a:extLst>
          </p:cNvPr>
          <p:cNvCxnSpPr>
            <a:cxnSpLocks/>
          </p:cNvCxnSpPr>
          <p:nvPr/>
        </p:nvCxnSpPr>
        <p:spPr>
          <a:xfrm flipH="1">
            <a:off x="4262199" y="6641831"/>
            <a:ext cx="3955183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1CFF98-EDF0-9142-9E3D-90D8A37E9D9A}"/>
              </a:ext>
            </a:extLst>
          </p:cNvPr>
          <p:cNvSpPr txBox="1"/>
          <p:nvPr/>
        </p:nvSpPr>
        <p:spPr>
          <a:xfrm>
            <a:off x="1949083" y="7308715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Sales 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E898B5-8214-FB4B-861A-3FD36AC157DD}"/>
              </a:ext>
            </a:extLst>
          </p:cNvPr>
          <p:cNvSpPr txBox="1"/>
          <p:nvPr/>
        </p:nvSpPr>
        <p:spPr>
          <a:xfrm>
            <a:off x="16429323" y="7308715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Sales 02</a:t>
            </a: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15BE7953-10D0-184A-AEF6-BD5E5660EBE2}"/>
              </a:ext>
            </a:extLst>
          </p:cNvPr>
          <p:cNvSpPr txBox="1"/>
          <p:nvPr/>
        </p:nvSpPr>
        <p:spPr>
          <a:xfrm>
            <a:off x="2050874" y="6041982"/>
            <a:ext cx="16578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818524-96B4-E046-B948-9296EAB5E034}"/>
              </a:ext>
            </a:extLst>
          </p:cNvPr>
          <p:cNvCxnSpPr>
            <a:cxnSpLocks/>
          </p:cNvCxnSpPr>
          <p:nvPr/>
        </p:nvCxnSpPr>
        <p:spPr>
          <a:xfrm flipH="1">
            <a:off x="16394725" y="6641831"/>
            <a:ext cx="3955183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5F0CD84-70DC-FB40-827C-F83C6B88F2F0}"/>
              </a:ext>
            </a:extLst>
          </p:cNvPr>
          <p:cNvGrpSpPr/>
          <p:nvPr/>
        </p:nvGrpSpPr>
        <p:grpSpPr>
          <a:xfrm>
            <a:off x="11172297" y="7313730"/>
            <a:ext cx="2418398" cy="2232982"/>
            <a:chOff x="11303683" y="7095669"/>
            <a:chExt cx="2418398" cy="2232982"/>
          </a:xfrm>
        </p:grpSpPr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AC8A51DF-1F53-354D-8D78-EBEE4AFE9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683" y="7095669"/>
              <a:ext cx="2418398" cy="121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Name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5" name="Gráfico 236">
              <a:extLst>
                <a:ext uri="{FF2B5EF4-FFF2-40B4-BE49-F238E27FC236}">
                  <a16:creationId xmlns:a16="http://schemas.microsoft.com/office/drawing/2014/main" id="{F6652D6B-A650-5044-980A-6A83FDF56D9A}"/>
                </a:ext>
              </a:extLst>
            </p:cNvPr>
            <p:cNvSpPr/>
            <p:nvPr/>
          </p:nvSpPr>
          <p:spPr>
            <a:xfrm>
              <a:off x="12211078" y="8579033"/>
              <a:ext cx="687153" cy="749618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tx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3444F8-8373-C942-8AA3-D989C48E3122}"/>
              </a:ext>
            </a:extLst>
          </p:cNvPr>
          <p:cNvGrpSpPr/>
          <p:nvPr/>
        </p:nvGrpSpPr>
        <p:grpSpPr>
          <a:xfrm>
            <a:off x="2050874" y="10785526"/>
            <a:ext cx="607647" cy="607645"/>
            <a:chOff x="1672446" y="10592010"/>
            <a:chExt cx="607647" cy="607645"/>
          </a:xfrm>
        </p:grpSpPr>
        <p:sp>
          <p:nvSpPr>
            <p:cNvPr id="76" name="Oval 18">
              <a:extLst>
                <a:ext uri="{FF2B5EF4-FFF2-40B4-BE49-F238E27FC236}">
                  <a16:creationId xmlns:a16="http://schemas.microsoft.com/office/drawing/2014/main" id="{4DEEB020-3523-D54A-9F7D-CCCB8E1D3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7" name="AutoShape 19">
              <a:extLst>
                <a:ext uri="{FF2B5EF4-FFF2-40B4-BE49-F238E27FC236}">
                  <a16:creationId xmlns:a16="http://schemas.microsoft.com/office/drawing/2014/main" id="{F81F7DB3-1E5F-5F47-BD63-F87246FEB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D0603C-281A-1747-A6AA-ABD6DBE2AF41}"/>
              </a:ext>
            </a:extLst>
          </p:cNvPr>
          <p:cNvGrpSpPr/>
          <p:nvPr/>
        </p:nvGrpSpPr>
        <p:grpSpPr>
          <a:xfrm>
            <a:off x="21820923" y="10788001"/>
            <a:ext cx="607645" cy="604710"/>
            <a:chOff x="7383058" y="10594485"/>
            <a:chExt cx="607645" cy="604710"/>
          </a:xfrm>
        </p:grpSpPr>
        <p:sp>
          <p:nvSpPr>
            <p:cNvPr id="78" name="Oval 23">
              <a:extLst>
                <a:ext uri="{FF2B5EF4-FFF2-40B4-BE49-F238E27FC236}">
                  <a16:creationId xmlns:a16="http://schemas.microsoft.com/office/drawing/2014/main" id="{FC95F07D-FB1C-B543-99EF-28DDA1166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3058" y="10594485"/>
              <a:ext cx="607645" cy="604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9" name="AutoShape 24">
              <a:extLst>
                <a:ext uri="{FF2B5EF4-FFF2-40B4-BE49-F238E27FC236}">
                  <a16:creationId xmlns:a16="http://schemas.microsoft.com/office/drawing/2014/main" id="{654F6641-B3CF-6E49-8065-7B6A5F66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220" y="10764744"/>
              <a:ext cx="349322" cy="264194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5613C79-268B-A14B-857A-9872460A07FF}"/>
              </a:ext>
            </a:extLst>
          </p:cNvPr>
          <p:cNvSpPr txBox="1"/>
          <p:nvPr/>
        </p:nvSpPr>
        <p:spPr>
          <a:xfrm>
            <a:off x="2822611" y="10720131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55% Increase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E7D503-5565-C045-99D3-72828A83325E}"/>
              </a:ext>
            </a:extLst>
          </p:cNvPr>
          <p:cNvSpPr txBox="1"/>
          <p:nvPr/>
        </p:nvSpPr>
        <p:spPr>
          <a:xfrm>
            <a:off x="15748537" y="10720131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45% Increase</a:t>
            </a:r>
          </a:p>
        </p:txBody>
      </p:sp>
    </p:spTree>
    <p:extLst>
      <p:ext uri="{BB962C8B-B14F-4D97-AF65-F5344CB8AC3E}">
        <p14:creationId xmlns:p14="http://schemas.microsoft.com/office/powerpoint/2010/main" val="142098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08430A-F5D8-A246-89B3-E35BF3122736}"/>
              </a:ext>
            </a:extLst>
          </p:cNvPr>
          <p:cNvGrpSpPr/>
          <p:nvPr/>
        </p:nvGrpSpPr>
        <p:grpSpPr>
          <a:xfrm>
            <a:off x="6532363" y="2527025"/>
            <a:ext cx="17186443" cy="8994458"/>
            <a:chOff x="9428154" y="5232763"/>
            <a:chExt cx="12932906" cy="67683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B3803D-B361-E04A-8FBC-0983ABC874D9}"/>
                </a:ext>
              </a:extLst>
            </p:cNvPr>
            <p:cNvGrpSpPr/>
            <p:nvPr/>
          </p:nvGrpSpPr>
          <p:grpSpPr>
            <a:xfrm>
              <a:off x="19528821" y="9610769"/>
              <a:ext cx="2375025" cy="1953629"/>
              <a:chOff x="17313474" y="8259388"/>
              <a:chExt cx="3349052" cy="2754834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8" name="Freeform 403">
                <a:extLst>
                  <a:ext uri="{FF2B5EF4-FFF2-40B4-BE49-F238E27FC236}">
                    <a16:creationId xmlns:a16="http://schemas.microsoft.com/office/drawing/2014/main" id="{9F24A8D0-7AE9-8F4A-81D3-AEBA22BF1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3474" y="8845757"/>
                <a:ext cx="2084011" cy="1648471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" name="Freeform 470">
                <a:extLst>
                  <a:ext uri="{FF2B5EF4-FFF2-40B4-BE49-F238E27FC236}">
                    <a16:creationId xmlns:a16="http://schemas.microsoft.com/office/drawing/2014/main" id="{A3734FC8-9009-FF4D-A450-E5147E63D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2596" y="8259388"/>
                <a:ext cx="48790" cy="22128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" name="Freeform 471">
                <a:extLst>
                  <a:ext uri="{FF2B5EF4-FFF2-40B4-BE49-F238E27FC236}">
                    <a16:creationId xmlns:a16="http://schemas.microsoft.com/office/drawing/2014/main" id="{18FDEDAC-E865-3C4D-A1F9-888974879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3051" y="8270449"/>
                <a:ext cx="191674" cy="121701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" name="Freeform 472">
                <a:extLst>
                  <a:ext uri="{FF2B5EF4-FFF2-40B4-BE49-F238E27FC236}">
                    <a16:creationId xmlns:a16="http://schemas.microsoft.com/office/drawing/2014/main" id="{47437EA0-D35B-F04C-86DF-1281E4CBB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2628" y="8476972"/>
                <a:ext cx="212583" cy="129075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" name="Freeform 473">
                <a:extLst>
                  <a:ext uri="{FF2B5EF4-FFF2-40B4-BE49-F238E27FC236}">
                    <a16:creationId xmlns:a16="http://schemas.microsoft.com/office/drawing/2014/main" id="{7C841CBB-9439-754E-9869-94610F43F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9307" y="8543352"/>
                <a:ext cx="90610" cy="118010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" name="Freeform 474">
                <a:extLst>
                  <a:ext uri="{FF2B5EF4-FFF2-40B4-BE49-F238E27FC236}">
                    <a16:creationId xmlns:a16="http://schemas.microsoft.com/office/drawing/2014/main" id="{03B2F083-AB40-9447-BA32-8F906F258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4162" y="8760939"/>
                <a:ext cx="59243" cy="62692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" name="Freeform 475">
                <a:extLst>
                  <a:ext uri="{FF2B5EF4-FFF2-40B4-BE49-F238E27FC236}">
                    <a16:creationId xmlns:a16="http://schemas.microsoft.com/office/drawing/2014/main" id="{89B00169-A030-454B-9242-4EFFC4810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1433" y="8661365"/>
                <a:ext cx="94095" cy="66379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" name="Freeform 476">
                <a:extLst>
                  <a:ext uri="{FF2B5EF4-FFF2-40B4-BE49-F238E27FC236}">
                    <a16:creationId xmlns:a16="http://schemas.microsoft.com/office/drawing/2014/main" id="{B5C7B988-3EC8-0747-A801-78DE48AE3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0823" y="8617109"/>
                <a:ext cx="41820" cy="55320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" name="Freeform 477">
                <a:extLst>
                  <a:ext uri="{FF2B5EF4-FFF2-40B4-BE49-F238E27FC236}">
                    <a16:creationId xmlns:a16="http://schemas.microsoft.com/office/drawing/2014/main" id="{71DE207E-6BF1-484C-B64C-8450C7B11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7199" y="9376809"/>
                <a:ext cx="163792" cy="129075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" name="Freeform 478">
                <a:extLst>
                  <a:ext uri="{FF2B5EF4-FFF2-40B4-BE49-F238E27FC236}">
                    <a16:creationId xmlns:a16="http://schemas.microsoft.com/office/drawing/2014/main" id="{1C58F1C0-0E4E-EF41-B9BC-33F96661E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6305" y="10199201"/>
                <a:ext cx="115005" cy="151203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" name="Freeform 479">
                <a:extLst>
                  <a:ext uri="{FF2B5EF4-FFF2-40B4-BE49-F238E27FC236}">
                    <a16:creationId xmlns:a16="http://schemas.microsoft.com/office/drawing/2014/main" id="{20FE9F37-EF13-F64F-A942-E135BB9AD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7671" y="10339341"/>
                <a:ext cx="264855" cy="328220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" name="Freeform 480">
                <a:extLst>
                  <a:ext uri="{FF2B5EF4-FFF2-40B4-BE49-F238E27FC236}">
                    <a16:creationId xmlns:a16="http://schemas.microsoft.com/office/drawing/2014/main" id="{8726559A-B787-0A42-BE74-FA5271AC4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9176" y="10579051"/>
                <a:ext cx="400771" cy="413040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" name="Freeform 481">
                <a:extLst>
                  <a:ext uri="{FF2B5EF4-FFF2-40B4-BE49-F238E27FC236}">
                    <a16:creationId xmlns:a16="http://schemas.microsoft.com/office/drawing/2014/main" id="{32888429-701F-764D-9B81-6C44C9528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1903" y="10992094"/>
                <a:ext cx="20911" cy="22128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" name="Freeform 482">
                <a:extLst>
                  <a:ext uri="{FF2B5EF4-FFF2-40B4-BE49-F238E27FC236}">
                    <a16:creationId xmlns:a16="http://schemas.microsoft.com/office/drawing/2014/main" id="{CF3DA06C-F4D6-864B-9648-876E3AC20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7470" y="10590116"/>
                <a:ext cx="195161" cy="195458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" name="Freeform 483">
                <a:extLst>
                  <a:ext uri="{FF2B5EF4-FFF2-40B4-BE49-F238E27FC236}">
                    <a16:creationId xmlns:a16="http://schemas.microsoft.com/office/drawing/2014/main" id="{522949B0-39B2-F841-91F3-EC0F5849E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0808" y="10534799"/>
                <a:ext cx="31364" cy="55320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" name="Freeform 484">
                <a:extLst>
                  <a:ext uri="{FF2B5EF4-FFF2-40B4-BE49-F238E27FC236}">
                    <a16:creationId xmlns:a16="http://schemas.microsoft.com/office/drawing/2014/main" id="{9483150E-8339-A54C-8922-F160EFD0B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85195" y="10534799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" name="Freeform 610">
                <a:extLst>
                  <a:ext uri="{FF2B5EF4-FFF2-40B4-BE49-F238E27FC236}">
                    <a16:creationId xmlns:a16="http://schemas.microsoft.com/office/drawing/2014/main" id="{89871909-82A2-A74C-A57C-E4AACEC99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1684" y="8358957"/>
                <a:ext cx="20911" cy="11065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" name="Freeform 612">
                <a:extLst>
                  <a:ext uri="{FF2B5EF4-FFF2-40B4-BE49-F238E27FC236}">
                    <a16:creationId xmlns:a16="http://schemas.microsoft.com/office/drawing/2014/main" id="{64752313-10F7-E74F-83B5-A95AE013D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271" y="10265581"/>
                <a:ext cx="69700" cy="55320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" name="Freeform 707">
                <a:extLst>
                  <a:ext uri="{FF2B5EF4-FFF2-40B4-BE49-F238E27FC236}">
                    <a16:creationId xmlns:a16="http://schemas.microsoft.com/office/drawing/2014/main" id="{87D919C8-56BF-2F4D-84F1-CE83559DD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2746" y="8336829"/>
                <a:ext cx="460016" cy="413040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" name="Freeform 708">
                <a:extLst>
                  <a:ext uri="{FF2B5EF4-FFF2-40B4-BE49-F238E27FC236}">
                    <a16:creationId xmlns:a16="http://schemas.microsoft.com/office/drawing/2014/main" id="{69A8429B-CD13-E747-B082-2817DC5AC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2308" y="8403216"/>
                <a:ext cx="522745" cy="442543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4FF28B-2EE5-2647-B9C1-C512963F3068}"/>
                </a:ext>
              </a:extLst>
            </p:cNvPr>
            <p:cNvGrpSpPr/>
            <p:nvPr/>
          </p:nvGrpSpPr>
          <p:grpSpPr>
            <a:xfrm>
              <a:off x="15144534" y="5455065"/>
              <a:ext cx="7216526" cy="4563694"/>
              <a:chOff x="11131138" y="2399379"/>
              <a:chExt cx="10176108" cy="6435319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2" name="Freeform 404">
                <a:extLst>
                  <a:ext uri="{FF2B5EF4-FFF2-40B4-BE49-F238E27FC236}">
                    <a16:creationId xmlns:a16="http://schemas.microsoft.com/office/drawing/2014/main" id="{03FE81AE-A10F-D742-8FF9-9DC3799A3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641596"/>
                <a:ext cx="407739" cy="65275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" name="Freeform 406">
                <a:extLst>
                  <a:ext uri="{FF2B5EF4-FFF2-40B4-BE49-F238E27FC236}">
                    <a16:creationId xmlns:a16="http://schemas.microsoft.com/office/drawing/2014/main" id="{3DEC6094-7830-FE4E-A6DE-7B2676A33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8063" y="2919366"/>
                <a:ext cx="920032" cy="671193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" name="Freeform 407">
                <a:extLst>
                  <a:ext uri="{FF2B5EF4-FFF2-40B4-BE49-F238E27FC236}">
                    <a16:creationId xmlns:a16="http://schemas.microsoft.com/office/drawing/2014/main" id="{ECCE1401-A2CE-C042-9810-299C1E19D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7390" y="2639089"/>
                <a:ext cx="327588" cy="173330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" name="Freeform 408">
                <a:extLst>
                  <a:ext uri="{FF2B5EF4-FFF2-40B4-BE49-F238E27FC236}">
                    <a16:creationId xmlns:a16="http://schemas.microsoft.com/office/drawing/2014/main" id="{1CE358F1-405F-3148-85AA-AA894C706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532" y="2539517"/>
                <a:ext cx="306678" cy="173330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" name="Freeform 409">
                <a:extLst>
                  <a:ext uri="{FF2B5EF4-FFF2-40B4-BE49-F238E27FC236}">
                    <a16:creationId xmlns:a16="http://schemas.microsoft.com/office/drawing/2014/main" id="{E138F179-421C-C942-A915-F025E5F2D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1922" y="2550579"/>
                <a:ext cx="153338" cy="55320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" name="Freeform 410">
                <a:extLst>
                  <a:ext uri="{FF2B5EF4-FFF2-40B4-BE49-F238E27FC236}">
                    <a16:creationId xmlns:a16="http://schemas.microsoft.com/office/drawing/2014/main" id="{1E4A8121-5973-BA48-B71C-80CB2D234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9801" y="2399379"/>
                <a:ext cx="257886" cy="173330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" name="Freeform 411">
                <a:extLst>
                  <a:ext uri="{FF2B5EF4-FFF2-40B4-BE49-F238E27FC236}">
                    <a16:creationId xmlns:a16="http://schemas.microsoft.com/office/drawing/2014/main" id="{132A55D5-F2C9-FD4E-ABD8-05EA7C51A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28080" y="3081631"/>
                <a:ext cx="257886" cy="88507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" name="Freeform 412">
                <a:extLst>
                  <a:ext uri="{FF2B5EF4-FFF2-40B4-BE49-F238E27FC236}">
                    <a16:creationId xmlns:a16="http://schemas.microsoft.com/office/drawing/2014/main" id="{6BBC3CD7-39AE-C047-83B6-31D36CFE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0492" y="3254959"/>
                <a:ext cx="216069" cy="88507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8" name="Freeform 413">
                <a:extLst>
                  <a:ext uri="{FF2B5EF4-FFF2-40B4-BE49-F238E27FC236}">
                    <a16:creationId xmlns:a16="http://schemas.microsoft.com/office/drawing/2014/main" id="{A5C973DA-EA22-9449-8995-E88BA22ED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0948" y="3214397"/>
                <a:ext cx="83638" cy="51630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9" name="Freeform 414">
                <a:extLst>
                  <a:ext uri="{FF2B5EF4-FFF2-40B4-BE49-F238E27FC236}">
                    <a16:creationId xmlns:a16="http://schemas.microsoft.com/office/drawing/2014/main" id="{0FFBD68A-FC25-6841-9E6C-15A0B1735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7907" y="3059504"/>
                <a:ext cx="31364" cy="55320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0" name="Freeform 415">
                <a:extLst>
                  <a:ext uri="{FF2B5EF4-FFF2-40B4-BE49-F238E27FC236}">
                    <a16:creationId xmlns:a16="http://schemas.microsoft.com/office/drawing/2014/main" id="{76593D11-71BE-F745-A67E-937B9A618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7907" y="3221769"/>
                <a:ext cx="41820" cy="55320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2" name="Freeform 416">
                <a:extLst>
                  <a:ext uri="{FF2B5EF4-FFF2-40B4-BE49-F238E27FC236}">
                    <a16:creationId xmlns:a16="http://schemas.microsoft.com/office/drawing/2014/main" id="{CB108E70-F603-8A4B-A56F-8B37EAD9F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7607" y="3018939"/>
                <a:ext cx="432136" cy="173330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4" name="Freeform 417">
                <a:extLst>
                  <a:ext uri="{FF2B5EF4-FFF2-40B4-BE49-F238E27FC236}">
                    <a16:creationId xmlns:a16="http://schemas.microsoft.com/office/drawing/2014/main" id="{DEFBFA55-24AD-B04E-86AB-1E1D48F0A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5042" y="3070569"/>
                <a:ext cx="80154" cy="88507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704AC4CA-5407-8442-BD9A-8C6C46C5A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3270" y="3656936"/>
                <a:ext cx="111517" cy="66379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19D9D2ED-F522-3249-879C-2A0BA7B60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7199" y="4608407"/>
                <a:ext cx="62727" cy="55320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3DD3B33E-B27D-7E4D-A1E5-B5EB5166E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8061" y="4925563"/>
                <a:ext cx="52274" cy="29502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6F5BED09-C93E-7342-A7D0-C4EB3C045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8093" y="5250093"/>
                <a:ext cx="52274" cy="51630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5AC96AED-222B-2A45-80A0-49C0C0CAA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56730" y="5334913"/>
                <a:ext cx="20911" cy="1106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7" name="Freeform 423">
                <a:extLst>
                  <a:ext uri="{FF2B5EF4-FFF2-40B4-BE49-F238E27FC236}">
                    <a16:creationId xmlns:a16="http://schemas.microsoft.com/office/drawing/2014/main" id="{7812287C-EE29-864C-9E38-0486AEB48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3847" y="5508243"/>
                <a:ext cx="31364" cy="1106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E035F7E4-172C-FD4D-8BD4-58E077809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1871" y="5563561"/>
                <a:ext cx="73184" cy="44255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63E3A7D0-0455-AB40-BA6A-2A515F01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1718" y="5607815"/>
                <a:ext cx="59243" cy="40568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24983142-DED9-B246-B570-4A628629F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9444" y="5641005"/>
                <a:ext cx="52274" cy="51630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966442D4-C36C-3A4B-9902-EFB6323AC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8987" y="5714762"/>
                <a:ext cx="10454" cy="110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60F31803-86C6-AB40-A269-458B2AB1D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6713" y="5670508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3" name="Freeform 429">
                <a:extLst>
                  <a:ext uri="{FF2B5EF4-FFF2-40B4-BE49-F238E27FC236}">
                    <a16:creationId xmlns:a16="http://schemas.microsoft.com/office/drawing/2014/main" id="{50D33A62-C0FB-4045-8336-ED1F3A052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0335" y="6072485"/>
                <a:ext cx="20911" cy="33190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E6C580C-41BA-6C41-B69A-B943097720D0}"/>
                  </a:ext>
                </a:extLst>
              </p:cNvPr>
              <p:cNvGrpSpPr/>
              <p:nvPr/>
            </p:nvGrpSpPr>
            <p:grpSpPr>
              <a:xfrm>
                <a:off x="18243963" y="5607815"/>
                <a:ext cx="763204" cy="767074"/>
                <a:chOff x="5961121" y="2686387"/>
                <a:chExt cx="288233" cy="273757"/>
              </a:xfrm>
              <a:grpFill/>
            </p:grpSpPr>
            <p:sp>
              <p:nvSpPr>
                <p:cNvPr id="245" name="Freeform 244">
                  <a:extLst>
                    <a:ext uri="{FF2B5EF4-FFF2-40B4-BE49-F238E27FC236}">
                      <a16:creationId xmlns:a16="http://schemas.microsoft.com/office/drawing/2014/main" id="{FB5922CA-ABAF-C44B-8A82-AF5E379BF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46" name="Freeform 245">
                  <a:extLst>
                    <a:ext uri="{FF2B5EF4-FFF2-40B4-BE49-F238E27FC236}">
                      <a16:creationId xmlns:a16="http://schemas.microsoft.com/office/drawing/2014/main" id="{BA30E5ED-005E-CF49-A352-35BE8F665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  <p:sp>
            <p:nvSpPr>
              <p:cNvPr id="95" name="Freeform 432">
                <a:extLst>
                  <a:ext uri="{FF2B5EF4-FFF2-40B4-BE49-F238E27FC236}">
                    <a16:creationId xmlns:a16="http://schemas.microsoft.com/office/drawing/2014/main" id="{76AE6B34-A002-2348-932A-39EFA4E9D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5631" y="6312195"/>
                <a:ext cx="20911" cy="29502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6" name="Freeform 433">
                <a:extLst>
                  <a:ext uri="{FF2B5EF4-FFF2-40B4-BE49-F238E27FC236}">
                    <a16:creationId xmlns:a16="http://schemas.microsoft.com/office/drawing/2014/main" id="{04F87EE7-AF16-D149-8D77-9887F7118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3657" y="6312195"/>
                <a:ext cx="132428" cy="106947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7" name="Freeform 434">
                <a:extLst>
                  <a:ext uri="{FF2B5EF4-FFF2-40B4-BE49-F238E27FC236}">
                    <a16:creationId xmlns:a16="http://schemas.microsoft.com/office/drawing/2014/main" id="{BFB3C07E-8E09-B74F-8604-EB33AF3EC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1229" y="6352763"/>
                <a:ext cx="111517" cy="173330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8" name="Freeform 435">
                <a:extLst>
                  <a:ext uri="{FF2B5EF4-FFF2-40B4-BE49-F238E27FC236}">
                    <a16:creationId xmlns:a16="http://schemas.microsoft.com/office/drawing/2014/main" id="{3FB0BE5C-DD73-3E49-8450-F56EED012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9712" y="6776871"/>
                <a:ext cx="38336" cy="33190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9" name="Freeform 436">
                <a:extLst>
                  <a:ext uri="{FF2B5EF4-FFF2-40B4-BE49-F238E27FC236}">
                    <a16:creationId xmlns:a16="http://schemas.microsoft.com/office/drawing/2014/main" id="{32CCBF6F-752E-9848-913D-0E2726BFC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0319" y="6669919"/>
                <a:ext cx="20911" cy="1844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0" name="Freeform 437">
                <a:extLst>
                  <a:ext uri="{FF2B5EF4-FFF2-40B4-BE49-F238E27FC236}">
                    <a16:creationId xmlns:a16="http://schemas.microsoft.com/office/drawing/2014/main" id="{7A8750A8-3460-014A-B758-E7A02580D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5007" y="6894880"/>
                <a:ext cx="20911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1" name="Freeform 438">
                <a:extLst>
                  <a:ext uri="{FF2B5EF4-FFF2-40B4-BE49-F238E27FC236}">
                    <a16:creationId xmlns:a16="http://schemas.microsoft.com/office/drawing/2014/main" id="{D21947C5-DA7F-624F-B7DC-2C76A0D0B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9852" y="6854313"/>
                <a:ext cx="121974" cy="180705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2" name="Freeform 439">
                <a:extLst>
                  <a:ext uri="{FF2B5EF4-FFF2-40B4-BE49-F238E27FC236}">
                    <a16:creationId xmlns:a16="http://schemas.microsoft.com/office/drawing/2014/main" id="{02C5DD53-F3CC-024C-9CF7-0F1E68021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6952" y="7156718"/>
                <a:ext cx="142883" cy="106947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3" name="Freeform 440">
                <a:extLst>
                  <a:ext uri="{FF2B5EF4-FFF2-40B4-BE49-F238E27FC236}">
                    <a16:creationId xmlns:a16="http://schemas.microsoft.com/office/drawing/2014/main" id="{9C84C250-2324-2B44-BFF5-D0DACE9DC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942" y="7230476"/>
                <a:ext cx="205612" cy="306092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4" name="Freeform 441">
                <a:extLst>
                  <a:ext uri="{FF2B5EF4-FFF2-40B4-BE49-F238E27FC236}">
                    <a16:creationId xmlns:a16="http://schemas.microsoft.com/office/drawing/2014/main" id="{07331735-D421-F141-B065-BEB41366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3190" y="7492312"/>
                <a:ext cx="62727" cy="84822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5" name="Freeform 442">
                <a:extLst>
                  <a:ext uri="{FF2B5EF4-FFF2-40B4-BE49-F238E27FC236}">
                    <a16:creationId xmlns:a16="http://schemas.microsoft.com/office/drawing/2014/main" id="{BAEA5D3C-C9F1-FE45-B6C5-6F9DE546F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5007" y="7566069"/>
                <a:ext cx="101063" cy="14382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6" name="Freeform 443">
                <a:extLst>
                  <a:ext uri="{FF2B5EF4-FFF2-40B4-BE49-F238E27FC236}">
                    <a16:creationId xmlns:a16="http://schemas.microsoft.com/office/drawing/2014/main" id="{69CB5A07-58BE-4E45-922F-2935841A2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0303" y="7503377"/>
                <a:ext cx="62727" cy="84822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7" name="Freeform 444">
                <a:extLst>
                  <a:ext uri="{FF2B5EF4-FFF2-40B4-BE49-F238E27FC236}">
                    <a16:creationId xmlns:a16="http://schemas.microsoft.com/office/drawing/2014/main" id="{B3ABA1B8-BC1C-FF43-9965-D4206BAD8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90" y="7588197"/>
                <a:ext cx="90610" cy="110635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8" name="Freeform 445">
                <a:extLst>
                  <a:ext uri="{FF2B5EF4-FFF2-40B4-BE49-F238E27FC236}">
                    <a16:creationId xmlns:a16="http://schemas.microsoft.com/office/drawing/2014/main" id="{89EBADDB-F2D9-0C48-B7FA-1984B020C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4400" y="7654577"/>
                <a:ext cx="69700" cy="118010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9" name="Freeform 446">
                <a:extLst>
                  <a:ext uri="{FF2B5EF4-FFF2-40B4-BE49-F238E27FC236}">
                    <a16:creationId xmlns:a16="http://schemas.microsoft.com/office/drawing/2014/main" id="{D0998C04-AFD4-FE4C-A06D-1503507BF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3641" y="7643515"/>
                <a:ext cx="41820" cy="84822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0" name="Freeform 447">
                <a:extLst>
                  <a:ext uri="{FF2B5EF4-FFF2-40B4-BE49-F238E27FC236}">
                    <a16:creationId xmlns:a16="http://schemas.microsoft.com/office/drawing/2014/main" id="{E6108D93-AA9A-4447-913B-D50E53403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4554" y="7698833"/>
                <a:ext cx="62727" cy="40568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1" name="Freeform 448">
                <a:extLst>
                  <a:ext uri="{FF2B5EF4-FFF2-40B4-BE49-F238E27FC236}">
                    <a16:creationId xmlns:a16="http://schemas.microsoft.com/office/drawing/2014/main" id="{067B2D2C-F345-B348-9F35-DC5C3CABA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4554" y="7728338"/>
                <a:ext cx="142883" cy="228650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2" name="Freeform 449">
                <a:extLst>
                  <a:ext uri="{FF2B5EF4-FFF2-40B4-BE49-F238E27FC236}">
                    <a16:creationId xmlns:a16="http://schemas.microsoft.com/office/drawing/2014/main" id="{4CACC7BA-A37A-7F42-A838-E35239AFE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3944" y="7772590"/>
                <a:ext cx="121974" cy="110635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3" name="Freeform 450">
                <a:extLst>
                  <a:ext uri="{FF2B5EF4-FFF2-40B4-BE49-F238E27FC236}">
                    <a16:creationId xmlns:a16="http://schemas.microsoft.com/office/drawing/2014/main" id="{23D1DD14-A82C-B649-BB01-E111E8522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6511" y="7665641"/>
                <a:ext cx="121974" cy="129075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4" name="Freeform 451">
                <a:extLst>
                  <a:ext uri="{FF2B5EF4-FFF2-40B4-BE49-F238E27FC236}">
                    <a16:creationId xmlns:a16="http://schemas.microsoft.com/office/drawing/2014/main" id="{C6F2ED74-C6B6-9548-91CF-898322223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95464" y="7503377"/>
                <a:ext cx="20911" cy="1106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5" name="Freeform 452">
                <a:extLst>
                  <a:ext uri="{FF2B5EF4-FFF2-40B4-BE49-F238E27FC236}">
                    <a16:creationId xmlns:a16="http://schemas.microsoft.com/office/drawing/2014/main" id="{D9734571-BBE9-8B4B-A30D-C92B67920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4349" y="7945920"/>
                <a:ext cx="571536" cy="630625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6" name="Freeform 453">
                <a:extLst>
                  <a:ext uri="{FF2B5EF4-FFF2-40B4-BE49-F238E27FC236}">
                    <a16:creationId xmlns:a16="http://schemas.microsoft.com/office/drawing/2014/main" id="{7A61E72B-6081-FB43-9CD7-CD5C59AD8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5413" y="8174571"/>
                <a:ext cx="52274" cy="55320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7" name="Freeform 454">
                <a:extLst>
                  <a:ext uri="{FF2B5EF4-FFF2-40B4-BE49-F238E27FC236}">
                    <a16:creationId xmlns:a16="http://schemas.microsoft.com/office/drawing/2014/main" id="{E2B573FC-75AB-F94E-999F-0554952C2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8600" y="8303646"/>
                <a:ext cx="48790" cy="55320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8" name="Freeform 455">
                <a:extLst>
                  <a:ext uri="{FF2B5EF4-FFF2-40B4-BE49-F238E27FC236}">
                    <a16:creationId xmlns:a16="http://schemas.microsoft.com/office/drawing/2014/main" id="{37824B63-4866-8047-ADAF-9D3E511D8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3612" y="8336832"/>
                <a:ext cx="73184" cy="77445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9" name="Freeform 456">
                <a:extLst>
                  <a:ext uri="{FF2B5EF4-FFF2-40B4-BE49-F238E27FC236}">
                    <a16:creationId xmlns:a16="http://schemas.microsoft.com/office/drawing/2014/main" id="{3403BE81-C49C-F54E-A612-D4D191E8B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8616" y="8392152"/>
                <a:ext cx="38336" cy="40568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0" name="Freeform 457">
                <a:extLst>
                  <a:ext uri="{FF2B5EF4-FFF2-40B4-BE49-F238E27FC236}">
                    <a16:creationId xmlns:a16="http://schemas.microsoft.com/office/drawing/2014/main" id="{193C5463-D159-EA47-BD0A-58BF7E1A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4065" y="8576544"/>
                <a:ext cx="470472" cy="162265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1" name="Freeform 458">
                <a:extLst>
                  <a:ext uri="{FF2B5EF4-FFF2-40B4-BE49-F238E27FC236}">
                    <a16:creationId xmlns:a16="http://schemas.microsoft.com/office/drawing/2014/main" id="{275C35A4-3FA3-8B40-98AD-7FBD7124F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2563" y="8617109"/>
                <a:ext cx="80154" cy="33190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2" name="Freeform 459">
                <a:extLst>
                  <a:ext uri="{FF2B5EF4-FFF2-40B4-BE49-F238E27FC236}">
                    <a16:creationId xmlns:a16="http://schemas.microsoft.com/office/drawing/2014/main" id="{61D90335-2342-8846-9C7A-49D5098C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4081" y="8694555"/>
                <a:ext cx="62727" cy="44255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3" name="Freeform 460">
                <a:extLst>
                  <a:ext uri="{FF2B5EF4-FFF2-40B4-BE49-F238E27FC236}">
                    <a16:creationId xmlns:a16="http://schemas.microsoft.com/office/drawing/2014/main" id="{A3F05E62-D503-9141-BB54-7C7CE971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6812" y="8705616"/>
                <a:ext cx="48790" cy="33190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4" name="Freeform 461">
                <a:extLst>
                  <a:ext uri="{FF2B5EF4-FFF2-40B4-BE49-F238E27FC236}">
                    <a16:creationId xmlns:a16="http://schemas.microsoft.com/office/drawing/2014/main" id="{4F25555C-87B6-154D-93D9-3AFCAD385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5145" y="8705616"/>
                <a:ext cx="73184" cy="44255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5" name="Freeform 462">
                <a:extLst>
                  <a:ext uri="{FF2B5EF4-FFF2-40B4-BE49-F238E27FC236}">
                    <a16:creationId xmlns:a16="http://schemas.microsoft.com/office/drawing/2014/main" id="{A5181412-857E-2149-A195-0AC8990DB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420" y="8694555"/>
                <a:ext cx="83638" cy="55320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6" name="Freeform 463">
                <a:extLst>
                  <a:ext uri="{FF2B5EF4-FFF2-40B4-BE49-F238E27FC236}">
                    <a16:creationId xmlns:a16="http://schemas.microsoft.com/office/drawing/2014/main" id="{E0DE9ADD-1D3B-B64D-A6D5-940E68F14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942" y="8705616"/>
                <a:ext cx="125458" cy="44255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7" name="Freeform 464">
                <a:extLst>
                  <a:ext uri="{FF2B5EF4-FFF2-40B4-BE49-F238E27FC236}">
                    <a16:creationId xmlns:a16="http://schemas.microsoft.com/office/drawing/2014/main" id="{2EF5EAE0-5A81-FA47-AC05-3E6EE8CF8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0606" y="8768312"/>
                <a:ext cx="111517" cy="66379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8" name="Freeform 465">
                <a:extLst>
                  <a:ext uri="{FF2B5EF4-FFF2-40B4-BE49-F238E27FC236}">
                    <a16:creationId xmlns:a16="http://schemas.microsoft.com/office/drawing/2014/main" id="{F2114DDC-0357-1E47-8712-455A8DE51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6071" y="8421655"/>
                <a:ext cx="62727" cy="44255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9" name="Freeform 466">
                <a:extLst>
                  <a:ext uri="{FF2B5EF4-FFF2-40B4-BE49-F238E27FC236}">
                    <a16:creationId xmlns:a16="http://schemas.microsoft.com/office/drawing/2014/main" id="{989E8D86-70FA-884A-90B1-80D2D0681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0622" y="8414280"/>
                <a:ext cx="153338" cy="51630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0" name="Freeform 467">
                <a:extLst>
                  <a:ext uri="{FF2B5EF4-FFF2-40B4-BE49-F238E27FC236}">
                    <a16:creationId xmlns:a16="http://schemas.microsoft.com/office/drawing/2014/main" id="{2D2B03F7-5687-0D4E-B243-28961156B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0150" y="8163502"/>
                <a:ext cx="327588" cy="390912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1" name="Freeform 468">
                <a:extLst>
                  <a:ext uri="{FF2B5EF4-FFF2-40B4-BE49-F238E27FC236}">
                    <a16:creationId xmlns:a16="http://schemas.microsoft.com/office/drawing/2014/main" id="{6C963F74-5DAA-A342-9AB7-FC46F6FD5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9255" y="8141374"/>
                <a:ext cx="80154" cy="162265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2" name="Freeform 469">
                <a:extLst>
                  <a:ext uri="{FF2B5EF4-FFF2-40B4-BE49-F238E27FC236}">
                    <a16:creationId xmlns:a16="http://schemas.microsoft.com/office/drawing/2014/main" id="{4009F039-1626-DA43-A528-D63D89190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01078" y="8119251"/>
                <a:ext cx="27879" cy="2212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3" name="Freeform 485">
                <a:extLst>
                  <a:ext uri="{FF2B5EF4-FFF2-40B4-BE49-F238E27FC236}">
                    <a16:creationId xmlns:a16="http://schemas.microsoft.com/office/drawing/2014/main" id="{0BD83903-05DC-E64A-9B65-6D8959439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9932" y="7728338"/>
                <a:ext cx="111517" cy="195458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4" name="Freeform 487">
                <a:extLst>
                  <a:ext uri="{FF2B5EF4-FFF2-40B4-BE49-F238E27FC236}">
                    <a16:creationId xmlns:a16="http://schemas.microsoft.com/office/drawing/2014/main" id="{BF368ECF-2A2F-554B-8703-A3EEC12A3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7016" y="3601618"/>
                <a:ext cx="111517" cy="88507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5" name="Freeform 488">
                <a:extLst>
                  <a:ext uri="{FF2B5EF4-FFF2-40B4-BE49-F238E27FC236}">
                    <a16:creationId xmlns:a16="http://schemas.microsoft.com/office/drawing/2014/main" id="{0DE1ACCE-4CC5-ED41-87DA-C1A95C7C5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3816" y="3668001"/>
                <a:ext cx="111517" cy="106947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6" name="Freeform 489">
                <a:extLst>
                  <a:ext uri="{FF2B5EF4-FFF2-40B4-BE49-F238E27FC236}">
                    <a16:creationId xmlns:a16="http://schemas.microsoft.com/office/drawing/2014/main" id="{24B6FB4D-859B-544A-B340-A5037098F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9006" y="3299213"/>
                <a:ext cx="90610" cy="55320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7" name="Freeform 490">
                <a:extLst>
                  <a:ext uri="{FF2B5EF4-FFF2-40B4-BE49-F238E27FC236}">
                    <a16:creationId xmlns:a16="http://schemas.microsoft.com/office/drawing/2014/main" id="{9BB1015E-03B0-DC46-93CA-4034D381A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1198" y="3192266"/>
                <a:ext cx="101063" cy="51630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8" name="Freeform 491">
                <a:extLst>
                  <a:ext uri="{FF2B5EF4-FFF2-40B4-BE49-F238E27FC236}">
                    <a16:creationId xmlns:a16="http://schemas.microsoft.com/office/drawing/2014/main" id="{F2E46B09-7324-D345-B899-E7E2E71EC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9648" y="2410442"/>
                <a:ext cx="62727" cy="22128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9" name="Freeform 492">
                <a:extLst>
                  <a:ext uri="{FF2B5EF4-FFF2-40B4-BE49-F238E27FC236}">
                    <a16:creationId xmlns:a16="http://schemas.microsoft.com/office/drawing/2014/main" id="{35863083-72E5-544A-A747-5A3FC9105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8115" y="3343472"/>
                <a:ext cx="59243" cy="44255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0" name="Freeform 493">
                <a:extLst>
                  <a:ext uri="{FF2B5EF4-FFF2-40B4-BE49-F238E27FC236}">
                    <a16:creationId xmlns:a16="http://schemas.microsoft.com/office/drawing/2014/main" id="{C007DB4D-442B-8545-9F45-723CA45D8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2" y="5759018"/>
                <a:ext cx="59243" cy="118010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1" name="Freeform 494">
                <a:extLst>
                  <a:ext uri="{FF2B5EF4-FFF2-40B4-BE49-F238E27FC236}">
                    <a16:creationId xmlns:a16="http://schemas.microsoft.com/office/drawing/2014/main" id="{A9391036-E028-604F-96D3-2644F4DAE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2532" y="5865968"/>
                <a:ext cx="90610" cy="162265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2" name="Freeform 495">
                <a:extLst>
                  <a:ext uri="{FF2B5EF4-FFF2-40B4-BE49-F238E27FC236}">
                    <a16:creationId xmlns:a16="http://schemas.microsoft.com/office/drawing/2014/main" id="{5259C40C-7B8D-C440-9C6F-06929830A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5119" y="6061423"/>
                <a:ext cx="163792" cy="106947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3" name="Freeform 496">
                <a:extLst>
                  <a:ext uri="{FF2B5EF4-FFF2-40B4-BE49-F238E27FC236}">
                    <a16:creationId xmlns:a16="http://schemas.microsoft.com/office/drawing/2014/main" id="{E4FD9313-6CB9-8144-AC18-1FC14C8B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7422" y="6212626"/>
                <a:ext cx="132428" cy="77445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4" name="Freeform 497">
                <a:extLst>
                  <a:ext uri="{FF2B5EF4-FFF2-40B4-BE49-F238E27FC236}">
                    <a16:creationId xmlns:a16="http://schemas.microsoft.com/office/drawing/2014/main" id="{0A5ABEF8-9A91-014D-9A2C-09D9C0091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8" y="6223688"/>
                <a:ext cx="153338" cy="44255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5" name="Freeform 498">
                <a:extLst>
                  <a:ext uri="{FF2B5EF4-FFF2-40B4-BE49-F238E27FC236}">
                    <a16:creationId xmlns:a16="http://schemas.microsoft.com/office/drawing/2014/main" id="{8898F568-DA53-FC49-A79A-E3546705A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5134" y="4630533"/>
                <a:ext cx="73184" cy="77445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6" name="Freeform 499">
                <a:extLst>
                  <a:ext uri="{FF2B5EF4-FFF2-40B4-BE49-F238E27FC236}">
                    <a16:creationId xmlns:a16="http://schemas.microsoft.com/office/drawing/2014/main" id="{B0FA74C7-7EB6-FC4F-94EE-9F1409B97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5588" y="4601031"/>
                <a:ext cx="52274" cy="29502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7" name="Freeform 500">
                <a:extLst>
                  <a:ext uri="{FF2B5EF4-FFF2-40B4-BE49-F238E27FC236}">
                    <a16:creationId xmlns:a16="http://schemas.microsoft.com/office/drawing/2014/main" id="{39EEC4A6-C67D-6646-ADE4-3D438747E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3004" y="4674786"/>
                <a:ext cx="59243" cy="106947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8" name="Freeform 501">
                <a:extLst>
                  <a:ext uri="{FF2B5EF4-FFF2-40B4-BE49-F238E27FC236}">
                    <a16:creationId xmlns:a16="http://schemas.microsoft.com/office/drawing/2014/main" id="{505C0529-2132-3749-845E-89183DA22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7" y="4490393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9" name="Freeform 502">
                <a:extLst>
                  <a:ext uri="{FF2B5EF4-FFF2-40B4-BE49-F238E27FC236}">
                    <a16:creationId xmlns:a16="http://schemas.microsoft.com/office/drawing/2014/main" id="{0FA368A2-292C-D549-A48F-1C5C95684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72" y="4825987"/>
                <a:ext cx="59243" cy="99573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0" name="Freeform 503">
                <a:extLst>
                  <a:ext uri="{FF2B5EF4-FFF2-40B4-BE49-F238E27FC236}">
                    <a16:creationId xmlns:a16="http://schemas.microsoft.com/office/drawing/2014/main" id="{451E24F0-18C4-F440-B596-819DBBB18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2691" y="4848115"/>
                <a:ext cx="83638" cy="88507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1" name="Freeform 504">
                <a:extLst>
                  <a:ext uri="{FF2B5EF4-FFF2-40B4-BE49-F238E27FC236}">
                    <a16:creationId xmlns:a16="http://schemas.microsoft.com/office/drawing/2014/main" id="{5592FDBA-90A4-6842-B429-93EB708FB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6766" y="5965538"/>
                <a:ext cx="48790" cy="4056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2" name="Freeform 505">
                <a:extLst>
                  <a:ext uri="{FF2B5EF4-FFF2-40B4-BE49-F238E27FC236}">
                    <a16:creationId xmlns:a16="http://schemas.microsoft.com/office/drawing/2014/main" id="{FC142CBE-4DB2-0842-879F-364B26E58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4926" y="4641596"/>
                <a:ext cx="62727" cy="66379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3" name="Freeform 506">
                <a:extLst>
                  <a:ext uri="{FF2B5EF4-FFF2-40B4-BE49-F238E27FC236}">
                    <a16:creationId xmlns:a16="http://schemas.microsoft.com/office/drawing/2014/main" id="{6876DBB3-4533-8841-B0DF-939E908E1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6297" y="4719040"/>
                <a:ext cx="31364" cy="33190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4" name="Freeform 507">
                <a:extLst>
                  <a:ext uri="{FF2B5EF4-FFF2-40B4-BE49-F238E27FC236}">
                    <a16:creationId xmlns:a16="http://schemas.microsoft.com/office/drawing/2014/main" id="{CB8D87BF-7F52-BF45-B0DC-C8ABA96BC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752234"/>
                <a:ext cx="17425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5" name="Freeform 508">
                <a:extLst>
                  <a:ext uri="{FF2B5EF4-FFF2-40B4-BE49-F238E27FC236}">
                    <a16:creationId xmlns:a16="http://schemas.microsoft.com/office/drawing/2014/main" id="{9AE96699-DE03-2045-8FA6-00F1EC4DE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781736"/>
                <a:ext cx="10454" cy="2212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6" name="Freeform 509">
                <a:extLst>
                  <a:ext uri="{FF2B5EF4-FFF2-40B4-BE49-F238E27FC236}">
                    <a16:creationId xmlns:a16="http://schemas.microsoft.com/office/drawing/2014/main" id="{D046307F-CA5F-DE4C-ADE8-25A93B9E2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7660" y="4803861"/>
                <a:ext cx="17425" cy="11063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7" name="Freeform 510">
                <a:extLst>
                  <a:ext uri="{FF2B5EF4-FFF2-40B4-BE49-F238E27FC236}">
                    <a16:creationId xmlns:a16="http://schemas.microsoft.com/office/drawing/2014/main" id="{1CF1CF6A-3D90-FA44-BC9C-038746546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7814" y="4966125"/>
                <a:ext cx="10454" cy="2212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8" name="Freeform 511">
                <a:extLst>
                  <a:ext uri="{FF2B5EF4-FFF2-40B4-BE49-F238E27FC236}">
                    <a16:creationId xmlns:a16="http://schemas.microsoft.com/office/drawing/2014/main" id="{601CC21D-A2A5-5842-87C7-5F531A549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1154" y="4479332"/>
                <a:ext cx="20911" cy="44255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9" name="Freeform 611">
                <a:extLst>
                  <a:ext uri="{FF2B5EF4-FFF2-40B4-BE49-F238E27FC236}">
                    <a16:creationId xmlns:a16="http://schemas.microsoft.com/office/drawing/2014/main" id="{2A4F02F4-C4A6-9F40-B41A-3A46DE84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9255" y="8336829"/>
                <a:ext cx="20911" cy="221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0" name="Rectangle 613">
                <a:extLst>
                  <a:ext uri="{FF2B5EF4-FFF2-40B4-BE49-F238E27FC236}">
                    <a16:creationId xmlns:a16="http://schemas.microsoft.com/office/drawing/2014/main" id="{6213E756-C2B9-3D48-9FA0-E930D9BCD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0277" y="3797076"/>
                <a:ext cx="3487" cy="3691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1" name="Freeform 643">
                <a:extLst>
                  <a:ext uri="{FF2B5EF4-FFF2-40B4-BE49-F238E27FC236}">
                    <a16:creationId xmlns:a16="http://schemas.microsoft.com/office/drawing/2014/main" id="{7E35F5FA-D860-E54D-AFD0-9E5A107B5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3188" y="8738810"/>
                <a:ext cx="104549" cy="95888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2" name="Freeform 644">
                <a:extLst>
                  <a:ext uri="{FF2B5EF4-FFF2-40B4-BE49-F238E27FC236}">
                    <a16:creationId xmlns:a16="http://schemas.microsoft.com/office/drawing/2014/main" id="{7B40F6EF-2E96-B642-813B-FA45A11E0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6826" y="8716682"/>
                <a:ext cx="132428" cy="51630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3" name="Freeform 645">
                <a:extLst>
                  <a:ext uri="{FF2B5EF4-FFF2-40B4-BE49-F238E27FC236}">
                    <a16:creationId xmlns:a16="http://schemas.microsoft.com/office/drawing/2014/main" id="{A996A129-F182-AA42-92B6-5688B776C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5117" y="5205838"/>
                <a:ext cx="317135" cy="184395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4" name="Freeform 646">
                <a:extLst>
                  <a:ext uri="{FF2B5EF4-FFF2-40B4-BE49-F238E27FC236}">
                    <a16:creationId xmlns:a16="http://schemas.microsoft.com/office/drawing/2014/main" id="{D3C41EE6-ABAE-0140-BAE7-4C4631B8B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233" y="5357040"/>
                <a:ext cx="379859" cy="173330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5" name="Freeform 647">
                <a:extLst>
                  <a:ext uri="{FF2B5EF4-FFF2-40B4-BE49-F238E27FC236}">
                    <a16:creationId xmlns:a16="http://schemas.microsoft.com/office/drawing/2014/main" id="{8EF3204A-B964-0F4A-B22F-2E02A59A0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9803" y="5486115"/>
                <a:ext cx="581990" cy="597432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6" name="Freeform 648">
                <a:extLst>
                  <a:ext uri="{FF2B5EF4-FFF2-40B4-BE49-F238E27FC236}">
                    <a16:creationId xmlns:a16="http://schemas.microsoft.com/office/drawing/2014/main" id="{C4E4384F-A6A5-864F-B698-A3236564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7845" y="5519306"/>
                <a:ext cx="275312" cy="272902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7" name="Freeform 649">
                <a:extLst>
                  <a:ext uri="{FF2B5EF4-FFF2-40B4-BE49-F238E27FC236}">
                    <a16:creationId xmlns:a16="http://schemas.microsoft.com/office/drawing/2014/main" id="{B5DB8068-E9CA-4740-A552-A114DFB6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903" y="5205838"/>
                <a:ext cx="676084" cy="615873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8" name="Freeform 650">
                <a:extLst>
                  <a:ext uri="{FF2B5EF4-FFF2-40B4-BE49-F238E27FC236}">
                    <a16:creationId xmlns:a16="http://schemas.microsoft.com/office/drawing/2014/main" id="{2997A6F3-1A48-EA44-A697-D4CE5D317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982" y="5445551"/>
                <a:ext cx="226522" cy="162265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9" name="Freeform 651">
                <a:extLst>
                  <a:ext uri="{FF2B5EF4-FFF2-40B4-BE49-F238E27FC236}">
                    <a16:creationId xmlns:a16="http://schemas.microsoft.com/office/drawing/2014/main" id="{E44B9AF6-A1D0-CD4A-B7A3-B21EA1AA6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6311" y="5183710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0" name="Freeform 652">
                <a:extLst>
                  <a:ext uri="{FF2B5EF4-FFF2-40B4-BE49-F238E27FC236}">
                    <a16:creationId xmlns:a16="http://schemas.microsoft.com/office/drawing/2014/main" id="{596925BF-C545-1042-A6F6-468663A28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0560" y="5283283"/>
                <a:ext cx="38336" cy="40568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1" name="Freeform 653">
                <a:extLst>
                  <a:ext uri="{FF2B5EF4-FFF2-40B4-BE49-F238E27FC236}">
                    <a16:creationId xmlns:a16="http://schemas.microsoft.com/office/drawing/2014/main" id="{63119F9D-5A10-D241-80DF-CE3C511A2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5102" y="5032509"/>
                <a:ext cx="205617" cy="195460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2" name="Freeform 654">
                <a:extLst>
                  <a:ext uri="{FF2B5EF4-FFF2-40B4-BE49-F238E27FC236}">
                    <a16:creationId xmlns:a16="http://schemas.microsoft.com/office/drawing/2014/main" id="{4605D45B-8049-DA42-B960-176845D48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2532" y="4707976"/>
                <a:ext cx="153338" cy="23971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3" name="Freeform 655">
                <a:extLst>
                  <a:ext uri="{FF2B5EF4-FFF2-40B4-BE49-F238E27FC236}">
                    <a16:creationId xmlns:a16="http://schemas.microsoft.com/office/drawing/2014/main" id="{7475BFF0-03A2-004F-9CCA-8660EA430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1015" y="4925564"/>
                <a:ext cx="456531" cy="560555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4" name="Freeform 656">
                <a:extLst>
                  <a:ext uri="{FF2B5EF4-FFF2-40B4-BE49-F238E27FC236}">
                    <a16:creationId xmlns:a16="http://schemas.microsoft.com/office/drawing/2014/main" id="{D2888256-2379-924A-97D5-893AAB852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043" y="5098891"/>
                <a:ext cx="909578" cy="571620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5" name="Freeform 657">
                <a:extLst>
                  <a:ext uri="{FF2B5EF4-FFF2-40B4-BE49-F238E27FC236}">
                    <a16:creationId xmlns:a16="http://schemas.microsoft.com/office/drawing/2014/main" id="{20FCDC12-31A2-A647-98B2-AF80E2248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0276" y="5312785"/>
                <a:ext cx="306678" cy="132762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6" name="Freeform 658">
                <a:extLst>
                  <a:ext uri="{FF2B5EF4-FFF2-40B4-BE49-F238E27FC236}">
                    <a16:creationId xmlns:a16="http://schemas.microsoft.com/office/drawing/2014/main" id="{206AA67F-2CD0-174E-8E6A-1F1B10341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5" y="4825988"/>
                <a:ext cx="480926" cy="379853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7" name="Freeform 659">
                <a:extLst>
                  <a:ext uri="{FF2B5EF4-FFF2-40B4-BE49-F238E27FC236}">
                    <a16:creationId xmlns:a16="http://schemas.microsoft.com/office/drawing/2014/main" id="{70549401-59C1-6B43-984C-B33FA39C0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6798" y="4803861"/>
                <a:ext cx="296221" cy="20652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8" name="Freeform 660">
                <a:extLst>
                  <a:ext uri="{FF2B5EF4-FFF2-40B4-BE49-F238E27FC236}">
                    <a16:creationId xmlns:a16="http://schemas.microsoft.com/office/drawing/2014/main" id="{CFB549C6-DF45-094E-954D-D98E12125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6798" y="4674786"/>
                <a:ext cx="365924" cy="195460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9" name="Freeform 661">
                <a:extLst>
                  <a:ext uri="{FF2B5EF4-FFF2-40B4-BE49-F238E27FC236}">
                    <a16:creationId xmlns:a16="http://schemas.microsoft.com/office/drawing/2014/main" id="{A1DDD610-1D20-C34F-9E30-AD27186A4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8315" y="4556776"/>
                <a:ext cx="243950" cy="162265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0" name="Freeform 662">
                <a:extLst>
                  <a:ext uri="{FF2B5EF4-FFF2-40B4-BE49-F238E27FC236}">
                    <a16:creationId xmlns:a16="http://schemas.microsoft.com/office/drawing/2014/main" id="{48D0BEA7-38BC-EC41-8B77-7C54200CF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6" y="4892371"/>
                <a:ext cx="163794" cy="84822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1" name="Freeform 663">
                <a:extLst>
                  <a:ext uri="{FF2B5EF4-FFF2-40B4-BE49-F238E27FC236}">
                    <a16:creationId xmlns:a16="http://schemas.microsoft.com/office/drawing/2014/main" id="{6C96594E-F947-AA4D-8F74-613E3A57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4914495"/>
                <a:ext cx="487895" cy="453608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2" name="Freeform 664">
                <a:extLst>
                  <a:ext uri="{FF2B5EF4-FFF2-40B4-BE49-F238E27FC236}">
                    <a16:creationId xmlns:a16="http://schemas.microsoft.com/office/drawing/2014/main" id="{B21CE96E-BA3C-F24E-B1B6-0C0D08642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430" y="5390233"/>
                <a:ext cx="470472" cy="324533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3" name="Freeform 665">
                <a:extLst>
                  <a:ext uri="{FF2B5EF4-FFF2-40B4-BE49-F238E27FC236}">
                    <a16:creationId xmlns:a16="http://schemas.microsoft.com/office/drawing/2014/main" id="{11F40506-FEB5-C74B-AC9A-D412C2A99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3019" y="5379168"/>
                <a:ext cx="170762" cy="217588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4" name="Freeform 666">
                <a:extLst>
                  <a:ext uri="{FF2B5EF4-FFF2-40B4-BE49-F238E27FC236}">
                    <a16:creationId xmlns:a16="http://schemas.microsoft.com/office/drawing/2014/main" id="{3AB983DD-D062-A843-B518-934E00F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2720" y="5497178"/>
                <a:ext cx="101063" cy="110635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5" name="Freeform 667">
                <a:extLst>
                  <a:ext uri="{FF2B5EF4-FFF2-40B4-BE49-F238E27FC236}">
                    <a16:creationId xmlns:a16="http://schemas.microsoft.com/office/drawing/2014/main" id="{EC860AED-FE58-5943-8575-EEFA593BE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6043" y="5670508"/>
                <a:ext cx="327588" cy="20652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6" name="Freeform 668">
                <a:extLst>
                  <a:ext uri="{FF2B5EF4-FFF2-40B4-BE49-F238E27FC236}">
                    <a16:creationId xmlns:a16="http://schemas.microsoft.com/office/drawing/2014/main" id="{8E3C620B-B25B-F84D-8D89-58800FBF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8909" y="5618879"/>
                <a:ext cx="184705" cy="162265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7" name="Freeform 669">
                <a:extLst>
                  <a:ext uri="{FF2B5EF4-FFF2-40B4-BE49-F238E27FC236}">
                    <a16:creationId xmlns:a16="http://schemas.microsoft.com/office/drawing/2014/main" id="{42553DF6-2403-4D49-A903-600500D86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337" y="5541433"/>
                <a:ext cx="226522" cy="291340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8" name="Freeform 670">
                <a:extLst>
                  <a:ext uri="{FF2B5EF4-FFF2-40B4-BE49-F238E27FC236}">
                    <a16:creationId xmlns:a16="http://schemas.microsoft.com/office/drawing/2014/main" id="{1463592B-3CAA-1047-9ED1-6EBF11DA4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9365" y="5368107"/>
                <a:ext cx="358955" cy="20652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9" name="Freeform 671">
                <a:extLst>
                  <a:ext uri="{FF2B5EF4-FFF2-40B4-BE49-F238E27FC236}">
                    <a16:creationId xmlns:a16="http://schemas.microsoft.com/office/drawing/2014/main" id="{14BE6B9D-25FA-0644-8682-5D2552867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975" y="5832776"/>
                <a:ext cx="317135" cy="346660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0" name="Freeform 672">
                <a:extLst>
                  <a:ext uri="{FF2B5EF4-FFF2-40B4-BE49-F238E27FC236}">
                    <a16:creationId xmlns:a16="http://schemas.microsoft.com/office/drawing/2014/main" id="{900214F7-7C30-0841-877E-3DFEAB031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746" y="5814333"/>
                <a:ext cx="153338" cy="106947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1" name="Freeform 673">
                <a:extLst>
                  <a:ext uri="{FF2B5EF4-FFF2-40B4-BE49-F238E27FC236}">
                    <a16:creationId xmlns:a16="http://schemas.microsoft.com/office/drawing/2014/main" id="{537901EA-FAE0-BD4E-8281-724F161D6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3159" y="5781146"/>
                <a:ext cx="90610" cy="195460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2" name="Freeform 674">
                <a:extLst>
                  <a:ext uri="{FF2B5EF4-FFF2-40B4-BE49-F238E27FC236}">
                    <a16:creationId xmlns:a16="http://schemas.microsoft.com/office/drawing/2014/main" id="{67D4BE45-2FEC-5445-A8C0-FFA6F51A4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430" y="5803274"/>
                <a:ext cx="132428" cy="95888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3" name="Freeform 675">
                <a:extLst>
                  <a:ext uri="{FF2B5EF4-FFF2-40B4-BE49-F238E27FC236}">
                    <a16:creationId xmlns:a16="http://schemas.microsoft.com/office/drawing/2014/main" id="{3D423011-5258-554E-93D6-ECB1FF339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7594" y="5865963"/>
                <a:ext cx="195159" cy="173330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4" name="Freeform 676">
                <a:extLst>
                  <a:ext uri="{FF2B5EF4-FFF2-40B4-BE49-F238E27FC236}">
                    <a16:creationId xmlns:a16="http://schemas.microsoft.com/office/drawing/2014/main" id="{2C1DE2B8-7CDB-224F-8848-55546672F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0778" y="5954473"/>
                <a:ext cx="1010641" cy="907212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5" name="Freeform 677">
                <a:extLst>
                  <a:ext uri="{FF2B5EF4-FFF2-40B4-BE49-F238E27FC236}">
                    <a16:creationId xmlns:a16="http://schemas.microsoft.com/office/drawing/2014/main" id="{CAF54492-63DD-0444-AB4C-FCC62432B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1688" y="5965538"/>
                <a:ext cx="80156" cy="6269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6" name="Freeform 678">
                <a:extLst>
                  <a:ext uri="{FF2B5EF4-FFF2-40B4-BE49-F238E27FC236}">
                    <a16:creationId xmlns:a16="http://schemas.microsoft.com/office/drawing/2014/main" id="{5F163C18-30F1-5F41-B2D4-7963B8259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4707" y="5703698"/>
                <a:ext cx="358955" cy="195460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7" name="Freeform 679">
                <a:extLst>
                  <a:ext uri="{FF2B5EF4-FFF2-40B4-BE49-F238E27FC236}">
                    <a16:creationId xmlns:a16="http://schemas.microsoft.com/office/drawing/2014/main" id="{F5D1F72D-8095-354E-90E2-ED9E75E2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12144" y="5832776"/>
                <a:ext cx="275312" cy="228650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8" name="Freeform 680">
                <a:extLst>
                  <a:ext uri="{FF2B5EF4-FFF2-40B4-BE49-F238E27FC236}">
                    <a16:creationId xmlns:a16="http://schemas.microsoft.com/office/drawing/2014/main" id="{E00652FB-ED6D-4B4D-BA39-867EC85F1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2751" y="6548221"/>
                <a:ext cx="90610" cy="110635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9" name="Freeform 681">
                <a:extLst>
                  <a:ext uri="{FF2B5EF4-FFF2-40B4-BE49-F238E27FC236}">
                    <a16:creationId xmlns:a16="http://schemas.microsoft.com/office/drawing/2014/main" id="{BFE937C0-1BA3-5643-B181-E919A162A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1218" y="6138866"/>
                <a:ext cx="355468" cy="291340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0" name="Freeform 682">
                <a:extLst>
                  <a:ext uri="{FF2B5EF4-FFF2-40B4-BE49-F238E27FC236}">
                    <a16:creationId xmlns:a16="http://schemas.microsoft.com/office/drawing/2014/main" id="{3C1AE138-8114-BB43-8FA4-9189FF4D5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5009" y="6116740"/>
                <a:ext cx="508807" cy="508924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1" name="Freeform 683">
                <a:extLst>
                  <a:ext uri="{FF2B5EF4-FFF2-40B4-BE49-F238E27FC236}">
                    <a16:creationId xmlns:a16="http://schemas.microsoft.com/office/drawing/2014/main" id="{B38444F2-4505-7B47-AA89-3DBF978D9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0289" y="5821713"/>
                <a:ext cx="968821" cy="390912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2" name="Freeform 684">
                <a:extLst>
                  <a:ext uri="{FF2B5EF4-FFF2-40B4-BE49-F238E27FC236}">
                    <a16:creationId xmlns:a16="http://schemas.microsoft.com/office/drawing/2014/main" id="{D3A72079-453D-384A-94F5-E5D4DAF0D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9395" y="6441273"/>
                <a:ext cx="1073370" cy="910903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3" name="Freeform 685">
                <a:extLst>
                  <a:ext uri="{FF2B5EF4-FFF2-40B4-BE49-F238E27FC236}">
                    <a16:creationId xmlns:a16="http://schemas.microsoft.com/office/drawing/2014/main" id="{B38ECECE-C700-0E4D-9914-C951A8C4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0305" y="6374888"/>
                <a:ext cx="212583" cy="23971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4" name="Freeform 686">
                <a:extLst>
                  <a:ext uri="{FF2B5EF4-FFF2-40B4-BE49-F238E27FC236}">
                    <a16:creationId xmlns:a16="http://schemas.microsoft.com/office/drawing/2014/main" id="{36213B21-2328-D24A-9088-5BDDB68C8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0761" y="6290071"/>
                <a:ext cx="80156" cy="95888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5" name="Freeform 687">
                <a:extLst>
                  <a:ext uri="{FF2B5EF4-FFF2-40B4-BE49-F238E27FC236}">
                    <a16:creationId xmlns:a16="http://schemas.microsoft.com/office/drawing/2014/main" id="{918A14B5-1A36-A646-A443-DB091093F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0305" y="6419146"/>
                <a:ext cx="31366" cy="77445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6" name="Freeform 688">
                <a:extLst>
                  <a:ext uri="{FF2B5EF4-FFF2-40B4-BE49-F238E27FC236}">
                    <a16:creationId xmlns:a16="http://schemas.microsoft.com/office/drawing/2014/main" id="{ED3A8A9E-05DA-244A-BFCC-80287D76A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8487" y="6374888"/>
                <a:ext cx="83638" cy="283968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7" name="Freeform 689">
                <a:extLst>
                  <a:ext uri="{FF2B5EF4-FFF2-40B4-BE49-F238E27FC236}">
                    <a16:creationId xmlns:a16="http://schemas.microsoft.com/office/drawing/2014/main" id="{711B5870-DF70-8941-B848-539D22A2A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5333" y="6798993"/>
                <a:ext cx="52274" cy="84822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8" name="Freeform 690">
                <a:extLst>
                  <a:ext uri="{FF2B5EF4-FFF2-40B4-BE49-F238E27FC236}">
                    <a16:creationId xmlns:a16="http://schemas.microsoft.com/office/drawing/2014/main" id="{796FFBCF-C02A-4C49-B808-08EE50ABD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7140" y="7200972"/>
                <a:ext cx="543654" cy="365100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9" name="Freeform 691">
                <a:extLst>
                  <a:ext uri="{FF2B5EF4-FFF2-40B4-BE49-F238E27FC236}">
                    <a16:creationId xmlns:a16="http://schemas.microsoft.com/office/drawing/2014/main" id="{5876A3B1-4181-D746-9768-1ECFFC3A8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8062" y="6798993"/>
                <a:ext cx="418195" cy="531052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0" name="Freeform 692">
                <a:extLst>
                  <a:ext uri="{FF2B5EF4-FFF2-40B4-BE49-F238E27FC236}">
                    <a16:creationId xmlns:a16="http://schemas.microsoft.com/office/drawing/2014/main" id="{7DA8090C-4709-2544-BDFB-B9765E88E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6728" y="5759019"/>
                <a:ext cx="561082" cy="258152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1" name="Freeform 693">
                <a:extLst>
                  <a:ext uri="{FF2B5EF4-FFF2-40B4-BE49-F238E27FC236}">
                    <a16:creationId xmlns:a16="http://schemas.microsoft.com/office/drawing/2014/main" id="{679278BB-CCA3-9D48-B1A0-BF87F853A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3677" y="5596753"/>
                <a:ext cx="909578" cy="564242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2" name="Freeform 694">
                <a:extLst>
                  <a:ext uri="{FF2B5EF4-FFF2-40B4-BE49-F238E27FC236}">
                    <a16:creationId xmlns:a16="http://schemas.microsoft.com/office/drawing/2014/main" id="{E013202C-E819-654E-B976-B808C653A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8990" y="6223688"/>
                <a:ext cx="0" cy="1106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3" name="Freeform 695">
                <a:extLst>
                  <a:ext uri="{FF2B5EF4-FFF2-40B4-BE49-F238E27FC236}">
                    <a16:creationId xmlns:a16="http://schemas.microsoft.com/office/drawing/2014/main" id="{C88A445F-94FF-A644-9C61-ED3CBBEBF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8517" y="5792208"/>
                <a:ext cx="745781" cy="464670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4" name="Freeform 696">
                <a:extLst>
                  <a:ext uri="{FF2B5EF4-FFF2-40B4-BE49-F238E27FC236}">
                    <a16:creationId xmlns:a16="http://schemas.microsoft.com/office/drawing/2014/main" id="{F6AFF0EB-0185-194B-BAF5-FC56C1824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6121" y="5899156"/>
                <a:ext cx="407739" cy="291340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5" name="Freeform 697">
                <a:extLst>
                  <a:ext uri="{FF2B5EF4-FFF2-40B4-BE49-F238E27FC236}">
                    <a16:creationId xmlns:a16="http://schemas.microsoft.com/office/drawing/2014/main" id="{0C962946-17A0-3F4E-9662-43E69F4F7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8536" y="6149931"/>
                <a:ext cx="846851" cy="800268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6" name="Freeform 698">
                <a:extLst>
                  <a:ext uri="{FF2B5EF4-FFF2-40B4-BE49-F238E27FC236}">
                    <a16:creationId xmlns:a16="http://schemas.microsoft.com/office/drawing/2014/main" id="{6CFC892A-2BD1-F04B-975E-BACD7EC83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06715" y="6050359"/>
                <a:ext cx="766694" cy="575305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7" name="Freeform 699">
                <a:extLst>
                  <a:ext uri="{FF2B5EF4-FFF2-40B4-BE49-F238E27FC236}">
                    <a16:creationId xmlns:a16="http://schemas.microsoft.com/office/drawing/2014/main" id="{49837702-ECA6-7B46-B871-F284480DC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7016" y="5585688"/>
                <a:ext cx="27879" cy="44255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8" name="Freeform 700">
                <a:extLst>
                  <a:ext uri="{FF2B5EF4-FFF2-40B4-BE49-F238E27FC236}">
                    <a16:creationId xmlns:a16="http://schemas.microsoft.com/office/drawing/2014/main" id="{34A0521A-C434-1F43-9AE1-61009E60ED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92294" y="4903436"/>
                <a:ext cx="2073558" cy="105104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9" name="Freeform 701">
                <a:extLst>
                  <a:ext uri="{FF2B5EF4-FFF2-40B4-BE49-F238E27FC236}">
                    <a16:creationId xmlns:a16="http://schemas.microsoft.com/office/drawing/2014/main" id="{9139FDCF-EEE6-E847-A5C5-EE4ED704E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4456" y="6212623"/>
                <a:ext cx="1432322" cy="1615282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0" name="Freeform 702">
                <a:extLst>
                  <a:ext uri="{FF2B5EF4-FFF2-40B4-BE49-F238E27FC236}">
                    <a16:creationId xmlns:a16="http://schemas.microsoft.com/office/drawing/2014/main" id="{981FDEFB-96C6-714C-988A-3CC1A4657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92375" y="6658855"/>
                <a:ext cx="418195" cy="1062105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1" name="Freeform 703">
                <a:extLst>
                  <a:ext uri="{FF2B5EF4-FFF2-40B4-BE49-F238E27FC236}">
                    <a16:creationId xmlns:a16="http://schemas.microsoft.com/office/drawing/2014/main" id="{2B36E7BF-4418-2845-8ECD-1EE964958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216" y="6787928"/>
                <a:ext cx="233496" cy="30240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2" name="Freeform 704">
                <a:extLst>
                  <a:ext uri="{FF2B5EF4-FFF2-40B4-BE49-F238E27FC236}">
                    <a16:creationId xmlns:a16="http://schemas.microsoft.com/office/drawing/2014/main" id="{6637315E-DF3F-E149-A520-8BD6D27B8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6322" y="7123524"/>
                <a:ext cx="428652" cy="833457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3" name="Freeform 705">
                <a:extLst>
                  <a:ext uri="{FF2B5EF4-FFF2-40B4-BE49-F238E27FC236}">
                    <a16:creationId xmlns:a16="http://schemas.microsoft.com/office/drawing/2014/main" id="{221F6D09-6FA6-D046-8096-5A732941F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9816" y="6950195"/>
                <a:ext cx="390316" cy="84452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4" name="Freeform 706">
                <a:extLst>
                  <a:ext uri="{FF2B5EF4-FFF2-40B4-BE49-F238E27FC236}">
                    <a16:creationId xmlns:a16="http://schemas.microsoft.com/office/drawing/2014/main" id="{85523BF6-C865-2C46-9B35-308F267CB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9207" y="7016577"/>
                <a:ext cx="376377" cy="486798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5" name="Freeform 709">
                <a:extLst>
                  <a:ext uri="{FF2B5EF4-FFF2-40B4-BE49-F238E27FC236}">
                    <a16:creationId xmlns:a16="http://schemas.microsoft.com/office/drawing/2014/main" id="{00D65DAA-A14A-724E-A7F2-9B186EF04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8313" y="8001238"/>
                <a:ext cx="522745" cy="486798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6" name="Freeform 710">
                <a:extLst>
                  <a:ext uri="{FF2B5EF4-FFF2-40B4-BE49-F238E27FC236}">
                    <a16:creationId xmlns:a16="http://schemas.microsoft.com/office/drawing/2014/main" id="{6CD44EDD-5290-554C-844E-C0576EF4C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676" y="7872160"/>
                <a:ext cx="501837" cy="346660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7" name="Freeform 711">
                <a:extLst>
                  <a:ext uri="{FF2B5EF4-FFF2-40B4-BE49-F238E27FC236}">
                    <a16:creationId xmlns:a16="http://schemas.microsoft.com/office/drawing/2014/main" id="{ECD86956-B80A-4741-8C8B-E6EA73160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8583" y="6669918"/>
                <a:ext cx="174248" cy="106947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8" name="Freeform 712">
                <a:extLst>
                  <a:ext uri="{FF2B5EF4-FFF2-40B4-BE49-F238E27FC236}">
                    <a16:creationId xmlns:a16="http://schemas.microsoft.com/office/drawing/2014/main" id="{A66339FD-11C6-9241-88F7-99740A43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7811" y="6548221"/>
                <a:ext cx="379859" cy="250772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9" name="Freeform 713">
                <a:extLst>
                  <a:ext uri="{FF2B5EF4-FFF2-40B4-BE49-F238E27FC236}">
                    <a16:creationId xmlns:a16="http://schemas.microsoft.com/office/drawing/2014/main" id="{F78C0817-393A-7D41-836E-A71CE64E2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0270" y="7459121"/>
                <a:ext cx="285766" cy="250772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0" name="Freeform 714">
                <a:extLst>
                  <a:ext uri="{FF2B5EF4-FFF2-40B4-BE49-F238E27FC236}">
                    <a16:creationId xmlns:a16="http://schemas.microsoft.com/office/drawing/2014/main" id="{D9BC4A1D-81BA-D84E-BD02-19C3BC675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8750" y="7901662"/>
                <a:ext cx="226522" cy="283968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1" name="Freeform 715">
                <a:extLst>
                  <a:ext uri="{FF2B5EF4-FFF2-40B4-BE49-F238E27FC236}">
                    <a16:creationId xmlns:a16="http://schemas.microsoft.com/office/drawing/2014/main" id="{3DC6991D-FC06-834C-A65F-17563D2EB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3253" y="5032509"/>
                <a:ext cx="3063290" cy="2113145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2" name="Freeform 716">
                <a:extLst>
                  <a:ext uri="{FF2B5EF4-FFF2-40B4-BE49-F238E27FC236}">
                    <a16:creationId xmlns:a16="http://schemas.microsoft.com/office/drawing/2014/main" id="{B7D30C4B-F9DF-BE48-BB76-1640D71E1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7216" y="5139459"/>
                <a:ext cx="1603085" cy="737570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3" name="Freeform 717">
                <a:extLst>
                  <a:ext uri="{FF2B5EF4-FFF2-40B4-BE49-F238E27FC236}">
                    <a16:creationId xmlns:a16="http://schemas.microsoft.com/office/drawing/2014/main" id="{DD0C1BC4-5233-5741-8553-15B7FA0E1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71" y="3723319"/>
                <a:ext cx="641234" cy="1169055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4" name="Freeform 718">
                <a:extLst>
                  <a:ext uri="{FF2B5EF4-FFF2-40B4-BE49-F238E27FC236}">
                    <a16:creationId xmlns:a16="http://schemas.microsoft.com/office/drawing/2014/main" id="{7A7A1336-4226-534C-B108-4443F54F8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6344" y="3634811"/>
                <a:ext cx="550626" cy="910903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5" name="Freeform 719">
                <a:extLst>
                  <a:ext uri="{FF2B5EF4-FFF2-40B4-BE49-F238E27FC236}">
                    <a16:creationId xmlns:a16="http://schemas.microsoft.com/office/drawing/2014/main" id="{4489C902-0747-2B4F-8700-DD24B411F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8740" y="3527861"/>
                <a:ext cx="1306864" cy="1157990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6" name="Freeform 720">
                <a:extLst>
                  <a:ext uri="{FF2B5EF4-FFF2-40B4-BE49-F238E27FC236}">
                    <a16:creationId xmlns:a16="http://schemas.microsoft.com/office/drawing/2014/main" id="{71827F66-FE54-3D44-9ADC-5B8B730BA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0443" y="2834544"/>
                <a:ext cx="8276803" cy="3053550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7" name="Freeform 721">
                <a:extLst>
                  <a:ext uri="{FF2B5EF4-FFF2-40B4-BE49-F238E27FC236}">
                    <a16:creationId xmlns:a16="http://schemas.microsoft.com/office/drawing/2014/main" id="{AD073563-3DC8-7D4B-A58F-B5BAA219A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3672" y="4988256"/>
                <a:ext cx="153338" cy="346660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8" name="Freeform 722">
                <a:extLst>
                  <a:ext uri="{FF2B5EF4-FFF2-40B4-BE49-F238E27FC236}">
                    <a16:creationId xmlns:a16="http://schemas.microsoft.com/office/drawing/2014/main" id="{D72F8202-87DA-AA47-B758-99B3555D1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5036" y="5323848"/>
                <a:ext cx="153338" cy="250772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9" name="Freeform 723">
                <a:extLst>
                  <a:ext uri="{FF2B5EF4-FFF2-40B4-BE49-F238E27FC236}">
                    <a16:creationId xmlns:a16="http://schemas.microsoft.com/office/drawing/2014/main" id="{B0413AFA-3012-D148-8990-9B8A3D6A7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524" y="6061424"/>
                <a:ext cx="216069" cy="272902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0" name="Freeform 724">
                <a:extLst>
                  <a:ext uri="{FF2B5EF4-FFF2-40B4-BE49-F238E27FC236}">
                    <a16:creationId xmlns:a16="http://schemas.microsoft.com/office/drawing/2014/main" id="{DD05856C-DA86-8944-AC41-FDBC8BA2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5917" y="5770080"/>
                <a:ext cx="327588" cy="335598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1" name="Freeform 725">
                <a:extLst>
                  <a:ext uri="{FF2B5EF4-FFF2-40B4-BE49-F238E27FC236}">
                    <a16:creationId xmlns:a16="http://schemas.microsoft.com/office/drawing/2014/main" id="{CCE856AD-3B25-9847-AF91-888494D39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1138" y="4914495"/>
                <a:ext cx="243950" cy="269212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2" name="Freeform 726">
                <a:extLst>
                  <a:ext uri="{FF2B5EF4-FFF2-40B4-BE49-F238E27FC236}">
                    <a16:creationId xmlns:a16="http://schemas.microsoft.com/office/drawing/2014/main" id="{0DBD7F5D-6754-3743-BCEF-CF3286A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109" y="4903436"/>
                <a:ext cx="163794" cy="106947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3" name="Freeform 727">
                <a:extLst>
                  <a:ext uri="{FF2B5EF4-FFF2-40B4-BE49-F238E27FC236}">
                    <a16:creationId xmlns:a16="http://schemas.microsoft.com/office/drawing/2014/main" id="{065BF2EF-0F1B-2044-83BC-C02410494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3865" y="5714763"/>
                <a:ext cx="641234" cy="497863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4" name="Freeform 728">
                <a:extLst>
                  <a:ext uri="{FF2B5EF4-FFF2-40B4-BE49-F238E27FC236}">
                    <a16:creationId xmlns:a16="http://schemas.microsoft.com/office/drawing/2014/main" id="{9F10220B-CEEA-4244-B326-849CE6B7F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3865" y="5821713"/>
                <a:ext cx="163794" cy="328222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D345F22F-10EF-7A4C-8D7B-0F4A3D5ACA31}"/>
                </a:ext>
              </a:extLst>
            </p:cNvPr>
            <p:cNvGrpSpPr/>
            <p:nvPr/>
          </p:nvGrpSpPr>
          <p:grpSpPr>
            <a:xfrm>
              <a:off x="14904805" y="8099127"/>
              <a:ext cx="2441758" cy="2895132"/>
              <a:chOff x="10793094" y="6127803"/>
              <a:chExt cx="3443151" cy="4082462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8" name="Freeform 486">
                <a:extLst>
                  <a:ext uri="{FF2B5EF4-FFF2-40B4-BE49-F238E27FC236}">
                    <a16:creationId xmlns:a16="http://schemas.microsoft.com/office/drawing/2014/main" id="{A9178D0A-D293-2242-88AE-C3C941B8D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8049" y="8901079"/>
                <a:ext cx="369406" cy="756009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3FC0D520-0E73-1642-9FE1-C1CA798CCC4B}"/>
                  </a:ext>
                </a:extLst>
              </p:cNvPr>
              <p:cNvGrpSpPr/>
              <p:nvPr/>
            </p:nvGrpSpPr>
            <p:grpSpPr>
              <a:xfrm>
                <a:off x="10793094" y="6127803"/>
                <a:ext cx="3443151" cy="4082462"/>
                <a:chOff x="10793094" y="6127803"/>
                <a:chExt cx="3443151" cy="4082462"/>
              </a:xfrm>
              <a:grpFill/>
            </p:grpSpPr>
            <p:sp>
              <p:nvSpPr>
                <p:cNvPr id="250" name="Freeform 729">
                  <a:extLst>
                    <a:ext uri="{FF2B5EF4-FFF2-40B4-BE49-F238E27FC236}">
                      <a16:creationId xmlns:a16="http://schemas.microsoft.com/office/drawing/2014/main" id="{CA913CAA-34E6-154F-B3F1-1E5E0A0E0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6357" y="8790437"/>
                  <a:ext cx="540172" cy="955158"/>
                </a:xfrm>
                <a:custGeom>
                  <a:avLst/>
                  <a:gdLst>
                    <a:gd name="T0" fmla="*/ 52 w 53"/>
                    <a:gd name="T1" fmla="*/ 23 h 88"/>
                    <a:gd name="T2" fmla="*/ 50 w 53"/>
                    <a:gd name="T3" fmla="*/ 3 h 88"/>
                    <a:gd name="T4" fmla="*/ 46 w 53"/>
                    <a:gd name="T5" fmla="*/ 3 h 88"/>
                    <a:gd name="T6" fmla="*/ 41 w 53"/>
                    <a:gd name="T7" fmla="*/ 6 h 88"/>
                    <a:gd name="T8" fmla="*/ 38 w 53"/>
                    <a:gd name="T9" fmla="*/ 7 h 88"/>
                    <a:gd name="T10" fmla="*/ 32 w 53"/>
                    <a:gd name="T11" fmla="*/ 7 h 88"/>
                    <a:gd name="T12" fmla="*/ 28 w 53"/>
                    <a:gd name="T13" fmla="*/ 7 h 88"/>
                    <a:gd name="T14" fmla="*/ 23 w 53"/>
                    <a:gd name="T15" fmla="*/ 7 h 88"/>
                    <a:gd name="T16" fmla="*/ 24 w 53"/>
                    <a:gd name="T17" fmla="*/ 18 h 88"/>
                    <a:gd name="T18" fmla="*/ 25 w 53"/>
                    <a:gd name="T19" fmla="*/ 20 h 88"/>
                    <a:gd name="T20" fmla="*/ 27 w 53"/>
                    <a:gd name="T21" fmla="*/ 22 h 88"/>
                    <a:gd name="T22" fmla="*/ 27 w 53"/>
                    <a:gd name="T23" fmla="*/ 28 h 88"/>
                    <a:gd name="T24" fmla="*/ 25 w 53"/>
                    <a:gd name="T25" fmla="*/ 31 h 88"/>
                    <a:gd name="T26" fmla="*/ 24 w 53"/>
                    <a:gd name="T27" fmla="*/ 35 h 88"/>
                    <a:gd name="T28" fmla="*/ 20 w 53"/>
                    <a:gd name="T29" fmla="*/ 31 h 88"/>
                    <a:gd name="T30" fmla="*/ 21 w 53"/>
                    <a:gd name="T31" fmla="*/ 25 h 88"/>
                    <a:gd name="T32" fmla="*/ 16 w 53"/>
                    <a:gd name="T33" fmla="*/ 22 h 88"/>
                    <a:gd name="T34" fmla="*/ 13 w 53"/>
                    <a:gd name="T35" fmla="*/ 20 h 88"/>
                    <a:gd name="T36" fmla="*/ 2 w 53"/>
                    <a:gd name="T37" fmla="*/ 24 h 88"/>
                    <a:gd name="T38" fmla="*/ 0 w 53"/>
                    <a:gd name="T39" fmla="*/ 26 h 88"/>
                    <a:gd name="T40" fmla="*/ 1 w 53"/>
                    <a:gd name="T41" fmla="*/ 30 h 88"/>
                    <a:gd name="T42" fmla="*/ 12 w 53"/>
                    <a:gd name="T43" fmla="*/ 35 h 88"/>
                    <a:gd name="T44" fmla="*/ 13 w 53"/>
                    <a:gd name="T45" fmla="*/ 44 h 88"/>
                    <a:gd name="T46" fmla="*/ 12 w 53"/>
                    <a:gd name="T47" fmla="*/ 52 h 88"/>
                    <a:gd name="T48" fmla="*/ 6 w 53"/>
                    <a:gd name="T49" fmla="*/ 62 h 88"/>
                    <a:gd name="T50" fmla="*/ 6 w 53"/>
                    <a:gd name="T51" fmla="*/ 69 h 88"/>
                    <a:gd name="T52" fmla="*/ 8 w 53"/>
                    <a:gd name="T53" fmla="*/ 78 h 88"/>
                    <a:gd name="T54" fmla="*/ 9 w 53"/>
                    <a:gd name="T55" fmla="*/ 87 h 88"/>
                    <a:gd name="T56" fmla="*/ 12 w 53"/>
                    <a:gd name="T57" fmla="*/ 86 h 88"/>
                    <a:gd name="T58" fmla="*/ 13 w 53"/>
                    <a:gd name="T59" fmla="*/ 83 h 88"/>
                    <a:gd name="T60" fmla="*/ 11 w 53"/>
                    <a:gd name="T61" fmla="*/ 83 h 88"/>
                    <a:gd name="T62" fmla="*/ 16 w 53"/>
                    <a:gd name="T63" fmla="*/ 77 h 88"/>
                    <a:gd name="T64" fmla="*/ 25 w 53"/>
                    <a:gd name="T65" fmla="*/ 72 h 88"/>
                    <a:gd name="T66" fmla="*/ 25 w 53"/>
                    <a:gd name="T67" fmla="*/ 64 h 88"/>
                    <a:gd name="T68" fmla="*/ 21 w 53"/>
                    <a:gd name="T69" fmla="*/ 48 h 88"/>
                    <a:gd name="T70" fmla="*/ 24 w 53"/>
                    <a:gd name="T71" fmla="*/ 48 h 88"/>
                    <a:gd name="T72" fmla="*/ 29 w 53"/>
                    <a:gd name="T73" fmla="*/ 44 h 88"/>
                    <a:gd name="T74" fmla="*/ 35 w 53"/>
                    <a:gd name="T75" fmla="*/ 38 h 88"/>
                    <a:gd name="T76" fmla="*/ 40 w 53"/>
                    <a:gd name="T77" fmla="*/ 36 h 88"/>
                    <a:gd name="T78" fmla="*/ 46 w 53"/>
                    <a:gd name="T79" fmla="*/ 32 h 88"/>
                    <a:gd name="T80" fmla="*/ 52 w 53"/>
                    <a:gd name="T81" fmla="*/ 23 h 88"/>
                    <a:gd name="T82" fmla="*/ 52 w 53"/>
                    <a:gd name="T83" fmla="*/ 2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88">
                      <a:moveTo>
                        <a:pt x="52" y="23"/>
                      </a:moveTo>
                      <a:cubicBezTo>
                        <a:pt x="49" y="17"/>
                        <a:pt x="50" y="9"/>
                        <a:pt x="50" y="3"/>
                      </a:cubicBezTo>
                      <a:cubicBezTo>
                        <a:pt x="50" y="0"/>
                        <a:pt x="48" y="2"/>
                        <a:pt x="46" y="3"/>
                      </a:cubicBezTo>
                      <a:cubicBezTo>
                        <a:pt x="45" y="4"/>
                        <a:pt x="43" y="6"/>
                        <a:pt x="41" y="6"/>
                      </a:cubicBezTo>
                      <a:cubicBezTo>
                        <a:pt x="40" y="6"/>
                        <a:pt x="38" y="5"/>
                        <a:pt x="38" y="7"/>
                      </a:cubicBezTo>
                      <a:cubicBezTo>
                        <a:pt x="36" y="10"/>
                        <a:pt x="34" y="7"/>
                        <a:pt x="32" y="7"/>
                      </a:cubicBezTo>
                      <a:cubicBezTo>
                        <a:pt x="30" y="7"/>
                        <a:pt x="30" y="9"/>
                        <a:pt x="28" y="7"/>
                      </a:cubicBezTo>
                      <a:cubicBezTo>
                        <a:pt x="27" y="7"/>
                        <a:pt x="24" y="7"/>
                        <a:pt x="23" y="7"/>
                      </a:cubicBezTo>
                      <a:cubicBezTo>
                        <a:pt x="20" y="7"/>
                        <a:pt x="21" y="16"/>
                        <a:pt x="24" y="18"/>
                      </a:cubicBezTo>
                      <a:cubicBezTo>
                        <a:pt x="24" y="18"/>
                        <a:pt x="24" y="20"/>
                        <a:pt x="25" y="20"/>
                      </a:cubicBezTo>
                      <a:cubicBezTo>
                        <a:pt x="25" y="21"/>
                        <a:pt x="26" y="21"/>
                        <a:pt x="27" y="22"/>
                      </a:cubicBezTo>
                      <a:cubicBezTo>
                        <a:pt x="27" y="24"/>
                        <a:pt x="27" y="27"/>
                        <a:pt x="27" y="28"/>
                      </a:cubicBezTo>
                      <a:cubicBezTo>
                        <a:pt x="27" y="30"/>
                        <a:pt x="28" y="31"/>
                        <a:pt x="25" y="31"/>
                      </a:cubicBezTo>
                      <a:cubicBezTo>
                        <a:pt x="24" y="31"/>
                        <a:pt x="24" y="34"/>
                        <a:pt x="24" y="35"/>
                      </a:cubicBezTo>
                      <a:cubicBezTo>
                        <a:pt x="23" y="34"/>
                        <a:pt x="21" y="32"/>
                        <a:pt x="20" y="31"/>
                      </a:cubicBezTo>
                      <a:cubicBezTo>
                        <a:pt x="19" y="29"/>
                        <a:pt x="21" y="27"/>
                        <a:pt x="21" y="25"/>
                      </a:cubicBezTo>
                      <a:cubicBezTo>
                        <a:pt x="22" y="20"/>
                        <a:pt x="19" y="24"/>
                        <a:pt x="16" y="22"/>
                      </a:cubicBezTo>
                      <a:cubicBezTo>
                        <a:pt x="15" y="21"/>
                        <a:pt x="15" y="19"/>
                        <a:pt x="13" y="20"/>
                      </a:cubicBezTo>
                      <a:cubicBezTo>
                        <a:pt x="9" y="22"/>
                        <a:pt x="6" y="23"/>
                        <a:pt x="2" y="24"/>
                      </a:cubicBezTo>
                      <a:cubicBezTo>
                        <a:pt x="1" y="25"/>
                        <a:pt x="0" y="25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4" y="30"/>
                        <a:pt x="12" y="32"/>
                        <a:pt x="12" y="35"/>
                      </a:cubicBezTo>
                      <a:cubicBezTo>
                        <a:pt x="13" y="38"/>
                        <a:pt x="13" y="41"/>
                        <a:pt x="13" y="44"/>
                      </a:cubicBezTo>
                      <a:cubicBezTo>
                        <a:pt x="12" y="46"/>
                        <a:pt x="14" y="49"/>
                        <a:pt x="12" y="52"/>
                      </a:cubicBezTo>
                      <a:cubicBezTo>
                        <a:pt x="10" y="55"/>
                        <a:pt x="8" y="59"/>
                        <a:pt x="6" y="62"/>
                      </a:cubicBezTo>
                      <a:cubicBezTo>
                        <a:pt x="4" y="64"/>
                        <a:pt x="6" y="68"/>
                        <a:pt x="6" y="69"/>
                      </a:cubicBezTo>
                      <a:cubicBezTo>
                        <a:pt x="8" y="73"/>
                        <a:pt x="8" y="75"/>
                        <a:pt x="8" y="78"/>
                      </a:cubicBezTo>
                      <a:cubicBezTo>
                        <a:pt x="8" y="81"/>
                        <a:pt x="8" y="84"/>
                        <a:pt x="9" y="87"/>
                      </a:cubicBezTo>
                      <a:cubicBezTo>
                        <a:pt x="9" y="88"/>
                        <a:pt x="12" y="87"/>
                        <a:pt x="12" y="86"/>
                      </a:cubicBezTo>
                      <a:cubicBezTo>
                        <a:pt x="13" y="85"/>
                        <a:pt x="13" y="83"/>
                        <a:pt x="13" y="83"/>
                      </a:cubicBezTo>
                      <a:cubicBezTo>
                        <a:pt x="12" y="83"/>
                        <a:pt x="11" y="83"/>
                        <a:pt x="11" y="83"/>
                      </a:cubicBezTo>
                      <a:cubicBezTo>
                        <a:pt x="11" y="80"/>
                        <a:pt x="14" y="78"/>
                        <a:pt x="16" y="77"/>
                      </a:cubicBezTo>
                      <a:cubicBezTo>
                        <a:pt x="19" y="76"/>
                        <a:pt x="23" y="75"/>
                        <a:pt x="25" y="72"/>
                      </a:cubicBezTo>
                      <a:cubicBezTo>
                        <a:pt x="25" y="71"/>
                        <a:pt x="25" y="66"/>
                        <a:pt x="25" y="64"/>
                      </a:cubicBezTo>
                      <a:cubicBezTo>
                        <a:pt x="25" y="62"/>
                        <a:pt x="21" y="48"/>
                        <a:pt x="21" y="48"/>
                      </a:cubicBezTo>
                      <a:cubicBezTo>
                        <a:pt x="22" y="47"/>
                        <a:pt x="22" y="50"/>
                        <a:pt x="24" y="48"/>
                      </a:cubicBezTo>
                      <a:cubicBezTo>
                        <a:pt x="26" y="46"/>
                        <a:pt x="27" y="45"/>
                        <a:pt x="29" y="44"/>
                      </a:cubicBezTo>
                      <a:cubicBezTo>
                        <a:pt x="31" y="43"/>
                        <a:pt x="32" y="37"/>
                        <a:pt x="35" y="38"/>
                      </a:cubicBezTo>
                      <a:cubicBezTo>
                        <a:pt x="36" y="38"/>
                        <a:pt x="38" y="36"/>
                        <a:pt x="40" y="36"/>
                      </a:cubicBezTo>
                      <a:cubicBezTo>
                        <a:pt x="42" y="35"/>
                        <a:pt x="44" y="34"/>
                        <a:pt x="46" y="32"/>
                      </a:cubicBezTo>
                      <a:cubicBezTo>
                        <a:pt x="47" y="31"/>
                        <a:pt x="53" y="25"/>
                        <a:pt x="52" y="23"/>
                      </a:cubicBezTo>
                      <a:cubicBezTo>
                        <a:pt x="51" y="22"/>
                        <a:pt x="52" y="24"/>
                        <a:pt x="52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1" name="Freeform 730">
                  <a:extLst>
                    <a:ext uri="{FF2B5EF4-FFF2-40B4-BE49-F238E27FC236}">
                      <a16:creationId xmlns:a16="http://schemas.microsoft.com/office/drawing/2014/main" id="{F38A3328-6368-434E-94B2-23654189E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8331" y="8760935"/>
                  <a:ext cx="163794" cy="409355"/>
                </a:xfrm>
                <a:custGeom>
                  <a:avLst/>
                  <a:gdLst>
                    <a:gd name="T0" fmla="*/ 4 w 16"/>
                    <a:gd name="T1" fmla="*/ 25 h 38"/>
                    <a:gd name="T2" fmla="*/ 9 w 16"/>
                    <a:gd name="T3" fmla="*/ 26 h 38"/>
                    <a:gd name="T4" fmla="*/ 8 w 16"/>
                    <a:gd name="T5" fmla="*/ 31 h 38"/>
                    <a:gd name="T6" fmla="*/ 12 w 16"/>
                    <a:gd name="T7" fmla="*/ 38 h 38"/>
                    <a:gd name="T8" fmla="*/ 12 w 16"/>
                    <a:gd name="T9" fmla="*/ 34 h 38"/>
                    <a:gd name="T10" fmla="*/ 15 w 16"/>
                    <a:gd name="T11" fmla="*/ 33 h 38"/>
                    <a:gd name="T12" fmla="*/ 15 w 16"/>
                    <a:gd name="T13" fmla="*/ 27 h 38"/>
                    <a:gd name="T14" fmla="*/ 12 w 16"/>
                    <a:gd name="T15" fmla="*/ 22 h 38"/>
                    <a:gd name="T16" fmla="*/ 8 w 16"/>
                    <a:gd name="T17" fmla="*/ 20 h 38"/>
                    <a:gd name="T18" fmla="*/ 8 w 16"/>
                    <a:gd name="T19" fmla="*/ 16 h 38"/>
                    <a:gd name="T20" fmla="*/ 7 w 16"/>
                    <a:gd name="T21" fmla="*/ 14 h 38"/>
                    <a:gd name="T22" fmla="*/ 8 w 16"/>
                    <a:gd name="T23" fmla="*/ 8 h 38"/>
                    <a:gd name="T24" fmla="*/ 7 w 16"/>
                    <a:gd name="T25" fmla="*/ 3 h 38"/>
                    <a:gd name="T26" fmla="*/ 7 w 16"/>
                    <a:gd name="T27" fmla="*/ 1 h 38"/>
                    <a:gd name="T28" fmla="*/ 2 w 16"/>
                    <a:gd name="T29" fmla="*/ 0 h 38"/>
                    <a:gd name="T30" fmla="*/ 4 w 16"/>
                    <a:gd name="T31" fmla="*/ 6 h 38"/>
                    <a:gd name="T32" fmla="*/ 4 w 16"/>
                    <a:gd name="T33" fmla="*/ 14 h 38"/>
                    <a:gd name="T34" fmla="*/ 2 w 16"/>
                    <a:gd name="T35" fmla="*/ 16 h 38"/>
                    <a:gd name="T36" fmla="*/ 1 w 16"/>
                    <a:gd name="T37" fmla="*/ 20 h 38"/>
                    <a:gd name="T38" fmla="*/ 4 w 16"/>
                    <a:gd name="T39" fmla="*/ 25 h 38"/>
                    <a:gd name="T40" fmla="*/ 4 w 16"/>
                    <a:gd name="T41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38">
                      <a:moveTo>
                        <a:pt x="4" y="25"/>
                      </a:moveTo>
                      <a:cubicBezTo>
                        <a:pt x="6" y="26"/>
                        <a:pt x="9" y="24"/>
                        <a:pt x="9" y="26"/>
                      </a:cubicBezTo>
                      <a:cubicBezTo>
                        <a:pt x="10" y="28"/>
                        <a:pt x="9" y="29"/>
                        <a:pt x="8" y="31"/>
                      </a:cubicBezTo>
                      <a:cubicBezTo>
                        <a:pt x="6" y="33"/>
                        <a:pt x="10" y="36"/>
                        <a:pt x="12" y="38"/>
                      </a:cubicBezTo>
                      <a:cubicBezTo>
                        <a:pt x="13" y="37"/>
                        <a:pt x="12" y="35"/>
                        <a:pt x="12" y="34"/>
                      </a:cubicBezTo>
                      <a:cubicBezTo>
                        <a:pt x="13" y="33"/>
                        <a:pt x="16" y="35"/>
                        <a:pt x="15" y="33"/>
                      </a:cubicBezTo>
                      <a:cubicBezTo>
                        <a:pt x="15" y="31"/>
                        <a:pt x="15" y="29"/>
                        <a:pt x="15" y="27"/>
                      </a:cubicBezTo>
                      <a:cubicBezTo>
                        <a:pt x="14" y="25"/>
                        <a:pt x="13" y="24"/>
                        <a:pt x="12" y="22"/>
                      </a:cubicBezTo>
                      <a:cubicBezTo>
                        <a:pt x="11" y="25"/>
                        <a:pt x="8" y="21"/>
                        <a:pt x="8" y="20"/>
                      </a:cubicBezTo>
                      <a:cubicBezTo>
                        <a:pt x="8" y="18"/>
                        <a:pt x="8" y="17"/>
                        <a:pt x="8" y="16"/>
                      </a:cubicBezTo>
                      <a:cubicBezTo>
                        <a:pt x="8" y="14"/>
                        <a:pt x="8" y="15"/>
                        <a:pt x="7" y="14"/>
                      </a:cubicBezTo>
                      <a:cubicBezTo>
                        <a:pt x="6" y="14"/>
                        <a:pt x="8" y="8"/>
                        <a:pt x="8" y="8"/>
                      </a:cubicBezTo>
                      <a:cubicBezTo>
                        <a:pt x="8" y="6"/>
                        <a:pt x="7" y="5"/>
                        <a:pt x="7" y="3"/>
                      </a:cubicBezTo>
                      <a:cubicBezTo>
                        <a:pt x="6" y="2"/>
                        <a:pt x="5" y="0"/>
                        <a:pt x="7" y="1"/>
                      </a:cubicBezTo>
                      <a:cubicBezTo>
                        <a:pt x="6" y="0"/>
                        <a:pt x="3" y="0"/>
                        <a:pt x="2" y="0"/>
                      </a:cubicBezTo>
                      <a:cubicBezTo>
                        <a:pt x="2" y="1"/>
                        <a:pt x="6" y="5"/>
                        <a:pt x="4" y="6"/>
                      </a:cubicBezTo>
                      <a:cubicBezTo>
                        <a:pt x="1" y="7"/>
                        <a:pt x="2" y="12"/>
                        <a:pt x="4" y="14"/>
                      </a:cubicBezTo>
                      <a:cubicBezTo>
                        <a:pt x="4" y="15"/>
                        <a:pt x="2" y="15"/>
                        <a:pt x="2" y="16"/>
                      </a:cubicBezTo>
                      <a:cubicBezTo>
                        <a:pt x="1" y="16"/>
                        <a:pt x="1" y="19"/>
                        <a:pt x="1" y="20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5" y="26"/>
                        <a:pt x="4" y="24"/>
                        <a:pt x="4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2" name="Freeform 731">
                  <a:extLst>
                    <a:ext uri="{FF2B5EF4-FFF2-40B4-BE49-F238E27FC236}">
                      <a16:creationId xmlns:a16="http://schemas.microsoft.com/office/drawing/2014/main" id="{5228ED7B-21C6-EE49-A75B-B028F8A38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4220" y="8683490"/>
                  <a:ext cx="613353" cy="542118"/>
                </a:xfrm>
                <a:custGeom>
                  <a:avLst/>
                  <a:gdLst>
                    <a:gd name="T0" fmla="*/ 56 w 60"/>
                    <a:gd name="T1" fmla="*/ 30 h 50"/>
                    <a:gd name="T2" fmla="*/ 55 w 60"/>
                    <a:gd name="T3" fmla="*/ 24 h 50"/>
                    <a:gd name="T4" fmla="*/ 57 w 60"/>
                    <a:gd name="T5" fmla="*/ 22 h 50"/>
                    <a:gd name="T6" fmla="*/ 57 w 60"/>
                    <a:gd name="T7" fmla="*/ 19 h 50"/>
                    <a:gd name="T8" fmla="*/ 58 w 60"/>
                    <a:gd name="T9" fmla="*/ 13 h 50"/>
                    <a:gd name="T10" fmla="*/ 56 w 60"/>
                    <a:gd name="T11" fmla="*/ 8 h 50"/>
                    <a:gd name="T12" fmla="*/ 51 w 60"/>
                    <a:gd name="T13" fmla="*/ 5 h 50"/>
                    <a:gd name="T14" fmla="*/ 48 w 60"/>
                    <a:gd name="T15" fmla="*/ 3 h 50"/>
                    <a:gd name="T16" fmla="*/ 45 w 60"/>
                    <a:gd name="T17" fmla="*/ 0 h 50"/>
                    <a:gd name="T18" fmla="*/ 38 w 60"/>
                    <a:gd name="T19" fmla="*/ 1 h 50"/>
                    <a:gd name="T20" fmla="*/ 34 w 60"/>
                    <a:gd name="T21" fmla="*/ 4 h 50"/>
                    <a:gd name="T22" fmla="*/ 35 w 60"/>
                    <a:gd name="T23" fmla="*/ 10 h 50"/>
                    <a:gd name="T24" fmla="*/ 33 w 60"/>
                    <a:gd name="T25" fmla="*/ 17 h 50"/>
                    <a:gd name="T26" fmla="*/ 37 w 60"/>
                    <a:gd name="T27" fmla="*/ 21 h 50"/>
                    <a:gd name="T28" fmla="*/ 40 w 60"/>
                    <a:gd name="T29" fmla="*/ 23 h 50"/>
                    <a:gd name="T30" fmla="*/ 39 w 60"/>
                    <a:gd name="T31" fmla="*/ 26 h 50"/>
                    <a:gd name="T32" fmla="*/ 35 w 60"/>
                    <a:gd name="T33" fmla="*/ 26 h 50"/>
                    <a:gd name="T34" fmla="*/ 31 w 60"/>
                    <a:gd name="T35" fmla="*/ 22 h 50"/>
                    <a:gd name="T36" fmla="*/ 27 w 60"/>
                    <a:gd name="T37" fmla="*/ 17 h 50"/>
                    <a:gd name="T38" fmla="*/ 20 w 60"/>
                    <a:gd name="T39" fmla="*/ 18 h 50"/>
                    <a:gd name="T40" fmla="*/ 16 w 60"/>
                    <a:gd name="T41" fmla="*/ 16 h 50"/>
                    <a:gd name="T42" fmla="*/ 14 w 60"/>
                    <a:gd name="T43" fmla="*/ 16 h 50"/>
                    <a:gd name="T44" fmla="*/ 11 w 60"/>
                    <a:gd name="T45" fmla="*/ 14 h 50"/>
                    <a:gd name="T46" fmla="*/ 11 w 60"/>
                    <a:gd name="T47" fmla="*/ 20 h 50"/>
                    <a:gd name="T48" fmla="*/ 10 w 60"/>
                    <a:gd name="T49" fmla="*/ 24 h 50"/>
                    <a:gd name="T50" fmla="*/ 2 w 60"/>
                    <a:gd name="T51" fmla="*/ 24 h 50"/>
                    <a:gd name="T52" fmla="*/ 1 w 60"/>
                    <a:gd name="T53" fmla="*/ 29 h 50"/>
                    <a:gd name="T54" fmla="*/ 3 w 60"/>
                    <a:gd name="T55" fmla="*/ 43 h 50"/>
                    <a:gd name="T56" fmla="*/ 8 w 60"/>
                    <a:gd name="T57" fmla="*/ 48 h 50"/>
                    <a:gd name="T58" fmla="*/ 16 w 60"/>
                    <a:gd name="T59" fmla="*/ 50 h 50"/>
                    <a:gd name="T60" fmla="*/ 18 w 60"/>
                    <a:gd name="T61" fmla="*/ 50 h 50"/>
                    <a:gd name="T62" fmla="*/ 22 w 60"/>
                    <a:gd name="T63" fmla="*/ 50 h 50"/>
                    <a:gd name="T64" fmla="*/ 28 w 60"/>
                    <a:gd name="T65" fmla="*/ 47 h 50"/>
                    <a:gd name="T66" fmla="*/ 31 w 60"/>
                    <a:gd name="T67" fmla="*/ 44 h 50"/>
                    <a:gd name="T68" fmla="*/ 35 w 60"/>
                    <a:gd name="T69" fmla="*/ 41 h 50"/>
                    <a:gd name="T70" fmla="*/ 37 w 60"/>
                    <a:gd name="T71" fmla="*/ 38 h 50"/>
                    <a:gd name="T72" fmla="*/ 43 w 60"/>
                    <a:gd name="T73" fmla="*/ 38 h 50"/>
                    <a:gd name="T74" fmla="*/ 42 w 60"/>
                    <a:gd name="T75" fmla="*/ 35 h 50"/>
                    <a:gd name="T76" fmla="*/ 46 w 60"/>
                    <a:gd name="T77" fmla="*/ 33 h 50"/>
                    <a:gd name="T78" fmla="*/ 56 w 60"/>
                    <a:gd name="T79" fmla="*/ 30 h 50"/>
                    <a:gd name="T80" fmla="*/ 56 w 60"/>
                    <a:gd name="T81" fmla="*/ 3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0" h="50">
                      <a:moveTo>
                        <a:pt x="56" y="30"/>
                      </a:moveTo>
                      <a:cubicBezTo>
                        <a:pt x="54" y="27"/>
                        <a:pt x="56" y="27"/>
                        <a:pt x="55" y="24"/>
                      </a:cubicBezTo>
                      <a:cubicBezTo>
                        <a:pt x="55" y="23"/>
                        <a:pt x="56" y="23"/>
                        <a:pt x="57" y="22"/>
                      </a:cubicBezTo>
                      <a:cubicBezTo>
                        <a:pt x="58" y="21"/>
                        <a:pt x="57" y="20"/>
                        <a:pt x="57" y="19"/>
                      </a:cubicBezTo>
                      <a:cubicBezTo>
                        <a:pt x="56" y="17"/>
                        <a:pt x="56" y="14"/>
                        <a:pt x="58" y="13"/>
                      </a:cubicBezTo>
                      <a:cubicBezTo>
                        <a:pt x="60" y="12"/>
                        <a:pt x="57" y="9"/>
                        <a:pt x="56" y="8"/>
                      </a:cubicBezTo>
                      <a:cubicBezTo>
                        <a:pt x="55" y="6"/>
                        <a:pt x="53" y="5"/>
                        <a:pt x="51" y="5"/>
                      </a:cubicBezTo>
                      <a:cubicBezTo>
                        <a:pt x="50" y="4"/>
                        <a:pt x="49" y="3"/>
                        <a:pt x="48" y="3"/>
                      </a:cubicBezTo>
                      <a:cubicBezTo>
                        <a:pt x="47" y="2"/>
                        <a:pt x="46" y="1"/>
                        <a:pt x="45" y="0"/>
                      </a:cubicBezTo>
                      <a:cubicBezTo>
                        <a:pt x="45" y="0"/>
                        <a:pt x="39" y="1"/>
                        <a:pt x="38" y="1"/>
                      </a:cubicBezTo>
                      <a:cubicBezTo>
                        <a:pt x="36" y="1"/>
                        <a:pt x="36" y="3"/>
                        <a:pt x="34" y="4"/>
                      </a:cubicBezTo>
                      <a:cubicBezTo>
                        <a:pt x="33" y="6"/>
                        <a:pt x="34" y="9"/>
                        <a:pt x="35" y="10"/>
                      </a:cubicBezTo>
                      <a:cubicBezTo>
                        <a:pt x="35" y="13"/>
                        <a:pt x="33" y="14"/>
                        <a:pt x="33" y="17"/>
                      </a:cubicBezTo>
                      <a:cubicBezTo>
                        <a:pt x="33" y="18"/>
                        <a:pt x="35" y="21"/>
                        <a:pt x="37" y="21"/>
                      </a:cubicBezTo>
                      <a:cubicBezTo>
                        <a:pt x="39" y="21"/>
                        <a:pt x="40" y="20"/>
                        <a:pt x="40" y="23"/>
                      </a:cubicBezTo>
                      <a:cubicBezTo>
                        <a:pt x="40" y="25"/>
                        <a:pt x="40" y="26"/>
                        <a:pt x="39" y="26"/>
                      </a:cubicBezTo>
                      <a:cubicBezTo>
                        <a:pt x="37" y="27"/>
                        <a:pt x="36" y="28"/>
                        <a:pt x="35" y="26"/>
                      </a:cubicBezTo>
                      <a:cubicBezTo>
                        <a:pt x="34" y="24"/>
                        <a:pt x="33" y="22"/>
                        <a:pt x="31" y="22"/>
                      </a:cubicBezTo>
                      <a:cubicBezTo>
                        <a:pt x="29" y="21"/>
                        <a:pt x="28" y="19"/>
                        <a:pt x="27" y="17"/>
                      </a:cubicBezTo>
                      <a:cubicBezTo>
                        <a:pt x="25" y="21"/>
                        <a:pt x="23" y="19"/>
                        <a:pt x="20" y="18"/>
                      </a:cubicBezTo>
                      <a:cubicBezTo>
                        <a:pt x="18" y="18"/>
                        <a:pt x="18" y="16"/>
                        <a:pt x="16" y="16"/>
                      </a:cubicBezTo>
                      <a:cubicBezTo>
                        <a:pt x="16" y="16"/>
                        <a:pt x="15" y="17"/>
                        <a:pt x="14" y="16"/>
                      </a:cubicBezTo>
                      <a:cubicBezTo>
                        <a:pt x="13" y="16"/>
                        <a:pt x="13" y="14"/>
                        <a:pt x="11" y="14"/>
                      </a:cubicBezTo>
                      <a:cubicBezTo>
                        <a:pt x="11" y="16"/>
                        <a:pt x="11" y="18"/>
                        <a:pt x="11" y="20"/>
                      </a:cubicBezTo>
                      <a:cubicBezTo>
                        <a:pt x="11" y="22"/>
                        <a:pt x="12" y="24"/>
                        <a:pt x="10" y="24"/>
                      </a:cubicBezTo>
                      <a:cubicBezTo>
                        <a:pt x="7" y="24"/>
                        <a:pt x="4" y="24"/>
                        <a:pt x="2" y="24"/>
                      </a:cubicBezTo>
                      <a:cubicBezTo>
                        <a:pt x="1" y="24"/>
                        <a:pt x="1" y="28"/>
                        <a:pt x="1" y="29"/>
                      </a:cubicBezTo>
                      <a:cubicBezTo>
                        <a:pt x="1" y="33"/>
                        <a:pt x="0" y="40"/>
                        <a:pt x="3" y="43"/>
                      </a:cubicBezTo>
                      <a:cubicBezTo>
                        <a:pt x="4" y="44"/>
                        <a:pt x="7" y="48"/>
                        <a:pt x="8" y="48"/>
                      </a:cubicBezTo>
                      <a:cubicBezTo>
                        <a:pt x="10" y="47"/>
                        <a:pt x="19" y="47"/>
                        <a:pt x="16" y="50"/>
                      </a:cubicBezTo>
                      <a:cubicBezTo>
                        <a:pt x="18" y="50"/>
                        <a:pt x="17" y="50"/>
                        <a:pt x="18" y="50"/>
                      </a:cubicBezTo>
                      <a:cubicBezTo>
                        <a:pt x="20" y="49"/>
                        <a:pt x="21" y="50"/>
                        <a:pt x="22" y="50"/>
                      </a:cubicBezTo>
                      <a:cubicBezTo>
                        <a:pt x="25" y="50"/>
                        <a:pt x="27" y="50"/>
                        <a:pt x="28" y="47"/>
                      </a:cubicBezTo>
                      <a:cubicBezTo>
                        <a:pt x="29" y="46"/>
                        <a:pt x="30" y="45"/>
                        <a:pt x="31" y="44"/>
                      </a:cubicBezTo>
                      <a:cubicBezTo>
                        <a:pt x="32" y="43"/>
                        <a:pt x="34" y="43"/>
                        <a:pt x="35" y="41"/>
                      </a:cubicBezTo>
                      <a:cubicBezTo>
                        <a:pt x="36" y="40"/>
                        <a:pt x="36" y="39"/>
                        <a:pt x="37" y="38"/>
                      </a:cubicBezTo>
                      <a:cubicBezTo>
                        <a:pt x="39" y="38"/>
                        <a:pt x="41" y="38"/>
                        <a:pt x="43" y="38"/>
                      </a:cubicBezTo>
                      <a:cubicBezTo>
                        <a:pt x="42" y="37"/>
                        <a:pt x="42" y="35"/>
                        <a:pt x="42" y="35"/>
                      </a:cubicBezTo>
                      <a:cubicBezTo>
                        <a:pt x="44" y="34"/>
                        <a:pt x="45" y="34"/>
                        <a:pt x="46" y="33"/>
                      </a:cubicBezTo>
                      <a:cubicBezTo>
                        <a:pt x="49" y="32"/>
                        <a:pt x="53" y="31"/>
                        <a:pt x="56" y="30"/>
                      </a:cubicBezTo>
                      <a:cubicBezTo>
                        <a:pt x="55" y="29"/>
                        <a:pt x="55" y="30"/>
                        <a:pt x="56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3" name="Freeform 732">
                  <a:extLst>
                    <a:ext uri="{FF2B5EF4-FFF2-40B4-BE49-F238E27FC236}">
                      <a16:creationId xmlns:a16="http://schemas.microsoft.com/office/drawing/2014/main" id="{A9FF3D22-A15D-D148-A8F2-657E64C6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7237" y="9170288"/>
                  <a:ext cx="651689" cy="682258"/>
                </a:xfrm>
                <a:custGeom>
                  <a:avLst/>
                  <a:gdLst>
                    <a:gd name="T0" fmla="*/ 33 w 64"/>
                    <a:gd name="T1" fmla="*/ 5 h 63"/>
                    <a:gd name="T2" fmla="*/ 31 w 64"/>
                    <a:gd name="T3" fmla="*/ 2 h 63"/>
                    <a:gd name="T4" fmla="*/ 28 w 64"/>
                    <a:gd name="T5" fmla="*/ 2 h 63"/>
                    <a:gd name="T6" fmla="*/ 18 w 64"/>
                    <a:gd name="T7" fmla="*/ 2 h 63"/>
                    <a:gd name="T8" fmla="*/ 10 w 64"/>
                    <a:gd name="T9" fmla="*/ 2 h 63"/>
                    <a:gd name="T10" fmla="*/ 7 w 64"/>
                    <a:gd name="T11" fmla="*/ 0 h 63"/>
                    <a:gd name="T12" fmla="*/ 4 w 64"/>
                    <a:gd name="T13" fmla="*/ 2 h 63"/>
                    <a:gd name="T14" fmla="*/ 1 w 64"/>
                    <a:gd name="T15" fmla="*/ 2 h 63"/>
                    <a:gd name="T16" fmla="*/ 6 w 64"/>
                    <a:gd name="T17" fmla="*/ 14 h 63"/>
                    <a:gd name="T18" fmla="*/ 9 w 64"/>
                    <a:gd name="T19" fmla="*/ 21 h 63"/>
                    <a:gd name="T20" fmla="*/ 13 w 64"/>
                    <a:gd name="T21" fmla="*/ 29 h 63"/>
                    <a:gd name="T22" fmla="*/ 13 w 64"/>
                    <a:gd name="T23" fmla="*/ 34 h 63"/>
                    <a:gd name="T24" fmla="*/ 14 w 64"/>
                    <a:gd name="T25" fmla="*/ 42 h 63"/>
                    <a:gd name="T26" fmla="*/ 16 w 64"/>
                    <a:gd name="T27" fmla="*/ 51 h 63"/>
                    <a:gd name="T28" fmla="*/ 22 w 64"/>
                    <a:gd name="T29" fmla="*/ 61 h 63"/>
                    <a:gd name="T30" fmla="*/ 28 w 64"/>
                    <a:gd name="T31" fmla="*/ 62 h 63"/>
                    <a:gd name="T32" fmla="*/ 33 w 64"/>
                    <a:gd name="T33" fmla="*/ 62 h 63"/>
                    <a:gd name="T34" fmla="*/ 38 w 64"/>
                    <a:gd name="T35" fmla="*/ 58 h 63"/>
                    <a:gd name="T36" fmla="*/ 38 w 64"/>
                    <a:gd name="T37" fmla="*/ 40 h 63"/>
                    <a:gd name="T38" fmla="*/ 38 w 64"/>
                    <a:gd name="T39" fmla="*/ 28 h 63"/>
                    <a:gd name="T40" fmla="*/ 39 w 64"/>
                    <a:gd name="T41" fmla="*/ 26 h 63"/>
                    <a:gd name="T42" fmla="*/ 43 w 64"/>
                    <a:gd name="T43" fmla="*/ 26 h 63"/>
                    <a:gd name="T44" fmla="*/ 43 w 64"/>
                    <a:gd name="T45" fmla="*/ 7 h 63"/>
                    <a:gd name="T46" fmla="*/ 51 w 64"/>
                    <a:gd name="T47" fmla="*/ 6 h 63"/>
                    <a:gd name="T48" fmla="*/ 53 w 64"/>
                    <a:gd name="T49" fmla="*/ 5 h 63"/>
                    <a:gd name="T50" fmla="*/ 56 w 64"/>
                    <a:gd name="T51" fmla="*/ 8 h 63"/>
                    <a:gd name="T52" fmla="*/ 58 w 64"/>
                    <a:gd name="T53" fmla="*/ 6 h 63"/>
                    <a:gd name="T54" fmla="*/ 62 w 64"/>
                    <a:gd name="T55" fmla="*/ 5 h 63"/>
                    <a:gd name="T56" fmla="*/ 59 w 64"/>
                    <a:gd name="T57" fmla="*/ 2 h 63"/>
                    <a:gd name="T58" fmla="*/ 45 w 64"/>
                    <a:gd name="T59" fmla="*/ 5 h 63"/>
                    <a:gd name="T60" fmla="*/ 33 w 64"/>
                    <a:gd name="T61" fmla="*/ 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4" h="63">
                      <a:moveTo>
                        <a:pt x="33" y="5"/>
                      </a:moveTo>
                      <a:cubicBezTo>
                        <a:pt x="32" y="5"/>
                        <a:pt x="31" y="2"/>
                        <a:pt x="31" y="2"/>
                      </a:cubicBezTo>
                      <a:cubicBezTo>
                        <a:pt x="30" y="2"/>
                        <a:pt x="29" y="2"/>
                        <a:pt x="28" y="2"/>
                      </a:cubicBezTo>
                      <a:cubicBezTo>
                        <a:pt x="25" y="2"/>
                        <a:pt x="21" y="2"/>
                        <a:pt x="18" y="2"/>
                      </a:cubicBezTo>
                      <a:cubicBezTo>
                        <a:pt x="15" y="2"/>
                        <a:pt x="13" y="2"/>
                        <a:pt x="10" y="2"/>
                      </a:cubicBezTo>
                      <a:cubicBezTo>
                        <a:pt x="9" y="2"/>
                        <a:pt x="9" y="0"/>
                        <a:pt x="7" y="0"/>
                      </a:cubicBezTo>
                      <a:cubicBezTo>
                        <a:pt x="6" y="0"/>
                        <a:pt x="5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7"/>
                        <a:pt x="4" y="9"/>
                        <a:pt x="6" y="14"/>
                      </a:cubicBezTo>
                      <a:cubicBezTo>
                        <a:pt x="7" y="16"/>
                        <a:pt x="8" y="19"/>
                        <a:pt x="9" y="21"/>
                      </a:cubicBezTo>
                      <a:cubicBezTo>
                        <a:pt x="10" y="24"/>
                        <a:pt x="12" y="26"/>
                        <a:pt x="13" y="29"/>
                      </a:cubicBezTo>
                      <a:cubicBezTo>
                        <a:pt x="13" y="30"/>
                        <a:pt x="13" y="33"/>
                        <a:pt x="13" y="34"/>
                      </a:cubicBezTo>
                      <a:cubicBezTo>
                        <a:pt x="13" y="37"/>
                        <a:pt x="14" y="39"/>
                        <a:pt x="14" y="42"/>
                      </a:cubicBezTo>
                      <a:cubicBezTo>
                        <a:pt x="15" y="45"/>
                        <a:pt x="15" y="48"/>
                        <a:pt x="16" y="51"/>
                      </a:cubicBezTo>
                      <a:cubicBezTo>
                        <a:pt x="17" y="55"/>
                        <a:pt x="20" y="58"/>
                        <a:pt x="22" y="61"/>
                      </a:cubicBezTo>
                      <a:cubicBezTo>
                        <a:pt x="25" y="58"/>
                        <a:pt x="25" y="60"/>
                        <a:pt x="28" y="62"/>
                      </a:cubicBezTo>
                      <a:cubicBezTo>
                        <a:pt x="29" y="63"/>
                        <a:pt x="32" y="63"/>
                        <a:pt x="33" y="62"/>
                      </a:cubicBezTo>
                      <a:cubicBezTo>
                        <a:pt x="36" y="62"/>
                        <a:pt x="38" y="61"/>
                        <a:pt x="38" y="58"/>
                      </a:cubicBezTo>
                      <a:cubicBezTo>
                        <a:pt x="38" y="52"/>
                        <a:pt x="38" y="46"/>
                        <a:pt x="38" y="40"/>
                      </a:cubicBezTo>
                      <a:cubicBezTo>
                        <a:pt x="38" y="36"/>
                        <a:pt x="38" y="32"/>
                        <a:pt x="38" y="28"/>
                      </a:cubicBezTo>
                      <a:cubicBezTo>
                        <a:pt x="38" y="27"/>
                        <a:pt x="38" y="26"/>
                        <a:pt x="39" y="26"/>
                      </a:cubicBezTo>
                      <a:cubicBezTo>
                        <a:pt x="39" y="26"/>
                        <a:pt x="43" y="26"/>
                        <a:pt x="43" y="26"/>
                      </a:cubicBezTo>
                      <a:cubicBezTo>
                        <a:pt x="43" y="20"/>
                        <a:pt x="43" y="13"/>
                        <a:pt x="43" y="7"/>
                      </a:cubicBezTo>
                      <a:cubicBezTo>
                        <a:pt x="46" y="8"/>
                        <a:pt x="48" y="6"/>
                        <a:pt x="51" y="6"/>
                      </a:cubicBezTo>
                      <a:cubicBezTo>
                        <a:pt x="51" y="5"/>
                        <a:pt x="52" y="5"/>
                        <a:pt x="53" y="5"/>
                      </a:cubicBezTo>
                      <a:cubicBezTo>
                        <a:pt x="53" y="5"/>
                        <a:pt x="55" y="8"/>
                        <a:pt x="56" y="8"/>
                      </a:cubicBezTo>
                      <a:cubicBezTo>
                        <a:pt x="57" y="7"/>
                        <a:pt x="56" y="6"/>
                        <a:pt x="58" y="6"/>
                      </a:cubicBezTo>
                      <a:cubicBezTo>
                        <a:pt x="59" y="6"/>
                        <a:pt x="60" y="5"/>
                        <a:pt x="62" y="5"/>
                      </a:cubicBezTo>
                      <a:cubicBezTo>
                        <a:pt x="64" y="4"/>
                        <a:pt x="60" y="2"/>
                        <a:pt x="59" y="2"/>
                      </a:cubicBezTo>
                      <a:cubicBezTo>
                        <a:pt x="54" y="2"/>
                        <a:pt x="50" y="5"/>
                        <a:pt x="45" y="5"/>
                      </a:cubicBezTo>
                      <a:cubicBezTo>
                        <a:pt x="41" y="5"/>
                        <a:pt x="37" y="5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4" name="Freeform 733">
                  <a:extLst>
                    <a:ext uri="{FF2B5EF4-FFF2-40B4-BE49-F238E27FC236}">
                      <a16:creationId xmlns:a16="http://schemas.microsoft.com/office/drawing/2014/main" id="{E4EE169A-108B-FD46-B423-D4A9F80916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4660" y="7945921"/>
                  <a:ext cx="930489" cy="1028915"/>
                </a:xfrm>
                <a:custGeom>
                  <a:avLst/>
                  <a:gdLst>
                    <a:gd name="T0" fmla="*/ 89 w 91"/>
                    <a:gd name="T1" fmla="*/ 10 h 95"/>
                    <a:gd name="T2" fmla="*/ 83 w 91"/>
                    <a:gd name="T3" fmla="*/ 4 h 95"/>
                    <a:gd name="T4" fmla="*/ 77 w 91"/>
                    <a:gd name="T5" fmla="*/ 6 h 95"/>
                    <a:gd name="T6" fmla="*/ 72 w 91"/>
                    <a:gd name="T7" fmla="*/ 1 h 95"/>
                    <a:gd name="T8" fmla="*/ 65 w 91"/>
                    <a:gd name="T9" fmla="*/ 1 h 95"/>
                    <a:gd name="T10" fmla="*/ 57 w 91"/>
                    <a:gd name="T11" fmla="*/ 2 h 95"/>
                    <a:gd name="T12" fmla="*/ 48 w 91"/>
                    <a:gd name="T13" fmla="*/ 6 h 95"/>
                    <a:gd name="T14" fmla="*/ 35 w 91"/>
                    <a:gd name="T15" fmla="*/ 2 h 95"/>
                    <a:gd name="T16" fmla="*/ 30 w 91"/>
                    <a:gd name="T17" fmla="*/ 12 h 95"/>
                    <a:gd name="T18" fmla="*/ 19 w 91"/>
                    <a:gd name="T19" fmla="*/ 35 h 95"/>
                    <a:gd name="T20" fmla="*/ 17 w 91"/>
                    <a:gd name="T21" fmla="*/ 48 h 95"/>
                    <a:gd name="T22" fmla="*/ 10 w 91"/>
                    <a:gd name="T23" fmla="*/ 49 h 95"/>
                    <a:gd name="T24" fmla="*/ 2 w 91"/>
                    <a:gd name="T25" fmla="*/ 55 h 95"/>
                    <a:gd name="T26" fmla="*/ 1 w 91"/>
                    <a:gd name="T27" fmla="*/ 59 h 95"/>
                    <a:gd name="T28" fmla="*/ 18 w 91"/>
                    <a:gd name="T29" fmla="*/ 57 h 95"/>
                    <a:gd name="T30" fmla="*/ 26 w 91"/>
                    <a:gd name="T31" fmla="*/ 68 h 95"/>
                    <a:gd name="T32" fmla="*/ 35 w 91"/>
                    <a:gd name="T33" fmla="*/ 63 h 95"/>
                    <a:gd name="T34" fmla="*/ 41 w 91"/>
                    <a:gd name="T35" fmla="*/ 64 h 95"/>
                    <a:gd name="T36" fmla="*/ 46 w 91"/>
                    <a:gd name="T37" fmla="*/ 70 h 95"/>
                    <a:gd name="T38" fmla="*/ 47 w 91"/>
                    <a:gd name="T39" fmla="*/ 78 h 95"/>
                    <a:gd name="T40" fmla="*/ 53 w 91"/>
                    <a:gd name="T41" fmla="*/ 82 h 95"/>
                    <a:gd name="T42" fmla="*/ 60 w 91"/>
                    <a:gd name="T43" fmla="*/ 84 h 95"/>
                    <a:gd name="T44" fmla="*/ 66 w 91"/>
                    <a:gd name="T45" fmla="*/ 87 h 95"/>
                    <a:gd name="T46" fmla="*/ 76 w 91"/>
                    <a:gd name="T47" fmla="*/ 90 h 95"/>
                    <a:gd name="T48" fmla="*/ 84 w 91"/>
                    <a:gd name="T49" fmla="*/ 94 h 95"/>
                    <a:gd name="T50" fmla="*/ 77 w 91"/>
                    <a:gd name="T51" fmla="*/ 85 h 95"/>
                    <a:gd name="T52" fmla="*/ 78 w 91"/>
                    <a:gd name="T53" fmla="*/ 73 h 95"/>
                    <a:gd name="T54" fmla="*/ 80 w 91"/>
                    <a:gd name="T55" fmla="*/ 70 h 95"/>
                    <a:gd name="T56" fmla="*/ 84 w 91"/>
                    <a:gd name="T57" fmla="*/ 63 h 95"/>
                    <a:gd name="T58" fmla="*/ 81 w 91"/>
                    <a:gd name="T59" fmla="*/ 55 h 95"/>
                    <a:gd name="T60" fmla="*/ 81 w 91"/>
                    <a:gd name="T61" fmla="*/ 45 h 95"/>
                    <a:gd name="T62" fmla="*/ 83 w 91"/>
                    <a:gd name="T63" fmla="*/ 28 h 95"/>
                    <a:gd name="T64" fmla="*/ 90 w 91"/>
                    <a:gd name="T65" fmla="*/ 18 h 95"/>
                    <a:gd name="T66" fmla="*/ 90 w 91"/>
                    <a:gd name="T67" fmla="*/ 1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1" h="95">
                      <a:moveTo>
                        <a:pt x="90" y="15"/>
                      </a:moveTo>
                      <a:cubicBezTo>
                        <a:pt x="89" y="14"/>
                        <a:pt x="89" y="12"/>
                        <a:pt x="89" y="10"/>
                      </a:cubicBezTo>
                      <a:cubicBezTo>
                        <a:pt x="89" y="9"/>
                        <a:pt x="87" y="8"/>
                        <a:pt x="86" y="7"/>
                      </a:cubicBezTo>
                      <a:cubicBezTo>
                        <a:pt x="86" y="6"/>
                        <a:pt x="84" y="4"/>
                        <a:pt x="83" y="4"/>
                      </a:cubicBezTo>
                      <a:cubicBezTo>
                        <a:pt x="82" y="4"/>
                        <a:pt x="82" y="6"/>
                        <a:pt x="80" y="5"/>
                      </a:cubicBezTo>
                      <a:cubicBezTo>
                        <a:pt x="78" y="4"/>
                        <a:pt x="79" y="5"/>
                        <a:pt x="77" y="6"/>
                      </a:cubicBezTo>
                      <a:cubicBezTo>
                        <a:pt x="77" y="6"/>
                        <a:pt x="75" y="5"/>
                        <a:pt x="75" y="4"/>
                      </a:cubicBezTo>
                      <a:cubicBezTo>
                        <a:pt x="74" y="3"/>
                        <a:pt x="73" y="2"/>
                        <a:pt x="72" y="1"/>
                      </a:cubicBezTo>
                      <a:cubicBezTo>
                        <a:pt x="71" y="0"/>
                        <a:pt x="70" y="2"/>
                        <a:pt x="69" y="2"/>
                      </a:cubicBezTo>
                      <a:cubicBezTo>
                        <a:pt x="68" y="3"/>
                        <a:pt x="66" y="2"/>
                        <a:pt x="65" y="1"/>
                      </a:cubicBezTo>
                      <a:cubicBezTo>
                        <a:pt x="63" y="0"/>
                        <a:pt x="63" y="1"/>
                        <a:pt x="61" y="2"/>
                      </a:cubicBezTo>
                      <a:cubicBezTo>
                        <a:pt x="60" y="3"/>
                        <a:pt x="58" y="2"/>
                        <a:pt x="57" y="2"/>
                      </a:cubicBezTo>
                      <a:cubicBezTo>
                        <a:pt x="56" y="3"/>
                        <a:pt x="53" y="3"/>
                        <a:pt x="52" y="3"/>
                      </a:cubicBezTo>
                      <a:cubicBezTo>
                        <a:pt x="49" y="1"/>
                        <a:pt x="51" y="6"/>
                        <a:pt x="48" y="6"/>
                      </a:cubicBezTo>
                      <a:cubicBezTo>
                        <a:pt x="46" y="7"/>
                        <a:pt x="42" y="6"/>
                        <a:pt x="40" y="5"/>
                      </a:cubicBezTo>
                      <a:cubicBezTo>
                        <a:pt x="38" y="4"/>
                        <a:pt x="37" y="2"/>
                        <a:pt x="35" y="2"/>
                      </a:cubicBezTo>
                      <a:cubicBezTo>
                        <a:pt x="34" y="1"/>
                        <a:pt x="32" y="3"/>
                        <a:pt x="31" y="4"/>
                      </a:cubicBezTo>
                      <a:cubicBezTo>
                        <a:pt x="29" y="6"/>
                        <a:pt x="31" y="9"/>
                        <a:pt x="30" y="12"/>
                      </a:cubicBezTo>
                      <a:cubicBezTo>
                        <a:pt x="27" y="17"/>
                        <a:pt x="27" y="23"/>
                        <a:pt x="24" y="27"/>
                      </a:cubicBezTo>
                      <a:cubicBezTo>
                        <a:pt x="22" y="30"/>
                        <a:pt x="21" y="32"/>
                        <a:pt x="19" y="35"/>
                      </a:cubicBezTo>
                      <a:cubicBezTo>
                        <a:pt x="18" y="37"/>
                        <a:pt x="18" y="39"/>
                        <a:pt x="18" y="41"/>
                      </a:cubicBezTo>
                      <a:cubicBezTo>
                        <a:pt x="18" y="44"/>
                        <a:pt x="19" y="46"/>
                        <a:pt x="17" y="48"/>
                      </a:cubicBezTo>
                      <a:cubicBezTo>
                        <a:pt x="16" y="48"/>
                        <a:pt x="11" y="51"/>
                        <a:pt x="11" y="51"/>
                      </a:cubicBezTo>
                      <a:cubicBezTo>
                        <a:pt x="10" y="51"/>
                        <a:pt x="12" y="48"/>
                        <a:pt x="10" y="49"/>
                      </a:cubicBezTo>
                      <a:cubicBezTo>
                        <a:pt x="7" y="51"/>
                        <a:pt x="7" y="53"/>
                        <a:pt x="5" y="50"/>
                      </a:cubicBezTo>
                      <a:cubicBezTo>
                        <a:pt x="4" y="51"/>
                        <a:pt x="2" y="53"/>
                        <a:pt x="2" y="55"/>
                      </a:cubicBezTo>
                      <a:cubicBezTo>
                        <a:pt x="2" y="55"/>
                        <a:pt x="2" y="56"/>
                        <a:pt x="1" y="56"/>
                      </a:cubicBezTo>
                      <a:cubicBezTo>
                        <a:pt x="0" y="57"/>
                        <a:pt x="1" y="58"/>
                        <a:pt x="1" y="59"/>
                      </a:cubicBezTo>
                      <a:cubicBezTo>
                        <a:pt x="5" y="56"/>
                        <a:pt x="8" y="57"/>
                        <a:pt x="13" y="57"/>
                      </a:cubicBezTo>
                      <a:cubicBezTo>
                        <a:pt x="15" y="57"/>
                        <a:pt x="16" y="57"/>
                        <a:pt x="18" y="57"/>
                      </a:cubicBezTo>
                      <a:cubicBezTo>
                        <a:pt x="20" y="57"/>
                        <a:pt x="21" y="60"/>
                        <a:pt x="22" y="62"/>
                      </a:cubicBezTo>
                      <a:cubicBezTo>
                        <a:pt x="23" y="64"/>
                        <a:pt x="24" y="67"/>
                        <a:pt x="26" y="68"/>
                      </a:cubicBezTo>
                      <a:cubicBezTo>
                        <a:pt x="27" y="69"/>
                        <a:pt x="31" y="68"/>
                        <a:pt x="33" y="67"/>
                      </a:cubicBezTo>
                      <a:cubicBezTo>
                        <a:pt x="34" y="67"/>
                        <a:pt x="34" y="64"/>
                        <a:pt x="35" y="63"/>
                      </a:cubicBezTo>
                      <a:cubicBezTo>
                        <a:pt x="35" y="61"/>
                        <a:pt x="38" y="62"/>
                        <a:pt x="39" y="62"/>
                      </a:cubicBezTo>
                      <a:cubicBezTo>
                        <a:pt x="39" y="64"/>
                        <a:pt x="39" y="64"/>
                        <a:pt x="41" y="64"/>
                      </a:cubicBezTo>
                      <a:cubicBezTo>
                        <a:pt x="42" y="64"/>
                        <a:pt x="45" y="63"/>
                        <a:pt x="45" y="65"/>
                      </a:cubicBezTo>
                      <a:cubicBezTo>
                        <a:pt x="45" y="67"/>
                        <a:pt x="46" y="68"/>
                        <a:pt x="46" y="70"/>
                      </a:cubicBezTo>
                      <a:cubicBezTo>
                        <a:pt x="46" y="71"/>
                        <a:pt x="46" y="72"/>
                        <a:pt x="45" y="74"/>
                      </a:cubicBezTo>
                      <a:cubicBezTo>
                        <a:pt x="45" y="75"/>
                        <a:pt x="46" y="77"/>
                        <a:pt x="47" y="78"/>
                      </a:cubicBezTo>
                      <a:cubicBezTo>
                        <a:pt x="48" y="79"/>
                        <a:pt x="47" y="81"/>
                        <a:pt x="47" y="82"/>
                      </a:cubicBezTo>
                      <a:cubicBezTo>
                        <a:pt x="47" y="85"/>
                        <a:pt x="52" y="82"/>
                        <a:pt x="53" y="82"/>
                      </a:cubicBezTo>
                      <a:cubicBezTo>
                        <a:pt x="55" y="82"/>
                        <a:pt x="56" y="82"/>
                        <a:pt x="57" y="83"/>
                      </a:cubicBezTo>
                      <a:cubicBezTo>
                        <a:pt x="59" y="85"/>
                        <a:pt x="58" y="84"/>
                        <a:pt x="60" y="84"/>
                      </a:cubicBezTo>
                      <a:cubicBezTo>
                        <a:pt x="62" y="84"/>
                        <a:pt x="62" y="85"/>
                        <a:pt x="63" y="86"/>
                      </a:cubicBezTo>
                      <a:cubicBezTo>
                        <a:pt x="64" y="86"/>
                        <a:pt x="65" y="87"/>
                        <a:pt x="66" y="87"/>
                      </a:cubicBezTo>
                      <a:cubicBezTo>
                        <a:pt x="69" y="88"/>
                        <a:pt x="70" y="88"/>
                        <a:pt x="71" y="85"/>
                      </a:cubicBezTo>
                      <a:cubicBezTo>
                        <a:pt x="72" y="88"/>
                        <a:pt x="73" y="89"/>
                        <a:pt x="76" y="90"/>
                      </a:cubicBezTo>
                      <a:cubicBezTo>
                        <a:pt x="78" y="91"/>
                        <a:pt x="78" y="94"/>
                        <a:pt x="80" y="95"/>
                      </a:cubicBezTo>
                      <a:cubicBezTo>
                        <a:pt x="80" y="95"/>
                        <a:pt x="84" y="94"/>
                        <a:pt x="84" y="94"/>
                      </a:cubicBezTo>
                      <a:cubicBezTo>
                        <a:pt x="84" y="92"/>
                        <a:pt x="85" y="88"/>
                        <a:pt x="83" y="89"/>
                      </a:cubicBezTo>
                      <a:cubicBezTo>
                        <a:pt x="80" y="90"/>
                        <a:pt x="78" y="88"/>
                        <a:pt x="77" y="85"/>
                      </a:cubicBezTo>
                      <a:cubicBezTo>
                        <a:pt x="77" y="83"/>
                        <a:pt x="79" y="80"/>
                        <a:pt x="78" y="77"/>
                      </a:cubicBezTo>
                      <a:cubicBezTo>
                        <a:pt x="78" y="76"/>
                        <a:pt x="77" y="74"/>
                        <a:pt x="78" y="73"/>
                      </a:cubicBezTo>
                      <a:cubicBezTo>
                        <a:pt x="78" y="73"/>
                        <a:pt x="78" y="72"/>
                        <a:pt x="79" y="72"/>
                      </a:cubicBezTo>
                      <a:cubicBezTo>
                        <a:pt x="80" y="72"/>
                        <a:pt x="79" y="70"/>
                        <a:pt x="80" y="70"/>
                      </a:cubicBezTo>
                      <a:cubicBezTo>
                        <a:pt x="81" y="68"/>
                        <a:pt x="86" y="68"/>
                        <a:pt x="87" y="68"/>
                      </a:cubicBezTo>
                      <a:cubicBezTo>
                        <a:pt x="85" y="67"/>
                        <a:pt x="86" y="64"/>
                        <a:pt x="84" y="63"/>
                      </a:cubicBezTo>
                      <a:cubicBezTo>
                        <a:pt x="83" y="62"/>
                        <a:pt x="82" y="61"/>
                        <a:pt x="82" y="60"/>
                      </a:cubicBezTo>
                      <a:cubicBezTo>
                        <a:pt x="82" y="58"/>
                        <a:pt x="82" y="56"/>
                        <a:pt x="81" y="55"/>
                      </a:cubicBezTo>
                      <a:cubicBezTo>
                        <a:pt x="81" y="53"/>
                        <a:pt x="80" y="52"/>
                        <a:pt x="80" y="50"/>
                      </a:cubicBezTo>
                      <a:cubicBezTo>
                        <a:pt x="80" y="49"/>
                        <a:pt x="80" y="44"/>
                        <a:pt x="81" y="45"/>
                      </a:cubicBezTo>
                      <a:cubicBezTo>
                        <a:pt x="80" y="41"/>
                        <a:pt x="80" y="39"/>
                        <a:pt x="82" y="35"/>
                      </a:cubicBezTo>
                      <a:cubicBezTo>
                        <a:pt x="83" y="32"/>
                        <a:pt x="83" y="31"/>
                        <a:pt x="83" y="28"/>
                      </a:cubicBezTo>
                      <a:cubicBezTo>
                        <a:pt x="83" y="25"/>
                        <a:pt x="85" y="23"/>
                        <a:pt x="87" y="21"/>
                      </a:cubicBezTo>
                      <a:cubicBezTo>
                        <a:pt x="88" y="20"/>
                        <a:pt x="89" y="19"/>
                        <a:pt x="90" y="18"/>
                      </a:cubicBezTo>
                      <a:cubicBezTo>
                        <a:pt x="91" y="17"/>
                        <a:pt x="91" y="17"/>
                        <a:pt x="90" y="15"/>
                      </a:cubicBezTo>
                      <a:cubicBezTo>
                        <a:pt x="89" y="15"/>
                        <a:pt x="91" y="16"/>
                        <a:pt x="90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5" name="Freeform 734">
                  <a:extLst>
                    <a:ext uri="{FF2B5EF4-FFF2-40B4-BE49-F238E27FC236}">
                      <a16:creationId xmlns:a16="http://schemas.microsoft.com/office/drawing/2014/main" id="{190774DA-046B-834F-A424-F8B42ACD7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4206" y="8554418"/>
                  <a:ext cx="575021" cy="682258"/>
                </a:xfrm>
                <a:custGeom>
                  <a:avLst/>
                  <a:gdLst>
                    <a:gd name="T0" fmla="*/ 51 w 56"/>
                    <a:gd name="T1" fmla="*/ 27 h 63"/>
                    <a:gd name="T2" fmla="*/ 48 w 56"/>
                    <a:gd name="T3" fmla="*/ 26 h 63"/>
                    <a:gd name="T4" fmla="*/ 47 w 56"/>
                    <a:gd name="T5" fmla="*/ 21 h 63"/>
                    <a:gd name="T6" fmla="*/ 46 w 56"/>
                    <a:gd name="T7" fmla="*/ 12 h 63"/>
                    <a:gd name="T8" fmla="*/ 46 w 56"/>
                    <a:gd name="T9" fmla="*/ 8 h 63"/>
                    <a:gd name="T10" fmla="*/ 43 w 56"/>
                    <a:gd name="T11" fmla="*/ 8 h 63"/>
                    <a:gd name="T12" fmla="*/ 40 w 56"/>
                    <a:gd name="T13" fmla="*/ 6 h 63"/>
                    <a:gd name="T14" fmla="*/ 35 w 56"/>
                    <a:gd name="T15" fmla="*/ 8 h 63"/>
                    <a:gd name="T16" fmla="*/ 34 w 56"/>
                    <a:gd name="T17" fmla="*/ 11 h 63"/>
                    <a:gd name="T18" fmla="*/ 29 w 56"/>
                    <a:gd name="T19" fmla="*/ 12 h 63"/>
                    <a:gd name="T20" fmla="*/ 18 w 56"/>
                    <a:gd name="T21" fmla="*/ 1 h 63"/>
                    <a:gd name="T22" fmla="*/ 3 w 56"/>
                    <a:gd name="T23" fmla="*/ 2 h 63"/>
                    <a:gd name="T24" fmla="*/ 6 w 56"/>
                    <a:gd name="T25" fmla="*/ 12 h 63"/>
                    <a:gd name="T26" fmla="*/ 6 w 56"/>
                    <a:gd name="T27" fmla="*/ 16 h 63"/>
                    <a:gd name="T28" fmla="*/ 6 w 56"/>
                    <a:gd name="T29" fmla="*/ 20 h 63"/>
                    <a:gd name="T30" fmla="*/ 8 w 56"/>
                    <a:gd name="T31" fmla="*/ 33 h 63"/>
                    <a:gd name="T32" fmla="*/ 3 w 56"/>
                    <a:gd name="T33" fmla="*/ 41 h 63"/>
                    <a:gd name="T34" fmla="*/ 0 w 56"/>
                    <a:gd name="T35" fmla="*/ 50 h 63"/>
                    <a:gd name="T36" fmla="*/ 0 w 56"/>
                    <a:gd name="T37" fmla="*/ 55 h 63"/>
                    <a:gd name="T38" fmla="*/ 0 w 56"/>
                    <a:gd name="T39" fmla="*/ 59 h 63"/>
                    <a:gd name="T40" fmla="*/ 3 w 56"/>
                    <a:gd name="T41" fmla="*/ 59 h 63"/>
                    <a:gd name="T42" fmla="*/ 8 w 56"/>
                    <a:gd name="T43" fmla="*/ 58 h 63"/>
                    <a:gd name="T44" fmla="*/ 9 w 56"/>
                    <a:gd name="T45" fmla="*/ 59 h 63"/>
                    <a:gd name="T46" fmla="*/ 16 w 56"/>
                    <a:gd name="T47" fmla="*/ 59 h 63"/>
                    <a:gd name="T48" fmla="*/ 25 w 56"/>
                    <a:gd name="T49" fmla="*/ 59 h 63"/>
                    <a:gd name="T50" fmla="*/ 30 w 56"/>
                    <a:gd name="T51" fmla="*/ 59 h 63"/>
                    <a:gd name="T52" fmla="*/ 39 w 56"/>
                    <a:gd name="T53" fmla="*/ 62 h 63"/>
                    <a:gd name="T54" fmla="*/ 53 w 56"/>
                    <a:gd name="T55" fmla="*/ 60 h 63"/>
                    <a:gd name="T56" fmla="*/ 46 w 56"/>
                    <a:gd name="T57" fmla="*/ 51 h 63"/>
                    <a:gd name="T58" fmla="*/ 46 w 56"/>
                    <a:gd name="T59" fmla="*/ 37 h 63"/>
                    <a:gd name="T60" fmla="*/ 56 w 56"/>
                    <a:gd name="T61" fmla="*/ 35 h 63"/>
                    <a:gd name="T62" fmla="*/ 56 w 56"/>
                    <a:gd name="T63" fmla="*/ 27 h 63"/>
                    <a:gd name="T64" fmla="*/ 51 w 56"/>
                    <a:gd name="T65" fmla="*/ 2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6" h="63">
                      <a:moveTo>
                        <a:pt x="51" y="27"/>
                      </a:moveTo>
                      <a:cubicBezTo>
                        <a:pt x="49" y="27"/>
                        <a:pt x="48" y="28"/>
                        <a:pt x="48" y="26"/>
                      </a:cubicBezTo>
                      <a:cubicBezTo>
                        <a:pt x="48" y="24"/>
                        <a:pt x="48" y="23"/>
                        <a:pt x="47" y="21"/>
                      </a:cubicBezTo>
                      <a:cubicBezTo>
                        <a:pt x="45" y="18"/>
                        <a:pt x="48" y="15"/>
                        <a:pt x="46" y="12"/>
                      </a:cubicBezTo>
                      <a:cubicBezTo>
                        <a:pt x="46" y="11"/>
                        <a:pt x="46" y="8"/>
                        <a:pt x="46" y="8"/>
                      </a:cubicBezTo>
                      <a:cubicBezTo>
                        <a:pt x="46" y="8"/>
                        <a:pt x="43" y="8"/>
                        <a:pt x="43" y="8"/>
                      </a:cubicBezTo>
                      <a:cubicBezTo>
                        <a:pt x="40" y="8"/>
                        <a:pt x="40" y="9"/>
                        <a:pt x="40" y="6"/>
                      </a:cubicBezTo>
                      <a:cubicBezTo>
                        <a:pt x="37" y="6"/>
                        <a:pt x="36" y="5"/>
                        <a:pt x="35" y="8"/>
                      </a:cubicBezTo>
                      <a:cubicBezTo>
                        <a:pt x="35" y="8"/>
                        <a:pt x="35" y="11"/>
                        <a:pt x="34" y="11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2" y="13"/>
                        <a:pt x="24" y="1"/>
                        <a:pt x="18" y="1"/>
                      </a:cubicBezTo>
                      <a:cubicBezTo>
                        <a:pt x="13" y="1"/>
                        <a:pt x="7" y="0"/>
                        <a:pt x="3" y="2"/>
                      </a:cubicBezTo>
                      <a:cubicBezTo>
                        <a:pt x="1" y="4"/>
                        <a:pt x="6" y="10"/>
                        <a:pt x="6" y="12"/>
                      </a:cubicBezTo>
                      <a:cubicBezTo>
                        <a:pt x="7" y="13"/>
                        <a:pt x="7" y="15"/>
                        <a:pt x="6" y="16"/>
                      </a:cubicBezTo>
                      <a:cubicBezTo>
                        <a:pt x="4" y="17"/>
                        <a:pt x="6" y="19"/>
                        <a:pt x="6" y="20"/>
                      </a:cubicBezTo>
                      <a:cubicBezTo>
                        <a:pt x="9" y="24"/>
                        <a:pt x="11" y="29"/>
                        <a:pt x="8" y="33"/>
                      </a:cubicBezTo>
                      <a:cubicBezTo>
                        <a:pt x="6" y="36"/>
                        <a:pt x="4" y="38"/>
                        <a:pt x="3" y="41"/>
                      </a:cubicBezTo>
                      <a:cubicBezTo>
                        <a:pt x="2" y="44"/>
                        <a:pt x="1" y="47"/>
                        <a:pt x="0" y="50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1" y="59"/>
                        <a:pt x="2" y="59"/>
                        <a:pt x="3" y="59"/>
                      </a:cubicBezTo>
                      <a:cubicBezTo>
                        <a:pt x="5" y="59"/>
                        <a:pt x="5" y="56"/>
                        <a:pt x="8" y="58"/>
                      </a:cubicBezTo>
                      <a:cubicBezTo>
                        <a:pt x="8" y="58"/>
                        <a:pt x="9" y="59"/>
                        <a:pt x="9" y="59"/>
                      </a:cubicBezTo>
                      <a:cubicBezTo>
                        <a:pt x="12" y="59"/>
                        <a:pt x="14" y="59"/>
                        <a:pt x="16" y="59"/>
                      </a:cubicBezTo>
                      <a:cubicBezTo>
                        <a:pt x="19" y="59"/>
                        <a:pt x="22" y="59"/>
                        <a:pt x="25" y="59"/>
                      </a:cubicBezTo>
                      <a:cubicBezTo>
                        <a:pt x="26" y="59"/>
                        <a:pt x="29" y="59"/>
                        <a:pt x="30" y="59"/>
                      </a:cubicBezTo>
                      <a:cubicBezTo>
                        <a:pt x="32" y="63"/>
                        <a:pt x="36" y="62"/>
                        <a:pt x="39" y="62"/>
                      </a:cubicBezTo>
                      <a:cubicBezTo>
                        <a:pt x="44" y="62"/>
                        <a:pt x="48" y="61"/>
                        <a:pt x="53" y="60"/>
                      </a:cubicBezTo>
                      <a:cubicBezTo>
                        <a:pt x="50" y="57"/>
                        <a:pt x="46" y="55"/>
                        <a:pt x="46" y="51"/>
                      </a:cubicBezTo>
                      <a:cubicBezTo>
                        <a:pt x="46" y="46"/>
                        <a:pt x="46" y="41"/>
                        <a:pt x="46" y="37"/>
                      </a:cubicBezTo>
                      <a:cubicBezTo>
                        <a:pt x="46" y="36"/>
                        <a:pt x="56" y="38"/>
                        <a:pt x="56" y="35"/>
                      </a:cubicBezTo>
                      <a:cubicBezTo>
                        <a:pt x="56" y="33"/>
                        <a:pt x="56" y="30"/>
                        <a:pt x="56" y="27"/>
                      </a:cubicBezTo>
                      <a:cubicBezTo>
                        <a:pt x="56" y="24"/>
                        <a:pt x="53" y="27"/>
                        <a:pt x="51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6" name="Freeform 735">
                  <a:extLst>
                    <a:ext uri="{FF2B5EF4-FFF2-40B4-BE49-F238E27FC236}">
                      <a16:creationId xmlns:a16="http://schemas.microsoft.com/office/drawing/2014/main" id="{64FFD598-9633-604A-ACBC-EF4DF5816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3614" y="9203480"/>
                  <a:ext cx="470472" cy="519990"/>
                </a:xfrm>
                <a:custGeom>
                  <a:avLst/>
                  <a:gdLst>
                    <a:gd name="T0" fmla="*/ 25 w 46"/>
                    <a:gd name="T1" fmla="*/ 2 h 48"/>
                    <a:gd name="T2" fmla="*/ 21 w 46"/>
                    <a:gd name="T3" fmla="*/ 3 h 48"/>
                    <a:gd name="T4" fmla="*/ 18 w 46"/>
                    <a:gd name="T5" fmla="*/ 4 h 48"/>
                    <a:gd name="T6" fmla="*/ 6 w 46"/>
                    <a:gd name="T7" fmla="*/ 4 h 48"/>
                    <a:gd name="T8" fmla="*/ 6 w 46"/>
                    <a:gd name="T9" fmla="*/ 18 h 48"/>
                    <a:gd name="T10" fmla="*/ 6 w 46"/>
                    <a:gd name="T11" fmla="*/ 23 h 48"/>
                    <a:gd name="T12" fmla="*/ 1 w 46"/>
                    <a:gd name="T13" fmla="*/ 24 h 48"/>
                    <a:gd name="T14" fmla="*/ 1 w 46"/>
                    <a:gd name="T15" fmla="*/ 31 h 48"/>
                    <a:gd name="T16" fmla="*/ 1 w 46"/>
                    <a:gd name="T17" fmla="*/ 38 h 48"/>
                    <a:gd name="T18" fmla="*/ 4 w 46"/>
                    <a:gd name="T19" fmla="*/ 47 h 48"/>
                    <a:gd name="T20" fmla="*/ 8 w 46"/>
                    <a:gd name="T21" fmla="*/ 48 h 48"/>
                    <a:gd name="T22" fmla="*/ 13 w 46"/>
                    <a:gd name="T23" fmla="*/ 44 h 48"/>
                    <a:gd name="T24" fmla="*/ 19 w 46"/>
                    <a:gd name="T25" fmla="*/ 41 h 48"/>
                    <a:gd name="T26" fmla="*/ 29 w 46"/>
                    <a:gd name="T27" fmla="*/ 39 h 48"/>
                    <a:gd name="T28" fmla="*/ 31 w 46"/>
                    <a:gd name="T29" fmla="*/ 37 h 48"/>
                    <a:gd name="T30" fmla="*/ 34 w 46"/>
                    <a:gd name="T31" fmla="*/ 34 h 48"/>
                    <a:gd name="T32" fmla="*/ 43 w 46"/>
                    <a:gd name="T33" fmla="*/ 26 h 48"/>
                    <a:gd name="T34" fmla="*/ 44 w 46"/>
                    <a:gd name="T35" fmla="*/ 22 h 48"/>
                    <a:gd name="T36" fmla="*/ 40 w 46"/>
                    <a:gd name="T37" fmla="*/ 21 h 48"/>
                    <a:gd name="T38" fmla="*/ 38 w 46"/>
                    <a:gd name="T39" fmla="*/ 17 h 48"/>
                    <a:gd name="T40" fmla="*/ 39 w 46"/>
                    <a:gd name="T41" fmla="*/ 15 h 48"/>
                    <a:gd name="T42" fmla="*/ 36 w 46"/>
                    <a:gd name="T43" fmla="*/ 14 h 48"/>
                    <a:gd name="T44" fmla="*/ 36 w 46"/>
                    <a:gd name="T45" fmla="*/ 13 h 48"/>
                    <a:gd name="T46" fmla="*/ 34 w 46"/>
                    <a:gd name="T47" fmla="*/ 12 h 48"/>
                    <a:gd name="T48" fmla="*/ 30 w 46"/>
                    <a:gd name="T49" fmla="*/ 7 h 48"/>
                    <a:gd name="T50" fmla="*/ 25 w 46"/>
                    <a:gd name="T51" fmla="*/ 2 h 48"/>
                    <a:gd name="T52" fmla="*/ 25 w 46"/>
                    <a:gd name="T5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6" h="48">
                      <a:moveTo>
                        <a:pt x="25" y="2"/>
                      </a:moveTo>
                      <a:cubicBezTo>
                        <a:pt x="24" y="3"/>
                        <a:pt x="22" y="3"/>
                        <a:pt x="21" y="3"/>
                      </a:cubicBezTo>
                      <a:cubicBezTo>
                        <a:pt x="19" y="3"/>
                        <a:pt x="20" y="6"/>
                        <a:pt x="18" y="4"/>
                      </a:cubicBezTo>
                      <a:cubicBezTo>
                        <a:pt x="15" y="0"/>
                        <a:pt x="10" y="5"/>
                        <a:pt x="6" y="4"/>
                      </a:cubicBezTo>
                      <a:cubicBezTo>
                        <a:pt x="6" y="9"/>
                        <a:pt x="6" y="14"/>
                        <a:pt x="6" y="18"/>
                      </a:cubicBezTo>
                      <a:cubicBezTo>
                        <a:pt x="6" y="19"/>
                        <a:pt x="7" y="23"/>
                        <a:pt x="6" y="23"/>
                      </a:cubicBezTo>
                      <a:cubicBezTo>
                        <a:pt x="5" y="24"/>
                        <a:pt x="1" y="22"/>
                        <a:pt x="1" y="24"/>
                      </a:cubicBezTo>
                      <a:cubicBezTo>
                        <a:pt x="1" y="26"/>
                        <a:pt x="1" y="29"/>
                        <a:pt x="1" y="31"/>
                      </a:cubicBezTo>
                      <a:cubicBezTo>
                        <a:pt x="1" y="33"/>
                        <a:pt x="0" y="36"/>
                        <a:pt x="1" y="38"/>
                      </a:cubicBezTo>
                      <a:cubicBezTo>
                        <a:pt x="5" y="39"/>
                        <a:pt x="6" y="44"/>
                        <a:pt x="4" y="47"/>
                      </a:cubicBezTo>
                      <a:cubicBezTo>
                        <a:pt x="4" y="48"/>
                        <a:pt x="8" y="48"/>
                        <a:pt x="8" y="48"/>
                      </a:cubicBezTo>
                      <a:cubicBezTo>
                        <a:pt x="10" y="48"/>
                        <a:pt x="11" y="46"/>
                        <a:pt x="13" y="44"/>
                      </a:cubicBezTo>
                      <a:cubicBezTo>
                        <a:pt x="15" y="42"/>
                        <a:pt x="15" y="39"/>
                        <a:pt x="19" y="41"/>
                      </a:cubicBezTo>
                      <a:cubicBezTo>
                        <a:pt x="23" y="43"/>
                        <a:pt x="27" y="44"/>
                        <a:pt x="29" y="39"/>
                      </a:cubicBezTo>
                      <a:cubicBezTo>
                        <a:pt x="29" y="38"/>
                        <a:pt x="29" y="37"/>
                        <a:pt x="31" y="37"/>
                      </a:cubicBezTo>
                      <a:cubicBezTo>
                        <a:pt x="33" y="37"/>
                        <a:pt x="34" y="35"/>
                        <a:pt x="34" y="34"/>
                      </a:cubicBezTo>
                      <a:cubicBezTo>
                        <a:pt x="36" y="31"/>
                        <a:pt x="40" y="28"/>
                        <a:pt x="43" y="26"/>
                      </a:cubicBezTo>
                      <a:cubicBezTo>
                        <a:pt x="45" y="25"/>
                        <a:pt x="46" y="24"/>
                        <a:pt x="44" y="22"/>
                      </a:cubicBezTo>
                      <a:cubicBezTo>
                        <a:pt x="43" y="21"/>
                        <a:pt x="40" y="22"/>
                        <a:pt x="40" y="21"/>
                      </a:cubicBezTo>
                      <a:cubicBezTo>
                        <a:pt x="39" y="20"/>
                        <a:pt x="38" y="19"/>
                        <a:pt x="38" y="17"/>
                      </a:cubicBezTo>
                      <a:cubicBezTo>
                        <a:pt x="38" y="17"/>
                        <a:pt x="39" y="16"/>
                        <a:pt x="39" y="15"/>
                      </a:cubicBezTo>
                      <a:cubicBezTo>
                        <a:pt x="38" y="15"/>
                        <a:pt x="37" y="15"/>
                        <a:pt x="36" y="14"/>
                      </a:cubicBezTo>
                      <a:cubicBezTo>
                        <a:pt x="36" y="14"/>
                        <a:pt x="37" y="13"/>
                        <a:pt x="36" y="13"/>
                      </a:cubicBezTo>
                      <a:cubicBezTo>
                        <a:pt x="35" y="13"/>
                        <a:pt x="35" y="12"/>
                        <a:pt x="34" y="12"/>
                      </a:cubicBezTo>
                      <a:cubicBezTo>
                        <a:pt x="32" y="11"/>
                        <a:pt x="31" y="10"/>
                        <a:pt x="30" y="7"/>
                      </a:cubicBezTo>
                      <a:cubicBezTo>
                        <a:pt x="30" y="6"/>
                        <a:pt x="27" y="2"/>
                        <a:pt x="25" y="2"/>
                      </a:cubicBezTo>
                      <a:cubicBezTo>
                        <a:pt x="25" y="2"/>
                        <a:pt x="26" y="2"/>
                        <a:pt x="2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7" name="Freeform 736">
                  <a:extLst>
                    <a:ext uri="{FF2B5EF4-FFF2-40B4-BE49-F238E27FC236}">
                      <a16:creationId xmlns:a16="http://schemas.microsoft.com/office/drawing/2014/main" id="{E1DD0232-C5DB-CB40-BF46-5F7832AFA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8016" y="9096529"/>
                  <a:ext cx="400771" cy="376162"/>
                </a:xfrm>
                <a:custGeom>
                  <a:avLst/>
                  <a:gdLst>
                    <a:gd name="T0" fmla="*/ 39 w 39"/>
                    <a:gd name="T1" fmla="*/ 22 h 35"/>
                    <a:gd name="T2" fmla="*/ 38 w 39"/>
                    <a:gd name="T3" fmla="*/ 18 h 35"/>
                    <a:gd name="T4" fmla="*/ 39 w 39"/>
                    <a:gd name="T5" fmla="*/ 14 h 35"/>
                    <a:gd name="T6" fmla="*/ 38 w 39"/>
                    <a:gd name="T7" fmla="*/ 7 h 35"/>
                    <a:gd name="T8" fmla="*/ 27 w 39"/>
                    <a:gd name="T9" fmla="*/ 2 h 35"/>
                    <a:gd name="T10" fmla="*/ 24 w 39"/>
                    <a:gd name="T11" fmla="*/ 0 h 35"/>
                    <a:gd name="T12" fmla="*/ 19 w 39"/>
                    <a:gd name="T13" fmla="*/ 3 h 35"/>
                    <a:gd name="T14" fmla="*/ 13 w 39"/>
                    <a:gd name="T15" fmla="*/ 7 h 35"/>
                    <a:gd name="T16" fmla="*/ 9 w 39"/>
                    <a:gd name="T17" fmla="*/ 12 h 35"/>
                    <a:gd name="T18" fmla="*/ 2 w 39"/>
                    <a:gd name="T19" fmla="*/ 12 h 35"/>
                    <a:gd name="T20" fmla="*/ 5 w 39"/>
                    <a:gd name="T21" fmla="*/ 16 h 35"/>
                    <a:gd name="T22" fmla="*/ 8 w 39"/>
                    <a:gd name="T23" fmla="*/ 21 h 35"/>
                    <a:gd name="T24" fmla="*/ 11 w 39"/>
                    <a:gd name="T25" fmla="*/ 23 h 35"/>
                    <a:gd name="T26" fmla="*/ 11 w 39"/>
                    <a:gd name="T27" fmla="*/ 24 h 35"/>
                    <a:gd name="T28" fmla="*/ 14 w 39"/>
                    <a:gd name="T29" fmla="*/ 25 h 35"/>
                    <a:gd name="T30" fmla="*/ 13 w 39"/>
                    <a:gd name="T31" fmla="*/ 28 h 35"/>
                    <a:gd name="T32" fmla="*/ 15 w 39"/>
                    <a:gd name="T33" fmla="*/ 31 h 35"/>
                    <a:gd name="T34" fmla="*/ 20 w 39"/>
                    <a:gd name="T35" fmla="*/ 34 h 35"/>
                    <a:gd name="T36" fmla="*/ 25 w 39"/>
                    <a:gd name="T37" fmla="*/ 35 h 35"/>
                    <a:gd name="T38" fmla="*/ 27 w 39"/>
                    <a:gd name="T39" fmla="*/ 35 h 35"/>
                    <a:gd name="T40" fmla="*/ 34 w 39"/>
                    <a:gd name="T41" fmla="*/ 31 h 35"/>
                    <a:gd name="T42" fmla="*/ 36 w 39"/>
                    <a:gd name="T43" fmla="*/ 27 h 35"/>
                    <a:gd name="T44" fmla="*/ 39 w 39"/>
                    <a:gd name="T45" fmla="*/ 2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" h="35">
                      <a:moveTo>
                        <a:pt x="39" y="22"/>
                      </a:moveTo>
                      <a:cubicBezTo>
                        <a:pt x="39" y="21"/>
                        <a:pt x="38" y="19"/>
                        <a:pt x="38" y="18"/>
                      </a:cubicBezTo>
                      <a:cubicBezTo>
                        <a:pt x="38" y="16"/>
                        <a:pt x="39" y="15"/>
                        <a:pt x="39" y="14"/>
                      </a:cubicBezTo>
                      <a:cubicBezTo>
                        <a:pt x="39" y="11"/>
                        <a:pt x="39" y="9"/>
                        <a:pt x="38" y="7"/>
                      </a:cubicBezTo>
                      <a:cubicBezTo>
                        <a:pt x="38" y="4"/>
                        <a:pt x="29" y="2"/>
                        <a:pt x="27" y="2"/>
                      </a:cubicBezTo>
                      <a:cubicBezTo>
                        <a:pt x="27" y="0"/>
                        <a:pt x="27" y="0"/>
                        <a:pt x="24" y="0"/>
                      </a:cubicBezTo>
                      <a:cubicBezTo>
                        <a:pt x="21" y="0"/>
                        <a:pt x="21" y="1"/>
                        <a:pt x="19" y="3"/>
                      </a:cubicBezTo>
                      <a:cubicBezTo>
                        <a:pt x="18" y="5"/>
                        <a:pt x="15" y="6"/>
                        <a:pt x="13" y="7"/>
                      </a:cubicBezTo>
                      <a:cubicBezTo>
                        <a:pt x="12" y="9"/>
                        <a:pt x="11" y="12"/>
                        <a:pt x="9" y="12"/>
                      </a:cubicBezTo>
                      <a:cubicBezTo>
                        <a:pt x="7" y="12"/>
                        <a:pt x="5" y="11"/>
                        <a:pt x="2" y="12"/>
                      </a:cubicBezTo>
                      <a:cubicBezTo>
                        <a:pt x="0" y="13"/>
                        <a:pt x="4" y="15"/>
                        <a:pt x="5" y="16"/>
                      </a:cubicBezTo>
                      <a:cubicBezTo>
                        <a:pt x="6" y="18"/>
                        <a:pt x="6" y="20"/>
                        <a:pt x="8" y="21"/>
                      </a:cubicBezTo>
                      <a:cubicBezTo>
                        <a:pt x="9" y="22"/>
                        <a:pt x="10" y="23"/>
                        <a:pt x="11" y="23"/>
                      </a:cubicBezTo>
                      <a:cubicBezTo>
                        <a:pt x="12" y="23"/>
                        <a:pt x="11" y="24"/>
                        <a:pt x="11" y="24"/>
                      </a:cubicBezTo>
                      <a:cubicBezTo>
                        <a:pt x="12" y="24"/>
                        <a:pt x="13" y="25"/>
                        <a:pt x="14" y="25"/>
                      </a:cubicBezTo>
                      <a:cubicBezTo>
                        <a:pt x="14" y="26"/>
                        <a:pt x="13" y="27"/>
                        <a:pt x="13" y="28"/>
                      </a:cubicBezTo>
                      <a:cubicBezTo>
                        <a:pt x="13" y="29"/>
                        <a:pt x="14" y="31"/>
                        <a:pt x="15" y="31"/>
                      </a:cubicBezTo>
                      <a:cubicBezTo>
                        <a:pt x="18" y="31"/>
                        <a:pt x="19" y="31"/>
                        <a:pt x="20" y="34"/>
                      </a:cubicBezTo>
                      <a:cubicBezTo>
                        <a:pt x="21" y="35"/>
                        <a:pt x="23" y="34"/>
                        <a:pt x="25" y="35"/>
                      </a:cubicBezTo>
                      <a:cubicBezTo>
                        <a:pt x="26" y="35"/>
                        <a:pt x="26" y="35"/>
                        <a:pt x="27" y="35"/>
                      </a:cubicBezTo>
                      <a:cubicBezTo>
                        <a:pt x="31" y="35"/>
                        <a:pt x="32" y="34"/>
                        <a:pt x="34" y="31"/>
                      </a:cubicBezTo>
                      <a:cubicBezTo>
                        <a:pt x="35" y="30"/>
                        <a:pt x="36" y="28"/>
                        <a:pt x="36" y="27"/>
                      </a:cubicBezTo>
                      <a:cubicBezTo>
                        <a:pt x="37" y="25"/>
                        <a:pt x="39" y="24"/>
                        <a:pt x="39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8" name="Freeform 737">
                  <a:extLst>
                    <a:ext uri="{FF2B5EF4-FFF2-40B4-BE49-F238E27FC236}">
                      <a16:creationId xmlns:a16="http://schemas.microsoft.com/office/drawing/2014/main" id="{A774FFAA-7E93-D745-9916-C799BEF27C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6357" y="9657083"/>
                  <a:ext cx="101063" cy="121701"/>
                </a:xfrm>
                <a:custGeom>
                  <a:avLst/>
                  <a:gdLst>
                    <a:gd name="T0" fmla="*/ 5 w 10"/>
                    <a:gd name="T1" fmla="*/ 1 h 11"/>
                    <a:gd name="T2" fmla="*/ 7 w 10"/>
                    <a:gd name="T3" fmla="*/ 9 h 11"/>
                    <a:gd name="T4" fmla="*/ 5 w 10"/>
                    <a:gd name="T5" fmla="*/ 1 h 11"/>
                    <a:gd name="T6" fmla="*/ 5 w 10"/>
                    <a:gd name="T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5" y="1"/>
                      </a:moveTo>
                      <a:cubicBezTo>
                        <a:pt x="0" y="2"/>
                        <a:pt x="3" y="11"/>
                        <a:pt x="7" y="9"/>
                      </a:cubicBezTo>
                      <a:cubicBezTo>
                        <a:pt x="10" y="8"/>
                        <a:pt x="9" y="0"/>
                        <a:pt x="5" y="1"/>
                      </a:cubicBezTo>
                      <a:cubicBezTo>
                        <a:pt x="3" y="1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59" name="Freeform 738">
                  <a:extLst>
                    <a:ext uri="{FF2B5EF4-FFF2-40B4-BE49-F238E27FC236}">
                      <a16:creationId xmlns:a16="http://schemas.microsoft.com/office/drawing/2014/main" id="{5CA657F2-E92E-0C45-99D8-79BC969568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79819" y="9461630"/>
                  <a:ext cx="808512" cy="748635"/>
                </a:xfrm>
                <a:custGeom>
                  <a:avLst/>
                  <a:gdLst>
                    <a:gd name="T0" fmla="*/ 74 w 79"/>
                    <a:gd name="T1" fmla="*/ 27 h 69"/>
                    <a:gd name="T2" fmla="*/ 69 w 79"/>
                    <a:gd name="T3" fmla="*/ 22 h 69"/>
                    <a:gd name="T4" fmla="*/ 72 w 79"/>
                    <a:gd name="T5" fmla="*/ 19 h 69"/>
                    <a:gd name="T6" fmla="*/ 75 w 79"/>
                    <a:gd name="T7" fmla="*/ 20 h 69"/>
                    <a:gd name="T8" fmla="*/ 75 w 79"/>
                    <a:gd name="T9" fmla="*/ 11 h 69"/>
                    <a:gd name="T10" fmla="*/ 73 w 79"/>
                    <a:gd name="T11" fmla="*/ 7 h 69"/>
                    <a:gd name="T12" fmla="*/ 72 w 79"/>
                    <a:gd name="T13" fmla="*/ 1 h 69"/>
                    <a:gd name="T14" fmla="*/ 66 w 79"/>
                    <a:gd name="T15" fmla="*/ 1 h 69"/>
                    <a:gd name="T16" fmla="*/ 60 w 79"/>
                    <a:gd name="T17" fmla="*/ 2 h 69"/>
                    <a:gd name="T18" fmla="*/ 55 w 79"/>
                    <a:gd name="T19" fmla="*/ 5 h 69"/>
                    <a:gd name="T20" fmla="*/ 51 w 79"/>
                    <a:gd name="T21" fmla="*/ 8 h 69"/>
                    <a:gd name="T22" fmla="*/ 49 w 79"/>
                    <a:gd name="T23" fmla="*/ 12 h 69"/>
                    <a:gd name="T24" fmla="*/ 45 w 79"/>
                    <a:gd name="T25" fmla="*/ 14 h 69"/>
                    <a:gd name="T26" fmla="*/ 44 w 79"/>
                    <a:gd name="T27" fmla="*/ 17 h 69"/>
                    <a:gd name="T28" fmla="*/ 34 w 79"/>
                    <a:gd name="T29" fmla="*/ 17 h 69"/>
                    <a:gd name="T30" fmla="*/ 28 w 79"/>
                    <a:gd name="T31" fmla="*/ 21 h 69"/>
                    <a:gd name="T32" fmla="*/ 24 w 79"/>
                    <a:gd name="T33" fmla="*/ 24 h 69"/>
                    <a:gd name="T34" fmla="*/ 20 w 79"/>
                    <a:gd name="T35" fmla="*/ 23 h 69"/>
                    <a:gd name="T36" fmla="*/ 17 w 79"/>
                    <a:gd name="T37" fmla="*/ 14 h 69"/>
                    <a:gd name="T38" fmla="*/ 17 w 79"/>
                    <a:gd name="T39" fmla="*/ 29 h 69"/>
                    <a:gd name="T40" fmla="*/ 17 w 79"/>
                    <a:gd name="T41" fmla="*/ 33 h 69"/>
                    <a:gd name="T42" fmla="*/ 9 w 79"/>
                    <a:gd name="T43" fmla="*/ 35 h 69"/>
                    <a:gd name="T44" fmla="*/ 6 w 79"/>
                    <a:gd name="T45" fmla="*/ 34 h 69"/>
                    <a:gd name="T46" fmla="*/ 2 w 79"/>
                    <a:gd name="T47" fmla="*/ 33 h 69"/>
                    <a:gd name="T48" fmla="*/ 3 w 79"/>
                    <a:gd name="T49" fmla="*/ 40 h 69"/>
                    <a:gd name="T50" fmla="*/ 5 w 79"/>
                    <a:gd name="T51" fmla="*/ 45 h 69"/>
                    <a:gd name="T52" fmla="*/ 9 w 79"/>
                    <a:gd name="T53" fmla="*/ 56 h 69"/>
                    <a:gd name="T54" fmla="*/ 8 w 79"/>
                    <a:gd name="T55" fmla="*/ 60 h 69"/>
                    <a:gd name="T56" fmla="*/ 9 w 79"/>
                    <a:gd name="T57" fmla="*/ 62 h 69"/>
                    <a:gd name="T58" fmla="*/ 10 w 79"/>
                    <a:gd name="T59" fmla="*/ 66 h 69"/>
                    <a:gd name="T60" fmla="*/ 11 w 79"/>
                    <a:gd name="T61" fmla="*/ 64 h 69"/>
                    <a:gd name="T62" fmla="*/ 15 w 79"/>
                    <a:gd name="T63" fmla="*/ 68 h 69"/>
                    <a:gd name="T64" fmla="*/ 21 w 79"/>
                    <a:gd name="T65" fmla="*/ 66 h 69"/>
                    <a:gd name="T66" fmla="*/ 26 w 79"/>
                    <a:gd name="T67" fmla="*/ 65 h 69"/>
                    <a:gd name="T68" fmla="*/ 31 w 79"/>
                    <a:gd name="T69" fmla="*/ 64 h 69"/>
                    <a:gd name="T70" fmla="*/ 38 w 79"/>
                    <a:gd name="T71" fmla="*/ 64 h 69"/>
                    <a:gd name="T72" fmla="*/ 39 w 79"/>
                    <a:gd name="T73" fmla="*/ 64 h 69"/>
                    <a:gd name="T74" fmla="*/ 41 w 79"/>
                    <a:gd name="T75" fmla="*/ 63 h 69"/>
                    <a:gd name="T76" fmla="*/ 42 w 79"/>
                    <a:gd name="T77" fmla="*/ 62 h 69"/>
                    <a:gd name="T78" fmla="*/ 44 w 79"/>
                    <a:gd name="T79" fmla="*/ 65 h 69"/>
                    <a:gd name="T80" fmla="*/ 46 w 79"/>
                    <a:gd name="T81" fmla="*/ 62 h 69"/>
                    <a:gd name="T82" fmla="*/ 57 w 79"/>
                    <a:gd name="T83" fmla="*/ 56 h 69"/>
                    <a:gd name="T84" fmla="*/ 65 w 79"/>
                    <a:gd name="T85" fmla="*/ 48 h 69"/>
                    <a:gd name="T86" fmla="*/ 72 w 79"/>
                    <a:gd name="T87" fmla="*/ 37 h 69"/>
                    <a:gd name="T88" fmla="*/ 77 w 79"/>
                    <a:gd name="T89" fmla="*/ 33 h 69"/>
                    <a:gd name="T90" fmla="*/ 79 w 79"/>
                    <a:gd name="T91" fmla="*/ 25 h 69"/>
                    <a:gd name="T92" fmla="*/ 76 w 79"/>
                    <a:gd name="T93" fmla="*/ 25 h 69"/>
                    <a:gd name="T94" fmla="*/ 74 w 79"/>
                    <a:gd name="T95" fmla="*/ 27 h 69"/>
                    <a:gd name="T96" fmla="*/ 62 w 79"/>
                    <a:gd name="T97" fmla="*/ 39 h 69"/>
                    <a:gd name="T98" fmla="*/ 61 w 79"/>
                    <a:gd name="T99" fmla="*/ 41 h 69"/>
                    <a:gd name="T100" fmla="*/ 57 w 79"/>
                    <a:gd name="T101" fmla="*/ 43 h 69"/>
                    <a:gd name="T102" fmla="*/ 55 w 79"/>
                    <a:gd name="T103" fmla="*/ 44 h 69"/>
                    <a:gd name="T104" fmla="*/ 52 w 79"/>
                    <a:gd name="T105" fmla="*/ 41 h 69"/>
                    <a:gd name="T106" fmla="*/ 56 w 79"/>
                    <a:gd name="T107" fmla="*/ 35 h 69"/>
                    <a:gd name="T108" fmla="*/ 60 w 79"/>
                    <a:gd name="T109" fmla="*/ 35 h 69"/>
                    <a:gd name="T110" fmla="*/ 62 w 79"/>
                    <a:gd name="T111" fmla="*/ 39 h 69"/>
                    <a:gd name="T112" fmla="*/ 62 w 79"/>
                    <a:gd name="T113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9" h="69">
                      <a:moveTo>
                        <a:pt x="74" y="27"/>
                      </a:moveTo>
                      <a:cubicBezTo>
                        <a:pt x="71" y="27"/>
                        <a:pt x="68" y="24"/>
                        <a:pt x="69" y="22"/>
                      </a:cubicBezTo>
                      <a:cubicBezTo>
                        <a:pt x="69" y="20"/>
                        <a:pt x="71" y="19"/>
                        <a:pt x="72" y="19"/>
                      </a:cubicBezTo>
                      <a:cubicBezTo>
                        <a:pt x="73" y="19"/>
                        <a:pt x="74" y="20"/>
                        <a:pt x="75" y="20"/>
                      </a:cubicBezTo>
                      <a:cubicBezTo>
                        <a:pt x="75" y="17"/>
                        <a:pt x="76" y="14"/>
                        <a:pt x="75" y="11"/>
                      </a:cubicBezTo>
                      <a:cubicBezTo>
                        <a:pt x="74" y="10"/>
                        <a:pt x="73" y="8"/>
                        <a:pt x="73" y="7"/>
                      </a:cubicBezTo>
                      <a:cubicBezTo>
                        <a:pt x="72" y="5"/>
                        <a:pt x="72" y="3"/>
                        <a:pt x="72" y="1"/>
                      </a:cubicBezTo>
                      <a:cubicBezTo>
                        <a:pt x="70" y="2"/>
                        <a:pt x="67" y="1"/>
                        <a:pt x="66" y="1"/>
                      </a:cubicBezTo>
                      <a:cubicBezTo>
                        <a:pt x="63" y="0"/>
                        <a:pt x="61" y="0"/>
                        <a:pt x="60" y="2"/>
                      </a:cubicBezTo>
                      <a:cubicBezTo>
                        <a:pt x="58" y="3"/>
                        <a:pt x="56" y="3"/>
                        <a:pt x="55" y="5"/>
                      </a:cubicBezTo>
                      <a:cubicBezTo>
                        <a:pt x="54" y="6"/>
                        <a:pt x="52" y="7"/>
                        <a:pt x="51" y="8"/>
                      </a:cubicBezTo>
                      <a:cubicBezTo>
                        <a:pt x="50" y="9"/>
                        <a:pt x="50" y="11"/>
                        <a:pt x="49" y="12"/>
                      </a:cubicBezTo>
                      <a:cubicBezTo>
                        <a:pt x="48" y="14"/>
                        <a:pt x="46" y="12"/>
                        <a:pt x="45" y="14"/>
                      </a:cubicBezTo>
                      <a:cubicBezTo>
                        <a:pt x="44" y="15"/>
                        <a:pt x="45" y="16"/>
                        <a:pt x="44" y="17"/>
                      </a:cubicBezTo>
                      <a:cubicBezTo>
                        <a:pt x="42" y="21"/>
                        <a:pt x="37" y="18"/>
                        <a:pt x="34" y="17"/>
                      </a:cubicBezTo>
                      <a:cubicBezTo>
                        <a:pt x="31" y="15"/>
                        <a:pt x="30" y="19"/>
                        <a:pt x="28" y="21"/>
                      </a:cubicBezTo>
                      <a:cubicBezTo>
                        <a:pt x="27" y="22"/>
                        <a:pt x="26" y="24"/>
                        <a:pt x="24" y="24"/>
                      </a:cubicBezTo>
                      <a:cubicBezTo>
                        <a:pt x="24" y="24"/>
                        <a:pt x="20" y="24"/>
                        <a:pt x="20" y="23"/>
                      </a:cubicBezTo>
                      <a:cubicBezTo>
                        <a:pt x="22" y="20"/>
                        <a:pt x="21" y="15"/>
                        <a:pt x="17" y="14"/>
                      </a:cubicBezTo>
                      <a:cubicBezTo>
                        <a:pt x="17" y="19"/>
                        <a:pt x="17" y="24"/>
                        <a:pt x="17" y="29"/>
                      </a:cubicBezTo>
                      <a:cubicBezTo>
                        <a:pt x="17" y="29"/>
                        <a:pt x="18" y="32"/>
                        <a:pt x="17" y="33"/>
                      </a:cubicBezTo>
                      <a:cubicBezTo>
                        <a:pt x="14" y="35"/>
                        <a:pt x="13" y="36"/>
                        <a:pt x="9" y="35"/>
                      </a:cubicBezTo>
                      <a:cubicBezTo>
                        <a:pt x="8" y="35"/>
                        <a:pt x="7" y="35"/>
                        <a:pt x="6" y="34"/>
                      </a:cubicBezTo>
                      <a:cubicBezTo>
                        <a:pt x="5" y="32"/>
                        <a:pt x="4" y="31"/>
                        <a:pt x="2" y="33"/>
                      </a:cubicBezTo>
                      <a:cubicBezTo>
                        <a:pt x="0" y="35"/>
                        <a:pt x="2" y="38"/>
                        <a:pt x="3" y="40"/>
                      </a:cubicBezTo>
                      <a:cubicBezTo>
                        <a:pt x="4" y="41"/>
                        <a:pt x="5" y="43"/>
                        <a:pt x="5" y="45"/>
                      </a:cubicBezTo>
                      <a:cubicBezTo>
                        <a:pt x="7" y="49"/>
                        <a:pt x="11" y="51"/>
                        <a:pt x="9" y="56"/>
                      </a:cubicBezTo>
                      <a:cubicBezTo>
                        <a:pt x="8" y="58"/>
                        <a:pt x="7" y="58"/>
                        <a:pt x="8" y="60"/>
                      </a:cubicBezTo>
                      <a:cubicBezTo>
                        <a:pt x="9" y="61"/>
                        <a:pt x="9" y="62"/>
                        <a:pt x="9" y="62"/>
                      </a:cubicBezTo>
                      <a:cubicBezTo>
                        <a:pt x="10" y="63"/>
                        <a:pt x="9" y="65"/>
                        <a:pt x="10" y="66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1" y="64"/>
                        <a:pt x="14" y="67"/>
                        <a:pt x="15" y="68"/>
                      </a:cubicBezTo>
                      <a:cubicBezTo>
                        <a:pt x="17" y="69"/>
                        <a:pt x="19" y="66"/>
                        <a:pt x="21" y="66"/>
                      </a:cubicBezTo>
                      <a:cubicBezTo>
                        <a:pt x="23" y="65"/>
                        <a:pt x="25" y="67"/>
                        <a:pt x="26" y="65"/>
                      </a:cubicBezTo>
                      <a:cubicBezTo>
                        <a:pt x="28" y="64"/>
                        <a:pt x="29" y="64"/>
                        <a:pt x="31" y="64"/>
                      </a:cubicBezTo>
                      <a:cubicBezTo>
                        <a:pt x="33" y="64"/>
                        <a:pt x="35" y="64"/>
                        <a:pt x="38" y="64"/>
                      </a:cubicBezTo>
                      <a:cubicBezTo>
                        <a:pt x="38" y="64"/>
                        <a:pt x="39" y="64"/>
                        <a:pt x="39" y="64"/>
                      </a:cubicBezTo>
                      <a:cubicBezTo>
                        <a:pt x="40" y="64"/>
                        <a:pt x="40" y="63"/>
                        <a:pt x="41" y="63"/>
                      </a:cubicBezTo>
                      <a:cubicBezTo>
                        <a:pt x="41" y="63"/>
                        <a:pt x="41" y="62"/>
                        <a:pt x="42" y="62"/>
                      </a:cubicBezTo>
                      <a:cubicBezTo>
                        <a:pt x="42" y="63"/>
                        <a:pt x="42" y="65"/>
                        <a:pt x="44" y="65"/>
                      </a:cubicBezTo>
                      <a:cubicBezTo>
                        <a:pt x="44" y="65"/>
                        <a:pt x="43" y="61"/>
                        <a:pt x="46" y="62"/>
                      </a:cubicBezTo>
                      <a:cubicBezTo>
                        <a:pt x="50" y="63"/>
                        <a:pt x="54" y="59"/>
                        <a:pt x="57" y="56"/>
                      </a:cubicBezTo>
                      <a:cubicBezTo>
                        <a:pt x="60" y="54"/>
                        <a:pt x="62" y="51"/>
                        <a:pt x="65" y="48"/>
                      </a:cubicBezTo>
                      <a:cubicBezTo>
                        <a:pt x="68" y="45"/>
                        <a:pt x="69" y="41"/>
                        <a:pt x="72" y="37"/>
                      </a:cubicBezTo>
                      <a:cubicBezTo>
                        <a:pt x="73" y="36"/>
                        <a:pt x="76" y="35"/>
                        <a:pt x="77" y="33"/>
                      </a:cubicBezTo>
                      <a:cubicBezTo>
                        <a:pt x="78" y="31"/>
                        <a:pt x="79" y="27"/>
                        <a:pt x="79" y="25"/>
                      </a:cubicBezTo>
                      <a:cubicBezTo>
                        <a:pt x="78" y="25"/>
                        <a:pt x="77" y="25"/>
                        <a:pt x="76" y="25"/>
                      </a:cubicBezTo>
                      <a:cubicBezTo>
                        <a:pt x="75" y="25"/>
                        <a:pt x="75" y="27"/>
                        <a:pt x="74" y="27"/>
                      </a:cubicBezTo>
                      <a:close/>
                      <a:moveTo>
                        <a:pt x="62" y="39"/>
                      </a:moveTo>
                      <a:cubicBezTo>
                        <a:pt x="61" y="39"/>
                        <a:pt x="61" y="41"/>
                        <a:pt x="61" y="41"/>
                      </a:cubicBezTo>
                      <a:cubicBezTo>
                        <a:pt x="60" y="43"/>
                        <a:pt x="58" y="42"/>
                        <a:pt x="57" y="43"/>
                      </a:cubicBezTo>
                      <a:cubicBezTo>
                        <a:pt x="56" y="43"/>
                        <a:pt x="56" y="44"/>
                        <a:pt x="55" y="44"/>
                      </a:cubicBezTo>
                      <a:cubicBezTo>
                        <a:pt x="53" y="44"/>
                        <a:pt x="52" y="42"/>
                        <a:pt x="52" y="41"/>
                      </a:cubicBezTo>
                      <a:cubicBezTo>
                        <a:pt x="51" y="39"/>
                        <a:pt x="54" y="36"/>
                        <a:pt x="56" y="35"/>
                      </a:cubicBezTo>
                      <a:cubicBezTo>
                        <a:pt x="57" y="34"/>
                        <a:pt x="59" y="34"/>
                        <a:pt x="60" y="35"/>
                      </a:cubicBezTo>
                      <a:cubicBezTo>
                        <a:pt x="61" y="36"/>
                        <a:pt x="64" y="38"/>
                        <a:pt x="62" y="39"/>
                      </a:cubicBezTo>
                      <a:cubicBezTo>
                        <a:pt x="61" y="39"/>
                        <a:pt x="63" y="38"/>
                        <a:pt x="62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0" name="Freeform 739">
                  <a:extLst>
                    <a:ext uri="{FF2B5EF4-FFF2-40B4-BE49-F238E27FC236}">
                      <a16:creationId xmlns:a16="http://schemas.microsoft.com/office/drawing/2014/main" id="{4BA9B907-F906-6043-85C1-393DC2EB4B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02562" y="9819354"/>
                  <a:ext cx="132428" cy="143827"/>
                </a:xfrm>
                <a:custGeom>
                  <a:avLst/>
                  <a:gdLst>
                    <a:gd name="T0" fmla="*/ 11 w 13"/>
                    <a:gd name="T1" fmla="*/ 4 h 13"/>
                    <a:gd name="T2" fmla="*/ 3 w 13"/>
                    <a:gd name="T3" fmla="*/ 3 h 13"/>
                    <a:gd name="T4" fmla="*/ 2 w 13"/>
                    <a:gd name="T5" fmla="*/ 9 h 13"/>
                    <a:gd name="T6" fmla="*/ 7 w 13"/>
                    <a:gd name="T7" fmla="*/ 9 h 13"/>
                    <a:gd name="T8" fmla="*/ 11 w 13"/>
                    <a:gd name="T9" fmla="*/ 4 h 13"/>
                    <a:gd name="T10" fmla="*/ 11 w 13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1" y="4"/>
                      </a:moveTo>
                      <a:cubicBezTo>
                        <a:pt x="9" y="2"/>
                        <a:pt x="5" y="0"/>
                        <a:pt x="3" y="3"/>
                      </a:cubicBezTo>
                      <a:cubicBezTo>
                        <a:pt x="1" y="5"/>
                        <a:pt x="0" y="7"/>
                        <a:pt x="2" y="9"/>
                      </a:cubicBezTo>
                      <a:cubicBezTo>
                        <a:pt x="4" y="13"/>
                        <a:pt x="5" y="9"/>
                        <a:pt x="7" y="9"/>
                      </a:cubicBezTo>
                      <a:cubicBezTo>
                        <a:pt x="10" y="9"/>
                        <a:pt x="13" y="5"/>
                        <a:pt x="11" y="4"/>
                      </a:cubicBezTo>
                      <a:cubicBezTo>
                        <a:pt x="10" y="3"/>
                        <a:pt x="12" y="4"/>
                        <a:pt x="1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1" name="Freeform 740">
                  <a:extLst>
                    <a:ext uri="{FF2B5EF4-FFF2-40B4-BE49-F238E27FC236}">
                      <a16:creationId xmlns:a16="http://schemas.microsoft.com/office/drawing/2014/main" id="{246173B8-E267-4348-ACEF-650F0B8E4A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4660" y="8476968"/>
                  <a:ext cx="52274" cy="88507"/>
                </a:xfrm>
                <a:custGeom>
                  <a:avLst/>
                  <a:gdLst>
                    <a:gd name="T0" fmla="*/ 2 w 5"/>
                    <a:gd name="T1" fmla="*/ 5 h 8"/>
                    <a:gd name="T2" fmla="*/ 5 w 5"/>
                    <a:gd name="T3" fmla="*/ 1 h 8"/>
                    <a:gd name="T4" fmla="*/ 1 w 5"/>
                    <a:gd name="T5" fmla="*/ 3 h 8"/>
                    <a:gd name="T6" fmla="*/ 0 w 5"/>
                    <a:gd name="T7" fmla="*/ 8 h 8"/>
                    <a:gd name="T8" fmla="*/ 2 w 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5"/>
                      </a:moveTo>
                      <a:cubicBezTo>
                        <a:pt x="2" y="4"/>
                        <a:pt x="4" y="2"/>
                        <a:pt x="5" y="1"/>
                      </a:cubicBezTo>
                      <a:cubicBezTo>
                        <a:pt x="4" y="0"/>
                        <a:pt x="2" y="2"/>
                        <a:pt x="1" y="3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2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2" name="Freeform 741">
                  <a:extLst>
                    <a:ext uri="{FF2B5EF4-FFF2-40B4-BE49-F238E27FC236}">
                      <a16:creationId xmlns:a16="http://schemas.microsoft.com/office/drawing/2014/main" id="{939F1271-B21E-7C41-B5A0-38DD9118E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5869" y="8034428"/>
                  <a:ext cx="355468" cy="486798"/>
                </a:xfrm>
                <a:custGeom>
                  <a:avLst/>
                  <a:gdLst>
                    <a:gd name="T0" fmla="*/ 11 w 35"/>
                    <a:gd name="T1" fmla="*/ 44 h 45"/>
                    <a:gd name="T2" fmla="*/ 15 w 35"/>
                    <a:gd name="T3" fmla="*/ 41 h 45"/>
                    <a:gd name="T4" fmla="*/ 16 w 35"/>
                    <a:gd name="T5" fmla="*/ 43 h 45"/>
                    <a:gd name="T6" fmla="*/ 23 w 35"/>
                    <a:gd name="T7" fmla="*/ 37 h 45"/>
                    <a:gd name="T8" fmla="*/ 25 w 35"/>
                    <a:gd name="T9" fmla="*/ 26 h 45"/>
                    <a:gd name="T10" fmla="*/ 31 w 35"/>
                    <a:gd name="T11" fmla="*/ 16 h 45"/>
                    <a:gd name="T12" fmla="*/ 33 w 35"/>
                    <a:gd name="T13" fmla="*/ 8 h 45"/>
                    <a:gd name="T14" fmla="*/ 35 w 35"/>
                    <a:gd name="T15" fmla="*/ 2 h 45"/>
                    <a:gd name="T16" fmla="*/ 29 w 35"/>
                    <a:gd name="T17" fmla="*/ 1 h 45"/>
                    <a:gd name="T18" fmla="*/ 26 w 35"/>
                    <a:gd name="T19" fmla="*/ 2 h 45"/>
                    <a:gd name="T20" fmla="*/ 25 w 35"/>
                    <a:gd name="T21" fmla="*/ 6 h 45"/>
                    <a:gd name="T22" fmla="*/ 20 w 35"/>
                    <a:gd name="T23" fmla="*/ 10 h 45"/>
                    <a:gd name="T24" fmla="*/ 10 w 35"/>
                    <a:gd name="T25" fmla="*/ 8 h 45"/>
                    <a:gd name="T26" fmla="*/ 13 w 35"/>
                    <a:gd name="T27" fmla="*/ 13 h 45"/>
                    <a:gd name="T28" fmla="*/ 14 w 35"/>
                    <a:gd name="T29" fmla="*/ 19 h 45"/>
                    <a:gd name="T30" fmla="*/ 15 w 35"/>
                    <a:gd name="T31" fmla="*/ 22 h 45"/>
                    <a:gd name="T32" fmla="*/ 16 w 35"/>
                    <a:gd name="T33" fmla="*/ 25 h 45"/>
                    <a:gd name="T34" fmla="*/ 15 w 35"/>
                    <a:gd name="T35" fmla="*/ 32 h 45"/>
                    <a:gd name="T36" fmla="*/ 13 w 35"/>
                    <a:gd name="T37" fmla="*/ 31 h 45"/>
                    <a:gd name="T38" fmla="*/ 10 w 35"/>
                    <a:gd name="T39" fmla="*/ 32 h 45"/>
                    <a:gd name="T40" fmla="*/ 8 w 35"/>
                    <a:gd name="T41" fmla="*/ 29 h 45"/>
                    <a:gd name="T42" fmla="*/ 6 w 35"/>
                    <a:gd name="T43" fmla="*/ 32 h 45"/>
                    <a:gd name="T44" fmla="*/ 4 w 35"/>
                    <a:gd name="T45" fmla="*/ 32 h 45"/>
                    <a:gd name="T46" fmla="*/ 3 w 35"/>
                    <a:gd name="T47" fmla="*/ 35 h 45"/>
                    <a:gd name="T48" fmla="*/ 0 w 35"/>
                    <a:gd name="T49" fmla="*/ 39 h 45"/>
                    <a:gd name="T50" fmla="*/ 5 w 35"/>
                    <a:gd name="T51" fmla="*/ 45 h 45"/>
                    <a:gd name="T52" fmla="*/ 8 w 35"/>
                    <a:gd name="T53" fmla="*/ 42 h 45"/>
                    <a:gd name="T54" fmla="*/ 11 w 35"/>
                    <a:gd name="T55" fmla="*/ 44 h 45"/>
                    <a:gd name="T56" fmla="*/ 11 w 35"/>
                    <a:gd name="T5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45">
                      <a:moveTo>
                        <a:pt x="11" y="44"/>
                      </a:moveTo>
                      <a:cubicBezTo>
                        <a:pt x="12" y="44"/>
                        <a:pt x="14" y="42"/>
                        <a:pt x="15" y="41"/>
                      </a:cubicBezTo>
                      <a:cubicBezTo>
                        <a:pt x="17" y="40"/>
                        <a:pt x="15" y="43"/>
                        <a:pt x="16" y="43"/>
                      </a:cubicBezTo>
                      <a:cubicBezTo>
                        <a:pt x="16" y="43"/>
                        <a:pt x="23" y="39"/>
                        <a:pt x="23" y="37"/>
                      </a:cubicBezTo>
                      <a:cubicBezTo>
                        <a:pt x="23" y="33"/>
                        <a:pt x="23" y="29"/>
                        <a:pt x="25" y="26"/>
                      </a:cubicBezTo>
                      <a:cubicBezTo>
                        <a:pt x="27" y="22"/>
                        <a:pt x="30" y="19"/>
                        <a:pt x="31" y="16"/>
                      </a:cubicBezTo>
                      <a:cubicBezTo>
                        <a:pt x="32" y="13"/>
                        <a:pt x="32" y="11"/>
                        <a:pt x="33" y="8"/>
                      </a:cubicBezTo>
                      <a:cubicBezTo>
                        <a:pt x="33" y="6"/>
                        <a:pt x="35" y="4"/>
                        <a:pt x="35" y="2"/>
                      </a:cubicBezTo>
                      <a:cubicBezTo>
                        <a:pt x="33" y="2"/>
                        <a:pt x="31" y="0"/>
                        <a:pt x="29" y="1"/>
                      </a:cubicBezTo>
                      <a:cubicBezTo>
                        <a:pt x="28" y="1"/>
                        <a:pt x="26" y="1"/>
                        <a:pt x="26" y="2"/>
                      </a:cubicBezTo>
                      <a:cubicBezTo>
                        <a:pt x="25" y="4"/>
                        <a:pt x="25" y="5"/>
                        <a:pt x="25" y="6"/>
                      </a:cubicBezTo>
                      <a:cubicBezTo>
                        <a:pt x="24" y="9"/>
                        <a:pt x="23" y="10"/>
                        <a:pt x="20" y="10"/>
                      </a:cubicBezTo>
                      <a:cubicBezTo>
                        <a:pt x="17" y="9"/>
                        <a:pt x="13" y="8"/>
                        <a:pt x="10" y="8"/>
                      </a:cubicBezTo>
                      <a:cubicBezTo>
                        <a:pt x="10" y="10"/>
                        <a:pt x="9" y="14"/>
                        <a:pt x="13" y="13"/>
                      </a:cubicBezTo>
                      <a:cubicBezTo>
                        <a:pt x="17" y="11"/>
                        <a:pt x="14" y="17"/>
                        <a:pt x="14" y="19"/>
                      </a:cubicBezTo>
                      <a:cubicBezTo>
                        <a:pt x="14" y="20"/>
                        <a:pt x="14" y="21"/>
                        <a:pt x="15" y="22"/>
                      </a:cubicBezTo>
                      <a:cubicBezTo>
                        <a:pt x="16" y="23"/>
                        <a:pt x="16" y="24"/>
                        <a:pt x="16" y="25"/>
                      </a:cubicBezTo>
                      <a:cubicBezTo>
                        <a:pt x="16" y="27"/>
                        <a:pt x="16" y="30"/>
                        <a:pt x="15" y="32"/>
                      </a:cubicBezTo>
                      <a:cubicBezTo>
                        <a:pt x="15" y="33"/>
                        <a:pt x="13" y="31"/>
                        <a:pt x="13" y="31"/>
                      </a:cubicBezTo>
                      <a:cubicBezTo>
                        <a:pt x="11" y="31"/>
                        <a:pt x="11" y="33"/>
                        <a:pt x="10" y="32"/>
                      </a:cubicBezTo>
                      <a:cubicBezTo>
                        <a:pt x="10" y="31"/>
                        <a:pt x="9" y="30"/>
                        <a:pt x="8" y="29"/>
                      </a:cubicBezTo>
                      <a:cubicBezTo>
                        <a:pt x="7" y="29"/>
                        <a:pt x="7" y="31"/>
                        <a:pt x="6" y="32"/>
                      </a:cubicBezTo>
                      <a:cubicBezTo>
                        <a:pt x="6" y="32"/>
                        <a:pt x="4" y="32"/>
                        <a:pt x="4" y="32"/>
                      </a:cubicBezTo>
                      <a:cubicBezTo>
                        <a:pt x="2" y="32"/>
                        <a:pt x="3" y="34"/>
                        <a:pt x="3" y="35"/>
                      </a:cubicBezTo>
                      <a:cubicBezTo>
                        <a:pt x="4" y="38"/>
                        <a:pt x="3" y="37"/>
                        <a:pt x="0" y="39"/>
                      </a:cubicBezTo>
                      <a:cubicBezTo>
                        <a:pt x="2" y="41"/>
                        <a:pt x="4" y="42"/>
                        <a:pt x="5" y="45"/>
                      </a:cubicBezTo>
                      <a:cubicBezTo>
                        <a:pt x="6" y="44"/>
                        <a:pt x="7" y="43"/>
                        <a:pt x="8" y="42"/>
                      </a:cubicBezTo>
                      <a:cubicBezTo>
                        <a:pt x="10" y="41"/>
                        <a:pt x="10" y="43"/>
                        <a:pt x="11" y="44"/>
                      </a:cubicBezTo>
                      <a:cubicBezTo>
                        <a:pt x="12" y="44"/>
                        <a:pt x="10" y="43"/>
                        <a:pt x="11" y="4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3" name="Freeform 742">
                  <a:extLst>
                    <a:ext uri="{FF2B5EF4-FFF2-40B4-BE49-F238E27FC236}">
                      <a16:creationId xmlns:a16="http://schemas.microsoft.com/office/drawing/2014/main" id="{0A3DAD86-D5B2-6147-9693-38E31E4AAF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9209" y="7643512"/>
                  <a:ext cx="651689" cy="486798"/>
                </a:xfrm>
                <a:custGeom>
                  <a:avLst/>
                  <a:gdLst>
                    <a:gd name="T0" fmla="*/ 12 w 64"/>
                    <a:gd name="T1" fmla="*/ 37 h 45"/>
                    <a:gd name="T2" fmla="*/ 17 w 64"/>
                    <a:gd name="T3" fmla="*/ 37 h 45"/>
                    <a:gd name="T4" fmla="*/ 20 w 64"/>
                    <a:gd name="T5" fmla="*/ 38 h 45"/>
                    <a:gd name="T6" fmla="*/ 21 w 64"/>
                    <a:gd name="T7" fmla="*/ 33 h 45"/>
                    <a:gd name="T8" fmla="*/ 25 w 64"/>
                    <a:gd name="T9" fmla="*/ 30 h 45"/>
                    <a:gd name="T10" fmla="*/ 30 w 64"/>
                    <a:gd name="T11" fmla="*/ 33 h 45"/>
                    <a:gd name="T12" fmla="*/ 36 w 64"/>
                    <a:gd name="T13" fmla="*/ 34 h 45"/>
                    <a:gd name="T14" fmla="*/ 39 w 64"/>
                    <a:gd name="T15" fmla="*/ 34 h 45"/>
                    <a:gd name="T16" fmla="*/ 41 w 64"/>
                    <a:gd name="T17" fmla="*/ 30 h 45"/>
                    <a:gd name="T18" fmla="*/ 45 w 64"/>
                    <a:gd name="T19" fmla="*/ 31 h 45"/>
                    <a:gd name="T20" fmla="*/ 50 w 64"/>
                    <a:gd name="T21" fmla="*/ 31 h 45"/>
                    <a:gd name="T22" fmla="*/ 55 w 64"/>
                    <a:gd name="T23" fmla="*/ 29 h 45"/>
                    <a:gd name="T24" fmla="*/ 60 w 64"/>
                    <a:gd name="T25" fmla="*/ 30 h 45"/>
                    <a:gd name="T26" fmla="*/ 58 w 64"/>
                    <a:gd name="T27" fmla="*/ 24 h 45"/>
                    <a:gd name="T28" fmla="*/ 55 w 64"/>
                    <a:gd name="T29" fmla="*/ 20 h 45"/>
                    <a:gd name="T30" fmla="*/ 51 w 64"/>
                    <a:gd name="T31" fmla="*/ 16 h 45"/>
                    <a:gd name="T32" fmla="*/ 47 w 64"/>
                    <a:gd name="T33" fmla="*/ 13 h 45"/>
                    <a:gd name="T34" fmla="*/ 46 w 64"/>
                    <a:gd name="T35" fmla="*/ 12 h 45"/>
                    <a:gd name="T36" fmla="*/ 44 w 64"/>
                    <a:gd name="T37" fmla="*/ 12 h 45"/>
                    <a:gd name="T38" fmla="*/ 44 w 64"/>
                    <a:gd name="T39" fmla="*/ 6 h 45"/>
                    <a:gd name="T40" fmla="*/ 41 w 64"/>
                    <a:gd name="T41" fmla="*/ 1 h 45"/>
                    <a:gd name="T42" fmla="*/ 41 w 64"/>
                    <a:gd name="T43" fmla="*/ 0 h 45"/>
                    <a:gd name="T44" fmla="*/ 38 w 64"/>
                    <a:gd name="T45" fmla="*/ 0 h 45"/>
                    <a:gd name="T46" fmla="*/ 35 w 64"/>
                    <a:gd name="T47" fmla="*/ 3 h 45"/>
                    <a:gd name="T48" fmla="*/ 26 w 64"/>
                    <a:gd name="T49" fmla="*/ 10 h 45"/>
                    <a:gd name="T50" fmla="*/ 22 w 64"/>
                    <a:gd name="T51" fmla="*/ 11 h 45"/>
                    <a:gd name="T52" fmla="*/ 19 w 64"/>
                    <a:gd name="T53" fmla="*/ 15 h 45"/>
                    <a:gd name="T54" fmla="*/ 13 w 64"/>
                    <a:gd name="T55" fmla="*/ 17 h 45"/>
                    <a:gd name="T56" fmla="*/ 9 w 64"/>
                    <a:gd name="T57" fmla="*/ 17 h 45"/>
                    <a:gd name="T58" fmla="*/ 6 w 64"/>
                    <a:gd name="T59" fmla="*/ 18 h 45"/>
                    <a:gd name="T60" fmla="*/ 3 w 64"/>
                    <a:gd name="T61" fmla="*/ 23 h 45"/>
                    <a:gd name="T62" fmla="*/ 4 w 64"/>
                    <a:gd name="T63" fmla="*/ 34 h 45"/>
                    <a:gd name="T64" fmla="*/ 6 w 64"/>
                    <a:gd name="T65" fmla="*/ 39 h 45"/>
                    <a:gd name="T66" fmla="*/ 9 w 64"/>
                    <a:gd name="T67" fmla="*/ 45 h 45"/>
                    <a:gd name="T68" fmla="*/ 12 w 64"/>
                    <a:gd name="T6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" h="45">
                      <a:moveTo>
                        <a:pt x="12" y="37"/>
                      </a:moveTo>
                      <a:cubicBezTo>
                        <a:pt x="13" y="37"/>
                        <a:pt x="16" y="36"/>
                        <a:pt x="17" y="37"/>
                      </a:cubicBezTo>
                      <a:cubicBezTo>
                        <a:pt x="17" y="38"/>
                        <a:pt x="20" y="38"/>
                        <a:pt x="20" y="38"/>
                      </a:cubicBezTo>
                      <a:cubicBezTo>
                        <a:pt x="21" y="36"/>
                        <a:pt x="20" y="34"/>
                        <a:pt x="21" y="33"/>
                      </a:cubicBezTo>
                      <a:cubicBezTo>
                        <a:pt x="21" y="32"/>
                        <a:pt x="23" y="29"/>
                        <a:pt x="25" y="30"/>
                      </a:cubicBezTo>
                      <a:cubicBezTo>
                        <a:pt x="27" y="30"/>
                        <a:pt x="28" y="32"/>
                        <a:pt x="30" y="33"/>
                      </a:cubicBezTo>
                      <a:cubicBezTo>
                        <a:pt x="32" y="34"/>
                        <a:pt x="34" y="34"/>
                        <a:pt x="36" y="34"/>
                      </a:cubicBezTo>
                      <a:cubicBezTo>
                        <a:pt x="37" y="34"/>
                        <a:pt x="39" y="35"/>
                        <a:pt x="39" y="34"/>
                      </a:cubicBezTo>
                      <a:cubicBezTo>
                        <a:pt x="40" y="33"/>
                        <a:pt x="40" y="29"/>
                        <a:pt x="41" y="30"/>
                      </a:cubicBezTo>
                      <a:cubicBezTo>
                        <a:pt x="43" y="31"/>
                        <a:pt x="43" y="31"/>
                        <a:pt x="45" y="31"/>
                      </a:cubicBezTo>
                      <a:cubicBezTo>
                        <a:pt x="47" y="30"/>
                        <a:pt x="48" y="31"/>
                        <a:pt x="50" y="31"/>
                      </a:cubicBezTo>
                      <a:cubicBezTo>
                        <a:pt x="52" y="31"/>
                        <a:pt x="53" y="28"/>
                        <a:pt x="55" y="29"/>
                      </a:cubicBezTo>
                      <a:cubicBezTo>
                        <a:pt x="56" y="29"/>
                        <a:pt x="58" y="31"/>
                        <a:pt x="60" y="30"/>
                      </a:cubicBezTo>
                      <a:cubicBezTo>
                        <a:pt x="64" y="28"/>
                        <a:pt x="59" y="26"/>
                        <a:pt x="58" y="24"/>
                      </a:cubicBezTo>
                      <a:cubicBezTo>
                        <a:pt x="57" y="22"/>
                        <a:pt x="57" y="21"/>
                        <a:pt x="55" y="20"/>
                      </a:cubicBezTo>
                      <a:cubicBezTo>
                        <a:pt x="53" y="19"/>
                        <a:pt x="52" y="18"/>
                        <a:pt x="51" y="16"/>
                      </a:cubicBezTo>
                      <a:cubicBezTo>
                        <a:pt x="51" y="14"/>
                        <a:pt x="49" y="14"/>
                        <a:pt x="47" y="13"/>
                      </a:cubicBezTo>
                      <a:cubicBezTo>
                        <a:pt x="47" y="13"/>
                        <a:pt x="47" y="12"/>
                        <a:pt x="46" y="12"/>
                      </a:cubicBezTo>
                      <a:cubicBezTo>
                        <a:pt x="46" y="12"/>
                        <a:pt x="44" y="12"/>
                        <a:pt x="44" y="12"/>
                      </a:cubicBezTo>
                      <a:cubicBezTo>
                        <a:pt x="43" y="11"/>
                        <a:pt x="44" y="7"/>
                        <a:pt x="44" y="6"/>
                      </a:cubicBezTo>
                      <a:cubicBezTo>
                        <a:pt x="44" y="4"/>
                        <a:pt x="42" y="3"/>
                        <a:pt x="41" y="1"/>
                      </a:cubicBezTo>
                      <a:cubicBezTo>
                        <a:pt x="41" y="1"/>
                        <a:pt x="41" y="0"/>
                        <a:pt x="41" y="0"/>
                      </a:cubicBezTo>
                      <a:cubicBezTo>
                        <a:pt x="40" y="0"/>
                        <a:pt x="39" y="0"/>
                        <a:pt x="38" y="0"/>
                      </a:cubicBezTo>
                      <a:cubicBezTo>
                        <a:pt x="36" y="1"/>
                        <a:pt x="36" y="1"/>
                        <a:pt x="35" y="3"/>
                      </a:cubicBezTo>
                      <a:cubicBezTo>
                        <a:pt x="35" y="6"/>
                        <a:pt x="28" y="10"/>
                        <a:pt x="26" y="10"/>
                      </a:cubicBezTo>
                      <a:cubicBezTo>
                        <a:pt x="25" y="10"/>
                        <a:pt x="21" y="10"/>
                        <a:pt x="22" y="11"/>
                      </a:cubicBezTo>
                      <a:cubicBezTo>
                        <a:pt x="23" y="13"/>
                        <a:pt x="20" y="15"/>
                        <a:pt x="19" y="15"/>
                      </a:cubicBezTo>
                      <a:cubicBezTo>
                        <a:pt x="17" y="16"/>
                        <a:pt x="15" y="17"/>
                        <a:pt x="13" y="17"/>
                      </a:cubicBezTo>
                      <a:cubicBezTo>
                        <a:pt x="11" y="18"/>
                        <a:pt x="11" y="16"/>
                        <a:pt x="9" y="17"/>
                      </a:cubicBezTo>
                      <a:cubicBezTo>
                        <a:pt x="7" y="18"/>
                        <a:pt x="6" y="17"/>
                        <a:pt x="6" y="18"/>
                      </a:cubicBezTo>
                      <a:cubicBezTo>
                        <a:pt x="5" y="20"/>
                        <a:pt x="4" y="22"/>
                        <a:pt x="3" y="23"/>
                      </a:cubicBezTo>
                      <a:cubicBezTo>
                        <a:pt x="0" y="27"/>
                        <a:pt x="2" y="30"/>
                        <a:pt x="4" y="34"/>
                      </a:cubicBezTo>
                      <a:cubicBezTo>
                        <a:pt x="5" y="36"/>
                        <a:pt x="5" y="37"/>
                        <a:pt x="6" y="39"/>
                      </a:cubicBezTo>
                      <a:cubicBezTo>
                        <a:pt x="8" y="41"/>
                        <a:pt x="9" y="42"/>
                        <a:pt x="9" y="45"/>
                      </a:cubicBezTo>
                      <a:cubicBezTo>
                        <a:pt x="9" y="44"/>
                        <a:pt x="10" y="37"/>
                        <a:pt x="1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4" name="Freeform 743">
                  <a:extLst>
                    <a:ext uri="{FF2B5EF4-FFF2-40B4-BE49-F238E27FC236}">
                      <a16:creationId xmlns:a16="http://schemas.microsoft.com/office/drawing/2014/main" id="{73B0083B-6C31-DB4E-B8F7-FE8C240F6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4335" y="6950195"/>
                  <a:ext cx="1195346" cy="888775"/>
                </a:xfrm>
                <a:custGeom>
                  <a:avLst/>
                  <a:gdLst>
                    <a:gd name="T0" fmla="*/ 83 w 117"/>
                    <a:gd name="T1" fmla="*/ 82 h 82"/>
                    <a:gd name="T2" fmla="*/ 93 w 117"/>
                    <a:gd name="T3" fmla="*/ 76 h 82"/>
                    <a:gd name="T4" fmla="*/ 105 w 117"/>
                    <a:gd name="T5" fmla="*/ 68 h 82"/>
                    <a:gd name="T6" fmla="*/ 112 w 117"/>
                    <a:gd name="T7" fmla="*/ 64 h 82"/>
                    <a:gd name="T8" fmla="*/ 107 w 117"/>
                    <a:gd name="T9" fmla="*/ 55 h 82"/>
                    <a:gd name="T10" fmla="*/ 110 w 117"/>
                    <a:gd name="T11" fmla="*/ 46 h 82"/>
                    <a:gd name="T12" fmla="*/ 114 w 117"/>
                    <a:gd name="T13" fmla="*/ 40 h 82"/>
                    <a:gd name="T14" fmla="*/ 117 w 117"/>
                    <a:gd name="T15" fmla="*/ 21 h 82"/>
                    <a:gd name="T16" fmla="*/ 81 w 117"/>
                    <a:gd name="T17" fmla="*/ 1 h 82"/>
                    <a:gd name="T18" fmla="*/ 75 w 117"/>
                    <a:gd name="T19" fmla="*/ 2 h 82"/>
                    <a:gd name="T20" fmla="*/ 67 w 117"/>
                    <a:gd name="T21" fmla="*/ 2 h 82"/>
                    <a:gd name="T22" fmla="*/ 59 w 117"/>
                    <a:gd name="T23" fmla="*/ 1 h 82"/>
                    <a:gd name="T24" fmla="*/ 29 w 117"/>
                    <a:gd name="T25" fmla="*/ 21 h 82"/>
                    <a:gd name="T26" fmla="*/ 22 w 117"/>
                    <a:gd name="T27" fmla="*/ 25 h 82"/>
                    <a:gd name="T28" fmla="*/ 19 w 117"/>
                    <a:gd name="T29" fmla="*/ 42 h 82"/>
                    <a:gd name="T30" fmla="*/ 8 w 117"/>
                    <a:gd name="T31" fmla="*/ 43 h 82"/>
                    <a:gd name="T32" fmla="*/ 5 w 117"/>
                    <a:gd name="T33" fmla="*/ 51 h 82"/>
                    <a:gd name="T34" fmla="*/ 11 w 117"/>
                    <a:gd name="T35" fmla="*/ 56 h 82"/>
                    <a:gd name="T36" fmla="*/ 19 w 117"/>
                    <a:gd name="T37" fmla="*/ 62 h 82"/>
                    <a:gd name="T38" fmla="*/ 21 w 117"/>
                    <a:gd name="T39" fmla="*/ 55 h 82"/>
                    <a:gd name="T40" fmla="*/ 28 w 117"/>
                    <a:gd name="T41" fmla="*/ 50 h 82"/>
                    <a:gd name="T42" fmla="*/ 35 w 117"/>
                    <a:gd name="T43" fmla="*/ 53 h 82"/>
                    <a:gd name="T44" fmla="*/ 46 w 117"/>
                    <a:gd name="T45" fmla="*/ 55 h 82"/>
                    <a:gd name="T46" fmla="*/ 64 w 117"/>
                    <a:gd name="T47" fmla="*/ 53 h 82"/>
                    <a:gd name="T48" fmla="*/ 68 w 117"/>
                    <a:gd name="T49" fmla="*/ 47 h 82"/>
                    <a:gd name="T50" fmla="*/ 77 w 117"/>
                    <a:gd name="T51" fmla="*/ 31 h 82"/>
                    <a:gd name="T52" fmla="*/ 79 w 117"/>
                    <a:gd name="T53" fmla="*/ 16 h 82"/>
                    <a:gd name="T54" fmla="*/ 75 w 117"/>
                    <a:gd name="T55" fmla="*/ 2 h 82"/>
                    <a:gd name="T56" fmla="*/ 78 w 117"/>
                    <a:gd name="T57" fmla="*/ 16 h 82"/>
                    <a:gd name="T58" fmla="*/ 77 w 117"/>
                    <a:gd name="T59" fmla="*/ 35 h 82"/>
                    <a:gd name="T60" fmla="*/ 68 w 117"/>
                    <a:gd name="T61" fmla="*/ 46 h 82"/>
                    <a:gd name="T62" fmla="*/ 72 w 117"/>
                    <a:gd name="T63" fmla="*/ 55 h 82"/>
                    <a:gd name="T64" fmla="*/ 75 w 117"/>
                    <a:gd name="T65" fmla="*/ 65 h 82"/>
                    <a:gd name="T66" fmla="*/ 72 w 117"/>
                    <a:gd name="T67" fmla="*/ 74 h 82"/>
                    <a:gd name="T68" fmla="*/ 77 w 117"/>
                    <a:gd name="T69" fmla="*/ 81 h 82"/>
                    <a:gd name="T70" fmla="*/ 80 w 117"/>
                    <a:gd name="T71" fmla="*/ 8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7" h="82">
                      <a:moveTo>
                        <a:pt x="80" y="81"/>
                      </a:moveTo>
                      <a:cubicBezTo>
                        <a:pt x="81" y="80"/>
                        <a:pt x="82" y="82"/>
                        <a:pt x="83" y="82"/>
                      </a:cubicBezTo>
                      <a:cubicBezTo>
                        <a:pt x="85" y="81"/>
                        <a:pt x="87" y="80"/>
                        <a:pt x="89" y="79"/>
                      </a:cubicBezTo>
                      <a:cubicBezTo>
                        <a:pt x="90" y="79"/>
                        <a:pt x="93" y="78"/>
                        <a:pt x="93" y="76"/>
                      </a:cubicBezTo>
                      <a:cubicBezTo>
                        <a:pt x="93" y="74"/>
                        <a:pt x="94" y="75"/>
                        <a:pt x="96" y="74"/>
                      </a:cubicBezTo>
                      <a:cubicBezTo>
                        <a:pt x="99" y="74"/>
                        <a:pt x="103" y="71"/>
                        <a:pt x="105" y="68"/>
                      </a:cubicBezTo>
                      <a:cubicBezTo>
                        <a:pt x="106" y="67"/>
                        <a:pt x="106" y="66"/>
                        <a:pt x="107" y="65"/>
                      </a:cubicBezTo>
                      <a:cubicBezTo>
                        <a:pt x="108" y="64"/>
                        <a:pt x="110" y="64"/>
                        <a:pt x="112" y="64"/>
                      </a:cubicBezTo>
                      <a:cubicBezTo>
                        <a:pt x="112" y="62"/>
                        <a:pt x="110" y="61"/>
                        <a:pt x="109" y="59"/>
                      </a:cubicBezTo>
                      <a:cubicBezTo>
                        <a:pt x="109" y="58"/>
                        <a:pt x="110" y="55"/>
                        <a:pt x="107" y="55"/>
                      </a:cubicBezTo>
                      <a:cubicBezTo>
                        <a:pt x="106" y="55"/>
                        <a:pt x="109" y="53"/>
                        <a:pt x="108" y="52"/>
                      </a:cubicBezTo>
                      <a:cubicBezTo>
                        <a:pt x="108" y="49"/>
                        <a:pt x="109" y="48"/>
                        <a:pt x="110" y="46"/>
                      </a:cubicBezTo>
                      <a:cubicBezTo>
                        <a:pt x="110" y="44"/>
                        <a:pt x="112" y="44"/>
                        <a:pt x="112" y="42"/>
                      </a:cubicBezTo>
                      <a:cubicBezTo>
                        <a:pt x="112" y="41"/>
                        <a:pt x="113" y="40"/>
                        <a:pt x="114" y="40"/>
                      </a:cubicBezTo>
                      <a:cubicBezTo>
                        <a:pt x="117" y="40"/>
                        <a:pt x="117" y="40"/>
                        <a:pt x="117" y="38"/>
                      </a:cubicBezTo>
                      <a:cubicBezTo>
                        <a:pt x="117" y="32"/>
                        <a:pt x="117" y="27"/>
                        <a:pt x="117" y="21"/>
                      </a:cubicBezTo>
                      <a:cubicBezTo>
                        <a:pt x="117" y="19"/>
                        <a:pt x="113" y="18"/>
                        <a:pt x="111" y="17"/>
                      </a:cubicBezTo>
                      <a:cubicBezTo>
                        <a:pt x="101" y="12"/>
                        <a:pt x="91" y="6"/>
                        <a:pt x="81" y="1"/>
                      </a:cubicBezTo>
                      <a:cubicBezTo>
                        <a:pt x="80" y="1"/>
                        <a:pt x="80" y="0"/>
                        <a:pt x="79" y="0"/>
                      </a:cubicBezTo>
                      <a:cubicBezTo>
                        <a:pt x="78" y="1"/>
                        <a:pt x="76" y="2"/>
                        <a:pt x="75" y="2"/>
                      </a:cubicBezTo>
                      <a:cubicBezTo>
                        <a:pt x="74" y="3"/>
                        <a:pt x="72" y="5"/>
                        <a:pt x="71" y="5"/>
                      </a:cubicBezTo>
                      <a:cubicBezTo>
                        <a:pt x="70" y="5"/>
                        <a:pt x="69" y="3"/>
                        <a:pt x="67" y="2"/>
                      </a:cubicBezTo>
                      <a:cubicBezTo>
                        <a:pt x="66" y="1"/>
                        <a:pt x="65" y="1"/>
                        <a:pt x="64" y="1"/>
                      </a:cubicBezTo>
                      <a:cubicBezTo>
                        <a:pt x="62" y="0"/>
                        <a:pt x="61" y="0"/>
                        <a:pt x="59" y="1"/>
                      </a:cubicBezTo>
                      <a:cubicBezTo>
                        <a:pt x="52" y="5"/>
                        <a:pt x="45" y="10"/>
                        <a:pt x="38" y="14"/>
                      </a:cubicBezTo>
                      <a:cubicBezTo>
                        <a:pt x="35" y="16"/>
                        <a:pt x="32" y="18"/>
                        <a:pt x="29" y="21"/>
                      </a:cubicBezTo>
                      <a:cubicBezTo>
                        <a:pt x="28" y="22"/>
                        <a:pt x="27" y="22"/>
                        <a:pt x="26" y="22"/>
                      </a:cubicBezTo>
                      <a:cubicBezTo>
                        <a:pt x="23" y="22"/>
                        <a:pt x="22" y="22"/>
                        <a:pt x="22" y="25"/>
                      </a:cubicBezTo>
                      <a:cubicBezTo>
                        <a:pt x="22" y="28"/>
                        <a:pt x="22" y="31"/>
                        <a:pt x="22" y="34"/>
                      </a:cubicBezTo>
                      <a:cubicBezTo>
                        <a:pt x="22" y="37"/>
                        <a:pt x="21" y="40"/>
                        <a:pt x="19" y="42"/>
                      </a:cubicBezTo>
                      <a:cubicBezTo>
                        <a:pt x="18" y="43"/>
                        <a:pt x="15" y="43"/>
                        <a:pt x="14" y="43"/>
                      </a:cubicBezTo>
                      <a:cubicBezTo>
                        <a:pt x="12" y="43"/>
                        <a:pt x="10" y="43"/>
                        <a:pt x="8" y="43"/>
                      </a:cubicBezTo>
                      <a:cubicBezTo>
                        <a:pt x="6" y="43"/>
                        <a:pt x="4" y="44"/>
                        <a:pt x="2" y="44"/>
                      </a:cubicBezTo>
                      <a:cubicBezTo>
                        <a:pt x="0" y="44"/>
                        <a:pt x="5" y="51"/>
                        <a:pt x="5" y="51"/>
                      </a:cubicBezTo>
                      <a:cubicBezTo>
                        <a:pt x="6" y="54"/>
                        <a:pt x="7" y="56"/>
                        <a:pt x="10" y="57"/>
                      </a:cubicBezTo>
                      <a:cubicBezTo>
                        <a:pt x="10" y="57"/>
                        <a:pt x="11" y="56"/>
                        <a:pt x="11" y="56"/>
                      </a:cubicBezTo>
                      <a:cubicBezTo>
                        <a:pt x="12" y="57"/>
                        <a:pt x="12" y="60"/>
                        <a:pt x="14" y="58"/>
                      </a:cubicBezTo>
                      <a:cubicBezTo>
                        <a:pt x="16" y="56"/>
                        <a:pt x="18" y="61"/>
                        <a:pt x="19" y="62"/>
                      </a:cubicBezTo>
                      <a:cubicBezTo>
                        <a:pt x="19" y="61"/>
                        <a:pt x="20" y="59"/>
                        <a:pt x="20" y="58"/>
                      </a:cubicBezTo>
                      <a:cubicBezTo>
                        <a:pt x="20" y="57"/>
                        <a:pt x="21" y="56"/>
                        <a:pt x="21" y="55"/>
                      </a:cubicBezTo>
                      <a:cubicBezTo>
                        <a:pt x="22" y="52"/>
                        <a:pt x="22" y="52"/>
                        <a:pt x="25" y="51"/>
                      </a:cubicBezTo>
                      <a:cubicBezTo>
                        <a:pt x="26" y="50"/>
                        <a:pt x="27" y="50"/>
                        <a:pt x="28" y="50"/>
                      </a:cubicBezTo>
                      <a:cubicBezTo>
                        <a:pt x="29" y="49"/>
                        <a:pt x="30" y="51"/>
                        <a:pt x="31" y="51"/>
                      </a:cubicBezTo>
                      <a:cubicBezTo>
                        <a:pt x="33" y="51"/>
                        <a:pt x="34" y="52"/>
                        <a:pt x="35" y="53"/>
                      </a:cubicBezTo>
                      <a:cubicBezTo>
                        <a:pt x="36" y="54"/>
                        <a:pt x="37" y="54"/>
                        <a:pt x="39" y="54"/>
                      </a:cubicBezTo>
                      <a:cubicBezTo>
                        <a:pt x="42" y="52"/>
                        <a:pt x="43" y="55"/>
                        <a:pt x="46" y="55"/>
                      </a:cubicBezTo>
                      <a:cubicBezTo>
                        <a:pt x="49" y="55"/>
                        <a:pt x="52" y="53"/>
                        <a:pt x="55" y="53"/>
                      </a:cubicBezTo>
                      <a:cubicBezTo>
                        <a:pt x="57" y="53"/>
                        <a:pt x="61" y="54"/>
                        <a:pt x="64" y="53"/>
                      </a:cubicBezTo>
                      <a:cubicBezTo>
                        <a:pt x="65" y="53"/>
                        <a:pt x="66" y="52"/>
                        <a:pt x="67" y="51"/>
                      </a:cubicBezTo>
                      <a:cubicBezTo>
                        <a:pt x="69" y="50"/>
                        <a:pt x="68" y="49"/>
                        <a:pt x="68" y="47"/>
                      </a:cubicBezTo>
                      <a:cubicBezTo>
                        <a:pt x="68" y="42"/>
                        <a:pt x="73" y="39"/>
                        <a:pt x="77" y="35"/>
                      </a:cubicBezTo>
                      <a:cubicBezTo>
                        <a:pt x="78" y="34"/>
                        <a:pt x="77" y="32"/>
                        <a:pt x="77" y="31"/>
                      </a:cubicBezTo>
                      <a:cubicBezTo>
                        <a:pt x="77" y="28"/>
                        <a:pt x="77" y="26"/>
                        <a:pt x="77" y="23"/>
                      </a:cubicBezTo>
                      <a:cubicBezTo>
                        <a:pt x="78" y="21"/>
                        <a:pt x="79" y="18"/>
                        <a:pt x="79" y="16"/>
                      </a:cubicBezTo>
                      <a:cubicBezTo>
                        <a:pt x="78" y="14"/>
                        <a:pt x="77" y="12"/>
                        <a:pt x="76" y="11"/>
                      </a:cubicBezTo>
                      <a:cubicBezTo>
                        <a:pt x="74" y="8"/>
                        <a:pt x="75" y="5"/>
                        <a:pt x="75" y="2"/>
                      </a:cubicBezTo>
                      <a:cubicBezTo>
                        <a:pt x="75" y="5"/>
                        <a:pt x="75" y="7"/>
                        <a:pt x="75" y="9"/>
                      </a:cubicBezTo>
                      <a:cubicBezTo>
                        <a:pt x="75" y="11"/>
                        <a:pt x="78" y="14"/>
                        <a:pt x="78" y="16"/>
                      </a:cubicBezTo>
                      <a:cubicBezTo>
                        <a:pt x="79" y="19"/>
                        <a:pt x="77" y="23"/>
                        <a:pt x="77" y="26"/>
                      </a:cubicBezTo>
                      <a:cubicBezTo>
                        <a:pt x="77" y="28"/>
                        <a:pt x="78" y="32"/>
                        <a:pt x="77" y="35"/>
                      </a:cubicBezTo>
                      <a:cubicBezTo>
                        <a:pt x="76" y="37"/>
                        <a:pt x="72" y="39"/>
                        <a:pt x="71" y="41"/>
                      </a:cubicBezTo>
                      <a:cubicBezTo>
                        <a:pt x="69" y="42"/>
                        <a:pt x="68" y="44"/>
                        <a:pt x="68" y="46"/>
                      </a:cubicBezTo>
                      <a:cubicBezTo>
                        <a:pt x="67" y="49"/>
                        <a:pt x="69" y="50"/>
                        <a:pt x="70" y="53"/>
                      </a:cubicBezTo>
                      <a:cubicBezTo>
                        <a:pt x="70" y="54"/>
                        <a:pt x="71" y="54"/>
                        <a:pt x="72" y="55"/>
                      </a:cubicBezTo>
                      <a:cubicBezTo>
                        <a:pt x="74" y="56"/>
                        <a:pt x="75" y="57"/>
                        <a:pt x="75" y="59"/>
                      </a:cubicBezTo>
                      <a:cubicBezTo>
                        <a:pt x="75" y="61"/>
                        <a:pt x="75" y="63"/>
                        <a:pt x="75" y="65"/>
                      </a:cubicBezTo>
                      <a:cubicBezTo>
                        <a:pt x="75" y="66"/>
                        <a:pt x="76" y="68"/>
                        <a:pt x="77" y="70"/>
                      </a:cubicBezTo>
                      <a:cubicBezTo>
                        <a:pt x="74" y="70"/>
                        <a:pt x="67" y="70"/>
                        <a:pt x="72" y="74"/>
                      </a:cubicBezTo>
                      <a:cubicBezTo>
                        <a:pt x="74" y="75"/>
                        <a:pt x="75" y="76"/>
                        <a:pt x="76" y="78"/>
                      </a:cubicBezTo>
                      <a:cubicBezTo>
                        <a:pt x="76" y="79"/>
                        <a:pt x="77" y="80"/>
                        <a:pt x="77" y="81"/>
                      </a:cubicBezTo>
                      <a:cubicBezTo>
                        <a:pt x="77" y="82"/>
                        <a:pt x="80" y="81"/>
                        <a:pt x="80" y="81"/>
                      </a:cubicBezTo>
                      <a:cubicBezTo>
                        <a:pt x="82" y="80"/>
                        <a:pt x="80" y="81"/>
                        <a:pt x="80" y="8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5" name="Freeform 744">
                  <a:extLst>
                    <a:ext uri="{FF2B5EF4-FFF2-40B4-BE49-F238E27FC236}">
                      <a16:creationId xmlns:a16="http://schemas.microsoft.com/office/drawing/2014/main" id="{91A9E996-CBD7-E74D-8466-19A9953C7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4674" y="6972323"/>
                  <a:ext cx="839878" cy="1095295"/>
                </a:xfrm>
                <a:custGeom>
                  <a:avLst/>
                  <a:gdLst>
                    <a:gd name="T0" fmla="*/ 6 w 82"/>
                    <a:gd name="T1" fmla="*/ 39 h 101"/>
                    <a:gd name="T2" fmla="*/ 6 w 82"/>
                    <a:gd name="T3" fmla="*/ 41 h 101"/>
                    <a:gd name="T4" fmla="*/ 4 w 82"/>
                    <a:gd name="T5" fmla="*/ 43 h 101"/>
                    <a:gd name="T6" fmla="*/ 2 w 82"/>
                    <a:gd name="T7" fmla="*/ 49 h 101"/>
                    <a:gd name="T8" fmla="*/ 2 w 82"/>
                    <a:gd name="T9" fmla="*/ 51 h 101"/>
                    <a:gd name="T10" fmla="*/ 1 w 82"/>
                    <a:gd name="T11" fmla="*/ 53 h 101"/>
                    <a:gd name="T12" fmla="*/ 4 w 82"/>
                    <a:gd name="T13" fmla="*/ 58 h 101"/>
                    <a:gd name="T14" fmla="*/ 6 w 82"/>
                    <a:gd name="T15" fmla="*/ 60 h 101"/>
                    <a:gd name="T16" fmla="*/ 6 w 82"/>
                    <a:gd name="T17" fmla="*/ 63 h 101"/>
                    <a:gd name="T18" fmla="*/ 9 w 82"/>
                    <a:gd name="T19" fmla="*/ 68 h 101"/>
                    <a:gd name="T20" fmla="*/ 9 w 82"/>
                    <a:gd name="T21" fmla="*/ 74 h 101"/>
                    <a:gd name="T22" fmla="*/ 15 w 82"/>
                    <a:gd name="T23" fmla="*/ 76 h 101"/>
                    <a:gd name="T24" fmla="*/ 18 w 82"/>
                    <a:gd name="T25" fmla="*/ 81 h 101"/>
                    <a:gd name="T26" fmla="*/ 22 w 82"/>
                    <a:gd name="T27" fmla="*/ 84 h 101"/>
                    <a:gd name="T28" fmla="*/ 26 w 82"/>
                    <a:gd name="T29" fmla="*/ 88 h 101"/>
                    <a:gd name="T30" fmla="*/ 26 w 82"/>
                    <a:gd name="T31" fmla="*/ 91 h 101"/>
                    <a:gd name="T32" fmla="*/ 28 w 82"/>
                    <a:gd name="T33" fmla="*/ 92 h 101"/>
                    <a:gd name="T34" fmla="*/ 32 w 82"/>
                    <a:gd name="T35" fmla="*/ 96 h 101"/>
                    <a:gd name="T36" fmla="*/ 35 w 82"/>
                    <a:gd name="T37" fmla="*/ 95 h 101"/>
                    <a:gd name="T38" fmla="*/ 39 w 82"/>
                    <a:gd name="T39" fmla="*/ 94 h 101"/>
                    <a:gd name="T40" fmla="*/ 44 w 82"/>
                    <a:gd name="T41" fmla="*/ 100 h 101"/>
                    <a:gd name="T42" fmla="*/ 51 w 82"/>
                    <a:gd name="T43" fmla="*/ 100 h 101"/>
                    <a:gd name="T44" fmla="*/ 55 w 82"/>
                    <a:gd name="T45" fmla="*/ 98 h 101"/>
                    <a:gd name="T46" fmla="*/ 59 w 82"/>
                    <a:gd name="T47" fmla="*/ 97 h 101"/>
                    <a:gd name="T48" fmla="*/ 69 w 82"/>
                    <a:gd name="T49" fmla="*/ 94 h 101"/>
                    <a:gd name="T50" fmla="*/ 69 w 82"/>
                    <a:gd name="T51" fmla="*/ 91 h 101"/>
                    <a:gd name="T52" fmla="*/ 66 w 82"/>
                    <a:gd name="T53" fmla="*/ 90 h 101"/>
                    <a:gd name="T54" fmla="*/ 61 w 82"/>
                    <a:gd name="T55" fmla="*/ 83 h 101"/>
                    <a:gd name="T56" fmla="*/ 59 w 82"/>
                    <a:gd name="T57" fmla="*/ 80 h 101"/>
                    <a:gd name="T58" fmla="*/ 56 w 82"/>
                    <a:gd name="T59" fmla="*/ 78 h 101"/>
                    <a:gd name="T60" fmla="*/ 59 w 82"/>
                    <a:gd name="T61" fmla="*/ 75 h 101"/>
                    <a:gd name="T62" fmla="*/ 61 w 82"/>
                    <a:gd name="T63" fmla="*/ 67 h 101"/>
                    <a:gd name="T64" fmla="*/ 62 w 82"/>
                    <a:gd name="T65" fmla="*/ 64 h 101"/>
                    <a:gd name="T66" fmla="*/ 65 w 82"/>
                    <a:gd name="T67" fmla="*/ 62 h 101"/>
                    <a:gd name="T68" fmla="*/ 65 w 82"/>
                    <a:gd name="T69" fmla="*/ 58 h 101"/>
                    <a:gd name="T70" fmla="*/ 67 w 82"/>
                    <a:gd name="T71" fmla="*/ 55 h 101"/>
                    <a:gd name="T72" fmla="*/ 71 w 82"/>
                    <a:gd name="T73" fmla="*/ 52 h 101"/>
                    <a:gd name="T74" fmla="*/ 72 w 82"/>
                    <a:gd name="T75" fmla="*/ 45 h 101"/>
                    <a:gd name="T76" fmla="*/ 72 w 82"/>
                    <a:gd name="T77" fmla="*/ 42 h 101"/>
                    <a:gd name="T78" fmla="*/ 74 w 82"/>
                    <a:gd name="T79" fmla="*/ 37 h 101"/>
                    <a:gd name="T80" fmla="*/ 79 w 82"/>
                    <a:gd name="T81" fmla="*/ 29 h 101"/>
                    <a:gd name="T82" fmla="*/ 82 w 82"/>
                    <a:gd name="T83" fmla="*/ 27 h 101"/>
                    <a:gd name="T84" fmla="*/ 79 w 82"/>
                    <a:gd name="T85" fmla="*/ 23 h 101"/>
                    <a:gd name="T86" fmla="*/ 76 w 82"/>
                    <a:gd name="T87" fmla="*/ 17 h 101"/>
                    <a:gd name="T88" fmla="*/ 76 w 82"/>
                    <a:gd name="T89" fmla="*/ 11 h 101"/>
                    <a:gd name="T90" fmla="*/ 75 w 82"/>
                    <a:gd name="T91" fmla="*/ 9 h 101"/>
                    <a:gd name="T92" fmla="*/ 74 w 82"/>
                    <a:gd name="T93" fmla="*/ 5 h 101"/>
                    <a:gd name="T94" fmla="*/ 68 w 82"/>
                    <a:gd name="T95" fmla="*/ 0 h 101"/>
                    <a:gd name="T96" fmla="*/ 64 w 82"/>
                    <a:gd name="T97" fmla="*/ 2 h 101"/>
                    <a:gd name="T98" fmla="*/ 60 w 82"/>
                    <a:gd name="T99" fmla="*/ 5 h 101"/>
                    <a:gd name="T100" fmla="*/ 56 w 82"/>
                    <a:gd name="T101" fmla="*/ 5 h 101"/>
                    <a:gd name="T102" fmla="*/ 46 w 82"/>
                    <a:gd name="T103" fmla="*/ 5 h 101"/>
                    <a:gd name="T104" fmla="*/ 17 w 82"/>
                    <a:gd name="T105" fmla="*/ 5 h 101"/>
                    <a:gd name="T106" fmla="*/ 16 w 82"/>
                    <a:gd name="T107" fmla="*/ 14 h 101"/>
                    <a:gd name="T108" fmla="*/ 13 w 82"/>
                    <a:gd name="T109" fmla="*/ 16 h 101"/>
                    <a:gd name="T110" fmla="*/ 11 w 82"/>
                    <a:gd name="T111" fmla="*/ 18 h 101"/>
                    <a:gd name="T112" fmla="*/ 11 w 82"/>
                    <a:gd name="T113" fmla="*/ 32 h 101"/>
                    <a:gd name="T114" fmla="*/ 11 w 82"/>
                    <a:gd name="T115" fmla="*/ 37 h 101"/>
                    <a:gd name="T116" fmla="*/ 6 w 82"/>
                    <a:gd name="T117" fmla="*/ 39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2" h="101">
                      <a:moveTo>
                        <a:pt x="6" y="39"/>
                      </a:moveTo>
                      <a:cubicBezTo>
                        <a:pt x="6" y="39"/>
                        <a:pt x="6" y="40"/>
                        <a:pt x="6" y="41"/>
                      </a:cubicBezTo>
                      <a:cubicBezTo>
                        <a:pt x="5" y="42"/>
                        <a:pt x="4" y="42"/>
                        <a:pt x="4" y="43"/>
                      </a:cubicBezTo>
                      <a:cubicBezTo>
                        <a:pt x="4" y="45"/>
                        <a:pt x="2" y="47"/>
                        <a:pt x="2" y="49"/>
                      </a:cubicBezTo>
                      <a:cubicBezTo>
                        <a:pt x="2" y="50"/>
                        <a:pt x="3" y="51"/>
                        <a:pt x="2" y="51"/>
                      </a:cubicBezTo>
                      <a:cubicBezTo>
                        <a:pt x="2" y="52"/>
                        <a:pt x="0" y="53"/>
                        <a:pt x="1" y="53"/>
                      </a:cubicBezTo>
                      <a:cubicBezTo>
                        <a:pt x="4" y="53"/>
                        <a:pt x="3" y="57"/>
                        <a:pt x="4" y="58"/>
                      </a:cubicBezTo>
                      <a:cubicBezTo>
                        <a:pt x="4" y="59"/>
                        <a:pt x="5" y="59"/>
                        <a:pt x="6" y="60"/>
                      </a:cubicBezTo>
                      <a:cubicBezTo>
                        <a:pt x="6" y="61"/>
                        <a:pt x="6" y="62"/>
                        <a:pt x="6" y="63"/>
                      </a:cubicBezTo>
                      <a:cubicBezTo>
                        <a:pt x="7" y="65"/>
                        <a:pt x="9" y="66"/>
                        <a:pt x="9" y="68"/>
                      </a:cubicBezTo>
                      <a:cubicBezTo>
                        <a:pt x="9" y="69"/>
                        <a:pt x="8" y="74"/>
                        <a:pt x="9" y="74"/>
                      </a:cubicBezTo>
                      <a:cubicBezTo>
                        <a:pt x="12" y="74"/>
                        <a:pt x="13" y="75"/>
                        <a:pt x="15" y="76"/>
                      </a:cubicBezTo>
                      <a:cubicBezTo>
                        <a:pt x="17" y="77"/>
                        <a:pt x="16" y="80"/>
                        <a:pt x="18" y="81"/>
                      </a:cubicBezTo>
                      <a:cubicBezTo>
                        <a:pt x="19" y="82"/>
                        <a:pt x="22" y="82"/>
                        <a:pt x="22" y="84"/>
                      </a:cubicBezTo>
                      <a:cubicBezTo>
                        <a:pt x="22" y="86"/>
                        <a:pt x="25" y="87"/>
                        <a:pt x="26" y="88"/>
                      </a:cubicBezTo>
                      <a:cubicBezTo>
                        <a:pt x="26" y="89"/>
                        <a:pt x="26" y="90"/>
                        <a:pt x="26" y="91"/>
                      </a:cubicBezTo>
                      <a:cubicBezTo>
                        <a:pt x="27" y="91"/>
                        <a:pt x="28" y="92"/>
                        <a:pt x="28" y="92"/>
                      </a:cubicBezTo>
                      <a:cubicBezTo>
                        <a:pt x="29" y="93"/>
                        <a:pt x="30" y="95"/>
                        <a:pt x="32" y="96"/>
                      </a:cubicBezTo>
                      <a:cubicBezTo>
                        <a:pt x="33" y="97"/>
                        <a:pt x="33" y="93"/>
                        <a:pt x="35" y="95"/>
                      </a:cubicBezTo>
                      <a:cubicBezTo>
                        <a:pt x="37" y="96"/>
                        <a:pt x="37" y="94"/>
                        <a:pt x="39" y="94"/>
                      </a:cubicBezTo>
                      <a:cubicBezTo>
                        <a:pt x="41" y="95"/>
                        <a:pt x="42" y="98"/>
                        <a:pt x="44" y="100"/>
                      </a:cubicBezTo>
                      <a:cubicBezTo>
                        <a:pt x="46" y="95"/>
                        <a:pt x="49" y="101"/>
                        <a:pt x="51" y="100"/>
                      </a:cubicBezTo>
                      <a:cubicBezTo>
                        <a:pt x="52" y="99"/>
                        <a:pt x="53" y="98"/>
                        <a:pt x="55" y="98"/>
                      </a:cubicBezTo>
                      <a:cubicBezTo>
                        <a:pt x="56" y="98"/>
                        <a:pt x="58" y="98"/>
                        <a:pt x="59" y="97"/>
                      </a:cubicBezTo>
                      <a:cubicBezTo>
                        <a:pt x="61" y="93"/>
                        <a:pt x="65" y="91"/>
                        <a:pt x="69" y="94"/>
                      </a:cubicBezTo>
                      <a:cubicBezTo>
                        <a:pt x="69" y="93"/>
                        <a:pt x="69" y="92"/>
                        <a:pt x="69" y="91"/>
                      </a:cubicBezTo>
                      <a:cubicBezTo>
                        <a:pt x="69" y="90"/>
                        <a:pt x="66" y="90"/>
                        <a:pt x="66" y="90"/>
                      </a:cubicBezTo>
                      <a:cubicBezTo>
                        <a:pt x="64" y="88"/>
                        <a:pt x="63" y="85"/>
                        <a:pt x="61" y="83"/>
                      </a:cubicBezTo>
                      <a:cubicBezTo>
                        <a:pt x="60" y="82"/>
                        <a:pt x="60" y="81"/>
                        <a:pt x="59" y="80"/>
                      </a:cubicBezTo>
                      <a:cubicBezTo>
                        <a:pt x="58" y="79"/>
                        <a:pt x="57" y="79"/>
                        <a:pt x="56" y="78"/>
                      </a:cubicBezTo>
                      <a:cubicBezTo>
                        <a:pt x="53" y="75"/>
                        <a:pt x="59" y="75"/>
                        <a:pt x="59" y="75"/>
                      </a:cubicBezTo>
                      <a:cubicBezTo>
                        <a:pt x="61" y="74"/>
                        <a:pt x="60" y="69"/>
                        <a:pt x="61" y="67"/>
                      </a:cubicBezTo>
                      <a:cubicBezTo>
                        <a:pt x="61" y="66"/>
                        <a:pt x="61" y="64"/>
                        <a:pt x="62" y="64"/>
                      </a:cubicBezTo>
                      <a:cubicBezTo>
                        <a:pt x="63" y="63"/>
                        <a:pt x="65" y="63"/>
                        <a:pt x="65" y="62"/>
                      </a:cubicBezTo>
                      <a:cubicBezTo>
                        <a:pt x="65" y="61"/>
                        <a:pt x="65" y="60"/>
                        <a:pt x="65" y="58"/>
                      </a:cubicBezTo>
                      <a:cubicBezTo>
                        <a:pt x="65" y="57"/>
                        <a:pt x="66" y="56"/>
                        <a:pt x="67" y="55"/>
                      </a:cubicBezTo>
                      <a:cubicBezTo>
                        <a:pt x="68" y="53"/>
                        <a:pt x="70" y="54"/>
                        <a:pt x="71" y="52"/>
                      </a:cubicBezTo>
                      <a:cubicBezTo>
                        <a:pt x="71" y="50"/>
                        <a:pt x="72" y="48"/>
                        <a:pt x="72" y="45"/>
                      </a:cubicBezTo>
                      <a:cubicBezTo>
                        <a:pt x="72" y="44"/>
                        <a:pt x="72" y="43"/>
                        <a:pt x="72" y="42"/>
                      </a:cubicBezTo>
                      <a:cubicBezTo>
                        <a:pt x="72" y="40"/>
                        <a:pt x="74" y="38"/>
                        <a:pt x="74" y="37"/>
                      </a:cubicBezTo>
                      <a:cubicBezTo>
                        <a:pt x="74" y="33"/>
                        <a:pt x="75" y="30"/>
                        <a:pt x="79" y="29"/>
                      </a:cubicBezTo>
                      <a:cubicBezTo>
                        <a:pt x="80" y="29"/>
                        <a:pt x="81" y="29"/>
                        <a:pt x="82" y="27"/>
                      </a:cubicBezTo>
                      <a:cubicBezTo>
                        <a:pt x="82" y="26"/>
                        <a:pt x="80" y="24"/>
                        <a:pt x="79" y="23"/>
                      </a:cubicBezTo>
                      <a:cubicBezTo>
                        <a:pt x="77" y="21"/>
                        <a:pt x="76" y="19"/>
                        <a:pt x="76" y="17"/>
                      </a:cubicBezTo>
                      <a:cubicBezTo>
                        <a:pt x="76" y="16"/>
                        <a:pt x="75" y="11"/>
                        <a:pt x="76" y="11"/>
                      </a:cubicBezTo>
                      <a:cubicBezTo>
                        <a:pt x="77" y="10"/>
                        <a:pt x="76" y="10"/>
                        <a:pt x="75" y="9"/>
                      </a:cubicBezTo>
                      <a:cubicBezTo>
                        <a:pt x="74" y="8"/>
                        <a:pt x="74" y="7"/>
                        <a:pt x="74" y="5"/>
                      </a:cubicBezTo>
                      <a:cubicBezTo>
                        <a:pt x="72" y="3"/>
                        <a:pt x="69" y="2"/>
                        <a:pt x="68" y="0"/>
                      </a:cubicBezTo>
                      <a:cubicBezTo>
                        <a:pt x="67" y="0"/>
                        <a:pt x="65" y="1"/>
                        <a:pt x="64" y="2"/>
                      </a:cubicBezTo>
                      <a:cubicBezTo>
                        <a:pt x="63" y="5"/>
                        <a:pt x="61" y="3"/>
                        <a:pt x="60" y="5"/>
                      </a:cubicBezTo>
                      <a:cubicBezTo>
                        <a:pt x="59" y="9"/>
                        <a:pt x="58" y="5"/>
                        <a:pt x="56" y="5"/>
                      </a:cubicBezTo>
                      <a:cubicBezTo>
                        <a:pt x="52" y="5"/>
                        <a:pt x="49" y="5"/>
                        <a:pt x="46" y="5"/>
                      </a:cubicBezTo>
                      <a:cubicBezTo>
                        <a:pt x="37" y="5"/>
                        <a:pt x="27" y="5"/>
                        <a:pt x="17" y="5"/>
                      </a:cubicBezTo>
                      <a:cubicBezTo>
                        <a:pt x="15" y="5"/>
                        <a:pt x="16" y="12"/>
                        <a:pt x="16" y="14"/>
                      </a:cubicBezTo>
                      <a:cubicBezTo>
                        <a:pt x="16" y="16"/>
                        <a:pt x="15" y="16"/>
                        <a:pt x="13" y="16"/>
                      </a:cubicBezTo>
                      <a:cubicBezTo>
                        <a:pt x="10" y="16"/>
                        <a:pt x="11" y="16"/>
                        <a:pt x="11" y="18"/>
                      </a:cubicBezTo>
                      <a:cubicBezTo>
                        <a:pt x="11" y="23"/>
                        <a:pt x="11" y="27"/>
                        <a:pt x="11" y="32"/>
                      </a:cubicBezTo>
                      <a:cubicBezTo>
                        <a:pt x="11" y="34"/>
                        <a:pt x="11" y="36"/>
                        <a:pt x="11" y="37"/>
                      </a:cubicBezTo>
                      <a:cubicBezTo>
                        <a:pt x="11" y="39"/>
                        <a:pt x="7" y="38"/>
                        <a:pt x="6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6" name="Freeform 745">
                  <a:extLst>
                    <a:ext uri="{FF2B5EF4-FFF2-40B4-BE49-F238E27FC236}">
                      <a16:creationId xmlns:a16="http://schemas.microsoft.com/office/drawing/2014/main" id="{68D1FE80-AB3D-044B-9FF4-C620913F0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0009" y="7252600"/>
                  <a:ext cx="327588" cy="313470"/>
                </a:xfrm>
                <a:custGeom>
                  <a:avLst/>
                  <a:gdLst>
                    <a:gd name="T0" fmla="*/ 3 w 32"/>
                    <a:gd name="T1" fmla="*/ 19 h 29"/>
                    <a:gd name="T2" fmla="*/ 7 w 32"/>
                    <a:gd name="T3" fmla="*/ 20 h 29"/>
                    <a:gd name="T4" fmla="*/ 7 w 32"/>
                    <a:gd name="T5" fmla="*/ 17 h 29"/>
                    <a:gd name="T6" fmla="*/ 10 w 32"/>
                    <a:gd name="T7" fmla="*/ 19 h 29"/>
                    <a:gd name="T8" fmla="*/ 12 w 32"/>
                    <a:gd name="T9" fmla="*/ 18 h 29"/>
                    <a:gd name="T10" fmla="*/ 14 w 32"/>
                    <a:gd name="T11" fmla="*/ 18 h 29"/>
                    <a:gd name="T12" fmla="*/ 29 w 32"/>
                    <a:gd name="T13" fmla="*/ 29 h 29"/>
                    <a:gd name="T14" fmla="*/ 32 w 32"/>
                    <a:gd name="T15" fmla="*/ 27 h 29"/>
                    <a:gd name="T16" fmla="*/ 24 w 32"/>
                    <a:gd name="T17" fmla="*/ 19 h 29"/>
                    <a:gd name="T18" fmla="*/ 19 w 32"/>
                    <a:gd name="T19" fmla="*/ 16 h 29"/>
                    <a:gd name="T20" fmla="*/ 17 w 32"/>
                    <a:gd name="T21" fmla="*/ 14 h 29"/>
                    <a:gd name="T22" fmla="*/ 17 w 32"/>
                    <a:gd name="T23" fmla="*/ 16 h 29"/>
                    <a:gd name="T24" fmla="*/ 16 w 32"/>
                    <a:gd name="T25" fmla="*/ 14 h 29"/>
                    <a:gd name="T26" fmla="*/ 14 w 32"/>
                    <a:gd name="T27" fmla="*/ 9 h 29"/>
                    <a:gd name="T28" fmla="*/ 10 w 32"/>
                    <a:gd name="T29" fmla="*/ 0 h 29"/>
                    <a:gd name="T30" fmla="*/ 2 w 32"/>
                    <a:gd name="T31" fmla="*/ 7 h 29"/>
                    <a:gd name="T32" fmla="*/ 1 w 32"/>
                    <a:gd name="T33" fmla="*/ 13 h 29"/>
                    <a:gd name="T34" fmla="*/ 0 w 32"/>
                    <a:gd name="T35" fmla="*/ 20 h 29"/>
                    <a:gd name="T36" fmla="*/ 3 w 32"/>
                    <a:gd name="T37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" h="29">
                      <a:moveTo>
                        <a:pt x="3" y="19"/>
                      </a:moveTo>
                      <a:cubicBezTo>
                        <a:pt x="4" y="19"/>
                        <a:pt x="6" y="21"/>
                        <a:pt x="7" y="20"/>
                      </a:cubicBezTo>
                      <a:cubicBezTo>
                        <a:pt x="7" y="19"/>
                        <a:pt x="6" y="17"/>
                        <a:pt x="7" y="17"/>
                      </a:cubicBezTo>
                      <a:cubicBezTo>
                        <a:pt x="9" y="17"/>
                        <a:pt x="9" y="19"/>
                        <a:pt x="10" y="19"/>
                      </a:cubicBezTo>
                      <a:cubicBezTo>
                        <a:pt x="11" y="19"/>
                        <a:pt x="12" y="18"/>
                        <a:pt x="12" y="18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22" y="18"/>
                        <a:pt x="25" y="24"/>
                        <a:pt x="29" y="29"/>
                      </a:cubicBezTo>
                      <a:cubicBezTo>
                        <a:pt x="30" y="29"/>
                        <a:pt x="31" y="28"/>
                        <a:pt x="32" y="27"/>
                      </a:cubicBezTo>
                      <a:cubicBezTo>
                        <a:pt x="29" y="25"/>
                        <a:pt x="26" y="22"/>
                        <a:pt x="24" y="19"/>
                      </a:cubicBezTo>
                      <a:cubicBezTo>
                        <a:pt x="23" y="17"/>
                        <a:pt x="21" y="17"/>
                        <a:pt x="19" y="16"/>
                      </a:cubicBezTo>
                      <a:cubicBezTo>
                        <a:pt x="18" y="16"/>
                        <a:pt x="18" y="14"/>
                        <a:pt x="17" y="14"/>
                      </a:cubicBezTo>
                      <a:cubicBezTo>
                        <a:pt x="16" y="14"/>
                        <a:pt x="17" y="15"/>
                        <a:pt x="17" y="16"/>
                      </a:cubicBezTo>
                      <a:cubicBezTo>
                        <a:pt x="17" y="16"/>
                        <a:pt x="16" y="14"/>
                        <a:pt x="16" y="14"/>
                      </a:cubicBezTo>
                      <a:cubicBezTo>
                        <a:pt x="15" y="12"/>
                        <a:pt x="14" y="11"/>
                        <a:pt x="14" y="9"/>
                      </a:cubicBezTo>
                      <a:cubicBezTo>
                        <a:pt x="13" y="6"/>
                        <a:pt x="13" y="3"/>
                        <a:pt x="10" y="0"/>
                      </a:cubicBezTo>
                      <a:cubicBezTo>
                        <a:pt x="9" y="4"/>
                        <a:pt x="4" y="4"/>
                        <a:pt x="2" y="7"/>
                      </a:cubicBezTo>
                      <a:cubicBezTo>
                        <a:pt x="1" y="9"/>
                        <a:pt x="2" y="11"/>
                        <a:pt x="1" y="13"/>
                      </a:cubicBezTo>
                      <a:cubicBezTo>
                        <a:pt x="0" y="15"/>
                        <a:pt x="0" y="17"/>
                        <a:pt x="0" y="20"/>
                      </a:cubicBezTo>
                      <a:cubicBezTo>
                        <a:pt x="1" y="19"/>
                        <a:pt x="2" y="19"/>
                        <a:pt x="3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7" name="Freeform 746">
                  <a:extLst>
                    <a:ext uri="{FF2B5EF4-FFF2-40B4-BE49-F238E27FC236}">
                      <a16:creationId xmlns:a16="http://schemas.microsoft.com/office/drawing/2014/main" id="{F64F5D3E-3EDB-3749-9EA1-54CECAA24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09241" y="7403805"/>
                  <a:ext cx="756238" cy="663815"/>
                </a:xfrm>
                <a:custGeom>
                  <a:avLst/>
                  <a:gdLst>
                    <a:gd name="T0" fmla="*/ 70 w 74"/>
                    <a:gd name="T1" fmla="*/ 38 h 61"/>
                    <a:gd name="T2" fmla="*/ 57 w 74"/>
                    <a:gd name="T3" fmla="*/ 33 h 61"/>
                    <a:gd name="T4" fmla="*/ 51 w 74"/>
                    <a:gd name="T5" fmla="*/ 29 h 61"/>
                    <a:gd name="T6" fmla="*/ 48 w 74"/>
                    <a:gd name="T7" fmla="*/ 24 h 61"/>
                    <a:gd name="T8" fmla="*/ 51 w 74"/>
                    <a:gd name="T9" fmla="*/ 20 h 61"/>
                    <a:gd name="T10" fmla="*/ 45 w 74"/>
                    <a:gd name="T11" fmla="*/ 23 h 61"/>
                    <a:gd name="T12" fmla="*/ 44 w 74"/>
                    <a:gd name="T13" fmla="*/ 18 h 61"/>
                    <a:gd name="T14" fmla="*/ 44 w 74"/>
                    <a:gd name="T15" fmla="*/ 12 h 61"/>
                    <a:gd name="T16" fmla="*/ 37 w 74"/>
                    <a:gd name="T17" fmla="*/ 5 h 61"/>
                    <a:gd name="T18" fmla="*/ 28 w 74"/>
                    <a:gd name="T19" fmla="*/ 4 h 61"/>
                    <a:gd name="T20" fmla="*/ 24 w 74"/>
                    <a:gd name="T21" fmla="*/ 5 h 61"/>
                    <a:gd name="T22" fmla="*/ 21 w 74"/>
                    <a:gd name="T23" fmla="*/ 5 h 61"/>
                    <a:gd name="T24" fmla="*/ 18 w 74"/>
                    <a:gd name="T25" fmla="*/ 5 h 61"/>
                    <a:gd name="T26" fmla="*/ 17 w 74"/>
                    <a:gd name="T27" fmla="*/ 8 h 61"/>
                    <a:gd name="T28" fmla="*/ 15 w 74"/>
                    <a:gd name="T29" fmla="*/ 13 h 61"/>
                    <a:gd name="T30" fmla="*/ 12 w 74"/>
                    <a:gd name="T31" fmla="*/ 14 h 61"/>
                    <a:gd name="T32" fmla="*/ 10 w 74"/>
                    <a:gd name="T33" fmla="*/ 18 h 61"/>
                    <a:gd name="T34" fmla="*/ 10 w 74"/>
                    <a:gd name="T35" fmla="*/ 23 h 61"/>
                    <a:gd name="T36" fmla="*/ 5 w 74"/>
                    <a:gd name="T37" fmla="*/ 34 h 61"/>
                    <a:gd name="T38" fmla="*/ 1 w 74"/>
                    <a:gd name="T39" fmla="*/ 35 h 61"/>
                    <a:gd name="T40" fmla="*/ 2 w 74"/>
                    <a:gd name="T41" fmla="*/ 38 h 61"/>
                    <a:gd name="T42" fmla="*/ 9 w 74"/>
                    <a:gd name="T43" fmla="*/ 47 h 61"/>
                    <a:gd name="T44" fmla="*/ 13 w 74"/>
                    <a:gd name="T45" fmla="*/ 50 h 61"/>
                    <a:gd name="T46" fmla="*/ 14 w 74"/>
                    <a:gd name="T47" fmla="*/ 54 h 61"/>
                    <a:gd name="T48" fmla="*/ 20 w 74"/>
                    <a:gd name="T49" fmla="*/ 55 h 61"/>
                    <a:gd name="T50" fmla="*/ 25 w 74"/>
                    <a:gd name="T51" fmla="*/ 59 h 61"/>
                    <a:gd name="T52" fmla="*/ 33 w 74"/>
                    <a:gd name="T53" fmla="*/ 60 h 61"/>
                    <a:gd name="T54" fmla="*/ 39 w 74"/>
                    <a:gd name="T55" fmla="*/ 57 h 61"/>
                    <a:gd name="T56" fmla="*/ 47 w 74"/>
                    <a:gd name="T57" fmla="*/ 56 h 61"/>
                    <a:gd name="T58" fmla="*/ 54 w 74"/>
                    <a:gd name="T59" fmla="*/ 53 h 61"/>
                    <a:gd name="T60" fmla="*/ 59 w 74"/>
                    <a:gd name="T61" fmla="*/ 53 h 61"/>
                    <a:gd name="T62" fmla="*/ 74 w 74"/>
                    <a:gd name="T63" fmla="*/ 38 h 61"/>
                    <a:gd name="T64" fmla="*/ 70 w 74"/>
                    <a:gd name="T65" fmla="*/ 3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1">
                      <a:moveTo>
                        <a:pt x="70" y="38"/>
                      </a:moveTo>
                      <a:cubicBezTo>
                        <a:pt x="65" y="36"/>
                        <a:pt x="61" y="35"/>
                        <a:pt x="57" y="33"/>
                      </a:cubicBezTo>
                      <a:cubicBezTo>
                        <a:pt x="54" y="32"/>
                        <a:pt x="53" y="31"/>
                        <a:pt x="51" y="29"/>
                      </a:cubicBezTo>
                      <a:cubicBezTo>
                        <a:pt x="50" y="28"/>
                        <a:pt x="49" y="26"/>
                        <a:pt x="48" y="24"/>
                      </a:cubicBezTo>
                      <a:cubicBezTo>
                        <a:pt x="48" y="23"/>
                        <a:pt x="51" y="21"/>
                        <a:pt x="51" y="20"/>
                      </a:cubicBezTo>
                      <a:cubicBezTo>
                        <a:pt x="49" y="21"/>
                        <a:pt x="47" y="22"/>
                        <a:pt x="45" y="23"/>
                      </a:cubicBezTo>
                      <a:cubicBezTo>
                        <a:pt x="43" y="23"/>
                        <a:pt x="43" y="19"/>
                        <a:pt x="44" y="18"/>
                      </a:cubicBezTo>
                      <a:cubicBezTo>
                        <a:pt x="47" y="15"/>
                        <a:pt x="46" y="15"/>
                        <a:pt x="44" y="12"/>
                      </a:cubicBezTo>
                      <a:cubicBezTo>
                        <a:pt x="42" y="10"/>
                        <a:pt x="40" y="6"/>
                        <a:pt x="37" y="5"/>
                      </a:cubicBezTo>
                      <a:cubicBezTo>
                        <a:pt x="35" y="5"/>
                        <a:pt x="30" y="3"/>
                        <a:pt x="28" y="4"/>
                      </a:cubicBezTo>
                      <a:cubicBezTo>
                        <a:pt x="26" y="7"/>
                        <a:pt x="24" y="0"/>
                        <a:pt x="24" y="5"/>
                      </a:cubicBezTo>
                      <a:cubicBezTo>
                        <a:pt x="24" y="7"/>
                        <a:pt x="22" y="6"/>
                        <a:pt x="21" y="5"/>
                      </a:cubicBezTo>
                      <a:cubicBezTo>
                        <a:pt x="20" y="5"/>
                        <a:pt x="19" y="5"/>
                        <a:pt x="18" y="5"/>
                      </a:cubicBezTo>
                      <a:cubicBezTo>
                        <a:pt x="16" y="6"/>
                        <a:pt x="17" y="6"/>
                        <a:pt x="17" y="8"/>
                      </a:cubicBezTo>
                      <a:cubicBezTo>
                        <a:pt x="17" y="9"/>
                        <a:pt x="16" y="12"/>
                        <a:pt x="15" y="13"/>
                      </a:cubicBezTo>
                      <a:cubicBezTo>
                        <a:pt x="15" y="14"/>
                        <a:pt x="12" y="13"/>
                        <a:pt x="12" y="14"/>
                      </a:cubicBezTo>
                      <a:cubicBezTo>
                        <a:pt x="12" y="16"/>
                        <a:pt x="10" y="17"/>
                        <a:pt x="10" y="18"/>
                      </a:cubicBezTo>
                      <a:cubicBezTo>
                        <a:pt x="10" y="19"/>
                        <a:pt x="11" y="22"/>
                        <a:pt x="10" y="23"/>
                      </a:cubicBezTo>
                      <a:cubicBezTo>
                        <a:pt x="4" y="24"/>
                        <a:pt x="6" y="30"/>
                        <a:pt x="5" y="34"/>
                      </a:cubicBezTo>
                      <a:cubicBezTo>
                        <a:pt x="4" y="35"/>
                        <a:pt x="3" y="35"/>
                        <a:pt x="1" y="35"/>
                      </a:cubicBezTo>
                      <a:cubicBezTo>
                        <a:pt x="0" y="36"/>
                        <a:pt x="0" y="38"/>
                        <a:pt x="2" y="38"/>
                      </a:cubicBezTo>
                      <a:cubicBezTo>
                        <a:pt x="5" y="39"/>
                        <a:pt x="8" y="45"/>
                        <a:pt x="9" y="47"/>
                      </a:cubicBezTo>
                      <a:cubicBezTo>
                        <a:pt x="10" y="49"/>
                        <a:pt x="11" y="49"/>
                        <a:pt x="13" y="50"/>
                      </a:cubicBezTo>
                      <a:cubicBezTo>
                        <a:pt x="14" y="51"/>
                        <a:pt x="13" y="53"/>
                        <a:pt x="14" y="54"/>
                      </a:cubicBezTo>
                      <a:cubicBezTo>
                        <a:pt x="16" y="56"/>
                        <a:pt x="18" y="54"/>
                        <a:pt x="20" y="55"/>
                      </a:cubicBezTo>
                      <a:cubicBezTo>
                        <a:pt x="21" y="56"/>
                        <a:pt x="23" y="58"/>
                        <a:pt x="25" y="59"/>
                      </a:cubicBezTo>
                      <a:cubicBezTo>
                        <a:pt x="27" y="59"/>
                        <a:pt x="31" y="61"/>
                        <a:pt x="33" y="60"/>
                      </a:cubicBezTo>
                      <a:cubicBezTo>
                        <a:pt x="35" y="58"/>
                        <a:pt x="36" y="56"/>
                        <a:pt x="39" y="57"/>
                      </a:cubicBezTo>
                      <a:cubicBezTo>
                        <a:pt x="42" y="58"/>
                        <a:pt x="45" y="57"/>
                        <a:pt x="47" y="56"/>
                      </a:cubicBezTo>
                      <a:cubicBezTo>
                        <a:pt x="49" y="54"/>
                        <a:pt x="51" y="53"/>
                        <a:pt x="54" y="53"/>
                      </a:cubicBezTo>
                      <a:cubicBezTo>
                        <a:pt x="55" y="53"/>
                        <a:pt x="59" y="53"/>
                        <a:pt x="59" y="53"/>
                      </a:cubicBezTo>
                      <a:cubicBezTo>
                        <a:pt x="64" y="48"/>
                        <a:pt x="69" y="43"/>
                        <a:pt x="74" y="38"/>
                      </a:cubicBezTo>
                      <a:cubicBezTo>
                        <a:pt x="73" y="38"/>
                        <a:pt x="71" y="38"/>
                        <a:pt x="70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8" name="Freeform 747">
                  <a:extLst>
                    <a:ext uri="{FF2B5EF4-FFF2-40B4-BE49-F238E27FC236}">
                      <a16:creationId xmlns:a16="http://schemas.microsoft.com/office/drawing/2014/main" id="{76C03E87-1ABE-7B4F-B012-234820805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47577" y="7599261"/>
                  <a:ext cx="888668" cy="899837"/>
                </a:xfrm>
                <a:custGeom>
                  <a:avLst/>
                  <a:gdLst>
                    <a:gd name="T0" fmla="*/ 86 w 87"/>
                    <a:gd name="T1" fmla="*/ 1 h 83"/>
                    <a:gd name="T2" fmla="*/ 83 w 87"/>
                    <a:gd name="T3" fmla="*/ 0 h 83"/>
                    <a:gd name="T4" fmla="*/ 79 w 87"/>
                    <a:gd name="T5" fmla="*/ 3 h 83"/>
                    <a:gd name="T6" fmla="*/ 71 w 87"/>
                    <a:gd name="T7" fmla="*/ 3 h 83"/>
                    <a:gd name="T8" fmla="*/ 69 w 87"/>
                    <a:gd name="T9" fmla="*/ 4 h 83"/>
                    <a:gd name="T10" fmla="*/ 68 w 87"/>
                    <a:gd name="T11" fmla="*/ 3 h 83"/>
                    <a:gd name="T12" fmla="*/ 63 w 87"/>
                    <a:gd name="T13" fmla="*/ 6 h 83"/>
                    <a:gd name="T14" fmla="*/ 58 w 87"/>
                    <a:gd name="T15" fmla="*/ 5 h 83"/>
                    <a:gd name="T16" fmla="*/ 53 w 87"/>
                    <a:gd name="T17" fmla="*/ 7 h 83"/>
                    <a:gd name="T18" fmla="*/ 47 w 87"/>
                    <a:gd name="T19" fmla="*/ 2 h 83"/>
                    <a:gd name="T20" fmla="*/ 44 w 87"/>
                    <a:gd name="T21" fmla="*/ 6 h 83"/>
                    <a:gd name="T22" fmla="*/ 48 w 87"/>
                    <a:gd name="T23" fmla="*/ 12 h 83"/>
                    <a:gd name="T24" fmla="*/ 56 w 87"/>
                    <a:gd name="T25" fmla="*/ 16 h 83"/>
                    <a:gd name="T26" fmla="*/ 70 w 87"/>
                    <a:gd name="T27" fmla="*/ 20 h 83"/>
                    <a:gd name="T28" fmla="*/ 63 w 87"/>
                    <a:gd name="T29" fmla="*/ 27 h 83"/>
                    <a:gd name="T30" fmla="*/ 58 w 87"/>
                    <a:gd name="T31" fmla="*/ 33 h 83"/>
                    <a:gd name="T32" fmla="*/ 55 w 87"/>
                    <a:gd name="T33" fmla="*/ 35 h 83"/>
                    <a:gd name="T34" fmla="*/ 48 w 87"/>
                    <a:gd name="T35" fmla="*/ 35 h 83"/>
                    <a:gd name="T36" fmla="*/ 42 w 87"/>
                    <a:gd name="T37" fmla="*/ 38 h 83"/>
                    <a:gd name="T38" fmla="*/ 36 w 87"/>
                    <a:gd name="T39" fmla="*/ 39 h 83"/>
                    <a:gd name="T40" fmla="*/ 32 w 87"/>
                    <a:gd name="T41" fmla="*/ 39 h 83"/>
                    <a:gd name="T42" fmla="*/ 26 w 87"/>
                    <a:gd name="T43" fmla="*/ 42 h 83"/>
                    <a:gd name="T44" fmla="*/ 21 w 87"/>
                    <a:gd name="T45" fmla="*/ 41 h 83"/>
                    <a:gd name="T46" fmla="*/ 16 w 87"/>
                    <a:gd name="T47" fmla="*/ 37 h 83"/>
                    <a:gd name="T48" fmla="*/ 11 w 87"/>
                    <a:gd name="T49" fmla="*/ 37 h 83"/>
                    <a:gd name="T50" fmla="*/ 7 w 87"/>
                    <a:gd name="T51" fmla="*/ 34 h 83"/>
                    <a:gd name="T52" fmla="*/ 0 w 87"/>
                    <a:gd name="T53" fmla="*/ 39 h 83"/>
                    <a:gd name="T54" fmla="*/ 3 w 87"/>
                    <a:gd name="T55" fmla="*/ 41 h 83"/>
                    <a:gd name="T56" fmla="*/ 4 w 87"/>
                    <a:gd name="T57" fmla="*/ 45 h 83"/>
                    <a:gd name="T58" fmla="*/ 3 w 87"/>
                    <a:gd name="T59" fmla="*/ 54 h 83"/>
                    <a:gd name="T60" fmla="*/ 0 w 87"/>
                    <a:gd name="T61" fmla="*/ 58 h 83"/>
                    <a:gd name="T62" fmla="*/ 3 w 87"/>
                    <a:gd name="T63" fmla="*/ 60 h 83"/>
                    <a:gd name="T64" fmla="*/ 1 w 87"/>
                    <a:gd name="T65" fmla="*/ 65 h 83"/>
                    <a:gd name="T66" fmla="*/ 4 w 87"/>
                    <a:gd name="T67" fmla="*/ 66 h 83"/>
                    <a:gd name="T68" fmla="*/ 15 w 87"/>
                    <a:gd name="T69" fmla="*/ 73 h 83"/>
                    <a:gd name="T70" fmla="*/ 19 w 87"/>
                    <a:gd name="T71" fmla="*/ 77 h 83"/>
                    <a:gd name="T72" fmla="*/ 26 w 87"/>
                    <a:gd name="T73" fmla="*/ 83 h 83"/>
                    <a:gd name="T74" fmla="*/ 30 w 87"/>
                    <a:gd name="T75" fmla="*/ 76 h 83"/>
                    <a:gd name="T76" fmla="*/ 33 w 87"/>
                    <a:gd name="T77" fmla="*/ 72 h 83"/>
                    <a:gd name="T78" fmla="*/ 35 w 87"/>
                    <a:gd name="T79" fmla="*/ 69 h 83"/>
                    <a:gd name="T80" fmla="*/ 40 w 87"/>
                    <a:gd name="T81" fmla="*/ 65 h 83"/>
                    <a:gd name="T82" fmla="*/ 59 w 87"/>
                    <a:gd name="T83" fmla="*/ 48 h 83"/>
                    <a:gd name="T84" fmla="*/ 77 w 87"/>
                    <a:gd name="T85" fmla="*/ 24 h 83"/>
                    <a:gd name="T86" fmla="*/ 84 w 87"/>
                    <a:gd name="T87" fmla="*/ 14 h 83"/>
                    <a:gd name="T88" fmla="*/ 86 w 87"/>
                    <a:gd name="T89" fmla="*/ 7 h 83"/>
                    <a:gd name="T90" fmla="*/ 86 w 87"/>
                    <a:gd name="T91" fmla="*/ 1 h 83"/>
                    <a:gd name="T92" fmla="*/ 86 w 87"/>
                    <a:gd name="T93" fmla="*/ 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7" h="83">
                      <a:moveTo>
                        <a:pt x="86" y="1"/>
                      </a:moveTo>
                      <a:cubicBezTo>
                        <a:pt x="87" y="0"/>
                        <a:pt x="84" y="0"/>
                        <a:pt x="83" y="0"/>
                      </a:cubicBezTo>
                      <a:cubicBezTo>
                        <a:pt x="82" y="1"/>
                        <a:pt x="81" y="2"/>
                        <a:pt x="79" y="3"/>
                      </a:cubicBezTo>
                      <a:cubicBezTo>
                        <a:pt x="77" y="3"/>
                        <a:pt x="74" y="3"/>
                        <a:pt x="71" y="3"/>
                      </a:cubicBezTo>
                      <a:cubicBezTo>
                        <a:pt x="71" y="4"/>
                        <a:pt x="70" y="4"/>
                        <a:pt x="69" y="4"/>
                      </a:cubicBezTo>
                      <a:cubicBezTo>
                        <a:pt x="68" y="4"/>
                        <a:pt x="68" y="3"/>
                        <a:pt x="68" y="3"/>
                      </a:cubicBezTo>
                      <a:cubicBezTo>
                        <a:pt x="66" y="4"/>
                        <a:pt x="65" y="6"/>
                        <a:pt x="63" y="6"/>
                      </a:cubicBezTo>
                      <a:cubicBezTo>
                        <a:pt x="61" y="6"/>
                        <a:pt x="61" y="5"/>
                        <a:pt x="58" y="5"/>
                      </a:cubicBezTo>
                      <a:cubicBezTo>
                        <a:pt x="57" y="6"/>
                        <a:pt x="55" y="8"/>
                        <a:pt x="53" y="7"/>
                      </a:cubicBezTo>
                      <a:cubicBezTo>
                        <a:pt x="50" y="6"/>
                        <a:pt x="49" y="5"/>
                        <a:pt x="47" y="2"/>
                      </a:cubicBezTo>
                      <a:cubicBezTo>
                        <a:pt x="47" y="3"/>
                        <a:pt x="44" y="5"/>
                        <a:pt x="44" y="6"/>
                      </a:cubicBezTo>
                      <a:cubicBezTo>
                        <a:pt x="45" y="8"/>
                        <a:pt x="46" y="10"/>
                        <a:pt x="48" y="12"/>
                      </a:cubicBezTo>
                      <a:cubicBezTo>
                        <a:pt x="50" y="14"/>
                        <a:pt x="53" y="15"/>
                        <a:pt x="56" y="16"/>
                      </a:cubicBezTo>
                      <a:cubicBezTo>
                        <a:pt x="61" y="18"/>
                        <a:pt x="65" y="20"/>
                        <a:pt x="70" y="20"/>
                      </a:cubicBezTo>
                      <a:cubicBezTo>
                        <a:pt x="68" y="22"/>
                        <a:pt x="65" y="25"/>
                        <a:pt x="63" y="27"/>
                      </a:cubicBezTo>
                      <a:cubicBezTo>
                        <a:pt x="61" y="29"/>
                        <a:pt x="59" y="31"/>
                        <a:pt x="58" y="33"/>
                      </a:cubicBezTo>
                      <a:cubicBezTo>
                        <a:pt x="57" y="33"/>
                        <a:pt x="56" y="35"/>
                        <a:pt x="55" y="35"/>
                      </a:cubicBezTo>
                      <a:cubicBezTo>
                        <a:pt x="53" y="36"/>
                        <a:pt x="50" y="34"/>
                        <a:pt x="48" y="35"/>
                      </a:cubicBezTo>
                      <a:cubicBezTo>
                        <a:pt x="46" y="35"/>
                        <a:pt x="44" y="37"/>
                        <a:pt x="42" y="38"/>
                      </a:cubicBezTo>
                      <a:cubicBezTo>
                        <a:pt x="40" y="39"/>
                        <a:pt x="38" y="40"/>
                        <a:pt x="36" y="39"/>
                      </a:cubicBezTo>
                      <a:cubicBezTo>
                        <a:pt x="35" y="39"/>
                        <a:pt x="33" y="38"/>
                        <a:pt x="32" y="39"/>
                      </a:cubicBezTo>
                      <a:cubicBezTo>
                        <a:pt x="29" y="41"/>
                        <a:pt x="29" y="43"/>
                        <a:pt x="26" y="42"/>
                      </a:cubicBezTo>
                      <a:cubicBezTo>
                        <a:pt x="24" y="41"/>
                        <a:pt x="22" y="41"/>
                        <a:pt x="21" y="41"/>
                      </a:cubicBezTo>
                      <a:cubicBezTo>
                        <a:pt x="19" y="40"/>
                        <a:pt x="17" y="38"/>
                        <a:pt x="16" y="37"/>
                      </a:cubicBezTo>
                      <a:cubicBezTo>
                        <a:pt x="15" y="37"/>
                        <a:pt x="12" y="38"/>
                        <a:pt x="11" y="37"/>
                      </a:cubicBezTo>
                      <a:cubicBezTo>
                        <a:pt x="10" y="36"/>
                        <a:pt x="8" y="34"/>
                        <a:pt x="7" y="34"/>
                      </a:cubicBezTo>
                      <a:cubicBezTo>
                        <a:pt x="3" y="35"/>
                        <a:pt x="2" y="36"/>
                        <a:pt x="0" y="39"/>
                      </a:cubicBezTo>
                      <a:cubicBezTo>
                        <a:pt x="0" y="40"/>
                        <a:pt x="3" y="40"/>
                        <a:pt x="3" y="41"/>
                      </a:cubicBezTo>
                      <a:cubicBezTo>
                        <a:pt x="3" y="43"/>
                        <a:pt x="3" y="44"/>
                        <a:pt x="4" y="45"/>
                      </a:cubicBezTo>
                      <a:cubicBezTo>
                        <a:pt x="6" y="47"/>
                        <a:pt x="5" y="52"/>
                        <a:pt x="3" y="54"/>
                      </a:cubicBezTo>
                      <a:cubicBezTo>
                        <a:pt x="2" y="55"/>
                        <a:pt x="1" y="56"/>
                        <a:pt x="0" y="58"/>
                      </a:cubicBezTo>
                      <a:cubicBezTo>
                        <a:pt x="0" y="61"/>
                        <a:pt x="2" y="59"/>
                        <a:pt x="3" y="60"/>
                      </a:cubicBezTo>
                      <a:cubicBezTo>
                        <a:pt x="3" y="60"/>
                        <a:pt x="0" y="64"/>
                        <a:pt x="1" y="65"/>
                      </a:cubicBezTo>
                      <a:cubicBezTo>
                        <a:pt x="2" y="65"/>
                        <a:pt x="3" y="66"/>
                        <a:pt x="4" y="66"/>
                      </a:cubicBezTo>
                      <a:cubicBezTo>
                        <a:pt x="8" y="69"/>
                        <a:pt x="12" y="71"/>
                        <a:pt x="15" y="73"/>
                      </a:cubicBezTo>
                      <a:cubicBezTo>
                        <a:pt x="18" y="74"/>
                        <a:pt x="19" y="74"/>
                        <a:pt x="19" y="77"/>
                      </a:cubicBezTo>
                      <a:cubicBezTo>
                        <a:pt x="19" y="79"/>
                        <a:pt x="25" y="82"/>
                        <a:pt x="26" y="83"/>
                      </a:cubicBezTo>
                      <a:cubicBezTo>
                        <a:pt x="28" y="80"/>
                        <a:pt x="29" y="78"/>
                        <a:pt x="30" y="76"/>
                      </a:cubicBezTo>
                      <a:cubicBezTo>
                        <a:pt x="30" y="74"/>
                        <a:pt x="31" y="72"/>
                        <a:pt x="33" y="72"/>
                      </a:cubicBezTo>
                      <a:cubicBezTo>
                        <a:pt x="34" y="71"/>
                        <a:pt x="34" y="70"/>
                        <a:pt x="35" y="69"/>
                      </a:cubicBezTo>
                      <a:cubicBezTo>
                        <a:pt x="37" y="68"/>
                        <a:pt x="38" y="67"/>
                        <a:pt x="40" y="65"/>
                      </a:cubicBezTo>
                      <a:cubicBezTo>
                        <a:pt x="45" y="57"/>
                        <a:pt x="52" y="53"/>
                        <a:pt x="59" y="48"/>
                      </a:cubicBezTo>
                      <a:cubicBezTo>
                        <a:pt x="68" y="42"/>
                        <a:pt x="73" y="33"/>
                        <a:pt x="77" y="24"/>
                      </a:cubicBezTo>
                      <a:cubicBezTo>
                        <a:pt x="79" y="20"/>
                        <a:pt x="82" y="18"/>
                        <a:pt x="84" y="14"/>
                      </a:cubicBezTo>
                      <a:cubicBezTo>
                        <a:pt x="85" y="12"/>
                        <a:pt x="85" y="9"/>
                        <a:pt x="86" y="7"/>
                      </a:cubicBezTo>
                      <a:cubicBezTo>
                        <a:pt x="86" y="6"/>
                        <a:pt x="85" y="2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69" name="Freeform 748">
                  <a:extLst>
                    <a:ext uri="{FF2B5EF4-FFF2-40B4-BE49-F238E27FC236}">
                      <a16:creationId xmlns:a16="http://schemas.microsoft.com/office/drawing/2014/main" id="{CA0C1D74-5430-4F4E-8A52-4C1EDE6E2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8350" y="7547630"/>
                  <a:ext cx="90610" cy="118010"/>
                </a:xfrm>
                <a:custGeom>
                  <a:avLst/>
                  <a:gdLst>
                    <a:gd name="T0" fmla="*/ 3 w 9"/>
                    <a:gd name="T1" fmla="*/ 2 h 11"/>
                    <a:gd name="T2" fmla="*/ 1 w 9"/>
                    <a:gd name="T3" fmla="*/ 5 h 11"/>
                    <a:gd name="T4" fmla="*/ 0 w 9"/>
                    <a:gd name="T5" fmla="*/ 10 h 11"/>
                    <a:gd name="T6" fmla="*/ 8 w 9"/>
                    <a:gd name="T7" fmla="*/ 7 h 11"/>
                    <a:gd name="T8" fmla="*/ 4 w 9"/>
                    <a:gd name="T9" fmla="*/ 6 h 11"/>
                    <a:gd name="T10" fmla="*/ 8 w 9"/>
                    <a:gd name="T11" fmla="*/ 3 h 11"/>
                    <a:gd name="T12" fmla="*/ 3 w 9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3" y="2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2" y="11"/>
                        <a:pt x="7" y="7"/>
                        <a:pt x="8" y="7"/>
                      </a:cubicBezTo>
                      <a:cubicBezTo>
                        <a:pt x="8" y="6"/>
                        <a:pt x="5" y="5"/>
                        <a:pt x="4" y="6"/>
                      </a:cubicBezTo>
                      <a:cubicBezTo>
                        <a:pt x="5" y="5"/>
                        <a:pt x="9" y="4"/>
                        <a:pt x="8" y="3"/>
                      </a:cubicBezTo>
                      <a:cubicBezTo>
                        <a:pt x="7" y="0"/>
                        <a:pt x="5" y="0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0" name="Freeform 749">
                  <a:extLst>
                    <a:ext uri="{FF2B5EF4-FFF2-40B4-BE49-F238E27FC236}">
                      <a16:creationId xmlns:a16="http://schemas.microsoft.com/office/drawing/2014/main" id="{F02F314C-6FF5-7A45-B88B-11AED1543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4995" y="8023365"/>
                  <a:ext cx="264855" cy="302405"/>
                </a:xfrm>
                <a:custGeom>
                  <a:avLst/>
                  <a:gdLst>
                    <a:gd name="T0" fmla="*/ 22 w 26"/>
                    <a:gd name="T1" fmla="*/ 18 h 28"/>
                    <a:gd name="T2" fmla="*/ 25 w 26"/>
                    <a:gd name="T3" fmla="*/ 14 h 28"/>
                    <a:gd name="T4" fmla="*/ 26 w 26"/>
                    <a:gd name="T5" fmla="*/ 8 h 28"/>
                    <a:gd name="T6" fmla="*/ 24 w 26"/>
                    <a:gd name="T7" fmla="*/ 3 h 28"/>
                    <a:gd name="T8" fmla="*/ 21 w 26"/>
                    <a:gd name="T9" fmla="*/ 0 h 28"/>
                    <a:gd name="T10" fmla="*/ 16 w 26"/>
                    <a:gd name="T11" fmla="*/ 1 h 28"/>
                    <a:gd name="T12" fmla="*/ 12 w 26"/>
                    <a:gd name="T13" fmla="*/ 3 h 28"/>
                    <a:gd name="T14" fmla="*/ 6 w 26"/>
                    <a:gd name="T15" fmla="*/ 2 h 28"/>
                    <a:gd name="T16" fmla="*/ 7 w 26"/>
                    <a:gd name="T17" fmla="*/ 8 h 28"/>
                    <a:gd name="T18" fmla="*/ 6 w 26"/>
                    <a:gd name="T19" fmla="*/ 12 h 28"/>
                    <a:gd name="T20" fmla="*/ 2 w 26"/>
                    <a:gd name="T21" fmla="*/ 16 h 28"/>
                    <a:gd name="T22" fmla="*/ 0 w 26"/>
                    <a:gd name="T23" fmla="*/ 22 h 28"/>
                    <a:gd name="T24" fmla="*/ 0 w 26"/>
                    <a:gd name="T25" fmla="*/ 27 h 28"/>
                    <a:gd name="T26" fmla="*/ 4 w 26"/>
                    <a:gd name="T27" fmla="*/ 26 h 28"/>
                    <a:gd name="T28" fmla="*/ 11 w 26"/>
                    <a:gd name="T29" fmla="*/ 25 h 28"/>
                    <a:gd name="T30" fmla="*/ 14 w 26"/>
                    <a:gd name="T31" fmla="*/ 20 h 28"/>
                    <a:gd name="T32" fmla="*/ 21 w 26"/>
                    <a:gd name="T33" fmla="*/ 20 h 28"/>
                    <a:gd name="T34" fmla="*/ 22 w 26"/>
                    <a:gd name="T35" fmla="*/ 18 h 28"/>
                    <a:gd name="T36" fmla="*/ 22 w 26"/>
                    <a:gd name="T37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28">
                      <a:moveTo>
                        <a:pt x="22" y="18"/>
                      </a:moveTo>
                      <a:cubicBezTo>
                        <a:pt x="22" y="16"/>
                        <a:pt x="24" y="15"/>
                        <a:pt x="25" y="14"/>
                      </a:cubicBezTo>
                      <a:cubicBezTo>
                        <a:pt x="26" y="13"/>
                        <a:pt x="26" y="10"/>
                        <a:pt x="26" y="8"/>
                      </a:cubicBezTo>
                      <a:cubicBezTo>
                        <a:pt x="26" y="6"/>
                        <a:pt x="24" y="5"/>
                        <a:pt x="24" y="3"/>
                      </a:cubicBezTo>
                      <a:cubicBezTo>
                        <a:pt x="24" y="1"/>
                        <a:pt x="22" y="1"/>
                        <a:pt x="21" y="0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2"/>
                        <a:pt x="13" y="4"/>
                        <a:pt x="12" y="3"/>
                      </a:cubicBezTo>
                      <a:cubicBezTo>
                        <a:pt x="10" y="1"/>
                        <a:pt x="7" y="0"/>
                        <a:pt x="6" y="2"/>
                      </a:cubicBezTo>
                      <a:cubicBezTo>
                        <a:pt x="5" y="4"/>
                        <a:pt x="6" y="7"/>
                        <a:pt x="7" y="8"/>
                      </a:cubicBezTo>
                      <a:cubicBezTo>
                        <a:pt x="8" y="10"/>
                        <a:pt x="7" y="10"/>
                        <a:pt x="6" y="12"/>
                      </a:cubicBezTo>
                      <a:cubicBezTo>
                        <a:pt x="5" y="14"/>
                        <a:pt x="3" y="15"/>
                        <a:pt x="2" y="16"/>
                      </a:cubicBezTo>
                      <a:cubicBezTo>
                        <a:pt x="1" y="18"/>
                        <a:pt x="0" y="19"/>
                        <a:pt x="0" y="22"/>
                      </a:cubicBezTo>
                      <a:cubicBezTo>
                        <a:pt x="0" y="23"/>
                        <a:pt x="1" y="25"/>
                        <a:pt x="0" y="27"/>
                      </a:cubicBezTo>
                      <a:cubicBezTo>
                        <a:pt x="2" y="28"/>
                        <a:pt x="2" y="27"/>
                        <a:pt x="4" y="26"/>
                      </a:cubicBezTo>
                      <a:cubicBezTo>
                        <a:pt x="6" y="25"/>
                        <a:pt x="9" y="25"/>
                        <a:pt x="11" y="25"/>
                      </a:cubicBezTo>
                      <a:cubicBezTo>
                        <a:pt x="10" y="22"/>
                        <a:pt x="12" y="21"/>
                        <a:pt x="14" y="20"/>
                      </a:cubicBezTo>
                      <a:cubicBezTo>
                        <a:pt x="16" y="19"/>
                        <a:pt x="20" y="17"/>
                        <a:pt x="21" y="20"/>
                      </a:cubicBezTo>
                      <a:cubicBezTo>
                        <a:pt x="21" y="19"/>
                        <a:pt x="21" y="18"/>
                        <a:pt x="22" y="18"/>
                      </a:cubicBezTo>
                      <a:cubicBezTo>
                        <a:pt x="22" y="16"/>
                        <a:pt x="21" y="18"/>
                        <a:pt x="22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1" name="Freeform 750">
                  <a:extLst>
                    <a:ext uri="{FF2B5EF4-FFF2-40B4-BE49-F238E27FC236}">
                      <a16:creationId xmlns:a16="http://schemas.microsoft.com/office/drawing/2014/main" id="{8BA94ED5-96E0-1D45-AC6C-1AF8C3E9B7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3629" y="8370023"/>
                  <a:ext cx="101063" cy="106947"/>
                </a:xfrm>
                <a:custGeom>
                  <a:avLst/>
                  <a:gdLst>
                    <a:gd name="T0" fmla="*/ 1 w 10"/>
                    <a:gd name="T1" fmla="*/ 6 h 10"/>
                    <a:gd name="T2" fmla="*/ 3 w 10"/>
                    <a:gd name="T3" fmla="*/ 10 h 10"/>
                    <a:gd name="T4" fmla="*/ 9 w 10"/>
                    <a:gd name="T5" fmla="*/ 5 h 10"/>
                    <a:gd name="T6" fmla="*/ 8 w 10"/>
                    <a:gd name="T7" fmla="*/ 0 h 10"/>
                    <a:gd name="T8" fmla="*/ 4 w 10"/>
                    <a:gd name="T9" fmla="*/ 1 h 10"/>
                    <a:gd name="T10" fmla="*/ 0 w 10"/>
                    <a:gd name="T11" fmla="*/ 1 h 10"/>
                    <a:gd name="T12" fmla="*/ 1 w 10"/>
                    <a:gd name="T1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1" y="6"/>
                      </a:moveTo>
                      <a:cubicBezTo>
                        <a:pt x="2" y="7"/>
                        <a:pt x="2" y="9"/>
                        <a:pt x="3" y="10"/>
                      </a:cubicBezTo>
                      <a:cubicBezTo>
                        <a:pt x="5" y="9"/>
                        <a:pt x="7" y="7"/>
                        <a:pt x="9" y="5"/>
                      </a:cubicBezTo>
                      <a:cubicBezTo>
                        <a:pt x="10" y="3"/>
                        <a:pt x="5" y="4"/>
                        <a:pt x="8" y="0"/>
                      </a:cubicBezTo>
                      <a:cubicBezTo>
                        <a:pt x="7" y="0"/>
                        <a:pt x="3" y="0"/>
                        <a:pt x="4" y="1"/>
                      </a:cubicBezTo>
                      <a:cubicBezTo>
                        <a:pt x="5" y="3"/>
                        <a:pt x="1" y="2"/>
                        <a:pt x="0" y="1"/>
                      </a:cubicBezTo>
                      <a:cubicBezTo>
                        <a:pt x="0" y="3"/>
                        <a:pt x="1" y="4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2" name="Freeform 751">
                  <a:extLst>
                    <a:ext uri="{FF2B5EF4-FFF2-40B4-BE49-F238E27FC236}">
                      <a16:creationId xmlns:a16="http://schemas.microsoft.com/office/drawing/2014/main" id="{5AC2E1F4-95BE-9842-B3FA-B6ADB2E79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3629" y="8303643"/>
                  <a:ext cx="111517" cy="99573"/>
                </a:xfrm>
                <a:custGeom>
                  <a:avLst/>
                  <a:gdLst>
                    <a:gd name="T0" fmla="*/ 3 w 11"/>
                    <a:gd name="T1" fmla="*/ 1 h 9"/>
                    <a:gd name="T2" fmla="*/ 0 w 11"/>
                    <a:gd name="T3" fmla="*/ 7 h 9"/>
                    <a:gd name="T4" fmla="*/ 4 w 11"/>
                    <a:gd name="T5" fmla="*/ 7 h 9"/>
                    <a:gd name="T6" fmla="*/ 8 w 11"/>
                    <a:gd name="T7" fmla="*/ 6 h 9"/>
                    <a:gd name="T8" fmla="*/ 7 w 11"/>
                    <a:gd name="T9" fmla="*/ 0 h 9"/>
                    <a:gd name="T10" fmla="*/ 3 w 11"/>
                    <a:gd name="T11" fmla="*/ 1 h 9"/>
                    <a:gd name="T12" fmla="*/ 3 w 11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3" y="1"/>
                      </a:moveTo>
                      <a:cubicBezTo>
                        <a:pt x="1" y="2"/>
                        <a:pt x="0" y="5"/>
                        <a:pt x="0" y="7"/>
                      </a:cubicBezTo>
                      <a:cubicBezTo>
                        <a:pt x="1" y="8"/>
                        <a:pt x="5" y="9"/>
                        <a:pt x="4" y="7"/>
                      </a:cubicBezTo>
                      <a:cubicBezTo>
                        <a:pt x="3" y="6"/>
                        <a:pt x="7" y="6"/>
                        <a:pt x="8" y="6"/>
                      </a:cubicBezTo>
                      <a:cubicBezTo>
                        <a:pt x="11" y="5"/>
                        <a:pt x="8" y="1"/>
                        <a:pt x="7" y="0"/>
                      </a:cubicBezTo>
                      <a:cubicBezTo>
                        <a:pt x="5" y="1"/>
                        <a:pt x="5" y="2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3" name="Freeform 752">
                  <a:extLst>
                    <a:ext uri="{FF2B5EF4-FFF2-40B4-BE49-F238E27FC236}">
                      <a16:creationId xmlns:a16="http://schemas.microsoft.com/office/drawing/2014/main" id="{3A3688D5-21FE-3E4A-A5E5-F247DCF32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24540" y="8270450"/>
                  <a:ext cx="550626" cy="630625"/>
                </a:xfrm>
                <a:custGeom>
                  <a:avLst/>
                  <a:gdLst>
                    <a:gd name="T0" fmla="*/ 41 w 54"/>
                    <a:gd name="T1" fmla="*/ 13 h 58"/>
                    <a:gd name="T2" fmla="*/ 23 w 54"/>
                    <a:gd name="T3" fmla="*/ 3 h 58"/>
                    <a:gd name="T4" fmla="*/ 17 w 54"/>
                    <a:gd name="T5" fmla="*/ 7 h 58"/>
                    <a:gd name="T6" fmla="*/ 21 w 54"/>
                    <a:gd name="T7" fmla="*/ 9 h 58"/>
                    <a:gd name="T8" fmla="*/ 17 w 54"/>
                    <a:gd name="T9" fmla="*/ 9 h 58"/>
                    <a:gd name="T10" fmla="*/ 13 w 54"/>
                    <a:gd name="T11" fmla="*/ 10 h 58"/>
                    <a:gd name="T12" fmla="*/ 11 w 54"/>
                    <a:gd name="T13" fmla="*/ 8 h 58"/>
                    <a:gd name="T14" fmla="*/ 12 w 54"/>
                    <a:gd name="T15" fmla="*/ 4 h 58"/>
                    <a:gd name="T16" fmla="*/ 5 w 54"/>
                    <a:gd name="T17" fmla="*/ 3 h 58"/>
                    <a:gd name="T18" fmla="*/ 7 w 54"/>
                    <a:gd name="T19" fmla="*/ 8 h 58"/>
                    <a:gd name="T20" fmla="*/ 5 w 54"/>
                    <a:gd name="T21" fmla="*/ 12 h 58"/>
                    <a:gd name="T22" fmla="*/ 6 w 54"/>
                    <a:gd name="T23" fmla="*/ 16 h 58"/>
                    <a:gd name="T24" fmla="*/ 2 w 54"/>
                    <a:gd name="T25" fmla="*/ 18 h 58"/>
                    <a:gd name="T26" fmla="*/ 1 w 54"/>
                    <a:gd name="T27" fmla="*/ 21 h 58"/>
                    <a:gd name="T28" fmla="*/ 5 w 54"/>
                    <a:gd name="T29" fmla="*/ 33 h 58"/>
                    <a:gd name="T30" fmla="*/ 12 w 54"/>
                    <a:gd name="T31" fmla="*/ 42 h 58"/>
                    <a:gd name="T32" fmla="*/ 15 w 54"/>
                    <a:gd name="T33" fmla="*/ 43 h 58"/>
                    <a:gd name="T34" fmla="*/ 17 w 54"/>
                    <a:gd name="T35" fmla="*/ 45 h 58"/>
                    <a:gd name="T36" fmla="*/ 24 w 54"/>
                    <a:gd name="T37" fmla="*/ 47 h 58"/>
                    <a:gd name="T38" fmla="*/ 25 w 54"/>
                    <a:gd name="T39" fmla="*/ 53 h 58"/>
                    <a:gd name="T40" fmla="*/ 27 w 54"/>
                    <a:gd name="T41" fmla="*/ 55 h 58"/>
                    <a:gd name="T42" fmla="*/ 30 w 54"/>
                    <a:gd name="T43" fmla="*/ 55 h 58"/>
                    <a:gd name="T44" fmla="*/ 33 w 54"/>
                    <a:gd name="T45" fmla="*/ 56 h 58"/>
                    <a:gd name="T46" fmla="*/ 36 w 54"/>
                    <a:gd name="T47" fmla="*/ 55 h 58"/>
                    <a:gd name="T48" fmla="*/ 42 w 54"/>
                    <a:gd name="T49" fmla="*/ 55 h 58"/>
                    <a:gd name="T50" fmla="*/ 46 w 54"/>
                    <a:gd name="T51" fmla="*/ 54 h 58"/>
                    <a:gd name="T52" fmla="*/ 54 w 54"/>
                    <a:gd name="T53" fmla="*/ 49 h 58"/>
                    <a:gd name="T54" fmla="*/ 49 w 54"/>
                    <a:gd name="T55" fmla="*/ 36 h 58"/>
                    <a:gd name="T56" fmla="*/ 49 w 54"/>
                    <a:gd name="T57" fmla="*/ 32 h 58"/>
                    <a:gd name="T58" fmla="*/ 46 w 54"/>
                    <a:gd name="T59" fmla="*/ 28 h 58"/>
                    <a:gd name="T60" fmla="*/ 48 w 54"/>
                    <a:gd name="T61" fmla="*/ 20 h 58"/>
                    <a:gd name="T62" fmla="*/ 45 w 54"/>
                    <a:gd name="T63" fmla="*/ 18 h 58"/>
                    <a:gd name="T64" fmla="*/ 41 w 54"/>
                    <a:gd name="T65" fmla="*/ 16 h 58"/>
                    <a:gd name="T66" fmla="*/ 41 w 54"/>
                    <a:gd name="T6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58">
                      <a:moveTo>
                        <a:pt x="41" y="13"/>
                      </a:moveTo>
                      <a:cubicBezTo>
                        <a:pt x="35" y="9"/>
                        <a:pt x="29" y="6"/>
                        <a:pt x="23" y="3"/>
                      </a:cubicBezTo>
                      <a:cubicBezTo>
                        <a:pt x="22" y="5"/>
                        <a:pt x="19" y="7"/>
                        <a:pt x="17" y="7"/>
                      </a:cubicBezTo>
                      <a:cubicBezTo>
                        <a:pt x="17" y="7"/>
                        <a:pt x="21" y="8"/>
                        <a:pt x="21" y="9"/>
                      </a:cubicBezTo>
                      <a:cubicBezTo>
                        <a:pt x="20" y="10"/>
                        <a:pt x="18" y="9"/>
                        <a:pt x="17" y="9"/>
                      </a:cubicBezTo>
                      <a:cubicBezTo>
                        <a:pt x="15" y="8"/>
                        <a:pt x="15" y="9"/>
                        <a:pt x="13" y="10"/>
                      </a:cubicBezTo>
                      <a:cubicBezTo>
                        <a:pt x="13" y="10"/>
                        <a:pt x="11" y="9"/>
                        <a:pt x="11" y="8"/>
                      </a:cubicBezTo>
                      <a:cubicBezTo>
                        <a:pt x="10" y="7"/>
                        <a:pt x="11" y="5"/>
                        <a:pt x="12" y="4"/>
                      </a:cubicBezTo>
                      <a:cubicBezTo>
                        <a:pt x="13" y="0"/>
                        <a:pt x="7" y="2"/>
                        <a:pt x="5" y="3"/>
                      </a:cubicBezTo>
                      <a:cubicBezTo>
                        <a:pt x="6" y="4"/>
                        <a:pt x="8" y="7"/>
                        <a:pt x="7" y="8"/>
                      </a:cubicBezTo>
                      <a:cubicBezTo>
                        <a:pt x="7" y="9"/>
                        <a:pt x="3" y="12"/>
                        <a:pt x="5" y="12"/>
                      </a:cubicBezTo>
                      <a:cubicBezTo>
                        <a:pt x="8" y="13"/>
                        <a:pt x="7" y="14"/>
                        <a:pt x="6" y="16"/>
                      </a:cubicBezTo>
                      <a:cubicBezTo>
                        <a:pt x="5" y="16"/>
                        <a:pt x="3" y="17"/>
                        <a:pt x="2" y="18"/>
                      </a:cubicBezTo>
                      <a:cubicBezTo>
                        <a:pt x="0" y="19"/>
                        <a:pt x="1" y="19"/>
                        <a:pt x="1" y="21"/>
                      </a:cubicBezTo>
                      <a:cubicBezTo>
                        <a:pt x="2" y="26"/>
                        <a:pt x="4" y="29"/>
                        <a:pt x="5" y="33"/>
                      </a:cubicBezTo>
                      <a:cubicBezTo>
                        <a:pt x="5" y="38"/>
                        <a:pt x="9" y="40"/>
                        <a:pt x="12" y="42"/>
                      </a:cubicBezTo>
                      <a:cubicBezTo>
                        <a:pt x="13" y="43"/>
                        <a:pt x="14" y="43"/>
                        <a:pt x="15" y="43"/>
                      </a:cubicBezTo>
                      <a:cubicBezTo>
                        <a:pt x="16" y="43"/>
                        <a:pt x="16" y="44"/>
                        <a:pt x="17" y="45"/>
                      </a:cubicBezTo>
                      <a:cubicBezTo>
                        <a:pt x="19" y="45"/>
                        <a:pt x="22" y="45"/>
                        <a:pt x="24" y="47"/>
                      </a:cubicBezTo>
                      <a:cubicBezTo>
                        <a:pt x="25" y="48"/>
                        <a:pt x="25" y="51"/>
                        <a:pt x="25" y="53"/>
                      </a:cubicBezTo>
                      <a:cubicBezTo>
                        <a:pt x="26" y="54"/>
                        <a:pt x="25" y="55"/>
                        <a:pt x="27" y="55"/>
                      </a:cubicBezTo>
                      <a:cubicBezTo>
                        <a:pt x="28" y="55"/>
                        <a:pt x="29" y="55"/>
                        <a:pt x="30" y="55"/>
                      </a:cubicBezTo>
                      <a:cubicBezTo>
                        <a:pt x="31" y="55"/>
                        <a:pt x="32" y="55"/>
                        <a:pt x="33" y="56"/>
                      </a:cubicBezTo>
                      <a:cubicBezTo>
                        <a:pt x="34" y="57"/>
                        <a:pt x="35" y="56"/>
                        <a:pt x="36" y="55"/>
                      </a:cubicBezTo>
                      <a:cubicBezTo>
                        <a:pt x="38" y="54"/>
                        <a:pt x="40" y="58"/>
                        <a:pt x="42" y="55"/>
                      </a:cubicBezTo>
                      <a:cubicBezTo>
                        <a:pt x="42" y="53"/>
                        <a:pt x="45" y="54"/>
                        <a:pt x="46" y="54"/>
                      </a:cubicBezTo>
                      <a:cubicBezTo>
                        <a:pt x="49" y="53"/>
                        <a:pt x="51" y="51"/>
                        <a:pt x="54" y="49"/>
                      </a:cubicBezTo>
                      <a:cubicBezTo>
                        <a:pt x="49" y="46"/>
                        <a:pt x="49" y="42"/>
                        <a:pt x="49" y="36"/>
                      </a:cubicBezTo>
                      <a:cubicBezTo>
                        <a:pt x="48" y="35"/>
                        <a:pt x="50" y="33"/>
                        <a:pt x="49" y="32"/>
                      </a:cubicBezTo>
                      <a:cubicBezTo>
                        <a:pt x="48" y="31"/>
                        <a:pt x="46" y="30"/>
                        <a:pt x="46" y="28"/>
                      </a:cubicBezTo>
                      <a:cubicBezTo>
                        <a:pt x="46" y="27"/>
                        <a:pt x="48" y="20"/>
                        <a:pt x="48" y="20"/>
                      </a:cubicBezTo>
                      <a:cubicBezTo>
                        <a:pt x="47" y="20"/>
                        <a:pt x="46" y="19"/>
                        <a:pt x="45" y="18"/>
                      </a:cubicBezTo>
                      <a:cubicBezTo>
                        <a:pt x="44" y="17"/>
                        <a:pt x="43" y="17"/>
                        <a:pt x="41" y="16"/>
                      </a:cubicBezTo>
                      <a:cubicBezTo>
                        <a:pt x="41" y="15"/>
                        <a:pt x="41" y="14"/>
                        <a:pt x="4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4" name="Freeform 753">
                  <a:extLst>
                    <a:ext uri="{FF2B5EF4-FFF2-40B4-BE49-F238E27FC236}">
                      <a16:creationId xmlns:a16="http://schemas.microsoft.com/office/drawing/2014/main" id="{BCA4286E-2D71-D840-8EB3-BA47012C37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355" y="8119248"/>
                  <a:ext cx="275312" cy="335598"/>
                </a:xfrm>
                <a:custGeom>
                  <a:avLst/>
                  <a:gdLst>
                    <a:gd name="T0" fmla="*/ 15 w 27"/>
                    <a:gd name="T1" fmla="*/ 29 h 31"/>
                    <a:gd name="T2" fmla="*/ 15 w 27"/>
                    <a:gd name="T3" fmla="*/ 24 h 31"/>
                    <a:gd name="T4" fmla="*/ 17 w 27"/>
                    <a:gd name="T5" fmla="*/ 24 h 31"/>
                    <a:gd name="T6" fmla="*/ 19 w 27"/>
                    <a:gd name="T7" fmla="*/ 21 h 31"/>
                    <a:gd name="T8" fmla="*/ 21 w 27"/>
                    <a:gd name="T9" fmla="*/ 24 h 31"/>
                    <a:gd name="T10" fmla="*/ 24 w 27"/>
                    <a:gd name="T11" fmla="*/ 23 h 31"/>
                    <a:gd name="T12" fmla="*/ 26 w 27"/>
                    <a:gd name="T13" fmla="*/ 24 h 31"/>
                    <a:gd name="T14" fmla="*/ 26 w 27"/>
                    <a:gd name="T15" fmla="*/ 21 h 31"/>
                    <a:gd name="T16" fmla="*/ 26 w 27"/>
                    <a:gd name="T17" fmla="*/ 14 h 31"/>
                    <a:gd name="T18" fmla="*/ 25 w 27"/>
                    <a:gd name="T19" fmla="*/ 11 h 31"/>
                    <a:gd name="T20" fmla="*/ 26 w 27"/>
                    <a:gd name="T21" fmla="*/ 6 h 31"/>
                    <a:gd name="T22" fmla="*/ 21 w 27"/>
                    <a:gd name="T23" fmla="*/ 4 h 31"/>
                    <a:gd name="T24" fmla="*/ 19 w 27"/>
                    <a:gd name="T25" fmla="*/ 0 h 31"/>
                    <a:gd name="T26" fmla="*/ 14 w 27"/>
                    <a:gd name="T27" fmla="*/ 0 h 31"/>
                    <a:gd name="T28" fmla="*/ 11 w 27"/>
                    <a:gd name="T29" fmla="*/ 7 h 31"/>
                    <a:gd name="T30" fmla="*/ 5 w 27"/>
                    <a:gd name="T31" fmla="*/ 7 h 31"/>
                    <a:gd name="T32" fmla="*/ 4 w 27"/>
                    <a:gd name="T33" fmla="*/ 7 h 31"/>
                    <a:gd name="T34" fmla="*/ 4 w 27"/>
                    <a:gd name="T35" fmla="*/ 10 h 31"/>
                    <a:gd name="T36" fmla="*/ 0 w 27"/>
                    <a:gd name="T37" fmla="*/ 16 h 31"/>
                    <a:gd name="T38" fmla="*/ 4 w 27"/>
                    <a:gd name="T39" fmla="*/ 23 h 31"/>
                    <a:gd name="T40" fmla="*/ 9 w 27"/>
                    <a:gd name="T41" fmla="*/ 28 h 31"/>
                    <a:gd name="T42" fmla="*/ 11 w 27"/>
                    <a:gd name="T43" fmla="*/ 31 h 31"/>
                    <a:gd name="T44" fmla="*/ 15 w 27"/>
                    <a:gd name="T45" fmla="*/ 29 h 31"/>
                    <a:gd name="T46" fmla="*/ 15 w 27"/>
                    <a:gd name="T4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7" h="31">
                      <a:moveTo>
                        <a:pt x="15" y="29"/>
                      </a:moveTo>
                      <a:cubicBezTo>
                        <a:pt x="15" y="28"/>
                        <a:pt x="13" y="24"/>
                        <a:pt x="15" y="24"/>
                      </a:cubicBezTo>
                      <a:cubicBezTo>
                        <a:pt x="15" y="24"/>
                        <a:pt x="17" y="24"/>
                        <a:pt x="17" y="24"/>
                      </a:cubicBezTo>
                      <a:cubicBezTo>
                        <a:pt x="18" y="23"/>
                        <a:pt x="18" y="21"/>
                        <a:pt x="19" y="21"/>
                      </a:cubicBezTo>
                      <a:cubicBezTo>
                        <a:pt x="20" y="22"/>
                        <a:pt x="21" y="23"/>
                        <a:pt x="21" y="24"/>
                      </a:cubicBezTo>
                      <a:cubicBezTo>
                        <a:pt x="22" y="25"/>
                        <a:pt x="22" y="23"/>
                        <a:pt x="24" y="23"/>
                      </a:cubicBezTo>
                      <a:cubicBezTo>
                        <a:pt x="24" y="23"/>
                        <a:pt x="26" y="25"/>
                        <a:pt x="26" y="24"/>
                      </a:cubicBezTo>
                      <a:cubicBezTo>
                        <a:pt x="26" y="23"/>
                        <a:pt x="26" y="22"/>
                        <a:pt x="26" y="21"/>
                      </a:cubicBezTo>
                      <a:cubicBezTo>
                        <a:pt x="27" y="19"/>
                        <a:pt x="27" y="16"/>
                        <a:pt x="26" y="14"/>
                      </a:cubicBezTo>
                      <a:cubicBezTo>
                        <a:pt x="25" y="13"/>
                        <a:pt x="25" y="12"/>
                        <a:pt x="25" y="11"/>
                      </a:cubicBezTo>
                      <a:cubicBezTo>
                        <a:pt x="25" y="9"/>
                        <a:pt x="27" y="8"/>
                        <a:pt x="26" y="6"/>
                      </a:cubicBezTo>
                      <a:cubicBezTo>
                        <a:pt x="25" y="3"/>
                        <a:pt x="21" y="7"/>
                        <a:pt x="21" y="4"/>
                      </a:cubicBezTo>
                      <a:cubicBezTo>
                        <a:pt x="21" y="2"/>
                        <a:pt x="22" y="0"/>
                        <a:pt x="19" y="0"/>
                      </a:cubicBezTo>
                      <a:cubicBezTo>
                        <a:pt x="18" y="0"/>
                        <a:pt x="16" y="0"/>
                        <a:pt x="14" y="0"/>
                      </a:cubicBezTo>
                      <a:cubicBezTo>
                        <a:pt x="10" y="0"/>
                        <a:pt x="15" y="7"/>
                        <a:pt x="11" y="7"/>
                      </a:cubicBezTo>
                      <a:cubicBezTo>
                        <a:pt x="9" y="7"/>
                        <a:pt x="7" y="7"/>
                        <a:pt x="5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4" y="9"/>
                        <a:pt x="4" y="10"/>
                      </a:cubicBezTo>
                      <a:cubicBezTo>
                        <a:pt x="4" y="12"/>
                        <a:pt x="0" y="14"/>
                        <a:pt x="0" y="16"/>
                      </a:cubicBezTo>
                      <a:cubicBezTo>
                        <a:pt x="1" y="18"/>
                        <a:pt x="3" y="21"/>
                        <a:pt x="4" y="23"/>
                      </a:cubicBezTo>
                      <a:cubicBezTo>
                        <a:pt x="6" y="24"/>
                        <a:pt x="7" y="26"/>
                        <a:pt x="9" y="28"/>
                      </a:cubicBezTo>
                      <a:cubicBezTo>
                        <a:pt x="10" y="29"/>
                        <a:pt x="11" y="30"/>
                        <a:pt x="11" y="31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5" y="29"/>
                        <a:pt x="14" y="30"/>
                        <a:pt x="1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5" name="Freeform 754">
                  <a:extLst>
                    <a:ext uri="{FF2B5EF4-FFF2-40B4-BE49-F238E27FC236}">
                      <a16:creationId xmlns:a16="http://schemas.microsoft.com/office/drawing/2014/main" id="{47F19ECB-1317-4A4A-BCF6-59DFC0FD9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1777" y="8119248"/>
                  <a:ext cx="115005" cy="77445"/>
                </a:xfrm>
                <a:custGeom>
                  <a:avLst/>
                  <a:gdLst>
                    <a:gd name="T0" fmla="*/ 11 w 11"/>
                    <a:gd name="T1" fmla="*/ 7 h 7"/>
                    <a:gd name="T2" fmla="*/ 11 w 11"/>
                    <a:gd name="T3" fmla="*/ 0 h 7"/>
                    <a:gd name="T4" fmla="*/ 3 w 11"/>
                    <a:gd name="T5" fmla="*/ 1 h 7"/>
                    <a:gd name="T6" fmla="*/ 0 w 11"/>
                    <a:gd name="T7" fmla="*/ 4 h 7"/>
                    <a:gd name="T8" fmla="*/ 2 w 11"/>
                    <a:gd name="T9" fmla="*/ 7 h 7"/>
                    <a:gd name="T10" fmla="*/ 11 w 11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cubicBezTo>
                        <a:pt x="11" y="5"/>
                        <a:pt x="11" y="2"/>
                        <a:pt x="11" y="0"/>
                      </a:cubicBezTo>
                      <a:cubicBezTo>
                        <a:pt x="8" y="0"/>
                        <a:pt x="6" y="1"/>
                        <a:pt x="3" y="1"/>
                      </a:cubicBezTo>
                      <a:cubicBezTo>
                        <a:pt x="4" y="2"/>
                        <a:pt x="1" y="3"/>
                        <a:pt x="0" y="4"/>
                      </a:cubicBezTo>
                      <a:cubicBezTo>
                        <a:pt x="0" y="5"/>
                        <a:pt x="2" y="6"/>
                        <a:pt x="2" y="7"/>
                      </a:cubicBez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6" name="Freeform 755">
                  <a:extLst>
                    <a:ext uri="{FF2B5EF4-FFF2-40B4-BE49-F238E27FC236}">
                      <a16:creationId xmlns:a16="http://schemas.microsoft.com/office/drawing/2014/main" id="{C9C9E01C-5E7A-0944-A83C-33BB2C883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3441" y="7536568"/>
                  <a:ext cx="376377" cy="615873"/>
                </a:xfrm>
                <a:custGeom>
                  <a:avLst/>
                  <a:gdLst>
                    <a:gd name="T0" fmla="*/ 29 w 37"/>
                    <a:gd name="T1" fmla="*/ 55 h 57"/>
                    <a:gd name="T2" fmla="*/ 37 w 37"/>
                    <a:gd name="T3" fmla="*/ 55 h 57"/>
                    <a:gd name="T4" fmla="*/ 33 w 37"/>
                    <a:gd name="T5" fmla="*/ 48 h 57"/>
                    <a:gd name="T6" fmla="*/ 32 w 37"/>
                    <a:gd name="T7" fmla="*/ 44 h 57"/>
                    <a:gd name="T8" fmla="*/ 30 w 37"/>
                    <a:gd name="T9" fmla="*/ 40 h 57"/>
                    <a:gd name="T10" fmla="*/ 32 w 37"/>
                    <a:gd name="T11" fmla="*/ 32 h 57"/>
                    <a:gd name="T12" fmla="*/ 34 w 37"/>
                    <a:gd name="T13" fmla="*/ 27 h 57"/>
                    <a:gd name="T14" fmla="*/ 31 w 37"/>
                    <a:gd name="T15" fmla="*/ 21 h 57"/>
                    <a:gd name="T16" fmla="*/ 28 w 37"/>
                    <a:gd name="T17" fmla="*/ 16 h 57"/>
                    <a:gd name="T18" fmla="*/ 34 w 37"/>
                    <a:gd name="T19" fmla="*/ 16 h 57"/>
                    <a:gd name="T20" fmla="*/ 32 w 37"/>
                    <a:gd name="T21" fmla="*/ 6 h 57"/>
                    <a:gd name="T22" fmla="*/ 30 w 37"/>
                    <a:gd name="T23" fmla="*/ 2 h 57"/>
                    <a:gd name="T24" fmla="*/ 27 w 37"/>
                    <a:gd name="T25" fmla="*/ 0 h 57"/>
                    <a:gd name="T26" fmla="*/ 28 w 37"/>
                    <a:gd name="T27" fmla="*/ 9 h 57"/>
                    <a:gd name="T28" fmla="*/ 23 w 37"/>
                    <a:gd name="T29" fmla="*/ 18 h 57"/>
                    <a:gd name="T30" fmla="*/ 21 w 37"/>
                    <a:gd name="T31" fmla="*/ 22 h 57"/>
                    <a:gd name="T32" fmla="*/ 18 w 37"/>
                    <a:gd name="T33" fmla="*/ 27 h 57"/>
                    <a:gd name="T34" fmla="*/ 15 w 37"/>
                    <a:gd name="T35" fmla="*/ 33 h 57"/>
                    <a:gd name="T36" fmla="*/ 11 w 37"/>
                    <a:gd name="T37" fmla="*/ 31 h 57"/>
                    <a:gd name="T38" fmla="*/ 2 w 37"/>
                    <a:gd name="T39" fmla="*/ 39 h 57"/>
                    <a:gd name="T40" fmla="*/ 1 w 37"/>
                    <a:gd name="T41" fmla="*/ 42 h 57"/>
                    <a:gd name="T42" fmla="*/ 4 w 37"/>
                    <a:gd name="T43" fmla="*/ 45 h 57"/>
                    <a:gd name="T44" fmla="*/ 5 w 37"/>
                    <a:gd name="T45" fmla="*/ 45 h 57"/>
                    <a:gd name="T46" fmla="*/ 7 w 37"/>
                    <a:gd name="T47" fmla="*/ 48 h 57"/>
                    <a:gd name="T48" fmla="*/ 7 w 37"/>
                    <a:gd name="T49" fmla="*/ 55 h 57"/>
                    <a:gd name="T50" fmla="*/ 16 w 37"/>
                    <a:gd name="T51" fmla="*/ 54 h 57"/>
                    <a:gd name="T52" fmla="*/ 29 w 37"/>
                    <a:gd name="T53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" h="57">
                      <a:moveTo>
                        <a:pt x="29" y="55"/>
                      </a:moveTo>
                      <a:cubicBezTo>
                        <a:pt x="32" y="55"/>
                        <a:pt x="35" y="57"/>
                        <a:pt x="37" y="55"/>
                      </a:cubicBezTo>
                      <a:cubicBezTo>
                        <a:pt x="37" y="51"/>
                        <a:pt x="35" y="50"/>
                        <a:pt x="33" y="48"/>
                      </a:cubicBezTo>
                      <a:cubicBezTo>
                        <a:pt x="32" y="47"/>
                        <a:pt x="32" y="46"/>
                        <a:pt x="32" y="44"/>
                      </a:cubicBezTo>
                      <a:cubicBezTo>
                        <a:pt x="31" y="43"/>
                        <a:pt x="30" y="42"/>
                        <a:pt x="30" y="40"/>
                      </a:cubicBezTo>
                      <a:cubicBezTo>
                        <a:pt x="29" y="36"/>
                        <a:pt x="31" y="35"/>
                        <a:pt x="32" y="32"/>
                      </a:cubicBezTo>
                      <a:cubicBezTo>
                        <a:pt x="33" y="30"/>
                        <a:pt x="34" y="29"/>
                        <a:pt x="34" y="27"/>
                      </a:cubicBezTo>
                      <a:cubicBezTo>
                        <a:pt x="33" y="25"/>
                        <a:pt x="33" y="23"/>
                        <a:pt x="31" y="21"/>
                      </a:cubicBezTo>
                      <a:cubicBezTo>
                        <a:pt x="31" y="21"/>
                        <a:pt x="26" y="18"/>
                        <a:pt x="28" y="16"/>
                      </a:cubicBezTo>
                      <a:cubicBezTo>
                        <a:pt x="29" y="15"/>
                        <a:pt x="32" y="16"/>
                        <a:pt x="34" y="16"/>
                      </a:cubicBezTo>
                      <a:cubicBezTo>
                        <a:pt x="32" y="12"/>
                        <a:pt x="32" y="10"/>
                        <a:pt x="32" y="6"/>
                      </a:cubicBezTo>
                      <a:cubicBezTo>
                        <a:pt x="32" y="5"/>
                        <a:pt x="32" y="3"/>
                        <a:pt x="30" y="2"/>
                      </a:cubicBezTo>
                      <a:cubicBezTo>
                        <a:pt x="30" y="1"/>
                        <a:pt x="27" y="0"/>
                        <a:pt x="27" y="0"/>
                      </a:cubicBezTo>
                      <a:cubicBezTo>
                        <a:pt x="27" y="2"/>
                        <a:pt x="33" y="7"/>
                        <a:pt x="28" y="9"/>
                      </a:cubicBezTo>
                      <a:cubicBezTo>
                        <a:pt x="25" y="11"/>
                        <a:pt x="24" y="14"/>
                        <a:pt x="23" y="18"/>
                      </a:cubicBezTo>
                      <a:cubicBezTo>
                        <a:pt x="22" y="19"/>
                        <a:pt x="22" y="22"/>
                        <a:pt x="21" y="22"/>
                      </a:cubicBezTo>
                      <a:cubicBezTo>
                        <a:pt x="19" y="23"/>
                        <a:pt x="19" y="25"/>
                        <a:pt x="18" y="27"/>
                      </a:cubicBezTo>
                      <a:cubicBezTo>
                        <a:pt x="17" y="29"/>
                        <a:pt x="16" y="31"/>
                        <a:pt x="15" y="33"/>
                      </a:cubicBezTo>
                      <a:cubicBezTo>
                        <a:pt x="13" y="35"/>
                        <a:pt x="12" y="31"/>
                        <a:pt x="11" y="31"/>
                      </a:cubicBezTo>
                      <a:cubicBezTo>
                        <a:pt x="6" y="31"/>
                        <a:pt x="3" y="35"/>
                        <a:pt x="2" y="39"/>
                      </a:cubicBezTo>
                      <a:cubicBezTo>
                        <a:pt x="2" y="40"/>
                        <a:pt x="0" y="41"/>
                        <a:pt x="1" y="42"/>
                      </a:cubicBezTo>
                      <a:cubicBezTo>
                        <a:pt x="2" y="43"/>
                        <a:pt x="3" y="44"/>
                        <a:pt x="4" y="45"/>
                      </a:cubicBezTo>
                      <a:cubicBezTo>
                        <a:pt x="4" y="46"/>
                        <a:pt x="5" y="44"/>
                        <a:pt x="5" y="45"/>
                      </a:cubicBezTo>
                      <a:cubicBezTo>
                        <a:pt x="6" y="46"/>
                        <a:pt x="7" y="47"/>
                        <a:pt x="7" y="48"/>
                      </a:cubicBezTo>
                      <a:cubicBezTo>
                        <a:pt x="8" y="50"/>
                        <a:pt x="7" y="53"/>
                        <a:pt x="7" y="55"/>
                      </a:cubicBezTo>
                      <a:cubicBezTo>
                        <a:pt x="10" y="54"/>
                        <a:pt x="13" y="54"/>
                        <a:pt x="16" y="54"/>
                      </a:cubicBezTo>
                      <a:cubicBezTo>
                        <a:pt x="20" y="54"/>
                        <a:pt x="25" y="55"/>
                        <a:pt x="29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7" name="Freeform 756">
                  <a:extLst>
                    <a:ext uri="{FF2B5EF4-FFF2-40B4-BE49-F238E27FC236}">
                      <a16:creationId xmlns:a16="http://schemas.microsoft.com/office/drawing/2014/main" id="{68F1F039-3711-5140-94F9-D8A21A7C1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2673" y="7566070"/>
                  <a:ext cx="153338" cy="335598"/>
                </a:xfrm>
                <a:custGeom>
                  <a:avLst/>
                  <a:gdLst>
                    <a:gd name="T0" fmla="*/ 11 w 15"/>
                    <a:gd name="T1" fmla="*/ 0 h 31"/>
                    <a:gd name="T2" fmla="*/ 9 w 15"/>
                    <a:gd name="T3" fmla="*/ 4 h 31"/>
                    <a:gd name="T4" fmla="*/ 4 w 15"/>
                    <a:gd name="T5" fmla="*/ 5 h 31"/>
                    <a:gd name="T6" fmla="*/ 1 w 15"/>
                    <a:gd name="T7" fmla="*/ 8 h 31"/>
                    <a:gd name="T8" fmla="*/ 3 w 15"/>
                    <a:gd name="T9" fmla="*/ 13 h 31"/>
                    <a:gd name="T10" fmla="*/ 6 w 15"/>
                    <a:gd name="T11" fmla="*/ 31 h 31"/>
                    <a:gd name="T12" fmla="*/ 11 w 15"/>
                    <a:gd name="T13" fmla="*/ 30 h 31"/>
                    <a:gd name="T14" fmla="*/ 11 w 15"/>
                    <a:gd name="T15" fmla="*/ 27 h 31"/>
                    <a:gd name="T16" fmla="*/ 11 w 15"/>
                    <a:gd name="T17" fmla="*/ 18 h 31"/>
                    <a:gd name="T18" fmla="*/ 15 w 15"/>
                    <a:gd name="T19" fmla="*/ 9 h 31"/>
                    <a:gd name="T20" fmla="*/ 14 w 15"/>
                    <a:gd name="T21" fmla="*/ 3 h 31"/>
                    <a:gd name="T22" fmla="*/ 11 w 15"/>
                    <a:gd name="T23" fmla="*/ 0 h 31"/>
                    <a:gd name="T24" fmla="*/ 11 w 15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31">
                      <a:moveTo>
                        <a:pt x="11" y="0"/>
                      </a:moveTo>
                      <a:cubicBezTo>
                        <a:pt x="9" y="2"/>
                        <a:pt x="10" y="2"/>
                        <a:pt x="9" y="4"/>
                      </a:cubicBezTo>
                      <a:cubicBezTo>
                        <a:pt x="8" y="6"/>
                        <a:pt x="6" y="5"/>
                        <a:pt x="4" y="5"/>
                      </a:cubicBezTo>
                      <a:cubicBezTo>
                        <a:pt x="4" y="5"/>
                        <a:pt x="2" y="7"/>
                        <a:pt x="1" y="8"/>
                      </a:cubicBezTo>
                      <a:cubicBezTo>
                        <a:pt x="0" y="9"/>
                        <a:pt x="2" y="11"/>
                        <a:pt x="3" y="13"/>
                      </a:cubicBezTo>
                      <a:cubicBezTo>
                        <a:pt x="7" y="18"/>
                        <a:pt x="4" y="25"/>
                        <a:pt x="6" y="31"/>
                      </a:cubicBezTo>
                      <a:cubicBezTo>
                        <a:pt x="7" y="31"/>
                        <a:pt x="9" y="31"/>
                        <a:pt x="11" y="30"/>
                      </a:cubicBezTo>
                      <a:cubicBezTo>
                        <a:pt x="12" y="30"/>
                        <a:pt x="12" y="29"/>
                        <a:pt x="11" y="27"/>
                      </a:cubicBezTo>
                      <a:cubicBezTo>
                        <a:pt x="11" y="24"/>
                        <a:pt x="11" y="21"/>
                        <a:pt x="11" y="18"/>
                      </a:cubicBezTo>
                      <a:cubicBezTo>
                        <a:pt x="11" y="14"/>
                        <a:pt x="14" y="12"/>
                        <a:pt x="15" y="9"/>
                      </a:cubicBezTo>
                      <a:cubicBezTo>
                        <a:pt x="15" y="6"/>
                        <a:pt x="15" y="5"/>
                        <a:pt x="14" y="3"/>
                      </a:cubicBezTo>
                      <a:cubicBezTo>
                        <a:pt x="14" y="3"/>
                        <a:pt x="11" y="0"/>
                        <a:pt x="11" y="0"/>
                      </a:cubicBezTo>
                      <a:cubicBezTo>
                        <a:pt x="10" y="1"/>
                        <a:pt x="11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8" name="Freeform 757">
                  <a:extLst>
                    <a:ext uri="{FF2B5EF4-FFF2-40B4-BE49-F238E27FC236}">
                      <a16:creationId xmlns:a16="http://schemas.microsoft.com/office/drawing/2014/main" id="{91D50DB9-5584-B542-8D6E-F0886FC51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7223" y="7481245"/>
                  <a:ext cx="602900" cy="553180"/>
                </a:xfrm>
                <a:custGeom>
                  <a:avLst/>
                  <a:gdLst>
                    <a:gd name="T0" fmla="*/ 31 w 59"/>
                    <a:gd name="T1" fmla="*/ 42 h 51"/>
                    <a:gd name="T2" fmla="*/ 37 w 59"/>
                    <a:gd name="T3" fmla="*/ 37 h 51"/>
                    <a:gd name="T4" fmla="*/ 40 w 59"/>
                    <a:gd name="T5" fmla="*/ 36 h 51"/>
                    <a:gd name="T6" fmla="*/ 43 w 59"/>
                    <a:gd name="T7" fmla="*/ 38 h 51"/>
                    <a:gd name="T8" fmla="*/ 47 w 59"/>
                    <a:gd name="T9" fmla="*/ 32 h 51"/>
                    <a:gd name="T10" fmla="*/ 48 w 59"/>
                    <a:gd name="T11" fmla="*/ 28 h 51"/>
                    <a:gd name="T12" fmla="*/ 51 w 59"/>
                    <a:gd name="T13" fmla="*/ 27 h 51"/>
                    <a:gd name="T14" fmla="*/ 56 w 59"/>
                    <a:gd name="T15" fmla="*/ 14 h 51"/>
                    <a:gd name="T16" fmla="*/ 59 w 59"/>
                    <a:gd name="T17" fmla="*/ 11 h 51"/>
                    <a:gd name="T18" fmla="*/ 57 w 59"/>
                    <a:gd name="T19" fmla="*/ 8 h 51"/>
                    <a:gd name="T20" fmla="*/ 56 w 59"/>
                    <a:gd name="T21" fmla="*/ 6 h 51"/>
                    <a:gd name="T22" fmla="*/ 54 w 59"/>
                    <a:gd name="T23" fmla="*/ 1 h 51"/>
                    <a:gd name="T24" fmla="*/ 48 w 59"/>
                    <a:gd name="T25" fmla="*/ 5 h 51"/>
                    <a:gd name="T26" fmla="*/ 40 w 59"/>
                    <a:gd name="T27" fmla="*/ 4 h 51"/>
                    <a:gd name="T28" fmla="*/ 32 w 59"/>
                    <a:gd name="T29" fmla="*/ 6 h 51"/>
                    <a:gd name="T30" fmla="*/ 26 w 59"/>
                    <a:gd name="T31" fmla="*/ 4 h 51"/>
                    <a:gd name="T32" fmla="*/ 19 w 59"/>
                    <a:gd name="T33" fmla="*/ 3 h 51"/>
                    <a:gd name="T34" fmla="*/ 13 w 59"/>
                    <a:gd name="T35" fmla="*/ 1 h 51"/>
                    <a:gd name="T36" fmla="*/ 8 w 59"/>
                    <a:gd name="T37" fmla="*/ 3 h 51"/>
                    <a:gd name="T38" fmla="*/ 7 w 59"/>
                    <a:gd name="T39" fmla="*/ 6 h 51"/>
                    <a:gd name="T40" fmla="*/ 6 w 59"/>
                    <a:gd name="T41" fmla="*/ 10 h 51"/>
                    <a:gd name="T42" fmla="*/ 5 w 59"/>
                    <a:gd name="T43" fmla="*/ 16 h 51"/>
                    <a:gd name="T44" fmla="*/ 1 w 59"/>
                    <a:gd name="T45" fmla="*/ 24 h 51"/>
                    <a:gd name="T46" fmla="*/ 2 w 59"/>
                    <a:gd name="T47" fmla="*/ 38 h 51"/>
                    <a:gd name="T48" fmla="*/ 5 w 59"/>
                    <a:gd name="T49" fmla="*/ 38 h 51"/>
                    <a:gd name="T50" fmla="*/ 9 w 59"/>
                    <a:gd name="T51" fmla="*/ 39 h 51"/>
                    <a:gd name="T52" fmla="*/ 14 w 59"/>
                    <a:gd name="T53" fmla="*/ 43 h 51"/>
                    <a:gd name="T54" fmla="*/ 14 w 59"/>
                    <a:gd name="T55" fmla="*/ 45 h 51"/>
                    <a:gd name="T56" fmla="*/ 16 w 59"/>
                    <a:gd name="T57" fmla="*/ 48 h 51"/>
                    <a:gd name="T58" fmla="*/ 23 w 59"/>
                    <a:gd name="T59" fmla="*/ 47 h 51"/>
                    <a:gd name="T60" fmla="*/ 22 w 59"/>
                    <a:gd name="T61" fmla="*/ 48 h 51"/>
                    <a:gd name="T62" fmla="*/ 27 w 59"/>
                    <a:gd name="T63" fmla="*/ 47 h 51"/>
                    <a:gd name="T64" fmla="*/ 30 w 59"/>
                    <a:gd name="T65" fmla="*/ 47 h 51"/>
                    <a:gd name="T66" fmla="*/ 31 w 59"/>
                    <a:gd name="T67" fmla="*/ 42 h 51"/>
                    <a:gd name="T68" fmla="*/ 31 w 59"/>
                    <a:gd name="T69" fmla="*/ 4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" h="51">
                      <a:moveTo>
                        <a:pt x="31" y="42"/>
                      </a:moveTo>
                      <a:cubicBezTo>
                        <a:pt x="32" y="40"/>
                        <a:pt x="35" y="37"/>
                        <a:pt x="37" y="37"/>
                      </a:cubicBezTo>
                      <a:cubicBezTo>
                        <a:pt x="38" y="36"/>
                        <a:pt x="40" y="36"/>
                        <a:pt x="40" y="36"/>
                      </a:cubicBezTo>
                      <a:cubicBezTo>
                        <a:pt x="41" y="37"/>
                        <a:pt x="42" y="39"/>
                        <a:pt x="43" y="38"/>
                      </a:cubicBezTo>
                      <a:cubicBezTo>
                        <a:pt x="45" y="37"/>
                        <a:pt x="46" y="34"/>
                        <a:pt x="47" y="32"/>
                      </a:cubicBezTo>
                      <a:cubicBezTo>
                        <a:pt x="47" y="31"/>
                        <a:pt x="48" y="29"/>
                        <a:pt x="48" y="28"/>
                      </a:cubicBezTo>
                      <a:cubicBezTo>
                        <a:pt x="49" y="27"/>
                        <a:pt x="50" y="28"/>
                        <a:pt x="51" y="27"/>
                      </a:cubicBezTo>
                      <a:cubicBezTo>
                        <a:pt x="51" y="25"/>
                        <a:pt x="53" y="14"/>
                        <a:pt x="56" y="14"/>
                      </a:cubicBezTo>
                      <a:cubicBezTo>
                        <a:pt x="58" y="14"/>
                        <a:pt x="59" y="12"/>
                        <a:pt x="59" y="11"/>
                      </a:cubicBezTo>
                      <a:cubicBezTo>
                        <a:pt x="59" y="9"/>
                        <a:pt x="57" y="9"/>
                        <a:pt x="57" y="8"/>
                      </a:cubicBezTo>
                      <a:cubicBezTo>
                        <a:pt x="57" y="7"/>
                        <a:pt x="56" y="7"/>
                        <a:pt x="56" y="6"/>
                      </a:cubicBezTo>
                      <a:cubicBezTo>
                        <a:pt x="55" y="4"/>
                        <a:pt x="55" y="3"/>
                        <a:pt x="54" y="1"/>
                      </a:cubicBezTo>
                      <a:cubicBezTo>
                        <a:pt x="53" y="2"/>
                        <a:pt x="50" y="5"/>
                        <a:pt x="48" y="5"/>
                      </a:cubicBezTo>
                      <a:cubicBezTo>
                        <a:pt x="45" y="4"/>
                        <a:pt x="43" y="4"/>
                        <a:pt x="40" y="4"/>
                      </a:cubicBezTo>
                      <a:cubicBezTo>
                        <a:pt x="37" y="4"/>
                        <a:pt x="35" y="6"/>
                        <a:pt x="32" y="6"/>
                      </a:cubicBezTo>
                      <a:cubicBezTo>
                        <a:pt x="30" y="6"/>
                        <a:pt x="28" y="3"/>
                        <a:pt x="26" y="4"/>
                      </a:cubicBezTo>
                      <a:cubicBezTo>
                        <a:pt x="22" y="6"/>
                        <a:pt x="21" y="5"/>
                        <a:pt x="19" y="3"/>
                      </a:cubicBezTo>
                      <a:cubicBezTo>
                        <a:pt x="18" y="2"/>
                        <a:pt x="15" y="0"/>
                        <a:pt x="13" y="1"/>
                      </a:cubicBezTo>
                      <a:cubicBezTo>
                        <a:pt x="12" y="1"/>
                        <a:pt x="9" y="2"/>
                        <a:pt x="8" y="3"/>
                      </a:cubicBezTo>
                      <a:cubicBezTo>
                        <a:pt x="7" y="4"/>
                        <a:pt x="8" y="5"/>
                        <a:pt x="7" y="6"/>
                      </a:cubicBezTo>
                      <a:cubicBezTo>
                        <a:pt x="7" y="7"/>
                        <a:pt x="6" y="9"/>
                        <a:pt x="6" y="10"/>
                      </a:cubicBezTo>
                      <a:cubicBezTo>
                        <a:pt x="5" y="12"/>
                        <a:pt x="5" y="14"/>
                        <a:pt x="5" y="16"/>
                      </a:cubicBezTo>
                      <a:cubicBezTo>
                        <a:pt x="5" y="19"/>
                        <a:pt x="2" y="21"/>
                        <a:pt x="1" y="24"/>
                      </a:cubicBezTo>
                      <a:cubicBezTo>
                        <a:pt x="0" y="27"/>
                        <a:pt x="1" y="34"/>
                        <a:pt x="2" y="38"/>
                      </a:cubicBezTo>
                      <a:cubicBezTo>
                        <a:pt x="2" y="39"/>
                        <a:pt x="4" y="38"/>
                        <a:pt x="5" y="38"/>
                      </a:cubicBezTo>
                      <a:cubicBezTo>
                        <a:pt x="6" y="38"/>
                        <a:pt x="8" y="39"/>
                        <a:pt x="9" y="39"/>
                      </a:cubicBezTo>
                      <a:cubicBezTo>
                        <a:pt x="10" y="40"/>
                        <a:pt x="14" y="42"/>
                        <a:pt x="14" y="43"/>
                      </a:cubicBezTo>
                      <a:cubicBezTo>
                        <a:pt x="14" y="44"/>
                        <a:pt x="14" y="44"/>
                        <a:pt x="14" y="45"/>
                      </a:cubicBezTo>
                      <a:cubicBezTo>
                        <a:pt x="14" y="46"/>
                        <a:pt x="15" y="47"/>
                        <a:pt x="16" y="48"/>
                      </a:cubicBezTo>
                      <a:cubicBezTo>
                        <a:pt x="18" y="51"/>
                        <a:pt x="21" y="46"/>
                        <a:pt x="23" y="47"/>
                      </a:cubicBezTo>
                      <a:cubicBezTo>
                        <a:pt x="23" y="47"/>
                        <a:pt x="22" y="48"/>
                        <a:pt x="22" y="48"/>
                      </a:cubicBezTo>
                      <a:cubicBezTo>
                        <a:pt x="22" y="47"/>
                        <a:pt x="27" y="47"/>
                        <a:pt x="27" y="47"/>
                      </a:cubicBezTo>
                      <a:cubicBezTo>
                        <a:pt x="29" y="47"/>
                        <a:pt x="29" y="45"/>
                        <a:pt x="30" y="47"/>
                      </a:cubicBezTo>
                      <a:cubicBezTo>
                        <a:pt x="31" y="45"/>
                        <a:pt x="31" y="44"/>
                        <a:pt x="31" y="42"/>
                      </a:cubicBezTo>
                      <a:cubicBezTo>
                        <a:pt x="32" y="41"/>
                        <a:pt x="31" y="43"/>
                        <a:pt x="3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79" name="Freeform 758">
                  <a:extLst>
                    <a:ext uri="{FF2B5EF4-FFF2-40B4-BE49-F238E27FC236}">
                      <a16:creationId xmlns:a16="http://schemas.microsoft.com/office/drawing/2014/main" id="{86B0EC7E-281C-B844-9E33-2B62BC2D8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75087" y="7414862"/>
                  <a:ext cx="432136" cy="324533"/>
                </a:xfrm>
                <a:custGeom>
                  <a:avLst/>
                  <a:gdLst>
                    <a:gd name="T0" fmla="*/ 35 w 42"/>
                    <a:gd name="T1" fmla="*/ 20 h 30"/>
                    <a:gd name="T2" fmla="*/ 41 w 42"/>
                    <a:gd name="T3" fmla="*/ 17 h 30"/>
                    <a:gd name="T4" fmla="*/ 38 w 42"/>
                    <a:gd name="T5" fmla="*/ 13 h 30"/>
                    <a:gd name="T6" fmla="*/ 33 w 42"/>
                    <a:gd name="T7" fmla="*/ 10 h 30"/>
                    <a:gd name="T8" fmla="*/ 32 w 42"/>
                    <a:gd name="T9" fmla="*/ 7 h 30"/>
                    <a:gd name="T10" fmla="*/ 30 w 42"/>
                    <a:gd name="T11" fmla="*/ 1 h 30"/>
                    <a:gd name="T12" fmla="*/ 26 w 42"/>
                    <a:gd name="T13" fmla="*/ 0 h 30"/>
                    <a:gd name="T14" fmla="*/ 22 w 42"/>
                    <a:gd name="T15" fmla="*/ 2 h 30"/>
                    <a:gd name="T16" fmla="*/ 19 w 42"/>
                    <a:gd name="T17" fmla="*/ 4 h 30"/>
                    <a:gd name="T18" fmla="*/ 17 w 42"/>
                    <a:gd name="T19" fmla="*/ 5 h 30"/>
                    <a:gd name="T20" fmla="*/ 11 w 42"/>
                    <a:gd name="T21" fmla="*/ 10 h 30"/>
                    <a:gd name="T22" fmla="*/ 9 w 42"/>
                    <a:gd name="T23" fmla="*/ 10 h 30"/>
                    <a:gd name="T24" fmla="*/ 7 w 42"/>
                    <a:gd name="T25" fmla="*/ 14 h 30"/>
                    <a:gd name="T26" fmla="*/ 5 w 42"/>
                    <a:gd name="T27" fmla="*/ 16 h 30"/>
                    <a:gd name="T28" fmla="*/ 2 w 42"/>
                    <a:gd name="T29" fmla="*/ 18 h 30"/>
                    <a:gd name="T30" fmla="*/ 1 w 42"/>
                    <a:gd name="T31" fmla="*/ 24 h 30"/>
                    <a:gd name="T32" fmla="*/ 8 w 42"/>
                    <a:gd name="T33" fmla="*/ 28 h 30"/>
                    <a:gd name="T34" fmla="*/ 16 w 42"/>
                    <a:gd name="T35" fmla="*/ 30 h 30"/>
                    <a:gd name="T36" fmla="*/ 15 w 42"/>
                    <a:gd name="T37" fmla="*/ 22 h 30"/>
                    <a:gd name="T38" fmla="*/ 26 w 42"/>
                    <a:gd name="T39" fmla="*/ 22 h 30"/>
                    <a:gd name="T40" fmla="*/ 35 w 42"/>
                    <a:gd name="T41" fmla="*/ 20 h 30"/>
                    <a:gd name="T42" fmla="*/ 35 w 42"/>
                    <a:gd name="T43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2" h="30">
                      <a:moveTo>
                        <a:pt x="35" y="20"/>
                      </a:moveTo>
                      <a:cubicBezTo>
                        <a:pt x="37" y="17"/>
                        <a:pt x="40" y="20"/>
                        <a:pt x="41" y="17"/>
                      </a:cubicBezTo>
                      <a:cubicBezTo>
                        <a:pt x="42" y="16"/>
                        <a:pt x="39" y="13"/>
                        <a:pt x="38" y="13"/>
                      </a:cubicBezTo>
                      <a:cubicBezTo>
                        <a:pt x="37" y="15"/>
                        <a:pt x="34" y="11"/>
                        <a:pt x="33" y="10"/>
                      </a:cubicBezTo>
                      <a:cubicBezTo>
                        <a:pt x="33" y="9"/>
                        <a:pt x="33" y="8"/>
                        <a:pt x="32" y="7"/>
                      </a:cubicBezTo>
                      <a:cubicBezTo>
                        <a:pt x="30" y="5"/>
                        <a:pt x="30" y="4"/>
                        <a:pt x="30" y="1"/>
                      </a:cubicBezTo>
                      <a:cubicBezTo>
                        <a:pt x="29" y="1"/>
                        <a:pt x="27" y="0"/>
                        <a:pt x="26" y="0"/>
                      </a:cubicBezTo>
                      <a:cubicBezTo>
                        <a:pt x="24" y="1"/>
                        <a:pt x="23" y="2"/>
                        <a:pt x="22" y="2"/>
                      </a:cubicBezTo>
                      <a:cubicBezTo>
                        <a:pt x="21" y="3"/>
                        <a:pt x="20" y="4"/>
                        <a:pt x="19" y="4"/>
                      </a:cubicBezTo>
                      <a:cubicBezTo>
                        <a:pt x="18" y="6"/>
                        <a:pt x="18" y="4"/>
                        <a:pt x="17" y="5"/>
                      </a:cubicBezTo>
                      <a:cubicBezTo>
                        <a:pt x="15" y="6"/>
                        <a:pt x="13" y="11"/>
                        <a:pt x="11" y="10"/>
                      </a:cubicBezTo>
                      <a:cubicBezTo>
                        <a:pt x="10" y="10"/>
                        <a:pt x="9" y="8"/>
                        <a:pt x="9" y="10"/>
                      </a:cubicBezTo>
                      <a:cubicBezTo>
                        <a:pt x="8" y="11"/>
                        <a:pt x="8" y="13"/>
                        <a:pt x="7" y="14"/>
                      </a:cubicBezTo>
                      <a:cubicBezTo>
                        <a:pt x="7" y="15"/>
                        <a:pt x="7" y="16"/>
                        <a:pt x="5" y="16"/>
                      </a:cubicBezTo>
                      <a:cubicBezTo>
                        <a:pt x="5" y="16"/>
                        <a:pt x="1" y="17"/>
                        <a:pt x="2" y="18"/>
                      </a:cubicBezTo>
                      <a:cubicBezTo>
                        <a:pt x="5" y="20"/>
                        <a:pt x="0" y="23"/>
                        <a:pt x="1" y="24"/>
                      </a:cubicBezTo>
                      <a:cubicBezTo>
                        <a:pt x="3" y="25"/>
                        <a:pt x="5" y="30"/>
                        <a:pt x="8" y="28"/>
                      </a:cubicBezTo>
                      <a:cubicBezTo>
                        <a:pt x="11" y="26"/>
                        <a:pt x="13" y="27"/>
                        <a:pt x="16" y="30"/>
                      </a:cubicBezTo>
                      <a:cubicBezTo>
                        <a:pt x="15" y="27"/>
                        <a:pt x="15" y="24"/>
                        <a:pt x="15" y="22"/>
                      </a:cubicBezTo>
                      <a:cubicBezTo>
                        <a:pt x="19" y="22"/>
                        <a:pt x="22" y="22"/>
                        <a:pt x="26" y="22"/>
                      </a:cubicBezTo>
                      <a:cubicBezTo>
                        <a:pt x="29" y="22"/>
                        <a:pt x="34" y="23"/>
                        <a:pt x="35" y="20"/>
                      </a:cubicBezTo>
                      <a:cubicBezTo>
                        <a:pt x="36" y="18"/>
                        <a:pt x="35" y="20"/>
                        <a:pt x="3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0" name="Freeform 759">
                  <a:extLst>
                    <a:ext uri="{FF2B5EF4-FFF2-40B4-BE49-F238E27FC236}">
                      <a16:creationId xmlns:a16="http://schemas.microsoft.com/office/drawing/2014/main" id="{0F506168-5EBF-7A4F-894E-801FE49A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4338" y="7654574"/>
                  <a:ext cx="101063" cy="258152"/>
                </a:xfrm>
                <a:custGeom>
                  <a:avLst/>
                  <a:gdLst>
                    <a:gd name="T0" fmla="*/ 9 w 10"/>
                    <a:gd name="T1" fmla="*/ 10 h 24"/>
                    <a:gd name="T2" fmla="*/ 8 w 10"/>
                    <a:gd name="T3" fmla="*/ 6 h 24"/>
                    <a:gd name="T4" fmla="*/ 5 w 10"/>
                    <a:gd name="T5" fmla="*/ 0 h 24"/>
                    <a:gd name="T6" fmla="*/ 2 w 10"/>
                    <a:gd name="T7" fmla="*/ 0 h 24"/>
                    <a:gd name="T8" fmla="*/ 2 w 10"/>
                    <a:gd name="T9" fmla="*/ 3 h 24"/>
                    <a:gd name="T10" fmla="*/ 2 w 10"/>
                    <a:gd name="T11" fmla="*/ 9 h 24"/>
                    <a:gd name="T12" fmla="*/ 4 w 10"/>
                    <a:gd name="T13" fmla="*/ 15 h 24"/>
                    <a:gd name="T14" fmla="*/ 4 w 10"/>
                    <a:gd name="T15" fmla="*/ 21 h 24"/>
                    <a:gd name="T16" fmla="*/ 6 w 10"/>
                    <a:gd name="T17" fmla="*/ 23 h 24"/>
                    <a:gd name="T18" fmla="*/ 9 w 10"/>
                    <a:gd name="T19" fmla="*/ 23 h 24"/>
                    <a:gd name="T20" fmla="*/ 9 w 10"/>
                    <a:gd name="T21" fmla="*/ 10 h 24"/>
                    <a:gd name="T22" fmla="*/ 9 w 10"/>
                    <a:gd name="T23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24">
                      <a:moveTo>
                        <a:pt x="9" y="10"/>
                      </a:moveTo>
                      <a:cubicBezTo>
                        <a:pt x="9" y="9"/>
                        <a:pt x="9" y="7"/>
                        <a:pt x="8" y="6"/>
                      </a:cubicBezTo>
                      <a:cubicBezTo>
                        <a:pt x="7" y="5"/>
                        <a:pt x="4" y="1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0" y="0"/>
                        <a:pt x="2" y="2"/>
                        <a:pt x="2" y="3"/>
                      </a:cubicBezTo>
                      <a:cubicBezTo>
                        <a:pt x="3" y="5"/>
                        <a:pt x="2" y="7"/>
                        <a:pt x="2" y="9"/>
                      </a:cubicBezTo>
                      <a:cubicBezTo>
                        <a:pt x="1" y="12"/>
                        <a:pt x="3" y="12"/>
                        <a:pt x="4" y="15"/>
                      </a:cubicBezTo>
                      <a:cubicBezTo>
                        <a:pt x="4" y="17"/>
                        <a:pt x="3" y="19"/>
                        <a:pt x="4" y="21"/>
                      </a:cubicBezTo>
                      <a:cubicBezTo>
                        <a:pt x="4" y="22"/>
                        <a:pt x="5" y="23"/>
                        <a:pt x="6" y="23"/>
                      </a:cubicBezTo>
                      <a:cubicBezTo>
                        <a:pt x="7" y="24"/>
                        <a:pt x="10" y="24"/>
                        <a:pt x="9" y="23"/>
                      </a:cubicBezTo>
                      <a:cubicBezTo>
                        <a:pt x="9" y="19"/>
                        <a:pt x="9" y="15"/>
                        <a:pt x="9" y="10"/>
                      </a:cubicBezTo>
                      <a:cubicBezTo>
                        <a:pt x="9" y="7"/>
                        <a:pt x="9" y="13"/>
                        <a:pt x="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1" name="Freeform 760">
                  <a:extLst>
                    <a:ext uri="{FF2B5EF4-FFF2-40B4-BE49-F238E27FC236}">
                      <a16:creationId xmlns:a16="http://schemas.microsoft.com/office/drawing/2014/main" id="{DCFAF9BD-A5EB-4B43-B650-DB00EF10D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25230" y="7665640"/>
                  <a:ext cx="324101" cy="335598"/>
                </a:xfrm>
                <a:custGeom>
                  <a:avLst/>
                  <a:gdLst>
                    <a:gd name="T0" fmla="*/ 26 w 32"/>
                    <a:gd name="T1" fmla="*/ 4 h 31"/>
                    <a:gd name="T2" fmla="*/ 21 w 32"/>
                    <a:gd name="T3" fmla="*/ 5 h 31"/>
                    <a:gd name="T4" fmla="*/ 15 w 32"/>
                    <a:gd name="T5" fmla="*/ 1 h 31"/>
                    <a:gd name="T6" fmla="*/ 13 w 32"/>
                    <a:gd name="T7" fmla="*/ 1 h 31"/>
                    <a:gd name="T8" fmla="*/ 10 w 32"/>
                    <a:gd name="T9" fmla="*/ 2 h 31"/>
                    <a:gd name="T10" fmla="*/ 6 w 32"/>
                    <a:gd name="T11" fmla="*/ 2 h 31"/>
                    <a:gd name="T12" fmla="*/ 4 w 32"/>
                    <a:gd name="T13" fmla="*/ 3 h 31"/>
                    <a:gd name="T14" fmla="*/ 3 w 32"/>
                    <a:gd name="T15" fmla="*/ 6 h 31"/>
                    <a:gd name="T16" fmla="*/ 5 w 32"/>
                    <a:gd name="T17" fmla="*/ 7 h 31"/>
                    <a:gd name="T18" fmla="*/ 3 w 32"/>
                    <a:gd name="T19" fmla="*/ 9 h 31"/>
                    <a:gd name="T20" fmla="*/ 5 w 32"/>
                    <a:gd name="T21" fmla="*/ 12 h 31"/>
                    <a:gd name="T22" fmla="*/ 3 w 32"/>
                    <a:gd name="T23" fmla="*/ 13 h 31"/>
                    <a:gd name="T24" fmla="*/ 2 w 32"/>
                    <a:gd name="T25" fmla="*/ 16 h 31"/>
                    <a:gd name="T26" fmla="*/ 2 w 32"/>
                    <a:gd name="T27" fmla="*/ 19 h 31"/>
                    <a:gd name="T28" fmla="*/ 3 w 32"/>
                    <a:gd name="T29" fmla="*/ 23 h 31"/>
                    <a:gd name="T30" fmla="*/ 7 w 32"/>
                    <a:gd name="T31" fmla="*/ 26 h 31"/>
                    <a:gd name="T32" fmla="*/ 7 w 32"/>
                    <a:gd name="T33" fmla="*/ 31 h 31"/>
                    <a:gd name="T34" fmla="*/ 19 w 32"/>
                    <a:gd name="T35" fmla="*/ 28 h 31"/>
                    <a:gd name="T36" fmla="*/ 26 w 32"/>
                    <a:gd name="T37" fmla="*/ 28 h 31"/>
                    <a:gd name="T38" fmla="*/ 30 w 32"/>
                    <a:gd name="T39" fmla="*/ 26 h 31"/>
                    <a:gd name="T40" fmla="*/ 28 w 32"/>
                    <a:gd name="T41" fmla="*/ 21 h 31"/>
                    <a:gd name="T42" fmla="*/ 30 w 32"/>
                    <a:gd name="T43" fmla="*/ 15 h 31"/>
                    <a:gd name="T44" fmla="*/ 26 w 32"/>
                    <a:gd name="T45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2" h="31">
                      <a:moveTo>
                        <a:pt x="26" y="4"/>
                      </a:moveTo>
                      <a:cubicBezTo>
                        <a:pt x="24" y="4"/>
                        <a:pt x="23" y="6"/>
                        <a:pt x="21" y="5"/>
                      </a:cubicBezTo>
                      <a:cubicBezTo>
                        <a:pt x="19" y="5"/>
                        <a:pt x="17" y="0"/>
                        <a:pt x="15" y="1"/>
                      </a:cubicBezTo>
                      <a:cubicBezTo>
                        <a:pt x="14" y="2"/>
                        <a:pt x="13" y="2"/>
                        <a:pt x="13" y="1"/>
                      </a:cubicBezTo>
                      <a:cubicBezTo>
                        <a:pt x="12" y="0"/>
                        <a:pt x="11" y="2"/>
                        <a:pt x="10" y="2"/>
                      </a:cubicBezTo>
                      <a:cubicBezTo>
                        <a:pt x="8" y="3"/>
                        <a:pt x="7" y="2"/>
                        <a:pt x="6" y="2"/>
                      </a:cubicBezTo>
                      <a:cubicBezTo>
                        <a:pt x="5" y="1"/>
                        <a:pt x="5" y="3"/>
                        <a:pt x="4" y="3"/>
                      </a:cubicBezTo>
                      <a:cubicBezTo>
                        <a:pt x="3" y="3"/>
                        <a:pt x="2" y="5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8"/>
                        <a:pt x="3" y="9"/>
                        <a:pt x="3" y="9"/>
                      </a:cubicBezTo>
                      <a:cubicBezTo>
                        <a:pt x="3" y="10"/>
                        <a:pt x="5" y="11"/>
                        <a:pt x="5" y="12"/>
                      </a:cubicBezTo>
                      <a:cubicBezTo>
                        <a:pt x="5" y="12"/>
                        <a:pt x="3" y="11"/>
                        <a:pt x="3" y="13"/>
                      </a:cubicBezTo>
                      <a:cubicBezTo>
                        <a:pt x="3" y="14"/>
                        <a:pt x="4" y="16"/>
                        <a:pt x="2" y="16"/>
                      </a:cubicBezTo>
                      <a:cubicBezTo>
                        <a:pt x="3" y="17"/>
                        <a:pt x="3" y="18"/>
                        <a:pt x="2" y="19"/>
                      </a:cubicBezTo>
                      <a:cubicBezTo>
                        <a:pt x="2" y="21"/>
                        <a:pt x="0" y="21"/>
                        <a:pt x="3" y="23"/>
                      </a:cubicBezTo>
                      <a:cubicBezTo>
                        <a:pt x="4" y="23"/>
                        <a:pt x="6" y="24"/>
                        <a:pt x="7" y="26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11" y="30"/>
                        <a:pt x="14" y="28"/>
                        <a:pt x="19" y="28"/>
                      </a:cubicBezTo>
                      <a:cubicBezTo>
                        <a:pt x="21" y="27"/>
                        <a:pt x="24" y="28"/>
                        <a:pt x="26" y="28"/>
                      </a:cubicBezTo>
                      <a:cubicBezTo>
                        <a:pt x="28" y="28"/>
                        <a:pt x="31" y="29"/>
                        <a:pt x="30" y="26"/>
                      </a:cubicBezTo>
                      <a:cubicBezTo>
                        <a:pt x="30" y="24"/>
                        <a:pt x="29" y="23"/>
                        <a:pt x="28" y="21"/>
                      </a:cubicBezTo>
                      <a:cubicBezTo>
                        <a:pt x="28" y="19"/>
                        <a:pt x="29" y="17"/>
                        <a:pt x="30" y="15"/>
                      </a:cubicBezTo>
                      <a:cubicBezTo>
                        <a:pt x="31" y="11"/>
                        <a:pt x="32" y="4"/>
                        <a:pt x="2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2" name="Freeform 761">
                  <a:extLst>
                    <a:ext uri="{FF2B5EF4-FFF2-40B4-BE49-F238E27FC236}">
                      <a16:creationId xmlns:a16="http://schemas.microsoft.com/office/drawing/2014/main" id="{D82F9B1A-E043-5642-9C37-F655ADDB0D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0544" y="7654574"/>
                  <a:ext cx="233496" cy="324533"/>
                </a:xfrm>
                <a:custGeom>
                  <a:avLst/>
                  <a:gdLst>
                    <a:gd name="T0" fmla="*/ 19 w 23"/>
                    <a:gd name="T1" fmla="*/ 13 h 30"/>
                    <a:gd name="T2" fmla="*/ 18 w 23"/>
                    <a:gd name="T3" fmla="*/ 6 h 30"/>
                    <a:gd name="T4" fmla="*/ 17 w 23"/>
                    <a:gd name="T5" fmla="*/ 0 h 30"/>
                    <a:gd name="T6" fmla="*/ 3 w 23"/>
                    <a:gd name="T7" fmla="*/ 0 h 30"/>
                    <a:gd name="T8" fmla="*/ 4 w 23"/>
                    <a:gd name="T9" fmla="*/ 11 h 30"/>
                    <a:gd name="T10" fmla="*/ 1 w 23"/>
                    <a:gd name="T11" fmla="*/ 22 h 30"/>
                    <a:gd name="T12" fmla="*/ 3 w 23"/>
                    <a:gd name="T13" fmla="*/ 30 h 30"/>
                    <a:gd name="T14" fmla="*/ 10 w 23"/>
                    <a:gd name="T15" fmla="*/ 29 h 30"/>
                    <a:gd name="T16" fmla="*/ 23 w 23"/>
                    <a:gd name="T17" fmla="*/ 24 h 30"/>
                    <a:gd name="T18" fmla="*/ 20 w 23"/>
                    <a:gd name="T19" fmla="*/ 19 h 30"/>
                    <a:gd name="T20" fmla="*/ 19 w 23"/>
                    <a:gd name="T21" fmla="*/ 13 h 30"/>
                    <a:gd name="T22" fmla="*/ 19 w 23"/>
                    <a:gd name="T2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30">
                      <a:moveTo>
                        <a:pt x="19" y="13"/>
                      </a:moveTo>
                      <a:cubicBezTo>
                        <a:pt x="17" y="11"/>
                        <a:pt x="18" y="8"/>
                        <a:pt x="18" y="6"/>
                      </a:cubicBezTo>
                      <a:cubicBezTo>
                        <a:pt x="19" y="4"/>
                        <a:pt x="16" y="2"/>
                        <a:pt x="17" y="0"/>
                      </a:cubicBezTo>
                      <a:cubicBezTo>
                        <a:pt x="12" y="0"/>
                        <a:pt x="8" y="0"/>
                        <a:pt x="3" y="0"/>
                      </a:cubicBezTo>
                      <a:cubicBezTo>
                        <a:pt x="3" y="3"/>
                        <a:pt x="4" y="7"/>
                        <a:pt x="4" y="11"/>
                      </a:cubicBezTo>
                      <a:cubicBezTo>
                        <a:pt x="4" y="15"/>
                        <a:pt x="0" y="18"/>
                        <a:pt x="1" y="22"/>
                      </a:cubicBezTo>
                      <a:cubicBezTo>
                        <a:pt x="2" y="25"/>
                        <a:pt x="4" y="26"/>
                        <a:pt x="3" y="30"/>
                      </a:cubicBezTo>
                      <a:cubicBezTo>
                        <a:pt x="6" y="30"/>
                        <a:pt x="7" y="30"/>
                        <a:pt x="10" y="29"/>
                      </a:cubicBezTo>
                      <a:cubicBezTo>
                        <a:pt x="15" y="28"/>
                        <a:pt x="19" y="26"/>
                        <a:pt x="23" y="24"/>
                      </a:cubicBezTo>
                      <a:cubicBezTo>
                        <a:pt x="21" y="23"/>
                        <a:pt x="20" y="21"/>
                        <a:pt x="20" y="19"/>
                      </a:cubicBezTo>
                      <a:cubicBezTo>
                        <a:pt x="20" y="17"/>
                        <a:pt x="20" y="15"/>
                        <a:pt x="19" y="13"/>
                      </a:cubicBezTo>
                      <a:cubicBezTo>
                        <a:pt x="17" y="11"/>
                        <a:pt x="20" y="15"/>
                        <a:pt x="19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3" name="Freeform 762">
                  <a:extLst>
                    <a:ext uri="{FF2B5EF4-FFF2-40B4-BE49-F238E27FC236}">
                      <a16:creationId xmlns:a16="http://schemas.microsoft.com/office/drawing/2014/main" id="{EFD1E275-E8A6-ED4E-BA78-6A8FDD5A3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8253" y="7687764"/>
                  <a:ext cx="153338" cy="195458"/>
                </a:xfrm>
                <a:custGeom>
                  <a:avLst/>
                  <a:gdLst>
                    <a:gd name="T0" fmla="*/ 12 w 15"/>
                    <a:gd name="T1" fmla="*/ 14 h 18"/>
                    <a:gd name="T2" fmla="*/ 14 w 15"/>
                    <a:gd name="T3" fmla="*/ 6 h 18"/>
                    <a:gd name="T4" fmla="*/ 5 w 15"/>
                    <a:gd name="T5" fmla="*/ 3 h 18"/>
                    <a:gd name="T6" fmla="*/ 1 w 15"/>
                    <a:gd name="T7" fmla="*/ 8 h 18"/>
                    <a:gd name="T8" fmla="*/ 4 w 15"/>
                    <a:gd name="T9" fmla="*/ 12 h 18"/>
                    <a:gd name="T10" fmla="*/ 7 w 15"/>
                    <a:gd name="T11" fmla="*/ 16 h 18"/>
                    <a:gd name="T12" fmla="*/ 10 w 15"/>
                    <a:gd name="T13" fmla="*/ 16 h 18"/>
                    <a:gd name="T14" fmla="*/ 12 w 15"/>
                    <a:gd name="T15" fmla="*/ 14 h 18"/>
                    <a:gd name="T16" fmla="*/ 12 w 15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8">
                      <a:moveTo>
                        <a:pt x="12" y="14"/>
                      </a:moveTo>
                      <a:cubicBezTo>
                        <a:pt x="15" y="13"/>
                        <a:pt x="15" y="8"/>
                        <a:pt x="14" y="6"/>
                      </a:cubicBezTo>
                      <a:cubicBezTo>
                        <a:pt x="12" y="2"/>
                        <a:pt x="8" y="0"/>
                        <a:pt x="5" y="3"/>
                      </a:cubicBezTo>
                      <a:cubicBezTo>
                        <a:pt x="3" y="4"/>
                        <a:pt x="0" y="6"/>
                        <a:pt x="1" y="8"/>
                      </a:cubicBezTo>
                      <a:cubicBezTo>
                        <a:pt x="2" y="10"/>
                        <a:pt x="2" y="11"/>
                        <a:pt x="4" y="12"/>
                      </a:cubicBezTo>
                      <a:cubicBezTo>
                        <a:pt x="5" y="14"/>
                        <a:pt x="5" y="15"/>
                        <a:pt x="7" y="16"/>
                      </a:cubicBezTo>
                      <a:cubicBezTo>
                        <a:pt x="8" y="17"/>
                        <a:pt x="9" y="18"/>
                        <a:pt x="10" y="16"/>
                      </a:cubicBezTo>
                      <a:cubicBezTo>
                        <a:pt x="10" y="15"/>
                        <a:pt x="11" y="15"/>
                        <a:pt x="12" y="14"/>
                      </a:cubicBezTo>
                      <a:cubicBezTo>
                        <a:pt x="14" y="13"/>
                        <a:pt x="11" y="15"/>
                        <a:pt x="12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4" name="Freeform 763">
                  <a:extLst>
                    <a:ext uri="{FF2B5EF4-FFF2-40B4-BE49-F238E27FC236}">
                      <a16:creationId xmlns:a16="http://schemas.microsoft.com/office/drawing/2014/main" id="{E74046BA-2D5B-4D47-976F-5DF1879FE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8862" y="7772587"/>
                  <a:ext cx="226522" cy="228650"/>
                </a:xfrm>
                <a:custGeom>
                  <a:avLst/>
                  <a:gdLst>
                    <a:gd name="T0" fmla="*/ 21 w 22"/>
                    <a:gd name="T1" fmla="*/ 17 h 21"/>
                    <a:gd name="T2" fmla="*/ 19 w 22"/>
                    <a:gd name="T3" fmla="*/ 13 h 21"/>
                    <a:gd name="T4" fmla="*/ 16 w 22"/>
                    <a:gd name="T5" fmla="*/ 11 h 21"/>
                    <a:gd name="T6" fmla="*/ 16 w 22"/>
                    <a:gd name="T7" fmla="*/ 6 h 21"/>
                    <a:gd name="T8" fmla="*/ 13 w 22"/>
                    <a:gd name="T9" fmla="*/ 8 h 21"/>
                    <a:gd name="T10" fmla="*/ 9 w 22"/>
                    <a:gd name="T11" fmla="*/ 1 h 21"/>
                    <a:gd name="T12" fmla="*/ 5 w 22"/>
                    <a:gd name="T13" fmla="*/ 4 h 21"/>
                    <a:gd name="T14" fmla="*/ 0 w 22"/>
                    <a:gd name="T15" fmla="*/ 9 h 21"/>
                    <a:gd name="T16" fmla="*/ 12 w 22"/>
                    <a:gd name="T17" fmla="*/ 18 h 21"/>
                    <a:gd name="T18" fmla="*/ 19 w 22"/>
                    <a:gd name="T19" fmla="*/ 21 h 21"/>
                    <a:gd name="T20" fmla="*/ 21 w 22"/>
                    <a:gd name="T21" fmla="*/ 17 h 21"/>
                    <a:gd name="T22" fmla="*/ 21 w 22"/>
                    <a:gd name="T2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1">
                      <a:moveTo>
                        <a:pt x="21" y="17"/>
                      </a:moveTo>
                      <a:cubicBezTo>
                        <a:pt x="22" y="15"/>
                        <a:pt x="20" y="14"/>
                        <a:pt x="19" y="13"/>
                      </a:cubicBezTo>
                      <a:cubicBezTo>
                        <a:pt x="18" y="13"/>
                        <a:pt x="14" y="12"/>
                        <a:pt x="16" y="11"/>
                      </a:cubicBezTo>
                      <a:cubicBezTo>
                        <a:pt x="17" y="10"/>
                        <a:pt x="17" y="7"/>
                        <a:pt x="16" y="6"/>
                      </a:cubicBezTo>
                      <a:cubicBezTo>
                        <a:pt x="15" y="4"/>
                        <a:pt x="14" y="8"/>
                        <a:pt x="13" y="8"/>
                      </a:cubicBezTo>
                      <a:cubicBezTo>
                        <a:pt x="10" y="8"/>
                        <a:pt x="11" y="0"/>
                        <a:pt x="9" y="1"/>
                      </a:cubicBezTo>
                      <a:cubicBezTo>
                        <a:pt x="8" y="2"/>
                        <a:pt x="6" y="3"/>
                        <a:pt x="5" y="4"/>
                      </a:cubicBezTo>
                      <a:cubicBezTo>
                        <a:pt x="4" y="6"/>
                        <a:pt x="2" y="7"/>
                        <a:pt x="0" y="9"/>
                      </a:cubicBezTo>
                      <a:cubicBezTo>
                        <a:pt x="5" y="12"/>
                        <a:pt x="8" y="15"/>
                        <a:pt x="12" y="18"/>
                      </a:cubicBezTo>
                      <a:cubicBezTo>
                        <a:pt x="14" y="20"/>
                        <a:pt x="16" y="21"/>
                        <a:pt x="19" y="21"/>
                      </a:cubicBezTo>
                      <a:cubicBezTo>
                        <a:pt x="22" y="21"/>
                        <a:pt x="20" y="19"/>
                        <a:pt x="21" y="17"/>
                      </a:cubicBezTo>
                      <a:cubicBezTo>
                        <a:pt x="22" y="15"/>
                        <a:pt x="21" y="19"/>
                        <a:pt x="21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5" name="Freeform 764">
                  <a:extLst>
                    <a:ext uri="{FF2B5EF4-FFF2-40B4-BE49-F238E27FC236}">
                      <a16:creationId xmlns:a16="http://schemas.microsoft.com/office/drawing/2014/main" id="{E776D197-907C-A446-AE30-3567E4EF0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8551" y="7555004"/>
                  <a:ext cx="355468" cy="317157"/>
                </a:xfrm>
                <a:custGeom>
                  <a:avLst/>
                  <a:gdLst>
                    <a:gd name="T0" fmla="*/ 10 w 35"/>
                    <a:gd name="T1" fmla="*/ 16 h 29"/>
                    <a:gd name="T2" fmla="*/ 20 w 35"/>
                    <a:gd name="T3" fmla="*/ 17 h 29"/>
                    <a:gd name="T4" fmla="*/ 21 w 35"/>
                    <a:gd name="T5" fmla="*/ 23 h 29"/>
                    <a:gd name="T6" fmla="*/ 25 w 35"/>
                    <a:gd name="T7" fmla="*/ 21 h 29"/>
                    <a:gd name="T8" fmla="*/ 29 w 35"/>
                    <a:gd name="T9" fmla="*/ 27 h 29"/>
                    <a:gd name="T10" fmla="*/ 31 w 35"/>
                    <a:gd name="T11" fmla="*/ 26 h 29"/>
                    <a:gd name="T12" fmla="*/ 33 w 35"/>
                    <a:gd name="T13" fmla="*/ 25 h 29"/>
                    <a:gd name="T14" fmla="*/ 33 w 35"/>
                    <a:gd name="T15" fmla="*/ 23 h 29"/>
                    <a:gd name="T16" fmla="*/ 35 w 35"/>
                    <a:gd name="T17" fmla="*/ 22 h 29"/>
                    <a:gd name="T18" fmla="*/ 34 w 35"/>
                    <a:gd name="T19" fmla="*/ 19 h 29"/>
                    <a:gd name="T20" fmla="*/ 33 w 35"/>
                    <a:gd name="T21" fmla="*/ 16 h 29"/>
                    <a:gd name="T22" fmla="*/ 33 w 35"/>
                    <a:gd name="T23" fmla="*/ 12 h 29"/>
                    <a:gd name="T24" fmla="*/ 32 w 35"/>
                    <a:gd name="T25" fmla="*/ 8 h 29"/>
                    <a:gd name="T26" fmla="*/ 26 w 35"/>
                    <a:gd name="T27" fmla="*/ 2 h 29"/>
                    <a:gd name="T28" fmla="*/ 24 w 35"/>
                    <a:gd name="T29" fmla="*/ 3 h 29"/>
                    <a:gd name="T30" fmla="*/ 22 w 35"/>
                    <a:gd name="T31" fmla="*/ 3 h 29"/>
                    <a:gd name="T32" fmla="*/ 19 w 35"/>
                    <a:gd name="T33" fmla="*/ 3 h 29"/>
                    <a:gd name="T34" fmla="*/ 18 w 35"/>
                    <a:gd name="T35" fmla="*/ 3 h 29"/>
                    <a:gd name="T36" fmla="*/ 15 w 35"/>
                    <a:gd name="T37" fmla="*/ 2 h 29"/>
                    <a:gd name="T38" fmla="*/ 10 w 35"/>
                    <a:gd name="T39" fmla="*/ 1 h 29"/>
                    <a:gd name="T40" fmla="*/ 5 w 35"/>
                    <a:gd name="T41" fmla="*/ 1 h 29"/>
                    <a:gd name="T42" fmla="*/ 5 w 35"/>
                    <a:gd name="T43" fmla="*/ 4 h 29"/>
                    <a:gd name="T44" fmla="*/ 3 w 35"/>
                    <a:gd name="T45" fmla="*/ 6 h 29"/>
                    <a:gd name="T46" fmla="*/ 0 w 35"/>
                    <a:gd name="T47" fmla="*/ 8 h 29"/>
                    <a:gd name="T48" fmla="*/ 3 w 35"/>
                    <a:gd name="T49" fmla="*/ 13 h 29"/>
                    <a:gd name="T50" fmla="*/ 8 w 35"/>
                    <a:gd name="T51" fmla="*/ 19 h 29"/>
                    <a:gd name="T52" fmla="*/ 10 w 35"/>
                    <a:gd name="T53" fmla="*/ 16 h 29"/>
                    <a:gd name="T54" fmla="*/ 10 w 35"/>
                    <a:gd name="T55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29">
                      <a:moveTo>
                        <a:pt x="10" y="16"/>
                      </a:moveTo>
                      <a:cubicBezTo>
                        <a:pt x="14" y="14"/>
                        <a:pt x="18" y="12"/>
                        <a:pt x="20" y="17"/>
                      </a:cubicBezTo>
                      <a:cubicBezTo>
                        <a:pt x="22" y="19"/>
                        <a:pt x="21" y="20"/>
                        <a:pt x="21" y="23"/>
                      </a:cubicBezTo>
                      <a:cubicBezTo>
                        <a:pt x="22" y="24"/>
                        <a:pt x="24" y="21"/>
                        <a:pt x="25" y="21"/>
                      </a:cubicBezTo>
                      <a:cubicBezTo>
                        <a:pt x="27" y="20"/>
                        <a:pt x="27" y="29"/>
                        <a:pt x="29" y="27"/>
                      </a:cubicBezTo>
                      <a:cubicBezTo>
                        <a:pt x="30" y="27"/>
                        <a:pt x="30" y="26"/>
                        <a:pt x="31" y="26"/>
                      </a:cubicBezTo>
                      <a:cubicBezTo>
                        <a:pt x="31" y="25"/>
                        <a:pt x="33" y="26"/>
                        <a:pt x="33" y="25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3" y="21"/>
                        <a:pt x="35" y="22"/>
                        <a:pt x="35" y="22"/>
                      </a:cubicBezTo>
                      <a:cubicBezTo>
                        <a:pt x="35" y="21"/>
                        <a:pt x="32" y="20"/>
                        <a:pt x="34" y="19"/>
                      </a:cubicBezTo>
                      <a:cubicBezTo>
                        <a:pt x="35" y="18"/>
                        <a:pt x="35" y="17"/>
                        <a:pt x="33" y="16"/>
                      </a:cubicBezTo>
                      <a:cubicBezTo>
                        <a:pt x="32" y="15"/>
                        <a:pt x="34" y="13"/>
                        <a:pt x="33" y="12"/>
                      </a:cubicBezTo>
                      <a:cubicBezTo>
                        <a:pt x="32" y="11"/>
                        <a:pt x="33" y="10"/>
                        <a:pt x="32" y="8"/>
                      </a:cubicBezTo>
                      <a:cubicBezTo>
                        <a:pt x="31" y="7"/>
                        <a:pt x="29" y="0"/>
                        <a:pt x="26" y="2"/>
                      </a:cubicBezTo>
                      <a:cubicBezTo>
                        <a:pt x="26" y="2"/>
                        <a:pt x="25" y="3"/>
                        <a:pt x="24" y="3"/>
                      </a:cubicBezTo>
                      <a:cubicBezTo>
                        <a:pt x="23" y="3"/>
                        <a:pt x="23" y="3"/>
                        <a:pt x="22" y="3"/>
                      </a:cubicBezTo>
                      <a:cubicBezTo>
                        <a:pt x="21" y="4"/>
                        <a:pt x="20" y="3"/>
                        <a:pt x="19" y="3"/>
                      </a:cubicBezTo>
                      <a:cubicBezTo>
                        <a:pt x="18" y="3"/>
                        <a:pt x="18" y="4"/>
                        <a:pt x="18" y="3"/>
                      </a:cubicBezTo>
                      <a:cubicBezTo>
                        <a:pt x="16" y="2"/>
                        <a:pt x="17" y="2"/>
                        <a:pt x="15" y="2"/>
                      </a:cubicBezTo>
                      <a:cubicBezTo>
                        <a:pt x="12" y="3"/>
                        <a:pt x="12" y="1"/>
                        <a:pt x="10" y="1"/>
                      </a:cubicBezTo>
                      <a:cubicBezTo>
                        <a:pt x="8" y="0"/>
                        <a:pt x="6" y="0"/>
                        <a:pt x="5" y="1"/>
                      </a:cubicBezTo>
                      <a:cubicBezTo>
                        <a:pt x="5" y="2"/>
                        <a:pt x="3" y="3"/>
                        <a:pt x="5" y="4"/>
                      </a:cubicBezTo>
                      <a:cubicBezTo>
                        <a:pt x="6" y="5"/>
                        <a:pt x="5" y="6"/>
                        <a:pt x="3" y="6"/>
                      </a:cubicBezTo>
                      <a:cubicBezTo>
                        <a:pt x="1" y="6"/>
                        <a:pt x="0" y="6"/>
                        <a:pt x="0" y="8"/>
                      </a:cubicBezTo>
                      <a:cubicBezTo>
                        <a:pt x="1" y="10"/>
                        <a:pt x="2" y="11"/>
                        <a:pt x="3" y="13"/>
                      </a:cubicBezTo>
                      <a:cubicBezTo>
                        <a:pt x="5" y="15"/>
                        <a:pt x="6" y="16"/>
                        <a:pt x="8" y="19"/>
                      </a:cubicBezTo>
                      <a:cubicBezTo>
                        <a:pt x="9" y="18"/>
                        <a:pt x="9" y="17"/>
                        <a:pt x="10" y="16"/>
                      </a:cubicBezTo>
                      <a:cubicBezTo>
                        <a:pt x="11" y="16"/>
                        <a:pt x="10" y="17"/>
                        <a:pt x="10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6" name="Freeform 765">
                  <a:extLst>
                    <a:ext uri="{FF2B5EF4-FFF2-40B4-BE49-F238E27FC236}">
                      <a16:creationId xmlns:a16="http://schemas.microsoft.com/office/drawing/2014/main" id="{756C80CF-A978-F443-9A4C-9F98A2709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4459" y="7566069"/>
                  <a:ext cx="163794" cy="77445"/>
                </a:xfrm>
                <a:custGeom>
                  <a:avLst/>
                  <a:gdLst>
                    <a:gd name="T0" fmla="*/ 10 w 16"/>
                    <a:gd name="T1" fmla="*/ 5 h 7"/>
                    <a:gd name="T2" fmla="*/ 14 w 16"/>
                    <a:gd name="T3" fmla="*/ 3 h 7"/>
                    <a:gd name="T4" fmla="*/ 14 w 16"/>
                    <a:gd name="T5" fmla="*/ 0 h 7"/>
                    <a:gd name="T6" fmla="*/ 7 w 16"/>
                    <a:gd name="T7" fmla="*/ 0 h 7"/>
                    <a:gd name="T8" fmla="*/ 4 w 16"/>
                    <a:gd name="T9" fmla="*/ 0 h 7"/>
                    <a:gd name="T10" fmla="*/ 0 w 16"/>
                    <a:gd name="T11" fmla="*/ 1 h 7"/>
                    <a:gd name="T12" fmla="*/ 3 w 16"/>
                    <a:gd name="T13" fmla="*/ 3 h 7"/>
                    <a:gd name="T14" fmla="*/ 7 w 16"/>
                    <a:gd name="T15" fmla="*/ 3 h 7"/>
                    <a:gd name="T16" fmla="*/ 9 w 16"/>
                    <a:gd name="T17" fmla="*/ 7 h 7"/>
                    <a:gd name="T18" fmla="*/ 10 w 16"/>
                    <a:gd name="T1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7">
                      <a:moveTo>
                        <a:pt x="10" y="5"/>
                      </a:moveTo>
                      <a:cubicBezTo>
                        <a:pt x="11" y="5"/>
                        <a:pt x="16" y="5"/>
                        <a:pt x="14" y="3"/>
                      </a:cubicBezTo>
                      <a:cubicBezTo>
                        <a:pt x="12" y="2"/>
                        <a:pt x="14" y="1"/>
                        <a:pt x="14" y="0"/>
                      </a:cubicBezTo>
                      <a:cubicBezTo>
                        <a:pt x="12" y="0"/>
                        <a:pt x="9" y="0"/>
                        <a:pt x="7" y="0"/>
                      </a:cubicBezTo>
                      <a:cubicBezTo>
                        <a:pt x="5" y="0"/>
                        <a:pt x="5" y="1"/>
                        <a:pt x="4" y="0"/>
                      </a:cubicBezTo>
                      <a:cubicBezTo>
                        <a:pt x="2" y="0"/>
                        <a:pt x="2" y="0"/>
                        <a:pt x="0" y="1"/>
                      </a:cubicBezTo>
                      <a:cubicBezTo>
                        <a:pt x="1" y="2"/>
                        <a:pt x="1" y="3"/>
                        <a:pt x="3" y="3"/>
                      </a:cubicBezTo>
                      <a:cubicBezTo>
                        <a:pt x="4" y="3"/>
                        <a:pt x="7" y="3"/>
                        <a:pt x="7" y="3"/>
                      </a:cubicBezTo>
                      <a:cubicBezTo>
                        <a:pt x="5" y="5"/>
                        <a:pt x="7" y="6"/>
                        <a:pt x="9" y="7"/>
                      </a:cubicBezTo>
                      <a:cubicBezTo>
                        <a:pt x="9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7" name="Freeform 766">
                  <a:extLst>
                    <a:ext uri="{FF2B5EF4-FFF2-40B4-BE49-F238E27FC236}">
                      <a16:creationId xmlns:a16="http://schemas.microsoft.com/office/drawing/2014/main" id="{2D92B8D1-A376-4449-9530-4D3E87B9A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4003" y="7492310"/>
                  <a:ext cx="153338" cy="44255"/>
                </a:xfrm>
                <a:custGeom>
                  <a:avLst/>
                  <a:gdLst>
                    <a:gd name="T0" fmla="*/ 4 w 15"/>
                    <a:gd name="T1" fmla="*/ 4 h 4"/>
                    <a:gd name="T2" fmla="*/ 9 w 15"/>
                    <a:gd name="T3" fmla="*/ 3 h 4"/>
                    <a:gd name="T4" fmla="*/ 15 w 15"/>
                    <a:gd name="T5" fmla="*/ 2 h 4"/>
                    <a:gd name="T6" fmla="*/ 8 w 15"/>
                    <a:gd name="T7" fmla="*/ 1 h 4"/>
                    <a:gd name="T8" fmla="*/ 0 w 15"/>
                    <a:gd name="T9" fmla="*/ 4 h 4"/>
                    <a:gd name="T10" fmla="*/ 4 w 15"/>
                    <a:gd name="T11" fmla="*/ 4 h 4"/>
                    <a:gd name="T12" fmla="*/ 4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4" y="4"/>
                      </a:moveTo>
                      <a:cubicBezTo>
                        <a:pt x="6" y="3"/>
                        <a:pt x="7" y="2"/>
                        <a:pt x="9" y="3"/>
                      </a:cubicBezTo>
                      <a:cubicBezTo>
                        <a:pt x="10" y="3"/>
                        <a:pt x="14" y="4"/>
                        <a:pt x="15" y="2"/>
                      </a:cubicBezTo>
                      <a:cubicBezTo>
                        <a:pt x="15" y="3"/>
                        <a:pt x="9" y="0"/>
                        <a:pt x="8" y="1"/>
                      </a:cubicBezTo>
                      <a:cubicBezTo>
                        <a:pt x="5" y="2"/>
                        <a:pt x="1" y="0"/>
                        <a:pt x="0" y="4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5" y="4"/>
                        <a:pt x="4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8" name="Freeform 767">
                  <a:extLst>
                    <a:ext uri="{FF2B5EF4-FFF2-40B4-BE49-F238E27FC236}">
                      <a16:creationId xmlns:a16="http://schemas.microsoft.com/office/drawing/2014/main" id="{24F6F76B-54DA-E54C-AD0E-53D186D60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3094" y="6732612"/>
                  <a:ext cx="613353" cy="737570"/>
                </a:xfrm>
                <a:custGeom>
                  <a:avLst/>
                  <a:gdLst>
                    <a:gd name="T0" fmla="*/ 5 w 60"/>
                    <a:gd name="T1" fmla="*/ 57 h 68"/>
                    <a:gd name="T2" fmla="*/ 15 w 60"/>
                    <a:gd name="T3" fmla="*/ 57 h 68"/>
                    <a:gd name="T4" fmla="*/ 18 w 60"/>
                    <a:gd name="T5" fmla="*/ 59 h 68"/>
                    <a:gd name="T6" fmla="*/ 21 w 60"/>
                    <a:gd name="T7" fmla="*/ 63 h 68"/>
                    <a:gd name="T8" fmla="*/ 27 w 60"/>
                    <a:gd name="T9" fmla="*/ 64 h 68"/>
                    <a:gd name="T10" fmla="*/ 32 w 60"/>
                    <a:gd name="T11" fmla="*/ 64 h 68"/>
                    <a:gd name="T12" fmla="*/ 35 w 60"/>
                    <a:gd name="T13" fmla="*/ 62 h 68"/>
                    <a:gd name="T14" fmla="*/ 39 w 60"/>
                    <a:gd name="T15" fmla="*/ 62 h 68"/>
                    <a:gd name="T16" fmla="*/ 44 w 60"/>
                    <a:gd name="T17" fmla="*/ 61 h 68"/>
                    <a:gd name="T18" fmla="*/ 53 w 60"/>
                    <a:gd name="T19" fmla="*/ 61 h 68"/>
                    <a:gd name="T20" fmla="*/ 58 w 60"/>
                    <a:gd name="T21" fmla="*/ 61 h 68"/>
                    <a:gd name="T22" fmla="*/ 58 w 60"/>
                    <a:gd name="T23" fmla="*/ 54 h 68"/>
                    <a:gd name="T24" fmla="*/ 56 w 60"/>
                    <a:gd name="T25" fmla="*/ 38 h 68"/>
                    <a:gd name="T26" fmla="*/ 52 w 60"/>
                    <a:gd name="T27" fmla="*/ 12 h 68"/>
                    <a:gd name="T28" fmla="*/ 60 w 60"/>
                    <a:gd name="T29" fmla="*/ 12 h 68"/>
                    <a:gd name="T30" fmla="*/ 43 w 60"/>
                    <a:gd name="T31" fmla="*/ 0 h 68"/>
                    <a:gd name="T32" fmla="*/ 42 w 60"/>
                    <a:gd name="T33" fmla="*/ 7 h 68"/>
                    <a:gd name="T34" fmla="*/ 37 w 60"/>
                    <a:gd name="T35" fmla="*/ 7 h 68"/>
                    <a:gd name="T36" fmla="*/ 29 w 60"/>
                    <a:gd name="T37" fmla="*/ 7 h 68"/>
                    <a:gd name="T38" fmla="*/ 26 w 60"/>
                    <a:gd name="T39" fmla="*/ 7 h 68"/>
                    <a:gd name="T40" fmla="*/ 26 w 60"/>
                    <a:gd name="T41" fmla="*/ 12 h 68"/>
                    <a:gd name="T42" fmla="*/ 26 w 60"/>
                    <a:gd name="T43" fmla="*/ 19 h 68"/>
                    <a:gd name="T44" fmla="*/ 20 w 60"/>
                    <a:gd name="T45" fmla="*/ 25 h 68"/>
                    <a:gd name="T46" fmla="*/ 20 w 60"/>
                    <a:gd name="T47" fmla="*/ 32 h 68"/>
                    <a:gd name="T48" fmla="*/ 16 w 60"/>
                    <a:gd name="T49" fmla="*/ 32 h 68"/>
                    <a:gd name="T50" fmla="*/ 3 w 60"/>
                    <a:gd name="T51" fmla="*/ 32 h 68"/>
                    <a:gd name="T52" fmla="*/ 1 w 60"/>
                    <a:gd name="T53" fmla="*/ 33 h 68"/>
                    <a:gd name="T54" fmla="*/ 4 w 60"/>
                    <a:gd name="T55" fmla="*/ 36 h 68"/>
                    <a:gd name="T56" fmla="*/ 3 w 60"/>
                    <a:gd name="T57" fmla="*/ 41 h 68"/>
                    <a:gd name="T58" fmla="*/ 6 w 60"/>
                    <a:gd name="T59" fmla="*/ 48 h 68"/>
                    <a:gd name="T60" fmla="*/ 3 w 60"/>
                    <a:gd name="T61" fmla="*/ 58 h 68"/>
                    <a:gd name="T62" fmla="*/ 5 w 60"/>
                    <a:gd name="T6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8">
                      <a:moveTo>
                        <a:pt x="5" y="57"/>
                      </a:moveTo>
                      <a:cubicBezTo>
                        <a:pt x="7" y="57"/>
                        <a:pt x="13" y="55"/>
                        <a:pt x="15" y="57"/>
                      </a:cubicBezTo>
                      <a:cubicBezTo>
                        <a:pt x="16" y="58"/>
                        <a:pt x="17" y="58"/>
                        <a:pt x="18" y="59"/>
                      </a:cubicBezTo>
                      <a:cubicBezTo>
                        <a:pt x="19" y="61"/>
                        <a:pt x="20" y="62"/>
                        <a:pt x="21" y="63"/>
                      </a:cubicBezTo>
                      <a:cubicBezTo>
                        <a:pt x="22" y="64"/>
                        <a:pt x="26" y="68"/>
                        <a:pt x="27" y="64"/>
                      </a:cubicBezTo>
                      <a:cubicBezTo>
                        <a:pt x="28" y="58"/>
                        <a:pt x="30" y="65"/>
                        <a:pt x="32" y="64"/>
                      </a:cubicBezTo>
                      <a:cubicBezTo>
                        <a:pt x="33" y="62"/>
                        <a:pt x="33" y="62"/>
                        <a:pt x="35" y="62"/>
                      </a:cubicBezTo>
                      <a:cubicBezTo>
                        <a:pt x="37" y="62"/>
                        <a:pt x="38" y="62"/>
                        <a:pt x="39" y="62"/>
                      </a:cubicBezTo>
                      <a:cubicBezTo>
                        <a:pt x="41" y="61"/>
                        <a:pt x="43" y="61"/>
                        <a:pt x="44" y="61"/>
                      </a:cubicBezTo>
                      <a:cubicBezTo>
                        <a:pt x="47" y="61"/>
                        <a:pt x="50" y="61"/>
                        <a:pt x="53" y="61"/>
                      </a:cubicBezTo>
                      <a:cubicBezTo>
                        <a:pt x="54" y="61"/>
                        <a:pt x="57" y="62"/>
                        <a:pt x="58" y="61"/>
                      </a:cubicBezTo>
                      <a:cubicBezTo>
                        <a:pt x="59" y="61"/>
                        <a:pt x="58" y="55"/>
                        <a:pt x="58" y="54"/>
                      </a:cubicBezTo>
                      <a:cubicBezTo>
                        <a:pt x="57" y="48"/>
                        <a:pt x="56" y="43"/>
                        <a:pt x="56" y="38"/>
                      </a:cubicBezTo>
                      <a:cubicBezTo>
                        <a:pt x="55" y="29"/>
                        <a:pt x="53" y="21"/>
                        <a:pt x="52" y="12"/>
                      </a:cubicBezTo>
                      <a:cubicBezTo>
                        <a:pt x="55" y="12"/>
                        <a:pt x="58" y="12"/>
                        <a:pt x="60" y="12"/>
                      </a:cubicBezTo>
                      <a:cubicBezTo>
                        <a:pt x="54" y="8"/>
                        <a:pt x="48" y="4"/>
                        <a:pt x="43" y="0"/>
                      </a:cubicBezTo>
                      <a:cubicBezTo>
                        <a:pt x="43" y="1"/>
                        <a:pt x="43" y="7"/>
                        <a:pt x="42" y="7"/>
                      </a:cubicBezTo>
                      <a:cubicBezTo>
                        <a:pt x="41" y="7"/>
                        <a:pt x="39" y="7"/>
                        <a:pt x="37" y="7"/>
                      </a:cubicBezTo>
                      <a:cubicBezTo>
                        <a:pt x="35" y="7"/>
                        <a:pt x="32" y="7"/>
                        <a:pt x="29" y="7"/>
                      </a:cubicBezTo>
                      <a:cubicBezTo>
                        <a:pt x="29" y="7"/>
                        <a:pt x="26" y="7"/>
                        <a:pt x="26" y="7"/>
                      </a:cubicBezTo>
                      <a:cubicBezTo>
                        <a:pt x="25" y="8"/>
                        <a:pt x="26" y="11"/>
                        <a:pt x="26" y="12"/>
                      </a:cubicBezTo>
                      <a:cubicBezTo>
                        <a:pt x="26" y="14"/>
                        <a:pt x="26" y="17"/>
                        <a:pt x="26" y="19"/>
                      </a:cubicBezTo>
                      <a:cubicBezTo>
                        <a:pt x="26" y="22"/>
                        <a:pt x="20" y="21"/>
                        <a:pt x="20" y="25"/>
                      </a:cubicBezTo>
                      <a:cubicBezTo>
                        <a:pt x="20" y="26"/>
                        <a:pt x="21" y="31"/>
                        <a:pt x="20" y="32"/>
                      </a:cubicBezTo>
                      <a:cubicBezTo>
                        <a:pt x="20" y="32"/>
                        <a:pt x="17" y="32"/>
                        <a:pt x="16" y="32"/>
                      </a:cubicBezTo>
                      <a:cubicBezTo>
                        <a:pt x="12" y="32"/>
                        <a:pt x="7" y="32"/>
                        <a:pt x="3" y="32"/>
                      </a:cubicBezTo>
                      <a:cubicBezTo>
                        <a:pt x="2" y="32"/>
                        <a:pt x="0" y="31"/>
                        <a:pt x="1" y="33"/>
                      </a:cubicBezTo>
                      <a:cubicBezTo>
                        <a:pt x="2" y="34"/>
                        <a:pt x="3" y="35"/>
                        <a:pt x="4" y="36"/>
                      </a:cubicBezTo>
                      <a:cubicBezTo>
                        <a:pt x="5" y="38"/>
                        <a:pt x="4" y="40"/>
                        <a:pt x="3" y="41"/>
                      </a:cubicBezTo>
                      <a:cubicBezTo>
                        <a:pt x="3" y="44"/>
                        <a:pt x="6" y="45"/>
                        <a:pt x="6" y="48"/>
                      </a:cubicBezTo>
                      <a:cubicBezTo>
                        <a:pt x="7" y="51"/>
                        <a:pt x="4" y="55"/>
                        <a:pt x="3" y="58"/>
                      </a:cubicBezTo>
                      <a:cubicBezTo>
                        <a:pt x="4" y="58"/>
                        <a:pt x="4" y="57"/>
                        <a:pt x="5" y="5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9" name="Freeform 768">
                  <a:extLst>
                    <a:ext uri="{FF2B5EF4-FFF2-40B4-BE49-F238E27FC236}">
                      <a16:creationId xmlns:a16="http://schemas.microsoft.com/office/drawing/2014/main" id="{29061CE3-842E-7747-A65F-1DC9D0794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3094" y="7341107"/>
                  <a:ext cx="296221" cy="247091"/>
                </a:xfrm>
                <a:custGeom>
                  <a:avLst/>
                  <a:gdLst>
                    <a:gd name="T0" fmla="*/ 8 w 29"/>
                    <a:gd name="T1" fmla="*/ 22 h 23"/>
                    <a:gd name="T2" fmla="*/ 10 w 29"/>
                    <a:gd name="T3" fmla="*/ 21 h 23"/>
                    <a:gd name="T4" fmla="*/ 15 w 29"/>
                    <a:gd name="T5" fmla="*/ 21 h 23"/>
                    <a:gd name="T6" fmla="*/ 23 w 29"/>
                    <a:gd name="T7" fmla="*/ 21 h 23"/>
                    <a:gd name="T8" fmla="*/ 27 w 29"/>
                    <a:gd name="T9" fmla="*/ 22 h 23"/>
                    <a:gd name="T10" fmla="*/ 29 w 29"/>
                    <a:gd name="T11" fmla="*/ 19 h 23"/>
                    <a:gd name="T12" fmla="*/ 25 w 29"/>
                    <a:gd name="T13" fmla="*/ 14 h 23"/>
                    <a:gd name="T14" fmla="*/ 25 w 29"/>
                    <a:gd name="T15" fmla="*/ 10 h 23"/>
                    <a:gd name="T16" fmla="*/ 19 w 29"/>
                    <a:gd name="T17" fmla="*/ 4 h 23"/>
                    <a:gd name="T18" fmla="*/ 9 w 29"/>
                    <a:gd name="T19" fmla="*/ 1 h 23"/>
                    <a:gd name="T20" fmla="*/ 5 w 29"/>
                    <a:gd name="T21" fmla="*/ 1 h 23"/>
                    <a:gd name="T22" fmla="*/ 2 w 29"/>
                    <a:gd name="T23" fmla="*/ 6 h 23"/>
                    <a:gd name="T24" fmla="*/ 1 w 29"/>
                    <a:gd name="T25" fmla="*/ 10 h 23"/>
                    <a:gd name="T26" fmla="*/ 2 w 29"/>
                    <a:gd name="T27" fmla="*/ 12 h 23"/>
                    <a:gd name="T28" fmla="*/ 2 w 29"/>
                    <a:gd name="T29" fmla="*/ 14 h 23"/>
                    <a:gd name="T30" fmla="*/ 4 w 29"/>
                    <a:gd name="T31" fmla="*/ 15 h 23"/>
                    <a:gd name="T32" fmla="*/ 9 w 29"/>
                    <a:gd name="T33" fmla="*/ 15 h 23"/>
                    <a:gd name="T34" fmla="*/ 10 w 29"/>
                    <a:gd name="T35" fmla="*/ 14 h 23"/>
                    <a:gd name="T36" fmla="*/ 17 w 29"/>
                    <a:gd name="T37" fmla="*/ 16 h 23"/>
                    <a:gd name="T38" fmla="*/ 11 w 29"/>
                    <a:gd name="T39" fmla="*/ 17 h 23"/>
                    <a:gd name="T40" fmla="*/ 6 w 29"/>
                    <a:gd name="T41" fmla="*/ 18 h 23"/>
                    <a:gd name="T42" fmla="*/ 3 w 29"/>
                    <a:gd name="T43" fmla="*/ 21 h 23"/>
                    <a:gd name="T44" fmla="*/ 5 w 29"/>
                    <a:gd name="T45" fmla="*/ 21 h 23"/>
                    <a:gd name="T46" fmla="*/ 8 w 29"/>
                    <a:gd name="T4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23">
                      <a:moveTo>
                        <a:pt x="8" y="22"/>
                      </a:moveTo>
                      <a:cubicBezTo>
                        <a:pt x="9" y="22"/>
                        <a:pt x="9" y="21"/>
                        <a:pt x="10" y="21"/>
                      </a:cubicBezTo>
                      <a:cubicBezTo>
                        <a:pt x="12" y="21"/>
                        <a:pt x="13" y="21"/>
                        <a:pt x="15" y="21"/>
                      </a:cubicBezTo>
                      <a:cubicBezTo>
                        <a:pt x="17" y="21"/>
                        <a:pt x="20" y="20"/>
                        <a:pt x="23" y="21"/>
                      </a:cubicBezTo>
                      <a:cubicBezTo>
                        <a:pt x="24" y="22"/>
                        <a:pt x="25" y="23"/>
                        <a:pt x="27" y="22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17"/>
                        <a:pt x="25" y="16"/>
                        <a:pt x="25" y="14"/>
                      </a:cubicBezTo>
                      <a:cubicBezTo>
                        <a:pt x="25" y="14"/>
                        <a:pt x="25" y="10"/>
                        <a:pt x="25" y="10"/>
                      </a:cubicBezTo>
                      <a:cubicBezTo>
                        <a:pt x="24" y="10"/>
                        <a:pt x="20" y="5"/>
                        <a:pt x="19" y="4"/>
                      </a:cubicBezTo>
                      <a:cubicBezTo>
                        <a:pt x="16" y="1"/>
                        <a:pt x="13" y="0"/>
                        <a:pt x="9" y="1"/>
                      </a:cubicBezTo>
                      <a:cubicBezTo>
                        <a:pt x="8" y="1"/>
                        <a:pt x="5" y="0"/>
                        <a:pt x="5" y="1"/>
                      </a:cubicBezTo>
                      <a:cubicBezTo>
                        <a:pt x="4" y="2"/>
                        <a:pt x="2" y="4"/>
                        <a:pt x="2" y="6"/>
                      </a:cubicBezTo>
                      <a:cubicBezTo>
                        <a:pt x="3" y="8"/>
                        <a:pt x="3" y="9"/>
                        <a:pt x="1" y="10"/>
                      </a:cubicBezTo>
                      <a:cubicBezTo>
                        <a:pt x="0" y="10"/>
                        <a:pt x="3" y="12"/>
                        <a:pt x="2" y="12"/>
                      </a:cubicBezTo>
                      <a:cubicBezTo>
                        <a:pt x="4" y="13"/>
                        <a:pt x="2" y="13"/>
                        <a:pt x="2" y="14"/>
                      </a:cubicBezTo>
                      <a:cubicBezTo>
                        <a:pt x="2" y="14"/>
                        <a:pt x="3" y="15"/>
                        <a:pt x="4" y="15"/>
                      </a:cubicBezTo>
                      <a:cubicBezTo>
                        <a:pt x="4" y="16"/>
                        <a:pt x="8" y="15"/>
                        <a:pt x="9" y="15"/>
                      </a:cubicBezTo>
                      <a:cubicBezTo>
                        <a:pt x="10" y="15"/>
                        <a:pt x="10" y="14"/>
                        <a:pt x="10" y="14"/>
                      </a:cubicBezTo>
                      <a:cubicBezTo>
                        <a:pt x="11" y="14"/>
                        <a:pt x="17" y="17"/>
                        <a:pt x="17" y="16"/>
                      </a:cubicBezTo>
                      <a:cubicBezTo>
                        <a:pt x="16" y="18"/>
                        <a:pt x="12" y="17"/>
                        <a:pt x="11" y="17"/>
                      </a:cubicBezTo>
                      <a:cubicBezTo>
                        <a:pt x="9" y="16"/>
                        <a:pt x="8" y="18"/>
                        <a:pt x="6" y="18"/>
                      </a:cubicBezTo>
                      <a:cubicBezTo>
                        <a:pt x="3" y="18"/>
                        <a:pt x="1" y="18"/>
                        <a:pt x="3" y="21"/>
                      </a:cubicBezTo>
                      <a:cubicBezTo>
                        <a:pt x="3" y="22"/>
                        <a:pt x="4" y="21"/>
                        <a:pt x="5" y="21"/>
                      </a:cubicBezTo>
                      <a:cubicBezTo>
                        <a:pt x="6" y="21"/>
                        <a:pt x="7" y="22"/>
                        <a:pt x="8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0" name="Freeform 769">
                  <a:extLst>
                    <a:ext uri="{FF2B5EF4-FFF2-40B4-BE49-F238E27FC236}">
                      <a16:creationId xmlns:a16="http://schemas.microsoft.com/office/drawing/2014/main" id="{E81826C3-1721-9A43-89E3-C1AB4473F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0983" y="6854309"/>
                  <a:ext cx="857301" cy="844522"/>
                </a:xfrm>
                <a:custGeom>
                  <a:avLst/>
                  <a:gdLst>
                    <a:gd name="T0" fmla="*/ 27 w 84"/>
                    <a:gd name="T1" fmla="*/ 1 h 78"/>
                    <a:gd name="T2" fmla="*/ 33 w 84"/>
                    <a:gd name="T3" fmla="*/ 45 h 78"/>
                    <a:gd name="T4" fmla="*/ 32 w 84"/>
                    <a:gd name="T5" fmla="*/ 50 h 78"/>
                    <a:gd name="T6" fmla="*/ 19 w 84"/>
                    <a:gd name="T7" fmla="*/ 50 h 78"/>
                    <a:gd name="T8" fmla="*/ 15 w 84"/>
                    <a:gd name="T9" fmla="*/ 50 h 78"/>
                    <a:gd name="T10" fmla="*/ 12 w 84"/>
                    <a:gd name="T11" fmla="*/ 51 h 78"/>
                    <a:gd name="T12" fmla="*/ 8 w 84"/>
                    <a:gd name="T13" fmla="*/ 51 h 78"/>
                    <a:gd name="T14" fmla="*/ 6 w 84"/>
                    <a:gd name="T15" fmla="*/ 52 h 78"/>
                    <a:gd name="T16" fmla="*/ 3 w 84"/>
                    <a:gd name="T17" fmla="*/ 50 h 78"/>
                    <a:gd name="T18" fmla="*/ 0 w 84"/>
                    <a:gd name="T19" fmla="*/ 55 h 78"/>
                    <a:gd name="T20" fmla="*/ 0 w 84"/>
                    <a:gd name="T21" fmla="*/ 59 h 78"/>
                    <a:gd name="T22" fmla="*/ 3 w 84"/>
                    <a:gd name="T23" fmla="*/ 63 h 78"/>
                    <a:gd name="T24" fmla="*/ 4 w 84"/>
                    <a:gd name="T25" fmla="*/ 67 h 78"/>
                    <a:gd name="T26" fmla="*/ 7 w 84"/>
                    <a:gd name="T27" fmla="*/ 68 h 78"/>
                    <a:gd name="T28" fmla="*/ 11 w 84"/>
                    <a:gd name="T29" fmla="*/ 68 h 78"/>
                    <a:gd name="T30" fmla="*/ 15 w 84"/>
                    <a:gd name="T31" fmla="*/ 66 h 78"/>
                    <a:gd name="T32" fmla="*/ 20 w 84"/>
                    <a:gd name="T33" fmla="*/ 75 h 78"/>
                    <a:gd name="T34" fmla="*/ 20 w 84"/>
                    <a:gd name="T35" fmla="*/ 77 h 78"/>
                    <a:gd name="T36" fmla="*/ 23 w 84"/>
                    <a:gd name="T37" fmla="*/ 77 h 78"/>
                    <a:gd name="T38" fmla="*/ 27 w 84"/>
                    <a:gd name="T39" fmla="*/ 77 h 78"/>
                    <a:gd name="T40" fmla="*/ 30 w 84"/>
                    <a:gd name="T41" fmla="*/ 77 h 78"/>
                    <a:gd name="T42" fmla="*/ 35 w 84"/>
                    <a:gd name="T43" fmla="*/ 71 h 78"/>
                    <a:gd name="T44" fmla="*/ 35 w 84"/>
                    <a:gd name="T45" fmla="*/ 69 h 78"/>
                    <a:gd name="T46" fmla="*/ 39 w 84"/>
                    <a:gd name="T47" fmla="*/ 67 h 78"/>
                    <a:gd name="T48" fmla="*/ 40 w 84"/>
                    <a:gd name="T49" fmla="*/ 63 h 78"/>
                    <a:gd name="T50" fmla="*/ 42 w 84"/>
                    <a:gd name="T51" fmla="*/ 62 h 78"/>
                    <a:gd name="T52" fmla="*/ 49 w 84"/>
                    <a:gd name="T53" fmla="*/ 57 h 78"/>
                    <a:gd name="T54" fmla="*/ 51 w 84"/>
                    <a:gd name="T55" fmla="*/ 57 h 78"/>
                    <a:gd name="T56" fmla="*/ 52 w 84"/>
                    <a:gd name="T57" fmla="*/ 56 h 78"/>
                    <a:gd name="T58" fmla="*/ 55 w 84"/>
                    <a:gd name="T59" fmla="*/ 54 h 78"/>
                    <a:gd name="T60" fmla="*/ 65 w 84"/>
                    <a:gd name="T61" fmla="*/ 53 h 78"/>
                    <a:gd name="T62" fmla="*/ 70 w 84"/>
                    <a:gd name="T63" fmla="*/ 52 h 78"/>
                    <a:gd name="T64" fmla="*/ 78 w 84"/>
                    <a:gd name="T65" fmla="*/ 51 h 78"/>
                    <a:gd name="T66" fmla="*/ 82 w 84"/>
                    <a:gd name="T67" fmla="*/ 31 h 78"/>
                    <a:gd name="T68" fmla="*/ 77 w 84"/>
                    <a:gd name="T69" fmla="*/ 32 h 78"/>
                    <a:gd name="T70" fmla="*/ 77 w 84"/>
                    <a:gd name="T71" fmla="*/ 28 h 78"/>
                    <a:gd name="T72" fmla="*/ 70 w 84"/>
                    <a:gd name="T73" fmla="*/ 26 h 78"/>
                    <a:gd name="T74" fmla="*/ 66 w 84"/>
                    <a:gd name="T75" fmla="*/ 22 h 78"/>
                    <a:gd name="T76" fmla="*/ 63 w 84"/>
                    <a:gd name="T77" fmla="*/ 20 h 78"/>
                    <a:gd name="T78" fmla="*/ 56 w 84"/>
                    <a:gd name="T79" fmla="*/ 14 h 78"/>
                    <a:gd name="T80" fmla="*/ 39 w 84"/>
                    <a:gd name="T81" fmla="*/ 3 h 78"/>
                    <a:gd name="T82" fmla="*/ 35 w 84"/>
                    <a:gd name="T83" fmla="*/ 1 h 78"/>
                    <a:gd name="T84" fmla="*/ 27 w 84"/>
                    <a:gd name="T85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4" h="78">
                      <a:moveTo>
                        <a:pt x="27" y="1"/>
                      </a:moveTo>
                      <a:cubicBezTo>
                        <a:pt x="29" y="16"/>
                        <a:pt x="31" y="31"/>
                        <a:pt x="33" y="45"/>
                      </a:cubicBezTo>
                      <a:cubicBezTo>
                        <a:pt x="33" y="47"/>
                        <a:pt x="35" y="50"/>
                        <a:pt x="32" y="50"/>
                      </a:cubicBezTo>
                      <a:cubicBezTo>
                        <a:pt x="28" y="50"/>
                        <a:pt x="23" y="50"/>
                        <a:pt x="19" y="50"/>
                      </a:cubicBezTo>
                      <a:cubicBezTo>
                        <a:pt x="17" y="50"/>
                        <a:pt x="16" y="50"/>
                        <a:pt x="15" y="50"/>
                      </a:cubicBezTo>
                      <a:cubicBezTo>
                        <a:pt x="14" y="50"/>
                        <a:pt x="13" y="51"/>
                        <a:pt x="12" y="51"/>
                      </a:cubicBezTo>
                      <a:cubicBezTo>
                        <a:pt x="11" y="52"/>
                        <a:pt x="10" y="51"/>
                        <a:pt x="8" y="51"/>
                      </a:cubicBezTo>
                      <a:cubicBezTo>
                        <a:pt x="7" y="51"/>
                        <a:pt x="7" y="53"/>
                        <a:pt x="6" y="52"/>
                      </a:cubicBezTo>
                      <a:cubicBezTo>
                        <a:pt x="5" y="52"/>
                        <a:pt x="4" y="50"/>
                        <a:pt x="3" y="50"/>
                      </a:cubicBezTo>
                      <a:cubicBezTo>
                        <a:pt x="2" y="50"/>
                        <a:pt x="2" y="56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0" y="61"/>
                        <a:pt x="2" y="61"/>
                        <a:pt x="3" y="63"/>
                      </a:cubicBezTo>
                      <a:cubicBezTo>
                        <a:pt x="4" y="64"/>
                        <a:pt x="3" y="66"/>
                        <a:pt x="4" y="67"/>
                      </a:cubicBezTo>
                      <a:cubicBezTo>
                        <a:pt x="5" y="69"/>
                        <a:pt x="6" y="67"/>
                        <a:pt x="7" y="68"/>
                      </a:cubicBezTo>
                      <a:cubicBezTo>
                        <a:pt x="7" y="69"/>
                        <a:pt x="10" y="68"/>
                        <a:pt x="11" y="68"/>
                      </a:cubicBezTo>
                      <a:cubicBezTo>
                        <a:pt x="12" y="68"/>
                        <a:pt x="14" y="66"/>
                        <a:pt x="15" y="66"/>
                      </a:cubicBezTo>
                      <a:cubicBezTo>
                        <a:pt x="17" y="68"/>
                        <a:pt x="18" y="73"/>
                        <a:pt x="20" y="75"/>
                      </a:cubicBezTo>
                      <a:cubicBezTo>
                        <a:pt x="20" y="75"/>
                        <a:pt x="19" y="77"/>
                        <a:pt x="20" y="77"/>
                      </a:cubicBezTo>
                      <a:cubicBezTo>
                        <a:pt x="21" y="78"/>
                        <a:pt x="22" y="76"/>
                        <a:pt x="23" y="77"/>
                      </a:cubicBezTo>
                      <a:cubicBezTo>
                        <a:pt x="24" y="78"/>
                        <a:pt x="26" y="78"/>
                        <a:pt x="27" y="77"/>
                      </a:cubicBezTo>
                      <a:cubicBezTo>
                        <a:pt x="29" y="75"/>
                        <a:pt x="29" y="77"/>
                        <a:pt x="30" y="77"/>
                      </a:cubicBezTo>
                      <a:cubicBezTo>
                        <a:pt x="33" y="77"/>
                        <a:pt x="35" y="73"/>
                        <a:pt x="35" y="71"/>
                      </a:cubicBezTo>
                      <a:cubicBezTo>
                        <a:pt x="35" y="70"/>
                        <a:pt x="33" y="70"/>
                        <a:pt x="35" y="69"/>
                      </a:cubicBezTo>
                      <a:cubicBezTo>
                        <a:pt x="36" y="68"/>
                        <a:pt x="38" y="69"/>
                        <a:pt x="39" y="67"/>
                      </a:cubicBezTo>
                      <a:cubicBezTo>
                        <a:pt x="39" y="66"/>
                        <a:pt x="40" y="64"/>
                        <a:pt x="40" y="63"/>
                      </a:cubicBezTo>
                      <a:cubicBezTo>
                        <a:pt x="41" y="61"/>
                        <a:pt x="41" y="60"/>
                        <a:pt x="42" y="62"/>
                      </a:cubicBezTo>
                      <a:cubicBezTo>
                        <a:pt x="45" y="64"/>
                        <a:pt x="47" y="56"/>
                        <a:pt x="49" y="57"/>
                      </a:cubicBezTo>
                      <a:cubicBezTo>
                        <a:pt x="50" y="57"/>
                        <a:pt x="50" y="57"/>
                        <a:pt x="51" y="57"/>
                      </a:cubicBezTo>
                      <a:cubicBezTo>
                        <a:pt x="51" y="57"/>
                        <a:pt x="52" y="56"/>
                        <a:pt x="52" y="56"/>
                      </a:cubicBezTo>
                      <a:cubicBezTo>
                        <a:pt x="53" y="55"/>
                        <a:pt x="54" y="55"/>
                        <a:pt x="55" y="54"/>
                      </a:cubicBezTo>
                      <a:cubicBezTo>
                        <a:pt x="58" y="51"/>
                        <a:pt x="61" y="54"/>
                        <a:pt x="65" y="53"/>
                      </a:cubicBezTo>
                      <a:cubicBezTo>
                        <a:pt x="67" y="53"/>
                        <a:pt x="68" y="52"/>
                        <a:pt x="70" y="52"/>
                      </a:cubicBezTo>
                      <a:cubicBezTo>
                        <a:pt x="73" y="52"/>
                        <a:pt x="76" y="52"/>
                        <a:pt x="78" y="51"/>
                      </a:cubicBezTo>
                      <a:cubicBezTo>
                        <a:pt x="84" y="49"/>
                        <a:pt x="82" y="36"/>
                        <a:pt x="82" y="31"/>
                      </a:cubicBezTo>
                      <a:cubicBezTo>
                        <a:pt x="81" y="32"/>
                        <a:pt x="78" y="34"/>
                        <a:pt x="77" y="32"/>
                      </a:cubicBezTo>
                      <a:cubicBezTo>
                        <a:pt x="76" y="31"/>
                        <a:pt x="78" y="29"/>
                        <a:pt x="77" y="28"/>
                      </a:cubicBezTo>
                      <a:cubicBezTo>
                        <a:pt x="76" y="26"/>
                        <a:pt x="72" y="27"/>
                        <a:pt x="70" y="26"/>
                      </a:cubicBezTo>
                      <a:cubicBezTo>
                        <a:pt x="68" y="26"/>
                        <a:pt x="67" y="23"/>
                        <a:pt x="66" y="22"/>
                      </a:cubicBezTo>
                      <a:cubicBezTo>
                        <a:pt x="66" y="21"/>
                        <a:pt x="65" y="20"/>
                        <a:pt x="63" y="20"/>
                      </a:cubicBezTo>
                      <a:cubicBezTo>
                        <a:pt x="61" y="18"/>
                        <a:pt x="58" y="16"/>
                        <a:pt x="56" y="14"/>
                      </a:cubicBezTo>
                      <a:cubicBezTo>
                        <a:pt x="50" y="11"/>
                        <a:pt x="44" y="7"/>
                        <a:pt x="39" y="3"/>
                      </a:cubicBezTo>
                      <a:cubicBezTo>
                        <a:pt x="38" y="3"/>
                        <a:pt x="36" y="1"/>
                        <a:pt x="35" y="1"/>
                      </a:cubicBezTo>
                      <a:cubicBezTo>
                        <a:pt x="33" y="0"/>
                        <a:pt x="30" y="1"/>
                        <a:pt x="2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1" name="Freeform 770">
                  <a:extLst>
                    <a:ext uri="{FF2B5EF4-FFF2-40B4-BE49-F238E27FC236}">
                      <a16:creationId xmlns:a16="http://schemas.microsoft.com/office/drawing/2014/main" id="{35104825-1F53-8B47-A559-11FBC1387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7562" y="6463395"/>
                  <a:ext cx="564564" cy="582683"/>
                </a:xfrm>
                <a:custGeom>
                  <a:avLst/>
                  <a:gdLst>
                    <a:gd name="T0" fmla="*/ 45 w 55"/>
                    <a:gd name="T1" fmla="*/ 54 h 54"/>
                    <a:gd name="T2" fmla="*/ 48 w 55"/>
                    <a:gd name="T3" fmla="*/ 51 h 54"/>
                    <a:gd name="T4" fmla="*/ 51 w 55"/>
                    <a:gd name="T5" fmla="*/ 48 h 54"/>
                    <a:gd name="T6" fmla="*/ 54 w 55"/>
                    <a:gd name="T7" fmla="*/ 44 h 54"/>
                    <a:gd name="T8" fmla="*/ 55 w 55"/>
                    <a:gd name="T9" fmla="*/ 42 h 54"/>
                    <a:gd name="T10" fmla="*/ 50 w 55"/>
                    <a:gd name="T11" fmla="*/ 36 h 54"/>
                    <a:gd name="T12" fmla="*/ 45 w 55"/>
                    <a:gd name="T13" fmla="*/ 25 h 54"/>
                    <a:gd name="T14" fmla="*/ 40 w 55"/>
                    <a:gd name="T15" fmla="*/ 16 h 54"/>
                    <a:gd name="T16" fmla="*/ 38 w 55"/>
                    <a:gd name="T17" fmla="*/ 8 h 54"/>
                    <a:gd name="T18" fmla="*/ 47 w 55"/>
                    <a:gd name="T19" fmla="*/ 22 h 54"/>
                    <a:gd name="T20" fmla="*/ 49 w 55"/>
                    <a:gd name="T21" fmla="*/ 19 h 54"/>
                    <a:gd name="T22" fmla="*/ 48 w 55"/>
                    <a:gd name="T23" fmla="*/ 14 h 54"/>
                    <a:gd name="T24" fmla="*/ 47 w 55"/>
                    <a:gd name="T25" fmla="*/ 2 h 54"/>
                    <a:gd name="T26" fmla="*/ 38 w 55"/>
                    <a:gd name="T27" fmla="*/ 2 h 54"/>
                    <a:gd name="T28" fmla="*/ 25 w 55"/>
                    <a:gd name="T29" fmla="*/ 3 h 54"/>
                    <a:gd name="T30" fmla="*/ 16 w 55"/>
                    <a:gd name="T31" fmla="*/ 3 h 54"/>
                    <a:gd name="T32" fmla="*/ 4 w 55"/>
                    <a:gd name="T33" fmla="*/ 1 h 54"/>
                    <a:gd name="T34" fmla="*/ 3 w 55"/>
                    <a:gd name="T35" fmla="*/ 0 h 54"/>
                    <a:gd name="T36" fmla="*/ 1 w 55"/>
                    <a:gd name="T37" fmla="*/ 3 h 54"/>
                    <a:gd name="T38" fmla="*/ 2 w 55"/>
                    <a:gd name="T39" fmla="*/ 7 h 54"/>
                    <a:gd name="T40" fmla="*/ 1 w 55"/>
                    <a:gd name="T41" fmla="*/ 11 h 54"/>
                    <a:gd name="T42" fmla="*/ 2 w 55"/>
                    <a:gd name="T43" fmla="*/ 13 h 54"/>
                    <a:gd name="T44" fmla="*/ 2 w 55"/>
                    <a:gd name="T45" fmla="*/ 25 h 54"/>
                    <a:gd name="T46" fmla="*/ 2 w 55"/>
                    <a:gd name="T47" fmla="*/ 52 h 54"/>
                    <a:gd name="T48" fmla="*/ 34 w 55"/>
                    <a:gd name="T49" fmla="*/ 52 h 54"/>
                    <a:gd name="T50" fmla="*/ 40 w 55"/>
                    <a:gd name="T51" fmla="*/ 52 h 54"/>
                    <a:gd name="T52" fmla="*/ 45 w 55"/>
                    <a:gd name="T5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54">
                      <a:moveTo>
                        <a:pt x="45" y="54"/>
                      </a:moveTo>
                      <a:cubicBezTo>
                        <a:pt x="46" y="54"/>
                        <a:pt x="46" y="51"/>
                        <a:pt x="48" y="51"/>
                      </a:cubicBezTo>
                      <a:cubicBezTo>
                        <a:pt x="51" y="51"/>
                        <a:pt x="49" y="49"/>
                        <a:pt x="51" y="48"/>
                      </a:cubicBezTo>
                      <a:cubicBezTo>
                        <a:pt x="54" y="47"/>
                        <a:pt x="54" y="47"/>
                        <a:pt x="54" y="44"/>
                      </a:cubicBezTo>
                      <a:cubicBezTo>
                        <a:pt x="53" y="42"/>
                        <a:pt x="53" y="42"/>
                        <a:pt x="55" y="42"/>
                      </a:cubicBezTo>
                      <a:cubicBezTo>
                        <a:pt x="54" y="42"/>
                        <a:pt x="51" y="37"/>
                        <a:pt x="50" y="36"/>
                      </a:cubicBezTo>
                      <a:cubicBezTo>
                        <a:pt x="49" y="32"/>
                        <a:pt x="47" y="28"/>
                        <a:pt x="45" y="25"/>
                      </a:cubicBezTo>
                      <a:cubicBezTo>
                        <a:pt x="43" y="22"/>
                        <a:pt x="42" y="18"/>
                        <a:pt x="40" y="16"/>
                      </a:cubicBezTo>
                      <a:cubicBezTo>
                        <a:pt x="39" y="15"/>
                        <a:pt x="37" y="9"/>
                        <a:pt x="38" y="8"/>
                      </a:cubicBezTo>
                      <a:cubicBezTo>
                        <a:pt x="38" y="8"/>
                        <a:pt x="46" y="22"/>
                        <a:pt x="47" y="22"/>
                      </a:cubicBezTo>
                      <a:cubicBezTo>
                        <a:pt x="48" y="22"/>
                        <a:pt x="49" y="19"/>
                        <a:pt x="49" y="19"/>
                      </a:cubicBezTo>
                      <a:cubicBezTo>
                        <a:pt x="49" y="17"/>
                        <a:pt x="49" y="15"/>
                        <a:pt x="48" y="14"/>
                      </a:cubicBezTo>
                      <a:cubicBezTo>
                        <a:pt x="48" y="10"/>
                        <a:pt x="47" y="6"/>
                        <a:pt x="47" y="2"/>
                      </a:cubicBezTo>
                      <a:cubicBezTo>
                        <a:pt x="45" y="4"/>
                        <a:pt x="40" y="4"/>
                        <a:pt x="38" y="2"/>
                      </a:cubicBezTo>
                      <a:cubicBezTo>
                        <a:pt x="34" y="0"/>
                        <a:pt x="29" y="1"/>
                        <a:pt x="25" y="3"/>
                      </a:cubicBezTo>
                      <a:cubicBezTo>
                        <a:pt x="22" y="5"/>
                        <a:pt x="19" y="4"/>
                        <a:pt x="16" y="3"/>
                      </a:cubicBezTo>
                      <a:cubicBezTo>
                        <a:pt x="12" y="2"/>
                        <a:pt x="8" y="2"/>
                        <a:pt x="4" y="1"/>
                      </a:cubicBezTo>
                      <a:cubicBezTo>
                        <a:pt x="4" y="1"/>
                        <a:pt x="3" y="0"/>
                        <a:pt x="3" y="0"/>
                      </a:cubicBezTo>
                      <a:cubicBezTo>
                        <a:pt x="2" y="1"/>
                        <a:pt x="2" y="2"/>
                        <a:pt x="1" y="3"/>
                      </a:cubicBezTo>
                      <a:cubicBezTo>
                        <a:pt x="0" y="4"/>
                        <a:pt x="3" y="5"/>
                        <a:pt x="2" y="7"/>
                      </a:cubicBezTo>
                      <a:cubicBezTo>
                        <a:pt x="1" y="8"/>
                        <a:pt x="1" y="9"/>
                        <a:pt x="1" y="11"/>
                      </a:cubicBezTo>
                      <a:cubicBezTo>
                        <a:pt x="2" y="11"/>
                        <a:pt x="2" y="12"/>
                        <a:pt x="2" y="13"/>
                      </a:cubicBezTo>
                      <a:cubicBezTo>
                        <a:pt x="2" y="17"/>
                        <a:pt x="2" y="21"/>
                        <a:pt x="2" y="25"/>
                      </a:cubicBezTo>
                      <a:cubicBezTo>
                        <a:pt x="2" y="28"/>
                        <a:pt x="2" y="52"/>
                        <a:pt x="2" y="52"/>
                      </a:cubicBezTo>
                      <a:cubicBezTo>
                        <a:pt x="13" y="52"/>
                        <a:pt x="23" y="52"/>
                        <a:pt x="34" y="52"/>
                      </a:cubicBezTo>
                      <a:cubicBezTo>
                        <a:pt x="36" y="52"/>
                        <a:pt x="38" y="52"/>
                        <a:pt x="40" y="52"/>
                      </a:cubicBezTo>
                      <a:cubicBezTo>
                        <a:pt x="42" y="52"/>
                        <a:pt x="43" y="54"/>
                        <a:pt x="45" y="5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2" name="Freeform 771">
                  <a:extLst>
                    <a:ext uri="{FF2B5EF4-FFF2-40B4-BE49-F238E27FC236}">
                      <a16:creationId xmlns:a16="http://schemas.microsoft.com/office/drawing/2014/main" id="{23D9134F-339E-6646-BD38-5C5C7E39F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1166" y="6127803"/>
                  <a:ext cx="205617" cy="420417"/>
                </a:xfrm>
                <a:custGeom>
                  <a:avLst/>
                  <a:gdLst>
                    <a:gd name="T0" fmla="*/ 14 w 20"/>
                    <a:gd name="T1" fmla="*/ 34 h 39"/>
                    <a:gd name="T2" fmla="*/ 17 w 20"/>
                    <a:gd name="T3" fmla="*/ 30 h 39"/>
                    <a:gd name="T4" fmla="*/ 20 w 20"/>
                    <a:gd name="T5" fmla="*/ 27 h 39"/>
                    <a:gd name="T6" fmla="*/ 20 w 20"/>
                    <a:gd name="T7" fmla="*/ 24 h 39"/>
                    <a:gd name="T8" fmla="*/ 19 w 20"/>
                    <a:gd name="T9" fmla="*/ 23 h 39"/>
                    <a:gd name="T10" fmla="*/ 17 w 20"/>
                    <a:gd name="T11" fmla="*/ 20 h 39"/>
                    <a:gd name="T12" fmla="*/ 14 w 20"/>
                    <a:gd name="T13" fmla="*/ 20 h 39"/>
                    <a:gd name="T14" fmla="*/ 16 w 20"/>
                    <a:gd name="T15" fmla="*/ 16 h 39"/>
                    <a:gd name="T16" fmla="*/ 17 w 20"/>
                    <a:gd name="T17" fmla="*/ 10 h 39"/>
                    <a:gd name="T18" fmla="*/ 15 w 20"/>
                    <a:gd name="T19" fmla="*/ 6 h 39"/>
                    <a:gd name="T20" fmla="*/ 18 w 20"/>
                    <a:gd name="T21" fmla="*/ 4 h 39"/>
                    <a:gd name="T22" fmla="*/ 18 w 20"/>
                    <a:gd name="T23" fmla="*/ 1 h 39"/>
                    <a:gd name="T24" fmla="*/ 15 w 20"/>
                    <a:gd name="T25" fmla="*/ 3 h 39"/>
                    <a:gd name="T26" fmla="*/ 14 w 20"/>
                    <a:gd name="T27" fmla="*/ 2 h 39"/>
                    <a:gd name="T28" fmla="*/ 11 w 20"/>
                    <a:gd name="T29" fmla="*/ 0 h 39"/>
                    <a:gd name="T30" fmla="*/ 5 w 20"/>
                    <a:gd name="T31" fmla="*/ 4 h 39"/>
                    <a:gd name="T32" fmla="*/ 2 w 20"/>
                    <a:gd name="T33" fmla="*/ 17 h 39"/>
                    <a:gd name="T34" fmla="*/ 1 w 20"/>
                    <a:gd name="T35" fmla="*/ 21 h 39"/>
                    <a:gd name="T36" fmla="*/ 4 w 20"/>
                    <a:gd name="T37" fmla="*/ 26 h 39"/>
                    <a:gd name="T38" fmla="*/ 8 w 20"/>
                    <a:gd name="T39" fmla="*/ 30 h 39"/>
                    <a:gd name="T40" fmla="*/ 10 w 20"/>
                    <a:gd name="T41" fmla="*/ 39 h 39"/>
                    <a:gd name="T42" fmla="*/ 14 w 20"/>
                    <a:gd name="T43" fmla="*/ 34 h 39"/>
                    <a:gd name="T44" fmla="*/ 14 w 20"/>
                    <a:gd name="T45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39">
                      <a:moveTo>
                        <a:pt x="14" y="34"/>
                      </a:moveTo>
                      <a:cubicBezTo>
                        <a:pt x="12" y="32"/>
                        <a:pt x="16" y="30"/>
                        <a:pt x="17" y="30"/>
                      </a:cubicBezTo>
                      <a:cubicBezTo>
                        <a:pt x="19" y="29"/>
                        <a:pt x="20" y="28"/>
                        <a:pt x="20" y="27"/>
                      </a:cubicBezTo>
                      <a:cubicBezTo>
                        <a:pt x="20" y="26"/>
                        <a:pt x="20" y="25"/>
                        <a:pt x="20" y="24"/>
                      </a:cubicBezTo>
                      <a:cubicBezTo>
                        <a:pt x="20" y="23"/>
                        <a:pt x="19" y="23"/>
                        <a:pt x="19" y="23"/>
                      </a:cubicBezTo>
                      <a:cubicBezTo>
                        <a:pt x="18" y="22"/>
                        <a:pt x="18" y="21"/>
                        <a:pt x="17" y="20"/>
                      </a:cubicBezTo>
                      <a:cubicBezTo>
                        <a:pt x="16" y="20"/>
                        <a:pt x="15" y="21"/>
                        <a:pt x="14" y="20"/>
                      </a:cubicBezTo>
                      <a:cubicBezTo>
                        <a:pt x="11" y="18"/>
                        <a:pt x="14" y="17"/>
                        <a:pt x="16" y="16"/>
                      </a:cubicBezTo>
                      <a:cubicBezTo>
                        <a:pt x="18" y="15"/>
                        <a:pt x="19" y="12"/>
                        <a:pt x="17" y="10"/>
                      </a:cubicBezTo>
                      <a:cubicBezTo>
                        <a:pt x="17" y="9"/>
                        <a:pt x="14" y="7"/>
                        <a:pt x="15" y="6"/>
                      </a:cubicBezTo>
                      <a:cubicBezTo>
                        <a:pt x="16" y="5"/>
                        <a:pt x="17" y="5"/>
                        <a:pt x="18" y="4"/>
                      </a:cubicBezTo>
                      <a:cubicBezTo>
                        <a:pt x="18" y="4"/>
                        <a:pt x="18" y="1"/>
                        <a:pt x="18" y="1"/>
                      </a:cubicBezTo>
                      <a:cubicBezTo>
                        <a:pt x="17" y="1"/>
                        <a:pt x="16" y="4"/>
                        <a:pt x="15" y="3"/>
                      </a:cubicBezTo>
                      <a:cubicBezTo>
                        <a:pt x="15" y="3"/>
                        <a:pt x="14" y="2"/>
                        <a:pt x="14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9" y="1"/>
                        <a:pt x="6" y="2"/>
                        <a:pt x="5" y="4"/>
                      </a:cubicBezTo>
                      <a:cubicBezTo>
                        <a:pt x="3" y="8"/>
                        <a:pt x="5" y="14"/>
                        <a:pt x="2" y="17"/>
                      </a:cubicBezTo>
                      <a:cubicBezTo>
                        <a:pt x="0" y="19"/>
                        <a:pt x="0" y="19"/>
                        <a:pt x="1" y="21"/>
                      </a:cubicBezTo>
                      <a:cubicBezTo>
                        <a:pt x="1" y="23"/>
                        <a:pt x="4" y="24"/>
                        <a:pt x="4" y="26"/>
                      </a:cubicBezTo>
                      <a:cubicBezTo>
                        <a:pt x="5" y="28"/>
                        <a:pt x="8" y="29"/>
                        <a:pt x="8" y="30"/>
                      </a:cubicBezTo>
                      <a:cubicBezTo>
                        <a:pt x="9" y="33"/>
                        <a:pt x="10" y="37"/>
                        <a:pt x="10" y="39"/>
                      </a:cubicBezTo>
                      <a:cubicBezTo>
                        <a:pt x="12" y="39"/>
                        <a:pt x="16" y="37"/>
                        <a:pt x="14" y="34"/>
                      </a:cubicBezTo>
                      <a:cubicBezTo>
                        <a:pt x="13" y="33"/>
                        <a:pt x="15" y="35"/>
                        <a:pt x="14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3" name="Freeform 772">
                  <a:extLst>
                    <a:ext uri="{FF2B5EF4-FFF2-40B4-BE49-F238E27FC236}">
                      <a16:creationId xmlns:a16="http://schemas.microsoft.com/office/drawing/2014/main" id="{8AC6AA30-DD04-3B45-B6E0-FDCE5C106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1780" y="6374887"/>
                  <a:ext cx="777151" cy="792893"/>
                </a:xfrm>
                <a:custGeom>
                  <a:avLst/>
                  <a:gdLst>
                    <a:gd name="T0" fmla="*/ 21 w 76"/>
                    <a:gd name="T1" fmla="*/ 55 h 73"/>
                    <a:gd name="T2" fmla="*/ 25 w 76"/>
                    <a:gd name="T3" fmla="*/ 57 h 73"/>
                    <a:gd name="T4" fmla="*/ 28 w 76"/>
                    <a:gd name="T5" fmla="*/ 55 h 73"/>
                    <a:gd name="T6" fmla="*/ 33 w 76"/>
                    <a:gd name="T7" fmla="*/ 53 h 73"/>
                    <a:gd name="T8" fmla="*/ 44 w 76"/>
                    <a:gd name="T9" fmla="*/ 59 h 73"/>
                    <a:gd name="T10" fmla="*/ 70 w 76"/>
                    <a:gd name="T11" fmla="*/ 73 h 73"/>
                    <a:gd name="T12" fmla="*/ 71 w 76"/>
                    <a:gd name="T13" fmla="*/ 71 h 73"/>
                    <a:gd name="T14" fmla="*/ 75 w 76"/>
                    <a:gd name="T15" fmla="*/ 71 h 73"/>
                    <a:gd name="T16" fmla="*/ 75 w 76"/>
                    <a:gd name="T17" fmla="*/ 66 h 73"/>
                    <a:gd name="T18" fmla="*/ 75 w 76"/>
                    <a:gd name="T19" fmla="*/ 44 h 73"/>
                    <a:gd name="T20" fmla="*/ 75 w 76"/>
                    <a:gd name="T21" fmla="*/ 24 h 73"/>
                    <a:gd name="T22" fmla="*/ 75 w 76"/>
                    <a:gd name="T23" fmla="*/ 20 h 73"/>
                    <a:gd name="T24" fmla="*/ 74 w 76"/>
                    <a:gd name="T25" fmla="*/ 17 h 73"/>
                    <a:gd name="T26" fmla="*/ 76 w 76"/>
                    <a:gd name="T27" fmla="*/ 14 h 73"/>
                    <a:gd name="T28" fmla="*/ 74 w 76"/>
                    <a:gd name="T29" fmla="*/ 11 h 73"/>
                    <a:gd name="T30" fmla="*/ 76 w 76"/>
                    <a:gd name="T31" fmla="*/ 8 h 73"/>
                    <a:gd name="T32" fmla="*/ 67 w 76"/>
                    <a:gd name="T33" fmla="*/ 5 h 73"/>
                    <a:gd name="T34" fmla="*/ 61 w 76"/>
                    <a:gd name="T35" fmla="*/ 2 h 73"/>
                    <a:gd name="T36" fmla="*/ 51 w 76"/>
                    <a:gd name="T37" fmla="*/ 6 h 73"/>
                    <a:gd name="T38" fmla="*/ 51 w 76"/>
                    <a:gd name="T39" fmla="*/ 9 h 73"/>
                    <a:gd name="T40" fmla="*/ 50 w 76"/>
                    <a:gd name="T41" fmla="*/ 14 h 73"/>
                    <a:gd name="T42" fmla="*/ 41 w 76"/>
                    <a:gd name="T43" fmla="*/ 13 h 73"/>
                    <a:gd name="T44" fmla="*/ 36 w 76"/>
                    <a:gd name="T45" fmla="*/ 12 h 73"/>
                    <a:gd name="T46" fmla="*/ 31 w 76"/>
                    <a:gd name="T47" fmla="*/ 10 h 73"/>
                    <a:gd name="T48" fmla="*/ 29 w 76"/>
                    <a:gd name="T49" fmla="*/ 6 h 73"/>
                    <a:gd name="T50" fmla="*/ 23 w 76"/>
                    <a:gd name="T51" fmla="*/ 3 h 73"/>
                    <a:gd name="T52" fmla="*/ 17 w 76"/>
                    <a:gd name="T53" fmla="*/ 2 h 73"/>
                    <a:gd name="T54" fmla="*/ 11 w 76"/>
                    <a:gd name="T55" fmla="*/ 0 h 73"/>
                    <a:gd name="T56" fmla="*/ 11 w 76"/>
                    <a:gd name="T57" fmla="*/ 4 h 73"/>
                    <a:gd name="T58" fmla="*/ 9 w 76"/>
                    <a:gd name="T59" fmla="*/ 6 h 73"/>
                    <a:gd name="T60" fmla="*/ 5 w 76"/>
                    <a:gd name="T61" fmla="*/ 8 h 73"/>
                    <a:gd name="T62" fmla="*/ 5 w 76"/>
                    <a:gd name="T63" fmla="*/ 14 h 73"/>
                    <a:gd name="T64" fmla="*/ 1 w 76"/>
                    <a:gd name="T65" fmla="*/ 17 h 73"/>
                    <a:gd name="T66" fmla="*/ 3 w 76"/>
                    <a:gd name="T67" fmla="*/ 21 h 73"/>
                    <a:gd name="T68" fmla="*/ 3 w 76"/>
                    <a:gd name="T69" fmla="*/ 26 h 73"/>
                    <a:gd name="T70" fmla="*/ 3 w 76"/>
                    <a:gd name="T71" fmla="*/ 31 h 73"/>
                    <a:gd name="T72" fmla="*/ 3 w 76"/>
                    <a:gd name="T73" fmla="*/ 34 h 73"/>
                    <a:gd name="T74" fmla="*/ 3 w 76"/>
                    <a:gd name="T75" fmla="*/ 37 h 73"/>
                    <a:gd name="T76" fmla="*/ 1 w 76"/>
                    <a:gd name="T77" fmla="*/ 40 h 73"/>
                    <a:gd name="T78" fmla="*/ 4 w 76"/>
                    <a:gd name="T79" fmla="*/ 46 h 73"/>
                    <a:gd name="T80" fmla="*/ 7 w 76"/>
                    <a:gd name="T81" fmla="*/ 48 h 73"/>
                    <a:gd name="T82" fmla="*/ 11 w 76"/>
                    <a:gd name="T83" fmla="*/ 49 h 73"/>
                    <a:gd name="T84" fmla="*/ 14 w 76"/>
                    <a:gd name="T85" fmla="*/ 53 h 73"/>
                    <a:gd name="T86" fmla="*/ 21 w 76"/>
                    <a:gd name="T87" fmla="*/ 55 h 73"/>
                    <a:gd name="T88" fmla="*/ 21 w 76"/>
                    <a:gd name="T89" fmla="*/ 5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6" h="73">
                      <a:moveTo>
                        <a:pt x="21" y="55"/>
                      </a:moveTo>
                      <a:cubicBezTo>
                        <a:pt x="21" y="56"/>
                        <a:pt x="24" y="58"/>
                        <a:pt x="25" y="57"/>
                      </a:cubicBezTo>
                      <a:cubicBezTo>
                        <a:pt x="26" y="56"/>
                        <a:pt x="27" y="56"/>
                        <a:pt x="28" y="55"/>
                      </a:cubicBezTo>
                      <a:cubicBezTo>
                        <a:pt x="29" y="55"/>
                        <a:pt x="32" y="53"/>
                        <a:pt x="33" y="53"/>
                      </a:cubicBezTo>
                      <a:cubicBezTo>
                        <a:pt x="37" y="55"/>
                        <a:pt x="40" y="57"/>
                        <a:pt x="44" y="59"/>
                      </a:cubicBezTo>
                      <a:cubicBezTo>
                        <a:pt x="53" y="64"/>
                        <a:pt x="61" y="69"/>
                        <a:pt x="70" y="73"/>
                      </a:cubicBezTo>
                      <a:cubicBezTo>
                        <a:pt x="70" y="71"/>
                        <a:pt x="69" y="71"/>
                        <a:pt x="71" y="71"/>
                      </a:cubicBezTo>
                      <a:cubicBezTo>
                        <a:pt x="71" y="71"/>
                        <a:pt x="75" y="71"/>
                        <a:pt x="75" y="71"/>
                      </a:cubicBezTo>
                      <a:cubicBezTo>
                        <a:pt x="75" y="69"/>
                        <a:pt x="75" y="68"/>
                        <a:pt x="75" y="66"/>
                      </a:cubicBezTo>
                      <a:cubicBezTo>
                        <a:pt x="75" y="59"/>
                        <a:pt x="75" y="52"/>
                        <a:pt x="75" y="44"/>
                      </a:cubicBezTo>
                      <a:cubicBezTo>
                        <a:pt x="75" y="37"/>
                        <a:pt x="75" y="30"/>
                        <a:pt x="75" y="24"/>
                      </a:cubicBezTo>
                      <a:cubicBezTo>
                        <a:pt x="75" y="22"/>
                        <a:pt x="75" y="21"/>
                        <a:pt x="75" y="20"/>
                      </a:cubicBezTo>
                      <a:cubicBezTo>
                        <a:pt x="74" y="19"/>
                        <a:pt x="74" y="18"/>
                        <a:pt x="74" y="17"/>
                      </a:cubicBezTo>
                      <a:cubicBezTo>
                        <a:pt x="74" y="16"/>
                        <a:pt x="76" y="15"/>
                        <a:pt x="76" y="14"/>
                      </a:cubicBezTo>
                      <a:cubicBezTo>
                        <a:pt x="76" y="13"/>
                        <a:pt x="74" y="12"/>
                        <a:pt x="74" y="11"/>
                      </a:cubicBezTo>
                      <a:cubicBezTo>
                        <a:pt x="74" y="10"/>
                        <a:pt x="75" y="9"/>
                        <a:pt x="76" y="8"/>
                      </a:cubicBezTo>
                      <a:cubicBezTo>
                        <a:pt x="73" y="6"/>
                        <a:pt x="70" y="7"/>
                        <a:pt x="67" y="5"/>
                      </a:cubicBezTo>
                      <a:cubicBezTo>
                        <a:pt x="65" y="4"/>
                        <a:pt x="64" y="2"/>
                        <a:pt x="61" y="2"/>
                      </a:cubicBezTo>
                      <a:cubicBezTo>
                        <a:pt x="57" y="2"/>
                        <a:pt x="53" y="3"/>
                        <a:pt x="51" y="6"/>
                      </a:cubicBezTo>
                      <a:cubicBezTo>
                        <a:pt x="50" y="7"/>
                        <a:pt x="50" y="8"/>
                        <a:pt x="51" y="9"/>
                      </a:cubicBezTo>
                      <a:cubicBezTo>
                        <a:pt x="52" y="11"/>
                        <a:pt x="51" y="12"/>
                        <a:pt x="50" y="14"/>
                      </a:cubicBezTo>
                      <a:cubicBezTo>
                        <a:pt x="48" y="17"/>
                        <a:pt x="44" y="15"/>
                        <a:pt x="41" y="13"/>
                      </a:cubicBezTo>
                      <a:cubicBezTo>
                        <a:pt x="39" y="13"/>
                        <a:pt x="38" y="12"/>
                        <a:pt x="36" y="12"/>
                      </a:cubicBezTo>
                      <a:cubicBezTo>
                        <a:pt x="34" y="11"/>
                        <a:pt x="32" y="12"/>
                        <a:pt x="31" y="10"/>
                      </a:cubicBezTo>
                      <a:cubicBezTo>
                        <a:pt x="30" y="9"/>
                        <a:pt x="30" y="7"/>
                        <a:pt x="29" y="6"/>
                      </a:cubicBezTo>
                      <a:cubicBezTo>
                        <a:pt x="28" y="4"/>
                        <a:pt x="25" y="4"/>
                        <a:pt x="23" y="3"/>
                      </a:cubicBezTo>
                      <a:cubicBezTo>
                        <a:pt x="21" y="2"/>
                        <a:pt x="19" y="2"/>
                        <a:pt x="17" y="2"/>
                      </a:cubicBezTo>
                      <a:cubicBezTo>
                        <a:pt x="15" y="2"/>
                        <a:pt x="14" y="1"/>
                        <a:pt x="11" y="0"/>
                      </a:cubicBezTo>
                      <a:cubicBezTo>
                        <a:pt x="11" y="1"/>
                        <a:pt x="11" y="2"/>
                        <a:pt x="11" y="4"/>
                      </a:cubicBezTo>
                      <a:cubicBezTo>
                        <a:pt x="11" y="5"/>
                        <a:pt x="11" y="4"/>
                        <a:pt x="9" y="6"/>
                      </a:cubicBezTo>
                      <a:cubicBezTo>
                        <a:pt x="8" y="7"/>
                        <a:pt x="7" y="7"/>
                        <a:pt x="5" y="8"/>
                      </a:cubicBezTo>
                      <a:cubicBezTo>
                        <a:pt x="3" y="10"/>
                        <a:pt x="6" y="12"/>
                        <a:pt x="5" y="14"/>
                      </a:cubicBezTo>
                      <a:cubicBezTo>
                        <a:pt x="4" y="16"/>
                        <a:pt x="1" y="16"/>
                        <a:pt x="1" y="17"/>
                      </a:cubicBezTo>
                      <a:cubicBezTo>
                        <a:pt x="1" y="19"/>
                        <a:pt x="2" y="20"/>
                        <a:pt x="3" y="21"/>
                      </a:cubicBezTo>
                      <a:cubicBezTo>
                        <a:pt x="3" y="23"/>
                        <a:pt x="3" y="25"/>
                        <a:pt x="3" y="26"/>
                      </a:cubicBezTo>
                      <a:cubicBezTo>
                        <a:pt x="3" y="28"/>
                        <a:pt x="4" y="29"/>
                        <a:pt x="3" y="31"/>
                      </a:cubicBezTo>
                      <a:cubicBezTo>
                        <a:pt x="3" y="32"/>
                        <a:pt x="3" y="33"/>
                        <a:pt x="3" y="34"/>
                      </a:cubicBezTo>
                      <a:cubicBezTo>
                        <a:pt x="3" y="35"/>
                        <a:pt x="4" y="36"/>
                        <a:pt x="3" y="37"/>
                      </a:cubicBezTo>
                      <a:cubicBezTo>
                        <a:pt x="3" y="38"/>
                        <a:pt x="0" y="38"/>
                        <a:pt x="1" y="40"/>
                      </a:cubicBezTo>
                      <a:cubicBezTo>
                        <a:pt x="3" y="42"/>
                        <a:pt x="4" y="43"/>
                        <a:pt x="4" y="46"/>
                      </a:cubicBezTo>
                      <a:cubicBezTo>
                        <a:pt x="4" y="48"/>
                        <a:pt x="6" y="47"/>
                        <a:pt x="7" y="48"/>
                      </a:cubicBezTo>
                      <a:cubicBezTo>
                        <a:pt x="9" y="48"/>
                        <a:pt x="10" y="48"/>
                        <a:pt x="11" y="49"/>
                      </a:cubicBezTo>
                      <a:cubicBezTo>
                        <a:pt x="12" y="50"/>
                        <a:pt x="13" y="52"/>
                        <a:pt x="14" y="53"/>
                      </a:cubicBezTo>
                      <a:cubicBezTo>
                        <a:pt x="16" y="54"/>
                        <a:pt x="19" y="53"/>
                        <a:pt x="21" y="55"/>
                      </a:cubicBezTo>
                      <a:cubicBezTo>
                        <a:pt x="22" y="56"/>
                        <a:pt x="20" y="54"/>
                        <a:pt x="21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4" name="Freeform 773">
                  <a:extLst>
                    <a:ext uri="{FF2B5EF4-FFF2-40B4-BE49-F238E27FC236}">
                      <a16:creationId xmlns:a16="http://schemas.microsoft.com/office/drawing/2014/main" id="{F0140282-9C90-BA48-A9DE-DF90FDA0E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3550" y="6710485"/>
                  <a:ext cx="428652" cy="368788"/>
                </a:xfrm>
                <a:custGeom>
                  <a:avLst/>
                  <a:gdLst>
                    <a:gd name="T0" fmla="*/ 19 w 42"/>
                    <a:gd name="T1" fmla="*/ 34 h 34"/>
                    <a:gd name="T2" fmla="*/ 20 w 42"/>
                    <a:gd name="T3" fmla="*/ 25 h 34"/>
                    <a:gd name="T4" fmla="*/ 24 w 42"/>
                    <a:gd name="T5" fmla="*/ 22 h 34"/>
                    <a:gd name="T6" fmla="*/ 25 w 42"/>
                    <a:gd name="T7" fmla="*/ 20 h 34"/>
                    <a:gd name="T8" fmla="*/ 25 w 42"/>
                    <a:gd name="T9" fmla="*/ 9 h 34"/>
                    <a:gd name="T10" fmla="*/ 32 w 42"/>
                    <a:gd name="T11" fmla="*/ 9 h 34"/>
                    <a:gd name="T12" fmla="*/ 41 w 42"/>
                    <a:gd name="T13" fmla="*/ 9 h 34"/>
                    <a:gd name="T14" fmla="*/ 42 w 42"/>
                    <a:gd name="T15" fmla="*/ 2 h 34"/>
                    <a:gd name="T16" fmla="*/ 40 w 42"/>
                    <a:gd name="T17" fmla="*/ 0 h 34"/>
                    <a:gd name="T18" fmla="*/ 20 w 42"/>
                    <a:gd name="T19" fmla="*/ 0 h 34"/>
                    <a:gd name="T20" fmla="*/ 15 w 42"/>
                    <a:gd name="T21" fmla="*/ 6 h 34"/>
                    <a:gd name="T22" fmla="*/ 10 w 42"/>
                    <a:gd name="T23" fmla="*/ 17 h 34"/>
                    <a:gd name="T24" fmla="*/ 8 w 42"/>
                    <a:gd name="T25" fmla="*/ 18 h 34"/>
                    <a:gd name="T26" fmla="*/ 4 w 42"/>
                    <a:gd name="T27" fmla="*/ 25 h 34"/>
                    <a:gd name="T28" fmla="*/ 0 w 42"/>
                    <a:gd name="T29" fmla="*/ 34 h 34"/>
                    <a:gd name="T30" fmla="*/ 19 w 42"/>
                    <a:gd name="T31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34">
                      <a:moveTo>
                        <a:pt x="19" y="34"/>
                      </a:moveTo>
                      <a:cubicBezTo>
                        <a:pt x="19" y="31"/>
                        <a:pt x="18" y="26"/>
                        <a:pt x="20" y="25"/>
                      </a:cubicBezTo>
                      <a:cubicBezTo>
                        <a:pt x="21" y="24"/>
                        <a:pt x="23" y="23"/>
                        <a:pt x="24" y="22"/>
                      </a:cubicBezTo>
                      <a:cubicBezTo>
                        <a:pt x="25" y="22"/>
                        <a:pt x="25" y="20"/>
                        <a:pt x="25" y="20"/>
                      </a:cubicBezTo>
                      <a:cubicBezTo>
                        <a:pt x="25" y="16"/>
                        <a:pt x="25" y="13"/>
                        <a:pt x="25" y="9"/>
                      </a:cubicBezTo>
                      <a:cubicBezTo>
                        <a:pt x="25" y="9"/>
                        <a:pt x="31" y="9"/>
                        <a:pt x="32" y="9"/>
                      </a:cubicBezTo>
                      <a:cubicBezTo>
                        <a:pt x="35" y="9"/>
                        <a:pt x="38" y="9"/>
                        <a:pt x="41" y="9"/>
                      </a:cubicBezTo>
                      <a:cubicBezTo>
                        <a:pt x="42" y="9"/>
                        <a:pt x="42" y="3"/>
                        <a:pt x="42" y="2"/>
                      </a:cubicBezTo>
                      <a:cubicBezTo>
                        <a:pt x="42" y="0"/>
                        <a:pt x="42" y="0"/>
                        <a:pt x="40" y="0"/>
                      </a:cubicBezTo>
                      <a:cubicBezTo>
                        <a:pt x="33" y="0"/>
                        <a:pt x="27" y="0"/>
                        <a:pt x="20" y="0"/>
                      </a:cubicBezTo>
                      <a:cubicBezTo>
                        <a:pt x="18" y="2"/>
                        <a:pt x="17" y="4"/>
                        <a:pt x="15" y="6"/>
                      </a:cubicBezTo>
                      <a:cubicBezTo>
                        <a:pt x="11" y="9"/>
                        <a:pt x="11" y="12"/>
                        <a:pt x="10" y="17"/>
                      </a:cubicBezTo>
                      <a:cubicBezTo>
                        <a:pt x="10" y="17"/>
                        <a:pt x="9" y="18"/>
                        <a:pt x="8" y="18"/>
                      </a:cubicBezTo>
                      <a:cubicBezTo>
                        <a:pt x="6" y="20"/>
                        <a:pt x="5" y="22"/>
                        <a:pt x="4" y="25"/>
                      </a:cubicBezTo>
                      <a:cubicBezTo>
                        <a:pt x="2" y="28"/>
                        <a:pt x="0" y="30"/>
                        <a:pt x="0" y="34"/>
                      </a:cubicBezTo>
                      <a:cubicBezTo>
                        <a:pt x="6" y="34"/>
                        <a:pt x="13" y="34"/>
                        <a:pt x="19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5" name="Freeform 774">
                  <a:extLst>
                    <a:ext uri="{FF2B5EF4-FFF2-40B4-BE49-F238E27FC236}">
                      <a16:creationId xmlns:a16="http://schemas.microsoft.com/office/drawing/2014/main" id="{BC5E1544-E131-C845-A05A-A698B5C32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09162" y="6190495"/>
                  <a:ext cx="613353" cy="519990"/>
                </a:xfrm>
                <a:custGeom>
                  <a:avLst/>
                  <a:gdLst>
                    <a:gd name="T0" fmla="*/ 22 w 60"/>
                    <a:gd name="T1" fmla="*/ 48 h 48"/>
                    <a:gd name="T2" fmla="*/ 23 w 60"/>
                    <a:gd name="T3" fmla="*/ 41 h 48"/>
                    <a:gd name="T4" fmla="*/ 29 w 60"/>
                    <a:gd name="T5" fmla="*/ 37 h 48"/>
                    <a:gd name="T6" fmla="*/ 33 w 60"/>
                    <a:gd name="T7" fmla="*/ 37 h 48"/>
                    <a:gd name="T8" fmla="*/ 38 w 60"/>
                    <a:gd name="T9" fmla="*/ 35 h 48"/>
                    <a:gd name="T10" fmla="*/ 40 w 60"/>
                    <a:gd name="T11" fmla="*/ 32 h 48"/>
                    <a:gd name="T12" fmla="*/ 45 w 60"/>
                    <a:gd name="T13" fmla="*/ 31 h 48"/>
                    <a:gd name="T14" fmla="*/ 46 w 60"/>
                    <a:gd name="T15" fmla="*/ 28 h 48"/>
                    <a:gd name="T16" fmla="*/ 50 w 60"/>
                    <a:gd name="T17" fmla="*/ 25 h 48"/>
                    <a:gd name="T18" fmla="*/ 53 w 60"/>
                    <a:gd name="T19" fmla="*/ 23 h 48"/>
                    <a:gd name="T20" fmla="*/ 58 w 60"/>
                    <a:gd name="T21" fmla="*/ 24 h 48"/>
                    <a:gd name="T22" fmla="*/ 56 w 60"/>
                    <a:gd name="T23" fmla="*/ 16 h 48"/>
                    <a:gd name="T24" fmla="*/ 56 w 60"/>
                    <a:gd name="T25" fmla="*/ 10 h 48"/>
                    <a:gd name="T26" fmla="*/ 55 w 60"/>
                    <a:gd name="T27" fmla="*/ 7 h 48"/>
                    <a:gd name="T28" fmla="*/ 51 w 60"/>
                    <a:gd name="T29" fmla="*/ 6 h 48"/>
                    <a:gd name="T30" fmla="*/ 47 w 60"/>
                    <a:gd name="T31" fmla="*/ 6 h 48"/>
                    <a:gd name="T32" fmla="*/ 42 w 60"/>
                    <a:gd name="T33" fmla="*/ 6 h 48"/>
                    <a:gd name="T34" fmla="*/ 35 w 60"/>
                    <a:gd name="T35" fmla="*/ 4 h 48"/>
                    <a:gd name="T36" fmla="*/ 30 w 60"/>
                    <a:gd name="T37" fmla="*/ 13 h 48"/>
                    <a:gd name="T38" fmla="*/ 20 w 60"/>
                    <a:gd name="T39" fmla="*/ 19 h 48"/>
                    <a:gd name="T40" fmla="*/ 16 w 60"/>
                    <a:gd name="T41" fmla="*/ 27 h 48"/>
                    <a:gd name="T42" fmla="*/ 16 w 60"/>
                    <a:gd name="T43" fmla="*/ 35 h 48"/>
                    <a:gd name="T44" fmla="*/ 14 w 60"/>
                    <a:gd name="T45" fmla="*/ 39 h 48"/>
                    <a:gd name="T46" fmla="*/ 9 w 60"/>
                    <a:gd name="T47" fmla="*/ 42 h 48"/>
                    <a:gd name="T48" fmla="*/ 5 w 60"/>
                    <a:gd name="T49" fmla="*/ 45 h 48"/>
                    <a:gd name="T50" fmla="*/ 0 w 60"/>
                    <a:gd name="T51" fmla="*/ 48 h 48"/>
                    <a:gd name="T52" fmla="*/ 22 w 60"/>
                    <a:gd name="T5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0" h="48">
                      <a:moveTo>
                        <a:pt x="22" y="48"/>
                      </a:moveTo>
                      <a:cubicBezTo>
                        <a:pt x="22" y="45"/>
                        <a:pt x="21" y="43"/>
                        <a:pt x="23" y="41"/>
                      </a:cubicBezTo>
                      <a:cubicBezTo>
                        <a:pt x="25" y="40"/>
                        <a:pt x="28" y="39"/>
                        <a:pt x="29" y="37"/>
                      </a:cubicBezTo>
                      <a:cubicBezTo>
                        <a:pt x="30" y="37"/>
                        <a:pt x="32" y="37"/>
                        <a:pt x="33" y="37"/>
                      </a:cubicBezTo>
                      <a:cubicBezTo>
                        <a:pt x="34" y="36"/>
                        <a:pt x="36" y="36"/>
                        <a:pt x="38" y="35"/>
                      </a:cubicBezTo>
                      <a:cubicBezTo>
                        <a:pt x="39" y="34"/>
                        <a:pt x="39" y="33"/>
                        <a:pt x="40" y="32"/>
                      </a:cubicBezTo>
                      <a:cubicBezTo>
                        <a:pt x="41" y="31"/>
                        <a:pt x="44" y="32"/>
                        <a:pt x="45" y="31"/>
                      </a:cubicBezTo>
                      <a:cubicBezTo>
                        <a:pt x="46" y="30"/>
                        <a:pt x="46" y="29"/>
                        <a:pt x="46" y="28"/>
                      </a:cubicBezTo>
                      <a:cubicBezTo>
                        <a:pt x="46" y="26"/>
                        <a:pt x="49" y="26"/>
                        <a:pt x="50" y="25"/>
                      </a:cubicBezTo>
                      <a:cubicBezTo>
                        <a:pt x="51" y="24"/>
                        <a:pt x="51" y="23"/>
                        <a:pt x="53" y="23"/>
                      </a:cubicBezTo>
                      <a:cubicBezTo>
                        <a:pt x="54" y="23"/>
                        <a:pt x="57" y="24"/>
                        <a:pt x="58" y="24"/>
                      </a:cubicBezTo>
                      <a:cubicBezTo>
                        <a:pt x="60" y="23"/>
                        <a:pt x="56" y="17"/>
                        <a:pt x="56" y="16"/>
                      </a:cubicBezTo>
                      <a:cubicBezTo>
                        <a:pt x="56" y="14"/>
                        <a:pt x="56" y="12"/>
                        <a:pt x="56" y="10"/>
                      </a:cubicBezTo>
                      <a:cubicBezTo>
                        <a:pt x="55" y="9"/>
                        <a:pt x="55" y="8"/>
                        <a:pt x="55" y="7"/>
                      </a:cubicBezTo>
                      <a:cubicBezTo>
                        <a:pt x="53" y="7"/>
                        <a:pt x="52" y="6"/>
                        <a:pt x="51" y="6"/>
                      </a:cubicBezTo>
                      <a:cubicBezTo>
                        <a:pt x="50" y="5"/>
                        <a:pt x="48" y="6"/>
                        <a:pt x="47" y="6"/>
                      </a:cubicBezTo>
                      <a:cubicBezTo>
                        <a:pt x="46" y="5"/>
                        <a:pt x="44" y="6"/>
                        <a:pt x="42" y="6"/>
                      </a:cubicBezTo>
                      <a:cubicBezTo>
                        <a:pt x="40" y="6"/>
                        <a:pt x="36" y="0"/>
                        <a:pt x="35" y="4"/>
                      </a:cubicBezTo>
                      <a:cubicBezTo>
                        <a:pt x="34" y="7"/>
                        <a:pt x="33" y="10"/>
                        <a:pt x="30" y="13"/>
                      </a:cubicBezTo>
                      <a:cubicBezTo>
                        <a:pt x="27" y="16"/>
                        <a:pt x="23" y="16"/>
                        <a:pt x="20" y="19"/>
                      </a:cubicBezTo>
                      <a:cubicBezTo>
                        <a:pt x="18" y="21"/>
                        <a:pt x="17" y="24"/>
                        <a:pt x="16" y="27"/>
                      </a:cubicBezTo>
                      <a:cubicBezTo>
                        <a:pt x="16" y="29"/>
                        <a:pt x="17" y="32"/>
                        <a:pt x="16" y="35"/>
                      </a:cubicBezTo>
                      <a:cubicBezTo>
                        <a:pt x="15" y="36"/>
                        <a:pt x="14" y="38"/>
                        <a:pt x="14" y="39"/>
                      </a:cubicBezTo>
                      <a:cubicBezTo>
                        <a:pt x="13" y="41"/>
                        <a:pt x="11" y="41"/>
                        <a:pt x="9" y="42"/>
                      </a:cubicBezTo>
                      <a:cubicBezTo>
                        <a:pt x="8" y="43"/>
                        <a:pt x="7" y="44"/>
                        <a:pt x="5" y="45"/>
                      </a:cubicBezTo>
                      <a:cubicBezTo>
                        <a:pt x="4" y="46"/>
                        <a:pt x="2" y="46"/>
                        <a:pt x="0" y="48"/>
                      </a:cubicBezTo>
                      <a:lnTo>
                        <a:pt x="22" y="48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6" name="Freeform 775">
                  <a:extLst>
                    <a:ext uri="{FF2B5EF4-FFF2-40B4-BE49-F238E27FC236}">
                      <a16:creationId xmlns:a16="http://schemas.microsoft.com/office/drawing/2014/main" id="{48FCD8C2-6230-B047-9155-92DDDCBE9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25233" y="6138865"/>
                  <a:ext cx="1059431" cy="1069479"/>
                </a:xfrm>
                <a:custGeom>
                  <a:avLst/>
                  <a:gdLst>
                    <a:gd name="T0" fmla="*/ 35 w 104"/>
                    <a:gd name="T1" fmla="*/ 22 h 99"/>
                    <a:gd name="T2" fmla="*/ 36 w 104"/>
                    <a:gd name="T3" fmla="*/ 29 h 99"/>
                    <a:gd name="T4" fmla="*/ 31 w 104"/>
                    <a:gd name="T5" fmla="*/ 28 h 99"/>
                    <a:gd name="T6" fmla="*/ 29 w 104"/>
                    <a:gd name="T7" fmla="*/ 30 h 99"/>
                    <a:gd name="T8" fmla="*/ 26 w 104"/>
                    <a:gd name="T9" fmla="*/ 31 h 99"/>
                    <a:gd name="T10" fmla="*/ 24 w 104"/>
                    <a:gd name="T11" fmla="*/ 35 h 99"/>
                    <a:gd name="T12" fmla="*/ 20 w 104"/>
                    <a:gd name="T13" fmla="*/ 37 h 99"/>
                    <a:gd name="T14" fmla="*/ 17 w 104"/>
                    <a:gd name="T15" fmla="*/ 40 h 99"/>
                    <a:gd name="T16" fmla="*/ 11 w 104"/>
                    <a:gd name="T17" fmla="*/ 42 h 99"/>
                    <a:gd name="T18" fmla="*/ 8 w 104"/>
                    <a:gd name="T19" fmla="*/ 43 h 99"/>
                    <a:gd name="T20" fmla="*/ 4 w 104"/>
                    <a:gd name="T21" fmla="*/ 45 h 99"/>
                    <a:gd name="T22" fmla="*/ 1 w 104"/>
                    <a:gd name="T23" fmla="*/ 52 h 99"/>
                    <a:gd name="T24" fmla="*/ 2 w 104"/>
                    <a:gd name="T25" fmla="*/ 56 h 99"/>
                    <a:gd name="T26" fmla="*/ 6 w 104"/>
                    <a:gd name="T27" fmla="*/ 59 h 99"/>
                    <a:gd name="T28" fmla="*/ 37 w 104"/>
                    <a:gd name="T29" fmla="*/ 79 h 99"/>
                    <a:gd name="T30" fmla="*/ 48 w 104"/>
                    <a:gd name="T31" fmla="*/ 86 h 99"/>
                    <a:gd name="T32" fmla="*/ 49 w 104"/>
                    <a:gd name="T33" fmla="*/ 87 h 99"/>
                    <a:gd name="T34" fmla="*/ 58 w 104"/>
                    <a:gd name="T35" fmla="*/ 93 h 99"/>
                    <a:gd name="T36" fmla="*/ 61 w 104"/>
                    <a:gd name="T37" fmla="*/ 99 h 99"/>
                    <a:gd name="T38" fmla="*/ 67 w 104"/>
                    <a:gd name="T39" fmla="*/ 97 h 99"/>
                    <a:gd name="T40" fmla="*/ 72 w 104"/>
                    <a:gd name="T41" fmla="*/ 96 h 99"/>
                    <a:gd name="T42" fmla="*/ 85 w 104"/>
                    <a:gd name="T43" fmla="*/ 87 h 99"/>
                    <a:gd name="T44" fmla="*/ 100 w 104"/>
                    <a:gd name="T45" fmla="*/ 77 h 99"/>
                    <a:gd name="T46" fmla="*/ 104 w 104"/>
                    <a:gd name="T47" fmla="*/ 75 h 99"/>
                    <a:gd name="T48" fmla="*/ 97 w 104"/>
                    <a:gd name="T49" fmla="*/ 69 h 99"/>
                    <a:gd name="T50" fmla="*/ 94 w 104"/>
                    <a:gd name="T51" fmla="*/ 69 h 99"/>
                    <a:gd name="T52" fmla="*/ 92 w 104"/>
                    <a:gd name="T53" fmla="*/ 63 h 99"/>
                    <a:gd name="T54" fmla="*/ 92 w 104"/>
                    <a:gd name="T55" fmla="*/ 60 h 99"/>
                    <a:gd name="T56" fmla="*/ 93 w 104"/>
                    <a:gd name="T57" fmla="*/ 55 h 99"/>
                    <a:gd name="T58" fmla="*/ 93 w 104"/>
                    <a:gd name="T59" fmla="*/ 50 h 99"/>
                    <a:gd name="T60" fmla="*/ 93 w 104"/>
                    <a:gd name="T61" fmla="*/ 46 h 99"/>
                    <a:gd name="T62" fmla="*/ 92 w 104"/>
                    <a:gd name="T63" fmla="*/ 42 h 99"/>
                    <a:gd name="T64" fmla="*/ 91 w 104"/>
                    <a:gd name="T65" fmla="*/ 37 h 99"/>
                    <a:gd name="T66" fmla="*/ 87 w 104"/>
                    <a:gd name="T67" fmla="*/ 27 h 99"/>
                    <a:gd name="T68" fmla="*/ 82 w 104"/>
                    <a:gd name="T69" fmla="*/ 20 h 99"/>
                    <a:gd name="T70" fmla="*/ 85 w 104"/>
                    <a:gd name="T71" fmla="*/ 13 h 99"/>
                    <a:gd name="T72" fmla="*/ 86 w 104"/>
                    <a:gd name="T73" fmla="*/ 2 h 99"/>
                    <a:gd name="T74" fmla="*/ 84 w 104"/>
                    <a:gd name="T75" fmla="*/ 1 h 99"/>
                    <a:gd name="T76" fmla="*/ 81 w 104"/>
                    <a:gd name="T77" fmla="*/ 0 h 99"/>
                    <a:gd name="T78" fmla="*/ 79 w 104"/>
                    <a:gd name="T79" fmla="*/ 1 h 99"/>
                    <a:gd name="T80" fmla="*/ 75 w 104"/>
                    <a:gd name="T81" fmla="*/ 0 h 99"/>
                    <a:gd name="T82" fmla="*/ 72 w 104"/>
                    <a:gd name="T83" fmla="*/ 2 h 99"/>
                    <a:gd name="T84" fmla="*/ 68 w 104"/>
                    <a:gd name="T85" fmla="*/ 1 h 99"/>
                    <a:gd name="T86" fmla="*/ 61 w 104"/>
                    <a:gd name="T87" fmla="*/ 2 h 99"/>
                    <a:gd name="T88" fmla="*/ 46 w 104"/>
                    <a:gd name="T89" fmla="*/ 5 h 99"/>
                    <a:gd name="T90" fmla="*/ 43 w 104"/>
                    <a:gd name="T91" fmla="*/ 7 h 99"/>
                    <a:gd name="T92" fmla="*/ 39 w 104"/>
                    <a:gd name="T93" fmla="*/ 8 h 99"/>
                    <a:gd name="T94" fmla="*/ 34 w 104"/>
                    <a:gd name="T95" fmla="*/ 12 h 99"/>
                    <a:gd name="T96" fmla="*/ 35 w 104"/>
                    <a:gd name="T97" fmla="*/ 22 h 99"/>
                    <a:gd name="T98" fmla="*/ 35 w 104"/>
                    <a:gd name="T99" fmla="*/ 2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" h="99">
                      <a:moveTo>
                        <a:pt x="35" y="22"/>
                      </a:moveTo>
                      <a:cubicBezTo>
                        <a:pt x="36" y="23"/>
                        <a:pt x="40" y="29"/>
                        <a:pt x="36" y="29"/>
                      </a:cubicBezTo>
                      <a:cubicBezTo>
                        <a:pt x="35" y="28"/>
                        <a:pt x="32" y="27"/>
                        <a:pt x="31" y="28"/>
                      </a:cubicBezTo>
                      <a:cubicBezTo>
                        <a:pt x="30" y="29"/>
                        <a:pt x="30" y="29"/>
                        <a:pt x="29" y="30"/>
                      </a:cubicBezTo>
                      <a:cubicBezTo>
                        <a:pt x="28" y="31"/>
                        <a:pt x="27" y="31"/>
                        <a:pt x="26" y="31"/>
                      </a:cubicBezTo>
                      <a:cubicBezTo>
                        <a:pt x="24" y="32"/>
                        <a:pt x="25" y="34"/>
                        <a:pt x="24" y="35"/>
                      </a:cubicBezTo>
                      <a:cubicBezTo>
                        <a:pt x="24" y="37"/>
                        <a:pt x="21" y="36"/>
                        <a:pt x="20" y="37"/>
                      </a:cubicBezTo>
                      <a:cubicBezTo>
                        <a:pt x="18" y="37"/>
                        <a:pt x="18" y="39"/>
                        <a:pt x="17" y="40"/>
                      </a:cubicBezTo>
                      <a:cubicBezTo>
                        <a:pt x="15" y="42"/>
                        <a:pt x="13" y="41"/>
                        <a:pt x="11" y="42"/>
                      </a:cubicBezTo>
                      <a:cubicBezTo>
                        <a:pt x="10" y="42"/>
                        <a:pt x="9" y="42"/>
                        <a:pt x="8" y="43"/>
                      </a:cubicBezTo>
                      <a:cubicBezTo>
                        <a:pt x="7" y="43"/>
                        <a:pt x="5" y="44"/>
                        <a:pt x="4" y="45"/>
                      </a:cubicBezTo>
                      <a:cubicBezTo>
                        <a:pt x="0" y="47"/>
                        <a:pt x="1" y="48"/>
                        <a:pt x="1" y="52"/>
                      </a:cubicBezTo>
                      <a:cubicBezTo>
                        <a:pt x="1" y="55"/>
                        <a:pt x="0" y="55"/>
                        <a:pt x="2" y="56"/>
                      </a:cubicBezTo>
                      <a:cubicBezTo>
                        <a:pt x="3" y="57"/>
                        <a:pt x="5" y="58"/>
                        <a:pt x="6" y="59"/>
                      </a:cubicBezTo>
                      <a:cubicBezTo>
                        <a:pt x="16" y="66"/>
                        <a:pt x="26" y="72"/>
                        <a:pt x="37" y="79"/>
                      </a:cubicBezTo>
                      <a:cubicBezTo>
                        <a:pt x="40" y="81"/>
                        <a:pt x="44" y="84"/>
                        <a:pt x="48" y="86"/>
                      </a:cubicBezTo>
                      <a:cubicBezTo>
                        <a:pt x="48" y="87"/>
                        <a:pt x="49" y="87"/>
                        <a:pt x="49" y="87"/>
                      </a:cubicBezTo>
                      <a:cubicBezTo>
                        <a:pt x="52" y="92"/>
                        <a:pt x="54" y="92"/>
                        <a:pt x="58" y="93"/>
                      </a:cubicBezTo>
                      <a:cubicBezTo>
                        <a:pt x="61" y="94"/>
                        <a:pt x="58" y="98"/>
                        <a:pt x="61" y="99"/>
                      </a:cubicBezTo>
                      <a:cubicBezTo>
                        <a:pt x="62" y="99"/>
                        <a:pt x="65" y="98"/>
                        <a:pt x="67" y="97"/>
                      </a:cubicBezTo>
                      <a:cubicBezTo>
                        <a:pt x="68" y="97"/>
                        <a:pt x="71" y="97"/>
                        <a:pt x="72" y="96"/>
                      </a:cubicBezTo>
                      <a:cubicBezTo>
                        <a:pt x="76" y="93"/>
                        <a:pt x="80" y="90"/>
                        <a:pt x="85" y="87"/>
                      </a:cubicBezTo>
                      <a:cubicBezTo>
                        <a:pt x="90" y="84"/>
                        <a:pt x="95" y="80"/>
                        <a:pt x="100" y="77"/>
                      </a:cubicBezTo>
                      <a:cubicBezTo>
                        <a:pt x="101" y="77"/>
                        <a:pt x="102" y="76"/>
                        <a:pt x="104" y="75"/>
                      </a:cubicBezTo>
                      <a:cubicBezTo>
                        <a:pt x="102" y="71"/>
                        <a:pt x="101" y="70"/>
                        <a:pt x="97" y="69"/>
                      </a:cubicBezTo>
                      <a:cubicBezTo>
                        <a:pt x="96" y="69"/>
                        <a:pt x="94" y="69"/>
                        <a:pt x="94" y="69"/>
                      </a:cubicBezTo>
                      <a:cubicBezTo>
                        <a:pt x="94" y="66"/>
                        <a:pt x="94" y="65"/>
                        <a:pt x="92" y="63"/>
                      </a:cubicBezTo>
                      <a:cubicBezTo>
                        <a:pt x="91" y="61"/>
                        <a:pt x="91" y="61"/>
                        <a:pt x="92" y="60"/>
                      </a:cubicBezTo>
                      <a:cubicBezTo>
                        <a:pt x="94" y="58"/>
                        <a:pt x="93" y="57"/>
                        <a:pt x="93" y="55"/>
                      </a:cubicBezTo>
                      <a:cubicBezTo>
                        <a:pt x="93" y="53"/>
                        <a:pt x="94" y="52"/>
                        <a:pt x="93" y="50"/>
                      </a:cubicBezTo>
                      <a:cubicBezTo>
                        <a:pt x="93" y="49"/>
                        <a:pt x="93" y="48"/>
                        <a:pt x="93" y="46"/>
                      </a:cubicBezTo>
                      <a:cubicBezTo>
                        <a:pt x="93" y="45"/>
                        <a:pt x="93" y="43"/>
                        <a:pt x="92" y="42"/>
                      </a:cubicBezTo>
                      <a:cubicBezTo>
                        <a:pt x="91" y="41"/>
                        <a:pt x="91" y="39"/>
                        <a:pt x="91" y="37"/>
                      </a:cubicBezTo>
                      <a:cubicBezTo>
                        <a:pt x="91" y="34"/>
                        <a:pt x="90" y="30"/>
                        <a:pt x="87" y="27"/>
                      </a:cubicBezTo>
                      <a:cubicBezTo>
                        <a:pt x="85" y="25"/>
                        <a:pt x="83" y="23"/>
                        <a:pt x="82" y="20"/>
                      </a:cubicBezTo>
                      <a:cubicBezTo>
                        <a:pt x="80" y="16"/>
                        <a:pt x="84" y="17"/>
                        <a:pt x="85" y="13"/>
                      </a:cubicBezTo>
                      <a:cubicBezTo>
                        <a:pt x="85" y="9"/>
                        <a:pt x="85" y="6"/>
                        <a:pt x="86" y="2"/>
                      </a:cubicBezTo>
                      <a:cubicBezTo>
                        <a:pt x="85" y="2"/>
                        <a:pt x="85" y="1"/>
                        <a:pt x="84" y="1"/>
                      </a:cubicBezTo>
                      <a:cubicBezTo>
                        <a:pt x="82" y="2"/>
                        <a:pt x="82" y="0"/>
                        <a:pt x="81" y="0"/>
                      </a:cubicBezTo>
                      <a:cubicBezTo>
                        <a:pt x="80" y="0"/>
                        <a:pt x="80" y="1"/>
                        <a:pt x="79" y="1"/>
                      </a:cubicBezTo>
                      <a:cubicBezTo>
                        <a:pt x="77" y="1"/>
                        <a:pt x="77" y="0"/>
                        <a:pt x="75" y="0"/>
                      </a:cubicBezTo>
                      <a:cubicBezTo>
                        <a:pt x="74" y="1"/>
                        <a:pt x="73" y="1"/>
                        <a:pt x="72" y="2"/>
                      </a:cubicBezTo>
                      <a:cubicBezTo>
                        <a:pt x="70" y="3"/>
                        <a:pt x="70" y="2"/>
                        <a:pt x="68" y="1"/>
                      </a:cubicBezTo>
                      <a:cubicBezTo>
                        <a:pt x="66" y="1"/>
                        <a:pt x="63" y="1"/>
                        <a:pt x="61" y="2"/>
                      </a:cubicBezTo>
                      <a:cubicBezTo>
                        <a:pt x="56" y="3"/>
                        <a:pt x="51" y="3"/>
                        <a:pt x="46" y="5"/>
                      </a:cubicBezTo>
                      <a:cubicBezTo>
                        <a:pt x="45" y="6"/>
                        <a:pt x="44" y="7"/>
                        <a:pt x="43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7" y="9"/>
                        <a:pt x="37" y="12"/>
                        <a:pt x="34" y="12"/>
                      </a:cubicBezTo>
                      <a:cubicBezTo>
                        <a:pt x="35" y="15"/>
                        <a:pt x="35" y="18"/>
                        <a:pt x="35" y="22"/>
                      </a:cubicBezTo>
                      <a:cubicBezTo>
                        <a:pt x="36" y="23"/>
                        <a:pt x="35" y="20"/>
                        <a:pt x="3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F1DE191-2F96-D64B-A630-5EC7F3646113}"/>
                </a:ext>
              </a:extLst>
            </p:cNvPr>
            <p:cNvGrpSpPr/>
            <p:nvPr/>
          </p:nvGrpSpPr>
          <p:grpSpPr>
            <a:xfrm>
              <a:off x="9428154" y="5232763"/>
              <a:ext cx="5666952" cy="6768386"/>
              <a:chOff x="3070403" y="2085909"/>
              <a:chExt cx="7991034" cy="9544182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98" name="Freeform 776">
                <a:extLst>
                  <a:ext uri="{FF2B5EF4-FFF2-40B4-BE49-F238E27FC236}">
                    <a16:creationId xmlns:a16="http://schemas.microsoft.com/office/drawing/2014/main" id="{52810071-315F-0E44-A35C-0FC2A8533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389" y="2085909"/>
                <a:ext cx="3119048" cy="2459804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6A81AE6D-F9ED-D747-82D0-6E4BA701F0FA}"/>
                  </a:ext>
                </a:extLst>
              </p:cNvPr>
              <p:cNvGrpSpPr/>
              <p:nvPr/>
            </p:nvGrpSpPr>
            <p:grpSpPr>
              <a:xfrm>
                <a:off x="3070403" y="2130164"/>
                <a:ext cx="7907395" cy="9499927"/>
                <a:chOff x="3070403" y="2130164"/>
                <a:chExt cx="7907395" cy="9499927"/>
              </a:xfrm>
              <a:grpFill/>
            </p:grpSpPr>
            <p:sp>
              <p:nvSpPr>
                <p:cNvPr id="300" name="Freeform 781">
                  <a:extLst>
                    <a:ext uri="{FF2B5EF4-FFF2-40B4-BE49-F238E27FC236}">
                      <a16:creationId xmlns:a16="http://schemas.microsoft.com/office/drawing/2014/main" id="{546AB843-CFD2-8F47-9E9E-EA0EF4F6F3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8206" y="2130164"/>
                  <a:ext cx="94095" cy="44255"/>
                </a:xfrm>
                <a:custGeom>
                  <a:avLst/>
                  <a:gdLst>
                    <a:gd name="T0" fmla="*/ 4 w 9"/>
                    <a:gd name="T1" fmla="*/ 3 h 4"/>
                    <a:gd name="T2" fmla="*/ 1 w 9"/>
                    <a:gd name="T3" fmla="*/ 2 h 4"/>
                    <a:gd name="T4" fmla="*/ 5 w 9"/>
                    <a:gd name="T5" fmla="*/ 2 h 4"/>
                    <a:gd name="T6" fmla="*/ 0 w 9"/>
                    <a:gd name="T7" fmla="*/ 0 h 4"/>
                    <a:gd name="T8" fmla="*/ 9 w 9"/>
                    <a:gd name="T9" fmla="*/ 2 h 4"/>
                    <a:gd name="T10" fmla="*/ 5 w 9"/>
                    <a:gd name="T11" fmla="*/ 2 h 4"/>
                    <a:gd name="T12" fmla="*/ 4 w 9"/>
                    <a:gd name="T13" fmla="*/ 3 h 4"/>
                    <a:gd name="T14" fmla="*/ 4 w 9"/>
                    <a:gd name="T1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4">
                      <a:moveTo>
                        <a:pt x="4" y="3"/>
                      </a:moveTo>
                      <a:cubicBezTo>
                        <a:pt x="4" y="3"/>
                        <a:pt x="1" y="2"/>
                        <a:pt x="1" y="2"/>
                      </a:cubicBezTo>
                      <a:cubicBezTo>
                        <a:pt x="1" y="2"/>
                        <a:pt x="4" y="2"/>
                        <a:pt x="5" y="2"/>
                      </a:cubicBezTo>
                      <a:cubicBezTo>
                        <a:pt x="3" y="1"/>
                        <a:pt x="1" y="2"/>
                        <a:pt x="0" y="0"/>
                      </a:cubicBezTo>
                      <a:cubicBezTo>
                        <a:pt x="1" y="1"/>
                        <a:pt x="8" y="0"/>
                        <a:pt x="9" y="2"/>
                      </a:cubicBezTo>
                      <a:cubicBezTo>
                        <a:pt x="9" y="2"/>
                        <a:pt x="6" y="2"/>
                        <a:pt x="5" y="2"/>
                      </a:cubicBezTo>
                      <a:cubicBezTo>
                        <a:pt x="5" y="2"/>
                        <a:pt x="7" y="4"/>
                        <a:pt x="4" y="3"/>
                      </a:cubicBezTo>
                      <a:cubicBezTo>
                        <a:pt x="3" y="3"/>
                        <a:pt x="6" y="4"/>
                        <a:pt x="4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1" name="Freeform 405">
                  <a:extLst>
                    <a:ext uri="{FF2B5EF4-FFF2-40B4-BE49-F238E27FC236}">
                      <a16:creationId xmlns:a16="http://schemas.microsoft.com/office/drawing/2014/main" id="{08D25ADB-47F2-3F4B-AD0C-E784EB70D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27172" y="3959344"/>
                  <a:ext cx="550626" cy="283968"/>
                </a:xfrm>
                <a:custGeom>
                  <a:avLst/>
                  <a:gdLst>
                    <a:gd name="T0" fmla="*/ 53 w 54"/>
                    <a:gd name="T1" fmla="*/ 10 h 26"/>
                    <a:gd name="T2" fmla="*/ 49 w 54"/>
                    <a:gd name="T3" fmla="*/ 9 h 26"/>
                    <a:gd name="T4" fmla="*/ 50 w 54"/>
                    <a:gd name="T5" fmla="*/ 8 h 26"/>
                    <a:gd name="T6" fmla="*/ 48 w 54"/>
                    <a:gd name="T7" fmla="*/ 7 h 26"/>
                    <a:gd name="T8" fmla="*/ 49 w 54"/>
                    <a:gd name="T9" fmla="*/ 6 h 26"/>
                    <a:gd name="T10" fmla="*/ 46 w 54"/>
                    <a:gd name="T11" fmla="*/ 5 h 26"/>
                    <a:gd name="T12" fmla="*/ 48 w 54"/>
                    <a:gd name="T13" fmla="*/ 3 h 26"/>
                    <a:gd name="T14" fmla="*/ 43 w 54"/>
                    <a:gd name="T15" fmla="*/ 3 h 26"/>
                    <a:gd name="T16" fmla="*/ 39 w 54"/>
                    <a:gd name="T17" fmla="*/ 1 h 26"/>
                    <a:gd name="T18" fmla="*/ 39 w 54"/>
                    <a:gd name="T19" fmla="*/ 4 h 26"/>
                    <a:gd name="T20" fmla="*/ 36 w 54"/>
                    <a:gd name="T21" fmla="*/ 5 h 26"/>
                    <a:gd name="T22" fmla="*/ 32 w 54"/>
                    <a:gd name="T23" fmla="*/ 5 h 26"/>
                    <a:gd name="T24" fmla="*/ 32 w 54"/>
                    <a:gd name="T25" fmla="*/ 9 h 26"/>
                    <a:gd name="T26" fmla="*/ 26 w 54"/>
                    <a:gd name="T27" fmla="*/ 5 h 26"/>
                    <a:gd name="T28" fmla="*/ 25 w 54"/>
                    <a:gd name="T29" fmla="*/ 8 h 26"/>
                    <a:gd name="T30" fmla="*/ 21 w 54"/>
                    <a:gd name="T31" fmla="*/ 5 h 26"/>
                    <a:gd name="T32" fmla="*/ 21 w 54"/>
                    <a:gd name="T33" fmla="*/ 9 h 26"/>
                    <a:gd name="T34" fmla="*/ 19 w 54"/>
                    <a:gd name="T35" fmla="*/ 9 h 26"/>
                    <a:gd name="T36" fmla="*/ 17 w 54"/>
                    <a:gd name="T37" fmla="*/ 12 h 26"/>
                    <a:gd name="T38" fmla="*/ 14 w 54"/>
                    <a:gd name="T39" fmla="*/ 8 h 26"/>
                    <a:gd name="T40" fmla="*/ 16 w 54"/>
                    <a:gd name="T41" fmla="*/ 8 h 26"/>
                    <a:gd name="T42" fmla="*/ 14 w 54"/>
                    <a:gd name="T43" fmla="*/ 5 h 26"/>
                    <a:gd name="T44" fmla="*/ 7 w 54"/>
                    <a:gd name="T45" fmla="*/ 2 h 26"/>
                    <a:gd name="T46" fmla="*/ 9 w 54"/>
                    <a:gd name="T47" fmla="*/ 4 h 26"/>
                    <a:gd name="T48" fmla="*/ 8 w 54"/>
                    <a:gd name="T49" fmla="*/ 4 h 26"/>
                    <a:gd name="T50" fmla="*/ 10 w 54"/>
                    <a:gd name="T51" fmla="*/ 8 h 26"/>
                    <a:gd name="T52" fmla="*/ 5 w 54"/>
                    <a:gd name="T53" fmla="*/ 6 h 26"/>
                    <a:gd name="T54" fmla="*/ 3 w 54"/>
                    <a:gd name="T55" fmla="*/ 6 h 26"/>
                    <a:gd name="T56" fmla="*/ 5 w 54"/>
                    <a:gd name="T57" fmla="*/ 7 h 26"/>
                    <a:gd name="T58" fmla="*/ 5 w 54"/>
                    <a:gd name="T59" fmla="*/ 8 h 26"/>
                    <a:gd name="T60" fmla="*/ 2 w 54"/>
                    <a:gd name="T61" fmla="*/ 7 h 26"/>
                    <a:gd name="T62" fmla="*/ 1 w 54"/>
                    <a:gd name="T63" fmla="*/ 9 h 26"/>
                    <a:gd name="T64" fmla="*/ 8 w 54"/>
                    <a:gd name="T65" fmla="*/ 10 h 26"/>
                    <a:gd name="T66" fmla="*/ 13 w 54"/>
                    <a:gd name="T67" fmla="*/ 11 h 26"/>
                    <a:gd name="T68" fmla="*/ 11 w 54"/>
                    <a:gd name="T69" fmla="*/ 12 h 26"/>
                    <a:gd name="T70" fmla="*/ 12 w 54"/>
                    <a:gd name="T71" fmla="*/ 13 h 26"/>
                    <a:gd name="T72" fmla="*/ 8 w 54"/>
                    <a:gd name="T73" fmla="*/ 14 h 26"/>
                    <a:gd name="T74" fmla="*/ 3 w 54"/>
                    <a:gd name="T75" fmla="*/ 15 h 26"/>
                    <a:gd name="T76" fmla="*/ 10 w 54"/>
                    <a:gd name="T77" fmla="*/ 16 h 26"/>
                    <a:gd name="T78" fmla="*/ 12 w 54"/>
                    <a:gd name="T79" fmla="*/ 18 h 26"/>
                    <a:gd name="T80" fmla="*/ 15 w 54"/>
                    <a:gd name="T81" fmla="*/ 17 h 26"/>
                    <a:gd name="T82" fmla="*/ 13 w 54"/>
                    <a:gd name="T83" fmla="*/ 18 h 26"/>
                    <a:gd name="T84" fmla="*/ 15 w 54"/>
                    <a:gd name="T85" fmla="*/ 18 h 26"/>
                    <a:gd name="T86" fmla="*/ 10 w 54"/>
                    <a:gd name="T87" fmla="*/ 23 h 26"/>
                    <a:gd name="T88" fmla="*/ 15 w 54"/>
                    <a:gd name="T89" fmla="*/ 23 h 26"/>
                    <a:gd name="T90" fmla="*/ 21 w 54"/>
                    <a:gd name="T91" fmla="*/ 24 h 26"/>
                    <a:gd name="T92" fmla="*/ 20 w 54"/>
                    <a:gd name="T93" fmla="*/ 24 h 26"/>
                    <a:gd name="T94" fmla="*/ 22 w 54"/>
                    <a:gd name="T95" fmla="*/ 25 h 26"/>
                    <a:gd name="T96" fmla="*/ 29 w 54"/>
                    <a:gd name="T97" fmla="*/ 26 h 26"/>
                    <a:gd name="T98" fmla="*/ 33 w 54"/>
                    <a:gd name="T99" fmla="*/ 25 h 26"/>
                    <a:gd name="T100" fmla="*/ 39 w 54"/>
                    <a:gd name="T101" fmla="*/ 23 h 26"/>
                    <a:gd name="T102" fmla="*/ 46 w 54"/>
                    <a:gd name="T103" fmla="*/ 19 h 26"/>
                    <a:gd name="T104" fmla="*/ 52 w 54"/>
                    <a:gd name="T105" fmla="*/ 16 h 26"/>
                    <a:gd name="T106" fmla="*/ 52 w 54"/>
                    <a:gd name="T107" fmla="*/ 14 h 26"/>
                    <a:gd name="T108" fmla="*/ 54 w 54"/>
                    <a:gd name="T109" fmla="*/ 13 h 26"/>
                    <a:gd name="T110" fmla="*/ 52 w 54"/>
                    <a:gd name="T111" fmla="*/ 12 h 26"/>
                    <a:gd name="T112" fmla="*/ 53 w 54"/>
                    <a:gd name="T113" fmla="*/ 10 h 26"/>
                    <a:gd name="T114" fmla="*/ 53 w 54"/>
                    <a:gd name="T115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26">
                      <a:moveTo>
                        <a:pt x="53" y="10"/>
                      </a:moveTo>
                      <a:cubicBezTo>
                        <a:pt x="53" y="10"/>
                        <a:pt x="49" y="9"/>
                        <a:pt x="49" y="9"/>
                      </a:cubicBezTo>
                      <a:cubicBezTo>
                        <a:pt x="49" y="9"/>
                        <a:pt x="50" y="8"/>
                        <a:pt x="50" y="8"/>
                      </a:cubicBezTo>
                      <a:cubicBezTo>
                        <a:pt x="49" y="8"/>
                        <a:pt x="47" y="8"/>
                        <a:pt x="48" y="7"/>
                      </a:cubicBezTo>
                      <a:cubicBezTo>
                        <a:pt x="48" y="7"/>
                        <a:pt x="49" y="6"/>
                        <a:pt x="49" y="6"/>
                      </a:cubicBezTo>
                      <a:cubicBezTo>
                        <a:pt x="48" y="5"/>
                        <a:pt x="46" y="5"/>
                        <a:pt x="46" y="5"/>
                      </a:cubicBezTo>
                      <a:cubicBezTo>
                        <a:pt x="46" y="4"/>
                        <a:pt x="48" y="3"/>
                        <a:pt x="48" y="3"/>
                      </a:cubicBezTo>
                      <a:cubicBezTo>
                        <a:pt x="48" y="3"/>
                        <a:pt x="44" y="4"/>
                        <a:pt x="43" y="3"/>
                      </a:cubicBezTo>
                      <a:cubicBezTo>
                        <a:pt x="42" y="2"/>
                        <a:pt x="41" y="1"/>
                        <a:pt x="39" y="1"/>
                      </a:cubicBezTo>
                      <a:cubicBezTo>
                        <a:pt x="38" y="1"/>
                        <a:pt x="40" y="3"/>
                        <a:pt x="39" y="4"/>
                      </a:cubicBezTo>
                      <a:cubicBezTo>
                        <a:pt x="38" y="5"/>
                        <a:pt x="37" y="4"/>
                        <a:pt x="36" y="5"/>
                      </a:cubicBezTo>
                      <a:cubicBezTo>
                        <a:pt x="35" y="6"/>
                        <a:pt x="34" y="5"/>
                        <a:pt x="32" y="5"/>
                      </a:cubicBezTo>
                      <a:cubicBezTo>
                        <a:pt x="30" y="4"/>
                        <a:pt x="33" y="8"/>
                        <a:pt x="32" y="9"/>
                      </a:cubicBezTo>
                      <a:cubicBezTo>
                        <a:pt x="32" y="9"/>
                        <a:pt x="28" y="2"/>
                        <a:pt x="26" y="5"/>
                      </a:cubicBezTo>
                      <a:cubicBezTo>
                        <a:pt x="25" y="5"/>
                        <a:pt x="26" y="7"/>
                        <a:pt x="25" y="8"/>
                      </a:cubicBezTo>
                      <a:cubicBezTo>
                        <a:pt x="25" y="9"/>
                        <a:pt x="22" y="5"/>
                        <a:pt x="21" y="5"/>
                      </a:cubicBezTo>
                      <a:cubicBezTo>
                        <a:pt x="20" y="5"/>
                        <a:pt x="23" y="9"/>
                        <a:pt x="21" y="9"/>
                      </a:cubicBezTo>
                      <a:cubicBezTo>
                        <a:pt x="20" y="9"/>
                        <a:pt x="20" y="9"/>
                        <a:pt x="19" y="9"/>
                      </a:cubicBezTo>
                      <a:cubicBezTo>
                        <a:pt x="18" y="9"/>
                        <a:pt x="17" y="11"/>
                        <a:pt x="17" y="12"/>
                      </a:cubicBezTo>
                      <a:cubicBezTo>
                        <a:pt x="17" y="11"/>
                        <a:pt x="14" y="9"/>
                        <a:pt x="14" y="8"/>
                      </a:cubicBezTo>
                      <a:cubicBezTo>
                        <a:pt x="14" y="8"/>
                        <a:pt x="16" y="8"/>
                        <a:pt x="16" y="8"/>
                      </a:cubicBezTo>
                      <a:cubicBezTo>
                        <a:pt x="16" y="7"/>
                        <a:pt x="14" y="5"/>
                        <a:pt x="14" y="5"/>
                      </a:cubicBezTo>
                      <a:cubicBezTo>
                        <a:pt x="13" y="5"/>
                        <a:pt x="8" y="0"/>
                        <a:pt x="7" y="2"/>
                      </a:cubicBezTo>
                      <a:cubicBezTo>
                        <a:pt x="7" y="3"/>
                        <a:pt x="10" y="3"/>
                        <a:pt x="9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10" y="3"/>
                        <a:pt x="11" y="7"/>
                        <a:pt x="10" y="8"/>
                      </a:cubicBezTo>
                      <a:cubicBezTo>
                        <a:pt x="10" y="8"/>
                        <a:pt x="2" y="1"/>
                        <a:pt x="5" y="6"/>
                      </a:cubicBezTo>
                      <a:cubicBezTo>
                        <a:pt x="5" y="6"/>
                        <a:pt x="3" y="6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6"/>
                        <a:pt x="5" y="8"/>
                        <a:pt x="5" y="8"/>
                      </a:cubicBezTo>
                      <a:cubicBezTo>
                        <a:pt x="5" y="8"/>
                        <a:pt x="3" y="7"/>
                        <a:pt x="2" y="7"/>
                      </a:cubicBezTo>
                      <a:cubicBezTo>
                        <a:pt x="3" y="7"/>
                        <a:pt x="0" y="10"/>
                        <a:pt x="1" y="9"/>
                      </a:cubicBezTo>
                      <a:cubicBezTo>
                        <a:pt x="0" y="11"/>
                        <a:pt x="8" y="10"/>
                        <a:pt x="8" y="10"/>
                      </a:cubicBezTo>
                      <a:cubicBezTo>
                        <a:pt x="9" y="10"/>
                        <a:pt x="13" y="11"/>
                        <a:pt x="13" y="11"/>
                      </a:cubicBezTo>
                      <a:cubicBezTo>
                        <a:pt x="12" y="11"/>
                        <a:pt x="11" y="11"/>
                        <a:pt x="11" y="12"/>
                      </a:cubicBezTo>
                      <a:cubicBezTo>
                        <a:pt x="11" y="12"/>
                        <a:pt x="12" y="13"/>
                        <a:pt x="12" y="13"/>
                      </a:cubicBezTo>
                      <a:cubicBezTo>
                        <a:pt x="11" y="14"/>
                        <a:pt x="9" y="14"/>
                        <a:pt x="8" y="14"/>
                      </a:cubicBezTo>
                      <a:cubicBezTo>
                        <a:pt x="8" y="14"/>
                        <a:pt x="2" y="15"/>
                        <a:pt x="3" y="15"/>
                      </a:cubicBezTo>
                      <a:cubicBezTo>
                        <a:pt x="5" y="16"/>
                        <a:pt x="8" y="15"/>
                        <a:pt x="10" y="16"/>
                      </a:cubicBezTo>
                      <a:cubicBezTo>
                        <a:pt x="11" y="17"/>
                        <a:pt x="11" y="18"/>
                        <a:pt x="12" y="18"/>
                      </a:cubicBezTo>
                      <a:cubicBezTo>
                        <a:pt x="12" y="18"/>
                        <a:pt x="14" y="17"/>
                        <a:pt x="15" y="17"/>
                      </a:cubicBezTo>
                      <a:cubicBezTo>
                        <a:pt x="14" y="17"/>
                        <a:pt x="13" y="18"/>
                        <a:pt x="13" y="18"/>
                      </a:cubicBezTo>
                      <a:cubicBezTo>
                        <a:pt x="13" y="19"/>
                        <a:pt x="15" y="18"/>
                        <a:pt x="15" y="18"/>
                      </a:cubicBezTo>
                      <a:cubicBezTo>
                        <a:pt x="16" y="19"/>
                        <a:pt x="8" y="23"/>
                        <a:pt x="10" y="23"/>
                      </a:cubicBezTo>
                      <a:cubicBezTo>
                        <a:pt x="12" y="24"/>
                        <a:pt x="14" y="23"/>
                        <a:pt x="15" y="23"/>
                      </a:cubicBezTo>
                      <a:cubicBezTo>
                        <a:pt x="17" y="23"/>
                        <a:pt x="19" y="23"/>
                        <a:pt x="21" y="24"/>
                      </a:cubicBezTo>
                      <a:cubicBezTo>
                        <a:pt x="20" y="23"/>
                        <a:pt x="20" y="24"/>
                        <a:pt x="20" y="24"/>
                      </a:cubic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4" y="26"/>
                        <a:pt x="27" y="26"/>
                        <a:pt x="29" y="26"/>
                      </a:cubicBezTo>
                      <a:cubicBezTo>
                        <a:pt x="31" y="26"/>
                        <a:pt x="31" y="25"/>
                        <a:pt x="33" y="25"/>
                      </a:cubicBezTo>
                      <a:cubicBezTo>
                        <a:pt x="35" y="24"/>
                        <a:pt x="37" y="24"/>
                        <a:pt x="39" y="23"/>
                      </a:cubicBezTo>
                      <a:cubicBezTo>
                        <a:pt x="42" y="21"/>
                        <a:pt x="43" y="20"/>
                        <a:pt x="46" y="19"/>
                      </a:cubicBezTo>
                      <a:cubicBezTo>
                        <a:pt x="48" y="19"/>
                        <a:pt x="49" y="16"/>
                        <a:pt x="52" y="16"/>
                      </a:cubicBezTo>
                      <a:cubicBezTo>
                        <a:pt x="52" y="15"/>
                        <a:pt x="53" y="15"/>
                        <a:pt x="52" y="14"/>
                      </a:cubicBezTo>
                      <a:cubicBezTo>
                        <a:pt x="51" y="13"/>
                        <a:pt x="53" y="13"/>
                        <a:pt x="54" y="13"/>
                      </a:cubicBezTo>
                      <a:cubicBezTo>
                        <a:pt x="54" y="13"/>
                        <a:pt x="52" y="12"/>
                        <a:pt x="52" y="12"/>
                      </a:cubicBezTo>
                      <a:cubicBezTo>
                        <a:pt x="52" y="11"/>
                        <a:pt x="54" y="10"/>
                        <a:pt x="53" y="10"/>
                      </a:cubicBezTo>
                      <a:cubicBezTo>
                        <a:pt x="51" y="9"/>
                        <a:pt x="54" y="10"/>
                        <a:pt x="5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2" name="Freeform 512">
                  <a:extLst>
                    <a:ext uri="{FF2B5EF4-FFF2-40B4-BE49-F238E27FC236}">
                      <a16:creationId xmlns:a16="http://schemas.microsoft.com/office/drawing/2014/main" id="{57166A3B-83D4-4948-9ABB-F377448F9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054" y="11379319"/>
                  <a:ext cx="121974" cy="66379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3" name="Freeform 513">
                  <a:extLst>
                    <a:ext uri="{FF2B5EF4-FFF2-40B4-BE49-F238E27FC236}">
                      <a16:creationId xmlns:a16="http://schemas.microsoft.com/office/drawing/2014/main" id="{0E8B524B-2D2B-704C-9F47-5D2DEAE93A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3599" y="11445698"/>
                  <a:ext cx="90610" cy="66379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4" name="Freeform 514">
                  <a:extLst>
                    <a:ext uri="{FF2B5EF4-FFF2-40B4-BE49-F238E27FC236}">
                      <a16:creationId xmlns:a16="http://schemas.microsoft.com/office/drawing/2014/main" id="{3F987596-A57D-DB4E-806E-28D756A68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3147" y="11360879"/>
                  <a:ext cx="80154" cy="51630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5" name="Freeform 515">
                  <a:extLst>
                    <a:ext uri="{FF2B5EF4-FFF2-40B4-BE49-F238E27FC236}">
                      <a16:creationId xmlns:a16="http://schemas.microsoft.com/office/drawing/2014/main" id="{61A043F1-429C-424F-BEA7-AFF2F6E0F2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1327" y="11401446"/>
                  <a:ext cx="83638" cy="55320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6" name="Freeform 516">
                  <a:extLst>
                    <a:ext uri="{FF2B5EF4-FFF2-40B4-BE49-F238E27FC236}">
                      <a16:creationId xmlns:a16="http://schemas.microsoft.com/office/drawing/2014/main" id="{9667FD8F-A455-174E-ABEC-03D639A056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416" y="11327686"/>
                  <a:ext cx="31364" cy="33190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7" name="Freeform 517">
                  <a:extLst>
                    <a:ext uri="{FF2B5EF4-FFF2-40B4-BE49-F238E27FC236}">
                      <a16:creationId xmlns:a16="http://schemas.microsoft.com/office/drawing/2014/main" id="{72B2E92F-80E1-6248-A9B4-B24ADBE40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416" y="11239179"/>
                  <a:ext cx="73184" cy="77445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8" name="Freeform 518">
                  <a:extLst>
                    <a:ext uri="{FF2B5EF4-FFF2-40B4-BE49-F238E27FC236}">
                      <a16:creationId xmlns:a16="http://schemas.microsoft.com/office/drawing/2014/main" id="{01D6C412-99AA-3847-AB07-C4B2ABCE1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9960" y="11099041"/>
                  <a:ext cx="52274" cy="118010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9" name="Freeform 519">
                  <a:extLst>
                    <a:ext uri="{FF2B5EF4-FFF2-40B4-BE49-F238E27FC236}">
                      <a16:creationId xmlns:a16="http://schemas.microsoft.com/office/drawing/2014/main" id="{EB0A6C2B-C220-FF4B-A20D-A68AC4396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9507" y="11194924"/>
                  <a:ext cx="31364" cy="66379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0" name="Freeform 520">
                  <a:extLst>
                    <a:ext uri="{FF2B5EF4-FFF2-40B4-BE49-F238E27FC236}">
                      <a16:creationId xmlns:a16="http://schemas.microsoft.com/office/drawing/2014/main" id="{52E4300E-CDA3-F84E-85D7-7C082F385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9507" y="11054786"/>
                  <a:ext cx="52274" cy="77445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1" name="Freeform 521">
                  <a:extLst>
                    <a:ext uri="{FF2B5EF4-FFF2-40B4-BE49-F238E27FC236}">
                      <a16:creationId xmlns:a16="http://schemas.microsoft.com/office/drawing/2014/main" id="{5906CB08-A75D-B34A-8BB0-29A4AF271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1783" y="10840889"/>
                  <a:ext cx="52274" cy="51630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2" name="Freeform 522">
                  <a:extLst>
                    <a:ext uri="{FF2B5EF4-FFF2-40B4-BE49-F238E27FC236}">
                      <a16:creationId xmlns:a16="http://schemas.microsoft.com/office/drawing/2014/main" id="{F7C9CE6C-B5D0-B14C-A958-AFDD3BE58F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2238" y="10645434"/>
                  <a:ext cx="62727" cy="118010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3" name="Freeform 523">
                  <a:extLst>
                    <a:ext uri="{FF2B5EF4-FFF2-40B4-BE49-F238E27FC236}">
                      <a16:creationId xmlns:a16="http://schemas.microsoft.com/office/drawing/2014/main" id="{F5B02BB1-F576-1245-89DA-A43F53470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7848" y="7577132"/>
                  <a:ext cx="48790" cy="44255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4" name="Freeform 524">
                  <a:extLst>
                    <a:ext uri="{FF2B5EF4-FFF2-40B4-BE49-F238E27FC236}">
                      <a16:creationId xmlns:a16="http://schemas.microsoft.com/office/drawing/2014/main" id="{00817579-C982-0F47-BE3A-0A6357085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06955" y="7643515"/>
                  <a:ext cx="59243" cy="84822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5" name="Freeform 525">
                  <a:extLst>
                    <a:ext uri="{FF2B5EF4-FFF2-40B4-BE49-F238E27FC236}">
                      <a16:creationId xmlns:a16="http://schemas.microsoft.com/office/drawing/2014/main" id="{906BD256-FF18-FB4C-9446-9D42DC2F49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68037" y="8229885"/>
                  <a:ext cx="142883" cy="140138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6" name="Freeform 526">
                  <a:extLst>
                    <a:ext uri="{FF2B5EF4-FFF2-40B4-BE49-F238E27FC236}">
                      <a16:creationId xmlns:a16="http://schemas.microsoft.com/office/drawing/2014/main" id="{93BB6267-2421-354D-9474-9B25CA1CA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1643" y="7230476"/>
                  <a:ext cx="101063" cy="44255"/>
                </a:xfrm>
                <a:custGeom>
                  <a:avLst/>
                  <a:gdLst>
                    <a:gd name="T0" fmla="*/ 9 w 10"/>
                    <a:gd name="T1" fmla="*/ 2 h 4"/>
                    <a:gd name="T2" fmla="*/ 4 w 10"/>
                    <a:gd name="T3" fmla="*/ 0 h 4"/>
                    <a:gd name="T4" fmla="*/ 1 w 10"/>
                    <a:gd name="T5" fmla="*/ 3 h 4"/>
                    <a:gd name="T6" fmla="*/ 9 w 10"/>
                    <a:gd name="T7" fmla="*/ 2 h 4"/>
                    <a:gd name="T8" fmla="*/ 9 w 10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7" y="1"/>
                        <a:pt x="6" y="0"/>
                        <a:pt x="4" y="0"/>
                      </a:cubicBez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2" y="4"/>
                        <a:pt x="9" y="2"/>
                        <a:pt x="9" y="2"/>
                      </a:cubicBezTo>
                      <a:cubicBezTo>
                        <a:pt x="6" y="1"/>
                        <a:pt x="10" y="3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7" name="Freeform 527">
                  <a:extLst>
                    <a:ext uri="{FF2B5EF4-FFF2-40B4-BE49-F238E27FC236}">
                      <a16:creationId xmlns:a16="http://schemas.microsoft.com/office/drawing/2014/main" id="{E92BC9E9-9DB7-7242-B8F3-8DF5B105DB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6622" y="7219410"/>
                  <a:ext cx="115005" cy="55320"/>
                </a:xfrm>
                <a:custGeom>
                  <a:avLst/>
                  <a:gdLst>
                    <a:gd name="T0" fmla="*/ 10 w 11"/>
                    <a:gd name="T1" fmla="*/ 4 h 5"/>
                    <a:gd name="T2" fmla="*/ 0 w 11"/>
                    <a:gd name="T3" fmla="*/ 2 h 5"/>
                    <a:gd name="T4" fmla="*/ 5 w 11"/>
                    <a:gd name="T5" fmla="*/ 5 h 5"/>
                    <a:gd name="T6" fmla="*/ 10 w 11"/>
                    <a:gd name="T7" fmla="*/ 4 h 5"/>
                    <a:gd name="T8" fmla="*/ 10 w 11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10" y="4"/>
                      </a:moveTo>
                      <a:cubicBezTo>
                        <a:pt x="10" y="1"/>
                        <a:pt x="2" y="0"/>
                        <a:pt x="0" y="2"/>
                      </a:cubicBezTo>
                      <a:cubicBezTo>
                        <a:pt x="0" y="2"/>
                        <a:pt x="4" y="5"/>
                        <a:pt x="5" y="5"/>
                      </a:cubicBezTo>
                      <a:cubicBezTo>
                        <a:pt x="6" y="5"/>
                        <a:pt x="11" y="4"/>
                        <a:pt x="10" y="4"/>
                      </a:cubicBezTo>
                      <a:cubicBezTo>
                        <a:pt x="10" y="3"/>
                        <a:pt x="11" y="5"/>
                        <a:pt x="1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8" name="Freeform 528">
                  <a:extLst>
                    <a:ext uri="{FF2B5EF4-FFF2-40B4-BE49-F238E27FC236}">
                      <a16:creationId xmlns:a16="http://schemas.microsoft.com/office/drawing/2014/main" id="{CBDCE8FD-C303-9648-B0E7-BC1634B5F8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978" y="6972326"/>
                  <a:ext cx="529716" cy="195458"/>
                </a:xfrm>
                <a:custGeom>
                  <a:avLst/>
                  <a:gdLst>
                    <a:gd name="T0" fmla="*/ 52 w 52"/>
                    <a:gd name="T1" fmla="*/ 16 h 18"/>
                    <a:gd name="T2" fmla="*/ 41 w 52"/>
                    <a:gd name="T3" fmla="*/ 17 h 18"/>
                    <a:gd name="T4" fmla="*/ 35 w 52"/>
                    <a:gd name="T5" fmla="*/ 17 h 18"/>
                    <a:gd name="T6" fmla="*/ 37 w 52"/>
                    <a:gd name="T7" fmla="*/ 14 h 18"/>
                    <a:gd name="T8" fmla="*/ 32 w 52"/>
                    <a:gd name="T9" fmla="*/ 11 h 18"/>
                    <a:gd name="T10" fmla="*/ 28 w 52"/>
                    <a:gd name="T11" fmla="*/ 8 h 18"/>
                    <a:gd name="T12" fmla="*/ 20 w 52"/>
                    <a:gd name="T13" fmla="*/ 5 h 18"/>
                    <a:gd name="T14" fmla="*/ 14 w 52"/>
                    <a:gd name="T15" fmla="*/ 5 h 18"/>
                    <a:gd name="T16" fmla="*/ 16 w 52"/>
                    <a:gd name="T17" fmla="*/ 3 h 18"/>
                    <a:gd name="T18" fmla="*/ 8 w 52"/>
                    <a:gd name="T19" fmla="*/ 3 h 18"/>
                    <a:gd name="T20" fmla="*/ 0 w 52"/>
                    <a:gd name="T21" fmla="*/ 6 h 18"/>
                    <a:gd name="T22" fmla="*/ 6 w 52"/>
                    <a:gd name="T23" fmla="*/ 2 h 18"/>
                    <a:gd name="T24" fmla="*/ 16 w 52"/>
                    <a:gd name="T25" fmla="*/ 0 h 18"/>
                    <a:gd name="T26" fmla="*/ 24 w 52"/>
                    <a:gd name="T27" fmla="*/ 1 h 18"/>
                    <a:gd name="T28" fmla="*/ 31 w 52"/>
                    <a:gd name="T29" fmla="*/ 4 h 18"/>
                    <a:gd name="T30" fmla="*/ 32 w 52"/>
                    <a:gd name="T31" fmla="*/ 4 h 18"/>
                    <a:gd name="T32" fmla="*/ 34 w 52"/>
                    <a:gd name="T33" fmla="*/ 5 h 18"/>
                    <a:gd name="T34" fmla="*/ 38 w 52"/>
                    <a:gd name="T35" fmla="*/ 8 h 18"/>
                    <a:gd name="T36" fmla="*/ 45 w 52"/>
                    <a:gd name="T37" fmla="*/ 11 h 18"/>
                    <a:gd name="T38" fmla="*/ 52 w 52"/>
                    <a:gd name="T3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2" h="18">
                      <a:moveTo>
                        <a:pt x="52" y="16"/>
                      </a:moveTo>
                      <a:cubicBezTo>
                        <a:pt x="52" y="17"/>
                        <a:pt x="42" y="17"/>
                        <a:pt x="41" y="17"/>
                      </a:cubicBezTo>
                      <a:cubicBezTo>
                        <a:pt x="39" y="17"/>
                        <a:pt x="37" y="18"/>
                        <a:pt x="35" y="17"/>
                      </a:cubicBezTo>
                      <a:cubicBezTo>
                        <a:pt x="34" y="16"/>
                        <a:pt x="41" y="15"/>
                        <a:pt x="37" y="14"/>
                      </a:cubicBezTo>
                      <a:cubicBezTo>
                        <a:pt x="35" y="13"/>
                        <a:pt x="33" y="13"/>
                        <a:pt x="32" y="11"/>
                      </a:cubicBezTo>
                      <a:cubicBezTo>
                        <a:pt x="30" y="9"/>
                        <a:pt x="31" y="8"/>
                        <a:pt x="28" y="8"/>
                      </a:cubicBezTo>
                      <a:cubicBezTo>
                        <a:pt x="24" y="9"/>
                        <a:pt x="23" y="6"/>
                        <a:pt x="20" y="5"/>
                      </a:cubicBezTo>
                      <a:cubicBezTo>
                        <a:pt x="19" y="5"/>
                        <a:pt x="15" y="6"/>
                        <a:pt x="14" y="5"/>
                      </a:cubicBezTo>
                      <a:cubicBezTo>
                        <a:pt x="14" y="4"/>
                        <a:pt x="16" y="4"/>
                        <a:pt x="16" y="3"/>
                      </a:cubicBezTo>
                      <a:cubicBezTo>
                        <a:pt x="16" y="2"/>
                        <a:pt x="9" y="3"/>
                        <a:pt x="8" y="3"/>
                      </a:cubicBezTo>
                      <a:cubicBezTo>
                        <a:pt x="8" y="4"/>
                        <a:pt x="0" y="7"/>
                        <a:pt x="0" y="6"/>
                      </a:cubicBezTo>
                      <a:cubicBezTo>
                        <a:pt x="0" y="4"/>
                        <a:pt x="4" y="2"/>
                        <a:pt x="6" y="2"/>
                      </a:cubicBezTo>
                      <a:cubicBezTo>
                        <a:pt x="9" y="0"/>
                        <a:pt x="12" y="0"/>
                        <a:pt x="16" y="0"/>
                      </a:cubicBezTo>
                      <a:cubicBezTo>
                        <a:pt x="18" y="0"/>
                        <a:pt x="22" y="0"/>
                        <a:pt x="24" y="1"/>
                      </a:cubicBezTo>
                      <a:cubicBezTo>
                        <a:pt x="26" y="2"/>
                        <a:pt x="28" y="4"/>
                        <a:pt x="31" y="4"/>
                      </a:cubicBezTo>
                      <a:cubicBezTo>
                        <a:pt x="31" y="4"/>
                        <a:pt x="31" y="3"/>
                        <a:pt x="32" y="4"/>
                      </a:cubicBezTo>
                      <a:cubicBezTo>
                        <a:pt x="33" y="5"/>
                        <a:pt x="33" y="5"/>
                        <a:pt x="34" y="5"/>
                      </a:cubicBezTo>
                      <a:cubicBezTo>
                        <a:pt x="35" y="6"/>
                        <a:pt x="37" y="7"/>
                        <a:pt x="38" y="8"/>
                      </a:cubicBezTo>
                      <a:cubicBezTo>
                        <a:pt x="40" y="9"/>
                        <a:pt x="44" y="9"/>
                        <a:pt x="45" y="11"/>
                      </a:cubicBezTo>
                      <a:cubicBezTo>
                        <a:pt x="47" y="13"/>
                        <a:pt x="52" y="13"/>
                        <a:pt x="52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9" name="Freeform 529">
                  <a:extLst>
                    <a:ext uri="{FF2B5EF4-FFF2-40B4-BE49-F238E27FC236}">
                      <a16:creationId xmlns:a16="http://schemas.microsoft.com/office/drawing/2014/main" id="{6420B200-EC8E-E147-90C4-93E376BEE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6622" y="6854313"/>
                  <a:ext cx="41820" cy="40568"/>
                </a:xfrm>
                <a:custGeom>
                  <a:avLst/>
                  <a:gdLst>
                    <a:gd name="T0" fmla="*/ 2 w 4"/>
                    <a:gd name="T1" fmla="*/ 4 h 4"/>
                    <a:gd name="T2" fmla="*/ 1 w 4"/>
                    <a:gd name="T3" fmla="*/ 0 h 4"/>
                    <a:gd name="T4" fmla="*/ 2 w 4"/>
                    <a:gd name="T5" fmla="*/ 4 h 4"/>
                    <a:gd name="T6" fmla="*/ 2 w 4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cubicBezTo>
                        <a:pt x="0" y="4"/>
                        <a:pt x="1" y="1"/>
                        <a:pt x="1" y="0"/>
                      </a:cubicBezTo>
                      <a:cubicBezTo>
                        <a:pt x="2" y="0"/>
                        <a:pt x="4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0" name="Freeform 530">
                  <a:extLst>
                    <a:ext uri="{FF2B5EF4-FFF2-40B4-BE49-F238E27FC236}">
                      <a16:creationId xmlns:a16="http://schemas.microsoft.com/office/drawing/2014/main" id="{688E180D-9DDB-384C-A4F6-9E0037850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4511" y="7079273"/>
                  <a:ext cx="20911" cy="22128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1" name="Freeform 531">
                  <a:extLst>
                    <a:ext uri="{FF2B5EF4-FFF2-40B4-BE49-F238E27FC236}">
                      <a16:creationId xmlns:a16="http://schemas.microsoft.com/office/drawing/2014/main" id="{0A0A582B-F2C4-CC40-9D31-6C5CFE22FD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7864" y="5486118"/>
                  <a:ext cx="59243" cy="110635"/>
                </a:xfrm>
                <a:custGeom>
                  <a:avLst/>
                  <a:gdLst>
                    <a:gd name="T0" fmla="*/ 3 w 6"/>
                    <a:gd name="T1" fmla="*/ 8 h 10"/>
                    <a:gd name="T2" fmla="*/ 0 w 6"/>
                    <a:gd name="T3" fmla="*/ 7 h 10"/>
                    <a:gd name="T4" fmla="*/ 4 w 6"/>
                    <a:gd name="T5" fmla="*/ 2 h 10"/>
                    <a:gd name="T6" fmla="*/ 6 w 6"/>
                    <a:gd name="T7" fmla="*/ 4 h 10"/>
                    <a:gd name="T8" fmla="*/ 3 w 6"/>
                    <a:gd name="T9" fmla="*/ 8 h 10"/>
                    <a:gd name="T10" fmla="*/ 3 w 6"/>
                    <a:gd name="T11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3" y="8"/>
                      </a:move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1" y="6"/>
                        <a:pt x="3" y="3"/>
                        <a:pt x="4" y="2"/>
                      </a:cubicBezTo>
                      <a:cubicBezTo>
                        <a:pt x="6" y="0"/>
                        <a:pt x="6" y="3"/>
                        <a:pt x="6" y="4"/>
                      </a:cubicBezTo>
                      <a:cubicBezTo>
                        <a:pt x="6" y="6"/>
                        <a:pt x="3" y="6"/>
                        <a:pt x="3" y="8"/>
                      </a:cubicBezTo>
                      <a:cubicBezTo>
                        <a:pt x="2" y="10"/>
                        <a:pt x="3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2" name="Freeform 532">
                  <a:extLst>
                    <a:ext uri="{FF2B5EF4-FFF2-40B4-BE49-F238E27FC236}">
                      <a16:creationId xmlns:a16="http://schemas.microsoft.com/office/drawing/2014/main" id="{1CC551FD-A9FE-404E-8FF1-FCFCD9123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5745" y="5541436"/>
                  <a:ext cx="73184" cy="44255"/>
                </a:xfrm>
                <a:custGeom>
                  <a:avLst/>
                  <a:gdLst>
                    <a:gd name="T0" fmla="*/ 3 w 7"/>
                    <a:gd name="T1" fmla="*/ 4 h 4"/>
                    <a:gd name="T2" fmla="*/ 5 w 7"/>
                    <a:gd name="T3" fmla="*/ 1 h 4"/>
                    <a:gd name="T4" fmla="*/ 3 w 7"/>
                    <a:gd name="T5" fmla="*/ 4 h 4"/>
                    <a:gd name="T6" fmla="*/ 3 w 7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3" y="4"/>
                      </a:moveTo>
                      <a:cubicBezTo>
                        <a:pt x="0" y="4"/>
                        <a:pt x="3" y="0"/>
                        <a:pt x="5" y="1"/>
                      </a:cubicBezTo>
                      <a:cubicBezTo>
                        <a:pt x="7" y="1"/>
                        <a:pt x="4" y="4"/>
                        <a:pt x="3" y="4"/>
                      </a:cubicBezTo>
                      <a:cubicBezTo>
                        <a:pt x="2" y="4"/>
                        <a:pt x="4" y="4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3" name="Freeform 533">
                  <a:extLst>
                    <a:ext uri="{FF2B5EF4-FFF2-40B4-BE49-F238E27FC236}">
                      <a16:creationId xmlns:a16="http://schemas.microsoft.com/office/drawing/2014/main" id="{EFFF1D70-4CDE-E34B-B000-9E9BFA9CD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3614" y="5497180"/>
                  <a:ext cx="153338" cy="77445"/>
                </a:xfrm>
                <a:custGeom>
                  <a:avLst/>
                  <a:gdLst>
                    <a:gd name="T0" fmla="*/ 11 w 15"/>
                    <a:gd name="T1" fmla="*/ 6 h 7"/>
                    <a:gd name="T2" fmla="*/ 10 w 15"/>
                    <a:gd name="T3" fmla="*/ 5 h 7"/>
                    <a:gd name="T4" fmla="*/ 7 w 15"/>
                    <a:gd name="T5" fmla="*/ 5 h 7"/>
                    <a:gd name="T6" fmla="*/ 3 w 15"/>
                    <a:gd name="T7" fmla="*/ 0 h 7"/>
                    <a:gd name="T8" fmla="*/ 6 w 15"/>
                    <a:gd name="T9" fmla="*/ 2 h 7"/>
                    <a:gd name="T10" fmla="*/ 8 w 15"/>
                    <a:gd name="T11" fmla="*/ 3 h 7"/>
                    <a:gd name="T12" fmla="*/ 15 w 15"/>
                    <a:gd name="T13" fmla="*/ 3 h 7"/>
                    <a:gd name="T14" fmla="*/ 11 w 15"/>
                    <a:gd name="T15" fmla="*/ 6 h 7"/>
                    <a:gd name="T16" fmla="*/ 11 w 15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7">
                      <a:moveTo>
                        <a:pt x="11" y="6"/>
                      </a:moveTo>
                      <a:cubicBezTo>
                        <a:pt x="10" y="6"/>
                        <a:pt x="10" y="6"/>
                        <a:pt x="10" y="5"/>
                      </a:cubicBezTo>
                      <a:cubicBezTo>
                        <a:pt x="10" y="5"/>
                        <a:pt x="8" y="6"/>
                        <a:pt x="7" y="5"/>
                      </a:cubicBezTo>
                      <a:cubicBezTo>
                        <a:pt x="7" y="4"/>
                        <a:pt x="0" y="1"/>
                        <a:pt x="3" y="0"/>
                      </a:cubicBezTo>
                      <a:cubicBezTo>
                        <a:pt x="4" y="0"/>
                        <a:pt x="5" y="2"/>
                        <a:pt x="6" y="2"/>
                      </a:cubicBezTo>
                      <a:cubicBezTo>
                        <a:pt x="7" y="3"/>
                        <a:pt x="7" y="2"/>
                        <a:pt x="8" y="3"/>
                      </a:cubicBezTo>
                      <a:cubicBezTo>
                        <a:pt x="9" y="4"/>
                        <a:pt x="13" y="2"/>
                        <a:pt x="15" y="3"/>
                      </a:cubicBezTo>
                      <a:cubicBezTo>
                        <a:pt x="14" y="3"/>
                        <a:pt x="12" y="6"/>
                        <a:pt x="11" y="6"/>
                      </a:cubicBezTo>
                      <a:cubicBezTo>
                        <a:pt x="9" y="7"/>
                        <a:pt x="12" y="6"/>
                        <a:pt x="1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4" name="Freeform 534">
                  <a:extLst>
                    <a:ext uri="{FF2B5EF4-FFF2-40B4-BE49-F238E27FC236}">
                      <a16:creationId xmlns:a16="http://schemas.microsoft.com/office/drawing/2014/main" id="{A0F7FBDB-549E-7342-A67C-7BE24BB323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4983" y="5283283"/>
                  <a:ext cx="160306" cy="84822"/>
                </a:xfrm>
                <a:custGeom>
                  <a:avLst/>
                  <a:gdLst>
                    <a:gd name="T0" fmla="*/ 13 w 16"/>
                    <a:gd name="T1" fmla="*/ 6 h 8"/>
                    <a:gd name="T2" fmla="*/ 0 w 16"/>
                    <a:gd name="T3" fmla="*/ 2 h 8"/>
                    <a:gd name="T4" fmla="*/ 13 w 16"/>
                    <a:gd name="T5" fmla="*/ 6 h 8"/>
                    <a:gd name="T6" fmla="*/ 13 w 16"/>
                    <a:gd name="T7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8">
                      <a:moveTo>
                        <a:pt x="13" y="6"/>
                      </a:moveTo>
                      <a:cubicBezTo>
                        <a:pt x="11" y="8"/>
                        <a:pt x="1" y="4"/>
                        <a:pt x="0" y="2"/>
                      </a:cubicBezTo>
                      <a:cubicBezTo>
                        <a:pt x="0" y="0"/>
                        <a:pt x="16" y="4"/>
                        <a:pt x="13" y="6"/>
                      </a:cubicBezTo>
                      <a:cubicBezTo>
                        <a:pt x="12" y="7"/>
                        <a:pt x="14" y="5"/>
                        <a:pt x="1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5" name="Freeform 535">
                  <a:extLst>
                    <a:ext uri="{FF2B5EF4-FFF2-40B4-BE49-F238E27FC236}">
                      <a16:creationId xmlns:a16="http://schemas.microsoft.com/office/drawing/2014/main" id="{E0F5C03A-B8D7-8E43-AB68-7F663DFF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9385" y="5172648"/>
                  <a:ext cx="327588" cy="335595"/>
                </a:xfrm>
                <a:custGeom>
                  <a:avLst/>
                  <a:gdLst>
                    <a:gd name="T0" fmla="*/ 19 w 32"/>
                    <a:gd name="T1" fmla="*/ 1 h 31"/>
                    <a:gd name="T2" fmla="*/ 17 w 32"/>
                    <a:gd name="T3" fmla="*/ 0 h 31"/>
                    <a:gd name="T4" fmla="*/ 14 w 32"/>
                    <a:gd name="T5" fmla="*/ 2 h 31"/>
                    <a:gd name="T6" fmla="*/ 11 w 32"/>
                    <a:gd name="T7" fmla="*/ 5 h 31"/>
                    <a:gd name="T8" fmla="*/ 9 w 32"/>
                    <a:gd name="T9" fmla="*/ 7 h 31"/>
                    <a:gd name="T10" fmla="*/ 7 w 32"/>
                    <a:gd name="T11" fmla="*/ 13 h 31"/>
                    <a:gd name="T12" fmla="*/ 5 w 32"/>
                    <a:gd name="T13" fmla="*/ 17 h 31"/>
                    <a:gd name="T14" fmla="*/ 2 w 32"/>
                    <a:gd name="T15" fmla="*/ 19 h 31"/>
                    <a:gd name="T16" fmla="*/ 4 w 32"/>
                    <a:gd name="T17" fmla="*/ 21 h 31"/>
                    <a:gd name="T18" fmla="*/ 0 w 32"/>
                    <a:gd name="T19" fmla="*/ 25 h 31"/>
                    <a:gd name="T20" fmla="*/ 4 w 32"/>
                    <a:gd name="T21" fmla="*/ 25 h 31"/>
                    <a:gd name="T22" fmla="*/ 10 w 32"/>
                    <a:gd name="T23" fmla="*/ 26 h 31"/>
                    <a:gd name="T24" fmla="*/ 19 w 32"/>
                    <a:gd name="T25" fmla="*/ 27 h 31"/>
                    <a:gd name="T26" fmla="*/ 22 w 32"/>
                    <a:gd name="T27" fmla="*/ 26 h 31"/>
                    <a:gd name="T28" fmla="*/ 19 w 32"/>
                    <a:gd name="T29" fmla="*/ 30 h 31"/>
                    <a:gd name="T30" fmla="*/ 22 w 32"/>
                    <a:gd name="T31" fmla="*/ 28 h 31"/>
                    <a:gd name="T32" fmla="*/ 27 w 32"/>
                    <a:gd name="T33" fmla="*/ 26 h 31"/>
                    <a:gd name="T34" fmla="*/ 32 w 32"/>
                    <a:gd name="T35" fmla="*/ 20 h 31"/>
                    <a:gd name="T36" fmla="*/ 29 w 32"/>
                    <a:gd name="T37" fmla="*/ 20 h 31"/>
                    <a:gd name="T38" fmla="*/ 26 w 32"/>
                    <a:gd name="T39" fmla="*/ 18 h 31"/>
                    <a:gd name="T40" fmla="*/ 29 w 32"/>
                    <a:gd name="T41" fmla="*/ 15 h 31"/>
                    <a:gd name="T42" fmla="*/ 26 w 32"/>
                    <a:gd name="T43" fmla="*/ 15 h 31"/>
                    <a:gd name="T44" fmla="*/ 24 w 32"/>
                    <a:gd name="T45" fmla="*/ 13 h 31"/>
                    <a:gd name="T46" fmla="*/ 21 w 32"/>
                    <a:gd name="T47" fmla="*/ 16 h 31"/>
                    <a:gd name="T48" fmla="*/ 18 w 32"/>
                    <a:gd name="T49" fmla="*/ 13 h 31"/>
                    <a:gd name="T50" fmla="*/ 19 w 32"/>
                    <a:gd name="T51" fmla="*/ 11 h 31"/>
                    <a:gd name="T52" fmla="*/ 16 w 32"/>
                    <a:gd name="T53" fmla="*/ 9 h 31"/>
                    <a:gd name="T54" fmla="*/ 14 w 32"/>
                    <a:gd name="T55" fmla="*/ 12 h 31"/>
                    <a:gd name="T56" fmla="*/ 16 w 32"/>
                    <a:gd name="T57" fmla="*/ 7 h 31"/>
                    <a:gd name="T58" fmla="*/ 18 w 32"/>
                    <a:gd name="T59" fmla="*/ 4 h 31"/>
                    <a:gd name="T60" fmla="*/ 18 w 32"/>
                    <a:gd name="T61" fmla="*/ 2 h 31"/>
                    <a:gd name="T62" fmla="*/ 19 w 32"/>
                    <a:gd name="T63" fmla="*/ 1 h 31"/>
                    <a:gd name="T64" fmla="*/ 19 w 32"/>
                    <a:gd name="T6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1">
                      <a:moveTo>
                        <a:pt x="19" y="1"/>
                      </a:moveTo>
                      <a:cubicBezTo>
                        <a:pt x="20" y="0"/>
                        <a:pt x="17" y="0"/>
                        <a:pt x="17" y="0"/>
                      </a:cubicBezTo>
                      <a:cubicBezTo>
                        <a:pt x="16" y="0"/>
                        <a:pt x="15" y="1"/>
                        <a:pt x="14" y="2"/>
                      </a:cubicBezTo>
                      <a:cubicBezTo>
                        <a:pt x="13" y="3"/>
                        <a:pt x="12" y="4"/>
                        <a:pt x="11" y="5"/>
                      </a:cubicBezTo>
                      <a:cubicBezTo>
                        <a:pt x="11" y="6"/>
                        <a:pt x="10" y="7"/>
                        <a:pt x="9" y="7"/>
                      </a:cubicBezTo>
                      <a:cubicBezTo>
                        <a:pt x="9" y="9"/>
                        <a:pt x="8" y="11"/>
                        <a:pt x="7" y="13"/>
                      </a:cubicBezTo>
                      <a:cubicBezTo>
                        <a:pt x="7" y="15"/>
                        <a:pt x="6" y="16"/>
                        <a:pt x="5" y="17"/>
                      </a:cubicBezTo>
                      <a:cubicBezTo>
                        <a:pt x="4" y="18"/>
                        <a:pt x="2" y="19"/>
                        <a:pt x="2" y="19"/>
                      </a:cubicBezTo>
                      <a:cubicBezTo>
                        <a:pt x="2" y="20"/>
                        <a:pt x="4" y="20"/>
                        <a:pt x="4" y="21"/>
                      </a:cubicBezTo>
                      <a:cubicBezTo>
                        <a:pt x="4" y="22"/>
                        <a:pt x="0" y="24"/>
                        <a:pt x="0" y="25"/>
                      </a:cubicBezTo>
                      <a:cubicBezTo>
                        <a:pt x="0" y="27"/>
                        <a:pt x="3" y="26"/>
                        <a:pt x="4" y="25"/>
                      </a:cubicBezTo>
                      <a:cubicBezTo>
                        <a:pt x="6" y="25"/>
                        <a:pt x="8" y="26"/>
                        <a:pt x="10" y="26"/>
                      </a:cubicBezTo>
                      <a:cubicBezTo>
                        <a:pt x="13" y="27"/>
                        <a:pt x="16" y="26"/>
                        <a:pt x="19" y="27"/>
                      </a:cubicBezTo>
                      <a:cubicBezTo>
                        <a:pt x="19" y="27"/>
                        <a:pt x="22" y="25"/>
                        <a:pt x="22" y="26"/>
                      </a:cubicBezTo>
                      <a:cubicBezTo>
                        <a:pt x="22" y="27"/>
                        <a:pt x="19" y="30"/>
                        <a:pt x="19" y="30"/>
                      </a:cubicBezTo>
                      <a:cubicBezTo>
                        <a:pt x="20" y="31"/>
                        <a:pt x="22" y="28"/>
                        <a:pt x="22" y="28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27" y="25"/>
                        <a:pt x="32" y="20"/>
                        <a:pt x="32" y="20"/>
                      </a:cubicBezTo>
                      <a:cubicBezTo>
                        <a:pt x="31" y="19"/>
                        <a:pt x="30" y="20"/>
                        <a:pt x="29" y="20"/>
                      </a:cubicBezTo>
                      <a:cubicBezTo>
                        <a:pt x="29" y="20"/>
                        <a:pt x="26" y="18"/>
                        <a:pt x="26" y="18"/>
                      </a:cubicBezTo>
                      <a:cubicBezTo>
                        <a:pt x="26" y="17"/>
                        <a:pt x="30" y="16"/>
                        <a:pt x="29" y="15"/>
                      </a:cubicBezTo>
                      <a:cubicBezTo>
                        <a:pt x="29" y="14"/>
                        <a:pt x="27" y="15"/>
                        <a:pt x="26" y="15"/>
                      </a:cubicBezTo>
                      <a:cubicBezTo>
                        <a:pt x="25" y="15"/>
                        <a:pt x="25" y="13"/>
                        <a:pt x="24" y="13"/>
                      </a:cubicBezTo>
                      <a:cubicBezTo>
                        <a:pt x="24" y="13"/>
                        <a:pt x="21" y="16"/>
                        <a:pt x="21" y="16"/>
                      </a:cubicBezTo>
                      <a:cubicBezTo>
                        <a:pt x="20" y="14"/>
                        <a:pt x="20" y="14"/>
                        <a:pt x="18" y="13"/>
                      </a:cubicBezTo>
                      <a:cubicBezTo>
                        <a:pt x="16" y="12"/>
                        <a:pt x="19" y="12"/>
                        <a:pt x="19" y="11"/>
                      </a:cubicBezTo>
                      <a:cubicBezTo>
                        <a:pt x="19" y="11"/>
                        <a:pt x="17" y="9"/>
                        <a:pt x="16" y="9"/>
                      </a:cubicBezTo>
                      <a:cubicBezTo>
                        <a:pt x="16" y="10"/>
                        <a:pt x="14" y="13"/>
                        <a:pt x="14" y="12"/>
                      </a:cubicBezTo>
                      <a:cubicBezTo>
                        <a:pt x="12" y="11"/>
                        <a:pt x="15" y="7"/>
                        <a:pt x="16" y="7"/>
                      </a:cubicBezTo>
                      <a:cubicBezTo>
                        <a:pt x="17" y="6"/>
                        <a:pt x="17" y="5"/>
                        <a:pt x="18" y="4"/>
                      </a:cubicBezTo>
                      <a:cubicBezTo>
                        <a:pt x="18" y="3"/>
                        <a:pt x="18" y="2"/>
                        <a:pt x="18" y="2"/>
                      </a:cubicBezTo>
                      <a:cubicBezTo>
                        <a:pt x="18" y="2"/>
                        <a:pt x="19" y="1"/>
                        <a:pt x="19" y="1"/>
                      </a:cubicBezTo>
                      <a:cubicBezTo>
                        <a:pt x="20" y="0"/>
                        <a:pt x="19" y="1"/>
                        <a:pt x="1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6" name="Freeform 536">
                  <a:extLst>
                    <a:ext uri="{FF2B5EF4-FFF2-40B4-BE49-F238E27FC236}">
                      <a16:creationId xmlns:a16="http://schemas.microsoft.com/office/drawing/2014/main" id="{F25ADFD9-64BA-5444-A8ED-26C9BCB85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4243" y="5412358"/>
                  <a:ext cx="83638" cy="106947"/>
                </a:xfrm>
                <a:custGeom>
                  <a:avLst/>
                  <a:gdLst>
                    <a:gd name="T0" fmla="*/ 6 w 8"/>
                    <a:gd name="T1" fmla="*/ 1 h 10"/>
                    <a:gd name="T2" fmla="*/ 1 w 8"/>
                    <a:gd name="T3" fmla="*/ 9 h 10"/>
                    <a:gd name="T4" fmla="*/ 4 w 8"/>
                    <a:gd name="T5" fmla="*/ 7 h 10"/>
                    <a:gd name="T6" fmla="*/ 3 w 8"/>
                    <a:gd name="T7" fmla="*/ 10 h 10"/>
                    <a:gd name="T8" fmla="*/ 6 w 8"/>
                    <a:gd name="T9" fmla="*/ 8 h 10"/>
                    <a:gd name="T10" fmla="*/ 8 w 8"/>
                    <a:gd name="T11" fmla="*/ 4 h 10"/>
                    <a:gd name="T12" fmla="*/ 5 w 8"/>
                    <a:gd name="T13" fmla="*/ 4 h 10"/>
                    <a:gd name="T14" fmla="*/ 6 w 8"/>
                    <a:gd name="T15" fmla="*/ 1 h 10"/>
                    <a:gd name="T16" fmla="*/ 6 w 8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0" y="6"/>
                        <a:pt x="1" y="9"/>
                      </a:cubicBezTo>
                      <a:cubicBezTo>
                        <a:pt x="1" y="9"/>
                        <a:pt x="3" y="6"/>
                        <a:pt x="4" y="7"/>
                      </a:cubicBezTo>
                      <a:cubicBezTo>
                        <a:pt x="4" y="7"/>
                        <a:pt x="3" y="10"/>
                        <a:pt x="3" y="10"/>
                      </a:cubicBezTo>
                      <a:cubicBezTo>
                        <a:pt x="4" y="10"/>
                        <a:pt x="6" y="9"/>
                        <a:pt x="6" y="8"/>
                      </a:cubicBezTo>
                      <a:cubicBezTo>
                        <a:pt x="6" y="7"/>
                        <a:pt x="7" y="6"/>
                        <a:pt x="8" y="4"/>
                      </a:cubicBezTo>
                      <a:cubicBezTo>
                        <a:pt x="8" y="2"/>
                        <a:pt x="6" y="4"/>
                        <a:pt x="5" y="4"/>
                      </a:cubicBezTo>
                      <a:cubicBezTo>
                        <a:pt x="6" y="4"/>
                        <a:pt x="6" y="0"/>
                        <a:pt x="6" y="1"/>
                      </a:cubicBezTo>
                      <a:cubicBezTo>
                        <a:pt x="5" y="1"/>
                        <a:pt x="7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7" name="Freeform 537">
                  <a:extLst>
                    <a:ext uri="{FF2B5EF4-FFF2-40B4-BE49-F238E27FC236}">
                      <a16:creationId xmlns:a16="http://schemas.microsoft.com/office/drawing/2014/main" id="{556CDD10-3FB7-E146-B2B2-5881FD938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32710" y="4372381"/>
                  <a:ext cx="31364" cy="62692"/>
                </a:xfrm>
                <a:custGeom>
                  <a:avLst/>
                  <a:gdLst>
                    <a:gd name="T0" fmla="*/ 3 w 3"/>
                    <a:gd name="T1" fmla="*/ 4 h 6"/>
                    <a:gd name="T2" fmla="*/ 1 w 3"/>
                    <a:gd name="T3" fmla="*/ 1 h 6"/>
                    <a:gd name="T4" fmla="*/ 1 w 3"/>
                    <a:gd name="T5" fmla="*/ 2 h 6"/>
                    <a:gd name="T6" fmla="*/ 0 w 3"/>
                    <a:gd name="T7" fmla="*/ 2 h 6"/>
                    <a:gd name="T8" fmla="*/ 3 w 3"/>
                    <a:gd name="T9" fmla="*/ 4 h 6"/>
                    <a:gd name="T10" fmla="*/ 3 w 3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4"/>
                      </a:moveTo>
                      <a:cubicBezTo>
                        <a:pt x="3" y="3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3" y="6"/>
                        <a:pt x="3" y="4"/>
                      </a:cubicBezTo>
                      <a:cubicBezTo>
                        <a:pt x="3" y="3"/>
                        <a:pt x="3" y="6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8" name="Freeform 538">
                  <a:extLst>
                    <a:ext uri="{FF2B5EF4-FFF2-40B4-BE49-F238E27FC236}">
                      <a16:creationId xmlns:a16="http://schemas.microsoft.com/office/drawing/2014/main" id="{0EACD5EA-2AC7-5D4D-A1C6-F059174C9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9372" y="4479332"/>
                  <a:ext cx="31364" cy="33190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2"/>
                        <a:pt x="0" y="2"/>
                      </a:cubicBezTo>
                      <a:cubicBezTo>
                        <a:pt x="1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9" name="Freeform 539">
                  <a:extLst>
                    <a:ext uri="{FF2B5EF4-FFF2-40B4-BE49-F238E27FC236}">
                      <a16:creationId xmlns:a16="http://schemas.microsoft.com/office/drawing/2014/main" id="{0A61C8E6-7DAE-A94B-BAC9-BB3FE18BA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405" y="5054638"/>
                  <a:ext cx="69700" cy="44255"/>
                </a:xfrm>
                <a:custGeom>
                  <a:avLst/>
                  <a:gdLst>
                    <a:gd name="T0" fmla="*/ 7 w 7"/>
                    <a:gd name="T1" fmla="*/ 3 h 4"/>
                    <a:gd name="T2" fmla="*/ 1 w 7"/>
                    <a:gd name="T3" fmla="*/ 1 h 4"/>
                    <a:gd name="T4" fmla="*/ 7 w 7"/>
                    <a:gd name="T5" fmla="*/ 3 h 4"/>
                    <a:gd name="T6" fmla="*/ 7 w 7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7" y="3"/>
                      </a:moveTo>
                      <a:cubicBezTo>
                        <a:pt x="7" y="0"/>
                        <a:pt x="3" y="0"/>
                        <a:pt x="1" y="1"/>
                      </a:cubicBezTo>
                      <a:cubicBezTo>
                        <a:pt x="0" y="1"/>
                        <a:pt x="7" y="4"/>
                        <a:pt x="7" y="3"/>
                      </a:cubicBezTo>
                      <a:cubicBezTo>
                        <a:pt x="7" y="0"/>
                        <a:pt x="7" y="4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0" name="Freeform 540">
                  <a:extLst>
                    <a:ext uri="{FF2B5EF4-FFF2-40B4-BE49-F238E27FC236}">
                      <a16:creationId xmlns:a16="http://schemas.microsoft.com/office/drawing/2014/main" id="{9F868130-60D3-3A48-ADB1-19393CED6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6922" y="4792800"/>
                  <a:ext cx="62727" cy="66379"/>
                </a:xfrm>
                <a:custGeom>
                  <a:avLst/>
                  <a:gdLst>
                    <a:gd name="T0" fmla="*/ 3 w 6"/>
                    <a:gd name="T1" fmla="*/ 5 h 6"/>
                    <a:gd name="T2" fmla="*/ 0 w 6"/>
                    <a:gd name="T3" fmla="*/ 3 h 6"/>
                    <a:gd name="T4" fmla="*/ 4 w 6"/>
                    <a:gd name="T5" fmla="*/ 2 h 6"/>
                    <a:gd name="T6" fmla="*/ 3 w 6"/>
                    <a:gd name="T7" fmla="*/ 5 h 6"/>
                    <a:gd name="T8" fmla="*/ 3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4"/>
                        <a:pt x="1" y="4"/>
                        <a:pt x="0" y="3"/>
                      </a:cubicBezTo>
                      <a:cubicBezTo>
                        <a:pt x="1" y="3"/>
                        <a:pt x="3" y="0"/>
                        <a:pt x="4" y="2"/>
                      </a:cubicBezTo>
                      <a:cubicBezTo>
                        <a:pt x="6" y="3"/>
                        <a:pt x="5" y="6"/>
                        <a:pt x="3" y="5"/>
                      </a:cubicBezTo>
                      <a:cubicBezTo>
                        <a:pt x="2" y="4"/>
                        <a:pt x="4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1" name="Freeform 541">
                  <a:extLst>
                    <a:ext uri="{FF2B5EF4-FFF2-40B4-BE49-F238E27FC236}">
                      <a16:creationId xmlns:a16="http://schemas.microsoft.com/office/drawing/2014/main" id="{D91D8DA7-3AA0-1940-A8EF-166B4904B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5559" y="4328126"/>
                  <a:ext cx="62727" cy="77445"/>
                </a:xfrm>
                <a:custGeom>
                  <a:avLst/>
                  <a:gdLst>
                    <a:gd name="T0" fmla="*/ 3 w 6"/>
                    <a:gd name="T1" fmla="*/ 6 h 7"/>
                    <a:gd name="T2" fmla="*/ 4 w 6"/>
                    <a:gd name="T3" fmla="*/ 1 h 7"/>
                    <a:gd name="T4" fmla="*/ 3 w 6"/>
                    <a:gd name="T5" fmla="*/ 6 h 7"/>
                    <a:gd name="T6" fmla="*/ 3 w 6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3" y="6"/>
                      </a:moveTo>
                      <a:cubicBezTo>
                        <a:pt x="0" y="7"/>
                        <a:pt x="1" y="0"/>
                        <a:pt x="4" y="1"/>
                      </a:cubicBezTo>
                      <a:cubicBezTo>
                        <a:pt x="6" y="1"/>
                        <a:pt x="5" y="6"/>
                        <a:pt x="3" y="6"/>
                      </a:cubicBezTo>
                      <a:cubicBezTo>
                        <a:pt x="2" y="6"/>
                        <a:pt x="6" y="6"/>
                        <a:pt x="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2" name="Freeform 542">
                  <a:extLst>
                    <a:ext uri="{FF2B5EF4-FFF2-40B4-BE49-F238E27FC236}">
                      <a16:creationId xmlns:a16="http://schemas.microsoft.com/office/drawing/2014/main" id="{0402254D-3796-1341-B0A9-1FC720E3B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1310" y="4283873"/>
                  <a:ext cx="121974" cy="66379"/>
                </a:xfrm>
                <a:custGeom>
                  <a:avLst/>
                  <a:gdLst>
                    <a:gd name="T0" fmla="*/ 4 w 12"/>
                    <a:gd name="T1" fmla="*/ 6 h 6"/>
                    <a:gd name="T2" fmla="*/ 1 w 12"/>
                    <a:gd name="T3" fmla="*/ 3 h 6"/>
                    <a:gd name="T4" fmla="*/ 8 w 12"/>
                    <a:gd name="T5" fmla="*/ 0 h 6"/>
                    <a:gd name="T6" fmla="*/ 4 w 12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6">
                      <a:moveTo>
                        <a:pt x="4" y="6"/>
                      </a:moveTo>
                      <a:cubicBezTo>
                        <a:pt x="2" y="6"/>
                        <a:pt x="0" y="5"/>
                        <a:pt x="1" y="3"/>
                      </a:cubicBezTo>
                      <a:cubicBezTo>
                        <a:pt x="2" y="1"/>
                        <a:pt x="5" y="1"/>
                        <a:pt x="8" y="0"/>
                      </a:cubicBezTo>
                      <a:cubicBezTo>
                        <a:pt x="12" y="0"/>
                        <a:pt x="6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3" name="Freeform 543">
                  <a:extLst>
                    <a:ext uri="{FF2B5EF4-FFF2-40B4-BE49-F238E27FC236}">
                      <a16:creationId xmlns:a16="http://schemas.microsoft.com/office/drawing/2014/main" id="{A30254D8-DF5F-CE4F-9CF9-BA15DC58D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9197" y="4243306"/>
                  <a:ext cx="69700" cy="29502"/>
                </a:xfrm>
                <a:custGeom>
                  <a:avLst/>
                  <a:gdLst>
                    <a:gd name="T0" fmla="*/ 5 w 7"/>
                    <a:gd name="T1" fmla="*/ 3 h 3"/>
                    <a:gd name="T2" fmla="*/ 3 w 7"/>
                    <a:gd name="T3" fmla="*/ 0 h 3"/>
                    <a:gd name="T4" fmla="*/ 7 w 7"/>
                    <a:gd name="T5" fmla="*/ 1 h 3"/>
                    <a:gd name="T6" fmla="*/ 5 w 7"/>
                    <a:gd name="T7" fmla="*/ 3 h 3"/>
                    <a:gd name="T8" fmla="*/ 5 w 7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5" y="3"/>
                      </a:moveTo>
                      <a:cubicBezTo>
                        <a:pt x="4" y="3"/>
                        <a:pt x="0" y="0"/>
                        <a:pt x="3" y="0"/>
                      </a:cubicBezTo>
                      <a:cubicBezTo>
                        <a:pt x="4" y="0"/>
                        <a:pt x="6" y="0"/>
                        <a:pt x="7" y="1"/>
                      </a:cubicBezTo>
                      <a:cubicBezTo>
                        <a:pt x="7" y="1"/>
                        <a:pt x="6" y="3"/>
                        <a:pt x="5" y="3"/>
                      </a:cubicBezTo>
                      <a:cubicBezTo>
                        <a:pt x="4" y="3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4" name="Freeform 544">
                  <a:extLst>
                    <a:ext uri="{FF2B5EF4-FFF2-40B4-BE49-F238E27FC236}">
                      <a16:creationId xmlns:a16="http://schemas.microsoft.com/office/drawing/2014/main" id="{DBA7F293-D0EC-134A-BF7C-043E58817B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7060" y="4025723"/>
                  <a:ext cx="348498" cy="258152"/>
                </a:xfrm>
                <a:custGeom>
                  <a:avLst/>
                  <a:gdLst>
                    <a:gd name="T0" fmla="*/ 31 w 34"/>
                    <a:gd name="T1" fmla="*/ 21 h 24"/>
                    <a:gd name="T2" fmla="*/ 25 w 34"/>
                    <a:gd name="T3" fmla="*/ 18 h 24"/>
                    <a:gd name="T4" fmla="*/ 24 w 34"/>
                    <a:gd name="T5" fmla="*/ 16 h 24"/>
                    <a:gd name="T6" fmla="*/ 22 w 34"/>
                    <a:gd name="T7" fmla="*/ 17 h 24"/>
                    <a:gd name="T8" fmla="*/ 18 w 34"/>
                    <a:gd name="T9" fmla="*/ 16 h 24"/>
                    <a:gd name="T10" fmla="*/ 16 w 34"/>
                    <a:gd name="T11" fmla="*/ 19 h 24"/>
                    <a:gd name="T12" fmla="*/ 11 w 34"/>
                    <a:gd name="T13" fmla="*/ 23 h 24"/>
                    <a:gd name="T14" fmla="*/ 8 w 34"/>
                    <a:gd name="T15" fmla="*/ 19 h 24"/>
                    <a:gd name="T16" fmla="*/ 2 w 34"/>
                    <a:gd name="T17" fmla="*/ 19 h 24"/>
                    <a:gd name="T18" fmla="*/ 4 w 34"/>
                    <a:gd name="T19" fmla="*/ 16 h 24"/>
                    <a:gd name="T20" fmla="*/ 5 w 34"/>
                    <a:gd name="T21" fmla="*/ 10 h 24"/>
                    <a:gd name="T22" fmla="*/ 6 w 34"/>
                    <a:gd name="T23" fmla="*/ 3 h 24"/>
                    <a:gd name="T24" fmla="*/ 11 w 34"/>
                    <a:gd name="T25" fmla="*/ 3 h 24"/>
                    <a:gd name="T26" fmla="*/ 12 w 34"/>
                    <a:gd name="T27" fmla="*/ 5 h 24"/>
                    <a:gd name="T28" fmla="*/ 14 w 34"/>
                    <a:gd name="T29" fmla="*/ 4 h 24"/>
                    <a:gd name="T30" fmla="*/ 17 w 34"/>
                    <a:gd name="T31" fmla="*/ 6 h 24"/>
                    <a:gd name="T32" fmla="*/ 20 w 34"/>
                    <a:gd name="T33" fmla="*/ 7 h 24"/>
                    <a:gd name="T34" fmla="*/ 25 w 34"/>
                    <a:gd name="T35" fmla="*/ 10 h 24"/>
                    <a:gd name="T36" fmla="*/ 28 w 34"/>
                    <a:gd name="T37" fmla="*/ 15 h 24"/>
                    <a:gd name="T38" fmla="*/ 30 w 34"/>
                    <a:gd name="T39" fmla="*/ 15 h 24"/>
                    <a:gd name="T40" fmla="*/ 33 w 34"/>
                    <a:gd name="T41" fmla="*/ 17 h 24"/>
                    <a:gd name="T42" fmla="*/ 34 w 34"/>
                    <a:gd name="T43" fmla="*/ 18 h 24"/>
                    <a:gd name="T44" fmla="*/ 31 w 34"/>
                    <a:gd name="T45" fmla="*/ 21 h 24"/>
                    <a:gd name="T46" fmla="*/ 31 w 34"/>
                    <a:gd name="T47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" h="24">
                      <a:moveTo>
                        <a:pt x="31" y="21"/>
                      </a:moveTo>
                      <a:cubicBezTo>
                        <a:pt x="30" y="20"/>
                        <a:pt x="27" y="19"/>
                        <a:pt x="25" y="18"/>
                      </a:cubicBezTo>
                      <a:cubicBezTo>
                        <a:pt x="24" y="18"/>
                        <a:pt x="25" y="17"/>
                        <a:pt x="24" y="16"/>
                      </a:cubicBezTo>
                      <a:cubicBezTo>
                        <a:pt x="24" y="16"/>
                        <a:pt x="22" y="17"/>
                        <a:pt x="22" y="17"/>
                      </a:cubicBezTo>
                      <a:cubicBezTo>
                        <a:pt x="20" y="17"/>
                        <a:pt x="20" y="15"/>
                        <a:pt x="18" y="16"/>
                      </a:cubicBezTo>
                      <a:cubicBezTo>
                        <a:pt x="18" y="17"/>
                        <a:pt x="17" y="18"/>
                        <a:pt x="16" y="19"/>
                      </a:cubicBezTo>
                      <a:cubicBezTo>
                        <a:pt x="14" y="20"/>
                        <a:pt x="13" y="22"/>
                        <a:pt x="11" y="23"/>
                      </a:cubicBezTo>
                      <a:cubicBezTo>
                        <a:pt x="8" y="24"/>
                        <a:pt x="10" y="20"/>
                        <a:pt x="8" y="19"/>
                      </a:cubicBezTo>
                      <a:cubicBezTo>
                        <a:pt x="8" y="18"/>
                        <a:pt x="3" y="19"/>
                        <a:pt x="2" y="19"/>
                      </a:cubicBezTo>
                      <a:cubicBezTo>
                        <a:pt x="0" y="19"/>
                        <a:pt x="4" y="16"/>
                        <a:pt x="4" y="16"/>
                      </a:cubicBezTo>
                      <a:cubicBezTo>
                        <a:pt x="6" y="14"/>
                        <a:pt x="5" y="12"/>
                        <a:pt x="5" y="10"/>
                      </a:cubicBezTo>
                      <a:cubicBezTo>
                        <a:pt x="5" y="8"/>
                        <a:pt x="5" y="5"/>
                        <a:pt x="6" y="3"/>
                      </a:cubicBezTo>
                      <a:cubicBezTo>
                        <a:pt x="7" y="0"/>
                        <a:pt x="10" y="0"/>
                        <a:pt x="11" y="3"/>
                      </a:cubicBezTo>
                      <a:cubicBezTo>
                        <a:pt x="11" y="4"/>
                        <a:pt x="11" y="6"/>
                        <a:pt x="12" y="5"/>
                      </a:cubicBezTo>
                      <a:cubicBezTo>
                        <a:pt x="13" y="5"/>
                        <a:pt x="13" y="4"/>
                        <a:pt x="14" y="4"/>
                      </a:cubicBezTo>
                      <a:cubicBezTo>
                        <a:pt x="15" y="5"/>
                        <a:pt x="16" y="6"/>
                        <a:pt x="17" y="6"/>
                      </a:cubicBezTo>
                      <a:cubicBezTo>
                        <a:pt x="18" y="7"/>
                        <a:pt x="19" y="7"/>
                        <a:pt x="20" y="7"/>
                      </a:cubicBezTo>
                      <a:cubicBezTo>
                        <a:pt x="21" y="8"/>
                        <a:pt x="23" y="9"/>
                        <a:pt x="25" y="10"/>
                      </a:cubicBezTo>
                      <a:cubicBezTo>
                        <a:pt x="28" y="11"/>
                        <a:pt x="28" y="12"/>
                        <a:pt x="28" y="15"/>
                      </a:cubicBezTo>
                      <a:cubicBezTo>
                        <a:pt x="28" y="16"/>
                        <a:pt x="30" y="16"/>
                        <a:pt x="30" y="15"/>
                      </a:cubicBezTo>
                      <a:cubicBezTo>
                        <a:pt x="32" y="15"/>
                        <a:pt x="32" y="16"/>
                        <a:pt x="33" y="17"/>
                      </a:cubicBezTo>
                      <a:cubicBezTo>
                        <a:pt x="34" y="17"/>
                        <a:pt x="34" y="17"/>
                        <a:pt x="34" y="18"/>
                      </a:cubicBezTo>
                      <a:cubicBezTo>
                        <a:pt x="33" y="19"/>
                        <a:pt x="33" y="21"/>
                        <a:pt x="31" y="21"/>
                      </a:cubicBezTo>
                      <a:cubicBezTo>
                        <a:pt x="30" y="20"/>
                        <a:pt x="33" y="21"/>
                        <a:pt x="31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5" name="Freeform 545">
                  <a:extLst>
                    <a:ext uri="{FF2B5EF4-FFF2-40B4-BE49-F238E27FC236}">
                      <a16:creationId xmlns:a16="http://schemas.microsoft.com/office/drawing/2014/main" id="{19901786-59A7-6D4B-BFE3-5BCAB9B1F4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978" y="4003593"/>
                  <a:ext cx="69700" cy="55320"/>
                </a:xfrm>
                <a:custGeom>
                  <a:avLst/>
                  <a:gdLst>
                    <a:gd name="T0" fmla="*/ 5 w 7"/>
                    <a:gd name="T1" fmla="*/ 4 h 5"/>
                    <a:gd name="T2" fmla="*/ 1 w 7"/>
                    <a:gd name="T3" fmla="*/ 0 h 5"/>
                    <a:gd name="T4" fmla="*/ 5 w 7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5" y="4"/>
                      </a:moveTo>
                      <a:cubicBezTo>
                        <a:pt x="3" y="5"/>
                        <a:pt x="0" y="0"/>
                        <a:pt x="1" y="0"/>
                      </a:cubicBezTo>
                      <a:cubicBezTo>
                        <a:pt x="2" y="1"/>
                        <a:pt x="7" y="3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6" name="Freeform 546">
                  <a:extLst>
                    <a:ext uri="{FF2B5EF4-FFF2-40B4-BE49-F238E27FC236}">
                      <a16:creationId xmlns:a16="http://schemas.microsoft.com/office/drawing/2014/main" id="{B44A73FC-27CD-2649-9E4A-06B3A097D0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2065" y="4014659"/>
                  <a:ext cx="38336" cy="55320"/>
                </a:xfrm>
                <a:custGeom>
                  <a:avLst/>
                  <a:gdLst>
                    <a:gd name="T0" fmla="*/ 3 w 4"/>
                    <a:gd name="T1" fmla="*/ 4 h 5"/>
                    <a:gd name="T2" fmla="*/ 0 w 4"/>
                    <a:gd name="T3" fmla="*/ 1 h 5"/>
                    <a:gd name="T4" fmla="*/ 3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3" y="4"/>
                      </a:moveTo>
                      <a:cubicBezTo>
                        <a:pt x="1" y="5"/>
                        <a:pt x="0" y="2"/>
                        <a:pt x="0" y="1"/>
                      </a:cubicBezTo>
                      <a:cubicBezTo>
                        <a:pt x="1" y="0"/>
                        <a:pt x="4" y="3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7" name="Freeform 547">
                  <a:extLst>
                    <a:ext uri="{FF2B5EF4-FFF2-40B4-BE49-F238E27FC236}">
                      <a16:creationId xmlns:a16="http://schemas.microsoft.com/office/drawing/2014/main" id="{720D9027-FD39-6C4D-AAC1-EEF71CECAB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7970" y="3808141"/>
                  <a:ext cx="31364" cy="66379"/>
                </a:xfrm>
                <a:custGeom>
                  <a:avLst/>
                  <a:gdLst>
                    <a:gd name="T0" fmla="*/ 3 w 3"/>
                    <a:gd name="T1" fmla="*/ 5 h 6"/>
                    <a:gd name="T2" fmla="*/ 3 w 3"/>
                    <a:gd name="T3" fmla="*/ 2 h 6"/>
                    <a:gd name="T4" fmla="*/ 1 w 3"/>
                    <a:gd name="T5" fmla="*/ 1 h 6"/>
                    <a:gd name="T6" fmla="*/ 1 w 3"/>
                    <a:gd name="T7" fmla="*/ 4 h 6"/>
                    <a:gd name="T8" fmla="*/ 3 w 3"/>
                    <a:gd name="T9" fmla="*/ 5 h 6"/>
                    <a:gd name="T10" fmla="*/ 3 w 3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5"/>
                      </a:moveTo>
                      <a:cubicBezTo>
                        <a:pt x="3" y="4"/>
                        <a:pt x="3" y="3"/>
                        <a:pt x="3" y="2"/>
                      </a:cubicBez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1" y="2"/>
                        <a:pt x="0" y="4"/>
                        <a:pt x="1" y="4"/>
                      </a:cubicBezTo>
                      <a:cubicBezTo>
                        <a:pt x="1" y="5"/>
                        <a:pt x="2" y="6"/>
                        <a:pt x="3" y="5"/>
                      </a:cubicBezTo>
                      <a:cubicBezTo>
                        <a:pt x="3" y="4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8" name="Freeform 548">
                  <a:extLst>
                    <a:ext uri="{FF2B5EF4-FFF2-40B4-BE49-F238E27FC236}">
                      <a16:creationId xmlns:a16="http://schemas.microsoft.com/office/drawing/2014/main" id="{25B40534-7FC1-754F-8942-4744F9D0C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4632" y="3243899"/>
                  <a:ext cx="1470658" cy="1139547"/>
                </a:xfrm>
                <a:custGeom>
                  <a:avLst/>
                  <a:gdLst>
                    <a:gd name="T0" fmla="*/ 63 w 144"/>
                    <a:gd name="T1" fmla="*/ 86 h 105"/>
                    <a:gd name="T2" fmla="*/ 81 w 144"/>
                    <a:gd name="T3" fmla="*/ 76 h 105"/>
                    <a:gd name="T4" fmla="*/ 91 w 144"/>
                    <a:gd name="T5" fmla="*/ 67 h 105"/>
                    <a:gd name="T6" fmla="*/ 103 w 144"/>
                    <a:gd name="T7" fmla="*/ 68 h 105"/>
                    <a:gd name="T8" fmla="*/ 87 w 144"/>
                    <a:gd name="T9" fmla="*/ 66 h 105"/>
                    <a:gd name="T10" fmla="*/ 80 w 144"/>
                    <a:gd name="T11" fmla="*/ 48 h 105"/>
                    <a:gd name="T12" fmla="*/ 67 w 144"/>
                    <a:gd name="T13" fmla="*/ 49 h 105"/>
                    <a:gd name="T14" fmla="*/ 64 w 144"/>
                    <a:gd name="T15" fmla="*/ 40 h 105"/>
                    <a:gd name="T16" fmla="*/ 54 w 144"/>
                    <a:gd name="T17" fmla="*/ 32 h 105"/>
                    <a:gd name="T18" fmla="*/ 53 w 144"/>
                    <a:gd name="T19" fmla="*/ 38 h 105"/>
                    <a:gd name="T20" fmla="*/ 52 w 144"/>
                    <a:gd name="T21" fmla="*/ 39 h 105"/>
                    <a:gd name="T22" fmla="*/ 37 w 144"/>
                    <a:gd name="T23" fmla="*/ 38 h 105"/>
                    <a:gd name="T24" fmla="*/ 5 w 144"/>
                    <a:gd name="T25" fmla="*/ 32 h 105"/>
                    <a:gd name="T26" fmla="*/ 8 w 144"/>
                    <a:gd name="T27" fmla="*/ 26 h 105"/>
                    <a:gd name="T28" fmla="*/ 16 w 144"/>
                    <a:gd name="T29" fmla="*/ 2 h 105"/>
                    <a:gd name="T30" fmla="*/ 18 w 144"/>
                    <a:gd name="T31" fmla="*/ 18 h 105"/>
                    <a:gd name="T32" fmla="*/ 26 w 144"/>
                    <a:gd name="T33" fmla="*/ 29 h 105"/>
                    <a:gd name="T34" fmla="*/ 20 w 144"/>
                    <a:gd name="T35" fmla="*/ 19 h 105"/>
                    <a:gd name="T36" fmla="*/ 22 w 144"/>
                    <a:gd name="T37" fmla="*/ 13 h 105"/>
                    <a:gd name="T38" fmla="*/ 25 w 144"/>
                    <a:gd name="T39" fmla="*/ 7 h 105"/>
                    <a:gd name="T40" fmla="*/ 34 w 144"/>
                    <a:gd name="T41" fmla="*/ 3 h 105"/>
                    <a:gd name="T42" fmla="*/ 43 w 144"/>
                    <a:gd name="T43" fmla="*/ 16 h 105"/>
                    <a:gd name="T44" fmla="*/ 52 w 144"/>
                    <a:gd name="T45" fmla="*/ 16 h 105"/>
                    <a:gd name="T46" fmla="*/ 54 w 144"/>
                    <a:gd name="T47" fmla="*/ 15 h 105"/>
                    <a:gd name="T48" fmla="*/ 66 w 144"/>
                    <a:gd name="T49" fmla="*/ 13 h 105"/>
                    <a:gd name="T50" fmla="*/ 70 w 144"/>
                    <a:gd name="T51" fmla="*/ 21 h 105"/>
                    <a:gd name="T52" fmla="*/ 76 w 144"/>
                    <a:gd name="T53" fmla="*/ 22 h 105"/>
                    <a:gd name="T54" fmla="*/ 81 w 144"/>
                    <a:gd name="T55" fmla="*/ 23 h 105"/>
                    <a:gd name="T56" fmla="*/ 86 w 144"/>
                    <a:gd name="T57" fmla="*/ 23 h 105"/>
                    <a:gd name="T58" fmla="*/ 92 w 144"/>
                    <a:gd name="T59" fmla="*/ 28 h 105"/>
                    <a:gd name="T60" fmla="*/ 94 w 144"/>
                    <a:gd name="T61" fmla="*/ 31 h 105"/>
                    <a:gd name="T62" fmla="*/ 100 w 144"/>
                    <a:gd name="T63" fmla="*/ 29 h 105"/>
                    <a:gd name="T64" fmla="*/ 99 w 144"/>
                    <a:gd name="T65" fmla="*/ 38 h 105"/>
                    <a:gd name="T66" fmla="*/ 104 w 144"/>
                    <a:gd name="T67" fmla="*/ 38 h 105"/>
                    <a:gd name="T68" fmla="*/ 109 w 144"/>
                    <a:gd name="T69" fmla="*/ 40 h 105"/>
                    <a:gd name="T70" fmla="*/ 106 w 144"/>
                    <a:gd name="T71" fmla="*/ 45 h 105"/>
                    <a:gd name="T72" fmla="*/ 118 w 144"/>
                    <a:gd name="T73" fmla="*/ 54 h 105"/>
                    <a:gd name="T74" fmla="*/ 124 w 144"/>
                    <a:gd name="T75" fmla="*/ 55 h 105"/>
                    <a:gd name="T76" fmla="*/ 128 w 144"/>
                    <a:gd name="T77" fmla="*/ 60 h 105"/>
                    <a:gd name="T78" fmla="*/ 141 w 144"/>
                    <a:gd name="T79" fmla="*/ 64 h 105"/>
                    <a:gd name="T80" fmla="*/ 139 w 144"/>
                    <a:gd name="T81" fmla="*/ 69 h 105"/>
                    <a:gd name="T82" fmla="*/ 133 w 144"/>
                    <a:gd name="T83" fmla="*/ 73 h 105"/>
                    <a:gd name="T84" fmla="*/ 128 w 144"/>
                    <a:gd name="T85" fmla="*/ 77 h 105"/>
                    <a:gd name="T86" fmla="*/ 125 w 144"/>
                    <a:gd name="T87" fmla="*/ 74 h 105"/>
                    <a:gd name="T88" fmla="*/ 120 w 144"/>
                    <a:gd name="T89" fmla="*/ 72 h 105"/>
                    <a:gd name="T90" fmla="*/ 113 w 144"/>
                    <a:gd name="T91" fmla="*/ 67 h 105"/>
                    <a:gd name="T92" fmla="*/ 108 w 144"/>
                    <a:gd name="T93" fmla="*/ 70 h 105"/>
                    <a:gd name="T94" fmla="*/ 118 w 144"/>
                    <a:gd name="T95" fmla="*/ 80 h 105"/>
                    <a:gd name="T96" fmla="*/ 123 w 144"/>
                    <a:gd name="T97" fmla="*/ 82 h 105"/>
                    <a:gd name="T98" fmla="*/ 128 w 144"/>
                    <a:gd name="T99" fmla="*/ 93 h 105"/>
                    <a:gd name="T100" fmla="*/ 126 w 144"/>
                    <a:gd name="T101" fmla="*/ 95 h 105"/>
                    <a:gd name="T102" fmla="*/ 118 w 144"/>
                    <a:gd name="T103" fmla="*/ 96 h 105"/>
                    <a:gd name="T104" fmla="*/ 110 w 144"/>
                    <a:gd name="T105" fmla="*/ 93 h 105"/>
                    <a:gd name="T106" fmla="*/ 109 w 144"/>
                    <a:gd name="T107" fmla="*/ 94 h 105"/>
                    <a:gd name="T108" fmla="*/ 103 w 144"/>
                    <a:gd name="T109" fmla="*/ 99 h 105"/>
                    <a:gd name="T110" fmla="*/ 91 w 144"/>
                    <a:gd name="T111" fmla="*/ 90 h 105"/>
                    <a:gd name="T112" fmla="*/ 77 w 144"/>
                    <a:gd name="T113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44" h="105">
                      <a:moveTo>
                        <a:pt x="77" y="83"/>
                      </a:moveTo>
                      <a:cubicBezTo>
                        <a:pt x="76" y="86"/>
                        <a:pt x="74" y="83"/>
                        <a:pt x="71" y="84"/>
                      </a:cubicBezTo>
                      <a:cubicBezTo>
                        <a:pt x="70" y="84"/>
                        <a:pt x="69" y="85"/>
                        <a:pt x="68" y="86"/>
                      </a:cubicBezTo>
                      <a:cubicBezTo>
                        <a:pt x="66" y="87"/>
                        <a:pt x="65" y="86"/>
                        <a:pt x="63" y="86"/>
                      </a:cubicBezTo>
                      <a:cubicBezTo>
                        <a:pt x="60" y="85"/>
                        <a:pt x="56" y="83"/>
                        <a:pt x="60" y="80"/>
                      </a:cubicBezTo>
                      <a:cubicBezTo>
                        <a:pt x="62" y="78"/>
                        <a:pt x="62" y="76"/>
                        <a:pt x="65" y="76"/>
                      </a:cubicBezTo>
                      <a:cubicBezTo>
                        <a:pt x="68" y="77"/>
                        <a:pt x="71" y="78"/>
                        <a:pt x="75" y="77"/>
                      </a:cubicBezTo>
                      <a:cubicBezTo>
                        <a:pt x="77" y="77"/>
                        <a:pt x="79" y="76"/>
                        <a:pt x="81" y="76"/>
                      </a:cubicBezTo>
                      <a:cubicBezTo>
                        <a:pt x="82" y="76"/>
                        <a:pt x="81" y="75"/>
                        <a:pt x="81" y="74"/>
                      </a:cubicBezTo>
                      <a:cubicBezTo>
                        <a:pt x="78" y="72"/>
                        <a:pt x="77" y="71"/>
                        <a:pt x="80" y="69"/>
                      </a:cubicBezTo>
                      <a:cubicBezTo>
                        <a:pt x="82" y="66"/>
                        <a:pt x="84" y="66"/>
                        <a:pt x="87" y="66"/>
                      </a:cubicBezTo>
                      <a:cubicBezTo>
                        <a:pt x="88" y="66"/>
                        <a:pt x="90" y="66"/>
                        <a:pt x="91" y="67"/>
                      </a:cubicBezTo>
                      <a:cubicBezTo>
                        <a:pt x="93" y="68"/>
                        <a:pt x="93" y="69"/>
                        <a:pt x="93" y="71"/>
                      </a:cubicBezTo>
                      <a:cubicBezTo>
                        <a:pt x="94" y="73"/>
                        <a:pt x="95" y="70"/>
                        <a:pt x="96" y="70"/>
                      </a:cubicBezTo>
                      <a:cubicBezTo>
                        <a:pt x="96" y="69"/>
                        <a:pt x="99" y="70"/>
                        <a:pt x="99" y="70"/>
                      </a:cubicBezTo>
                      <a:cubicBezTo>
                        <a:pt x="100" y="70"/>
                        <a:pt x="103" y="70"/>
                        <a:pt x="103" y="68"/>
                      </a:cubicBezTo>
                      <a:cubicBezTo>
                        <a:pt x="103" y="67"/>
                        <a:pt x="100" y="66"/>
                        <a:pt x="99" y="66"/>
                      </a:cubicBezTo>
                      <a:cubicBezTo>
                        <a:pt x="97" y="65"/>
                        <a:pt x="96" y="64"/>
                        <a:pt x="95" y="63"/>
                      </a:cubicBezTo>
                      <a:cubicBezTo>
                        <a:pt x="94" y="63"/>
                        <a:pt x="93" y="65"/>
                        <a:pt x="93" y="66"/>
                      </a:cubicBezTo>
                      <a:cubicBezTo>
                        <a:pt x="92" y="67"/>
                        <a:pt x="88" y="66"/>
                        <a:pt x="87" y="66"/>
                      </a:cubicBezTo>
                      <a:cubicBezTo>
                        <a:pt x="81" y="65"/>
                        <a:pt x="89" y="63"/>
                        <a:pt x="88" y="61"/>
                      </a:cubicBezTo>
                      <a:cubicBezTo>
                        <a:pt x="87" y="58"/>
                        <a:pt x="86" y="54"/>
                        <a:pt x="84" y="52"/>
                      </a:cubicBezTo>
                      <a:cubicBezTo>
                        <a:pt x="83" y="52"/>
                        <a:pt x="81" y="53"/>
                        <a:pt x="81" y="52"/>
                      </a:cubicBezTo>
                      <a:cubicBezTo>
                        <a:pt x="81" y="51"/>
                        <a:pt x="81" y="49"/>
                        <a:pt x="80" y="48"/>
                      </a:cubicBezTo>
                      <a:cubicBezTo>
                        <a:pt x="79" y="47"/>
                        <a:pt x="78" y="53"/>
                        <a:pt x="79" y="53"/>
                      </a:cubicBezTo>
                      <a:cubicBezTo>
                        <a:pt x="78" y="53"/>
                        <a:pt x="75" y="46"/>
                        <a:pt x="75" y="46"/>
                      </a:cubicBezTo>
                      <a:cubicBezTo>
                        <a:pt x="73" y="46"/>
                        <a:pt x="72" y="47"/>
                        <a:pt x="71" y="48"/>
                      </a:cubicBezTo>
                      <a:cubicBezTo>
                        <a:pt x="70" y="48"/>
                        <a:pt x="67" y="50"/>
                        <a:pt x="67" y="49"/>
                      </a:cubicBezTo>
                      <a:cubicBezTo>
                        <a:pt x="67" y="46"/>
                        <a:pt x="66" y="46"/>
                        <a:pt x="69" y="46"/>
                      </a:cubicBezTo>
                      <a:cubicBezTo>
                        <a:pt x="70" y="46"/>
                        <a:pt x="71" y="45"/>
                        <a:pt x="71" y="44"/>
                      </a:cubicBezTo>
                      <a:cubicBezTo>
                        <a:pt x="72" y="43"/>
                        <a:pt x="69" y="43"/>
                        <a:pt x="69" y="43"/>
                      </a:cubicBezTo>
                      <a:cubicBezTo>
                        <a:pt x="68" y="42"/>
                        <a:pt x="64" y="40"/>
                        <a:pt x="64" y="40"/>
                      </a:cubicBezTo>
                      <a:cubicBezTo>
                        <a:pt x="64" y="37"/>
                        <a:pt x="63" y="39"/>
                        <a:pt x="62" y="39"/>
                      </a:cubicBezTo>
                      <a:cubicBezTo>
                        <a:pt x="61" y="39"/>
                        <a:pt x="62" y="34"/>
                        <a:pt x="60" y="35"/>
                      </a:cubicBezTo>
                      <a:cubicBezTo>
                        <a:pt x="59" y="35"/>
                        <a:pt x="59" y="36"/>
                        <a:pt x="57" y="34"/>
                      </a:cubicBezTo>
                      <a:cubicBezTo>
                        <a:pt x="56" y="34"/>
                        <a:pt x="55" y="32"/>
                        <a:pt x="54" y="32"/>
                      </a:cubicBezTo>
                      <a:cubicBezTo>
                        <a:pt x="54" y="32"/>
                        <a:pt x="55" y="33"/>
                        <a:pt x="55" y="33"/>
                      </a:cubicBezTo>
                      <a:cubicBezTo>
                        <a:pt x="55" y="33"/>
                        <a:pt x="52" y="33"/>
                        <a:pt x="52" y="34"/>
                      </a:cubicBezTo>
                      <a:cubicBezTo>
                        <a:pt x="53" y="35"/>
                        <a:pt x="55" y="34"/>
                        <a:pt x="56" y="36"/>
                      </a:cubicBezTo>
                      <a:cubicBezTo>
                        <a:pt x="56" y="38"/>
                        <a:pt x="54" y="38"/>
                        <a:pt x="53" y="38"/>
                      </a:cubicBezTo>
                      <a:cubicBezTo>
                        <a:pt x="51" y="39"/>
                        <a:pt x="46" y="35"/>
                        <a:pt x="44" y="37"/>
                      </a:cubicBezTo>
                      <a:cubicBezTo>
                        <a:pt x="43" y="37"/>
                        <a:pt x="45" y="38"/>
                        <a:pt x="46" y="39"/>
                      </a:cubicBezTo>
                      <a:cubicBezTo>
                        <a:pt x="46" y="40"/>
                        <a:pt x="47" y="39"/>
                        <a:pt x="48" y="39"/>
                      </a:cubicBezTo>
                      <a:cubicBezTo>
                        <a:pt x="49" y="39"/>
                        <a:pt x="52" y="38"/>
                        <a:pt x="52" y="39"/>
                      </a:cubicBezTo>
                      <a:cubicBezTo>
                        <a:pt x="52" y="40"/>
                        <a:pt x="51" y="41"/>
                        <a:pt x="50" y="42"/>
                      </a:cubicBezTo>
                      <a:cubicBezTo>
                        <a:pt x="50" y="42"/>
                        <a:pt x="39" y="35"/>
                        <a:pt x="37" y="36"/>
                      </a:cubicBezTo>
                      <a:cubicBezTo>
                        <a:pt x="38" y="36"/>
                        <a:pt x="39" y="37"/>
                        <a:pt x="40" y="37"/>
                      </a:cubicBezTo>
                      <a:cubicBezTo>
                        <a:pt x="42" y="39"/>
                        <a:pt x="37" y="38"/>
                        <a:pt x="37" y="38"/>
                      </a:cubicBezTo>
                      <a:cubicBezTo>
                        <a:pt x="34" y="36"/>
                        <a:pt x="30" y="38"/>
                        <a:pt x="27" y="37"/>
                      </a:cubicBezTo>
                      <a:cubicBezTo>
                        <a:pt x="23" y="36"/>
                        <a:pt x="20" y="37"/>
                        <a:pt x="17" y="34"/>
                      </a:cubicBezTo>
                      <a:cubicBezTo>
                        <a:pt x="14" y="32"/>
                        <a:pt x="12" y="35"/>
                        <a:pt x="9" y="34"/>
                      </a:cubicBezTo>
                      <a:cubicBezTo>
                        <a:pt x="8" y="33"/>
                        <a:pt x="6" y="33"/>
                        <a:pt x="5" y="32"/>
                      </a:cubicBezTo>
                      <a:cubicBezTo>
                        <a:pt x="5" y="31"/>
                        <a:pt x="2" y="28"/>
                        <a:pt x="4" y="28"/>
                      </a:cubicBezTo>
                      <a:cubicBezTo>
                        <a:pt x="7" y="28"/>
                        <a:pt x="11" y="31"/>
                        <a:pt x="14" y="29"/>
                      </a:cubicBezTo>
                      <a:cubicBezTo>
                        <a:pt x="15" y="28"/>
                        <a:pt x="13" y="27"/>
                        <a:pt x="13" y="27"/>
                      </a:cubicBezTo>
                      <a:cubicBezTo>
                        <a:pt x="11" y="26"/>
                        <a:pt x="9" y="26"/>
                        <a:pt x="8" y="26"/>
                      </a:cubicBezTo>
                      <a:cubicBezTo>
                        <a:pt x="5" y="26"/>
                        <a:pt x="0" y="26"/>
                        <a:pt x="0" y="23"/>
                      </a:cubicBezTo>
                      <a:cubicBezTo>
                        <a:pt x="0" y="19"/>
                        <a:pt x="0" y="16"/>
                        <a:pt x="2" y="12"/>
                      </a:cubicBezTo>
                      <a:cubicBezTo>
                        <a:pt x="3" y="9"/>
                        <a:pt x="6" y="7"/>
                        <a:pt x="9" y="5"/>
                      </a:cubicBezTo>
                      <a:cubicBezTo>
                        <a:pt x="11" y="3"/>
                        <a:pt x="13" y="3"/>
                        <a:pt x="16" y="2"/>
                      </a:cubicBezTo>
                      <a:cubicBezTo>
                        <a:pt x="18" y="2"/>
                        <a:pt x="24" y="0"/>
                        <a:pt x="25" y="3"/>
                      </a:cubicBezTo>
                      <a:cubicBezTo>
                        <a:pt x="25" y="2"/>
                        <a:pt x="20" y="7"/>
                        <a:pt x="19" y="7"/>
                      </a:cubicBezTo>
                      <a:cubicBezTo>
                        <a:pt x="17" y="9"/>
                        <a:pt x="15" y="11"/>
                        <a:pt x="17" y="13"/>
                      </a:cubicBezTo>
                      <a:cubicBezTo>
                        <a:pt x="19" y="15"/>
                        <a:pt x="17" y="16"/>
                        <a:pt x="18" y="18"/>
                      </a:cubicBezTo>
                      <a:cubicBezTo>
                        <a:pt x="18" y="20"/>
                        <a:pt x="20" y="21"/>
                        <a:pt x="21" y="22"/>
                      </a:cubicBezTo>
                      <a:cubicBezTo>
                        <a:pt x="22" y="23"/>
                        <a:pt x="24" y="24"/>
                        <a:pt x="25" y="25"/>
                      </a:cubicBezTo>
                      <a:cubicBezTo>
                        <a:pt x="26" y="26"/>
                        <a:pt x="22" y="26"/>
                        <a:pt x="22" y="27"/>
                      </a:cubicBezTo>
                      <a:cubicBezTo>
                        <a:pt x="22" y="26"/>
                        <a:pt x="26" y="29"/>
                        <a:pt x="26" y="29"/>
                      </a:cubicBezTo>
                      <a:cubicBezTo>
                        <a:pt x="27" y="28"/>
                        <a:pt x="26" y="26"/>
                        <a:pt x="26" y="25"/>
                      </a:cubicBezTo>
                      <a:cubicBezTo>
                        <a:pt x="26" y="25"/>
                        <a:pt x="28" y="24"/>
                        <a:pt x="27" y="23"/>
                      </a:cubicBezTo>
                      <a:cubicBezTo>
                        <a:pt x="26" y="22"/>
                        <a:pt x="22" y="21"/>
                        <a:pt x="21" y="20"/>
                      </a:cubicBezTo>
                      <a:cubicBezTo>
                        <a:pt x="20" y="20"/>
                        <a:pt x="19" y="19"/>
                        <a:pt x="20" y="19"/>
                      </a:cubicBezTo>
                      <a:cubicBezTo>
                        <a:pt x="22" y="19"/>
                        <a:pt x="22" y="18"/>
                        <a:pt x="23" y="17"/>
                      </a:cubicBezTo>
                      <a:cubicBezTo>
                        <a:pt x="25" y="16"/>
                        <a:pt x="28" y="18"/>
                        <a:pt x="29" y="19"/>
                      </a:cubicBezTo>
                      <a:cubicBezTo>
                        <a:pt x="28" y="18"/>
                        <a:pt x="27" y="17"/>
                        <a:pt x="27" y="16"/>
                      </a:cubicBezTo>
                      <a:cubicBezTo>
                        <a:pt x="27" y="14"/>
                        <a:pt x="22" y="15"/>
                        <a:pt x="22" y="13"/>
                      </a:cubicBezTo>
                      <a:cubicBezTo>
                        <a:pt x="20" y="7"/>
                        <a:pt x="29" y="12"/>
                        <a:pt x="29" y="12"/>
                      </a:cubicBezTo>
                      <a:cubicBezTo>
                        <a:pt x="29" y="11"/>
                        <a:pt x="23" y="9"/>
                        <a:pt x="23" y="9"/>
                      </a:cubicBezTo>
                      <a:cubicBezTo>
                        <a:pt x="23" y="8"/>
                        <a:pt x="28" y="9"/>
                        <a:pt x="28" y="9"/>
                      </a:cubicBezTo>
                      <a:cubicBezTo>
                        <a:pt x="28" y="8"/>
                        <a:pt x="25" y="7"/>
                        <a:pt x="25" y="7"/>
                      </a:cubicBezTo>
                      <a:cubicBezTo>
                        <a:pt x="24" y="6"/>
                        <a:pt x="25" y="6"/>
                        <a:pt x="26" y="6"/>
                      </a:cubicBezTo>
                      <a:cubicBezTo>
                        <a:pt x="27" y="7"/>
                        <a:pt x="27" y="6"/>
                        <a:pt x="28" y="6"/>
                      </a:cubicBezTo>
                      <a:cubicBezTo>
                        <a:pt x="30" y="5"/>
                        <a:pt x="30" y="6"/>
                        <a:pt x="32" y="6"/>
                      </a:cubicBezTo>
                      <a:cubicBezTo>
                        <a:pt x="29" y="5"/>
                        <a:pt x="33" y="3"/>
                        <a:pt x="34" y="3"/>
                      </a:cubicBezTo>
                      <a:cubicBezTo>
                        <a:pt x="36" y="2"/>
                        <a:pt x="42" y="2"/>
                        <a:pt x="43" y="4"/>
                      </a:cubicBezTo>
                      <a:cubicBezTo>
                        <a:pt x="44" y="5"/>
                        <a:pt x="44" y="6"/>
                        <a:pt x="44" y="7"/>
                      </a:cubicBezTo>
                      <a:cubicBezTo>
                        <a:pt x="45" y="8"/>
                        <a:pt x="46" y="9"/>
                        <a:pt x="47" y="10"/>
                      </a:cubicBezTo>
                      <a:cubicBezTo>
                        <a:pt x="48" y="12"/>
                        <a:pt x="43" y="16"/>
                        <a:pt x="43" y="16"/>
                      </a:cubicBezTo>
                      <a:cubicBezTo>
                        <a:pt x="44" y="17"/>
                        <a:pt x="46" y="14"/>
                        <a:pt x="47" y="14"/>
                      </a:cubicBezTo>
                      <a:cubicBezTo>
                        <a:pt x="47" y="14"/>
                        <a:pt x="45" y="20"/>
                        <a:pt x="46" y="19"/>
                      </a:cubicBezTo>
                      <a:cubicBezTo>
                        <a:pt x="47" y="19"/>
                        <a:pt x="47" y="17"/>
                        <a:pt x="48" y="17"/>
                      </a:cubicBezTo>
                      <a:cubicBezTo>
                        <a:pt x="50" y="17"/>
                        <a:pt x="50" y="18"/>
                        <a:pt x="52" y="16"/>
                      </a:cubicBezTo>
                      <a:cubicBezTo>
                        <a:pt x="53" y="15"/>
                        <a:pt x="53" y="16"/>
                        <a:pt x="54" y="17"/>
                      </a:cubicBezTo>
                      <a:cubicBezTo>
                        <a:pt x="55" y="18"/>
                        <a:pt x="54" y="18"/>
                        <a:pt x="54" y="19"/>
                      </a:cubicBezTo>
                      <a:cubicBezTo>
                        <a:pt x="54" y="20"/>
                        <a:pt x="59" y="21"/>
                        <a:pt x="60" y="21"/>
                      </a:cubicBezTo>
                      <a:cubicBezTo>
                        <a:pt x="60" y="21"/>
                        <a:pt x="55" y="16"/>
                        <a:pt x="54" y="15"/>
                      </a:cubicBezTo>
                      <a:cubicBezTo>
                        <a:pt x="54" y="15"/>
                        <a:pt x="63" y="18"/>
                        <a:pt x="63" y="17"/>
                      </a:cubicBezTo>
                      <a:cubicBezTo>
                        <a:pt x="63" y="17"/>
                        <a:pt x="57" y="16"/>
                        <a:pt x="57" y="14"/>
                      </a:cubicBezTo>
                      <a:cubicBezTo>
                        <a:pt x="57" y="13"/>
                        <a:pt x="60" y="12"/>
                        <a:pt x="61" y="12"/>
                      </a:cubicBezTo>
                      <a:cubicBezTo>
                        <a:pt x="63" y="11"/>
                        <a:pt x="64" y="12"/>
                        <a:pt x="66" y="13"/>
                      </a:cubicBezTo>
                      <a:cubicBezTo>
                        <a:pt x="69" y="14"/>
                        <a:pt x="73" y="13"/>
                        <a:pt x="74" y="17"/>
                      </a:cubicBezTo>
                      <a:cubicBezTo>
                        <a:pt x="74" y="17"/>
                        <a:pt x="67" y="17"/>
                        <a:pt x="68" y="20"/>
                      </a:cubicBezTo>
                      <a:cubicBezTo>
                        <a:pt x="68" y="19"/>
                        <a:pt x="71" y="18"/>
                        <a:pt x="71" y="18"/>
                      </a:cubicBezTo>
                      <a:cubicBezTo>
                        <a:pt x="73" y="18"/>
                        <a:pt x="70" y="20"/>
                        <a:pt x="70" y="21"/>
                      </a:cubicBezTo>
                      <a:cubicBezTo>
                        <a:pt x="70" y="21"/>
                        <a:pt x="73" y="19"/>
                        <a:pt x="73" y="19"/>
                      </a:cubicBezTo>
                      <a:cubicBezTo>
                        <a:pt x="73" y="18"/>
                        <a:pt x="77" y="18"/>
                        <a:pt x="78" y="19"/>
                      </a:cubicBezTo>
                      <a:cubicBezTo>
                        <a:pt x="82" y="19"/>
                        <a:pt x="73" y="22"/>
                        <a:pt x="74" y="23"/>
                      </a:cubicBezTo>
                      <a:cubicBezTo>
                        <a:pt x="74" y="23"/>
                        <a:pt x="76" y="21"/>
                        <a:pt x="76" y="22"/>
                      </a:cubicBezTo>
                      <a:cubicBezTo>
                        <a:pt x="76" y="23"/>
                        <a:pt x="74" y="25"/>
                        <a:pt x="75" y="26"/>
                      </a:cubicBezTo>
                      <a:cubicBezTo>
                        <a:pt x="74" y="25"/>
                        <a:pt x="78" y="21"/>
                        <a:pt x="79" y="22"/>
                      </a:cubicBezTo>
                      <a:cubicBezTo>
                        <a:pt x="79" y="24"/>
                        <a:pt x="78" y="26"/>
                        <a:pt x="79" y="27"/>
                      </a:cubicBezTo>
                      <a:cubicBezTo>
                        <a:pt x="79" y="27"/>
                        <a:pt x="79" y="23"/>
                        <a:pt x="81" y="23"/>
                      </a:cubicBezTo>
                      <a:cubicBezTo>
                        <a:pt x="83" y="24"/>
                        <a:pt x="80" y="27"/>
                        <a:pt x="81" y="28"/>
                      </a:cubicBezTo>
                      <a:cubicBezTo>
                        <a:pt x="81" y="28"/>
                        <a:pt x="82" y="25"/>
                        <a:pt x="83" y="25"/>
                      </a:cubicBezTo>
                      <a:cubicBezTo>
                        <a:pt x="83" y="25"/>
                        <a:pt x="82" y="28"/>
                        <a:pt x="83" y="28"/>
                      </a:cubicBezTo>
                      <a:cubicBezTo>
                        <a:pt x="82" y="28"/>
                        <a:pt x="85" y="24"/>
                        <a:pt x="86" y="23"/>
                      </a:cubicBezTo>
                      <a:cubicBezTo>
                        <a:pt x="87" y="22"/>
                        <a:pt x="90" y="23"/>
                        <a:pt x="91" y="24"/>
                      </a:cubicBezTo>
                      <a:cubicBezTo>
                        <a:pt x="93" y="25"/>
                        <a:pt x="94" y="27"/>
                        <a:pt x="91" y="27"/>
                      </a:cubicBezTo>
                      <a:cubicBezTo>
                        <a:pt x="90" y="27"/>
                        <a:pt x="86" y="27"/>
                        <a:pt x="86" y="30"/>
                      </a:cubicBezTo>
                      <a:cubicBezTo>
                        <a:pt x="86" y="29"/>
                        <a:pt x="92" y="27"/>
                        <a:pt x="92" y="28"/>
                      </a:cubicBezTo>
                      <a:cubicBezTo>
                        <a:pt x="92" y="28"/>
                        <a:pt x="88" y="30"/>
                        <a:pt x="88" y="31"/>
                      </a:cubicBezTo>
                      <a:cubicBezTo>
                        <a:pt x="88" y="30"/>
                        <a:pt x="92" y="30"/>
                        <a:pt x="92" y="30"/>
                      </a:cubicBezTo>
                      <a:cubicBezTo>
                        <a:pt x="93" y="29"/>
                        <a:pt x="95" y="26"/>
                        <a:pt x="96" y="27"/>
                      </a:cubicBezTo>
                      <a:cubicBezTo>
                        <a:pt x="97" y="29"/>
                        <a:pt x="96" y="31"/>
                        <a:pt x="94" y="31"/>
                      </a:cubicBezTo>
                      <a:cubicBezTo>
                        <a:pt x="93" y="32"/>
                        <a:pt x="92" y="33"/>
                        <a:pt x="91" y="34"/>
                      </a:cubicBezTo>
                      <a:cubicBezTo>
                        <a:pt x="91" y="34"/>
                        <a:pt x="93" y="32"/>
                        <a:pt x="94" y="32"/>
                      </a:cubicBezTo>
                      <a:cubicBezTo>
                        <a:pt x="94" y="32"/>
                        <a:pt x="93" y="36"/>
                        <a:pt x="93" y="36"/>
                      </a:cubicBezTo>
                      <a:cubicBezTo>
                        <a:pt x="92" y="34"/>
                        <a:pt x="99" y="27"/>
                        <a:pt x="100" y="29"/>
                      </a:cubicBezTo>
                      <a:cubicBezTo>
                        <a:pt x="101" y="30"/>
                        <a:pt x="99" y="31"/>
                        <a:pt x="98" y="31"/>
                      </a:cubicBezTo>
                      <a:cubicBezTo>
                        <a:pt x="99" y="31"/>
                        <a:pt x="102" y="31"/>
                        <a:pt x="103" y="31"/>
                      </a:cubicBezTo>
                      <a:cubicBezTo>
                        <a:pt x="104" y="31"/>
                        <a:pt x="106" y="31"/>
                        <a:pt x="107" y="32"/>
                      </a:cubicBezTo>
                      <a:cubicBezTo>
                        <a:pt x="108" y="35"/>
                        <a:pt x="98" y="35"/>
                        <a:pt x="99" y="38"/>
                      </a:cubicBezTo>
                      <a:cubicBezTo>
                        <a:pt x="99" y="38"/>
                        <a:pt x="102" y="35"/>
                        <a:pt x="103" y="35"/>
                      </a:cubicBezTo>
                      <a:cubicBezTo>
                        <a:pt x="104" y="35"/>
                        <a:pt x="106" y="35"/>
                        <a:pt x="106" y="36"/>
                      </a:cubicBezTo>
                      <a:cubicBezTo>
                        <a:pt x="107" y="37"/>
                        <a:pt x="101" y="39"/>
                        <a:pt x="101" y="39"/>
                      </a:cubicBezTo>
                      <a:cubicBezTo>
                        <a:pt x="101" y="39"/>
                        <a:pt x="104" y="38"/>
                        <a:pt x="104" y="38"/>
                      </a:cubicBezTo>
                      <a:cubicBezTo>
                        <a:pt x="105" y="38"/>
                        <a:pt x="107" y="37"/>
                        <a:pt x="108" y="36"/>
                      </a:cubicBezTo>
                      <a:cubicBezTo>
                        <a:pt x="109" y="36"/>
                        <a:pt x="108" y="35"/>
                        <a:pt x="109" y="34"/>
                      </a:cubicBezTo>
                      <a:cubicBezTo>
                        <a:pt x="110" y="34"/>
                        <a:pt x="112" y="36"/>
                        <a:pt x="112" y="37"/>
                      </a:cubicBezTo>
                      <a:cubicBezTo>
                        <a:pt x="116" y="40"/>
                        <a:pt x="112" y="39"/>
                        <a:pt x="109" y="40"/>
                      </a:cubicBezTo>
                      <a:cubicBezTo>
                        <a:pt x="109" y="40"/>
                        <a:pt x="102" y="42"/>
                        <a:pt x="102" y="41"/>
                      </a:cubicBezTo>
                      <a:cubicBezTo>
                        <a:pt x="102" y="42"/>
                        <a:pt x="118" y="42"/>
                        <a:pt x="117" y="44"/>
                      </a:cubicBezTo>
                      <a:cubicBezTo>
                        <a:pt x="116" y="45"/>
                        <a:pt x="111" y="45"/>
                        <a:pt x="110" y="44"/>
                      </a:cubicBezTo>
                      <a:cubicBezTo>
                        <a:pt x="110" y="44"/>
                        <a:pt x="106" y="45"/>
                        <a:pt x="106" y="45"/>
                      </a:cubicBezTo>
                      <a:cubicBezTo>
                        <a:pt x="107" y="46"/>
                        <a:pt x="110" y="45"/>
                        <a:pt x="110" y="46"/>
                      </a:cubicBezTo>
                      <a:cubicBezTo>
                        <a:pt x="111" y="46"/>
                        <a:pt x="107" y="47"/>
                        <a:pt x="107" y="48"/>
                      </a:cubicBezTo>
                      <a:cubicBezTo>
                        <a:pt x="107" y="50"/>
                        <a:pt x="111" y="51"/>
                        <a:pt x="112" y="51"/>
                      </a:cubicBezTo>
                      <a:cubicBezTo>
                        <a:pt x="114" y="52"/>
                        <a:pt x="117" y="52"/>
                        <a:pt x="118" y="54"/>
                      </a:cubicBezTo>
                      <a:cubicBezTo>
                        <a:pt x="119" y="55"/>
                        <a:pt x="119" y="56"/>
                        <a:pt x="120" y="56"/>
                      </a:cubicBezTo>
                      <a:cubicBezTo>
                        <a:pt x="120" y="56"/>
                        <a:pt x="122" y="55"/>
                        <a:pt x="122" y="55"/>
                      </a:cubicBezTo>
                      <a:cubicBezTo>
                        <a:pt x="122" y="55"/>
                        <a:pt x="122" y="57"/>
                        <a:pt x="123" y="57"/>
                      </a:cubicBezTo>
                      <a:cubicBezTo>
                        <a:pt x="123" y="57"/>
                        <a:pt x="123" y="55"/>
                        <a:pt x="124" y="55"/>
                      </a:cubicBezTo>
                      <a:cubicBezTo>
                        <a:pt x="124" y="55"/>
                        <a:pt x="124" y="57"/>
                        <a:pt x="124" y="57"/>
                      </a:cubicBezTo>
                      <a:cubicBezTo>
                        <a:pt x="124" y="58"/>
                        <a:pt x="126" y="57"/>
                        <a:pt x="127" y="57"/>
                      </a:cubicBezTo>
                      <a:cubicBezTo>
                        <a:pt x="127" y="57"/>
                        <a:pt x="129" y="58"/>
                        <a:pt x="129" y="59"/>
                      </a:cubicBezTo>
                      <a:cubicBezTo>
                        <a:pt x="129" y="60"/>
                        <a:pt x="128" y="59"/>
                        <a:pt x="128" y="60"/>
                      </a:cubicBezTo>
                      <a:cubicBezTo>
                        <a:pt x="129" y="59"/>
                        <a:pt x="138" y="62"/>
                        <a:pt x="138" y="62"/>
                      </a:cubicBezTo>
                      <a:cubicBezTo>
                        <a:pt x="137" y="63"/>
                        <a:pt x="137" y="63"/>
                        <a:pt x="137" y="63"/>
                      </a:cubicBezTo>
                      <a:cubicBezTo>
                        <a:pt x="137" y="64"/>
                        <a:pt x="139" y="63"/>
                        <a:pt x="139" y="63"/>
                      </a:cubicBezTo>
                      <a:cubicBezTo>
                        <a:pt x="140" y="62"/>
                        <a:pt x="140" y="63"/>
                        <a:pt x="141" y="64"/>
                      </a:cubicBezTo>
                      <a:cubicBezTo>
                        <a:pt x="142" y="64"/>
                        <a:pt x="144" y="66"/>
                        <a:pt x="143" y="67"/>
                      </a:cubicBezTo>
                      <a:cubicBezTo>
                        <a:pt x="143" y="67"/>
                        <a:pt x="141" y="67"/>
                        <a:pt x="141" y="67"/>
                      </a:cubicBezTo>
                      <a:cubicBezTo>
                        <a:pt x="141" y="68"/>
                        <a:pt x="143" y="68"/>
                        <a:pt x="142" y="69"/>
                      </a:cubicBezTo>
                      <a:cubicBezTo>
                        <a:pt x="142" y="69"/>
                        <a:pt x="139" y="69"/>
                        <a:pt x="139" y="69"/>
                      </a:cubicBezTo>
                      <a:cubicBezTo>
                        <a:pt x="137" y="70"/>
                        <a:pt x="139" y="70"/>
                        <a:pt x="139" y="71"/>
                      </a:cubicBezTo>
                      <a:cubicBezTo>
                        <a:pt x="140" y="73"/>
                        <a:pt x="136" y="71"/>
                        <a:pt x="135" y="71"/>
                      </a:cubicBezTo>
                      <a:cubicBezTo>
                        <a:pt x="136" y="72"/>
                        <a:pt x="138" y="73"/>
                        <a:pt x="137" y="74"/>
                      </a:cubicBezTo>
                      <a:cubicBezTo>
                        <a:pt x="136" y="74"/>
                        <a:pt x="132" y="74"/>
                        <a:pt x="133" y="73"/>
                      </a:cubicBezTo>
                      <a:cubicBezTo>
                        <a:pt x="132" y="74"/>
                        <a:pt x="135" y="76"/>
                        <a:pt x="134" y="77"/>
                      </a:cubicBezTo>
                      <a:cubicBezTo>
                        <a:pt x="133" y="77"/>
                        <a:pt x="133" y="75"/>
                        <a:pt x="132" y="76"/>
                      </a:cubicBezTo>
                      <a:cubicBezTo>
                        <a:pt x="131" y="77"/>
                        <a:pt x="135" y="82"/>
                        <a:pt x="131" y="79"/>
                      </a:cubicBezTo>
                      <a:cubicBezTo>
                        <a:pt x="131" y="79"/>
                        <a:pt x="128" y="77"/>
                        <a:pt x="128" y="77"/>
                      </a:cubicBezTo>
                      <a:cubicBezTo>
                        <a:pt x="127" y="78"/>
                        <a:pt x="127" y="79"/>
                        <a:pt x="126" y="79"/>
                      </a:cubicBezTo>
                      <a:cubicBezTo>
                        <a:pt x="126" y="78"/>
                        <a:pt x="127" y="77"/>
                        <a:pt x="127" y="76"/>
                      </a:cubicBezTo>
                      <a:cubicBezTo>
                        <a:pt x="127" y="77"/>
                        <a:pt x="125" y="77"/>
                        <a:pt x="125" y="77"/>
                      </a:cubicBezTo>
                      <a:cubicBezTo>
                        <a:pt x="124" y="76"/>
                        <a:pt x="126" y="75"/>
                        <a:pt x="125" y="74"/>
                      </a:cubicBezTo>
                      <a:cubicBezTo>
                        <a:pt x="125" y="74"/>
                        <a:pt x="123" y="75"/>
                        <a:pt x="123" y="75"/>
                      </a:cubicBezTo>
                      <a:cubicBezTo>
                        <a:pt x="122" y="74"/>
                        <a:pt x="123" y="72"/>
                        <a:pt x="123" y="72"/>
                      </a:cubicBezTo>
                      <a:cubicBezTo>
                        <a:pt x="124" y="72"/>
                        <a:pt x="128" y="70"/>
                        <a:pt x="127" y="70"/>
                      </a:cubicBezTo>
                      <a:cubicBezTo>
                        <a:pt x="126" y="69"/>
                        <a:pt x="122" y="73"/>
                        <a:pt x="120" y="72"/>
                      </a:cubicBezTo>
                      <a:cubicBezTo>
                        <a:pt x="120" y="72"/>
                        <a:pt x="123" y="69"/>
                        <a:pt x="122" y="69"/>
                      </a:cubicBezTo>
                      <a:cubicBezTo>
                        <a:pt x="121" y="69"/>
                        <a:pt x="120" y="71"/>
                        <a:pt x="119" y="70"/>
                      </a:cubicBezTo>
                      <a:cubicBezTo>
                        <a:pt x="118" y="69"/>
                        <a:pt x="117" y="69"/>
                        <a:pt x="116" y="68"/>
                      </a:cubicBezTo>
                      <a:cubicBezTo>
                        <a:pt x="115" y="67"/>
                        <a:pt x="114" y="66"/>
                        <a:pt x="113" y="67"/>
                      </a:cubicBezTo>
                      <a:cubicBezTo>
                        <a:pt x="113" y="68"/>
                        <a:pt x="113" y="68"/>
                        <a:pt x="113" y="69"/>
                      </a:cubicBezTo>
                      <a:cubicBezTo>
                        <a:pt x="113" y="69"/>
                        <a:pt x="112" y="69"/>
                        <a:pt x="112" y="69"/>
                      </a:cubicBezTo>
                      <a:cubicBezTo>
                        <a:pt x="112" y="70"/>
                        <a:pt x="116" y="72"/>
                        <a:pt x="112" y="72"/>
                      </a:cubicBezTo>
                      <a:cubicBezTo>
                        <a:pt x="111" y="72"/>
                        <a:pt x="107" y="71"/>
                        <a:pt x="108" y="70"/>
                      </a:cubicBezTo>
                      <a:cubicBezTo>
                        <a:pt x="107" y="72"/>
                        <a:pt x="111" y="74"/>
                        <a:pt x="112" y="75"/>
                      </a:cubicBezTo>
                      <a:cubicBezTo>
                        <a:pt x="114" y="75"/>
                        <a:pt x="114" y="78"/>
                        <a:pt x="115" y="79"/>
                      </a:cubicBezTo>
                      <a:cubicBezTo>
                        <a:pt x="116" y="80"/>
                        <a:pt x="116" y="81"/>
                        <a:pt x="117" y="81"/>
                      </a:cubicBezTo>
                      <a:cubicBezTo>
                        <a:pt x="118" y="81"/>
                        <a:pt x="117" y="80"/>
                        <a:pt x="118" y="80"/>
                      </a:cubicBezTo>
                      <a:cubicBezTo>
                        <a:pt x="118" y="80"/>
                        <a:pt x="119" y="81"/>
                        <a:pt x="119" y="82"/>
                      </a:cubicBezTo>
                      <a:cubicBezTo>
                        <a:pt x="120" y="83"/>
                        <a:pt x="120" y="82"/>
                        <a:pt x="121" y="81"/>
                      </a:cubicBezTo>
                      <a:cubicBezTo>
                        <a:pt x="122" y="81"/>
                        <a:pt x="121" y="85"/>
                        <a:pt x="122" y="84"/>
                      </a:cubicBezTo>
                      <a:cubicBezTo>
                        <a:pt x="123" y="84"/>
                        <a:pt x="122" y="83"/>
                        <a:pt x="123" y="82"/>
                      </a:cubicBezTo>
                      <a:cubicBezTo>
                        <a:pt x="123" y="82"/>
                        <a:pt x="123" y="84"/>
                        <a:pt x="123" y="85"/>
                      </a:cubicBezTo>
                      <a:cubicBezTo>
                        <a:pt x="123" y="86"/>
                        <a:pt x="123" y="86"/>
                        <a:pt x="124" y="87"/>
                      </a:cubicBezTo>
                      <a:cubicBezTo>
                        <a:pt x="125" y="87"/>
                        <a:pt x="126" y="88"/>
                        <a:pt x="126" y="89"/>
                      </a:cubicBezTo>
                      <a:cubicBezTo>
                        <a:pt x="127" y="89"/>
                        <a:pt x="128" y="93"/>
                        <a:pt x="128" y="93"/>
                      </a:cubicBezTo>
                      <a:cubicBezTo>
                        <a:pt x="127" y="92"/>
                        <a:pt x="127" y="91"/>
                        <a:pt x="127" y="91"/>
                      </a:cubicBezTo>
                      <a:cubicBezTo>
                        <a:pt x="126" y="91"/>
                        <a:pt x="127" y="95"/>
                        <a:pt x="127" y="95"/>
                      </a:cubicBezTo>
                      <a:cubicBezTo>
                        <a:pt x="127" y="95"/>
                        <a:pt x="125" y="91"/>
                        <a:pt x="124" y="90"/>
                      </a:cubicBezTo>
                      <a:cubicBezTo>
                        <a:pt x="124" y="90"/>
                        <a:pt x="125" y="94"/>
                        <a:pt x="126" y="95"/>
                      </a:cubicBezTo>
                      <a:cubicBezTo>
                        <a:pt x="126" y="98"/>
                        <a:pt x="124" y="95"/>
                        <a:pt x="124" y="96"/>
                      </a:cubicBezTo>
                      <a:cubicBezTo>
                        <a:pt x="123" y="97"/>
                        <a:pt x="128" y="99"/>
                        <a:pt x="128" y="100"/>
                      </a:cubicBezTo>
                      <a:cubicBezTo>
                        <a:pt x="128" y="101"/>
                        <a:pt x="119" y="95"/>
                        <a:pt x="118" y="95"/>
                      </a:cubicBezTo>
                      <a:cubicBezTo>
                        <a:pt x="118" y="95"/>
                        <a:pt x="118" y="96"/>
                        <a:pt x="118" y="96"/>
                      </a:cubicBezTo>
                      <a:cubicBezTo>
                        <a:pt x="118" y="97"/>
                        <a:pt x="116" y="93"/>
                        <a:pt x="115" y="93"/>
                      </a:cubicBezTo>
                      <a:cubicBezTo>
                        <a:pt x="115" y="93"/>
                        <a:pt x="116" y="95"/>
                        <a:pt x="116" y="95"/>
                      </a:cubicBezTo>
                      <a:cubicBezTo>
                        <a:pt x="115" y="96"/>
                        <a:pt x="113" y="92"/>
                        <a:pt x="112" y="91"/>
                      </a:cubicBezTo>
                      <a:cubicBezTo>
                        <a:pt x="111" y="90"/>
                        <a:pt x="111" y="92"/>
                        <a:pt x="110" y="93"/>
                      </a:cubicBezTo>
                      <a:cubicBezTo>
                        <a:pt x="110" y="94"/>
                        <a:pt x="108" y="90"/>
                        <a:pt x="108" y="90"/>
                      </a:cubicBezTo>
                      <a:cubicBezTo>
                        <a:pt x="108" y="90"/>
                        <a:pt x="105" y="90"/>
                        <a:pt x="105" y="90"/>
                      </a:cubicBezTo>
                      <a:cubicBezTo>
                        <a:pt x="105" y="91"/>
                        <a:pt x="106" y="92"/>
                        <a:pt x="107" y="92"/>
                      </a:cubicBezTo>
                      <a:cubicBezTo>
                        <a:pt x="108" y="93"/>
                        <a:pt x="108" y="93"/>
                        <a:pt x="109" y="94"/>
                      </a:cubicBezTo>
                      <a:cubicBezTo>
                        <a:pt x="110" y="95"/>
                        <a:pt x="112" y="96"/>
                        <a:pt x="114" y="97"/>
                      </a:cubicBezTo>
                      <a:cubicBezTo>
                        <a:pt x="116" y="99"/>
                        <a:pt x="117" y="100"/>
                        <a:pt x="118" y="102"/>
                      </a:cubicBezTo>
                      <a:cubicBezTo>
                        <a:pt x="120" y="105"/>
                        <a:pt x="120" y="105"/>
                        <a:pt x="117" y="104"/>
                      </a:cubicBezTo>
                      <a:cubicBezTo>
                        <a:pt x="113" y="102"/>
                        <a:pt x="106" y="103"/>
                        <a:pt x="103" y="99"/>
                      </a:cubicBezTo>
                      <a:cubicBezTo>
                        <a:pt x="102" y="97"/>
                        <a:pt x="99" y="99"/>
                        <a:pt x="97" y="97"/>
                      </a:cubicBezTo>
                      <a:cubicBezTo>
                        <a:pt x="96" y="96"/>
                        <a:pt x="90" y="94"/>
                        <a:pt x="90" y="93"/>
                      </a:cubicBezTo>
                      <a:cubicBezTo>
                        <a:pt x="90" y="92"/>
                        <a:pt x="93" y="93"/>
                        <a:pt x="93" y="92"/>
                      </a:cubicBezTo>
                      <a:cubicBezTo>
                        <a:pt x="94" y="91"/>
                        <a:pt x="91" y="90"/>
                        <a:pt x="91" y="90"/>
                      </a:cubicBezTo>
                      <a:cubicBezTo>
                        <a:pt x="88" y="89"/>
                        <a:pt x="86" y="87"/>
                        <a:pt x="84" y="86"/>
                      </a:cubicBezTo>
                      <a:cubicBezTo>
                        <a:pt x="83" y="85"/>
                        <a:pt x="84" y="84"/>
                        <a:pt x="82" y="84"/>
                      </a:cubicBezTo>
                      <a:cubicBezTo>
                        <a:pt x="82" y="83"/>
                        <a:pt x="77" y="83"/>
                        <a:pt x="77" y="83"/>
                      </a:cubicBezTo>
                      <a:cubicBezTo>
                        <a:pt x="77" y="84"/>
                        <a:pt x="78" y="82"/>
                        <a:pt x="77" y="8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9" name="Freeform 549">
                  <a:extLst>
                    <a:ext uri="{FF2B5EF4-FFF2-40B4-BE49-F238E27FC236}">
                      <a16:creationId xmlns:a16="http://schemas.microsoft.com/office/drawing/2014/main" id="{0EDA6DED-D44E-6D4F-AE4D-5A1F47E64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6028" y="4306004"/>
                  <a:ext cx="62727" cy="22128"/>
                </a:xfrm>
                <a:custGeom>
                  <a:avLst/>
                  <a:gdLst>
                    <a:gd name="T0" fmla="*/ 5 w 6"/>
                    <a:gd name="T1" fmla="*/ 1 h 2"/>
                    <a:gd name="T2" fmla="*/ 1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5" y="2"/>
                        <a:pt x="0" y="0"/>
                        <a:pt x="1" y="0"/>
                      </a:cubicBezTo>
                      <a:cubicBezTo>
                        <a:pt x="3" y="0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0" name="Freeform 550">
                  <a:extLst>
                    <a:ext uri="{FF2B5EF4-FFF2-40B4-BE49-F238E27FC236}">
                      <a16:creationId xmlns:a16="http://schemas.microsoft.com/office/drawing/2014/main" id="{764DB126-9717-F444-8220-B14FCC08B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1327" y="3830269"/>
                  <a:ext cx="83638" cy="22128"/>
                </a:xfrm>
                <a:custGeom>
                  <a:avLst/>
                  <a:gdLst>
                    <a:gd name="T0" fmla="*/ 7 w 8"/>
                    <a:gd name="T1" fmla="*/ 1 h 2"/>
                    <a:gd name="T2" fmla="*/ 2 w 8"/>
                    <a:gd name="T3" fmla="*/ 2 h 2"/>
                    <a:gd name="T4" fmla="*/ 3 w 8"/>
                    <a:gd name="T5" fmla="*/ 0 h 2"/>
                    <a:gd name="T6" fmla="*/ 7 w 8"/>
                    <a:gd name="T7" fmla="*/ 1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8" y="2"/>
                        <a:pt x="3" y="2"/>
                        <a:pt x="2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5" y="0"/>
                        <a:pt x="7" y="0"/>
                        <a:pt x="7" y="1"/>
                      </a:cubicBezTo>
                      <a:cubicBezTo>
                        <a:pt x="8" y="2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1" name="Freeform 551">
                  <a:extLst>
                    <a:ext uri="{FF2B5EF4-FFF2-40B4-BE49-F238E27FC236}">
                      <a16:creationId xmlns:a16="http://schemas.microsoft.com/office/drawing/2014/main" id="{C03AB526-D156-2D47-9E24-FAC5524E3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19353" y="3808141"/>
                  <a:ext cx="121974" cy="106947"/>
                </a:xfrm>
                <a:custGeom>
                  <a:avLst/>
                  <a:gdLst>
                    <a:gd name="T0" fmla="*/ 10 w 12"/>
                    <a:gd name="T1" fmla="*/ 7 h 10"/>
                    <a:gd name="T2" fmla="*/ 3 w 12"/>
                    <a:gd name="T3" fmla="*/ 9 h 10"/>
                    <a:gd name="T4" fmla="*/ 2 w 12"/>
                    <a:gd name="T5" fmla="*/ 2 h 10"/>
                    <a:gd name="T6" fmla="*/ 9 w 12"/>
                    <a:gd name="T7" fmla="*/ 0 h 10"/>
                    <a:gd name="T8" fmla="*/ 10 w 12"/>
                    <a:gd name="T9" fmla="*/ 7 h 10"/>
                    <a:gd name="T10" fmla="*/ 10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0" y="7"/>
                      </a:moveTo>
                      <a:cubicBezTo>
                        <a:pt x="8" y="8"/>
                        <a:pt x="6" y="10"/>
                        <a:pt x="3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3" y="0"/>
                        <a:pt x="7" y="0"/>
                        <a:pt x="9" y="0"/>
                      </a:cubicBezTo>
                      <a:cubicBezTo>
                        <a:pt x="11" y="0"/>
                        <a:pt x="12" y="5"/>
                        <a:pt x="10" y="7"/>
                      </a:cubicBezTo>
                      <a:cubicBezTo>
                        <a:pt x="9" y="8"/>
                        <a:pt x="12" y="6"/>
                        <a:pt x="10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2" name="Freeform 552">
                  <a:extLst>
                    <a:ext uri="{FF2B5EF4-FFF2-40B4-BE49-F238E27FC236}">
                      <a16:creationId xmlns:a16="http://schemas.microsoft.com/office/drawing/2014/main" id="{2A0DE8AE-AFDA-5549-8133-D900188BF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33" y="3712256"/>
                  <a:ext cx="69700" cy="40568"/>
                </a:xfrm>
                <a:custGeom>
                  <a:avLst/>
                  <a:gdLst>
                    <a:gd name="T0" fmla="*/ 1 w 7"/>
                    <a:gd name="T1" fmla="*/ 4 h 4"/>
                    <a:gd name="T2" fmla="*/ 5 w 7"/>
                    <a:gd name="T3" fmla="*/ 0 h 4"/>
                    <a:gd name="T4" fmla="*/ 1 w 7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1" y="4"/>
                      </a:moveTo>
                      <a:cubicBezTo>
                        <a:pt x="0" y="4"/>
                        <a:pt x="4" y="0"/>
                        <a:pt x="5" y="0"/>
                      </a:cubicBezTo>
                      <a:cubicBezTo>
                        <a:pt x="7" y="1"/>
                        <a:pt x="3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3" name="Freeform 553">
                  <a:extLst>
                    <a:ext uri="{FF2B5EF4-FFF2-40B4-BE49-F238E27FC236}">
                      <a16:creationId xmlns:a16="http://schemas.microsoft.com/office/drawing/2014/main" id="{83A544A2-0973-1D47-AAC3-97828FDF71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8899" y="3701191"/>
                  <a:ext cx="62727" cy="33190"/>
                </a:xfrm>
                <a:custGeom>
                  <a:avLst/>
                  <a:gdLst>
                    <a:gd name="T0" fmla="*/ 2 w 6"/>
                    <a:gd name="T1" fmla="*/ 3 h 3"/>
                    <a:gd name="T2" fmla="*/ 2 w 6"/>
                    <a:gd name="T3" fmla="*/ 1 h 3"/>
                    <a:gd name="T4" fmla="*/ 2 w 6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2" y="3"/>
                      </a:moveTo>
                      <a:cubicBezTo>
                        <a:pt x="2" y="3"/>
                        <a:pt x="0" y="1"/>
                        <a:pt x="2" y="1"/>
                      </a:cubicBezTo>
                      <a:cubicBezTo>
                        <a:pt x="3" y="0"/>
                        <a:pt x="6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4" name="Freeform 554">
                  <a:extLst>
                    <a:ext uri="{FF2B5EF4-FFF2-40B4-BE49-F238E27FC236}">
                      <a16:creationId xmlns:a16="http://schemas.microsoft.com/office/drawing/2014/main" id="{B4B9BDC1-D3BF-D646-9FCE-EE29A2ADA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9653" y="3679066"/>
                  <a:ext cx="48790" cy="22128"/>
                </a:xfrm>
                <a:custGeom>
                  <a:avLst/>
                  <a:gdLst>
                    <a:gd name="T0" fmla="*/ 0 w 5"/>
                    <a:gd name="T1" fmla="*/ 1 h 2"/>
                    <a:gd name="T2" fmla="*/ 4 w 5"/>
                    <a:gd name="T3" fmla="*/ 0 h 2"/>
                    <a:gd name="T4" fmla="*/ 0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1"/>
                      </a:moveTo>
                      <a:cubicBezTo>
                        <a:pt x="2" y="2"/>
                        <a:pt x="5" y="1"/>
                        <a:pt x="4" y="0"/>
                      </a:cubicBezTo>
                      <a:cubicBezTo>
                        <a:pt x="2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5" name="Freeform 555">
                  <a:extLst>
                    <a:ext uri="{FF2B5EF4-FFF2-40B4-BE49-F238E27FC236}">
                      <a16:creationId xmlns:a16="http://schemas.microsoft.com/office/drawing/2014/main" id="{66A641D7-9228-4148-84D0-91C3BC5C28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4195" y="3266024"/>
                  <a:ext cx="268342" cy="121701"/>
                </a:xfrm>
                <a:custGeom>
                  <a:avLst/>
                  <a:gdLst>
                    <a:gd name="T0" fmla="*/ 25 w 26"/>
                    <a:gd name="T1" fmla="*/ 9 h 11"/>
                    <a:gd name="T2" fmla="*/ 18 w 26"/>
                    <a:gd name="T3" fmla="*/ 8 h 11"/>
                    <a:gd name="T4" fmla="*/ 10 w 26"/>
                    <a:gd name="T5" fmla="*/ 10 h 11"/>
                    <a:gd name="T6" fmla="*/ 3 w 26"/>
                    <a:gd name="T7" fmla="*/ 6 h 11"/>
                    <a:gd name="T8" fmla="*/ 2 w 26"/>
                    <a:gd name="T9" fmla="*/ 1 h 11"/>
                    <a:gd name="T10" fmla="*/ 8 w 26"/>
                    <a:gd name="T11" fmla="*/ 2 h 11"/>
                    <a:gd name="T12" fmla="*/ 17 w 26"/>
                    <a:gd name="T13" fmla="*/ 2 h 11"/>
                    <a:gd name="T14" fmla="*/ 22 w 26"/>
                    <a:gd name="T15" fmla="*/ 5 h 11"/>
                    <a:gd name="T16" fmla="*/ 25 w 26"/>
                    <a:gd name="T17" fmla="*/ 9 h 11"/>
                    <a:gd name="T18" fmla="*/ 25 w 26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11">
                      <a:moveTo>
                        <a:pt x="25" y="9"/>
                      </a:moveTo>
                      <a:cubicBezTo>
                        <a:pt x="22" y="9"/>
                        <a:pt x="20" y="8"/>
                        <a:pt x="18" y="8"/>
                      </a:cubicBezTo>
                      <a:cubicBezTo>
                        <a:pt x="15" y="8"/>
                        <a:pt x="13" y="10"/>
                        <a:pt x="10" y="10"/>
                      </a:cubicBezTo>
                      <a:cubicBezTo>
                        <a:pt x="7" y="11"/>
                        <a:pt x="6" y="7"/>
                        <a:pt x="3" y="6"/>
                      </a:cubicBezTo>
                      <a:cubicBezTo>
                        <a:pt x="2" y="5"/>
                        <a:pt x="0" y="3"/>
                        <a:pt x="2" y="1"/>
                      </a:cubicBezTo>
                      <a:cubicBezTo>
                        <a:pt x="3" y="0"/>
                        <a:pt x="7" y="2"/>
                        <a:pt x="8" y="2"/>
                      </a:cubicBezTo>
                      <a:cubicBezTo>
                        <a:pt x="11" y="3"/>
                        <a:pt x="14" y="1"/>
                        <a:pt x="17" y="2"/>
                      </a:cubicBezTo>
                      <a:cubicBezTo>
                        <a:pt x="19" y="2"/>
                        <a:pt x="20" y="4"/>
                        <a:pt x="22" y="5"/>
                      </a:cubicBezTo>
                      <a:cubicBezTo>
                        <a:pt x="22" y="6"/>
                        <a:pt x="25" y="9"/>
                        <a:pt x="25" y="9"/>
                      </a:cubicBezTo>
                      <a:cubicBezTo>
                        <a:pt x="23" y="9"/>
                        <a:pt x="26" y="9"/>
                        <a:pt x="25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6" name="Freeform 556">
                  <a:extLst>
                    <a:ext uri="{FF2B5EF4-FFF2-40B4-BE49-F238E27FC236}">
                      <a16:creationId xmlns:a16="http://schemas.microsoft.com/office/drawing/2014/main" id="{8A8DCFA0-62E0-F040-A94B-80A03AB71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2594" y="5227968"/>
                  <a:ext cx="296221" cy="206523"/>
                </a:xfrm>
                <a:custGeom>
                  <a:avLst/>
                  <a:gdLst>
                    <a:gd name="T0" fmla="*/ 27 w 29"/>
                    <a:gd name="T1" fmla="*/ 16 h 19"/>
                    <a:gd name="T2" fmla="*/ 24 w 29"/>
                    <a:gd name="T3" fmla="*/ 12 h 19"/>
                    <a:gd name="T4" fmla="*/ 19 w 29"/>
                    <a:gd name="T5" fmla="*/ 10 h 19"/>
                    <a:gd name="T6" fmla="*/ 14 w 29"/>
                    <a:gd name="T7" fmla="*/ 3 h 19"/>
                    <a:gd name="T8" fmla="*/ 8 w 29"/>
                    <a:gd name="T9" fmla="*/ 2 h 19"/>
                    <a:gd name="T10" fmla="*/ 2 w 29"/>
                    <a:gd name="T11" fmla="*/ 0 h 19"/>
                    <a:gd name="T12" fmla="*/ 3 w 29"/>
                    <a:gd name="T13" fmla="*/ 2 h 19"/>
                    <a:gd name="T14" fmla="*/ 5 w 29"/>
                    <a:gd name="T15" fmla="*/ 3 h 19"/>
                    <a:gd name="T16" fmla="*/ 6 w 29"/>
                    <a:gd name="T17" fmla="*/ 4 h 19"/>
                    <a:gd name="T18" fmla="*/ 4 w 29"/>
                    <a:gd name="T19" fmla="*/ 2 h 19"/>
                    <a:gd name="T20" fmla="*/ 4 w 29"/>
                    <a:gd name="T21" fmla="*/ 4 h 19"/>
                    <a:gd name="T22" fmla="*/ 7 w 29"/>
                    <a:gd name="T23" fmla="*/ 6 h 19"/>
                    <a:gd name="T24" fmla="*/ 12 w 29"/>
                    <a:gd name="T25" fmla="*/ 9 h 19"/>
                    <a:gd name="T26" fmla="*/ 10 w 29"/>
                    <a:gd name="T27" fmla="*/ 10 h 19"/>
                    <a:gd name="T28" fmla="*/ 14 w 29"/>
                    <a:gd name="T29" fmla="*/ 10 h 19"/>
                    <a:gd name="T30" fmla="*/ 14 w 29"/>
                    <a:gd name="T31" fmla="*/ 12 h 19"/>
                    <a:gd name="T32" fmla="*/ 19 w 29"/>
                    <a:gd name="T33" fmla="*/ 12 h 19"/>
                    <a:gd name="T34" fmla="*/ 27 w 29"/>
                    <a:gd name="T35" fmla="*/ 16 h 19"/>
                    <a:gd name="T36" fmla="*/ 27 w 29"/>
                    <a:gd name="T37" fmla="*/ 1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" h="19">
                      <a:moveTo>
                        <a:pt x="27" y="16"/>
                      </a:moveTo>
                      <a:cubicBezTo>
                        <a:pt x="26" y="15"/>
                        <a:pt x="25" y="13"/>
                        <a:pt x="24" y="12"/>
                      </a:cubicBezTo>
                      <a:cubicBezTo>
                        <a:pt x="23" y="10"/>
                        <a:pt x="21" y="10"/>
                        <a:pt x="19" y="10"/>
                      </a:cubicBezTo>
                      <a:cubicBezTo>
                        <a:pt x="17" y="8"/>
                        <a:pt x="17" y="4"/>
                        <a:pt x="14" y="3"/>
                      </a:cubicBezTo>
                      <a:cubicBezTo>
                        <a:pt x="13" y="3"/>
                        <a:pt x="10" y="3"/>
                        <a:pt x="8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1" y="2"/>
                        <a:pt x="3" y="2"/>
                      </a:cubicBezTo>
                      <a:cubicBezTo>
                        <a:pt x="4" y="2"/>
                        <a:pt x="4" y="2"/>
                        <a:pt x="5" y="3"/>
                      </a:cubicBezTo>
                      <a:cubicBezTo>
                        <a:pt x="5" y="3"/>
                        <a:pt x="6" y="4"/>
                        <a:pt x="6" y="4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2"/>
                        <a:pt x="4" y="4"/>
                        <a:pt x="4" y="4"/>
                      </a:cubicBezTo>
                      <a:cubicBezTo>
                        <a:pt x="4" y="6"/>
                        <a:pt x="6" y="6"/>
                        <a:pt x="7" y="6"/>
                      </a:cubicBezTo>
                      <a:cubicBezTo>
                        <a:pt x="7" y="6"/>
                        <a:pt x="12" y="9"/>
                        <a:pt x="12" y="9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10" y="10"/>
                        <a:pt x="14" y="10"/>
                        <a:pt x="14" y="10"/>
                      </a:cubicBezTo>
                      <a:cubicBezTo>
                        <a:pt x="16" y="11"/>
                        <a:pt x="14" y="12"/>
                        <a:pt x="14" y="12"/>
                      </a:cubicBezTo>
                      <a:cubicBezTo>
                        <a:pt x="15" y="13"/>
                        <a:pt x="18" y="12"/>
                        <a:pt x="19" y="12"/>
                      </a:cubicBezTo>
                      <a:cubicBezTo>
                        <a:pt x="14" y="13"/>
                        <a:pt x="29" y="19"/>
                        <a:pt x="27" y="16"/>
                      </a:cubicBezTo>
                      <a:cubicBezTo>
                        <a:pt x="26" y="15"/>
                        <a:pt x="28" y="18"/>
                        <a:pt x="27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7" name="Freeform 557">
                  <a:extLst>
                    <a:ext uri="{FF2B5EF4-FFF2-40B4-BE49-F238E27FC236}">
                      <a16:creationId xmlns:a16="http://schemas.microsoft.com/office/drawing/2014/main" id="{FA4C5678-79C9-854E-B17D-F181331D6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104" y="4988256"/>
                  <a:ext cx="132428" cy="151203"/>
                </a:xfrm>
                <a:custGeom>
                  <a:avLst/>
                  <a:gdLst>
                    <a:gd name="T0" fmla="*/ 11 w 13"/>
                    <a:gd name="T1" fmla="*/ 14 h 14"/>
                    <a:gd name="T2" fmla="*/ 11 w 13"/>
                    <a:gd name="T3" fmla="*/ 14 h 14"/>
                    <a:gd name="T4" fmla="*/ 8 w 13"/>
                    <a:gd name="T5" fmla="*/ 11 h 14"/>
                    <a:gd name="T6" fmla="*/ 7 w 13"/>
                    <a:gd name="T7" fmla="*/ 7 h 14"/>
                    <a:gd name="T8" fmla="*/ 6 w 13"/>
                    <a:gd name="T9" fmla="*/ 5 h 14"/>
                    <a:gd name="T10" fmla="*/ 7 w 13"/>
                    <a:gd name="T11" fmla="*/ 2 h 14"/>
                    <a:gd name="T12" fmla="*/ 4 w 13"/>
                    <a:gd name="T13" fmla="*/ 4 h 14"/>
                    <a:gd name="T14" fmla="*/ 6 w 13"/>
                    <a:gd name="T15" fmla="*/ 1 h 14"/>
                    <a:gd name="T16" fmla="*/ 1 w 13"/>
                    <a:gd name="T17" fmla="*/ 0 h 14"/>
                    <a:gd name="T18" fmla="*/ 3 w 13"/>
                    <a:gd name="T19" fmla="*/ 6 h 14"/>
                    <a:gd name="T20" fmla="*/ 11 w 13"/>
                    <a:gd name="T21" fmla="*/ 14 h 14"/>
                    <a:gd name="T22" fmla="*/ 11 w 13"/>
                    <a:gd name="T2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4">
                      <a:moveTo>
                        <a:pt x="11" y="14"/>
                      </a:move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9" y="11"/>
                        <a:pt x="8" y="11"/>
                      </a:cubicBezTo>
                      <a:cubicBezTo>
                        <a:pt x="7" y="9"/>
                        <a:pt x="8" y="8"/>
                        <a:pt x="7" y="7"/>
                      </a:cubicBezTo>
                      <a:cubicBezTo>
                        <a:pt x="6" y="6"/>
                        <a:pt x="6" y="6"/>
                        <a:pt x="6" y="5"/>
                      </a:cubicBezTo>
                      <a:cubicBezTo>
                        <a:pt x="5" y="3"/>
                        <a:pt x="6" y="3"/>
                        <a:pt x="7" y="2"/>
                      </a:cubicBezTo>
                      <a:cubicBezTo>
                        <a:pt x="9" y="0"/>
                        <a:pt x="3" y="3"/>
                        <a:pt x="4" y="4"/>
                      </a:cubicBezTo>
                      <a:cubicBezTo>
                        <a:pt x="3" y="3"/>
                        <a:pt x="6" y="1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0" y="1"/>
                        <a:pt x="2" y="5"/>
                        <a:pt x="3" y="6"/>
                      </a:cubicBezTo>
                      <a:cubicBezTo>
                        <a:pt x="5" y="8"/>
                        <a:pt x="8" y="13"/>
                        <a:pt x="11" y="14"/>
                      </a:cubicBezTo>
                      <a:cubicBezTo>
                        <a:pt x="13" y="14"/>
                        <a:pt x="8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8" name="Freeform 558">
                  <a:extLst>
                    <a:ext uri="{FF2B5EF4-FFF2-40B4-BE49-F238E27FC236}">
                      <a16:creationId xmlns:a16="http://schemas.microsoft.com/office/drawing/2014/main" id="{7B080C8C-BC35-4D45-9870-3465B4A3C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9559" y="4814926"/>
                  <a:ext cx="41820" cy="44255"/>
                </a:xfrm>
                <a:custGeom>
                  <a:avLst/>
                  <a:gdLst>
                    <a:gd name="T0" fmla="*/ 3 w 4"/>
                    <a:gd name="T1" fmla="*/ 3 h 4"/>
                    <a:gd name="T2" fmla="*/ 2 w 4"/>
                    <a:gd name="T3" fmla="*/ 1 h 4"/>
                    <a:gd name="T4" fmla="*/ 3 w 4"/>
                    <a:gd name="T5" fmla="*/ 3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2"/>
                        <a:pt x="0" y="2"/>
                        <a:pt x="2" y="1"/>
                      </a:cubicBezTo>
                      <a:cubicBezTo>
                        <a:pt x="3" y="0"/>
                        <a:pt x="4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4" y="4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9" name="Freeform 559">
                  <a:extLst>
                    <a:ext uri="{FF2B5EF4-FFF2-40B4-BE49-F238E27FC236}">
                      <a16:creationId xmlns:a16="http://schemas.microsoft.com/office/drawing/2014/main" id="{62860B07-E1CA-064F-9F98-9D8805A6B2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7282" y="4763299"/>
                  <a:ext cx="62727" cy="62692"/>
                </a:xfrm>
                <a:custGeom>
                  <a:avLst/>
                  <a:gdLst>
                    <a:gd name="T0" fmla="*/ 5 w 6"/>
                    <a:gd name="T1" fmla="*/ 2 h 6"/>
                    <a:gd name="T2" fmla="*/ 0 w 6"/>
                    <a:gd name="T3" fmla="*/ 1 h 6"/>
                    <a:gd name="T4" fmla="*/ 1 w 6"/>
                    <a:gd name="T5" fmla="*/ 3 h 6"/>
                    <a:gd name="T6" fmla="*/ 1 w 6"/>
                    <a:gd name="T7" fmla="*/ 6 h 6"/>
                    <a:gd name="T8" fmla="*/ 5 w 6"/>
                    <a:gd name="T9" fmla="*/ 5 h 6"/>
                    <a:gd name="T10" fmla="*/ 3 w 6"/>
                    <a:gd name="T11" fmla="*/ 3 h 6"/>
                    <a:gd name="T12" fmla="*/ 5 w 6"/>
                    <a:gd name="T13" fmla="*/ 2 h 6"/>
                    <a:gd name="T14" fmla="*/ 5 w 6"/>
                    <a:gd name="T1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6">
                      <a:moveTo>
                        <a:pt x="5" y="2"/>
                      </a:moveTo>
                      <a:cubicBezTo>
                        <a:pt x="4" y="2"/>
                        <a:pt x="1" y="0"/>
                        <a:pt x="0" y="1"/>
                      </a:cubicBezTo>
                      <a:cubicBezTo>
                        <a:pt x="1" y="0"/>
                        <a:pt x="2" y="4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5"/>
                        <a:pt x="5" y="4"/>
                        <a:pt x="5" y="5"/>
                      </a:cubicBezTo>
                      <a:cubicBezTo>
                        <a:pt x="5" y="4"/>
                        <a:pt x="4" y="4"/>
                        <a:pt x="3" y="3"/>
                      </a:cubicBezTo>
                      <a:cubicBezTo>
                        <a:pt x="4" y="4"/>
                        <a:pt x="6" y="2"/>
                        <a:pt x="5" y="2"/>
                      </a:cubicBezTo>
                      <a:cubicBezTo>
                        <a:pt x="4" y="2"/>
                        <a:pt x="6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0" name="Freeform 560">
                  <a:extLst>
                    <a:ext uri="{FF2B5EF4-FFF2-40B4-BE49-F238E27FC236}">
                      <a16:creationId xmlns:a16="http://schemas.microsoft.com/office/drawing/2014/main" id="{E9CC912B-B2FA-884D-9BDE-3CBCE1C98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403" y="4781736"/>
                  <a:ext cx="38336" cy="66379"/>
                </a:xfrm>
                <a:custGeom>
                  <a:avLst/>
                  <a:gdLst>
                    <a:gd name="T0" fmla="*/ 2 w 4"/>
                    <a:gd name="T1" fmla="*/ 0 h 6"/>
                    <a:gd name="T2" fmla="*/ 2 w 4"/>
                    <a:gd name="T3" fmla="*/ 2 h 6"/>
                    <a:gd name="T4" fmla="*/ 2 w 4"/>
                    <a:gd name="T5" fmla="*/ 5 h 6"/>
                    <a:gd name="T6" fmla="*/ 3 w 4"/>
                    <a:gd name="T7" fmla="*/ 3 h 6"/>
                    <a:gd name="T8" fmla="*/ 2 w 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6">
                      <a:moveTo>
                        <a:pt x="2" y="0"/>
                      </a:moveTo>
                      <a:cubicBezTo>
                        <a:pt x="0" y="0"/>
                        <a:pt x="2" y="1"/>
                        <a:pt x="2" y="2"/>
                      </a:cubicBezTo>
                      <a:cubicBezTo>
                        <a:pt x="2" y="3"/>
                        <a:pt x="1" y="5"/>
                        <a:pt x="2" y="5"/>
                      </a:cubicBezTo>
                      <a:cubicBezTo>
                        <a:pt x="3" y="6"/>
                        <a:pt x="3" y="3"/>
                        <a:pt x="3" y="3"/>
                      </a:cubicBezTo>
                      <a:cubicBezTo>
                        <a:pt x="3" y="2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1" name="Freeform 561">
                  <a:extLst>
                    <a:ext uri="{FF2B5EF4-FFF2-40B4-BE49-F238E27FC236}">
                      <a16:creationId xmlns:a16="http://schemas.microsoft.com/office/drawing/2014/main" id="{D3015162-EEC5-0A48-8807-CB0A79CB3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73" y="4719040"/>
                  <a:ext cx="52274" cy="118010"/>
                </a:xfrm>
                <a:custGeom>
                  <a:avLst/>
                  <a:gdLst>
                    <a:gd name="T0" fmla="*/ 4 w 5"/>
                    <a:gd name="T1" fmla="*/ 10 h 11"/>
                    <a:gd name="T2" fmla="*/ 2 w 5"/>
                    <a:gd name="T3" fmla="*/ 6 h 11"/>
                    <a:gd name="T4" fmla="*/ 1 w 5"/>
                    <a:gd name="T5" fmla="*/ 3 h 11"/>
                    <a:gd name="T6" fmla="*/ 5 w 5"/>
                    <a:gd name="T7" fmla="*/ 5 h 11"/>
                    <a:gd name="T8" fmla="*/ 4 w 5"/>
                    <a:gd name="T9" fmla="*/ 10 h 11"/>
                    <a:gd name="T10" fmla="*/ 4 w 5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4" y="10"/>
                      </a:moveTo>
                      <a:cubicBezTo>
                        <a:pt x="4" y="9"/>
                        <a:pt x="2" y="6"/>
                        <a:pt x="2" y="6"/>
                      </a:cubicBezTo>
                      <a:cubicBezTo>
                        <a:pt x="4" y="4"/>
                        <a:pt x="0" y="4"/>
                        <a:pt x="1" y="3"/>
                      </a:cubicBezTo>
                      <a:cubicBezTo>
                        <a:pt x="2" y="0"/>
                        <a:pt x="5" y="5"/>
                        <a:pt x="5" y="5"/>
                      </a:cubicBezTo>
                      <a:cubicBezTo>
                        <a:pt x="5" y="6"/>
                        <a:pt x="5" y="11"/>
                        <a:pt x="4" y="10"/>
                      </a:cubicBezTo>
                      <a:cubicBezTo>
                        <a:pt x="4" y="9"/>
                        <a:pt x="5" y="11"/>
                        <a:pt x="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2" name="Freeform 562">
                  <a:extLst>
                    <a:ext uri="{FF2B5EF4-FFF2-40B4-BE49-F238E27FC236}">
                      <a16:creationId xmlns:a16="http://schemas.microsoft.com/office/drawing/2014/main" id="{561CF9A2-8E9E-1C48-B719-7F525CDE0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853" y="4674786"/>
                  <a:ext cx="73184" cy="77445"/>
                </a:xfrm>
                <a:custGeom>
                  <a:avLst/>
                  <a:gdLst>
                    <a:gd name="T0" fmla="*/ 4 w 7"/>
                    <a:gd name="T1" fmla="*/ 6 h 7"/>
                    <a:gd name="T2" fmla="*/ 2 w 7"/>
                    <a:gd name="T3" fmla="*/ 3 h 7"/>
                    <a:gd name="T4" fmla="*/ 0 w 7"/>
                    <a:gd name="T5" fmla="*/ 2 h 7"/>
                    <a:gd name="T6" fmla="*/ 5 w 7"/>
                    <a:gd name="T7" fmla="*/ 1 h 7"/>
                    <a:gd name="T8" fmla="*/ 4 w 7"/>
                    <a:gd name="T9" fmla="*/ 3 h 7"/>
                    <a:gd name="T10" fmla="*/ 7 w 7"/>
                    <a:gd name="T11" fmla="*/ 4 h 7"/>
                    <a:gd name="T12" fmla="*/ 5 w 7"/>
                    <a:gd name="T13" fmla="*/ 5 h 7"/>
                    <a:gd name="T14" fmla="*/ 4 w 7"/>
                    <a:gd name="T15" fmla="*/ 6 h 7"/>
                    <a:gd name="T16" fmla="*/ 4 w 7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2" y="4"/>
                        <a:pt x="1" y="4"/>
                        <a:pt x="2" y="3"/>
                      </a:cubicBezTo>
                      <a:cubicBezTo>
                        <a:pt x="2" y="2"/>
                        <a:pt x="0" y="2"/>
                        <a:pt x="0" y="2"/>
                      </a:cubicBezTo>
                      <a:cubicBezTo>
                        <a:pt x="0" y="1"/>
                        <a:pt x="4" y="0"/>
                        <a:pt x="5" y="1"/>
                      </a:cubicBezTo>
                      <a:cubicBezTo>
                        <a:pt x="5" y="1"/>
                        <a:pt x="3" y="2"/>
                        <a:pt x="4" y="3"/>
                      </a:cubicBezTo>
                      <a:cubicBezTo>
                        <a:pt x="5" y="3"/>
                        <a:pt x="7" y="4"/>
                        <a:pt x="7" y="4"/>
                      </a:cubicBezTo>
                      <a:cubicBezTo>
                        <a:pt x="7" y="5"/>
                        <a:pt x="5" y="5"/>
                        <a:pt x="5" y="5"/>
                      </a:cubicBezTo>
                      <a:cubicBezTo>
                        <a:pt x="4" y="5"/>
                        <a:pt x="5" y="7"/>
                        <a:pt x="4" y="6"/>
                      </a:cubicBezTo>
                      <a:cubicBezTo>
                        <a:pt x="2" y="5"/>
                        <a:pt x="4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3" name="Freeform 563">
                  <a:extLst>
                    <a:ext uri="{FF2B5EF4-FFF2-40B4-BE49-F238E27FC236}">
                      <a16:creationId xmlns:a16="http://schemas.microsoft.com/office/drawing/2014/main" id="{644AA81F-FF20-FF41-BACE-9DB319009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8038" y="4674786"/>
                  <a:ext cx="69700" cy="99573"/>
                </a:xfrm>
                <a:custGeom>
                  <a:avLst/>
                  <a:gdLst>
                    <a:gd name="T0" fmla="*/ 3 w 7"/>
                    <a:gd name="T1" fmla="*/ 8 h 9"/>
                    <a:gd name="T2" fmla="*/ 4 w 7"/>
                    <a:gd name="T3" fmla="*/ 6 h 9"/>
                    <a:gd name="T4" fmla="*/ 2 w 7"/>
                    <a:gd name="T5" fmla="*/ 4 h 9"/>
                    <a:gd name="T6" fmla="*/ 3 w 7"/>
                    <a:gd name="T7" fmla="*/ 1 h 9"/>
                    <a:gd name="T8" fmla="*/ 6 w 7"/>
                    <a:gd name="T9" fmla="*/ 5 h 9"/>
                    <a:gd name="T10" fmla="*/ 3 w 7"/>
                    <a:gd name="T11" fmla="*/ 8 h 9"/>
                    <a:gd name="T12" fmla="*/ 3 w 7"/>
                    <a:gd name="T13" fmla="*/ 8 h 9"/>
                    <a:gd name="T14" fmla="*/ 3 w 7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9">
                      <a:moveTo>
                        <a:pt x="3" y="8"/>
                      </a:moveTo>
                      <a:cubicBezTo>
                        <a:pt x="4" y="7"/>
                        <a:pt x="5" y="7"/>
                        <a:pt x="4" y="6"/>
                      </a:cubicBezTo>
                      <a:cubicBezTo>
                        <a:pt x="4" y="5"/>
                        <a:pt x="2" y="5"/>
                        <a:pt x="2" y="4"/>
                      </a:cubicBezTo>
                      <a:cubicBezTo>
                        <a:pt x="3" y="3"/>
                        <a:pt x="0" y="0"/>
                        <a:pt x="3" y="1"/>
                      </a:cubicBezTo>
                      <a:cubicBezTo>
                        <a:pt x="6" y="2"/>
                        <a:pt x="6" y="3"/>
                        <a:pt x="6" y="5"/>
                      </a:cubicBezTo>
                      <a:cubicBezTo>
                        <a:pt x="7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4" name="Freeform 564">
                  <a:extLst>
                    <a:ext uri="{FF2B5EF4-FFF2-40B4-BE49-F238E27FC236}">
                      <a16:creationId xmlns:a16="http://schemas.microsoft.com/office/drawing/2014/main" id="{B379362B-A39B-2C49-8736-C3886058E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126" y="4696914"/>
                  <a:ext cx="31364" cy="11063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3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5" name="Freeform 565">
                  <a:extLst>
                    <a:ext uri="{FF2B5EF4-FFF2-40B4-BE49-F238E27FC236}">
                      <a16:creationId xmlns:a16="http://schemas.microsoft.com/office/drawing/2014/main" id="{B76CDA3F-EC7F-714D-AE62-1530B042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4367" y="4707979"/>
                  <a:ext cx="135912" cy="73757"/>
                </a:xfrm>
                <a:custGeom>
                  <a:avLst/>
                  <a:gdLst>
                    <a:gd name="T0" fmla="*/ 10 w 13"/>
                    <a:gd name="T1" fmla="*/ 1 h 7"/>
                    <a:gd name="T2" fmla="*/ 7 w 13"/>
                    <a:gd name="T3" fmla="*/ 1 h 7"/>
                    <a:gd name="T4" fmla="*/ 5 w 13"/>
                    <a:gd name="T5" fmla="*/ 1 h 7"/>
                    <a:gd name="T6" fmla="*/ 5 w 13"/>
                    <a:gd name="T7" fmla="*/ 4 h 7"/>
                    <a:gd name="T8" fmla="*/ 1 w 13"/>
                    <a:gd name="T9" fmla="*/ 3 h 7"/>
                    <a:gd name="T10" fmla="*/ 1 w 13"/>
                    <a:gd name="T11" fmla="*/ 6 h 7"/>
                    <a:gd name="T12" fmla="*/ 11 w 13"/>
                    <a:gd name="T13" fmla="*/ 4 h 7"/>
                    <a:gd name="T14" fmla="*/ 9 w 13"/>
                    <a:gd name="T15" fmla="*/ 3 h 7"/>
                    <a:gd name="T16" fmla="*/ 12 w 13"/>
                    <a:gd name="T17" fmla="*/ 3 h 7"/>
                    <a:gd name="T18" fmla="*/ 10 w 13"/>
                    <a:gd name="T19" fmla="*/ 1 h 7"/>
                    <a:gd name="T20" fmla="*/ 10 w 13"/>
                    <a:gd name="T2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7">
                      <a:moveTo>
                        <a:pt x="10" y="1"/>
                      </a:moveTo>
                      <a:cubicBezTo>
                        <a:pt x="9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2"/>
                        <a:pt x="4" y="4"/>
                        <a:pt x="5" y="4"/>
                      </a:cubicBezTo>
                      <a:cubicBezTo>
                        <a:pt x="4" y="4"/>
                        <a:pt x="2" y="1"/>
                        <a:pt x="1" y="3"/>
                      </a:cubicBezTo>
                      <a:cubicBezTo>
                        <a:pt x="0" y="4"/>
                        <a:pt x="0" y="5"/>
                        <a:pt x="1" y="6"/>
                      </a:cubicBezTo>
                      <a:cubicBezTo>
                        <a:pt x="2" y="7"/>
                        <a:pt x="10" y="5"/>
                        <a:pt x="11" y="4"/>
                      </a:cubicBezTo>
                      <a:cubicBezTo>
                        <a:pt x="11" y="4"/>
                        <a:pt x="10" y="3"/>
                        <a:pt x="9" y="3"/>
                      </a:cubicBezTo>
                      <a:cubicBezTo>
                        <a:pt x="10" y="3"/>
                        <a:pt x="12" y="3"/>
                        <a:pt x="12" y="3"/>
                      </a:cubicBezTo>
                      <a:cubicBezTo>
                        <a:pt x="13" y="2"/>
                        <a:pt x="11" y="0"/>
                        <a:pt x="10" y="1"/>
                      </a:cubicBezTo>
                      <a:cubicBezTo>
                        <a:pt x="9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6" name="Freeform 566">
                  <a:extLst>
                    <a:ext uri="{FF2B5EF4-FFF2-40B4-BE49-F238E27FC236}">
                      <a16:creationId xmlns:a16="http://schemas.microsoft.com/office/drawing/2014/main" id="{BB8393A1-9BD1-C24F-8862-144BBD6BD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641" y="4641596"/>
                  <a:ext cx="83638" cy="77445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4 h 7"/>
                    <a:gd name="T4" fmla="*/ 8 w 8"/>
                    <a:gd name="T5" fmla="*/ 4 h 7"/>
                    <a:gd name="T6" fmla="*/ 5 w 8"/>
                    <a:gd name="T7" fmla="*/ 2 h 7"/>
                    <a:gd name="T8" fmla="*/ 2 w 8"/>
                    <a:gd name="T9" fmla="*/ 6 h 7"/>
                    <a:gd name="T10" fmla="*/ 2 w 8"/>
                    <a:gd name="T11" fmla="*/ 6 h 7"/>
                    <a:gd name="T12" fmla="*/ 2 w 8"/>
                    <a:gd name="T1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4" y="5"/>
                        <a:pt x="5" y="4"/>
                      </a:cubicBezTo>
                      <a:cubicBezTo>
                        <a:pt x="6" y="4"/>
                        <a:pt x="8" y="4"/>
                        <a:pt x="8" y="4"/>
                      </a:cubicBezTo>
                      <a:cubicBezTo>
                        <a:pt x="8" y="4"/>
                        <a:pt x="7" y="0"/>
                        <a:pt x="5" y="2"/>
                      </a:cubicBezTo>
                      <a:cubicBezTo>
                        <a:pt x="5" y="2"/>
                        <a:pt x="1" y="5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4" y="5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7" name="Freeform 567">
                  <a:extLst>
                    <a:ext uri="{FF2B5EF4-FFF2-40B4-BE49-F238E27FC236}">
                      <a16:creationId xmlns:a16="http://schemas.microsoft.com/office/drawing/2014/main" id="{A0B5936D-35D2-2A4E-B4AA-10D171CAF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651" y="4936623"/>
                  <a:ext cx="101063" cy="40568"/>
                </a:xfrm>
                <a:custGeom>
                  <a:avLst/>
                  <a:gdLst>
                    <a:gd name="T0" fmla="*/ 9 w 10"/>
                    <a:gd name="T1" fmla="*/ 2 h 4"/>
                    <a:gd name="T2" fmla="*/ 9 w 10"/>
                    <a:gd name="T3" fmla="*/ 1 h 4"/>
                    <a:gd name="T4" fmla="*/ 6 w 10"/>
                    <a:gd name="T5" fmla="*/ 0 h 4"/>
                    <a:gd name="T6" fmla="*/ 2 w 10"/>
                    <a:gd name="T7" fmla="*/ 2 h 4"/>
                    <a:gd name="T8" fmla="*/ 3 w 10"/>
                    <a:gd name="T9" fmla="*/ 4 h 4"/>
                    <a:gd name="T10" fmla="*/ 9 w 10"/>
                    <a:gd name="T11" fmla="*/ 2 h 4"/>
                    <a:gd name="T12" fmla="*/ 9 w 10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10" y="2"/>
                        <a:pt x="8" y="1"/>
                        <a:pt x="9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1"/>
                        <a:pt x="3" y="1"/>
                        <a:pt x="2" y="2"/>
                      </a:cubicBezTo>
                      <a:cubicBezTo>
                        <a:pt x="0" y="3"/>
                        <a:pt x="2" y="4"/>
                        <a:pt x="3" y="4"/>
                      </a:cubicBezTo>
                      <a:cubicBezTo>
                        <a:pt x="5" y="4"/>
                        <a:pt x="7" y="1"/>
                        <a:pt x="9" y="2"/>
                      </a:cubicBezTo>
                      <a:cubicBezTo>
                        <a:pt x="10" y="2"/>
                        <a:pt x="7" y="1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8" name="Freeform 568">
                  <a:extLst>
                    <a:ext uri="{FF2B5EF4-FFF2-40B4-BE49-F238E27FC236}">
                      <a16:creationId xmlns:a16="http://schemas.microsoft.com/office/drawing/2014/main" id="{FD88EFAB-D121-4F44-A601-9F2F631C3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677" y="4999318"/>
                  <a:ext cx="59243" cy="55320"/>
                </a:xfrm>
                <a:custGeom>
                  <a:avLst/>
                  <a:gdLst>
                    <a:gd name="T0" fmla="*/ 6 w 6"/>
                    <a:gd name="T1" fmla="*/ 2 h 5"/>
                    <a:gd name="T2" fmla="*/ 3 w 6"/>
                    <a:gd name="T3" fmla="*/ 2 h 5"/>
                    <a:gd name="T4" fmla="*/ 3 w 6"/>
                    <a:gd name="T5" fmla="*/ 4 h 5"/>
                    <a:gd name="T6" fmla="*/ 0 w 6"/>
                    <a:gd name="T7" fmla="*/ 5 h 5"/>
                    <a:gd name="T8" fmla="*/ 6 w 6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6" y="2"/>
                      </a:moveTo>
                      <a:cubicBezTo>
                        <a:pt x="6" y="0"/>
                        <a:pt x="4" y="1"/>
                        <a:pt x="3" y="2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2" y="4"/>
                        <a:pt x="0" y="5"/>
                        <a:pt x="0" y="5"/>
                      </a:cubicBezTo>
                      <a:cubicBezTo>
                        <a:pt x="0" y="5"/>
                        <a:pt x="6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9" name="Freeform 569">
                  <a:extLst>
                    <a:ext uri="{FF2B5EF4-FFF2-40B4-BE49-F238E27FC236}">
                      <a16:creationId xmlns:a16="http://schemas.microsoft.com/office/drawing/2014/main" id="{20A54E12-07BF-D74E-A0EE-8CA9D07DE6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7191" y="3656936"/>
                  <a:ext cx="212583" cy="140138"/>
                </a:xfrm>
                <a:custGeom>
                  <a:avLst/>
                  <a:gdLst>
                    <a:gd name="T0" fmla="*/ 19 w 21"/>
                    <a:gd name="T1" fmla="*/ 9 h 13"/>
                    <a:gd name="T2" fmla="*/ 18 w 21"/>
                    <a:gd name="T3" fmla="*/ 7 h 13"/>
                    <a:gd name="T4" fmla="*/ 14 w 21"/>
                    <a:gd name="T5" fmla="*/ 4 h 13"/>
                    <a:gd name="T6" fmla="*/ 8 w 21"/>
                    <a:gd name="T7" fmla="*/ 1 h 13"/>
                    <a:gd name="T8" fmla="*/ 5 w 21"/>
                    <a:gd name="T9" fmla="*/ 6 h 13"/>
                    <a:gd name="T10" fmla="*/ 0 w 21"/>
                    <a:gd name="T11" fmla="*/ 8 h 13"/>
                    <a:gd name="T12" fmla="*/ 7 w 21"/>
                    <a:gd name="T13" fmla="*/ 11 h 13"/>
                    <a:gd name="T14" fmla="*/ 15 w 21"/>
                    <a:gd name="T15" fmla="*/ 12 h 13"/>
                    <a:gd name="T16" fmla="*/ 20 w 21"/>
                    <a:gd name="T17" fmla="*/ 9 h 13"/>
                    <a:gd name="T18" fmla="*/ 19 w 21"/>
                    <a:gd name="T19" fmla="*/ 9 h 13"/>
                    <a:gd name="T20" fmla="*/ 19 w 21"/>
                    <a:gd name="T2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5" y="10"/>
                        <a:pt x="19" y="8"/>
                        <a:pt x="18" y="7"/>
                      </a:cubicBezTo>
                      <a:cubicBezTo>
                        <a:pt x="17" y="7"/>
                        <a:pt x="15" y="4"/>
                        <a:pt x="14" y="4"/>
                      </a:cubicBezTo>
                      <a:cubicBezTo>
                        <a:pt x="12" y="4"/>
                        <a:pt x="10" y="1"/>
                        <a:pt x="8" y="1"/>
                      </a:cubicBezTo>
                      <a:cubicBezTo>
                        <a:pt x="6" y="0"/>
                        <a:pt x="6" y="5"/>
                        <a:pt x="5" y="6"/>
                      </a:cubicBezTo>
                      <a:cubicBezTo>
                        <a:pt x="4" y="6"/>
                        <a:pt x="0" y="6"/>
                        <a:pt x="0" y="8"/>
                      </a:cubicBezTo>
                      <a:cubicBezTo>
                        <a:pt x="1" y="10"/>
                        <a:pt x="6" y="11"/>
                        <a:pt x="7" y="11"/>
                      </a:cubicBezTo>
                      <a:cubicBezTo>
                        <a:pt x="9" y="12"/>
                        <a:pt x="13" y="13"/>
                        <a:pt x="15" y="12"/>
                      </a:cubicBezTo>
                      <a:cubicBezTo>
                        <a:pt x="15" y="12"/>
                        <a:pt x="20" y="10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8" y="10"/>
                        <a:pt x="21" y="9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0" name="Freeform 570">
                  <a:extLst>
                    <a:ext uri="{FF2B5EF4-FFF2-40B4-BE49-F238E27FC236}">
                      <a16:creationId xmlns:a16="http://schemas.microsoft.com/office/drawing/2014/main" id="{1D91A872-1BA0-9C4E-A0DC-C279B43BE1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4009" y="3723319"/>
                  <a:ext cx="52274" cy="40568"/>
                </a:xfrm>
                <a:custGeom>
                  <a:avLst/>
                  <a:gdLst>
                    <a:gd name="T0" fmla="*/ 2 w 5"/>
                    <a:gd name="T1" fmla="*/ 4 h 4"/>
                    <a:gd name="T2" fmla="*/ 4 w 5"/>
                    <a:gd name="T3" fmla="*/ 1 h 4"/>
                    <a:gd name="T4" fmla="*/ 2 w 5"/>
                    <a:gd name="T5" fmla="*/ 4 h 4"/>
                    <a:gd name="T6" fmla="*/ 2 w 5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cubicBezTo>
                        <a:pt x="0" y="4"/>
                        <a:pt x="4" y="0"/>
                        <a:pt x="4" y="1"/>
                      </a:cubicBezTo>
                      <a:cubicBezTo>
                        <a:pt x="5" y="1"/>
                        <a:pt x="3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1" name="Freeform 571">
                  <a:extLst>
                    <a:ext uri="{FF2B5EF4-FFF2-40B4-BE49-F238E27FC236}">
                      <a16:creationId xmlns:a16="http://schemas.microsoft.com/office/drawing/2014/main" id="{3998DB8A-C559-AE4E-B6FE-7B90E5B6C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278" y="3763883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2" name="Freeform 572">
                  <a:extLst>
                    <a:ext uri="{FF2B5EF4-FFF2-40B4-BE49-F238E27FC236}">
                      <a16:creationId xmlns:a16="http://schemas.microsoft.com/office/drawing/2014/main" id="{A06A7E62-678F-2C49-8C90-56869A3C4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064" y="3310279"/>
                  <a:ext cx="940942" cy="486798"/>
                </a:xfrm>
                <a:custGeom>
                  <a:avLst/>
                  <a:gdLst>
                    <a:gd name="T0" fmla="*/ 76 w 92"/>
                    <a:gd name="T1" fmla="*/ 41 h 45"/>
                    <a:gd name="T2" fmla="*/ 71 w 92"/>
                    <a:gd name="T3" fmla="*/ 39 h 45"/>
                    <a:gd name="T4" fmla="*/ 61 w 92"/>
                    <a:gd name="T5" fmla="*/ 38 h 45"/>
                    <a:gd name="T6" fmla="*/ 45 w 92"/>
                    <a:gd name="T7" fmla="*/ 43 h 45"/>
                    <a:gd name="T8" fmla="*/ 29 w 92"/>
                    <a:gd name="T9" fmla="*/ 41 h 45"/>
                    <a:gd name="T10" fmla="*/ 21 w 92"/>
                    <a:gd name="T11" fmla="*/ 38 h 45"/>
                    <a:gd name="T12" fmla="*/ 10 w 92"/>
                    <a:gd name="T13" fmla="*/ 31 h 45"/>
                    <a:gd name="T14" fmla="*/ 40 w 92"/>
                    <a:gd name="T15" fmla="*/ 29 h 45"/>
                    <a:gd name="T16" fmla="*/ 9 w 92"/>
                    <a:gd name="T17" fmla="*/ 26 h 45"/>
                    <a:gd name="T18" fmla="*/ 16 w 92"/>
                    <a:gd name="T19" fmla="*/ 19 h 45"/>
                    <a:gd name="T20" fmla="*/ 14 w 92"/>
                    <a:gd name="T21" fmla="*/ 18 h 45"/>
                    <a:gd name="T22" fmla="*/ 7 w 92"/>
                    <a:gd name="T23" fmla="*/ 17 h 45"/>
                    <a:gd name="T24" fmla="*/ 4 w 92"/>
                    <a:gd name="T25" fmla="*/ 11 h 45"/>
                    <a:gd name="T26" fmla="*/ 8 w 92"/>
                    <a:gd name="T27" fmla="*/ 7 h 45"/>
                    <a:gd name="T28" fmla="*/ 24 w 92"/>
                    <a:gd name="T29" fmla="*/ 1 h 45"/>
                    <a:gd name="T30" fmla="*/ 29 w 92"/>
                    <a:gd name="T31" fmla="*/ 7 h 45"/>
                    <a:gd name="T32" fmla="*/ 39 w 92"/>
                    <a:gd name="T33" fmla="*/ 6 h 45"/>
                    <a:gd name="T34" fmla="*/ 43 w 92"/>
                    <a:gd name="T35" fmla="*/ 8 h 45"/>
                    <a:gd name="T36" fmla="*/ 47 w 92"/>
                    <a:gd name="T37" fmla="*/ 9 h 45"/>
                    <a:gd name="T38" fmla="*/ 43 w 92"/>
                    <a:gd name="T39" fmla="*/ 4 h 45"/>
                    <a:gd name="T40" fmla="*/ 54 w 92"/>
                    <a:gd name="T41" fmla="*/ 10 h 45"/>
                    <a:gd name="T42" fmla="*/ 60 w 92"/>
                    <a:gd name="T43" fmla="*/ 14 h 45"/>
                    <a:gd name="T44" fmla="*/ 59 w 92"/>
                    <a:gd name="T45" fmla="*/ 1 h 45"/>
                    <a:gd name="T46" fmla="*/ 69 w 92"/>
                    <a:gd name="T47" fmla="*/ 6 h 45"/>
                    <a:gd name="T48" fmla="*/ 74 w 92"/>
                    <a:gd name="T49" fmla="*/ 19 h 45"/>
                    <a:gd name="T50" fmla="*/ 82 w 92"/>
                    <a:gd name="T51" fmla="*/ 26 h 45"/>
                    <a:gd name="T52" fmla="*/ 92 w 92"/>
                    <a:gd name="T53" fmla="*/ 33 h 45"/>
                    <a:gd name="T54" fmla="*/ 83 w 92"/>
                    <a:gd name="T55" fmla="*/ 35 h 45"/>
                    <a:gd name="T56" fmla="*/ 81 w 92"/>
                    <a:gd name="T57" fmla="*/ 36 h 45"/>
                    <a:gd name="T58" fmla="*/ 85 w 92"/>
                    <a:gd name="T59" fmla="*/ 36 h 45"/>
                    <a:gd name="T60" fmla="*/ 89 w 92"/>
                    <a:gd name="T61" fmla="*/ 39 h 45"/>
                    <a:gd name="T62" fmla="*/ 83 w 92"/>
                    <a:gd name="T63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45">
                      <a:moveTo>
                        <a:pt x="83" y="41"/>
                      </a:moveTo>
                      <a:cubicBezTo>
                        <a:pt x="81" y="41"/>
                        <a:pt x="79" y="41"/>
                        <a:pt x="76" y="41"/>
                      </a:cubicBezTo>
                      <a:cubicBezTo>
                        <a:pt x="75" y="41"/>
                        <a:pt x="74" y="41"/>
                        <a:pt x="73" y="41"/>
                      </a:cubicBezTo>
                      <a:cubicBezTo>
                        <a:pt x="72" y="41"/>
                        <a:pt x="72" y="40"/>
                        <a:pt x="71" y="39"/>
                      </a:cubicBezTo>
                      <a:cubicBezTo>
                        <a:pt x="70" y="39"/>
                        <a:pt x="66" y="40"/>
                        <a:pt x="65" y="38"/>
                      </a:cubicBezTo>
                      <a:cubicBezTo>
                        <a:pt x="65" y="35"/>
                        <a:pt x="63" y="37"/>
                        <a:pt x="61" y="38"/>
                      </a:cubicBezTo>
                      <a:cubicBezTo>
                        <a:pt x="58" y="40"/>
                        <a:pt x="56" y="39"/>
                        <a:pt x="54" y="40"/>
                      </a:cubicBezTo>
                      <a:cubicBezTo>
                        <a:pt x="51" y="41"/>
                        <a:pt x="48" y="42"/>
                        <a:pt x="45" y="43"/>
                      </a:cubicBezTo>
                      <a:cubicBezTo>
                        <a:pt x="41" y="43"/>
                        <a:pt x="35" y="45"/>
                        <a:pt x="31" y="43"/>
                      </a:cubicBezTo>
                      <a:cubicBezTo>
                        <a:pt x="31" y="43"/>
                        <a:pt x="29" y="42"/>
                        <a:pt x="29" y="41"/>
                      </a:cubicBezTo>
                      <a:cubicBezTo>
                        <a:pt x="29" y="40"/>
                        <a:pt x="29" y="38"/>
                        <a:pt x="27" y="38"/>
                      </a:cubicBezTo>
                      <a:cubicBezTo>
                        <a:pt x="25" y="38"/>
                        <a:pt x="23" y="38"/>
                        <a:pt x="21" y="38"/>
                      </a:cubicBezTo>
                      <a:cubicBezTo>
                        <a:pt x="19" y="38"/>
                        <a:pt x="17" y="38"/>
                        <a:pt x="15" y="36"/>
                      </a:cubicBezTo>
                      <a:cubicBezTo>
                        <a:pt x="14" y="36"/>
                        <a:pt x="9" y="32"/>
                        <a:pt x="10" y="31"/>
                      </a:cubicBezTo>
                      <a:cubicBezTo>
                        <a:pt x="16" y="28"/>
                        <a:pt x="23" y="29"/>
                        <a:pt x="28" y="29"/>
                      </a:cubicBezTo>
                      <a:cubicBezTo>
                        <a:pt x="29" y="29"/>
                        <a:pt x="40" y="29"/>
                        <a:pt x="40" y="29"/>
                      </a:cubicBezTo>
                      <a:cubicBezTo>
                        <a:pt x="40" y="27"/>
                        <a:pt x="26" y="25"/>
                        <a:pt x="25" y="25"/>
                      </a:cubicBezTo>
                      <a:cubicBezTo>
                        <a:pt x="20" y="25"/>
                        <a:pt x="14" y="28"/>
                        <a:pt x="9" y="26"/>
                      </a:cubicBezTo>
                      <a:cubicBezTo>
                        <a:pt x="7" y="25"/>
                        <a:pt x="3" y="23"/>
                        <a:pt x="7" y="21"/>
                      </a:cubicBezTo>
                      <a:cubicBezTo>
                        <a:pt x="10" y="20"/>
                        <a:pt x="13" y="19"/>
                        <a:pt x="16" y="19"/>
                      </a:cubicBezTo>
                      <a:cubicBezTo>
                        <a:pt x="18" y="18"/>
                        <a:pt x="20" y="18"/>
                        <a:pt x="21" y="18"/>
                      </a:cubicBezTo>
                      <a:cubicBezTo>
                        <a:pt x="19" y="19"/>
                        <a:pt x="16" y="18"/>
                        <a:pt x="14" y="18"/>
                      </a:cubicBezTo>
                      <a:cubicBezTo>
                        <a:pt x="13" y="18"/>
                        <a:pt x="7" y="19"/>
                        <a:pt x="6" y="18"/>
                      </a:cubicBezTo>
                      <a:cubicBezTo>
                        <a:pt x="6" y="18"/>
                        <a:pt x="7" y="17"/>
                        <a:pt x="7" y="17"/>
                      </a:cubicBezTo>
                      <a:cubicBezTo>
                        <a:pt x="7" y="16"/>
                        <a:pt x="0" y="17"/>
                        <a:pt x="1" y="15"/>
                      </a:cubicBezTo>
                      <a:cubicBezTo>
                        <a:pt x="2" y="14"/>
                        <a:pt x="3" y="12"/>
                        <a:pt x="4" y="11"/>
                      </a:cubicBezTo>
                      <a:cubicBezTo>
                        <a:pt x="8" y="10"/>
                        <a:pt x="4" y="10"/>
                        <a:pt x="4" y="9"/>
                      </a:cubicBezTo>
                      <a:cubicBezTo>
                        <a:pt x="4" y="9"/>
                        <a:pt x="7" y="7"/>
                        <a:pt x="8" y="7"/>
                      </a:cubicBezTo>
                      <a:cubicBezTo>
                        <a:pt x="10" y="6"/>
                        <a:pt x="11" y="5"/>
                        <a:pt x="13" y="4"/>
                      </a:cubicBezTo>
                      <a:cubicBezTo>
                        <a:pt x="17" y="2"/>
                        <a:pt x="20" y="1"/>
                        <a:pt x="24" y="1"/>
                      </a:cubicBezTo>
                      <a:cubicBezTo>
                        <a:pt x="29" y="1"/>
                        <a:pt x="24" y="7"/>
                        <a:pt x="24" y="7"/>
                      </a:cubicBezTo>
                      <a:cubicBezTo>
                        <a:pt x="26" y="8"/>
                        <a:pt x="28" y="8"/>
                        <a:pt x="29" y="7"/>
                      </a:cubicBezTo>
                      <a:cubicBezTo>
                        <a:pt x="30" y="7"/>
                        <a:pt x="30" y="4"/>
                        <a:pt x="31" y="4"/>
                      </a:cubicBezTo>
                      <a:cubicBezTo>
                        <a:pt x="33" y="4"/>
                        <a:pt x="37" y="4"/>
                        <a:pt x="39" y="6"/>
                      </a:cubicBezTo>
                      <a:cubicBezTo>
                        <a:pt x="42" y="8"/>
                        <a:pt x="35" y="11"/>
                        <a:pt x="40" y="10"/>
                      </a:cubicBezTo>
                      <a:cubicBezTo>
                        <a:pt x="41" y="10"/>
                        <a:pt x="42" y="9"/>
                        <a:pt x="43" y="8"/>
                      </a:cubicBezTo>
                      <a:cubicBezTo>
                        <a:pt x="44" y="8"/>
                        <a:pt x="44" y="8"/>
                        <a:pt x="45" y="8"/>
                      </a:cubicBezTo>
                      <a:cubicBezTo>
                        <a:pt x="46" y="8"/>
                        <a:pt x="46" y="8"/>
                        <a:pt x="47" y="9"/>
                      </a:cubicBezTo>
                      <a:cubicBezTo>
                        <a:pt x="48" y="9"/>
                        <a:pt x="48" y="7"/>
                        <a:pt x="48" y="6"/>
                      </a:cubicBezTo>
                      <a:cubicBezTo>
                        <a:pt x="47" y="6"/>
                        <a:pt x="44" y="4"/>
                        <a:pt x="43" y="4"/>
                      </a:cubicBezTo>
                      <a:cubicBezTo>
                        <a:pt x="45" y="3"/>
                        <a:pt x="49" y="5"/>
                        <a:pt x="50" y="6"/>
                      </a:cubicBezTo>
                      <a:cubicBezTo>
                        <a:pt x="53" y="7"/>
                        <a:pt x="53" y="8"/>
                        <a:pt x="54" y="10"/>
                      </a:cubicBezTo>
                      <a:cubicBezTo>
                        <a:pt x="54" y="11"/>
                        <a:pt x="54" y="16"/>
                        <a:pt x="56" y="16"/>
                      </a:cubicBezTo>
                      <a:cubicBezTo>
                        <a:pt x="57" y="16"/>
                        <a:pt x="61" y="16"/>
                        <a:pt x="60" y="14"/>
                      </a:cubicBezTo>
                      <a:cubicBezTo>
                        <a:pt x="59" y="10"/>
                        <a:pt x="57" y="7"/>
                        <a:pt x="56" y="3"/>
                      </a:cubicBezTo>
                      <a:cubicBezTo>
                        <a:pt x="55" y="0"/>
                        <a:pt x="58" y="1"/>
                        <a:pt x="59" y="1"/>
                      </a:cubicBezTo>
                      <a:cubicBezTo>
                        <a:pt x="62" y="2"/>
                        <a:pt x="62" y="0"/>
                        <a:pt x="64" y="1"/>
                      </a:cubicBezTo>
                      <a:cubicBezTo>
                        <a:pt x="66" y="3"/>
                        <a:pt x="69" y="4"/>
                        <a:pt x="69" y="6"/>
                      </a:cubicBezTo>
                      <a:cubicBezTo>
                        <a:pt x="70" y="9"/>
                        <a:pt x="71" y="11"/>
                        <a:pt x="73" y="13"/>
                      </a:cubicBezTo>
                      <a:cubicBezTo>
                        <a:pt x="74" y="16"/>
                        <a:pt x="75" y="17"/>
                        <a:pt x="74" y="19"/>
                      </a:cubicBezTo>
                      <a:cubicBezTo>
                        <a:pt x="73" y="22"/>
                        <a:pt x="76" y="25"/>
                        <a:pt x="78" y="26"/>
                      </a:cubicBezTo>
                      <a:cubicBezTo>
                        <a:pt x="79" y="26"/>
                        <a:pt x="81" y="26"/>
                        <a:pt x="82" y="26"/>
                      </a:cubicBezTo>
                      <a:cubicBezTo>
                        <a:pt x="83" y="27"/>
                        <a:pt x="84" y="28"/>
                        <a:pt x="85" y="28"/>
                      </a:cubicBezTo>
                      <a:cubicBezTo>
                        <a:pt x="88" y="29"/>
                        <a:pt x="92" y="29"/>
                        <a:pt x="92" y="33"/>
                      </a:cubicBezTo>
                      <a:cubicBezTo>
                        <a:pt x="92" y="35"/>
                        <a:pt x="83" y="32"/>
                        <a:pt x="83" y="32"/>
                      </a:cubicBezTo>
                      <a:cubicBezTo>
                        <a:pt x="83" y="33"/>
                        <a:pt x="83" y="34"/>
                        <a:pt x="83" y="35"/>
                      </a:cubicBezTo>
                      <a:cubicBezTo>
                        <a:pt x="83" y="35"/>
                        <a:pt x="80" y="35"/>
                        <a:pt x="80" y="35"/>
                      </a:cubicBezTo>
                      <a:cubicBezTo>
                        <a:pt x="81" y="35"/>
                        <a:pt x="81" y="36"/>
                        <a:pt x="81" y="36"/>
                      </a:cubicBezTo>
                      <a:cubicBezTo>
                        <a:pt x="81" y="37"/>
                        <a:pt x="81" y="38"/>
                        <a:pt x="81" y="38"/>
                      </a:cubicBezTo>
                      <a:cubicBezTo>
                        <a:pt x="81" y="38"/>
                        <a:pt x="85" y="36"/>
                        <a:pt x="85" y="36"/>
                      </a:cubicBezTo>
                      <a:cubicBezTo>
                        <a:pt x="87" y="36"/>
                        <a:pt x="86" y="37"/>
                        <a:pt x="86" y="38"/>
                      </a:cubicBezTo>
                      <a:cubicBezTo>
                        <a:pt x="86" y="38"/>
                        <a:pt x="88" y="38"/>
                        <a:pt x="89" y="39"/>
                      </a:cubicBezTo>
                      <a:cubicBezTo>
                        <a:pt x="89" y="39"/>
                        <a:pt x="83" y="41"/>
                        <a:pt x="83" y="41"/>
                      </a:cubicBezTo>
                      <a:cubicBezTo>
                        <a:pt x="81" y="41"/>
                        <a:pt x="86" y="41"/>
                        <a:pt x="83" y="4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3" name="Freeform 573">
                  <a:extLst>
                    <a:ext uri="{FF2B5EF4-FFF2-40B4-BE49-F238E27FC236}">
                      <a16:creationId xmlns:a16="http://schemas.microsoft.com/office/drawing/2014/main" id="{A276D754-8468-7646-9D9F-723D8ADB40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6877" y="3266024"/>
                  <a:ext cx="142883" cy="99573"/>
                </a:xfrm>
                <a:custGeom>
                  <a:avLst/>
                  <a:gdLst>
                    <a:gd name="T0" fmla="*/ 9 w 14"/>
                    <a:gd name="T1" fmla="*/ 8 h 9"/>
                    <a:gd name="T2" fmla="*/ 5 w 14"/>
                    <a:gd name="T3" fmla="*/ 5 h 9"/>
                    <a:gd name="T4" fmla="*/ 0 w 14"/>
                    <a:gd name="T5" fmla="*/ 3 h 9"/>
                    <a:gd name="T6" fmla="*/ 4 w 14"/>
                    <a:gd name="T7" fmla="*/ 0 h 9"/>
                    <a:gd name="T8" fmla="*/ 10 w 14"/>
                    <a:gd name="T9" fmla="*/ 1 h 9"/>
                    <a:gd name="T10" fmla="*/ 12 w 14"/>
                    <a:gd name="T11" fmla="*/ 4 h 9"/>
                    <a:gd name="T12" fmla="*/ 9 w 14"/>
                    <a:gd name="T13" fmla="*/ 8 h 9"/>
                    <a:gd name="T14" fmla="*/ 9 w 14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9">
                      <a:moveTo>
                        <a:pt x="9" y="8"/>
                      </a:moveTo>
                      <a:cubicBezTo>
                        <a:pt x="7" y="8"/>
                        <a:pt x="6" y="5"/>
                        <a:pt x="5" y="5"/>
                      </a:cubicBezTo>
                      <a:cubicBezTo>
                        <a:pt x="4" y="4"/>
                        <a:pt x="0" y="3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6" y="0"/>
                        <a:pt x="8" y="0"/>
                        <a:pt x="10" y="1"/>
                      </a:cubicBezTo>
                      <a:cubicBezTo>
                        <a:pt x="12" y="2"/>
                        <a:pt x="14" y="2"/>
                        <a:pt x="12" y="4"/>
                      </a:cubicBezTo>
                      <a:cubicBezTo>
                        <a:pt x="11" y="5"/>
                        <a:pt x="10" y="9"/>
                        <a:pt x="9" y="8"/>
                      </a:cubicBezTo>
                      <a:cubicBezTo>
                        <a:pt x="8" y="8"/>
                        <a:pt x="9" y="8"/>
                        <a:pt x="9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4" name="Freeform 574">
                  <a:extLst>
                    <a:ext uri="{FF2B5EF4-FFF2-40B4-BE49-F238E27FC236}">
                      <a16:creationId xmlns:a16="http://schemas.microsoft.com/office/drawing/2014/main" id="{9CDE4546-AF4F-3D49-AE19-AA41A9C425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399" y="3221769"/>
                  <a:ext cx="324101" cy="317157"/>
                </a:xfrm>
                <a:custGeom>
                  <a:avLst/>
                  <a:gdLst>
                    <a:gd name="T0" fmla="*/ 18 w 32"/>
                    <a:gd name="T1" fmla="*/ 27 h 29"/>
                    <a:gd name="T2" fmla="*/ 10 w 32"/>
                    <a:gd name="T3" fmla="*/ 19 h 29"/>
                    <a:gd name="T4" fmla="*/ 1 w 32"/>
                    <a:gd name="T5" fmla="*/ 15 h 29"/>
                    <a:gd name="T6" fmla="*/ 0 w 32"/>
                    <a:gd name="T7" fmla="*/ 13 h 29"/>
                    <a:gd name="T8" fmla="*/ 4 w 32"/>
                    <a:gd name="T9" fmla="*/ 12 h 29"/>
                    <a:gd name="T10" fmla="*/ 11 w 32"/>
                    <a:gd name="T11" fmla="*/ 14 h 29"/>
                    <a:gd name="T12" fmla="*/ 11 w 32"/>
                    <a:gd name="T13" fmla="*/ 12 h 29"/>
                    <a:gd name="T14" fmla="*/ 13 w 32"/>
                    <a:gd name="T15" fmla="*/ 11 h 29"/>
                    <a:gd name="T16" fmla="*/ 7 w 32"/>
                    <a:gd name="T17" fmla="*/ 8 h 29"/>
                    <a:gd name="T18" fmla="*/ 7 w 32"/>
                    <a:gd name="T19" fmla="*/ 6 h 29"/>
                    <a:gd name="T20" fmla="*/ 10 w 32"/>
                    <a:gd name="T21" fmla="*/ 7 h 29"/>
                    <a:gd name="T22" fmla="*/ 11 w 32"/>
                    <a:gd name="T23" fmla="*/ 5 h 29"/>
                    <a:gd name="T24" fmla="*/ 8 w 32"/>
                    <a:gd name="T25" fmla="*/ 4 h 29"/>
                    <a:gd name="T26" fmla="*/ 10 w 32"/>
                    <a:gd name="T27" fmla="*/ 3 h 29"/>
                    <a:gd name="T28" fmla="*/ 14 w 32"/>
                    <a:gd name="T29" fmla="*/ 4 h 29"/>
                    <a:gd name="T30" fmla="*/ 13 w 32"/>
                    <a:gd name="T31" fmla="*/ 3 h 29"/>
                    <a:gd name="T32" fmla="*/ 19 w 32"/>
                    <a:gd name="T33" fmla="*/ 5 h 29"/>
                    <a:gd name="T34" fmla="*/ 18 w 32"/>
                    <a:gd name="T35" fmla="*/ 3 h 29"/>
                    <a:gd name="T36" fmla="*/ 19 w 32"/>
                    <a:gd name="T37" fmla="*/ 3 h 29"/>
                    <a:gd name="T38" fmla="*/ 17 w 32"/>
                    <a:gd name="T39" fmla="*/ 2 h 29"/>
                    <a:gd name="T40" fmla="*/ 25 w 32"/>
                    <a:gd name="T41" fmla="*/ 1 h 29"/>
                    <a:gd name="T42" fmla="*/ 23 w 32"/>
                    <a:gd name="T43" fmla="*/ 3 h 29"/>
                    <a:gd name="T44" fmla="*/ 28 w 32"/>
                    <a:gd name="T45" fmla="*/ 4 h 29"/>
                    <a:gd name="T46" fmla="*/ 27 w 32"/>
                    <a:gd name="T47" fmla="*/ 7 h 29"/>
                    <a:gd name="T48" fmla="*/ 26 w 32"/>
                    <a:gd name="T49" fmla="*/ 8 h 29"/>
                    <a:gd name="T50" fmla="*/ 23 w 32"/>
                    <a:gd name="T51" fmla="*/ 10 h 29"/>
                    <a:gd name="T52" fmla="*/ 21 w 32"/>
                    <a:gd name="T53" fmla="*/ 13 h 29"/>
                    <a:gd name="T54" fmla="*/ 24 w 32"/>
                    <a:gd name="T55" fmla="*/ 11 h 29"/>
                    <a:gd name="T56" fmla="*/ 26 w 32"/>
                    <a:gd name="T57" fmla="*/ 13 h 29"/>
                    <a:gd name="T58" fmla="*/ 29 w 32"/>
                    <a:gd name="T59" fmla="*/ 13 h 29"/>
                    <a:gd name="T60" fmla="*/ 28 w 32"/>
                    <a:gd name="T61" fmla="*/ 10 h 29"/>
                    <a:gd name="T62" fmla="*/ 30 w 32"/>
                    <a:gd name="T63" fmla="*/ 11 h 29"/>
                    <a:gd name="T64" fmla="*/ 30 w 32"/>
                    <a:gd name="T65" fmla="*/ 14 h 29"/>
                    <a:gd name="T66" fmla="*/ 31 w 32"/>
                    <a:gd name="T67" fmla="*/ 17 h 29"/>
                    <a:gd name="T68" fmla="*/ 28 w 32"/>
                    <a:gd name="T69" fmla="*/ 23 h 29"/>
                    <a:gd name="T70" fmla="*/ 22 w 32"/>
                    <a:gd name="T71" fmla="*/ 23 h 29"/>
                    <a:gd name="T72" fmla="*/ 21 w 32"/>
                    <a:gd name="T73" fmla="*/ 23 h 29"/>
                    <a:gd name="T74" fmla="*/ 23 w 32"/>
                    <a:gd name="T75" fmla="*/ 26 h 29"/>
                    <a:gd name="T76" fmla="*/ 18 w 32"/>
                    <a:gd name="T77" fmla="*/ 27 h 29"/>
                    <a:gd name="T78" fmla="*/ 18 w 32"/>
                    <a:gd name="T79" fmla="*/ 2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2" h="29">
                      <a:moveTo>
                        <a:pt x="18" y="27"/>
                      </a:moveTo>
                      <a:cubicBezTo>
                        <a:pt x="15" y="25"/>
                        <a:pt x="13" y="21"/>
                        <a:pt x="10" y="19"/>
                      </a:cubicBezTo>
                      <a:cubicBezTo>
                        <a:pt x="7" y="18"/>
                        <a:pt x="4" y="16"/>
                        <a:pt x="1" y="15"/>
                      </a:cubicBezTo>
                      <a:cubicBezTo>
                        <a:pt x="0" y="14"/>
                        <a:pt x="0" y="14"/>
                        <a:pt x="0" y="13"/>
                      </a:cubicBezTo>
                      <a:cubicBezTo>
                        <a:pt x="0" y="10"/>
                        <a:pt x="2" y="11"/>
                        <a:pt x="4" y="12"/>
                      </a:cubicBezTo>
                      <a:cubicBezTo>
                        <a:pt x="6" y="13"/>
                        <a:pt x="8" y="15"/>
                        <a:pt x="11" y="14"/>
                      </a:cubicBezTo>
                      <a:cubicBezTo>
                        <a:pt x="12" y="14"/>
                        <a:pt x="11" y="12"/>
                        <a:pt x="11" y="12"/>
                      </a:cubicBezTo>
                      <a:cubicBezTo>
                        <a:pt x="11" y="11"/>
                        <a:pt x="13" y="12"/>
                        <a:pt x="13" y="11"/>
                      </a:cubicBezTo>
                      <a:cubicBezTo>
                        <a:pt x="14" y="10"/>
                        <a:pt x="7" y="8"/>
                        <a:pt x="7" y="8"/>
                      </a:cubicBezTo>
                      <a:cubicBezTo>
                        <a:pt x="5" y="7"/>
                        <a:pt x="6" y="6"/>
                        <a:pt x="7" y="6"/>
                      </a:cubicBezTo>
                      <a:cubicBezTo>
                        <a:pt x="9" y="5"/>
                        <a:pt x="9" y="6"/>
                        <a:pt x="10" y="7"/>
                      </a:cubicBezTo>
                      <a:cubicBezTo>
                        <a:pt x="10" y="7"/>
                        <a:pt x="11" y="5"/>
                        <a:pt x="11" y="5"/>
                      </a:cubicBezTo>
                      <a:cubicBezTo>
                        <a:pt x="12" y="5"/>
                        <a:pt x="8" y="4"/>
                        <a:pt x="8" y="4"/>
                      </a:cubicBezTo>
                      <a:cubicBezTo>
                        <a:pt x="8" y="4"/>
                        <a:pt x="10" y="3"/>
                        <a:pt x="10" y="3"/>
                      </a:cubicBezTo>
                      <a:cubicBezTo>
                        <a:pt x="11" y="3"/>
                        <a:pt x="13" y="4"/>
                        <a:pt x="14" y="4"/>
                      </a:cubicBez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4" y="2"/>
                        <a:pt x="18" y="5"/>
                        <a:pt x="19" y="5"/>
                      </a:cubicBezTo>
                      <a:cubicBezTo>
                        <a:pt x="20" y="4"/>
                        <a:pt x="18" y="4"/>
                        <a:pt x="18" y="3"/>
                      </a:cubicBezTo>
                      <a:cubicBezTo>
                        <a:pt x="18" y="3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7" y="2"/>
                      </a:cubicBezTo>
                      <a:cubicBezTo>
                        <a:pt x="17" y="2"/>
                        <a:pt x="24" y="0"/>
                        <a:pt x="25" y="1"/>
                      </a:cubicBezTo>
                      <a:cubicBezTo>
                        <a:pt x="26" y="1"/>
                        <a:pt x="23" y="2"/>
                        <a:pt x="23" y="3"/>
                      </a:cubicBezTo>
                      <a:cubicBezTo>
                        <a:pt x="24" y="4"/>
                        <a:pt x="27" y="3"/>
                        <a:pt x="28" y="4"/>
                      </a:cubicBezTo>
                      <a:cubicBezTo>
                        <a:pt x="28" y="5"/>
                        <a:pt x="24" y="7"/>
                        <a:pt x="27" y="7"/>
                      </a:cubicBezTo>
                      <a:cubicBezTo>
                        <a:pt x="28" y="7"/>
                        <a:pt x="27" y="8"/>
                        <a:pt x="26" y="8"/>
                      </a:cubicBezTo>
                      <a:cubicBezTo>
                        <a:pt x="25" y="8"/>
                        <a:pt x="24" y="8"/>
                        <a:pt x="23" y="10"/>
                      </a:cubicBezTo>
                      <a:cubicBezTo>
                        <a:pt x="23" y="10"/>
                        <a:pt x="21" y="13"/>
                        <a:pt x="21" y="13"/>
                      </a:cubicBezTo>
                      <a:cubicBezTo>
                        <a:pt x="22" y="13"/>
                        <a:pt x="23" y="11"/>
                        <a:pt x="24" y="11"/>
                      </a:cubicBezTo>
                      <a:cubicBezTo>
                        <a:pt x="25" y="11"/>
                        <a:pt x="25" y="12"/>
                        <a:pt x="26" y="13"/>
                      </a:cubicBezTo>
                      <a:cubicBezTo>
                        <a:pt x="27" y="13"/>
                        <a:pt x="30" y="17"/>
                        <a:pt x="29" y="13"/>
                      </a:cubicBezTo>
                      <a:cubicBezTo>
                        <a:pt x="29" y="12"/>
                        <a:pt x="27" y="11"/>
                        <a:pt x="28" y="10"/>
                      </a:cubicBezTo>
                      <a:cubicBezTo>
                        <a:pt x="29" y="10"/>
                        <a:pt x="30" y="10"/>
                        <a:pt x="30" y="11"/>
                      </a:cubicBezTo>
                      <a:cubicBezTo>
                        <a:pt x="30" y="12"/>
                        <a:pt x="29" y="13"/>
                        <a:pt x="30" y="14"/>
                      </a:cubicBezTo>
                      <a:cubicBezTo>
                        <a:pt x="31" y="15"/>
                        <a:pt x="32" y="16"/>
                        <a:pt x="31" y="17"/>
                      </a:cubicBezTo>
                      <a:cubicBezTo>
                        <a:pt x="29" y="19"/>
                        <a:pt x="32" y="22"/>
                        <a:pt x="28" y="23"/>
                      </a:cubicBezTo>
                      <a:cubicBezTo>
                        <a:pt x="28" y="23"/>
                        <a:pt x="21" y="25"/>
                        <a:pt x="22" y="23"/>
                      </a:cubicBezTo>
                      <a:cubicBezTo>
                        <a:pt x="22" y="22"/>
                        <a:pt x="21" y="22"/>
                        <a:pt x="21" y="23"/>
                      </a:cubicBezTo>
                      <a:cubicBezTo>
                        <a:pt x="22" y="24"/>
                        <a:pt x="22" y="25"/>
                        <a:pt x="23" y="26"/>
                      </a:cubicBezTo>
                      <a:cubicBezTo>
                        <a:pt x="23" y="28"/>
                        <a:pt x="19" y="27"/>
                        <a:pt x="18" y="27"/>
                      </a:cubicBezTo>
                      <a:cubicBezTo>
                        <a:pt x="17" y="26"/>
                        <a:pt x="22" y="29"/>
                        <a:pt x="18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5" name="Freeform 575">
                  <a:extLst>
                    <a:ext uri="{FF2B5EF4-FFF2-40B4-BE49-F238E27FC236}">
                      <a16:creationId xmlns:a16="http://schemas.microsoft.com/office/drawing/2014/main" id="{0341F811-B5E1-F84B-9B83-FFA1E627B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78410" y="3221769"/>
                  <a:ext cx="285766" cy="239710"/>
                </a:xfrm>
                <a:custGeom>
                  <a:avLst/>
                  <a:gdLst>
                    <a:gd name="T0" fmla="*/ 7 w 28"/>
                    <a:gd name="T1" fmla="*/ 22 h 22"/>
                    <a:gd name="T2" fmla="*/ 3 w 28"/>
                    <a:gd name="T3" fmla="*/ 19 h 22"/>
                    <a:gd name="T4" fmla="*/ 1 w 28"/>
                    <a:gd name="T5" fmla="*/ 11 h 22"/>
                    <a:gd name="T6" fmla="*/ 1 w 28"/>
                    <a:gd name="T7" fmla="*/ 4 h 22"/>
                    <a:gd name="T8" fmla="*/ 6 w 28"/>
                    <a:gd name="T9" fmla="*/ 4 h 22"/>
                    <a:gd name="T10" fmla="*/ 5 w 28"/>
                    <a:gd name="T11" fmla="*/ 1 h 22"/>
                    <a:gd name="T12" fmla="*/ 16 w 28"/>
                    <a:gd name="T13" fmla="*/ 2 h 22"/>
                    <a:gd name="T14" fmla="*/ 25 w 28"/>
                    <a:gd name="T15" fmla="*/ 3 h 22"/>
                    <a:gd name="T16" fmla="*/ 23 w 28"/>
                    <a:gd name="T17" fmla="*/ 8 h 22"/>
                    <a:gd name="T18" fmla="*/ 19 w 28"/>
                    <a:gd name="T19" fmla="*/ 13 h 22"/>
                    <a:gd name="T20" fmla="*/ 12 w 28"/>
                    <a:gd name="T21" fmla="*/ 13 h 22"/>
                    <a:gd name="T22" fmla="*/ 10 w 28"/>
                    <a:gd name="T23" fmla="*/ 14 h 22"/>
                    <a:gd name="T24" fmla="*/ 11 w 28"/>
                    <a:gd name="T25" fmla="*/ 17 h 22"/>
                    <a:gd name="T26" fmla="*/ 7 w 28"/>
                    <a:gd name="T27" fmla="*/ 22 h 22"/>
                    <a:gd name="T28" fmla="*/ 7 w 28"/>
                    <a:gd name="T2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22">
                      <a:moveTo>
                        <a:pt x="7" y="22"/>
                      </a:moveTo>
                      <a:cubicBezTo>
                        <a:pt x="5" y="21"/>
                        <a:pt x="3" y="21"/>
                        <a:pt x="3" y="19"/>
                      </a:cubicBezTo>
                      <a:cubicBezTo>
                        <a:pt x="3" y="16"/>
                        <a:pt x="0" y="14"/>
                        <a:pt x="1" y="11"/>
                      </a:cubicBezTo>
                      <a:cubicBezTo>
                        <a:pt x="1" y="9"/>
                        <a:pt x="0" y="6"/>
                        <a:pt x="1" y="4"/>
                      </a:cubicBezTo>
                      <a:cubicBezTo>
                        <a:pt x="2" y="4"/>
                        <a:pt x="6" y="5"/>
                        <a:pt x="6" y="4"/>
                      </a:cubicBezTo>
                      <a:cubicBezTo>
                        <a:pt x="6" y="3"/>
                        <a:pt x="0" y="3"/>
                        <a:pt x="5" y="1"/>
                      </a:cubicBezTo>
                      <a:cubicBezTo>
                        <a:pt x="9" y="0"/>
                        <a:pt x="12" y="1"/>
                        <a:pt x="16" y="2"/>
                      </a:cubicBezTo>
                      <a:cubicBezTo>
                        <a:pt x="19" y="2"/>
                        <a:pt x="22" y="2"/>
                        <a:pt x="25" y="3"/>
                      </a:cubicBezTo>
                      <a:cubicBezTo>
                        <a:pt x="28" y="4"/>
                        <a:pt x="25" y="6"/>
                        <a:pt x="23" y="8"/>
                      </a:cubicBezTo>
                      <a:cubicBezTo>
                        <a:pt x="22" y="10"/>
                        <a:pt x="21" y="12"/>
                        <a:pt x="19" y="13"/>
                      </a:cubicBezTo>
                      <a:cubicBezTo>
                        <a:pt x="18" y="15"/>
                        <a:pt x="14" y="13"/>
                        <a:pt x="12" y="13"/>
                      </a:cubicBezTo>
                      <a:cubicBezTo>
                        <a:pt x="12" y="13"/>
                        <a:pt x="9" y="13"/>
                        <a:pt x="10" y="14"/>
                      </a:cubicBezTo>
                      <a:cubicBezTo>
                        <a:pt x="10" y="15"/>
                        <a:pt x="12" y="15"/>
                        <a:pt x="11" y="17"/>
                      </a:cubicBezTo>
                      <a:cubicBezTo>
                        <a:pt x="10" y="17"/>
                        <a:pt x="8" y="22"/>
                        <a:pt x="7" y="22"/>
                      </a:cubicBezTo>
                      <a:cubicBezTo>
                        <a:pt x="5" y="21"/>
                        <a:pt x="8" y="22"/>
                        <a:pt x="7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6" name="Freeform 576">
                  <a:extLst>
                    <a:ext uri="{FF2B5EF4-FFF2-40B4-BE49-F238E27FC236}">
                      <a16:creationId xmlns:a16="http://schemas.microsoft.com/office/drawing/2014/main" id="{8AD62084-BDBB-9944-A530-16BA47548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8509" y="3192266"/>
                  <a:ext cx="550626" cy="357723"/>
                </a:xfrm>
                <a:custGeom>
                  <a:avLst/>
                  <a:gdLst>
                    <a:gd name="T0" fmla="*/ 52 w 54"/>
                    <a:gd name="T1" fmla="*/ 10 h 33"/>
                    <a:gd name="T2" fmla="*/ 45 w 54"/>
                    <a:gd name="T3" fmla="*/ 4 h 33"/>
                    <a:gd name="T4" fmla="*/ 41 w 54"/>
                    <a:gd name="T5" fmla="*/ 3 h 33"/>
                    <a:gd name="T6" fmla="*/ 35 w 54"/>
                    <a:gd name="T7" fmla="*/ 4 h 33"/>
                    <a:gd name="T8" fmla="*/ 32 w 54"/>
                    <a:gd name="T9" fmla="*/ 3 h 33"/>
                    <a:gd name="T10" fmla="*/ 27 w 54"/>
                    <a:gd name="T11" fmla="*/ 1 h 33"/>
                    <a:gd name="T12" fmla="*/ 20 w 54"/>
                    <a:gd name="T13" fmla="*/ 0 h 33"/>
                    <a:gd name="T14" fmla="*/ 11 w 54"/>
                    <a:gd name="T15" fmla="*/ 1 h 33"/>
                    <a:gd name="T16" fmla="*/ 8 w 54"/>
                    <a:gd name="T17" fmla="*/ 3 h 33"/>
                    <a:gd name="T18" fmla="*/ 7 w 54"/>
                    <a:gd name="T19" fmla="*/ 11 h 33"/>
                    <a:gd name="T20" fmla="*/ 7 w 54"/>
                    <a:gd name="T21" fmla="*/ 15 h 33"/>
                    <a:gd name="T22" fmla="*/ 4 w 54"/>
                    <a:gd name="T23" fmla="*/ 18 h 33"/>
                    <a:gd name="T24" fmla="*/ 0 w 54"/>
                    <a:gd name="T25" fmla="*/ 24 h 33"/>
                    <a:gd name="T26" fmla="*/ 7 w 54"/>
                    <a:gd name="T27" fmla="*/ 26 h 33"/>
                    <a:gd name="T28" fmla="*/ 15 w 54"/>
                    <a:gd name="T29" fmla="*/ 32 h 33"/>
                    <a:gd name="T30" fmla="*/ 19 w 54"/>
                    <a:gd name="T31" fmla="*/ 30 h 33"/>
                    <a:gd name="T32" fmla="*/ 25 w 54"/>
                    <a:gd name="T33" fmla="*/ 29 h 33"/>
                    <a:gd name="T34" fmla="*/ 28 w 54"/>
                    <a:gd name="T35" fmla="*/ 26 h 33"/>
                    <a:gd name="T36" fmla="*/ 31 w 54"/>
                    <a:gd name="T37" fmla="*/ 21 h 33"/>
                    <a:gd name="T38" fmla="*/ 37 w 54"/>
                    <a:gd name="T39" fmla="*/ 17 h 33"/>
                    <a:gd name="T40" fmla="*/ 46 w 54"/>
                    <a:gd name="T41" fmla="*/ 13 h 33"/>
                    <a:gd name="T42" fmla="*/ 52 w 54"/>
                    <a:gd name="T43" fmla="*/ 10 h 33"/>
                    <a:gd name="T44" fmla="*/ 52 w 54"/>
                    <a:gd name="T45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" h="33">
                      <a:moveTo>
                        <a:pt x="52" y="10"/>
                      </a:moveTo>
                      <a:cubicBezTo>
                        <a:pt x="50" y="8"/>
                        <a:pt x="48" y="6"/>
                        <a:pt x="45" y="4"/>
                      </a:cubicBezTo>
                      <a:cubicBezTo>
                        <a:pt x="44" y="4"/>
                        <a:pt x="42" y="3"/>
                        <a:pt x="41" y="3"/>
                      </a:cubicBezTo>
                      <a:cubicBezTo>
                        <a:pt x="38" y="2"/>
                        <a:pt x="37" y="3"/>
                        <a:pt x="35" y="4"/>
                      </a:cubicBezTo>
                      <a:cubicBezTo>
                        <a:pt x="34" y="4"/>
                        <a:pt x="33" y="3"/>
                        <a:pt x="32" y="3"/>
                      </a:cubicBezTo>
                      <a:cubicBezTo>
                        <a:pt x="31" y="2"/>
                        <a:pt x="29" y="2"/>
                        <a:pt x="27" y="1"/>
                      </a:cubicBezTo>
                      <a:cubicBezTo>
                        <a:pt x="25" y="1"/>
                        <a:pt x="22" y="0"/>
                        <a:pt x="20" y="0"/>
                      </a:cubicBezTo>
                      <a:cubicBezTo>
                        <a:pt x="17" y="0"/>
                        <a:pt x="14" y="1"/>
                        <a:pt x="11" y="1"/>
                      </a:cubicBezTo>
                      <a:cubicBezTo>
                        <a:pt x="9" y="2"/>
                        <a:pt x="6" y="1"/>
                        <a:pt x="8" y="3"/>
                      </a:cubicBezTo>
                      <a:cubicBezTo>
                        <a:pt x="10" y="7"/>
                        <a:pt x="10" y="8"/>
                        <a:pt x="7" y="11"/>
                      </a:cubicBezTo>
                      <a:cubicBezTo>
                        <a:pt x="5" y="13"/>
                        <a:pt x="7" y="14"/>
                        <a:pt x="7" y="15"/>
                      </a:cubicBezTo>
                      <a:cubicBezTo>
                        <a:pt x="6" y="16"/>
                        <a:pt x="4" y="16"/>
                        <a:pt x="4" y="18"/>
                      </a:cubicBezTo>
                      <a:cubicBezTo>
                        <a:pt x="3" y="20"/>
                        <a:pt x="1" y="22"/>
                        <a:pt x="0" y="24"/>
                      </a:cubicBezTo>
                      <a:cubicBezTo>
                        <a:pt x="0" y="25"/>
                        <a:pt x="6" y="26"/>
                        <a:pt x="7" y="26"/>
                      </a:cubicBezTo>
                      <a:cubicBezTo>
                        <a:pt x="10" y="28"/>
                        <a:pt x="12" y="32"/>
                        <a:pt x="15" y="32"/>
                      </a:cubicBezTo>
                      <a:cubicBezTo>
                        <a:pt x="16" y="33"/>
                        <a:pt x="18" y="31"/>
                        <a:pt x="19" y="30"/>
                      </a:cubicBezTo>
                      <a:cubicBezTo>
                        <a:pt x="21" y="29"/>
                        <a:pt x="23" y="30"/>
                        <a:pt x="25" y="29"/>
                      </a:cubicBezTo>
                      <a:cubicBezTo>
                        <a:pt x="27" y="29"/>
                        <a:pt x="27" y="28"/>
                        <a:pt x="28" y="26"/>
                      </a:cubicBezTo>
                      <a:cubicBezTo>
                        <a:pt x="28" y="24"/>
                        <a:pt x="28" y="23"/>
                        <a:pt x="31" y="21"/>
                      </a:cubicBezTo>
                      <a:cubicBezTo>
                        <a:pt x="33" y="20"/>
                        <a:pt x="34" y="18"/>
                        <a:pt x="37" y="17"/>
                      </a:cubicBezTo>
                      <a:cubicBezTo>
                        <a:pt x="40" y="15"/>
                        <a:pt x="43" y="14"/>
                        <a:pt x="46" y="13"/>
                      </a:cubicBezTo>
                      <a:cubicBezTo>
                        <a:pt x="46" y="13"/>
                        <a:pt x="53" y="10"/>
                        <a:pt x="52" y="10"/>
                      </a:cubicBezTo>
                      <a:cubicBezTo>
                        <a:pt x="51" y="9"/>
                        <a:pt x="54" y="11"/>
                        <a:pt x="5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7" name="Freeform 577">
                  <a:extLst>
                    <a:ext uri="{FF2B5EF4-FFF2-40B4-BE49-F238E27FC236}">
                      <a16:creationId xmlns:a16="http://schemas.microsoft.com/office/drawing/2014/main" id="{9D044B23-26E8-0741-98F0-08023F5AA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395" y="3092694"/>
                  <a:ext cx="73184" cy="44255"/>
                </a:xfrm>
                <a:custGeom>
                  <a:avLst/>
                  <a:gdLst>
                    <a:gd name="T0" fmla="*/ 4 w 7"/>
                    <a:gd name="T1" fmla="*/ 4 h 4"/>
                    <a:gd name="T2" fmla="*/ 1 w 7"/>
                    <a:gd name="T3" fmla="*/ 3 h 4"/>
                    <a:gd name="T4" fmla="*/ 3 w 7"/>
                    <a:gd name="T5" fmla="*/ 0 h 4"/>
                    <a:gd name="T6" fmla="*/ 4 w 7"/>
                    <a:gd name="T7" fmla="*/ 4 h 4"/>
                    <a:gd name="T8" fmla="*/ 4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4" y="4"/>
                      </a:moveTo>
                      <a:cubicBezTo>
                        <a:pt x="3" y="4"/>
                        <a:pt x="1" y="4"/>
                        <a:pt x="1" y="3"/>
                      </a:cubicBezTo>
                      <a:cubicBezTo>
                        <a:pt x="0" y="2"/>
                        <a:pt x="3" y="0"/>
                        <a:pt x="3" y="0"/>
                      </a:cubicBezTo>
                      <a:cubicBezTo>
                        <a:pt x="6" y="0"/>
                        <a:pt x="7" y="4"/>
                        <a:pt x="4" y="4"/>
                      </a:cubicBezTo>
                      <a:cubicBezTo>
                        <a:pt x="1" y="3"/>
                        <a:pt x="6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8" name="Freeform 578">
                  <a:extLst>
                    <a:ext uri="{FF2B5EF4-FFF2-40B4-BE49-F238E27FC236}">
                      <a16:creationId xmlns:a16="http://schemas.microsoft.com/office/drawing/2014/main" id="{B0C23526-82E4-DB4E-BC42-24DFA5FD7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7616" y="2897239"/>
                  <a:ext cx="613353" cy="306092"/>
                </a:xfrm>
                <a:custGeom>
                  <a:avLst/>
                  <a:gdLst>
                    <a:gd name="T0" fmla="*/ 50 w 60"/>
                    <a:gd name="T1" fmla="*/ 22 h 28"/>
                    <a:gd name="T2" fmla="*/ 48 w 60"/>
                    <a:gd name="T3" fmla="*/ 21 h 28"/>
                    <a:gd name="T4" fmla="*/ 46 w 60"/>
                    <a:gd name="T5" fmla="*/ 23 h 28"/>
                    <a:gd name="T6" fmla="*/ 43 w 60"/>
                    <a:gd name="T7" fmla="*/ 22 h 28"/>
                    <a:gd name="T8" fmla="*/ 40 w 60"/>
                    <a:gd name="T9" fmla="*/ 23 h 28"/>
                    <a:gd name="T10" fmla="*/ 24 w 60"/>
                    <a:gd name="T11" fmla="*/ 27 h 28"/>
                    <a:gd name="T12" fmla="*/ 19 w 60"/>
                    <a:gd name="T13" fmla="*/ 28 h 28"/>
                    <a:gd name="T14" fmla="*/ 17 w 60"/>
                    <a:gd name="T15" fmla="*/ 24 h 28"/>
                    <a:gd name="T16" fmla="*/ 24 w 60"/>
                    <a:gd name="T17" fmla="*/ 22 h 28"/>
                    <a:gd name="T18" fmla="*/ 29 w 60"/>
                    <a:gd name="T19" fmla="*/ 22 h 28"/>
                    <a:gd name="T20" fmla="*/ 31 w 60"/>
                    <a:gd name="T21" fmla="*/ 20 h 28"/>
                    <a:gd name="T22" fmla="*/ 24 w 60"/>
                    <a:gd name="T23" fmla="*/ 20 h 28"/>
                    <a:gd name="T24" fmla="*/ 19 w 60"/>
                    <a:gd name="T25" fmla="*/ 21 h 28"/>
                    <a:gd name="T26" fmla="*/ 19 w 60"/>
                    <a:gd name="T27" fmla="*/ 19 h 28"/>
                    <a:gd name="T28" fmla="*/ 12 w 60"/>
                    <a:gd name="T29" fmla="*/ 21 h 28"/>
                    <a:gd name="T30" fmla="*/ 11 w 60"/>
                    <a:gd name="T31" fmla="*/ 22 h 28"/>
                    <a:gd name="T32" fmla="*/ 9 w 60"/>
                    <a:gd name="T33" fmla="*/ 23 h 28"/>
                    <a:gd name="T34" fmla="*/ 5 w 60"/>
                    <a:gd name="T35" fmla="*/ 21 h 28"/>
                    <a:gd name="T36" fmla="*/ 0 w 60"/>
                    <a:gd name="T37" fmla="*/ 20 h 28"/>
                    <a:gd name="T38" fmla="*/ 4 w 60"/>
                    <a:gd name="T39" fmla="*/ 18 h 28"/>
                    <a:gd name="T40" fmla="*/ 9 w 60"/>
                    <a:gd name="T41" fmla="*/ 17 h 28"/>
                    <a:gd name="T42" fmla="*/ 11 w 60"/>
                    <a:gd name="T43" fmla="*/ 16 h 28"/>
                    <a:gd name="T44" fmla="*/ 5 w 60"/>
                    <a:gd name="T45" fmla="*/ 16 h 28"/>
                    <a:gd name="T46" fmla="*/ 4 w 60"/>
                    <a:gd name="T47" fmla="*/ 14 h 28"/>
                    <a:gd name="T48" fmla="*/ 12 w 60"/>
                    <a:gd name="T49" fmla="*/ 13 h 28"/>
                    <a:gd name="T50" fmla="*/ 4 w 60"/>
                    <a:gd name="T51" fmla="*/ 12 h 28"/>
                    <a:gd name="T52" fmla="*/ 13 w 60"/>
                    <a:gd name="T53" fmla="*/ 10 h 28"/>
                    <a:gd name="T54" fmla="*/ 9 w 60"/>
                    <a:gd name="T55" fmla="*/ 8 h 28"/>
                    <a:gd name="T56" fmla="*/ 14 w 60"/>
                    <a:gd name="T57" fmla="*/ 6 h 28"/>
                    <a:gd name="T58" fmla="*/ 17 w 60"/>
                    <a:gd name="T59" fmla="*/ 10 h 28"/>
                    <a:gd name="T60" fmla="*/ 25 w 60"/>
                    <a:gd name="T61" fmla="*/ 11 h 28"/>
                    <a:gd name="T62" fmla="*/ 29 w 60"/>
                    <a:gd name="T63" fmla="*/ 14 h 28"/>
                    <a:gd name="T64" fmla="*/ 32 w 60"/>
                    <a:gd name="T65" fmla="*/ 17 h 28"/>
                    <a:gd name="T66" fmla="*/ 39 w 60"/>
                    <a:gd name="T67" fmla="*/ 16 h 28"/>
                    <a:gd name="T68" fmla="*/ 37 w 60"/>
                    <a:gd name="T69" fmla="*/ 13 h 28"/>
                    <a:gd name="T70" fmla="*/ 38 w 60"/>
                    <a:gd name="T71" fmla="*/ 9 h 28"/>
                    <a:gd name="T72" fmla="*/ 36 w 60"/>
                    <a:gd name="T73" fmla="*/ 8 h 28"/>
                    <a:gd name="T74" fmla="*/ 38 w 60"/>
                    <a:gd name="T75" fmla="*/ 5 h 28"/>
                    <a:gd name="T76" fmla="*/ 43 w 60"/>
                    <a:gd name="T77" fmla="*/ 3 h 28"/>
                    <a:gd name="T78" fmla="*/ 44 w 60"/>
                    <a:gd name="T79" fmla="*/ 7 h 28"/>
                    <a:gd name="T80" fmla="*/ 45 w 60"/>
                    <a:gd name="T81" fmla="*/ 9 h 28"/>
                    <a:gd name="T82" fmla="*/ 44 w 60"/>
                    <a:gd name="T83" fmla="*/ 10 h 28"/>
                    <a:gd name="T84" fmla="*/ 47 w 60"/>
                    <a:gd name="T85" fmla="*/ 11 h 28"/>
                    <a:gd name="T86" fmla="*/ 51 w 60"/>
                    <a:gd name="T87" fmla="*/ 14 h 28"/>
                    <a:gd name="T88" fmla="*/ 53 w 60"/>
                    <a:gd name="T89" fmla="*/ 13 h 28"/>
                    <a:gd name="T90" fmla="*/ 57 w 60"/>
                    <a:gd name="T91" fmla="*/ 12 h 28"/>
                    <a:gd name="T92" fmla="*/ 59 w 60"/>
                    <a:gd name="T93" fmla="*/ 15 h 28"/>
                    <a:gd name="T94" fmla="*/ 58 w 60"/>
                    <a:gd name="T95" fmla="*/ 20 h 28"/>
                    <a:gd name="T96" fmla="*/ 50 w 60"/>
                    <a:gd name="T97" fmla="*/ 22 h 28"/>
                    <a:gd name="T98" fmla="*/ 50 w 60"/>
                    <a:gd name="T99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28">
                      <a:moveTo>
                        <a:pt x="50" y="22"/>
                      </a:moveTo>
                      <a:cubicBezTo>
                        <a:pt x="49" y="22"/>
                        <a:pt x="49" y="21"/>
                        <a:pt x="48" y="21"/>
                      </a:cubicBezTo>
                      <a:cubicBezTo>
                        <a:pt x="48" y="21"/>
                        <a:pt x="46" y="22"/>
                        <a:pt x="46" y="23"/>
                      </a:cubicBezTo>
                      <a:cubicBezTo>
                        <a:pt x="45" y="23"/>
                        <a:pt x="44" y="23"/>
                        <a:pt x="43" y="22"/>
                      </a:cubicBezTo>
                      <a:cubicBezTo>
                        <a:pt x="42" y="22"/>
                        <a:pt x="41" y="22"/>
                        <a:pt x="40" y="23"/>
                      </a:cubicBezTo>
                      <a:cubicBezTo>
                        <a:pt x="35" y="25"/>
                        <a:pt x="30" y="26"/>
                        <a:pt x="24" y="27"/>
                      </a:cubicBezTo>
                      <a:cubicBezTo>
                        <a:pt x="23" y="27"/>
                        <a:pt x="20" y="28"/>
                        <a:pt x="19" y="28"/>
                      </a:cubicBezTo>
                      <a:cubicBezTo>
                        <a:pt x="17" y="27"/>
                        <a:pt x="13" y="26"/>
                        <a:pt x="17" y="24"/>
                      </a:cubicBezTo>
                      <a:cubicBezTo>
                        <a:pt x="19" y="24"/>
                        <a:pt x="22" y="22"/>
                        <a:pt x="24" y="22"/>
                      </a:cubicBezTo>
                      <a:cubicBezTo>
                        <a:pt x="26" y="22"/>
                        <a:pt x="28" y="22"/>
                        <a:pt x="29" y="22"/>
                      </a:cubicBezTo>
                      <a:cubicBezTo>
                        <a:pt x="29" y="22"/>
                        <a:pt x="32" y="20"/>
                        <a:pt x="31" y="20"/>
                      </a:cubicBezTo>
                      <a:cubicBezTo>
                        <a:pt x="30" y="19"/>
                        <a:pt x="25" y="20"/>
                        <a:pt x="24" y="20"/>
                      </a:cubicBezTo>
                      <a:cubicBezTo>
                        <a:pt x="22" y="21"/>
                        <a:pt x="21" y="21"/>
                        <a:pt x="19" y="21"/>
                      </a:cubicBezTo>
                      <a:cubicBezTo>
                        <a:pt x="17" y="21"/>
                        <a:pt x="19" y="20"/>
                        <a:pt x="19" y="19"/>
                      </a:cubicBezTo>
                      <a:cubicBezTo>
                        <a:pt x="19" y="16"/>
                        <a:pt x="13" y="21"/>
                        <a:pt x="12" y="21"/>
                      </a:cubicBezTo>
                      <a:cubicBezTo>
                        <a:pt x="12" y="21"/>
                        <a:pt x="11" y="22"/>
                        <a:pt x="11" y="22"/>
                      </a:cubicBezTo>
                      <a:cubicBezTo>
                        <a:pt x="9" y="20"/>
                        <a:pt x="9" y="22"/>
                        <a:pt x="9" y="23"/>
                      </a:cubicBezTo>
                      <a:cubicBezTo>
                        <a:pt x="9" y="23"/>
                        <a:pt x="6" y="21"/>
                        <a:pt x="5" y="21"/>
                      </a:cubicBezTo>
                      <a:cubicBezTo>
                        <a:pt x="4" y="21"/>
                        <a:pt x="0" y="22"/>
                        <a:pt x="0" y="20"/>
                      </a:cubicBezTo>
                      <a:cubicBezTo>
                        <a:pt x="0" y="18"/>
                        <a:pt x="2" y="19"/>
                        <a:pt x="4" y="18"/>
                      </a:cubicBezTo>
                      <a:cubicBezTo>
                        <a:pt x="6" y="18"/>
                        <a:pt x="8" y="18"/>
                        <a:pt x="9" y="17"/>
                      </a:cubicBezTo>
                      <a:cubicBezTo>
                        <a:pt x="9" y="17"/>
                        <a:pt x="12" y="16"/>
                        <a:pt x="11" y="16"/>
                      </a:cubicBezTo>
                      <a:cubicBezTo>
                        <a:pt x="9" y="15"/>
                        <a:pt x="6" y="16"/>
                        <a:pt x="5" y="16"/>
                      </a:cubicBezTo>
                      <a:cubicBezTo>
                        <a:pt x="2" y="16"/>
                        <a:pt x="0" y="14"/>
                        <a:pt x="4" y="14"/>
                      </a:cubicBezTo>
                      <a:cubicBezTo>
                        <a:pt x="6" y="14"/>
                        <a:pt x="10" y="13"/>
                        <a:pt x="12" y="13"/>
                      </a:cubicBezTo>
                      <a:cubicBezTo>
                        <a:pt x="11" y="13"/>
                        <a:pt x="4" y="14"/>
                        <a:pt x="4" y="12"/>
                      </a:cubicBezTo>
                      <a:cubicBezTo>
                        <a:pt x="3" y="10"/>
                        <a:pt x="12" y="11"/>
                        <a:pt x="13" y="10"/>
                      </a:cubicBezTo>
                      <a:cubicBezTo>
                        <a:pt x="13" y="10"/>
                        <a:pt x="9" y="9"/>
                        <a:pt x="9" y="8"/>
                      </a:cubicBezTo>
                      <a:cubicBezTo>
                        <a:pt x="8" y="7"/>
                        <a:pt x="14" y="6"/>
                        <a:pt x="14" y="6"/>
                      </a:cubicBezTo>
                      <a:cubicBezTo>
                        <a:pt x="17" y="6"/>
                        <a:pt x="15" y="10"/>
                        <a:pt x="17" y="10"/>
                      </a:cubicBezTo>
                      <a:cubicBezTo>
                        <a:pt x="20" y="10"/>
                        <a:pt x="22" y="10"/>
                        <a:pt x="25" y="11"/>
                      </a:cubicBezTo>
                      <a:cubicBezTo>
                        <a:pt x="26" y="12"/>
                        <a:pt x="28" y="13"/>
                        <a:pt x="29" y="14"/>
                      </a:cubicBezTo>
                      <a:cubicBezTo>
                        <a:pt x="31" y="16"/>
                        <a:pt x="30" y="17"/>
                        <a:pt x="32" y="17"/>
                      </a:cubicBezTo>
                      <a:cubicBezTo>
                        <a:pt x="35" y="17"/>
                        <a:pt x="37" y="17"/>
                        <a:pt x="39" y="16"/>
                      </a:cubicBezTo>
                      <a:cubicBezTo>
                        <a:pt x="43" y="15"/>
                        <a:pt x="37" y="14"/>
                        <a:pt x="37" y="13"/>
                      </a:cubicBezTo>
                      <a:cubicBezTo>
                        <a:pt x="37" y="13"/>
                        <a:pt x="45" y="12"/>
                        <a:pt x="38" y="9"/>
                      </a:cubicBezTo>
                      <a:cubicBezTo>
                        <a:pt x="37" y="9"/>
                        <a:pt x="35" y="9"/>
                        <a:pt x="36" y="8"/>
                      </a:cubicBezTo>
                      <a:cubicBezTo>
                        <a:pt x="37" y="7"/>
                        <a:pt x="38" y="6"/>
                        <a:pt x="38" y="5"/>
                      </a:cubicBezTo>
                      <a:cubicBezTo>
                        <a:pt x="39" y="4"/>
                        <a:pt x="43" y="0"/>
                        <a:pt x="43" y="3"/>
                      </a:cubicBezTo>
                      <a:cubicBezTo>
                        <a:pt x="43" y="4"/>
                        <a:pt x="44" y="5"/>
                        <a:pt x="44" y="7"/>
                      </a:cubicBezTo>
                      <a:cubicBezTo>
                        <a:pt x="45" y="7"/>
                        <a:pt x="45" y="8"/>
                        <a:pt x="45" y="9"/>
                      </a:cubicBezTo>
                      <a:cubicBezTo>
                        <a:pt x="46" y="10"/>
                        <a:pt x="44" y="9"/>
                        <a:pt x="44" y="10"/>
                      </a:cubicBezTo>
                      <a:cubicBezTo>
                        <a:pt x="44" y="12"/>
                        <a:pt x="47" y="10"/>
                        <a:pt x="47" y="11"/>
                      </a:cubicBezTo>
                      <a:cubicBezTo>
                        <a:pt x="47" y="13"/>
                        <a:pt x="50" y="14"/>
                        <a:pt x="51" y="14"/>
                      </a:cubicBezTo>
                      <a:cubicBezTo>
                        <a:pt x="53" y="14"/>
                        <a:pt x="53" y="15"/>
                        <a:pt x="53" y="13"/>
                      </a:cubicBezTo>
                      <a:cubicBezTo>
                        <a:pt x="53" y="11"/>
                        <a:pt x="55" y="11"/>
                        <a:pt x="57" y="12"/>
                      </a:cubicBezTo>
                      <a:cubicBezTo>
                        <a:pt x="58" y="12"/>
                        <a:pt x="60" y="14"/>
                        <a:pt x="59" y="15"/>
                      </a:cubicBezTo>
                      <a:cubicBezTo>
                        <a:pt x="59" y="16"/>
                        <a:pt x="58" y="19"/>
                        <a:pt x="58" y="20"/>
                      </a:cubicBezTo>
                      <a:cubicBezTo>
                        <a:pt x="57" y="21"/>
                        <a:pt x="51" y="22"/>
                        <a:pt x="50" y="22"/>
                      </a:cubicBezTo>
                      <a:cubicBezTo>
                        <a:pt x="48" y="21"/>
                        <a:pt x="51" y="22"/>
                        <a:pt x="50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9" name="Freeform 579">
                  <a:extLst>
                    <a:ext uri="{FF2B5EF4-FFF2-40B4-BE49-F238E27FC236}">
                      <a16:creationId xmlns:a16="http://schemas.microsoft.com/office/drawing/2014/main" id="{C7CC4A98-5DFA-5F4D-93F4-6CACA1AB0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064" y="3018939"/>
                  <a:ext cx="104549" cy="73757"/>
                </a:xfrm>
                <a:custGeom>
                  <a:avLst/>
                  <a:gdLst>
                    <a:gd name="T0" fmla="*/ 9 w 10"/>
                    <a:gd name="T1" fmla="*/ 1 h 7"/>
                    <a:gd name="T2" fmla="*/ 0 w 10"/>
                    <a:gd name="T3" fmla="*/ 5 h 7"/>
                    <a:gd name="T4" fmla="*/ 6 w 10"/>
                    <a:gd name="T5" fmla="*/ 5 h 7"/>
                    <a:gd name="T6" fmla="*/ 9 w 10"/>
                    <a:gd name="T7" fmla="*/ 1 h 7"/>
                    <a:gd name="T8" fmla="*/ 9 w 10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9" y="1"/>
                      </a:moveTo>
                      <a:cubicBezTo>
                        <a:pt x="8" y="1"/>
                        <a:pt x="0" y="5"/>
                        <a:pt x="0" y="5"/>
                      </a:cubicBezTo>
                      <a:cubicBezTo>
                        <a:pt x="2" y="6"/>
                        <a:pt x="5" y="7"/>
                        <a:pt x="6" y="5"/>
                      </a:cubicBezTo>
                      <a:cubicBezTo>
                        <a:pt x="7" y="4"/>
                        <a:pt x="9" y="0"/>
                        <a:pt x="9" y="1"/>
                      </a:cubicBezTo>
                      <a:cubicBezTo>
                        <a:pt x="7" y="1"/>
                        <a:pt x="10" y="0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0" name="Freeform 580">
                  <a:extLst>
                    <a:ext uri="{FF2B5EF4-FFF2-40B4-BE49-F238E27FC236}">
                      <a16:creationId xmlns:a16="http://schemas.microsoft.com/office/drawing/2014/main" id="{86B8541C-6B3C-E945-9A7A-3B765516F1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1847" y="2856674"/>
                  <a:ext cx="376377" cy="184395"/>
                </a:xfrm>
                <a:custGeom>
                  <a:avLst/>
                  <a:gdLst>
                    <a:gd name="T0" fmla="*/ 30 w 37"/>
                    <a:gd name="T1" fmla="*/ 12 h 17"/>
                    <a:gd name="T2" fmla="*/ 27 w 37"/>
                    <a:gd name="T3" fmla="*/ 13 h 17"/>
                    <a:gd name="T4" fmla="*/ 26 w 37"/>
                    <a:gd name="T5" fmla="*/ 10 h 17"/>
                    <a:gd name="T6" fmla="*/ 23 w 37"/>
                    <a:gd name="T7" fmla="*/ 8 h 17"/>
                    <a:gd name="T8" fmla="*/ 22 w 37"/>
                    <a:gd name="T9" fmla="*/ 10 h 17"/>
                    <a:gd name="T10" fmla="*/ 21 w 37"/>
                    <a:gd name="T11" fmla="*/ 9 h 17"/>
                    <a:gd name="T12" fmla="*/ 20 w 37"/>
                    <a:gd name="T13" fmla="*/ 13 h 17"/>
                    <a:gd name="T14" fmla="*/ 17 w 37"/>
                    <a:gd name="T15" fmla="*/ 14 h 17"/>
                    <a:gd name="T16" fmla="*/ 16 w 37"/>
                    <a:gd name="T17" fmla="*/ 16 h 17"/>
                    <a:gd name="T18" fmla="*/ 12 w 37"/>
                    <a:gd name="T19" fmla="*/ 17 h 17"/>
                    <a:gd name="T20" fmla="*/ 10 w 37"/>
                    <a:gd name="T21" fmla="*/ 15 h 17"/>
                    <a:gd name="T22" fmla="*/ 5 w 37"/>
                    <a:gd name="T23" fmla="*/ 16 h 17"/>
                    <a:gd name="T24" fmla="*/ 1 w 37"/>
                    <a:gd name="T25" fmla="*/ 17 h 17"/>
                    <a:gd name="T26" fmla="*/ 2 w 37"/>
                    <a:gd name="T27" fmla="*/ 13 h 17"/>
                    <a:gd name="T28" fmla="*/ 0 w 37"/>
                    <a:gd name="T29" fmla="*/ 14 h 17"/>
                    <a:gd name="T30" fmla="*/ 6 w 37"/>
                    <a:gd name="T31" fmla="*/ 12 h 17"/>
                    <a:gd name="T32" fmla="*/ 9 w 37"/>
                    <a:gd name="T33" fmla="*/ 10 h 17"/>
                    <a:gd name="T34" fmla="*/ 13 w 37"/>
                    <a:gd name="T35" fmla="*/ 7 h 17"/>
                    <a:gd name="T36" fmla="*/ 18 w 37"/>
                    <a:gd name="T37" fmla="*/ 3 h 17"/>
                    <a:gd name="T38" fmla="*/ 24 w 37"/>
                    <a:gd name="T39" fmla="*/ 3 h 17"/>
                    <a:gd name="T40" fmla="*/ 30 w 37"/>
                    <a:gd name="T41" fmla="*/ 3 h 17"/>
                    <a:gd name="T42" fmla="*/ 32 w 37"/>
                    <a:gd name="T43" fmla="*/ 0 h 17"/>
                    <a:gd name="T44" fmla="*/ 36 w 37"/>
                    <a:gd name="T45" fmla="*/ 2 h 17"/>
                    <a:gd name="T46" fmla="*/ 34 w 37"/>
                    <a:gd name="T47" fmla="*/ 4 h 17"/>
                    <a:gd name="T48" fmla="*/ 34 w 37"/>
                    <a:gd name="T49" fmla="*/ 7 h 17"/>
                    <a:gd name="T50" fmla="*/ 35 w 37"/>
                    <a:gd name="T51" fmla="*/ 9 h 17"/>
                    <a:gd name="T52" fmla="*/ 31 w 37"/>
                    <a:gd name="T53" fmla="*/ 10 h 17"/>
                    <a:gd name="T54" fmla="*/ 30 w 37"/>
                    <a:gd name="T55" fmla="*/ 12 h 17"/>
                    <a:gd name="T56" fmla="*/ 30 w 37"/>
                    <a:gd name="T5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17">
                      <a:moveTo>
                        <a:pt x="30" y="12"/>
                      </a:moveTo>
                      <a:cubicBezTo>
                        <a:pt x="29" y="13"/>
                        <a:pt x="27" y="13"/>
                        <a:pt x="27" y="13"/>
                      </a:cubicBezTo>
                      <a:cubicBezTo>
                        <a:pt x="24" y="13"/>
                        <a:pt x="25" y="11"/>
                        <a:pt x="26" y="10"/>
                      </a:cubicBezTo>
                      <a:cubicBezTo>
                        <a:pt x="27" y="8"/>
                        <a:pt x="24" y="7"/>
                        <a:pt x="23" y="8"/>
                      </a:cubicBezTo>
                      <a:cubicBezTo>
                        <a:pt x="23" y="9"/>
                        <a:pt x="23" y="10"/>
                        <a:pt x="22" y="10"/>
                      </a:cubicBezTo>
                      <a:cubicBezTo>
                        <a:pt x="22" y="10"/>
                        <a:pt x="21" y="10"/>
                        <a:pt x="21" y="9"/>
                      </a:cubicBezTo>
                      <a:cubicBezTo>
                        <a:pt x="20" y="10"/>
                        <a:pt x="21" y="12"/>
                        <a:pt x="20" y="13"/>
                      </a:cubicBezTo>
                      <a:cubicBezTo>
                        <a:pt x="19" y="15"/>
                        <a:pt x="18" y="13"/>
                        <a:pt x="17" y="14"/>
                      </a:cubicBezTo>
                      <a:cubicBezTo>
                        <a:pt x="16" y="14"/>
                        <a:pt x="17" y="16"/>
                        <a:pt x="16" y="16"/>
                      </a:cubicBezTo>
                      <a:cubicBezTo>
                        <a:pt x="16" y="17"/>
                        <a:pt x="13" y="17"/>
                        <a:pt x="12" y="17"/>
                      </a:cubicBezTo>
                      <a:cubicBezTo>
                        <a:pt x="11" y="16"/>
                        <a:pt x="11" y="14"/>
                        <a:pt x="10" y="15"/>
                      </a:cubicBezTo>
                      <a:cubicBezTo>
                        <a:pt x="8" y="16"/>
                        <a:pt x="7" y="16"/>
                        <a:pt x="5" y="16"/>
                      </a:cubicBezTo>
                      <a:cubicBezTo>
                        <a:pt x="4" y="16"/>
                        <a:pt x="2" y="17"/>
                        <a:pt x="1" y="17"/>
                      </a:cubicBezTo>
                      <a:cubicBezTo>
                        <a:pt x="0" y="17"/>
                        <a:pt x="3" y="14"/>
                        <a:pt x="2" y="13"/>
                      </a:cubicBezTo>
                      <a:cubicBezTo>
                        <a:pt x="2" y="13"/>
                        <a:pt x="1" y="14"/>
                        <a:pt x="0" y="14"/>
                      </a:cubicBezTo>
                      <a:cubicBezTo>
                        <a:pt x="0" y="13"/>
                        <a:pt x="5" y="12"/>
                        <a:pt x="6" y="12"/>
                      </a:cubicBezTo>
                      <a:cubicBezTo>
                        <a:pt x="8" y="12"/>
                        <a:pt x="8" y="11"/>
                        <a:pt x="9" y="10"/>
                      </a:cubicBezTo>
                      <a:cubicBezTo>
                        <a:pt x="11" y="8"/>
                        <a:pt x="12" y="8"/>
                        <a:pt x="13" y="7"/>
                      </a:cubicBezTo>
                      <a:cubicBezTo>
                        <a:pt x="15" y="5"/>
                        <a:pt x="16" y="3"/>
                        <a:pt x="18" y="3"/>
                      </a:cubicBezTo>
                      <a:cubicBezTo>
                        <a:pt x="20" y="2"/>
                        <a:pt x="22" y="2"/>
                        <a:pt x="24" y="3"/>
                      </a:cubicBezTo>
                      <a:cubicBezTo>
                        <a:pt x="26" y="3"/>
                        <a:pt x="29" y="4"/>
                        <a:pt x="30" y="3"/>
                      </a:cubicBezTo>
                      <a:cubicBezTo>
                        <a:pt x="31" y="2"/>
                        <a:pt x="30" y="0"/>
                        <a:pt x="32" y="0"/>
                      </a:cubicBezTo>
                      <a:cubicBezTo>
                        <a:pt x="32" y="0"/>
                        <a:pt x="36" y="1"/>
                        <a:pt x="36" y="2"/>
                      </a:cubicBezTo>
                      <a:cubicBezTo>
                        <a:pt x="37" y="2"/>
                        <a:pt x="34" y="3"/>
                        <a:pt x="34" y="4"/>
                      </a:cubicBezTo>
                      <a:cubicBezTo>
                        <a:pt x="34" y="5"/>
                        <a:pt x="37" y="6"/>
                        <a:pt x="34" y="7"/>
                      </a:cubicBezTo>
                      <a:cubicBezTo>
                        <a:pt x="33" y="8"/>
                        <a:pt x="36" y="9"/>
                        <a:pt x="35" y="9"/>
                      </a:cubicBezTo>
                      <a:cubicBezTo>
                        <a:pt x="33" y="10"/>
                        <a:pt x="32" y="10"/>
                        <a:pt x="31" y="10"/>
                      </a:cubicBezTo>
                      <a:cubicBezTo>
                        <a:pt x="31" y="11"/>
                        <a:pt x="31" y="11"/>
                        <a:pt x="30" y="12"/>
                      </a:cubicBezTo>
                      <a:cubicBezTo>
                        <a:pt x="29" y="13"/>
                        <a:pt x="31" y="11"/>
                        <a:pt x="30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1" name="Freeform 581">
                  <a:extLst>
                    <a:ext uri="{FF2B5EF4-FFF2-40B4-BE49-F238E27FC236}">
                      <a16:creationId xmlns:a16="http://schemas.microsoft.com/office/drawing/2014/main" id="{C040C3D8-EA30-1744-AA46-AF8899591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09589" y="2930426"/>
                  <a:ext cx="80154" cy="22128"/>
                </a:xfrm>
                <a:custGeom>
                  <a:avLst/>
                  <a:gdLst>
                    <a:gd name="T0" fmla="*/ 6 w 8"/>
                    <a:gd name="T1" fmla="*/ 2 h 2"/>
                    <a:gd name="T2" fmla="*/ 3 w 8"/>
                    <a:gd name="T3" fmla="*/ 0 h 2"/>
                    <a:gd name="T4" fmla="*/ 6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6" y="2"/>
                      </a:moveTo>
                      <a:cubicBezTo>
                        <a:pt x="4" y="2"/>
                        <a:pt x="0" y="1"/>
                        <a:pt x="3" y="0"/>
                      </a:cubicBezTo>
                      <a:cubicBezTo>
                        <a:pt x="5" y="0"/>
                        <a:pt x="8" y="2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2" name="Freeform 582">
                  <a:extLst>
                    <a:ext uri="{FF2B5EF4-FFF2-40B4-BE49-F238E27FC236}">
                      <a16:creationId xmlns:a16="http://schemas.microsoft.com/office/drawing/2014/main" id="{9B1F7D38-F5DF-E94E-987B-C71D34688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9289" y="2779230"/>
                  <a:ext cx="216069" cy="106947"/>
                </a:xfrm>
                <a:custGeom>
                  <a:avLst/>
                  <a:gdLst>
                    <a:gd name="T0" fmla="*/ 7 w 21"/>
                    <a:gd name="T1" fmla="*/ 9 h 10"/>
                    <a:gd name="T2" fmla="*/ 2 w 21"/>
                    <a:gd name="T3" fmla="*/ 4 h 10"/>
                    <a:gd name="T4" fmla="*/ 9 w 21"/>
                    <a:gd name="T5" fmla="*/ 2 h 10"/>
                    <a:gd name="T6" fmla="*/ 17 w 21"/>
                    <a:gd name="T7" fmla="*/ 0 h 10"/>
                    <a:gd name="T8" fmla="*/ 19 w 21"/>
                    <a:gd name="T9" fmla="*/ 2 h 10"/>
                    <a:gd name="T10" fmla="*/ 14 w 21"/>
                    <a:gd name="T11" fmla="*/ 4 h 10"/>
                    <a:gd name="T12" fmla="*/ 15 w 21"/>
                    <a:gd name="T13" fmla="*/ 7 h 10"/>
                    <a:gd name="T14" fmla="*/ 7 w 21"/>
                    <a:gd name="T15" fmla="*/ 9 h 10"/>
                    <a:gd name="T16" fmla="*/ 7 w 21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10">
                      <a:moveTo>
                        <a:pt x="7" y="9"/>
                      </a:moveTo>
                      <a:cubicBezTo>
                        <a:pt x="6" y="9"/>
                        <a:pt x="0" y="6"/>
                        <a:pt x="2" y="4"/>
                      </a:cubicBezTo>
                      <a:cubicBezTo>
                        <a:pt x="4" y="2"/>
                        <a:pt x="7" y="2"/>
                        <a:pt x="9" y="2"/>
                      </a:cubicBezTo>
                      <a:cubicBezTo>
                        <a:pt x="12" y="1"/>
                        <a:pt x="15" y="0"/>
                        <a:pt x="17" y="0"/>
                      </a:cubicBezTo>
                      <a:cubicBezTo>
                        <a:pt x="18" y="0"/>
                        <a:pt x="21" y="1"/>
                        <a:pt x="19" y="2"/>
                      </a:cubicBezTo>
                      <a:cubicBezTo>
                        <a:pt x="18" y="3"/>
                        <a:pt x="15" y="2"/>
                        <a:pt x="14" y="4"/>
                      </a:cubicBezTo>
                      <a:cubicBezTo>
                        <a:pt x="14" y="4"/>
                        <a:pt x="19" y="6"/>
                        <a:pt x="15" y="7"/>
                      </a:cubicBezTo>
                      <a:cubicBezTo>
                        <a:pt x="13" y="8"/>
                        <a:pt x="10" y="10"/>
                        <a:pt x="7" y="9"/>
                      </a:cubicBezTo>
                      <a:cubicBezTo>
                        <a:pt x="5" y="9"/>
                        <a:pt x="9" y="10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3" name="Freeform 583">
                  <a:extLst>
                    <a:ext uri="{FF2B5EF4-FFF2-40B4-BE49-F238E27FC236}">
                      <a16:creationId xmlns:a16="http://schemas.microsoft.com/office/drawing/2014/main" id="{F6A6910C-3025-A24C-A90C-4DC516FCD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678" y="2801354"/>
                  <a:ext cx="80154" cy="44255"/>
                </a:xfrm>
                <a:custGeom>
                  <a:avLst/>
                  <a:gdLst>
                    <a:gd name="T0" fmla="*/ 6 w 8"/>
                    <a:gd name="T1" fmla="*/ 4 h 4"/>
                    <a:gd name="T2" fmla="*/ 3 w 8"/>
                    <a:gd name="T3" fmla="*/ 0 h 4"/>
                    <a:gd name="T4" fmla="*/ 6 w 8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6" y="4"/>
                      </a:moveTo>
                      <a:cubicBezTo>
                        <a:pt x="4" y="4"/>
                        <a:pt x="0" y="0"/>
                        <a:pt x="3" y="0"/>
                      </a:cubicBezTo>
                      <a:cubicBezTo>
                        <a:pt x="6" y="0"/>
                        <a:pt x="8" y="3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4" name="Freeform 584">
                  <a:extLst>
                    <a:ext uri="{FF2B5EF4-FFF2-40B4-BE49-F238E27FC236}">
                      <a16:creationId xmlns:a16="http://schemas.microsoft.com/office/drawing/2014/main" id="{295951E2-CBAA-CC40-8828-41C972D1CF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0199" y="2701782"/>
                  <a:ext cx="216069" cy="77445"/>
                </a:xfrm>
                <a:custGeom>
                  <a:avLst/>
                  <a:gdLst>
                    <a:gd name="T0" fmla="*/ 1 w 21"/>
                    <a:gd name="T1" fmla="*/ 5 h 7"/>
                    <a:gd name="T2" fmla="*/ 4 w 21"/>
                    <a:gd name="T3" fmla="*/ 4 h 7"/>
                    <a:gd name="T4" fmla="*/ 9 w 21"/>
                    <a:gd name="T5" fmla="*/ 1 h 7"/>
                    <a:gd name="T6" fmla="*/ 18 w 21"/>
                    <a:gd name="T7" fmla="*/ 3 h 7"/>
                    <a:gd name="T8" fmla="*/ 11 w 21"/>
                    <a:gd name="T9" fmla="*/ 6 h 7"/>
                    <a:gd name="T10" fmla="*/ 6 w 21"/>
                    <a:gd name="T11" fmla="*/ 6 h 7"/>
                    <a:gd name="T12" fmla="*/ 1 w 21"/>
                    <a:gd name="T13" fmla="*/ 5 h 7"/>
                    <a:gd name="T14" fmla="*/ 1 w 21"/>
                    <a:gd name="T1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7">
                      <a:moveTo>
                        <a:pt x="1" y="5"/>
                      </a:moveTo>
                      <a:cubicBezTo>
                        <a:pt x="0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9" y="1"/>
                      </a:cubicBezTo>
                      <a:cubicBezTo>
                        <a:pt x="12" y="0"/>
                        <a:pt x="15" y="1"/>
                        <a:pt x="18" y="3"/>
                      </a:cubicBezTo>
                      <a:cubicBezTo>
                        <a:pt x="21" y="6"/>
                        <a:pt x="12" y="6"/>
                        <a:pt x="11" y="6"/>
                      </a:cubicBezTo>
                      <a:cubicBezTo>
                        <a:pt x="9" y="6"/>
                        <a:pt x="8" y="7"/>
                        <a:pt x="6" y="6"/>
                      </a:cubicBezTo>
                      <a:cubicBezTo>
                        <a:pt x="4" y="5"/>
                        <a:pt x="2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5" name="Freeform 585">
                  <a:extLst>
                    <a:ext uri="{FF2B5EF4-FFF2-40B4-BE49-F238E27FC236}">
                      <a16:creationId xmlns:a16="http://schemas.microsoft.com/office/drawing/2014/main" id="{C37EECBF-BB89-5349-8E91-124A3C0C0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2942" y="2930426"/>
                  <a:ext cx="285766" cy="206523"/>
                </a:xfrm>
                <a:custGeom>
                  <a:avLst/>
                  <a:gdLst>
                    <a:gd name="T0" fmla="*/ 22 w 28"/>
                    <a:gd name="T1" fmla="*/ 19 h 19"/>
                    <a:gd name="T2" fmla="*/ 15 w 28"/>
                    <a:gd name="T3" fmla="*/ 19 h 19"/>
                    <a:gd name="T4" fmla="*/ 15 w 28"/>
                    <a:gd name="T5" fmla="*/ 17 h 19"/>
                    <a:gd name="T6" fmla="*/ 12 w 28"/>
                    <a:gd name="T7" fmla="*/ 15 h 19"/>
                    <a:gd name="T8" fmla="*/ 17 w 28"/>
                    <a:gd name="T9" fmla="*/ 13 h 19"/>
                    <a:gd name="T10" fmla="*/ 16 w 28"/>
                    <a:gd name="T11" fmla="*/ 12 h 19"/>
                    <a:gd name="T12" fmla="*/ 9 w 28"/>
                    <a:gd name="T13" fmla="*/ 13 h 19"/>
                    <a:gd name="T14" fmla="*/ 2 w 28"/>
                    <a:gd name="T15" fmla="*/ 13 h 19"/>
                    <a:gd name="T16" fmla="*/ 1 w 28"/>
                    <a:gd name="T17" fmla="*/ 12 h 19"/>
                    <a:gd name="T18" fmla="*/ 7 w 28"/>
                    <a:gd name="T19" fmla="*/ 10 h 19"/>
                    <a:gd name="T20" fmla="*/ 4 w 28"/>
                    <a:gd name="T21" fmla="*/ 8 h 19"/>
                    <a:gd name="T22" fmla="*/ 7 w 28"/>
                    <a:gd name="T23" fmla="*/ 6 h 19"/>
                    <a:gd name="T24" fmla="*/ 3 w 28"/>
                    <a:gd name="T25" fmla="*/ 6 h 19"/>
                    <a:gd name="T26" fmla="*/ 7 w 28"/>
                    <a:gd name="T27" fmla="*/ 4 h 19"/>
                    <a:gd name="T28" fmla="*/ 13 w 28"/>
                    <a:gd name="T29" fmla="*/ 8 h 19"/>
                    <a:gd name="T30" fmla="*/ 16 w 28"/>
                    <a:gd name="T31" fmla="*/ 9 h 19"/>
                    <a:gd name="T32" fmla="*/ 13 w 28"/>
                    <a:gd name="T33" fmla="*/ 7 h 19"/>
                    <a:gd name="T34" fmla="*/ 14 w 28"/>
                    <a:gd name="T35" fmla="*/ 5 h 19"/>
                    <a:gd name="T36" fmla="*/ 11 w 28"/>
                    <a:gd name="T37" fmla="*/ 4 h 19"/>
                    <a:gd name="T38" fmla="*/ 11 w 28"/>
                    <a:gd name="T39" fmla="*/ 2 h 19"/>
                    <a:gd name="T40" fmla="*/ 7 w 28"/>
                    <a:gd name="T41" fmla="*/ 3 h 19"/>
                    <a:gd name="T42" fmla="*/ 13 w 28"/>
                    <a:gd name="T43" fmla="*/ 1 h 19"/>
                    <a:gd name="T44" fmla="*/ 12 w 28"/>
                    <a:gd name="T45" fmla="*/ 2 h 19"/>
                    <a:gd name="T46" fmla="*/ 15 w 28"/>
                    <a:gd name="T47" fmla="*/ 3 h 19"/>
                    <a:gd name="T48" fmla="*/ 21 w 28"/>
                    <a:gd name="T49" fmla="*/ 2 h 19"/>
                    <a:gd name="T50" fmla="*/ 26 w 28"/>
                    <a:gd name="T51" fmla="*/ 8 h 19"/>
                    <a:gd name="T52" fmla="*/ 27 w 28"/>
                    <a:gd name="T53" fmla="*/ 12 h 19"/>
                    <a:gd name="T54" fmla="*/ 26 w 28"/>
                    <a:gd name="T55" fmla="*/ 14 h 19"/>
                    <a:gd name="T56" fmla="*/ 26 w 28"/>
                    <a:gd name="T57" fmla="*/ 17 h 19"/>
                    <a:gd name="T58" fmla="*/ 22 w 28"/>
                    <a:gd name="T5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" h="19">
                      <a:moveTo>
                        <a:pt x="22" y="19"/>
                      </a:moveTo>
                      <a:cubicBezTo>
                        <a:pt x="20" y="19"/>
                        <a:pt x="17" y="19"/>
                        <a:pt x="15" y="19"/>
                      </a:cubicBezTo>
                      <a:cubicBezTo>
                        <a:pt x="12" y="19"/>
                        <a:pt x="15" y="18"/>
                        <a:pt x="15" y="17"/>
                      </a:cubicBezTo>
                      <a:cubicBezTo>
                        <a:pt x="16" y="16"/>
                        <a:pt x="11" y="16"/>
                        <a:pt x="12" y="15"/>
                      </a:cubicBezTo>
                      <a:cubicBezTo>
                        <a:pt x="13" y="14"/>
                        <a:pt x="15" y="13"/>
                        <a:pt x="17" y="13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4" y="11"/>
                        <a:pt x="12" y="12"/>
                        <a:pt x="9" y="13"/>
                      </a:cubicBezTo>
                      <a:cubicBezTo>
                        <a:pt x="7" y="13"/>
                        <a:pt x="5" y="13"/>
                        <a:pt x="2" y="13"/>
                      </a:cubicBezTo>
                      <a:cubicBezTo>
                        <a:pt x="2" y="14"/>
                        <a:pt x="0" y="14"/>
                        <a:pt x="1" y="12"/>
                      </a:cubicBezTo>
                      <a:cubicBezTo>
                        <a:pt x="3" y="10"/>
                        <a:pt x="5" y="11"/>
                        <a:pt x="7" y="10"/>
                      </a:cubicBezTo>
                      <a:cubicBezTo>
                        <a:pt x="11" y="9"/>
                        <a:pt x="4" y="9"/>
                        <a:pt x="4" y="8"/>
                      </a:cubicBezTo>
                      <a:cubicBezTo>
                        <a:pt x="3" y="8"/>
                        <a:pt x="7" y="6"/>
                        <a:pt x="7" y="6"/>
                      </a:cubicBezTo>
                      <a:cubicBezTo>
                        <a:pt x="7" y="6"/>
                        <a:pt x="4" y="6"/>
                        <a:pt x="3" y="6"/>
                      </a:cubicBezTo>
                      <a:cubicBezTo>
                        <a:pt x="3" y="5"/>
                        <a:pt x="6" y="4"/>
                        <a:pt x="7" y="4"/>
                      </a:cubicBezTo>
                      <a:cubicBezTo>
                        <a:pt x="9" y="4"/>
                        <a:pt x="11" y="7"/>
                        <a:pt x="13" y="8"/>
                      </a:cubicBezTo>
                      <a:cubicBezTo>
                        <a:pt x="14" y="8"/>
                        <a:pt x="15" y="10"/>
                        <a:pt x="16" y="9"/>
                      </a:cubicBezTo>
                      <a:cubicBezTo>
                        <a:pt x="19" y="7"/>
                        <a:pt x="13" y="7"/>
                        <a:pt x="13" y="7"/>
                      </a:cubicBezTo>
                      <a:cubicBezTo>
                        <a:pt x="14" y="7"/>
                        <a:pt x="18" y="6"/>
                        <a:pt x="14" y="5"/>
                      </a:cubicBezTo>
                      <a:cubicBezTo>
                        <a:pt x="13" y="5"/>
                        <a:pt x="12" y="5"/>
                        <a:pt x="11" y="4"/>
                      </a:cubicBezTo>
                      <a:cubicBezTo>
                        <a:pt x="9" y="3"/>
                        <a:pt x="11" y="3"/>
                        <a:pt x="11" y="2"/>
                      </a:cubicBezTo>
                      <a:cubicBezTo>
                        <a:pt x="10" y="2"/>
                        <a:pt x="7" y="3"/>
                        <a:pt x="7" y="3"/>
                      </a:cubicBezTo>
                      <a:cubicBezTo>
                        <a:pt x="6" y="2"/>
                        <a:pt x="13" y="1"/>
                        <a:pt x="13" y="1"/>
                      </a:cubicBezTo>
                      <a:cubicBezTo>
                        <a:pt x="13" y="1"/>
                        <a:pt x="12" y="2"/>
                        <a:pt x="12" y="2"/>
                      </a:cubicBezTo>
                      <a:cubicBezTo>
                        <a:pt x="11" y="3"/>
                        <a:pt x="14" y="3"/>
                        <a:pt x="15" y="3"/>
                      </a:cubicBezTo>
                      <a:cubicBezTo>
                        <a:pt x="18" y="4"/>
                        <a:pt x="19" y="4"/>
                        <a:pt x="21" y="2"/>
                      </a:cubicBezTo>
                      <a:cubicBezTo>
                        <a:pt x="24" y="0"/>
                        <a:pt x="27" y="6"/>
                        <a:pt x="26" y="8"/>
                      </a:cubicBezTo>
                      <a:cubicBezTo>
                        <a:pt x="26" y="10"/>
                        <a:pt x="26" y="11"/>
                        <a:pt x="27" y="12"/>
                      </a:cubicBezTo>
                      <a:cubicBezTo>
                        <a:pt x="28" y="14"/>
                        <a:pt x="28" y="15"/>
                        <a:pt x="26" y="14"/>
                      </a:cubicBezTo>
                      <a:cubicBezTo>
                        <a:pt x="24" y="12"/>
                        <a:pt x="25" y="16"/>
                        <a:pt x="26" y="17"/>
                      </a:cubicBezTo>
                      <a:cubicBezTo>
                        <a:pt x="27" y="18"/>
                        <a:pt x="23" y="19"/>
                        <a:pt x="22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6" name="Freeform 586">
                  <a:extLst>
                    <a:ext uri="{FF2B5EF4-FFF2-40B4-BE49-F238E27FC236}">
                      <a16:creationId xmlns:a16="http://schemas.microsoft.com/office/drawing/2014/main" id="{D51B102B-C5CC-094E-8FCB-29B566D2B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1579" y="3030002"/>
                  <a:ext cx="90610" cy="29502"/>
                </a:xfrm>
                <a:custGeom>
                  <a:avLst/>
                  <a:gdLst>
                    <a:gd name="T0" fmla="*/ 1 w 9"/>
                    <a:gd name="T1" fmla="*/ 3 h 3"/>
                    <a:gd name="T2" fmla="*/ 7 w 9"/>
                    <a:gd name="T3" fmla="*/ 0 h 3"/>
                    <a:gd name="T4" fmla="*/ 1 w 9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1" y="3"/>
                      </a:moveTo>
                      <a:cubicBezTo>
                        <a:pt x="4" y="2"/>
                        <a:pt x="9" y="0"/>
                        <a:pt x="7" y="0"/>
                      </a:cubicBezTo>
                      <a:cubicBezTo>
                        <a:pt x="4" y="0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7" name="Freeform 587">
                  <a:extLst>
                    <a:ext uri="{FF2B5EF4-FFF2-40B4-BE49-F238E27FC236}">
                      <a16:creationId xmlns:a16="http://schemas.microsoft.com/office/drawing/2014/main" id="{FEA51E41-B588-2E4F-A88C-153FDA575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0669" y="3018939"/>
                  <a:ext cx="83638" cy="22128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0 h 2"/>
                    <a:gd name="T4" fmla="*/ 1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0" y="2"/>
                        <a:pt x="4" y="0"/>
                        <a:pt x="6" y="0"/>
                      </a:cubicBezTo>
                      <a:cubicBezTo>
                        <a:pt x="8" y="0"/>
                        <a:pt x="4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8" name="Freeform 588">
                  <a:extLst>
                    <a:ext uri="{FF2B5EF4-FFF2-40B4-BE49-F238E27FC236}">
                      <a16:creationId xmlns:a16="http://schemas.microsoft.com/office/drawing/2014/main" id="{85A21DCD-7A96-B345-877E-FE95241EC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8849" y="2985746"/>
                  <a:ext cx="104549" cy="55320"/>
                </a:xfrm>
                <a:custGeom>
                  <a:avLst/>
                  <a:gdLst>
                    <a:gd name="T0" fmla="*/ 2 w 10"/>
                    <a:gd name="T1" fmla="*/ 3 h 5"/>
                    <a:gd name="T2" fmla="*/ 10 w 10"/>
                    <a:gd name="T3" fmla="*/ 1 h 5"/>
                    <a:gd name="T4" fmla="*/ 2 w 10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5">
                      <a:moveTo>
                        <a:pt x="2" y="3"/>
                      </a:moveTo>
                      <a:cubicBezTo>
                        <a:pt x="0" y="2"/>
                        <a:pt x="10" y="0"/>
                        <a:pt x="10" y="1"/>
                      </a:cubicBezTo>
                      <a:cubicBezTo>
                        <a:pt x="10" y="2"/>
                        <a:pt x="6" y="5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9" name="Freeform 589">
                  <a:extLst>
                    <a:ext uri="{FF2B5EF4-FFF2-40B4-BE49-F238E27FC236}">
                      <a16:creationId xmlns:a16="http://schemas.microsoft.com/office/drawing/2014/main" id="{69657A7F-1B3F-AB4D-81D3-DC0E74A1BF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9306" y="2941494"/>
                  <a:ext cx="73184" cy="55320"/>
                </a:xfrm>
                <a:custGeom>
                  <a:avLst/>
                  <a:gdLst>
                    <a:gd name="T0" fmla="*/ 1 w 7"/>
                    <a:gd name="T1" fmla="*/ 5 h 5"/>
                    <a:gd name="T2" fmla="*/ 0 w 7"/>
                    <a:gd name="T3" fmla="*/ 1 h 5"/>
                    <a:gd name="T4" fmla="*/ 4 w 7"/>
                    <a:gd name="T5" fmla="*/ 2 h 5"/>
                    <a:gd name="T6" fmla="*/ 7 w 7"/>
                    <a:gd name="T7" fmla="*/ 4 h 5"/>
                    <a:gd name="T8" fmla="*/ 1 w 7"/>
                    <a:gd name="T9" fmla="*/ 5 h 5"/>
                    <a:gd name="T10" fmla="*/ 1 w 7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4" y="2"/>
                        <a:pt x="7" y="3"/>
                        <a:pt x="7" y="4"/>
                      </a:cubicBezTo>
                      <a:cubicBezTo>
                        <a:pt x="7" y="4"/>
                        <a:pt x="2" y="5"/>
                        <a:pt x="1" y="5"/>
                      </a:cubicBezTo>
                      <a:cubicBezTo>
                        <a:pt x="0" y="4"/>
                        <a:pt x="4" y="5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0" name="Freeform 590">
                  <a:extLst>
                    <a:ext uri="{FF2B5EF4-FFF2-40B4-BE49-F238E27FC236}">
                      <a16:creationId xmlns:a16="http://schemas.microsoft.com/office/drawing/2014/main" id="{CF22E608-87E7-3742-97DF-46EE52C7E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8241" y="2812416"/>
                  <a:ext cx="121974" cy="95888"/>
                </a:xfrm>
                <a:custGeom>
                  <a:avLst/>
                  <a:gdLst>
                    <a:gd name="T0" fmla="*/ 8 w 12"/>
                    <a:gd name="T1" fmla="*/ 8 h 9"/>
                    <a:gd name="T2" fmla="*/ 3 w 12"/>
                    <a:gd name="T3" fmla="*/ 1 h 9"/>
                    <a:gd name="T4" fmla="*/ 8 w 12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8" y="8"/>
                      </a:moveTo>
                      <a:cubicBezTo>
                        <a:pt x="6" y="9"/>
                        <a:pt x="0" y="0"/>
                        <a:pt x="3" y="1"/>
                      </a:cubicBezTo>
                      <a:cubicBezTo>
                        <a:pt x="6" y="3"/>
                        <a:pt x="12" y="8"/>
                        <a:pt x="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1" name="Freeform 591">
                  <a:extLst>
                    <a:ext uri="{FF2B5EF4-FFF2-40B4-BE49-F238E27FC236}">
                      <a16:creationId xmlns:a16="http://schemas.microsoft.com/office/drawing/2014/main" id="{EB679B89-32AA-964B-B434-95A797A9E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399" y="2801354"/>
                  <a:ext cx="90610" cy="33190"/>
                </a:xfrm>
                <a:custGeom>
                  <a:avLst/>
                  <a:gdLst>
                    <a:gd name="T0" fmla="*/ 2 w 9"/>
                    <a:gd name="T1" fmla="*/ 1 h 3"/>
                    <a:gd name="T2" fmla="*/ 8 w 9"/>
                    <a:gd name="T3" fmla="*/ 2 h 3"/>
                    <a:gd name="T4" fmla="*/ 2 w 9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2" y="1"/>
                      </a:moveTo>
                      <a:cubicBezTo>
                        <a:pt x="5" y="0"/>
                        <a:pt x="9" y="2"/>
                        <a:pt x="8" y="2"/>
                      </a:cubicBezTo>
                      <a:cubicBezTo>
                        <a:pt x="3" y="3"/>
                        <a:pt x="0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2" name="Freeform 592">
                  <a:extLst>
                    <a:ext uri="{FF2B5EF4-FFF2-40B4-BE49-F238E27FC236}">
                      <a16:creationId xmlns:a16="http://schemas.microsoft.com/office/drawing/2014/main" id="{B0B28A8A-7125-F74E-8771-61192F8CE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149" y="2628024"/>
                  <a:ext cx="365922" cy="206523"/>
                </a:xfrm>
                <a:custGeom>
                  <a:avLst/>
                  <a:gdLst>
                    <a:gd name="T0" fmla="*/ 28 w 36"/>
                    <a:gd name="T1" fmla="*/ 17 h 19"/>
                    <a:gd name="T2" fmla="*/ 27 w 36"/>
                    <a:gd name="T3" fmla="*/ 15 h 19"/>
                    <a:gd name="T4" fmla="*/ 22 w 36"/>
                    <a:gd name="T5" fmla="*/ 13 h 19"/>
                    <a:gd name="T6" fmla="*/ 14 w 36"/>
                    <a:gd name="T7" fmla="*/ 14 h 19"/>
                    <a:gd name="T8" fmla="*/ 18 w 36"/>
                    <a:gd name="T9" fmla="*/ 12 h 19"/>
                    <a:gd name="T10" fmla="*/ 8 w 36"/>
                    <a:gd name="T11" fmla="*/ 12 h 19"/>
                    <a:gd name="T12" fmla="*/ 13 w 36"/>
                    <a:gd name="T13" fmla="*/ 10 h 19"/>
                    <a:gd name="T14" fmla="*/ 12 w 36"/>
                    <a:gd name="T15" fmla="*/ 9 h 19"/>
                    <a:gd name="T16" fmla="*/ 13 w 36"/>
                    <a:gd name="T17" fmla="*/ 8 h 19"/>
                    <a:gd name="T18" fmla="*/ 11 w 36"/>
                    <a:gd name="T19" fmla="*/ 8 h 19"/>
                    <a:gd name="T20" fmla="*/ 10 w 36"/>
                    <a:gd name="T21" fmla="*/ 6 h 19"/>
                    <a:gd name="T22" fmla="*/ 6 w 36"/>
                    <a:gd name="T23" fmla="*/ 6 h 19"/>
                    <a:gd name="T24" fmla="*/ 3 w 36"/>
                    <a:gd name="T25" fmla="*/ 5 h 19"/>
                    <a:gd name="T26" fmla="*/ 9 w 36"/>
                    <a:gd name="T27" fmla="*/ 2 h 19"/>
                    <a:gd name="T28" fmla="*/ 16 w 36"/>
                    <a:gd name="T29" fmla="*/ 1 h 19"/>
                    <a:gd name="T30" fmla="*/ 18 w 36"/>
                    <a:gd name="T31" fmla="*/ 5 h 19"/>
                    <a:gd name="T32" fmla="*/ 22 w 36"/>
                    <a:gd name="T33" fmla="*/ 4 h 19"/>
                    <a:gd name="T34" fmla="*/ 25 w 36"/>
                    <a:gd name="T35" fmla="*/ 7 h 19"/>
                    <a:gd name="T36" fmla="*/ 30 w 36"/>
                    <a:gd name="T37" fmla="*/ 7 h 19"/>
                    <a:gd name="T38" fmla="*/ 33 w 36"/>
                    <a:gd name="T39" fmla="*/ 12 h 19"/>
                    <a:gd name="T40" fmla="*/ 34 w 36"/>
                    <a:gd name="T41" fmla="*/ 16 h 19"/>
                    <a:gd name="T42" fmla="*/ 28 w 36"/>
                    <a:gd name="T43" fmla="*/ 17 h 19"/>
                    <a:gd name="T44" fmla="*/ 28 w 36"/>
                    <a:gd name="T45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19">
                      <a:moveTo>
                        <a:pt x="28" y="17"/>
                      </a:moveTo>
                      <a:cubicBezTo>
                        <a:pt x="27" y="17"/>
                        <a:pt x="27" y="16"/>
                        <a:pt x="27" y="15"/>
                      </a:cubicBezTo>
                      <a:cubicBezTo>
                        <a:pt x="26" y="14"/>
                        <a:pt x="23" y="13"/>
                        <a:pt x="22" y="13"/>
                      </a:cubicBezTo>
                      <a:cubicBezTo>
                        <a:pt x="21" y="13"/>
                        <a:pt x="14" y="15"/>
                        <a:pt x="14" y="14"/>
                      </a:cubicBezTo>
                      <a:cubicBezTo>
                        <a:pt x="14" y="14"/>
                        <a:pt x="18" y="12"/>
                        <a:pt x="18" y="12"/>
                      </a:cubicBezTo>
                      <a:cubicBezTo>
                        <a:pt x="15" y="11"/>
                        <a:pt x="11" y="14"/>
                        <a:pt x="8" y="12"/>
                      </a:cubicBezTo>
                      <a:cubicBezTo>
                        <a:pt x="2" y="9"/>
                        <a:pt x="13" y="10"/>
                        <a:pt x="13" y="10"/>
                      </a:cubicBezTo>
                      <a:cubicBezTo>
                        <a:pt x="13" y="10"/>
                        <a:pt x="12" y="9"/>
                        <a:pt x="12" y="9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4" y="7"/>
                        <a:pt x="11" y="8"/>
                        <a:pt x="11" y="8"/>
                      </a:cubicBezTo>
                      <a:cubicBezTo>
                        <a:pt x="10" y="7"/>
                        <a:pt x="12" y="6"/>
                        <a:pt x="10" y="6"/>
                      </a:cubicBezTo>
                      <a:cubicBezTo>
                        <a:pt x="9" y="6"/>
                        <a:pt x="7" y="7"/>
                        <a:pt x="6" y="6"/>
                      </a:cubicBezTo>
                      <a:cubicBezTo>
                        <a:pt x="6" y="5"/>
                        <a:pt x="4" y="6"/>
                        <a:pt x="3" y="5"/>
                      </a:cubicBezTo>
                      <a:cubicBezTo>
                        <a:pt x="0" y="0"/>
                        <a:pt x="7" y="2"/>
                        <a:pt x="9" y="2"/>
                      </a:cubicBezTo>
                      <a:cubicBezTo>
                        <a:pt x="11" y="1"/>
                        <a:pt x="14" y="0"/>
                        <a:pt x="16" y="1"/>
                      </a:cubicBezTo>
                      <a:cubicBezTo>
                        <a:pt x="19" y="2"/>
                        <a:pt x="14" y="7"/>
                        <a:pt x="18" y="5"/>
                      </a:cubicBezTo>
                      <a:cubicBezTo>
                        <a:pt x="19" y="5"/>
                        <a:pt x="21" y="3"/>
                        <a:pt x="22" y="4"/>
                      </a:cubicBezTo>
                      <a:cubicBezTo>
                        <a:pt x="23" y="5"/>
                        <a:pt x="24" y="7"/>
                        <a:pt x="25" y="7"/>
                      </a:cubicBezTo>
                      <a:cubicBezTo>
                        <a:pt x="26" y="7"/>
                        <a:pt x="29" y="6"/>
                        <a:pt x="30" y="7"/>
                      </a:cubicBezTo>
                      <a:cubicBezTo>
                        <a:pt x="32" y="8"/>
                        <a:pt x="32" y="11"/>
                        <a:pt x="33" y="12"/>
                      </a:cubicBezTo>
                      <a:cubicBezTo>
                        <a:pt x="34" y="14"/>
                        <a:pt x="36" y="15"/>
                        <a:pt x="34" y="16"/>
                      </a:cubicBezTo>
                      <a:cubicBezTo>
                        <a:pt x="33" y="18"/>
                        <a:pt x="30" y="18"/>
                        <a:pt x="28" y="17"/>
                      </a:cubicBezTo>
                      <a:cubicBezTo>
                        <a:pt x="27" y="16"/>
                        <a:pt x="31" y="19"/>
                        <a:pt x="28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3" name="Freeform 593">
                  <a:extLst>
                    <a:ext uri="{FF2B5EF4-FFF2-40B4-BE49-F238E27FC236}">
                      <a16:creationId xmlns:a16="http://schemas.microsoft.com/office/drawing/2014/main" id="{2E6AC904-9527-DF41-B829-C2D3425AE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4916" y="2528452"/>
                  <a:ext cx="111517" cy="55320"/>
                </a:xfrm>
                <a:custGeom>
                  <a:avLst/>
                  <a:gdLst>
                    <a:gd name="T0" fmla="*/ 8 w 11"/>
                    <a:gd name="T1" fmla="*/ 5 h 5"/>
                    <a:gd name="T2" fmla="*/ 4 w 11"/>
                    <a:gd name="T3" fmla="*/ 4 h 5"/>
                    <a:gd name="T4" fmla="*/ 2 w 11"/>
                    <a:gd name="T5" fmla="*/ 3 h 5"/>
                    <a:gd name="T6" fmla="*/ 7 w 11"/>
                    <a:gd name="T7" fmla="*/ 2 h 5"/>
                    <a:gd name="T8" fmla="*/ 8 w 1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8" y="5"/>
                      </a:moveTo>
                      <a:cubicBezTo>
                        <a:pt x="6" y="5"/>
                        <a:pt x="6" y="4"/>
                        <a:pt x="4" y="4"/>
                      </a:cubicBezTo>
                      <a:cubicBezTo>
                        <a:pt x="4" y="4"/>
                        <a:pt x="0" y="4"/>
                        <a:pt x="2" y="3"/>
                      </a:cubicBezTo>
                      <a:cubicBezTo>
                        <a:pt x="3" y="1"/>
                        <a:pt x="6" y="0"/>
                        <a:pt x="7" y="2"/>
                      </a:cubicBezTo>
                      <a:cubicBezTo>
                        <a:pt x="9" y="3"/>
                        <a:pt x="11" y="5"/>
                        <a:pt x="8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4" name="Freeform 594">
                  <a:extLst>
                    <a:ext uri="{FF2B5EF4-FFF2-40B4-BE49-F238E27FC236}">
                      <a16:creationId xmlns:a16="http://schemas.microsoft.com/office/drawing/2014/main" id="{B8F2289D-32A8-7647-B59D-5D39F9427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5526" y="2701782"/>
                  <a:ext cx="205612" cy="121701"/>
                </a:xfrm>
                <a:custGeom>
                  <a:avLst/>
                  <a:gdLst>
                    <a:gd name="T0" fmla="*/ 8 w 20"/>
                    <a:gd name="T1" fmla="*/ 7 h 11"/>
                    <a:gd name="T2" fmla="*/ 3 w 20"/>
                    <a:gd name="T3" fmla="*/ 5 h 11"/>
                    <a:gd name="T4" fmla="*/ 4 w 20"/>
                    <a:gd name="T5" fmla="*/ 3 h 11"/>
                    <a:gd name="T6" fmla="*/ 1 w 20"/>
                    <a:gd name="T7" fmla="*/ 1 h 11"/>
                    <a:gd name="T8" fmla="*/ 6 w 20"/>
                    <a:gd name="T9" fmla="*/ 1 h 11"/>
                    <a:gd name="T10" fmla="*/ 12 w 20"/>
                    <a:gd name="T11" fmla="*/ 3 h 11"/>
                    <a:gd name="T12" fmla="*/ 16 w 20"/>
                    <a:gd name="T13" fmla="*/ 3 h 11"/>
                    <a:gd name="T14" fmla="*/ 19 w 20"/>
                    <a:gd name="T15" fmla="*/ 4 h 11"/>
                    <a:gd name="T16" fmla="*/ 18 w 20"/>
                    <a:gd name="T17" fmla="*/ 8 h 11"/>
                    <a:gd name="T18" fmla="*/ 15 w 20"/>
                    <a:gd name="T19" fmla="*/ 10 h 11"/>
                    <a:gd name="T20" fmla="*/ 9 w 20"/>
                    <a:gd name="T21" fmla="*/ 11 h 11"/>
                    <a:gd name="T22" fmla="*/ 4 w 20"/>
                    <a:gd name="T23" fmla="*/ 8 h 11"/>
                    <a:gd name="T24" fmla="*/ 8 w 20"/>
                    <a:gd name="T25" fmla="*/ 7 h 11"/>
                    <a:gd name="T26" fmla="*/ 8 w 20"/>
                    <a:gd name="T2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1">
                      <a:moveTo>
                        <a:pt x="8" y="7"/>
                      </a:moveTo>
                      <a:cubicBezTo>
                        <a:pt x="6" y="7"/>
                        <a:pt x="4" y="6"/>
                        <a:pt x="3" y="5"/>
                      </a:cubicBezTo>
                      <a:cubicBezTo>
                        <a:pt x="0" y="4"/>
                        <a:pt x="4" y="3"/>
                        <a:pt x="4" y="3"/>
                      </a:cubicBezTo>
                      <a:cubicBezTo>
                        <a:pt x="4" y="2"/>
                        <a:pt x="2" y="1"/>
                        <a:pt x="1" y="1"/>
                      </a:cubicBezTo>
                      <a:cubicBezTo>
                        <a:pt x="1" y="0"/>
                        <a:pt x="6" y="1"/>
                        <a:pt x="6" y="1"/>
                      </a:cubicBezTo>
                      <a:cubicBezTo>
                        <a:pt x="8" y="1"/>
                        <a:pt x="10" y="2"/>
                        <a:pt x="12" y="3"/>
                      </a:cubicBezTo>
                      <a:cubicBezTo>
                        <a:pt x="14" y="3"/>
                        <a:pt x="15" y="3"/>
                        <a:pt x="16" y="3"/>
                      </a:cubicBezTo>
                      <a:cubicBezTo>
                        <a:pt x="17" y="3"/>
                        <a:pt x="20" y="4"/>
                        <a:pt x="19" y="4"/>
                      </a:cubicBezTo>
                      <a:cubicBezTo>
                        <a:pt x="17" y="6"/>
                        <a:pt x="16" y="5"/>
                        <a:pt x="18" y="8"/>
                      </a:cubicBezTo>
                      <a:cubicBezTo>
                        <a:pt x="19" y="9"/>
                        <a:pt x="16" y="9"/>
                        <a:pt x="15" y="10"/>
                      </a:cubicBezTo>
                      <a:cubicBezTo>
                        <a:pt x="13" y="10"/>
                        <a:pt x="11" y="11"/>
                        <a:pt x="9" y="11"/>
                      </a:cubicBezTo>
                      <a:cubicBezTo>
                        <a:pt x="8" y="10"/>
                        <a:pt x="4" y="9"/>
                        <a:pt x="4" y="8"/>
                      </a:cubicBezTo>
                      <a:cubicBezTo>
                        <a:pt x="4" y="8"/>
                        <a:pt x="10" y="7"/>
                        <a:pt x="8" y="7"/>
                      </a:cubicBezTo>
                      <a:cubicBezTo>
                        <a:pt x="5" y="6"/>
                        <a:pt x="10" y="7"/>
                        <a:pt x="8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5" name="Freeform 595">
                  <a:extLst>
                    <a:ext uri="{FF2B5EF4-FFF2-40B4-BE49-F238E27FC236}">
                      <a16:creationId xmlns:a16="http://schemas.microsoft.com/office/drawing/2014/main" id="{770DEA1C-C6FF-B143-8509-7BC25B2FE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0531" y="2812416"/>
                  <a:ext cx="181217" cy="55320"/>
                </a:xfrm>
                <a:custGeom>
                  <a:avLst/>
                  <a:gdLst>
                    <a:gd name="T0" fmla="*/ 14 w 18"/>
                    <a:gd name="T1" fmla="*/ 5 h 5"/>
                    <a:gd name="T2" fmla="*/ 16 w 18"/>
                    <a:gd name="T3" fmla="*/ 2 h 5"/>
                    <a:gd name="T4" fmla="*/ 13 w 18"/>
                    <a:gd name="T5" fmla="*/ 1 h 5"/>
                    <a:gd name="T6" fmla="*/ 3 w 18"/>
                    <a:gd name="T7" fmla="*/ 1 h 5"/>
                    <a:gd name="T8" fmla="*/ 4 w 18"/>
                    <a:gd name="T9" fmla="*/ 4 h 5"/>
                    <a:gd name="T10" fmla="*/ 14 w 18"/>
                    <a:gd name="T11" fmla="*/ 5 h 5"/>
                    <a:gd name="T12" fmla="*/ 14 w 18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5">
                      <a:moveTo>
                        <a:pt x="14" y="5"/>
                      </a:moveTo>
                      <a:cubicBezTo>
                        <a:pt x="14" y="4"/>
                        <a:pt x="18" y="2"/>
                        <a:pt x="16" y="2"/>
                      </a:cubicBezTo>
                      <a:cubicBezTo>
                        <a:pt x="15" y="1"/>
                        <a:pt x="14" y="1"/>
                        <a:pt x="13" y="1"/>
                      </a:cubicBezTo>
                      <a:cubicBezTo>
                        <a:pt x="10" y="1"/>
                        <a:pt x="6" y="0"/>
                        <a:pt x="3" y="1"/>
                      </a:cubicBezTo>
                      <a:cubicBezTo>
                        <a:pt x="0" y="1"/>
                        <a:pt x="1" y="4"/>
                        <a:pt x="4" y="4"/>
                      </a:cubicBezTo>
                      <a:cubicBezTo>
                        <a:pt x="7" y="4"/>
                        <a:pt x="11" y="5"/>
                        <a:pt x="14" y="5"/>
                      </a:cubicBezTo>
                      <a:cubicBezTo>
                        <a:pt x="16" y="4"/>
                        <a:pt x="12" y="5"/>
                        <a:pt x="14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6" name="Freeform 596">
                  <a:extLst>
                    <a:ext uri="{FF2B5EF4-FFF2-40B4-BE49-F238E27FC236}">
                      <a16:creationId xmlns:a16="http://schemas.microsoft.com/office/drawing/2014/main" id="{84F2F7D1-B764-254A-8925-66551E60B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0078" y="3059504"/>
                  <a:ext cx="170762" cy="121701"/>
                </a:xfrm>
                <a:custGeom>
                  <a:avLst/>
                  <a:gdLst>
                    <a:gd name="T0" fmla="*/ 7 w 17"/>
                    <a:gd name="T1" fmla="*/ 1 h 11"/>
                    <a:gd name="T2" fmla="*/ 1 w 17"/>
                    <a:gd name="T3" fmla="*/ 6 h 11"/>
                    <a:gd name="T4" fmla="*/ 10 w 17"/>
                    <a:gd name="T5" fmla="*/ 10 h 11"/>
                    <a:gd name="T6" fmla="*/ 15 w 17"/>
                    <a:gd name="T7" fmla="*/ 10 h 11"/>
                    <a:gd name="T8" fmla="*/ 15 w 17"/>
                    <a:gd name="T9" fmla="*/ 8 h 11"/>
                    <a:gd name="T10" fmla="*/ 16 w 17"/>
                    <a:gd name="T11" fmla="*/ 6 h 11"/>
                    <a:gd name="T12" fmla="*/ 7 w 17"/>
                    <a:gd name="T13" fmla="*/ 1 h 11"/>
                    <a:gd name="T14" fmla="*/ 7 w 17"/>
                    <a:gd name="T15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1">
                      <a:moveTo>
                        <a:pt x="7" y="1"/>
                      </a:moveTo>
                      <a:cubicBezTo>
                        <a:pt x="5" y="0"/>
                        <a:pt x="2" y="4"/>
                        <a:pt x="1" y="6"/>
                      </a:cubicBezTo>
                      <a:cubicBezTo>
                        <a:pt x="0" y="8"/>
                        <a:pt x="8" y="10"/>
                        <a:pt x="10" y="10"/>
                      </a:cubicBezTo>
                      <a:cubicBezTo>
                        <a:pt x="11" y="11"/>
                        <a:pt x="14" y="11"/>
                        <a:pt x="15" y="10"/>
                      </a:cubicBezTo>
                      <a:cubicBezTo>
                        <a:pt x="16" y="10"/>
                        <a:pt x="15" y="9"/>
                        <a:pt x="15" y="8"/>
                      </a:cubicBezTo>
                      <a:cubicBezTo>
                        <a:pt x="15" y="7"/>
                        <a:pt x="15" y="6"/>
                        <a:pt x="16" y="6"/>
                      </a:cubicBezTo>
                      <a:cubicBezTo>
                        <a:pt x="17" y="4"/>
                        <a:pt x="9" y="1"/>
                        <a:pt x="7" y="1"/>
                      </a:cubicBezTo>
                      <a:cubicBezTo>
                        <a:pt x="5" y="0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7" name="Freeform 597">
                  <a:extLst>
                    <a:ext uri="{FF2B5EF4-FFF2-40B4-BE49-F238E27FC236}">
                      <a16:creationId xmlns:a16="http://schemas.microsoft.com/office/drawing/2014/main" id="{2EBAD767-9205-E74F-8159-C1777A2E6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0230" y="3030002"/>
                  <a:ext cx="41820" cy="29502"/>
                </a:xfrm>
                <a:custGeom>
                  <a:avLst/>
                  <a:gdLst>
                    <a:gd name="T0" fmla="*/ 3 w 4"/>
                    <a:gd name="T1" fmla="*/ 2 h 3"/>
                    <a:gd name="T2" fmla="*/ 1 w 4"/>
                    <a:gd name="T3" fmla="*/ 1 h 3"/>
                    <a:gd name="T4" fmla="*/ 3 w 4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3" y="2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8" name="Freeform 598">
                  <a:extLst>
                    <a:ext uri="{FF2B5EF4-FFF2-40B4-BE49-F238E27FC236}">
                      <a16:creationId xmlns:a16="http://schemas.microsoft.com/office/drawing/2014/main" id="{CE3F3914-EC76-7C41-B604-3AF7A1D519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4933" y="2834544"/>
                  <a:ext cx="90610" cy="62692"/>
                </a:xfrm>
                <a:custGeom>
                  <a:avLst/>
                  <a:gdLst>
                    <a:gd name="T0" fmla="*/ 1 w 9"/>
                    <a:gd name="T1" fmla="*/ 5 h 6"/>
                    <a:gd name="T2" fmla="*/ 1 w 9"/>
                    <a:gd name="T3" fmla="*/ 1 h 6"/>
                    <a:gd name="T4" fmla="*/ 5 w 9"/>
                    <a:gd name="T5" fmla="*/ 1 h 6"/>
                    <a:gd name="T6" fmla="*/ 9 w 9"/>
                    <a:gd name="T7" fmla="*/ 3 h 6"/>
                    <a:gd name="T8" fmla="*/ 5 w 9"/>
                    <a:gd name="T9" fmla="*/ 5 h 6"/>
                    <a:gd name="T10" fmla="*/ 1 w 9"/>
                    <a:gd name="T11" fmla="*/ 5 h 6"/>
                    <a:gd name="T12" fmla="*/ 1 w 9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6">
                      <a:moveTo>
                        <a:pt x="1" y="5"/>
                      </a:moveTo>
                      <a:cubicBezTo>
                        <a:pt x="1" y="5"/>
                        <a:pt x="2" y="2"/>
                        <a:pt x="1" y="1"/>
                      </a:cubicBezTo>
                      <a:cubicBezTo>
                        <a:pt x="1" y="0"/>
                        <a:pt x="4" y="1"/>
                        <a:pt x="5" y="1"/>
                      </a:cubicBezTo>
                      <a:cubicBezTo>
                        <a:pt x="6" y="1"/>
                        <a:pt x="9" y="2"/>
                        <a:pt x="9" y="3"/>
                      </a:cubicBezTo>
                      <a:cubicBezTo>
                        <a:pt x="8" y="4"/>
                        <a:pt x="6" y="5"/>
                        <a:pt x="5" y="5"/>
                      </a:cubicBezTo>
                      <a:cubicBezTo>
                        <a:pt x="3" y="6"/>
                        <a:pt x="3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9" name="Freeform 599">
                  <a:extLst>
                    <a:ext uri="{FF2B5EF4-FFF2-40B4-BE49-F238E27FC236}">
                      <a16:creationId xmlns:a16="http://schemas.microsoft.com/office/drawing/2014/main" id="{8E93CD13-7D8A-0245-9617-A642881F7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3722" y="2930426"/>
                  <a:ext cx="31364" cy="44255"/>
                </a:xfrm>
                <a:custGeom>
                  <a:avLst/>
                  <a:gdLst>
                    <a:gd name="T0" fmla="*/ 2 w 3"/>
                    <a:gd name="T1" fmla="*/ 1 h 4"/>
                    <a:gd name="T2" fmla="*/ 1 w 3"/>
                    <a:gd name="T3" fmla="*/ 3 h 4"/>
                    <a:gd name="T4" fmla="*/ 2 w 3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cubicBezTo>
                        <a:pt x="0" y="0"/>
                        <a:pt x="0" y="3"/>
                        <a:pt x="1" y="3"/>
                      </a:cubicBezTo>
                      <a:cubicBezTo>
                        <a:pt x="2" y="4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0" name="Freeform 600">
                  <a:extLst>
                    <a:ext uri="{FF2B5EF4-FFF2-40B4-BE49-F238E27FC236}">
                      <a16:creationId xmlns:a16="http://schemas.microsoft.com/office/drawing/2014/main" id="{55AC1C78-602D-C74C-BDC2-D087F58D4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9165" y="2897239"/>
                  <a:ext cx="909578" cy="295030"/>
                </a:xfrm>
                <a:custGeom>
                  <a:avLst/>
                  <a:gdLst>
                    <a:gd name="T0" fmla="*/ 17 w 89"/>
                    <a:gd name="T1" fmla="*/ 7 h 27"/>
                    <a:gd name="T2" fmla="*/ 19 w 89"/>
                    <a:gd name="T3" fmla="*/ 4 h 27"/>
                    <a:gd name="T4" fmla="*/ 15 w 89"/>
                    <a:gd name="T5" fmla="*/ 2 h 27"/>
                    <a:gd name="T6" fmla="*/ 12 w 89"/>
                    <a:gd name="T7" fmla="*/ 2 h 27"/>
                    <a:gd name="T8" fmla="*/ 4 w 89"/>
                    <a:gd name="T9" fmla="*/ 1 h 27"/>
                    <a:gd name="T10" fmla="*/ 4 w 89"/>
                    <a:gd name="T11" fmla="*/ 3 h 27"/>
                    <a:gd name="T12" fmla="*/ 0 w 89"/>
                    <a:gd name="T13" fmla="*/ 4 h 27"/>
                    <a:gd name="T14" fmla="*/ 5 w 89"/>
                    <a:gd name="T15" fmla="*/ 5 h 27"/>
                    <a:gd name="T16" fmla="*/ 7 w 89"/>
                    <a:gd name="T17" fmla="*/ 6 h 27"/>
                    <a:gd name="T18" fmla="*/ 6 w 89"/>
                    <a:gd name="T19" fmla="*/ 7 h 27"/>
                    <a:gd name="T20" fmla="*/ 24 w 89"/>
                    <a:gd name="T21" fmla="*/ 13 h 27"/>
                    <a:gd name="T22" fmla="*/ 25 w 89"/>
                    <a:gd name="T23" fmla="*/ 16 h 27"/>
                    <a:gd name="T24" fmla="*/ 24 w 89"/>
                    <a:gd name="T25" fmla="*/ 21 h 27"/>
                    <a:gd name="T26" fmla="*/ 27 w 89"/>
                    <a:gd name="T27" fmla="*/ 25 h 27"/>
                    <a:gd name="T28" fmla="*/ 30 w 89"/>
                    <a:gd name="T29" fmla="*/ 24 h 27"/>
                    <a:gd name="T30" fmla="*/ 33 w 89"/>
                    <a:gd name="T31" fmla="*/ 26 h 27"/>
                    <a:gd name="T32" fmla="*/ 38 w 89"/>
                    <a:gd name="T33" fmla="*/ 26 h 27"/>
                    <a:gd name="T34" fmla="*/ 42 w 89"/>
                    <a:gd name="T35" fmla="*/ 23 h 27"/>
                    <a:gd name="T36" fmla="*/ 45 w 89"/>
                    <a:gd name="T37" fmla="*/ 26 h 27"/>
                    <a:gd name="T38" fmla="*/ 52 w 89"/>
                    <a:gd name="T39" fmla="*/ 27 h 27"/>
                    <a:gd name="T40" fmla="*/ 62 w 89"/>
                    <a:gd name="T41" fmla="*/ 27 h 27"/>
                    <a:gd name="T42" fmla="*/ 65 w 89"/>
                    <a:gd name="T43" fmla="*/ 27 h 27"/>
                    <a:gd name="T44" fmla="*/ 67 w 89"/>
                    <a:gd name="T45" fmla="*/ 24 h 27"/>
                    <a:gd name="T46" fmla="*/ 70 w 89"/>
                    <a:gd name="T47" fmla="*/ 25 h 27"/>
                    <a:gd name="T48" fmla="*/ 76 w 89"/>
                    <a:gd name="T49" fmla="*/ 27 h 27"/>
                    <a:gd name="T50" fmla="*/ 82 w 89"/>
                    <a:gd name="T51" fmla="*/ 26 h 27"/>
                    <a:gd name="T52" fmla="*/ 85 w 89"/>
                    <a:gd name="T53" fmla="*/ 24 h 27"/>
                    <a:gd name="T54" fmla="*/ 85 w 89"/>
                    <a:gd name="T55" fmla="*/ 22 h 27"/>
                    <a:gd name="T56" fmla="*/ 82 w 89"/>
                    <a:gd name="T57" fmla="*/ 22 h 27"/>
                    <a:gd name="T58" fmla="*/ 85 w 89"/>
                    <a:gd name="T59" fmla="*/ 17 h 27"/>
                    <a:gd name="T60" fmla="*/ 80 w 89"/>
                    <a:gd name="T61" fmla="*/ 16 h 27"/>
                    <a:gd name="T62" fmla="*/ 78 w 89"/>
                    <a:gd name="T63" fmla="*/ 14 h 27"/>
                    <a:gd name="T64" fmla="*/ 70 w 89"/>
                    <a:gd name="T65" fmla="*/ 14 h 27"/>
                    <a:gd name="T66" fmla="*/ 65 w 89"/>
                    <a:gd name="T67" fmla="*/ 14 h 27"/>
                    <a:gd name="T68" fmla="*/ 55 w 89"/>
                    <a:gd name="T69" fmla="*/ 17 h 27"/>
                    <a:gd name="T70" fmla="*/ 56 w 89"/>
                    <a:gd name="T71" fmla="*/ 18 h 27"/>
                    <a:gd name="T72" fmla="*/ 52 w 89"/>
                    <a:gd name="T73" fmla="*/ 18 h 27"/>
                    <a:gd name="T74" fmla="*/ 49 w 89"/>
                    <a:gd name="T75" fmla="*/ 16 h 27"/>
                    <a:gd name="T76" fmla="*/ 46 w 89"/>
                    <a:gd name="T77" fmla="*/ 17 h 27"/>
                    <a:gd name="T78" fmla="*/ 42 w 89"/>
                    <a:gd name="T79" fmla="*/ 16 h 27"/>
                    <a:gd name="T80" fmla="*/ 41 w 89"/>
                    <a:gd name="T81" fmla="*/ 18 h 27"/>
                    <a:gd name="T82" fmla="*/ 38 w 89"/>
                    <a:gd name="T83" fmla="*/ 16 h 27"/>
                    <a:gd name="T84" fmla="*/ 39 w 89"/>
                    <a:gd name="T85" fmla="*/ 14 h 27"/>
                    <a:gd name="T86" fmla="*/ 34 w 89"/>
                    <a:gd name="T87" fmla="*/ 12 h 27"/>
                    <a:gd name="T88" fmla="*/ 30 w 89"/>
                    <a:gd name="T89" fmla="*/ 13 h 27"/>
                    <a:gd name="T90" fmla="*/ 32 w 89"/>
                    <a:gd name="T91" fmla="*/ 12 h 27"/>
                    <a:gd name="T92" fmla="*/ 28 w 89"/>
                    <a:gd name="T93" fmla="*/ 9 h 27"/>
                    <a:gd name="T94" fmla="*/ 38 w 89"/>
                    <a:gd name="T95" fmla="*/ 10 h 27"/>
                    <a:gd name="T96" fmla="*/ 33 w 89"/>
                    <a:gd name="T97" fmla="*/ 7 h 27"/>
                    <a:gd name="T98" fmla="*/ 28 w 89"/>
                    <a:gd name="T99" fmla="*/ 7 h 27"/>
                    <a:gd name="T100" fmla="*/ 32 w 89"/>
                    <a:gd name="T101" fmla="*/ 6 h 27"/>
                    <a:gd name="T102" fmla="*/ 27 w 89"/>
                    <a:gd name="T103" fmla="*/ 5 h 27"/>
                    <a:gd name="T104" fmla="*/ 17 w 89"/>
                    <a:gd name="T105" fmla="*/ 7 h 27"/>
                    <a:gd name="T106" fmla="*/ 17 w 89"/>
                    <a:gd name="T107" fmla="*/ 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9" h="27">
                      <a:moveTo>
                        <a:pt x="17" y="7"/>
                      </a:moveTo>
                      <a:cubicBezTo>
                        <a:pt x="18" y="7"/>
                        <a:pt x="20" y="5"/>
                        <a:pt x="19" y="4"/>
                      </a:cubicBezTo>
                      <a:cubicBezTo>
                        <a:pt x="18" y="3"/>
                        <a:pt x="16" y="2"/>
                        <a:pt x="15" y="2"/>
                      </a:cubicBezTo>
                      <a:cubicBezTo>
                        <a:pt x="14" y="2"/>
                        <a:pt x="13" y="2"/>
                        <a:pt x="12" y="2"/>
                      </a:cubicBezTo>
                      <a:cubicBezTo>
                        <a:pt x="9" y="1"/>
                        <a:pt x="7" y="0"/>
                        <a:pt x="4" y="1"/>
                      </a:cubicBezTo>
                      <a:cubicBezTo>
                        <a:pt x="0" y="2"/>
                        <a:pt x="3" y="2"/>
                        <a:pt x="4" y="3"/>
                      </a:cubicBezTo>
                      <a:cubicBezTo>
                        <a:pt x="4" y="3"/>
                        <a:pt x="0" y="3"/>
                        <a:pt x="0" y="4"/>
                      </a:cubicBezTo>
                      <a:cubicBezTo>
                        <a:pt x="0" y="5"/>
                        <a:pt x="4" y="5"/>
                        <a:pt x="5" y="5"/>
                      </a:cubicBezTo>
                      <a:cubicBezTo>
                        <a:pt x="5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12" y="11"/>
                        <a:pt x="21" y="5"/>
                        <a:pt x="24" y="13"/>
                      </a:cubicBezTo>
                      <a:cubicBezTo>
                        <a:pt x="24" y="14"/>
                        <a:pt x="26" y="15"/>
                        <a:pt x="25" y="16"/>
                      </a:cubicBezTo>
                      <a:cubicBezTo>
                        <a:pt x="24" y="18"/>
                        <a:pt x="23" y="19"/>
                        <a:pt x="24" y="21"/>
                      </a:cubicBezTo>
                      <a:cubicBezTo>
                        <a:pt x="24" y="21"/>
                        <a:pt x="26" y="25"/>
                        <a:pt x="27" y="25"/>
                      </a:cubicBezTo>
                      <a:cubicBezTo>
                        <a:pt x="28" y="26"/>
                        <a:pt x="30" y="23"/>
                        <a:pt x="30" y="24"/>
                      </a:cubicBezTo>
                      <a:cubicBezTo>
                        <a:pt x="31" y="24"/>
                        <a:pt x="32" y="26"/>
                        <a:pt x="33" y="26"/>
                      </a:cubicBezTo>
                      <a:cubicBezTo>
                        <a:pt x="35" y="27"/>
                        <a:pt x="37" y="26"/>
                        <a:pt x="38" y="26"/>
                      </a:cubicBezTo>
                      <a:cubicBezTo>
                        <a:pt x="39" y="25"/>
                        <a:pt x="41" y="23"/>
                        <a:pt x="42" y="23"/>
                      </a:cubicBezTo>
                      <a:cubicBezTo>
                        <a:pt x="42" y="23"/>
                        <a:pt x="44" y="26"/>
                        <a:pt x="45" y="26"/>
                      </a:cubicBezTo>
                      <a:cubicBezTo>
                        <a:pt x="47" y="27"/>
                        <a:pt x="50" y="27"/>
                        <a:pt x="52" y="27"/>
                      </a:cubicBezTo>
                      <a:cubicBezTo>
                        <a:pt x="56" y="27"/>
                        <a:pt x="59" y="27"/>
                        <a:pt x="62" y="27"/>
                      </a:cubicBezTo>
                      <a:cubicBezTo>
                        <a:pt x="63" y="27"/>
                        <a:pt x="64" y="27"/>
                        <a:pt x="65" y="27"/>
                      </a:cubicBezTo>
                      <a:cubicBezTo>
                        <a:pt x="67" y="26"/>
                        <a:pt x="66" y="24"/>
                        <a:pt x="67" y="24"/>
                      </a:cubicBezTo>
                      <a:cubicBezTo>
                        <a:pt x="68" y="23"/>
                        <a:pt x="69" y="24"/>
                        <a:pt x="70" y="25"/>
                      </a:cubicBezTo>
                      <a:cubicBezTo>
                        <a:pt x="71" y="26"/>
                        <a:pt x="74" y="27"/>
                        <a:pt x="76" y="27"/>
                      </a:cubicBezTo>
                      <a:cubicBezTo>
                        <a:pt x="78" y="27"/>
                        <a:pt x="80" y="27"/>
                        <a:pt x="82" y="26"/>
                      </a:cubicBezTo>
                      <a:cubicBezTo>
                        <a:pt x="84" y="26"/>
                        <a:pt x="83" y="24"/>
                        <a:pt x="85" y="24"/>
                      </a:cubicBezTo>
                      <a:cubicBezTo>
                        <a:pt x="86" y="24"/>
                        <a:pt x="87" y="21"/>
                        <a:pt x="85" y="22"/>
                      </a:cubicBezTo>
                      <a:cubicBezTo>
                        <a:pt x="85" y="22"/>
                        <a:pt x="83" y="22"/>
                        <a:pt x="82" y="22"/>
                      </a:cubicBezTo>
                      <a:cubicBezTo>
                        <a:pt x="82" y="22"/>
                        <a:pt x="89" y="18"/>
                        <a:pt x="85" y="17"/>
                      </a:cubicBezTo>
                      <a:cubicBezTo>
                        <a:pt x="84" y="17"/>
                        <a:pt x="82" y="16"/>
                        <a:pt x="80" y="16"/>
                      </a:cubicBezTo>
                      <a:cubicBezTo>
                        <a:pt x="78" y="16"/>
                        <a:pt x="80" y="14"/>
                        <a:pt x="78" y="14"/>
                      </a:cubicBezTo>
                      <a:cubicBezTo>
                        <a:pt x="75" y="14"/>
                        <a:pt x="73" y="14"/>
                        <a:pt x="70" y="14"/>
                      </a:cubicBezTo>
                      <a:cubicBezTo>
                        <a:pt x="68" y="14"/>
                        <a:pt x="67" y="13"/>
                        <a:pt x="65" y="14"/>
                      </a:cubicBezTo>
                      <a:cubicBezTo>
                        <a:pt x="64" y="14"/>
                        <a:pt x="55" y="16"/>
                        <a:pt x="55" y="17"/>
                      </a:cubicBezTo>
                      <a:cubicBezTo>
                        <a:pt x="55" y="17"/>
                        <a:pt x="56" y="17"/>
                        <a:pt x="56" y="18"/>
                      </a:cubicBezTo>
                      <a:cubicBezTo>
                        <a:pt x="56" y="18"/>
                        <a:pt x="53" y="18"/>
                        <a:pt x="52" y="18"/>
                      </a:cubicBezTo>
                      <a:cubicBezTo>
                        <a:pt x="51" y="18"/>
                        <a:pt x="50" y="17"/>
                        <a:pt x="49" y="16"/>
                      </a:cubicBezTo>
                      <a:cubicBezTo>
                        <a:pt x="48" y="16"/>
                        <a:pt x="47" y="17"/>
                        <a:pt x="46" y="17"/>
                      </a:cubicBezTo>
                      <a:cubicBezTo>
                        <a:pt x="45" y="17"/>
                        <a:pt x="43" y="16"/>
                        <a:pt x="42" y="16"/>
                      </a:cubicBezTo>
                      <a:cubicBezTo>
                        <a:pt x="41" y="16"/>
                        <a:pt x="42" y="18"/>
                        <a:pt x="41" y="18"/>
                      </a:cubicBezTo>
                      <a:cubicBezTo>
                        <a:pt x="40" y="18"/>
                        <a:pt x="39" y="16"/>
                        <a:pt x="38" y="16"/>
                      </a:cubicBezTo>
                      <a:cubicBezTo>
                        <a:pt x="35" y="16"/>
                        <a:pt x="39" y="15"/>
                        <a:pt x="39" y="14"/>
                      </a:cubicBezTo>
                      <a:cubicBezTo>
                        <a:pt x="39" y="13"/>
                        <a:pt x="35" y="12"/>
                        <a:pt x="34" y="12"/>
                      </a:cubicBezTo>
                      <a:cubicBezTo>
                        <a:pt x="34" y="12"/>
                        <a:pt x="30" y="13"/>
                        <a:pt x="30" y="13"/>
                      </a:cubicBezTo>
                      <a:cubicBezTo>
                        <a:pt x="30" y="12"/>
                        <a:pt x="32" y="12"/>
                        <a:pt x="32" y="12"/>
                      </a:cubicBezTo>
                      <a:cubicBezTo>
                        <a:pt x="32" y="11"/>
                        <a:pt x="27" y="10"/>
                        <a:pt x="28" y="9"/>
                      </a:cubicBezTo>
                      <a:cubicBezTo>
                        <a:pt x="28" y="9"/>
                        <a:pt x="38" y="10"/>
                        <a:pt x="38" y="10"/>
                      </a:cubicBezTo>
                      <a:cubicBezTo>
                        <a:pt x="38" y="9"/>
                        <a:pt x="34" y="8"/>
                        <a:pt x="33" y="7"/>
                      </a:cubicBezTo>
                      <a:cubicBezTo>
                        <a:pt x="32" y="7"/>
                        <a:pt x="30" y="7"/>
                        <a:pt x="28" y="7"/>
                      </a:cubicBezTo>
                      <a:cubicBezTo>
                        <a:pt x="29" y="7"/>
                        <a:pt x="31" y="7"/>
                        <a:pt x="32" y="6"/>
                      </a:cubicBezTo>
                      <a:cubicBezTo>
                        <a:pt x="32" y="5"/>
                        <a:pt x="27" y="5"/>
                        <a:pt x="27" y="5"/>
                      </a:cubicBezTo>
                      <a:cubicBezTo>
                        <a:pt x="23" y="5"/>
                        <a:pt x="21" y="6"/>
                        <a:pt x="17" y="7"/>
                      </a:cubicBezTo>
                      <a:cubicBezTo>
                        <a:pt x="17" y="7"/>
                        <a:pt x="18" y="7"/>
                        <a:pt x="1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1" name="Freeform 601">
                  <a:extLst>
                    <a:ext uri="{FF2B5EF4-FFF2-40B4-BE49-F238E27FC236}">
                      <a16:creationId xmlns:a16="http://schemas.microsoft.com/office/drawing/2014/main" id="{12BF7D56-7909-924F-B983-422B63541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0078" y="2388314"/>
                  <a:ext cx="602900" cy="401977"/>
                </a:xfrm>
                <a:custGeom>
                  <a:avLst/>
                  <a:gdLst>
                    <a:gd name="T0" fmla="*/ 55 w 59"/>
                    <a:gd name="T1" fmla="*/ 21 h 37"/>
                    <a:gd name="T2" fmla="*/ 46 w 59"/>
                    <a:gd name="T3" fmla="*/ 20 h 37"/>
                    <a:gd name="T4" fmla="*/ 46 w 59"/>
                    <a:gd name="T5" fmla="*/ 18 h 37"/>
                    <a:gd name="T6" fmla="*/ 44 w 59"/>
                    <a:gd name="T7" fmla="*/ 15 h 37"/>
                    <a:gd name="T8" fmla="*/ 44 w 59"/>
                    <a:gd name="T9" fmla="*/ 11 h 37"/>
                    <a:gd name="T10" fmla="*/ 43 w 59"/>
                    <a:gd name="T11" fmla="*/ 15 h 37"/>
                    <a:gd name="T12" fmla="*/ 35 w 59"/>
                    <a:gd name="T13" fmla="*/ 10 h 37"/>
                    <a:gd name="T14" fmla="*/ 24 w 59"/>
                    <a:gd name="T15" fmla="*/ 2 h 37"/>
                    <a:gd name="T16" fmla="*/ 12 w 59"/>
                    <a:gd name="T17" fmla="*/ 1 h 37"/>
                    <a:gd name="T18" fmla="*/ 12 w 59"/>
                    <a:gd name="T19" fmla="*/ 3 h 37"/>
                    <a:gd name="T20" fmla="*/ 6 w 59"/>
                    <a:gd name="T21" fmla="*/ 5 h 37"/>
                    <a:gd name="T22" fmla="*/ 11 w 59"/>
                    <a:gd name="T23" fmla="*/ 9 h 37"/>
                    <a:gd name="T24" fmla="*/ 6 w 59"/>
                    <a:gd name="T25" fmla="*/ 9 h 37"/>
                    <a:gd name="T26" fmla="*/ 5 w 59"/>
                    <a:gd name="T27" fmla="*/ 11 h 37"/>
                    <a:gd name="T28" fmla="*/ 6 w 59"/>
                    <a:gd name="T29" fmla="*/ 14 h 37"/>
                    <a:gd name="T30" fmla="*/ 10 w 59"/>
                    <a:gd name="T31" fmla="*/ 14 h 37"/>
                    <a:gd name="T32" fmla="*/ 0 w 59"/>
                    <a:gd name="T33" fmla="*/ 15 h 37"/>
                    <a:gd name="T34" fmla="*/ 7 w 59"/>
                    <a:gd name="T35" fmla="*/ 20 h 37"/>
                    <a:gd name="T36" fmla="*/ 8 w 59"/>
                    <a:gd name="T37" fmla="*/ 23 h 37"/>
                    <a:gd name="T38" fmla="*/ 14 w 59"/>
                    <a:gd name="T39" fmla="*/ 23 h 37"/>
                    <a:gd name="T40" fmla="*/ 26 w 59"/>
                    <a:gd name="T41" fmla="*/ 23 h 37"/>
                    <a:gd name="T42" fmla="*/ 28 w 59"/>
                    <a:gd name="T43" fmla="*/ 24 h 37"/>
                    <a:gd name="T44" fmla="*/ 16 w 59"/>
                    <a:gd name="T45" fmla="*/ 25 h 37"/>
                    <a:gd name="T46" fmla="*/ 16 w 59"/>
                    <a:gd name="T47" fmla="*/ 30 h 37"/>
                    <a:gd name="T48" fmla="*/ 19 w 59"/>
                    <a:gd name="T49" fmla="*/ 33 h 37"/>
                    <a:gd name="T50" fmla="*/ 32 w 59"/>
                    <a:gd name="T51" fmla="*/ 35 h 37"/>
                    <a:gd name="T52" fmla="*/ 34 w 59"/>
                    <a:gd name="T53" fmla="*/ 36 h 37"/>
                    <a:gd name="T54" fmla="*/ 40 w 59"/>
                    <a:gd name="T55" fmla="*/ 35 h 37"/>
                    <a:gd name="T56" fmla="*/ 41 w 59"/>
                    <a:gd name="T57" fmla="*/ 35 h 37"/>
                    <a:gd name="T58" fmla="*/ 41 w 59"/>
                    <a:gd name="T59" fmla="*/ 29 h 37"/>
                    <a:gd name="T60" fmla="*/ 46 w 59"/>
                    <a:gd name="T61" fmla="*/ 30 h 37"/>
                    <a:gd name="T62" fmla="*/ 51 w 59"/>
                    <a:gd name="T63" fmla="*/ 28 h 37"/>
                    <a:gd name="T64" fmla="*/ 54 w 59"/>
                    <a:gd name="T65" fmla="*/ 26 h 37"/>
                    <a:gd name="T66" fmla="*/ 58 w 59"/>
                    <a:gd name="T6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9" h="37">
                      <a:moveTo>
                        <a:pt x="58" y="24"/>
                      </a:moveTo>
                      <a:cubicBezTo>
                        <a:pt x="58" y="22"/>
                        <a:pt x="56" y="22"/>
                        <a:pt x="55" y="21"/>
                      </a:cubicBezTo>
                      <a:cubicBezTo>
                        <a:pt x="54" y="20"/>
                        <a:pt x="53" y="22"/>
                        <a:pt x="52" y="21"/>
                      </a:cubicBezTo>
                      <a:cubicBezTo>
                        <a:pt x="50" y="19"/>
                        <a:pt x="48" y="21"/>
                        <a:pt x="46" y="20"/>
                      </a:cubicBezTo>
                      <a:cubicBezTo>
                        <a:pt x="46" y="20"/>
                        <a:pt x="48" y="19"/>
                        <a:pt x="48" y="18"/>
                      </a:cubicBezTo>
                      <a:cubicBezTo>
                        <a:pt x="48" y="18"/>
                        <a:pt x="46" y="18"/>
                        <a:pt x="46" y="18"/>
                      </a:cubicBezTo>
                      <a:cubicBezTo>
                        <a:pt x="46" y="17"/>
                        <a:pt x="47" y="17"/>
                        <a:pt x="47" y="16"/>
                      </a:cubicBezTo>
                      <a:cubicBezTo>
                        <a:pt x="47" y="15"/>
                        <a:pt x="44" y="16"/>
                        <a:pt x="44" y="15"/>
                      </a:cubicBezTo>
                      <a:cubicBezTo>
                        <a:pt x="43" y="15"/>
                        <a:pt x="45" y="14"/>
                        <a:pt x="45" y="14"/>
                      </a:cubicBezTo>
                      <a:cubicBezTo>
                        <a:pt x="46" y="13"/>
                        <a:pt x="44" y="12"/>
                        <a:pt x="44" y="11"/>
                      </a:cubicBezTo>
                      <a:cubicBezTo>
                        <a:pt x="43" y="10"/>
                        <a:pt x="38" y="11"/>
                        <a:pt x="38" y="11"/>
                      </a:cubicBezTo>
                      <a:cubicBezTo>
                        <a:pt x="38" y="12"/>
                        <a:pt x="43" y="14"/>
                        <a:pt x="43" y="15"/>
                      </a:cubicBezTo>
                      <a:cubicBezTo>
                        <a:pt x="42" y="16"/>
                        <a:pt x="39" y="14"/>
                        <a:pt x="38" y="13"/>
                      </a:cubicBezTo>
                      <a:cubicBezTo>
                        <a:pt x="36" y="12"/>
                        <a:pt x="39" y="10"/>
                        <a:pt x="35" y="10"/>
                      </a:cubicBezTo>
                      <a:cubicBezTo>
                        <a:pt x="33" y="10"/>
                        <a:pt x="30" y="10"/>
                        <a:pt x="29" y="8"/>
                      </a:cubicBezTo>
                      <a:cubicBezTo>
                        <a:pt x="28" y="6"/>
                        <a:pt x="26" y="3"/>
                        <a:pt x="24" y="2"/>
                      </a:cubicBezTo>
                      <a:cubicBezTo>
                        <a:pt x="21" y="1"/>
                        <a:pt x="18" y="0"/>
                        <a:pt x="16" y="0"/>
                      </a:cubicBezTo>
                      <a:cubicBezTo>
                        <a:pt x="15" y="0"/>
                        <a:pt x="10" y="0"/>
                        <a:pt x="12" y="1"/>
                      </a:cubicBezTo>
                      <a:cubicBezTo>
                        <a:pt x="13" y="1"/>
                        <a:pt x="17" y="2"/>
                        <a:pt x="17" y="2"/>
                      </a:cubicBezTo>
                      <a:cubicBezTo>
                        <a:pt x="17" y="4"/>
                        <a:pt x="13" y="3"/>
                        <a:pt x="12" y="3"/>
                      </a:cubicBezTo>
                      <a:cubicBezTo>
                        <a:pt x="12" y="3"/>
                        <a:pt x="13" y="4"/>
                        <a:pt x="13" y="4"/>
                      </a:cubicBezTo>
                      <a:cubicBezTo>
                        <a:pt x="13" y="5"/>
                        <a:pt x="7" y="2"/>
                        <a:pt x="6" y="5"/>
                      </a:cubicBezTo>
                      <a:cubicBezTo>
                        <a:pt x="6" y="5"/>
                        <a:pt x="11" y="7"/>
                        <a:pt x="12" y="7"/>
                      </a:cubicBezTo>
                      <a:cubicBezTo>
                        <a:pt x="10" y="6"/>
                        <a:pt x="11" y="9"/>
                        <a:pt x="11" y="9"/>
                      </a:cubicBezTo>
                      <a:cubicBezTo>
                        <a:pt x="11" y="10"/>
                        <a:pt x="4" y="7"/>
                        <a:pt x="3" y="8"/>
                      </a:cubicBezTo>
                      <a:cubicBezTo>
                        <a:pt x="3" y="7"/>
                        <a:pt x="6" y="8"/>
                        <a:pt x="6" y="9"/>
                      </a:cubicBezTo>
                      <a:cubicBezTo>
                        <a:pt x="6" y="8"/>
                        <a:pt x="4" y="9"/>
                        <a:pt x="4" y="9"/>
                      </a:cubicBezTo>
                      <a:cubicBezTo>
                        <a:pt x="3" y="10"/>
                        <a:pt x="5" y="11"/>
                        <a:pt x="5" y="11"/>
                      </a:cubicBezTo>
                      <a:cubicBezTo>
                        <a:pt x="6" y="12"/>
                        <a:pt x="2" y="12"/>
                        <a:pt x="1" y="12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8" y="14"/>
                        <a:pt x="10" y="13"/>
                        <a:pt x="12" y="13"/>
                      </a:cubicBezTo>
                      <a:cubicBezTo>
                        <a:pt x="12" y="13"/>
                        <a:pt x="10" y="14"/>
                        <a:pt x="10" y="14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1" y="16"/>
                        <a:pt x="0" y="15"/>
                        <a:pt x="0" y="15"/>
                      </a:cubicBezTo>
                      <a:cubicBezTo>
                        <a:pt x="0" y="15"/>
                        <a:pt x="2" y="18"/>
                        <a:pt x="2" y="18"/>
                      </a:cubicBezTo>
                      <a:cubicBezTo>
                        <a:pt x="3" y="19"/>
                        <a:pt x="7" y="21"/>
                        <a:pt x="7" y="20"/>
                      </a:cubicBezTo>
                      <a:cubicBezTo>
                        <a:pt x="7" y="21"/>
                        <a:pt x="5" y="20"/>
                        <a:pt x="6" y="22"/>
                      </a:cubicBezTo>
                      <a:cubicBezTo>
                        <a:pt x="6" y="22"/>
                        <a:pt x="7" y="23"/>
                        <a:pt x="8" y="23"/>
                      </a:cubicBezTo>
                      <a:cubicBezTo>
                        <a:pt x="9" y="24"/>
                        <a:pt x="10" y="23"/>
                        <a:pt x="11" y="23"/>
                      </a:cubicBezTo>
                      <a:cubicBezTo>
                        <a:pt x="12" y="22"/>
                        <a:pt x="13" y="24"/>
                        <a:pt x="14" y="23"/>
                      </a:cubicBezTo>
                      <a:cubicBezTo>
                        <a:pt x="17" y="22"/>
                        <a:pt x="19" y="21"/>
                        <a:pt x="21" y="22"/>
                      </a:cubicBezTo>
                      <a:cubicBezTo>
                        <a:pt x="23" y="23"/>
                        <a:pt x="24" y="23"/>
                        <a:pt x="26" y="23"/>
                      </a:cubicBezTo>
                      <a:cubicBezTo>
                        <a:pt x="25" y="23"/>
                        <a:pt x="23" y="23"/>
                        <a:pt x="21" y="23"/>
                      </a:cubicBezTo>
                      <a:cubicBezTo>
                        <a:pt x="23" y="23"/>
                        <a:pt x="27" y="23"/>
                        <a:pt x="28" y="24"/>
                      </a:cubicBezTo>
                      <a:cubicBezTo>
                        <a:pt x="28" y="24"/>
                        <a:pt x="23" y="25"/>
                        <a:pt x="23" y="25"/>
                      </a:cubicBezTo>
                      <a:cubicBezTo>
                        <a:pt x="21" y="25"/>
                        <a:pt x="18" y="25"/>
                        <a:pt x="16" y="25"/>
                      </a:cubicBezTo>
                      <a:cubicBezTo>
                        <a:pt x="16" y="26"/>
                        <a:pt x="12" y="27"/>
                        <a:pt x="13" y="27"/>
                      </a:cubicBezTo>
                      <a:cubicBezTo>
                        <a:pt x="14" y="28"/>
                        <a:pt x="15" y="28"/>
                        <a:pt x="16" y="30"/>
                      </a:cubicBezTo>
                      <a:cubicBezTo>
                        <a:pt x="16" y="32"/>
                        <a:pt x="22" y="30"/>
                        <a:pt x="23" y="32"/>
                      </a:cubicBezTo>
                      <a:cubicBezTo>
                        <a:pt x="23" y="32"/>
                        <a:pt x="19" y="32"/>
                        <a:pt x="19" y="33"/>
                      </a:cubicBezTo>
                      <a:cubicBezTo>
                        <a:pt x="20" y="34"/>
                        <a:pt x="25" y="36"/>
                        <a:pt x="26" y="36"/>
                      </a:cubicBezTo>
                      <a:cubicBezTo>
                        <a:pt x="26" y="36"/>
                        <a:pt x="32" y="36"/>
                        <a:pt x="32" y="35"/>
                      </a:cubicBezTo>
                      <a:cubicBezTo>
                        <a:pt x="32" y="35"/>
                        <a:pt x="31" y="35"/>
                        <a:pt x="31" y="35"/>
                      </a:cubicBezTo>
                      <a:cubicBezTo>
                        <a:pt x="31" y="33"/>
                        <a:pt x="35" y="36"/>
                        <a:pt x="34" y="36"/>
                      </a:cubicBezTo>
                      <a:cubicBezTo>
                        <a:pt x="35" y="36"/>
                        <a:pt x="33" y="33"/>
                        <a:pt x="33" y="32"/>
                      </a:cubicBezTo>
                      <a:cubicBezTo>
                        <a:pt x="35" y="31"/>
                        <a:pt x="37" y="37"/>
                        <a:pt x="40" y="35"/>
                      </a:cubicBezTo>
                      <a:cubicBezTo>
                        <a:pt x="41" y="34"/>
                        <a:pt x="39" y="32"/>
                        <a:pt x="40" y="32"/>
                      </a:cubicBezTo>
                      <a:cubicBezTo>
                        <a:pt x="41" y="32"/>
                        <a:pt x="41" y="34"/>
                        <a:pt x="41" y="35"/>
                      </a:cubicBezTo>
                      <a:cubicBezTo>
                        <a:pt x="42" y="35"/>
                        <a:pt x="43" y="31"/>
                        <a:pt x="42" y="31"/>
                      </a:cubicBezTo>
                      <a:cubicBezTo>
                        <a:pt x="42" y="30"/>
                        <a:pt x="42" y="29"/>
                        <a:pt x="41" y="29"/>
                      </a:cubicBezTo>
                      <a:cubicBezTo>
                        <a:pt x="41" y="28"/>
                        <a:pt x="42" y="26"/>
                        <a:pt x="43" y="27"/>
                      </a:cubicBezTo>
                      <a:cubicBezTo>
                        <a:pt x="44" y="28"/>
                        <a:pt x="43" y="32"/>
                        <a:pt x="46" y="30"/>
                      </a:cubicBezTo>
                      <a:cubicBezTo>
                        <a:pt x="47" y="29"/>
                        <a:pt x="50" y="25"/>
                        <a:pt x="52" y="27"/>
                      </a:cubicBezTo>
                      <a:cubicBezTo>
                        <a:pt x="53" y="27"/>
                        <a:pt x="51" y="28"/>
                        <a:pt x="51" y="28"/>
                      </a:cubicBezTo>
                      <a:cubicBezTo>
                        <a:pt x="51" y="28"/>
                        <a:pt x="56" y="27"/>
                        <a:pt x="56" y="27"/>
                      </a:cubicBezTo>
                      <a:cubicBezTo>
                        <a:pt x="56" y="27"/>
                        <a:pt x="54" y="27"/>
                        <a:pt x="54" y="26"/>
                      </a:cubicBezTo>
                      <a:cubicBezTo>
                        <a:pt x="54" y="25"/>
                        <a:pt x="59" y="25"/>
                        <a:pt x="58" y="24"/>
                      </a:cubicBezTo>
                      <a:cubicBezTo>
                        <a:pt x="58" y="22"/>
                        <a:pt x="58" y="25"/>
                        <a:pt x="58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2" name="Freeform 602">
                  <a:extLst>
                    <a:ext uri="{FF2B5EF4-FFF2-40B4-BE49-F238E27FC236}">
                      <a16:creationId xmlns:a16="http://schemas.microsoft.com/office/drawing/2014/main" id="{0B7A8922-4C68-4847-98D7-313F2AF16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4022" y="2141229"/>
                  <a:ext cx="1592632" cy="877710"/>
                </a:xfrm>
                <a:custGeom>
                  <a:avLst/>
                  <a:gdLst>
                    <a:gd name="T0" fmla="*/ 15 w 156"/>
                    <a:gd name="T1" fmla="*/ 77 h 81"/>
                    <a:gd name="T2" fmla="*/ 27 w 156"/>
                    <a:gd name="T3" fmla="*/ 76 h 81"/>
                    <a:gd name="T4" fmla="*/ 37 w 156"/>
                    <a:gd name="T5" fmla="*/ 78 h 81"/>
                    <a:gd name="T6" fmla="*/ 48 w 156"/>
                    <a:gd name="T7" fmla="*/ 77 h 81"/>
                    <a:gd name="T8" fmla="*/ 65 w 156"/>
                    <a:gd name="T9" fmla="*/ 76 h 81"/>
                    <a:gd name="T10" fmla="*/ 59 w 156"/>
                    <a:gd name="T11" fmla="*/ 70 h 81"/>
                    <a:gd name="T12" fmla="*/ 50 w 156"/>
                    <a:gd name="T13" fmla="*/ 65 h 81"/>
                    <a:gd name="T14" fmla="*/ 73 w 156"/>
                    <a:gd name="T15" fmla="*/ 61 h 81"/>
                    <a:gd name="T16" fmla="*/ 76 w 156"/>
                    <a:gd name="T17" fmla="*/ 55 h 81"/>
                    <a:gd name="T18" fmla="*/ 71 w 156"/>
                    <a:gd name="T19" fmla="*/ 50 h 81"/>
                    <a:gd name="T20" fmla="*/ 72 w 156"/>
                    <a:gd name="T21" fmla="*/ 48 h 81"/>
                    <a:gd name="T22" fmla="*/ 78 w 156"/>
                    <a:gd name="T23" fmla="*/ 45 h 81"/>
                    <a:gd name="T24" fmla="*/ 90 w 156"/>
                    <a:gd name="T25" fmla="*/ 44 h 81"/>
                    <a:gd name="T26" fmla="*/ 105 w 156"/>
                    <a:gd name="T27" fmla="*/ 37 h 81"/>
                    <a:gd name="T28" fmla="*/ 105 w 156"/>
                    <a:gd name="T29" fmla="*/ 32 h 81"/>
                    <a:gd name="T30" fmla="*/ 136 w 156"/>
                    <a:gd name="T31" fmla="*/ 21 h 81"/>
                    <a:gd name="T32" fmla="*/ 115 w 156"/>
                    <a:gd name="T33" fmla="*/ 23 h 81"/>
                    <a:gd name="T34" fmla="*/ 134 w 156"/>
                    <a:gd name="T35" fmla="*/ 18 h 81"/>
                    <a:gd name="T36" fmla="*/ 146 w 156"/>
                    <a:gd name="T37" fmla="*/ 10 h 81"/>
                    <a:gd name="T38" fmla="*/ 133 w 156"/>
                    <a:gd name="T39" fmla="*/ 5 h 81"/>
                    <a:gd name="T40" fmla="*/ 121 w 156"/>
                    <a:gd name="T41" fmla="*/ 5 h 81"/>
                    <a:gd name="T42" fmla="*/ 100 w 156"/>
                    <a:gd name="T43" fmla="*/ 2 h 81"/>
                    <a:gd name="T44" fmla="*/ 91 w 156"/>
                    <a:gd name="T45" fmla="*/ 5 h 81"/>
                    <a:gd name="T46" fmla="*/ 80 w 156"/>
                    <a:gd name="T47" fmla="*/ 8 h 81"/>
                    <a:gd name="T48" fmla="*/ 58 w 156"/>
                    <a:gd name="T49" fmla="*/ 4 h 81"/>
                    <a:gd name="T50" fmla="*/ 52 w 156"/>
                    <a:gd name="T51" fmla="*/ 5 h 81"/>
                    <a:gd name="T52" fmla="*/ 46 w 156"/>
                    <a:gd name="T53" fmla="*/ 10 h 81"/>
                    <a:gd name="T54" fmla="*/ 45 w 156"/>
                    <a:gd name="T55" fmla="*/ 12 h 81"/>
                    <a:gd name="T56" fmla="*/ 31 w 156"/>
                    <a:gd name="T57" fmla="*/ 10 h 81"/>
                    <a:gd name="T58" fmla="*/ 34 w 156"/>
                    <a:gd name="T59" fmla="*/ 16 h 81"/>
                    <a:gd name="T60" fmla="*/ 23 w 156"/>
                    <a:gd name="T61" fmla="*/ 16 h 81"/>
                    <a:gd name="T62" fmla="*/ 5 w 156"/>
                    <a:gd name="T63" fmla="*/ 17 h 81"/>
                    <a:gd name="T64" fmla="*/ 11 w 156"/>
                    <a:gd name="T65" fmla="*/ 21 h 81"/>
                    <a:gd name="T66" fmla="*/ 13 w 156"/>
                    <a:gd name="T67" fmla="*/ 26 h 81"/>
                    <a:gd name="T68" fmla="*/ 23 w 156"/>
                    <a:gd name="T69" fmla="*/ 27 h 81"/>
                    <a:gd name="T70" fmla="*/ 20 w 156"/>
                    <a:gd name="T71" fmla="*/ 31 h 81"/>
                    <a:gd name="T72" fmla="*/ 26 w 156"/>
                    <a:gd name="T73" fmla="*/ 30 h 81"/>
                    <a:gd name="T74" fmla="*/ 42 w 156"/>
                    <a:gd name="T75" fmla="*/ 30 h 81"/>
                    <a:gd name="T76" fmla="*/ 52 w 156"/>
                    <a:gd name="T77" fmla="*/ 31 h 81"/>
                    <a:gd name="T78" fmla="*/ 73 w 156"/>
                    <a:gd name="T79" fmla="*/ 21 h 81"/>
                    <a:gd name="T80" fmla="*/ 60 w 156"/>
                    <a:gd name="T81" fmla="*/ 31 h 81"/>
                    <a:gd name="T82" fmla="*/ 44 w 156"/>
                    <a:gd name="T83" fmla="*/ 35 h 81"/>
                    <a:gd name="T84" fmla="*/ 58 w 156"/>
                    <a:gd name="T85" fmla="*/ 42 h 81"/>
                    <a:gd name="T86" fmla="*/ 32 w 156"/>
                    <a:gd name="T87" fmla="*/ 39 h 81"/>
                    <a:gd name="T88" fmla="*/ 42 w 156"/>
                    <a:gd name="T89" fmla="*/ 50 h 81"/>
                    <a:gd name="T90" fmla="*/ 44 w 156"/>
                    <a:gd name="T91" fmla="*/ 52 h 81"/>
                    <a:gd name="T92" fmla="*/ 30 w 156"/>
                    <a:gd name="T93" fmla="*/ 52 h 81"/>
                    <a:gd name="T94" fmla="*/ 27 w 156"/>
                    <a:gd name="T95" fmla="*/ 59 h 81"/>
                    <a:gd name="T96" fmla="*/ 36 w 156"/>
                    <a:gd name="T97" fmla="*/ 57 h 81"/>
                    <a:gd name="T98" fmla="*/ 34 w 156"/>
                    <a:gd name="T99" fmla="*/ 60 h 81"/>
                    <a:gd name="T100" fmla="*/ 37 w 156"/>
                    <a:gd name="T101" fmla="*/ 65 h 81"/>
                    <a:gd name="T102" fmla="*/ 38 w 156"/>
                    <a:gd name="T103" fmla="*/ 68 h 81"/>
                    <a:gd name="T104" fmla="*/ 19 w 156"/>
                    <a:gd name="T105" fmla="*/ 6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6" h="81">
                      <a:moveTo>
                        <a:pt x="26" y="70"/>
                      </a:moveTo>
                      <a:cubicBezTo>
                        <a:pt x="22" y="70"/>
                        <a:pt x="17" y="70"/>
                        <a:pt x="13" y="71"/>
                      </a:cubicBezTo>
                      <a:cubicBezTo>
                        <a:pt x="11" y="72"/>
                        <a:pt x="11" y="75"/>
                        <a:pt x="12" y="76"/>
                      </a:cubicBezTo>
                      <a:cubicBezTo>
                        <a:pt x="13" y="77"/>
                        <a:pt x="15" y="78"/>
                        <a:pt x="15" y="77"/>
                      </a:cubicBezTo>
                      <a:cubicBezTo>
                        <a:pt x="17" y="77"/>
                        <a:pt x="16" y="76"/>
                        <a:pt x="17" y="75"/>
                      </a:cubicBezTo>
                      <a:cubicBezTo>
                        <a:pt x="17" y="75"/>
                        <a:pt x="17" y="78"/>
                        <a:pt x="17" y="78"/>
                      </a:cubicBezTo>
                      <a:cubicBezTo>
                        <a:pt x="19" y="78"/>
                        <a:pt x="22" y="78"/>
                        <a:pt x="24" y="78"/>
                      </a:cubicBezTo>
                      <a:cubicBezTo>
                        <a:pt x="26" y="78"/>
                        <a:pt x="26" y="76"/>
                        <a:pt x="27" y="76"/>
                      </a:cubicBezTo>
                      <a:cubicBezTo>
                        <a:pt x="29" y="76"/>
                        <a:pt x="27" y="78"/>
                        <a:pt x="27" y="78"/>
                      </a:cubicBezTo>
                      <a:cubicBezTo>
                        <a:pt x="27" y="78"/>
                        <a:pt x="37" y="79"/>
                        <a:pt x="37" y="78"/>
                      </a:cubicBezTo>
                      <a:cubicBezTo>
                        <a:pt x="37" y="78"/>
                        <a:pt x="35" y="77"/>
                        <a:pt x="34" y="76"/>
                      </a:cubicBezTo>
                      <a:cubicBezTo>
                        <a:pt x="34" y="76"/>
                        <a:pt x="38" y="77"/>
                        <a:pt x="37" y="78"/>
                      </a:cubicBezTo>
                      <a:cubicBezTo>
                        <a:pt x="38" y="77"/>
                        <a:pt x="37" y="76"/>
                        <a:pt x="38" y="76"/>
                      </a:cubicBezTo>
                      <a:cubicBezTo>
                        <a:pt x="38" y="76"/>
                        <a:pt x="40" y="77"/>
                        <a:pt x="41" y="77"/>
                      </a:cubicBezTo>
                      <a:cubicBezTo>
                        <a:pt x="43" y="79"/>
                        <a:pt x="41" y="76"/>
                        <a:pt x="42" y="75"/>
                      </a:cubicBezTo>
                      <a:cubicBezTo>
                        <a:pt x="42" y="75"/>
                        <a:pt x="48" y="78"/>
                        <a:pt x="48" y="77"/>
                      </a:cubicBezTo>
                      <a:cubicBezTo>
                        <a:pt x="48" y="76"/>
                        <a:pt x="46" y="76"/>
                        <a:pt x="46" y="75"/>
                      </a:cubicBezTo>
                      <a:cubicBezTo>
                        <a:pt x="46" y="75"/>
                        <a:pt x="53" y="76"/>
                        <a:pt x="53" y="76"/>
                      </a:cubicBezTo>
                      <a:cubicBezTo>
                        <a:pt x="57" y="76"/>
                        <a:pt x="52" y="79"/>
                        <a:pt x="52" y="80"/>
                      </a:cubicBezTo>
                      <a:cubicBezTo>
                        <a:pt x="52" y="81"/>
                        <a:pt x="64" y="76"/>
                        <a:pt x="65" y="76"/>
                      </a:cubicBezTo>
                      <a:cubicBezTo>
                        <a:pt x="67" y="76"/>
                        <a:pt x="72" y="73"/>
                        <a:pt x="68" y="72"/>
                      </a:cubicBezTo>
                      <a:cubicBezTo>
                        <a:pt x="66" y="71"/>
                        <a:pt x="63" y="73"/>
                        <a:pt x="61" y="72"/>
                      </a:cubicBezTo>
                      <a:cubicBezTo>
                        <a:pt x="61" y="72"/>
                        <a:pt x="63" y="70"/>
                        <a:pt x="63" y="70"/>
                      </a:cubicBezTo>
                      <a:cubicBezTo>
                        <a:pt x="63" y="69"/>
                        <a:pt x="60" y="70"/>
                        <a:pt x="59" y="70"/>
                      </a:cubicBezTo>
                      <a:cubicBezTo>
                        <a:pt x="57" y="70"/>
                        <a:pt x="56" y="68"/>
                        <a:pt x="54" y="68"/>
                      </a:cubicBezTo>
                      <a:cubicBezTo>
                        <a:pt x="53" y="69"/>
                        <a:pt x="50" y="70"/>
                        <a:pt x="48" y="69"/>
                      </a:cubicBezTo>
                      <a:cubicBezTo>
                        <a:pt x="49" y="69"/>
                        <a:pt x="50" y="69"/>
                        <a:pt x="51" y="69"/>
                      </a:cubicBezTo>
                      <a:cubicBezTo>
                        <a:pt x="52" y="68"/>
                        <a:pt x="50" y="66"/>
                        <a:pt x="50" y="65"/>
                      </a:cubicBezTo>
                      <a:cubicBezTo>
                        <a:pt x="50" y="67"/>
                        <a:pt x="59" y="68"/>
                        <a:pt x="60" y="68"/>
                      </a:cubicBezTo>
                      <a:cubicBezTo>
                        <a:pt x="61" y="68"/>
                        <a:pt x="63" y="68"/>
                        <a:pt x="65" y="68"/>
                      </a:cubicBezTo>
                      <a:cubicBezTo>
                        <a:pt x="67" y="68"/>
                        <a:pt x="69" y="65"/>
                        <a:pt x="68" y="64"/>
                      </a:cubicBezTo>
                      <a:cubicBezTo>
                        <a:pt x="65" y="61"/>
                        <a:pt x="71" y="61"/>
                        <a:pt x="73" y="61"/>
                      </a:cubicBezTo>
                      <a:cubicBezTo>
                        <a:pt x="74" y="61"/>
                        <a:pt x="79" y="61"/>
                        <a:pt x="80" y="60"/>
                      </a:cubicBezTo>
                      <a:cubicBezTo>
                        <a:pt x="80" y="60"/>
                        <a:pt x="75" y="58"/>
                        <a:pt x="75" y="58"/>
                      </a:cubicBezTo>
                      <a:cubicBezTo>
                        <a:pt x="77" y="57"/>
                        <a:pt x="81" y="59"/>
                        <a:pt x="82" y="57"/>
                      </a:cubicBezTo>
                      <a:cubicBezTo>
                        <a:pt x="83" y="56"/>
                        <a:pt x="77" y="55"/>
                        <a:pt x="76" y="55"/>
                      </a:cubicBezTo>
                      <a:cubicBezTo>
                        <a:pt x="77" y="55"/>
                        <a:pt x="84" y="54"/>
                        <a:pt x="85" y="53"/>
                      </a:cubicBezTo>
                      <a:cubicBezTo>
                        <a:pt x="87" y="52"/>
                        <a:pt x="77" y="50"/>
                        <a:pt x="77" y="51"/>
                      </a:cubicBezTo>
                      <a:cubicBezTo>
                        <a:pt x="77" y="50"/>
                        <a:pt x="79" y="50"/>
                        <a:pt x="79" y="50"/>
                      </a:cubicBezTo>
                      <a:cubicBezTo>
                        <a:pt x="79" y="49"/>
                        <a:pt x="72" y="50"/>
                        <a:pt x="71" y="50"/>
                      </a:cubicBezTo>
                      <a:cubicBezTo>
                        <a:pt x="69" y="50"/>
                        <a:pt x="68" y="51"/>
                        <a:pt x="66" y="52"/>
                      </a:cubicBezTo>
                      <a:cubicBezTo>
                        <a:pt x="67" y="52"/>
                        <a:pt x="70" y="49"/>
                        <a:pt x="68" y="49"/>
                      </a:cubicBezTo>
                      <a:cubicBezTo>
                        <a:pt x="68" y="49"/>
                        <a:pt x="64" y="49"/>
                        <a:pt x="64" y="48"/>
                      </a:cubicBezTo>
                      <a:cubicBezTo>
                        <a:pt x="64" y="48"/>
                        <a:pt x="71" y="48"/>
                        <a:pt x="72" y="48"/>
                      </a:cubicBezTo>
                      <a:cubicBezTo>
                        <a:pt x="71" y="48"/>
                        <a:pt x="68" y="47"/>
                        <a:pt x="68" y="47"/>
                      </a:cubicBezTo>
                      <a:cubicBezTo>
                        <a:pt x="69" y="46"/>
                        <a:pt x="72" y="48"/>
                        <a:pt x="74" y="47"/>
                      </a:cubicBezTo>
                      <a:cubicBezTo>
                        <a:pt x="73" y="47"/>
                        <a:pt x="69" y="46"/>
                        <a:pt x="69" y="46"/>
                      </a:cubicBezTo>
                      <a:cubicBezTo>
                        <a:pt x="69" y="45"/>
                        <a:pt x="77" y="46"/>
                        <a:pt x="78" y="45"/>
                      </a:cubicBezTo>
                      <a:cubicBezTo>
                        <a:pt x="78" y="45"/>
                        <a:pt x="75" y="44"/>
                        <a:pt x="75" y="44"/>
                      </a:cubicBezTo>
                      <a:cubicBezTo>
                        <a:pt x="74" y="44"/>
                        <a:pt x="77" y="44"/>
                        <a:pt x="77" y="44"/>
                      </a:cubicBezTo>
                      <a:cubicBezTo>
                        <a:pt x="79" y="45"/>
                        <a:pt x="80" y="46"/>
                        <a:pt x="82" y="46"/>
                      </a:cubicBezTo>
                      <a:cubicBezTo>
                        <a:pt x="84" y="46"/>
                        <a:pt x="87" y="45"/>
                        <a:pt x="90" y="44"/>
                      </a:cubicBezTo>
                      <a:cubicBezTo>
                        <a:pt x="98" y="43"/>
                        <a:pt x="85" y="42"/>
                        <a:pt x="84" y="40"/>
                      </a:cubicBezTo>
                      <a:cubicBezTo>
                        <a:pt x="84" y="39"/>
                        <a:pt x="93" y="40"/>
                        <a:pt x="94" y="41"/>
                      </a:cubicBezTo>
                      <a:cubicBezTo>
                        <a:pt x="96" y="42"/>
                        <a:pt x="97" y="42"/>
                        <a:pt x="100" y="41"/>
                      </a:cubicBezTo>
                      <a:cubicBezTo>
                        <a:pt x="101" y="41"/>
                        <a:pt x="106" y="39"/>
                        <a:pt x="105" y="37"/>
                      </a:cubicBezTo>
                      <a:cubicBezTo>
                        <a:pt x="105" y="36"/>
                        <a:pt x="94" y="41"/>
                        <a:pt x="97" y="36"/>
                      </a:cubicBezTo>
                      <a:cubicBezTo>
                        <a:pt x="96" y="37"/>
                        <a:pt x="101" y="37"/>
                        <a:pt x="101" y="37"/>
                      </a:cubicBezTo>
                      <a:cubicBezTo>
                        <a:pt x="104" y="37"/>
                        <a:pt x="106" y="36"/>
                        <a:pt x="108" y="36"/>
                      </a:cubicBezTo>
                      <a:cubicBezTo>
                        <a:pt x="108" y="35"/>
                        <a:pt x="105" y="32"/>
                        <a:pt x="105" y="32"/>
                      </a:cubicBezTo>
                      <a:cubicBezTo>
                        <a:pt x="106" y="32"/>
                        <a:pt x="107" y="33"/>
                        <a:pt x="107" y="34"/>
                      </a:cubicBezTo>
                      <a:cubicBezTo>
                        <a:pt x="108" y="35"/>
                        <a:pt x="110" y="34"/>
                        <a:pt x="111" y="34"/>
                      </a:cubicBezTo>
                      <a:cubicBezTo>
                        <a:pt x="114" y="32"/>
                        <a:pt x="116" y="30"/>
                        <a:pt x="119" y="29"/>
                      </a:cubicBezTo>
                      <a:cubicBezTo>
                        <a:pt x="121" y="28"/>
                        <a:pt x="136" y="22"/>
                        <a:pt x="136" y="21"/>
                      </a:cubicBezTo>
                      <a:cubicBezTo>
                        <a:pt x="136" y="20"/>
                        <a:pt x="123" y="23"/>
                        <a:pt x="122" y="23"/>
                      </a:cubicBezTo>
                      <a:cubicBezTo>
                        <a:pt x="119" y="24"/>
                        <a:pt x="116" y="24"/>
                        <a:pt x="112" y="25"/>
                      </a:cubicBezTo>
                      <a:cubicBezTo>
                        <a:pt x="112" y="25"/>
                        <a:pt x="108" y="25"/>
                        <a:pt x="108" y="25"/>
                      </a:cubicBezTo>
                      <a:cubicBezTo>
                        <a:pt x="108" y="24"/>
                        <a:pt x="114" y="24"/>
                        <a:pt x="115" y="23"/>
                      </a:cubicBezTo>
                      <a:cubicBezTo>
                        <a:pt x="116" y="23"/>
                        <a:pt x="123" y="22"/>
                        <a:pt x="123" y="21"/>
                      </a:cubicBezTo>
                      <a:cubicBezTo>
                        <a:pt x="123" y="22"/>
                        <a:pt x="113" y="20"/>
                        <a:pt x="114" y="19"/>
                      </a:cubicBezTo>
                      <a:cubicBezTo>
                        <a:pt x="114" y="19"/>
                        <a:pt x="126" y="20"/>
                        <a:pt x="127" y="19"/>
                      </a:cubicBezTo>
                      <a:cubicBezTo>
                        <a:pt x="129" y="19"/>
                        <a:pt x="132" y="18"/>
                        <a:pt x="134" y="18"/>
                      </a:cubicBezTo>
                      <a:cubicBezTo>
                        <a:pt x="135" y="18"/>
                        <a:pt x="137" y="18"/>
                        <a:pt x="138" y="18"/>
                      </a:cubicBezTo>
                      <a:cubicBezTo>
                        <a:pt x="142" y="17"/>
                        <a:pt x="146" y="16"/>
                        <a:pt x="149" y="15"/>
                      </a:cubicBezTo>
                      <a:cubicBezTo>
                        <a:pt x="149" y="15"/>
                        <a:pt x="156" y="11"/>
                        <a:pt x="153" y="10"/>
                      </a:cubicBezTo>
                      <a:cubicBezTo>
                        <a:pt x="151" y="10"/>
                        <a:pt x="148" y="10"/>
                        <a:pt x="146" y="10"/>
                      </a:cubicBezTo>
                      <a:cubicBezTo>
                        <a:pt x="145" y="9"/>
                        <a:pt x="143" y="10"/>
                        <a:pt x="143" y="9"/>
                      </a:cubicBezTo>
                      <a:cubicBezTo>
                        <a:pt x="143" y="7"/>
                        <a:pt x="141" y="7"/>
                        <a:pt x="141" y="5"/>
                      </a:cubicBezTo>
                      <a:cubicBezTo>
                        <a:pt x="141" y="5"/>
                        <a:pt x="137" y="6"/>
                        <a:pt x="136" y="6"/>
                      </a:cubicBezTo>
                      <a:cubicBezTo>
                        <a:pt x="135" y="5"/>
                        <a:pt x="134" y="3"/>
                        <a:pt x="133" y="5"/>
                      </a:cubicBezTo>
                      <a:cubicBezTo>
                        <a:pt x="133" y="5"/>
                        <a:pt x="127" y="6"/>
                        <a:pt x="126" y="6"/>
                      </a:cubicBezTo>
                      <a:cubicBezTo>
                        <a:pt x="124" y="7"/>
                        <a:pt x="122" y="7"/>
                        <a:pt x="120" y="7"/>
                      </a:cubicBezTo>
                      <a:cubicBezTo>
                        <a:pt x="120" y="7"/>
                        <a:pt x="116" y="7"/>
                        <a:pt x="116" y="7"/>
                      </a:cubicBezTo>
                      <a:cubicBezTo>
                        <a:pt x="116" y="6"/>
                        <a:pt x="120" y="6"/>
                        <a:pt x="121" y="5"/>
                      </a:cubicBezTo>
                      <a:cubicBezTo>
                        <a:pt x="123" y="5"/>
                        <a:pt x="125" y="4"/>
                        <a:pt x="126" y="3"/>
                      </a:cubicBezTo>
                      <a:cubicBezTo>
                        <a:pt x="124" y="6"/>
                        <a:pt x="103" y="0"/>
                        <a:pt x="102" y="2"/>
                      </a:cubicBezTo>
                      <a:cubicBezTo>
                        <a:pt x="102" y="3"/>
                        <a:pt x="104" y="3"/>
                        <a:pt x="105" y="4"/>
                      </a:cubicBezTo>
                      <a:cubicBezTo>
                        <a:pt x="105" y="5"/>
                        <a:pt x="100" y="2"/>
                        <a:pt x="100" y="2"/>
                      </a:cubicBezTo>
                      <a:cubicBezTo>
                        <a:pt x="98" y="1"/>
                        <a:pt x="95" y="2"/>
                        <a:pt x="94" y="2"/>
                      </a:cubicBezTo>
                      <a:cubicBezTo>
                        <a:pt x="93" y="2"/>
                        <a:pt x="90" y="2"/>
                        <a:pt x="91" y="3"/>
                      </a:cubicBezTo>
                      <a:cubicBezTo>
                        <a:pt x="92" y="4"/>
                        <a:pt x="94" y="7"/>
                        <a:pt x="95" y="6"/>
                      </a:cubicBezTo>
                      <a:cubicBezTo>
                        <a:pt x="95" y="7"/>
                        <a:pt x="91" y="6"/>
                        <a:pt x="91" y="5"/>
                      </a:cubicBezTo>
                      <a:cubicBezTo>
                        <a:pt x="88" y="5"/>
                        <a:pt x="87" y="2"/>
                        <a:pt x="85" y="2"/>
                      </a:cubicBezTo>
                      <a:cubicBezTo>
                        <a:pt x="81" y="2"/>
                        <a:pt x="78" y="2"/>
                        <a:pt x="75" y="2"/>
                      </a:cubicBezTo>
                      <a:cubicBezTo>
                        <a:pt x="70" y="3"/>
                        <a:pt x="73" y="4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0" y="8"/>
                        <a:pt x="77" y="10"/>
                        <a:pt x="77" y="10"/>
                      </a:cubicBezTo>
                      <a:cubicBezTo>
                        <a:pt x="76" y="10"/>
                        <a:pt x="78" y="9"/>
                        <a:pt x="78" y="9"/>
                      </a:cubicBezTo>
                      <a:cubicBezTo>
                        <a:pt x="78" y="8"/>
                        <a:pt x="71" y="4"/>
                        <a:pt x="70" y="4"/>
                      </a:cubicBezTo>
                      <a:cubicBezTo>
                        <a:pt x="66" y="4"/>
                        <a:pt x="62" y="3"/>
                        <a:pt x="58" y="4"/>
                      </a:cubicBezTo>
                      <a:cubicBezTo>
                        <a:pt x="58" y="4"/>
                        <a:pt x="60" y="6"/>
                        <a:pt x="61" y="6"/>
                      </a:cubicBezTo>
                      <a:cubicBezTo>
                        <a:pt x="62" y="6"/>
                        <a:pt x="64" y="7"/>
                        <a:pt x="66" y="6"/>
                      </a:cubicBezTo>
                      <a:cubicBezTo>
                        <a:pt x="64" y="7"/>
                        <a:pt x="61" y="8"/>
                        <a:pt x="59" y="7"/>
                      </a:cubicBezTo>
                      <a:cubicBezTo>
                        <a:pt x="58" y="7"/>
                        <a:pt x="51" y="4"/>
                        <a:pt x="52" y="5"/>
                      </a:cubicBezTo>
                      <a:cubicBezTo>
                        <a:pt x="52" y="4"/>
                        <a:pt x="57" y="10"/>
                        <a:pt x="53" y="9"/>
                      </a:cubicBezTo>
                      <a:cubicBezTo>
                        <a:pt x="52" y="8"/>
                        <a:pt x="49" y="7"/>
                        <a:pt x="47" y="8"/>
                      </a:cubicBezTo>
                      <a:cubicBezTo>
                        <a:pt x="48" y="8"/>
                        <a:pt x="51" y="9"/>
                        <a:pt x="51" y="9"/>
                      </a:cubicBezTo>
                      <a:cubicBezTo>
                        <a:pt x="50" y="10"/>
                        <a:pt x="46" y="8"/>
                        <a:pt x="46" y="10"/>
                      </a:cubicBezTo>
                      <a:cubicBezTo>
                        <a:pt x="46" y="11"/>
                        <a:pt x="50" y="12"/>
                        <a:pt x="51" y="13"/>
                      </a:cubicBezTo>
                      <a:cubicBezTo>
                        <a:pt x="54" y="13"/>
                        <a:pt x="61" y="14"/>
                        <a:pt x="61" y="17"/>
                      </a:cubicBezTo>
                      <a:cubicBezTo>
                        <a:pt x="61" y="16"/>
                        <a:pt x="54" y="15"/>
                        <a:pt x="52" y="14"/>
                      </a:cubicBezTo>
                      <a:cubicBezTo>
                        <a:pt x="50" y="14"/>
                        <a:pt x="47" y="11"/>
                        <a:pt x="45" y="12"/>
                      </a:cubicBezTo>
                      <a:cubicBezTo>
                        <a:pt x="45" y="12"/>
                        <a:pt x="48" y="14"/>
                        <a:pt x="48" y="14"/>
                      </a:cubicBezTo>
                      <a:cubicBezTo>
                        <a:pt x="48" y="14"/>
                        <a:pt x="45" y="15"/>
                        <a:pt x="45" y="14"/>
                      </a:cubicBezTo>
                      <a:cubicBezTo>
                        <a:pt x="43" y="13"/>
                        <a:pt x="42" y="12"/>
                        <a:pt x="40" y="11"/>
                      </a:cubicBezTo>
                      <a:cubicBezTo>
                        <a:pt x="39" y="10"/>
                        <a:pt x="31" y="10"/>
                        <a:pt x="31" y="10"/>
                      </a:cubicBezTo>
                      <a:cubicBezTo>
                        <a:pt x="31" y="11"/>
                        <a:pt x="34" y="11"/>
                        <a:pt x="31" y="12"/>
                      </a:cubicBezTo>
                      <a:cubicBezTo>
                        <a:pt x="30" y="12"/>
                        <a:pt x="25" y="14"/>
                        <a:pt x="25" y="14"/>
                      </a:cubicBezTo>
                      <a:cubicBezTo>
                        <a:pt x="26" y="14"/>
                        <a:pt x="29" y="13"/>
                        <a:pt x="29" y="13"/>
                      </a:cubicBezTo>
                      <a:cubicBezTo>
                        <a:pt x="30" y="14"/>
                        <a:pt x="34" y="16"/>
                        <a:pt x="34" y="16"/>
                      </a:cubicBezTo>
                      <a:cubicBezTo>
                        <a:pt x="34" y="16"/>
                        <a:pt x="31" y="15"/>
                        <a:pt x="31" y="16"/>
                      </a:cubicBezTo>
                      <a:cubicBezTo>
                        <a:pt x="31" y="16"/>
                        <a:pt x="32" y="19"/>
                        <a:pt x="30" y="17"/>
                      </a:cubicBezTo>
                      <a:cubicBezTo>
                        <a:pt x="29" y="16"/>
                        <a:pt x="28" y="14"/>
                        <a:pt x="26" y="15"/>
                      </a:cubicBezTo>
                      <a:cubicBezTo>
                        <a:pt x="25" y="15"/>
                        <a:pt x="24" y="17"/>
                        <a:pt x="23" y="16"/>
                      </a:cubicBezTo>
                      <a:cubicBezTo>
                        <a:pt x="22" y="15"/>
                        <a:pt x="21" y="14"/>
                        <a:pt x="19" y="14"/>
                      </a:cubicBezTo>
                      <a:cubicBezTo>
                        <a:pt x="18" y="14"/>
                        <a:pt x="15" y="15"/>
                        <a:pt x="14" y="16"/>
                      </a:cubicBezTo>
                      <a:cubicBezTo>
                        <a:pt x="12" y="17"/>
                        <a:pt x="13" y="18"/>
                        <a:pt x="10" y="17"/>
                      </a:cubicBezTo>
                      <a:cubicBezTo>
                        <a:pt x="8" y="16"/>
                        <a:pt x="7" y="17"/>
                        <a:pt x="5" y="17"/>
                      </a:cubicBezTo>
                      <a:cubicBezTo>
                        <a:pt x="4" y="18"/>
                        <a:pt x="0" y="18"/>
                        <a:pt x="0" y="19"/>
                      </a:cubicBezTo>
                      <a:cubicBezTo>
                        <a:pt x="0" y="21"/>
                        <a:pt x="9" y="19"/>
                        <a:pt x="9" y="20"/>
                      </a:cubicBezTo>
                      <a:cubicBezTo>
                        <a:pt x="9" y="21"/>
                        <a:pt x="6" y="21"/>
                        <a:pt x="5" y="22"/>
                      </a:cubicBezTo>
                      <a:cubicBezTo>
                        <a:pt x="5" y="21"/>
                        <a:pt x="10" y="21"/>
                        <a:pt x="11" y="21"/>
                      </a:cubicBezTo>
                      <a:cubicBezTo>
                        <a:pt x="12" y="21"/>
                        <a:pt x="17" y="21"/>
                        <a:pt x="17" y="21"/>
                      </a:cubicBezTo>
                      <a:cubicBezTo>
                        <a:pt x="17" y="21"/>
                        <a:pt x="15" y="22"/>
                        <a:pt x="14" y="22"/>
                      </a:cubicBezTo>
                      <a:cubicBezTo>
                        <a:pt x="12" y="22"/>
                        <a:pt x="11" y="22"/>
                        <a:pt x="9" y="24"/>
                      </a:cubicBezTo>
                      <a:cubicBezTo>
                        <a:pt x="5" y="26"/>
                        <a:pt x="12" y="26"/>
                        <a:pt x="13" y="26"/>
                      </a:cubicBezTo>
                      <a:cubicBezTo>
                        <a:pt x="17" y="27"/>
                        <a:pt x="20" y="27"/>
                        <a:pt x="24" y="26"/>
                      </a:cubicBezTo>
                      <a:cubicBezTo>
                        <a:pt x="26" y="25"/>
                        <a:pt x="31" y="22"/>
                        <a:pt x="34" y="24"/>
                      </a:cubicBezTo>
                      <a:cubicBezTo>
                        <a:pt x="34" y="24"/>
                        <a:pt x="29" y="26"/>
                        <a:pt x="29" y="26"/>
                      </a:cubicBezTo>
                      <a:cubicBezTo>
                        <a:pt x="27" y="26"/>
                        <a:pt x="25" y="26"/>
                        <a:pt x="23" y="27"/>
                      </a:cubicBezTo>
                      <a:cubicBezTo>
                        <a:pt x="22" y="27"/>
                        <a:pt x="20" y="27"/>
                        <a:pt x="18" y="27"/>
                      </a:cubicBezTo>
                      <a:cubicBezTo>
                        <a:pt x="16" y="28"/>
                        <a:pt x="14" y="27"/>
                        <a:pt x="12" y="28"/>
                      </a:cubicBezTo>
                      <a:cubicBezTo>
                        <a:pt x="13" y="28"/>
                        <a:pt x="16" y="29"/>
                        <a:pt x="16" y="29"/>
                      </a:cubicBezTo>
                      <a:cubicBezTo>
                        <a:pt x="17" y="30"/>
                        <a:pt x="18" y="31"/>
                        <a:pt x="20" y="31"/>
                      </a:cubicBezTo>
                      <a:cubicBezTo>
                        <a:pt x="24" y="31"/>
                        <a:pt x="26" y="28"/>
                        <a:pt x="30" y="27"/>
                      </a:cubicBezTo>
                      <a:cubicBezTo>
                        <a:pt x="31" y="27"/>
                        <a:pt x="44" y="26"/>
                        <a:pt x="44" y="25"/>
                      </a:cubicBezTo>
                      <a:cubicBezTo>
                        <a:pt x="44" y="26"/>
                        <a:pt x="38" y="26"/>
                        <a:pt x="37" y="26"/>
                      </a:cubicBezTo>
                      <a:cubicBezTo>
                        <a:pt x="34" y="27"/>
                        <a:pt x="29" y="28"/>
                        <a:pt x="26" y="30"/>
                      </a:cubicBezTo>
                      <a:cubicBezTo>
                        <a:pt x="23" y="33"/>
                        <a:pt x="32" y="32"/>
                        <a:pt x="33" y="32"/>
                      </a:cubicBezTo>
                      <a:cubicBezTo>
                        <a:pt x="35" y="32"/>
                        <a:pt x="37" y="33"/>
                        <a:pt x="39" y="31"/>
                      </a:cubicBezTo>
                      <a:cubicBezTo>
                        <a:pt x="40" y="31"/>
                        <a:pt x="40" y="30"/>
                        <a:pt x="40" y="29"/>
                      </a:cubicBezTo>
                      <a:cubicBezTo>
                        <a:pt x="41" y="29"/>
                        <a:pt x="42" y="29"/>
                        <a:pt x="42" y="30"/>
                      </a:cubicBezTo>
                      <a:cubicBezTo>
                        <a:pt x="42" y="30"/>
                        <a:pt x="42" y="30"/>
                        <a:pt x="41" y="30"/>
                      </a:cubicBezTo>
                      <a:cubicBezTo>
                        <a:pt x="43" y="30"/>
                        <a:pt x="48" y="28"/>
                        <a:pt x="50" y="29"/>
                      </a:cubicBezTo>
                      <a:cubicBezTo>
                        <a:pt x="49" y="28"/>
                        <a:pt x="44" y="32"/>
                        <a:pt x="43" y="32"/>
                      </a:cubicBezTo>
                      <a:cubicBezTo>
                        <a:pt x="44" y="33"/>
                        <a:pt x="50" y="31"/>
                        <a:pt x="52" y="31"/>
                      </a:cubicBezTo>
                      <a:cubicBezTo>
                        <a:pt x="55" y="31"/>
                        <a:pt x="58" y="30"/>
                        <a:pt x="61" y="28"/>
                      </a:cubicBezTo>
                      <a:cubicBezTo>
                        <a:pt x="62" y="27"/>
                        <a:pt x="62" y="25"/>
                        <a:pt x="62" y="25"/>
                      </a:cubicBezTo>
                      <a:cubicBezTo>
                        <a:pt x="64" y="25"/>
                        <a:pt x="64" y="25"/>
                        <a:pt x="65" y="24"/>
                      </a:cubicBezTo>
                      <a:cubicBezTo>
                        <a:pt x="66" y="24"/>
                        <a:pt x="73" y="20"/>
                        <a:pt x="73" y="21"/>
                      </a:cubicBezTo>
                      <a:cubicBezTo>
                        <a:pt x="73" y="21"/>
                        <a:pt x="69" y="24"/>
                        <a:pt x="69" y="24"/>
                      </a:cubicBezTo>
                      <a:cubicBezTo>
                        <a:pt x="68" y="25"/>
                        <a:pt x="64" y="27"/>
                        <a:pt x="64" y="28"/>
                      </a:cubicBezTo>
                      <a:cubicBezTo>
                        <a:pt x="64" y="29"/>
                        <a:pt x="75" y="28"/>
                        <a:pt x="75" y="29"/>
                      </a:cubicBezTo>
                      <a:cubicBezTo>
                        <a:pt x="75" y="28"/>
                        <a:pt x="60" y="32"/>
                        <a:pt x="60" y="31"/>
                      </a:cubicBezTo>
                      <a:cubicBezTo>
                        <a:pt x="60" y="31"/>
                        <a:pt x="69" y="32"/>
                        <a:pt x="68" y="32"/>
                      </a:cubicBezTo>
                      <a:cubicBezTo>
                        <a:pt x="68" y="33"/>
                        <a:pt x="64" y="33"/>
                        <a:pt x="63" y="33"/>
                      </a:cubicBezTo>
                      <a:cubicBezTo>
                        <a:pt x="61" y="33"/>
                        <a:pt x="58" y="33"/>
                        <a:pt x="56" y="34"/>
                      </a:cubicBezTo>
                      <a:cubicBezTo>
                        <a:pt x="52" y="34"/>
                        <a:pt x="48" y="34"/>
                        <a:pt x="44" y="35"/>
                      </a:cubicBezTo>
                      <a:cubicBezTo>
                        <a:pt x="43" y="35"/>
                        <a:pt x="43" y="36"/>
                        <a:pt x="45" y="36"/>
                      </a:cubicBezTo>
                      <a:cubicBezTo>
                        <a:pt x="46" y="37"/>
                        <a:pt x="49" y="38"/>
                        <a:pt x="50" y="39"/>
                      </a:cubicBezTo>
                      <a:cubicBezTo>
                        <a:pt x="52" y="41"/>
                        <a:pt x="50" y="43"/>
                        <a:pt x="53" y="43"/>
                      </a:cubicBezTo>
                      <a:cubicBezTo>
                        <a:pt x="54" y="42"/>
                        <a:pt x="57" y="43"/>
                        <a:pt x="58" y="42"/>
                      </a:cubicBezTo>
                      <a:cubicBezTo>
                        <a:pt x="49" y="47"/>
                        <a:pt x="44" y="36"/>
                        <a:pt x="37" y="36"/>
                      </a:cubicBezTo>
                      <a:cubicBezTo>
                        <a:pt x="35" y="36"/>
                        <a:pt x="26" y="34"/>
                        <a:pt x="26" y="36"/>
                      </a:cubicBezTo>
                      <a:cubicBezTo>
                        <a:pt x="26" y="36"/>
                        <a:pt x="25" y="38"/>
                        <a:pt x="25" y="38"/>
                      </a:cubicBezTo>
                      <a:cubicBezTo>
                        <a:pt x="26" y="38"/>
                        <a:pt x="32" y="38"/>
                        <a:pt x="32" y="39"/>
                      </a:cubicBezTo>
                      <a:cubicBezTo>
                        <a:pt x="32" y="39"/>
                        <a:pt x="26" y="39"/>
                        <a:pt x="26" y="41"/>
                      </a:cubicBezTo>
                      <a:cubicBezTo>
                        <a:pt x="26" y="42"/>
                        <a:pt x="32" y="42"/>
                        <a:pt x="34" y="43"/>
                      </a:cubicBezTo>
                      <a:cubicBezTo>
                        <a:pt x="35" y="44"/>
                        <a:pt x="36" y="45"/>
                        <a:pt x="37" y="46"/>
                      </a:cubicBezTo>
                      <a:cubicBezTo>
                        <a:pt x="38" y="48"/>
                        <a:pt x="40" y="49"/>
                        <a:pt x="42" y="50"/>
                      </a:cubicBezTo>
                      <a:cubicBezTo>
                        <a:pt x="44" y="51"/>
                        <a:pt x="45" y="51"/>
                        <a:pt x="47" y="50"/>
                      </a:cubicBezTo>
                      <a:cubicBezTo>
                        <a:pt x="48" y="50"/>
                        <a:pt x="50" y="49"/>
                        <a:pt x="51" y="50"/>
                      </a:cubicBezTo>
                      <a:cubicBezTo>
                        <a:pt x="51" y="50"/>
                        <a:pt x="50" y="52"/>
                        <a:pt x="50" y="52"/>
                      </a:cubicBezTo>
                      <a:cubicBezTo>
                        <a:pt x="48" y="52"/>
                        <a:pt x="45" y="51"/>
                        <a:pt x="44" y="52"/>
                      </a:cubicBezTo>
                      <a:cubicBezTo>
                        <a:pt x="44" y="51"/>
                        <a:pt x="48" y="54"/>
                        <a:pt x="48" y="54"/>
                      </a:cubicBezTo>
                      <a:cubicBezTo>
                        <a:pt x="48" y="55"/>
                        <a:pt x="43" y="53"/>
                        <a:pt x="43" y="53"/>
                      </a:cubicBezTo>
                      <a:cubicBezTo>
                        <a:pt x="40" y="51"/>
                        <a:pt x="38" y="51"/>
                        <a:pt x="35" y="51"/>
                      </a:cubicBezTo>
                      <a:cubicBezTo>
                        <a:pt x="33" y="51"/>
                        <a:pt x="32" y="51"/>
                        <a:pt x="30" y="52"/>
                      </a:cubicBezTo>
                      <a:cubicBezTo>
                        <a:pt x="28" y="53"/>
                        <a:pt x="27" y="52"/>
                        <a:pt x="26" y="53"/>
                      </a:cubicBezTo>
                      <a:cubicBezTo>
                        <a:pt x="25" y="54"/>
                        <a:pt x="25" y="55"/>
                        <a:pt x="23" y="55"/>
                      </a:cubicBezTo>
                      <a:cubicBezTo>
                        <a:pt x="22" y="56"/>
                        <a:pt x="21" y="59"/>
                        <a:pt x="23" y="59"/>
                      </a:cubicBezTo>
                      <a:cubicBezTo>
                        <a:pt x="25" y="59"/>
                        <a:pt x="27" y="58"/>
                        <a:pt x="27" y="59"/>
                      </a:cubicBezTo>
                      <a:cubicBezTo>
                        <a:pt x="28" y="61"/>
                        <a:pt x="32" y="60"/>
                        <a:pt x="32" y="59"/>
                      </a:cubicBezTo>
                      <a:cubicBezTo>
                        <a:pt x="33" y="59"/>
                        <a:pt x="35" y="56"/>
                        <a:pt x="35" y="55"/>
                      </a:cubicBezTo>
                      <a:cubicBezTo>
                        <a:pt x="35" y="56"/>
                        <a:pt x="35" y="56"/>
                        <a:pt x="35" y="57"/>
                      </a:cubicBezTo>
                      <a:cubicBezTo>
                        <a:pt x="35" y="57"/>
                        <a:pt x="36" y="57"/>
                        <a:pt x="36" y="57"/>
                      </a:cubicBezTo>
                      <a:cubicBezTo>
                        <a:pt x="36" y="57"/>
                        <a:pt x="35" y="58"/>
                        <a:pt x="35" y="59"/>
                      </a:cubicBezTo>
                      <a:cubicBezTo>
                        <a:pt x="35" y="59"/>
                        <a:pt x="35" y="59"/>
                        <a:pt x="36" y="59"/>
                      </a:cubicBezTo>
                      <a:cubicBezTo>
                        <a:pt x="36" y="59"/>
                        <a:pt x="33" y="60"/>
                        <a:pt x="34" y="60"/>
                      </a:cubicBezTo>
                      <a:cubicBezTo>
                        <a:pt x="34" y="60"/>
                        <a:pt x="34" y="60"/>
                        <a:pt x="34" y="60"/>
                      </a:cubicBezTo>
                      <a:cubicBezTo>
                        <a:pt x="34" y="61"/>
                        <a:pt x="31" y="60"/>
                        <a:pt x="30" y="61"/>
                      </a:cubicBezTo>
                      <a:cubicBezTo>
                        <a:pt x="31" y="61"/>
                        <a:pt x="35" y="61"/>
                        <a:pt x="36" y="62"/>
                      </a:cubicBezTo>
                      <a:cubicBezTo>
                        <a:pt x="36" y="62"/>
                        <a:pt x="31" y="65"/>
                        <a:pt x="32" y="65"/>
                      </a:cubicBezTo>
                      <a:cubicBezTo>
                        <a:pt x="32" y="66"/>
                        <a:pt x="37" y="65"/>
                        <a:pt x="37" y="65"/>
                      </a:cubicBezTo>
                      <a:cubicBezTo>
                        <a:pt x="37" y="65"/>
                        <a:pt x="36" y="65"/>
                        <a:pt x="36" y="65"/>
                      </a:cubicBezTo>
                      <a:cubicBezTo>
                        <a:pt x="36" y="66"/>
                        <a:pt x="41" y="65"/>
                        <a:pt x="42" y="64"/>
                      </a:cubicBezTo>
                      <a:cubicBezTo>
                        <a:pt x="42" y="64"/>
                        <a:pt x="46" y="59"/>
                        <a:pt x="47" y="60"/>
                      </a:cubicBezTo>
                      <a:cubicBezTo>
                        <a:pt x="48" y="61"/>
                        <a:pt x="40" y="67"/>
                        <a:pt x="38" y="68"/>
                      </a:cubicBezTo>
                      <a:cubicBezTo>
                        <a:pt x="35" y="68"/>
                        <a:pt x="33" y="68"/>
                        <a:pt x="30" y="66"/>
                      </a:cubicBezTo>
                      <a:cubicBezTo>
                        <a:pt x="28" y="65"/>
                        <a:pt x="28" y="63"/>
                        <a:pt x="26" y="63"/>
                      </a:cubicBezTo>
                      <a:cubicBezTo>
                        <a:pt x="24" y="62"/>
                        <a:pt x="22" y="62"/>
                        <a:pt x="20" y="62"/>
                      </a:cubicBezTo>
                      <a:cubicBezTo>
                        <a:pt x="17" y="62"/>
                        <a:pt x="17" y="63"/>
                        <a:pt x="19" y="65"/>
                      </a:cubicBezTo>
                      <a:cubicBezTo>
                        <a:pt x="20" y="66"/>
                        <a:pt x="20" y="67"/>
                        <a:pt x="22" y="67"/>
                      </a:cubicBezTo>
                      <a:cubicBezTo>
                        <a:pt x="25" y="67"/>
                        <a:pt x="22" y="67"/>
                        <a:pt x="22" y="68"/>
                      </a:cubicBezTo>
                      <a:cubicBezTo>
                        <a:pt x="22" y="68"/>
                        <a:pt x="26" y="70"/>
                        <a:pt x="26" y="7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3" name="Freeform 604">
                  <a:extLst>
                    <a:ext uri="{FF2B5EF4-FFF2-40B4-BE49-F238E27FC236}">
                      <a16:creationId xmlns:a16="http://schemas.microsoft.com/office/drawing/2014/main" id="{BC431C2F-BD73-E149-AEAE-56F569585F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809" y="2628024"/>
                  <a:ext cx="142883" cy="55320"/>
                </a:xfrm>
                <a:custGeom>
                  <a:avLst/>
                  <a:gdLst>
                    <a:gd name="T0" fmla="*/ 13 w 14"/>
                    <a:gd name="T1" fmla="*/ 4 h 5"/>
                    <a:gd name="T2" fmla="*/ 11 w 14"/>
                    <a:gd name="T3" fmla="*/ 2 h 5"/>
                    <a:gd name="T4" fmla="*/ 8 w 14"/>
                    <a:gd name="T5" fmla="*/ 2 h 5"/>
                    <a:gd name="T6" fmla="*/ 1 w 14"/>
                    <a:gd name="T7" fmla="*/ 1 h 5"/>
                    <a:gd name="T8" fmla="*/ 2 w 14"/>
                    <a:gd name="T9" fmla="*/ 2 h 5"/>
                    <a:gd name="T10" fmla="*/ 0 w 14"/>
                    <a:gd name="T11" fmla="*/ 3 h 5"/>
                    <a:gd name="T12" fmla="*/ 3 w 14"/>
                    <a:gd name="T13" fmla="*/ 3 h 5"/>
                    <a:gd name="T14" fmla="*/ 8 w 14"/>
                    <a:gd name="T15" fmla="*/ 4 h 5"/>
                    <a:gd name="T16" fmla="*/ 13 w 14"/>
                    <a:gd name="T17" fmla="*/ 4 h 5"/>
                    <a:gd name="T18" fmla="*/ 13 w 14"/>
                    <a:gd name="T1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5">
                      <a:moveTo>
                        <a:pt x="13" y="4"/>
                      </a:moveTo>
                      <a:cubicBezTo>
                        <a:pt x="12" y="3"/>
                        <a:pt x="13" y="3"/>
                        <a:pt x="11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2"/>
                        <a:pt x="2" y="2"/>
                      </a:cubicBezTo>
                      <a:cubicBezTo>
                        <a:pt x="2" y="3"/>
                        <a:pt x="0" y="4"/>
                        <a:pt x="0" y="3"/>
                      </a:cubicBezTo>
                      <a:cubicBezTo>
                        <a:pt x="0" y="4"/>
                        <a:pt x="2" y="3"/>
                        <a:pt x="3" y="3"/>
                      </a:cubicBezTo>
                      <a:cubicBezTo>
                        <a:pt x="4" y="3"/>
                        <a:pt x="6" y="4"/>
                        <a:pt x="8" y="4"/>
                      </a:cubicBezTo>
                      <a:cubicBezTo>
                        <a:pt x="9" y="4"/>
                        <a:pt x="13" y="4"/>
                        <a:pt x="13" y="4"/>
                      </a:cubicBezTo>
                      <a:cubicBezTo>
                        <a:pt x="12" y="3"/>
                        <a:pt x="14" y="5"/>
                        <a:pt x="1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4" name="Freeform 605">
                  <a:extLst>
                    <a:ext uri="{FF2B5EF4-FFF2-40B4-BE49-F238E27FC236}">
                      <a16:creationId xmlns:a16="http://schemas.microsoft.com/office/drawing/2014/main" id="{F866D8B2-7BA3-3E4F-B03B-AAB534086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2522" y="2672276"/>
                  <a:ext cx="59247" cy="22128"/>
                </a:xfrm>
                <a:custGeom>
                  <a:avLst/>
                  <a:gdLst>
                    <a:gd name="T0" fmla="*/ 5 w 6"/>
                    <a:gd name="T1" fmla="*/ 1 h 2"/>
                    <a:gd name="T2" fmla="*/ 2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4" y="2"/>
                        <a:pt x="0" y="0"/>
                        <a:pt x="2" y="0"/>
                      </a:cubicBezTo>
                      <a:cubicBezTo>
                        <a:pt x="3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5" name="Freeform 606">
                  <a:extLst>
                    <a:ext uri="{FF2B5EF4-FFF2-40B4-BE49-F238E27FC236}">
                      <a16:creationId xmlns:a16="http://schemas.microsoft.com/office/drawing/2014/main" id="{436367D2-78A6-A046-9FE8-96FB37164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7379" y="3007874"/>
                  <a:ext cx="59247" cy="33193"/>
                </a:xfrm>
                <a:custGeom>
                  <a:avLst/>
                  <a:gdLst>
                    <a:gd name="T0" fmla="*/ 4 w 6"/>
                    <a:gd name="T1" fmla="*/ 1 h 3"/>
                    <a:gd name="T2" fmla="*/ 1 w 6"/>
                    <a:gd name="T3" fmla="*/ 2 h 3"/>
                    <a:gd name="T4" fmla="*/ 4 w 6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4" y="1"/>
                      </a:moveTo>
                      <a:cubicBezTo>
                        <a:pt x="3" y="0"/>
                        <a:pt x="0" y="2"/>
                        <a:pt x="1" y="2"/>
                      </a:cubicBezTo>
                      <a:cubicBezTo>
                        <a:pt x="2" y="3"/>
                        <a:pt x="6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6" name="Freeform 607">
                  <a:extLst>
                    <a:ext uri="{FF2B5EF4-FFF2-40B4-BE49-F238E27FC236}">
                      <a16:creationId xmlns:a16="http://schemas.microsoft.com/office/drawing/2014/main" id="{2F6767D6-CD2F-E443-9433-18261579D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2862" y="4512521"/>
                  <a:ext cx="52274" cy="44255"/>
                </a:xfrm>
                <a:custGeom>
                  <a:avLst/>
                  <a:gdLst>
                    <a:gd name="T0" fmla="*/ 4 w 5"/>
                    <a:gd name="T1" fmla="*/ 1 h 4"/>
                    <a:gd name="T2" fmla="*/ 1 w 5"/>
                    <a:gd name="T3" fmla="*/ 4 h 4"/>
                    <a:gd name="T4" fmla="*/ 4 w 5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3" y="0"/>
                        <a:pt x="0" y="4"/>
                        <a:pt x="1" y="4"/>
                      </a:cubicBezTo>
                      <a:cubicBezTo>
                        <a:pt x="1" y="4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7" name="Freeform 608">
                  <a:extLst>
                    <a:ext uri="{FF2B5EF4-FFF2-40B4-BE49-F238E27FC236}">
                      <a16:creationId xmlns:a16="http://schemas.microsoft.com/office/drawing/2014/main" id="{C0094972-ABC5-0A48-8480-669D86360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050" y="4501456"/>
                  <a:ext cx="10457" cy="1106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8" name="Freeform 609">
                  <a:extLst>
                    <a:ext uri="{FF2B5EF4-FFF2-40B4-BE49-F238E27FC236}">
                      <a16:creationId xmlns:a16="http://schemas.microsoft.com/office/drawing/2014/main" id="{64D302E0-8760-2141-8F17-A7825D850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041" y="4512521"/>
                  <a:ext cx="69700" cy="66379"/>
                </a:xfrm>
                <a:custGeom>
                  <a:avLst/>
                  <a:gdLst>
                    <a:gd name="T0" fmla="*/ 5 w 7"/>
                    <a:gd name="T1" fmla="*/ 2 h 6"/>
                    <a:gd name="T2" fmla="*/ 1 w 7"/>
                    <a:gd name="T3" fmla="*/ 2 h 6"/>
                    <a:gd name="T4" fmla="*/ 5 w 7"/>
                    <a:gd name="T5" fmla="*/ 2 h 6"/>
                    <a:gd name="T6" fmla="*/ 5 w 7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5" y="2"/>
                      </a:moveTo>
                      <a:cubicBezTo>
                        <a:pt x="7" y="0"/>
                        <a:pt x="2" y="0"/>
                        <a:pt x="1" y="2"/>
                      </a:cubicBezTo>
                      <a:cubicBezTo>
                        <a:pt x="0" y="3"/>
                        <a:pt x="4" y="5"/>
                        <a:pt x="5" y="2"/>
                      </a:cubicBezTo>
                      <a:cubicBezTo>
                        <a:pt x="6" y="1"/>
                        <a:pt x="3" y="6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9" name="Freeform 614">
                  <a:extLst>
                    <a:ext uri="{FF2B5EF4-FFF2-40B4-BE49-F238E27FC236}">
                      <a16:creationId xmlns:a16="http://schemas.microsoft.com/office/drawing/2014/main" id="{8A424195-A626-0A48-9733-F0E3D8F7A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4850" y="9941052"/>
                  <a:ext cx="104549" cy="95888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0" name="Freeform 615">
                  <a:extLst>
                    <a:ext uri="{FF2B5EF4-FFF2-40B4-BE49-F238E27FC236}">
                      <a16:creationId xmlns:a16="http://schemas.microsoft.com/office/drawing/2014/main" id="{F05E102A-F557-1E48-8BB4-07041EC63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31" y="5574626"/>
                  <a:ext cx="73184" cy="33193"/>
                </a:xfrm>
                <a:custGeom>
                  <a:avLst/>
                  <a:gdLst>
                    <a:gd name="T0" fmla="*/ 7 w 7"/>
                    <a:gd name="T1" fmla="*/ 1 h 3"/>
                    <a:gd name="T2" fmla="*/ 1 w 7"/>
                    <a:gd name="T3" fmla="*/ 0 h 3"/>
                    <a:gd name="T4" fmla="*/ 7 w 7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7" y="1"/>
                      </a:moveTo>
                      <a:cubicBezTo>
                        <a:pt x="7" y="0"/>
                        <a:pt x="0" y="0"/>
                        <a:pt x="1" y="0"/>
                      </a:cubicBezTo>
                      <a:cubicBezTo>
                        <a:pt x="2" y="0"/>
                        <a:pt x="6" y="3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1" name="Freeform 616">
                  <a:extLst>
                    <a:ext uri="{FF2B5EF4-FFF2-40B4-BE49-F238E27FC236}">
                      <a16:creationId xmlns:a16="http://schemas.microsoft.com/office/drawing/2014/main" id="{A1574184-396A-A34C-BC37-FA195661A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002" y="11401441"/>
                  <a:ext cx="184705" cy="173330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2" name="Freeform 617">
                  <a:extLst>
                    <a:ext uri="{FF2B5EF4-FFF2-40B4-BE49-F238E27FC236}">
                      <a16:creationId xmlns:a16="http://schemas.microsoft.com/office/drawing/2014/main" id="{BCB0DCF5-433C-AB43-9021-1307F33D5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2847" y="11379319"/>
                  <a:ext cx="306678" cy="250772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3" name="Freeform 618">
                  <a:extLst>
                    <a:ext uri="{FF2B5EF4-FFF2-40B4-BE49-F238E27FC236}">
                      <a16:creationId xmlns:a16="http://schemas.microsoft.com/office/drawing/2014/main" id="{34AC78FC-8E76-E345-88CC-A85BA26B5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054" y="7621385"/>
                  <a:ext cx="777151" cy="597432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4" name="Freeform 619">
                  <a:extLst>
                    <a:ext uri="{FF2B5EF4-FFF2-40B4-BE49-F238E27FC236}">
                      <a16:creationId xmlns:a16="http://schemas.microsoft.com/office/drawing/2014/main" id="{8CB1B794-B2C2-EF48-B061-E4299BBA78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7864" y="7783652"/>
                  <a:ext cx="264855" cy="413040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5" name="Freeform 620">
                  <a:extLst>
                    <a:ext uri="{FF2B5EF4-FFF2-40B4-BE49-F238E27FC236}">
                      <a16:creationId xmlns:a16="http://schemas.microsoft.com/office/drawing/2014/main" id="{01113A21-0468-0C4B-8AF6-B75C6EAE3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98628" y="7912727"/>
                  <a:ext cx="226522" cy="250772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6" name="Freeform 621">
                  <a:extLst>
                    <a:ext uri="{FF2B5EF4-FFF2-40B4-BE49-F238E27FC236}">
                      <a16:creationId xmlns:a16="http://schemas.microsoft.com/office/drawing/2014/main" id="{2A086AB4-DA81-DA43-9AF1-C0F82672D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333" y="7934858"/>
                  <a:ext cx="163794" cy="195460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7" name="Freeform 622">
                  <a:extLst>
                    <a:ext uri="{FF2B5EF4-FFF2-40B4-BE49-F238E27FC236}">
                      <a16:creationId xmlns:a16="http://schemas.microsoft.com/office/drawing/2014/main" id="{7E84F791-6AFF-FC41-A64C-C00B4AEAC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31" y="7566069"/>
                  <a:ext cx="825940" cy="910903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8" name="Freeform 623">
                  <a:extLst>
                    <a:ext uri="{FF2B5EF4-FFF2-40B4-BE49-F238E27FC236}">
                      <a16:creationId xmlns:a16="http://schemas.microsoft.com/office/drawing/2014/main" id="{EFD2B2E6-5EC4-A541-B843-5F77F5AF9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4648" y="8174565"/>
                  <a:ext cx="285766" cy="357725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9" name="Freeform 624">
                  <a:extLst>
                    <a:ext uri="{FF2B5EF4-FFF2-40B4-BE49-F238E27FC236}">
                      <a16:creationId xmlns:a16="http://schemas.microsoft.com/office/drawing/2014/main" id="{AAF72C8B-8DAF-9B4E-8CB9-6BA32CBA5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3284" y="8240948"/>
                  <a:ext cx="655175" cy="1028915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0" name="Freeform 625">
                  <a:extLst>
                    <a:ext uri="{FF2B5EF4-FFF2-40B4-BE49-F238E27FC236}">
                      <a16:creationId xmlns:a16="http://schemas.microsoft.com/office/drawing/2014/main" id="{C4CA15B2-6370-5949-BB8D-4ECD3E769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2537" y="9203480"/>
                  <a:ext cx="446075" cy="2297540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1" name="Freeform 626">
                  <a:extLst>
                    <a:ext uri="{FF2B5EF4-FFF2-40B4-BE49-F238E27FC236}">
                      <a16:creationId xmlns:a16="http://schemas.microsoft.com/office/drawing/2014/main" id="{46AE7043-465B-8C47-AA77-22B4D755B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5729" y="8760935"/>
                  <a:ext cx="655175" cy="756013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2" name="Freeform 627">
                  <a:extLst>
                    <a:ext uri="{FF2B5EF4-FFF2-40B4-BE49-F238E27FC236}">
                      <a16:creationId xmlns:a16="http://schemas.microsoft.com/office/drawing/2014/main" id="{F20EC668-854D-A243-B102-C5A0B4CA0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65137" y="9299363"/>
                  <a:ext cx="460016" cy="479422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3" name="Freeform 628">
                  <a:extLst>
                    <a:ext uri="{FF2B5EF4-FFF2-40B4-BE49-F238E27FC236}">
                      <a16:creationId xmlns:a16="http://schemas.microsoft.com/office/drawing/2014/main" id="{504165AA-7B21-B744-B16C-0E7E37FB22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83147" y="7968044"/>
                  <a:ext cx="2031735" cy="2179527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4" name="Freeform 629">
                  <a:extLst>
                    <a:ext uri="{FF2B5EF4-FFF2-40B4-BE49-F238E27FC236}">
                      <a16:creationId xmlns:a16="http://schemas.microsoft.com/office/drawing/2014/main" id="{7F5CD4A6-0CAB-4C4A-B94C-A523EBDE5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0749" y="9918925"/>
                  <a:ext cx="275312" cy="302405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5" name="Freeform 630">
                  <a:extLst>
                    <a:ext uri="{FF2B5EF4-FFF2-40B4-BE49-F238E27FC236}">
                      <a16:creationId xmlns:a16="http://schemas.microsoft.com/office/drawing/2014/main" id="{8DBBBDC7-3ECC-BF4A-BF90-FC6A83D8E9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3147" y="9443189"/>
                  <a:ext cx="1052459" cy="1936127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6" name="Freeform 631">
                  <a:extLst>
                    <a:ext uri="{FF2B5EF4-FFF2-40B4-BE49-F238E27FC236}">
                      <a16:creationId xmlns:a16="http://schemas.microsoft.com/office/drawing/2014/main" id="{744C05A5-8E9B-BE49-A81B-B570195CC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0091" y="7403805"/>
                  <a:ext cx="223040" cy="261837"/>
                </a:xfrm>
                <a:custGeom>
                  <a:avLst/>
                  <a:gdLst>
                    <a:gd name="T0" fmla="*/ 15 w 22"/>
                    <a:gd name="T1" fmla="*/ 23 h 24"/>
                    <a:gd name="T2" fmla="*/ 19 w 22"/>
                    <a:gd name="T3" fmla="*/ 24 h 24"/>
                    <a:gd name="T4" fmla="*/ 19 w 22"/>
                    <a:gd name="T5" fmla="*/ 17 h 24"/>
                    <a:gd name="T6" fmla="*/ 20 w 22"/>
                    <a:gd name="T7" fmla="*/ 10 h 24"/>
                    <a:gd name="T8" fmla="*/ 21 w 22"/>
                    <a:gd name="T9" fmla="*/ 7 h 24"/>
                    <a:gd name="T10" fmla="*/ 22 w 22"/>
                    <a:gd name="T11" fmla="*/ 3 h 24"/>
                    <a:gd name="T12" fmla="*/ 17 w 22"/>
                    <a:gd name="T13" fmla="*/ 4 h 24"/>
                    <a:gd name="T14" fmla="*/ 12 w 22"/>
                    <a:gd name="T15" fmla="*/ 5 h 24"/>
                    <a:gd name="T16" fmla="*/ 9 w 22"/>
                    <a:gd name="T17" fmla="*/ 8 h 24"/>
                    <a:gd name="T18" fmla="*/ 4 w 22"/>
                    <a:gd name="T19" fmla="*/ 9 h 24"/>
                    <a:gd name="T20" fmla="*/ 3 w 22"/>
                    <a:gd name="T21" fmla="*/ 12 h 24"/>
                    <a:gd name="T22" fmla="*/ 0 w 22"/>
                    <a:gd name="T23" fmla="*/ 13 h 24"/>
                    <a:gd name="T24" fmla="*/ 6 w 22"/>
                    <a:gd name="T25" fmla="*/ 19 h 24"/>
                    <a:gd name="T26" fmla="*/ 11 w 22"/>
                    <a:gd name="T27" fmla="*/ 22 h 24"/>
                    <a:gd name="T28" fmla="*/ 15 w 22"/>
                    <a:gd name="T29" fmla="*/ 23 h 24"/>
                    <a:gd name="T30" fmla="*/ 15 w 22"/>
                    <a:gd name="T31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24">
                      <a:moveTo>
                        <a:pt x="15" y="23"/>
                      </a:moveTo>
                      <a:cubicBezTo>
                        <a:pt x="16" y="24"/>
                        <a:pt x="17" y="24"/>
                        <a:pt x="19" y="24"/>
                      </a:cubicBezTo>
                      <a:cubicBezTo>
                        <a:pt x="17" y="21"/>
                        <a:pt x="19" y="20"/>
                        <a:pt x="19" y="17"/>
                      </a:cubicBezTo>
                      <a:cubicBezTo>
                        <a:pt x="19" y="15"/>
                        <a:pt x="20" y="12"/>
                        <a:pt x="20" y="10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5"/>
                        <a:pt x="22" y="3"/>
                      </a:cubicBezTo>
                      <a:cubicBezTo>
                        <a:pt x="22" y="0"/>
                        <a:pt x="18" y="4"/>
                        <a:pt x="17" y="4"/>
                      </a:cubicBezTo>
                      <a:cubicBezTo>
                        <a:pt x="15" y="4"/>
                        <a:pt x="14" y="3"/>
                        <a:pt x="12" y="5"/>
                      </a:cubicBezTo>
                      <a:cubicBezTo>
                        <a:pt x="12" y="5"/>
                        <a:pt x="10" y="9"/>
                        <a:pt x="9" y="8"/>
                      </a:cubicBezTo>
                      <a:cubicBezTo>
                        <a:pt x="7" y="8"/>
                        <a:pt x="6" y="8"/>
                        <a:pt x="4" y="9"/>
                      </a:cubicBezTo>
                      <a:cubicBezTo>
                        <a:pt x="4" y="10"/>
                        <a:pt x="4" y="12"/>
                        <a:pt x="3" y="12"/>
                      </a:cubicBezTo>
                      <a:cubicBezTo>
                        <a:pt x="3" y="13"/>
                        <a:pt x="1" y="13"/>
                        <a:pt x="0" y="13"/>
                      </a:cubicBezTo>
                      <a:cubicBezTo>
                        <a:pt x="2" y="15"/>
                        <a:pt x="4" y="18"/>
                        <a:pt x="6" y="19"/>
                      </a:cubicBezTo>
                      <a:cubicBezTo>
                        <a:pt x="7" y="21"/>
                        <a:pt x="9" y="22"/>
                        <a:pt x="11" y="22"/>
                      </a:cubicBezTo>
                      <a:cubicBezTo>
                        <a:pt x="12" y="22"/>
                        <a:pt x="14" y="22"/>
                        <a:pt x="15" y="23"/>
                      </a:cubicBezTo>
                      <a:cubicBezTo>
                        <a:pt x="16" y="23"/>
                        <a:pt x="15" y="22"/>
                        <a:pt x="15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7" name="Freeform 632">
                  <a:extLst>
                    <a:ext uri="{FF2B5EF4-FFF2-40B4-BE49-F238E27FC236}">
                      <a16:creationId xmlns:a16="http://schemas.microsoft.com/office/drawing/2014/main" id="{F9B8D83B-D72C-7F4C-9DB7-EFAA6088E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9793" y="7643512"/>
                  <a:ext cx="174248" cy="162265"/>
                </a:xfrm>
                <a:custGeom>
                  <a:avLst/>
                  <a:gdLst>
                    <a:gd name="T0" fmla="*/ 16 w 17"/>
                    <a:gd name="T1" fmla="*/ 10 h 15"/>
                    <a:gd name="T2" fmla="*/ 17 w 17"/>
                    <a:gd name="T3" fmla="*/ 8 h 15"/>
                    <a:gd name="T4" fmla="*/ 15 w 17"/>
                    <a:gd name="T5" fmla="*/ 6 h 15"/>
                    <a:gd name="T6" fmla="*/ 12 w 17"/>
                    <a:gd name="T7" fmla="*/ 2 h 15"/>
                    <a:gd name="T8" fmla="*/ 8 w 17"/>
                    <a:gd name="T9" fmla="*/ 1 h 15"/>
                    <a:gd name="T10" fmla="*/ 3 w 17"/>
                    <a:gd name="T11" fmla="*/ 0 h 15"/>
                    <a:gd name="T12" fmla="*/ 3 w 17"/>
                    <a:gd name="T13" fmla="*/ 6 h 15"/>
                    <a:gd name="T14" fmla="*/ 6 w 17"/>
                    <a:gd name="T15" fmla="*/ 7 h 15"/>
                    <a:gd name="T16" fmla="*/ 4 w 17"/>
                    <a:gd name="T17" fmla="*/ 5 h 15"/>
                    <a:gd name="T18" fmla="*/ 7 w 17"/>
                    <a:gd name="T19" fmla="*/ 7 h 15"/>
                    <a:gd name="T20" fmla="*/ 11 w 17"/>
                    <a:gd name="T21" fmla="*/ 10 h 15"/>
                    <a:gd name="T22" fmla="*/ 14 w 17"/>
                    <a:gd name="T23" fmla="*/ 14 h 15"/>
                    <a:gd name="T24" fmla="*/ 16 w 17"/>
                    <a:gd name="T25" fmla="*/ 10 h 15"/>
                    <a:gd name="T26" fmla="*/ 16 w 17"/>
                    <a:gd name="T2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15">
                      <a:moveTo>
                        <a:pt x="16" y="10"/>
                      </a:moveTo>
                      <a:cubicBezTo>
                        <a:pt x="16" y="9"/>
                        <a:pt x="16" y="8"/>
                        <a:pt x="17" y="8"/>
                      </a:cubicBezTo>
                      <a:cubicBezTo>
                        <a:pt x="16" y="7"/>
                        <a:pt x="16" y="6"/>
                        <a:pt x="15" y="6"/>
                      </a:cubicBezTo>
                      <a:cubicBezTo>
                        <a:pt x="14" y="5"/>
                        <a:pt x="13" y="2"/>
                        <a:pt x="12" y="2"/>
                      </a:cubicBezTo>
                      <a:cubicBezTo>
                        <a:pt x="10" y="2"/>
                        <a:pt x="9" y="2"/>
                        <a:pt x="8" y="1"/>
                      </a:cubicBezTo>
                      <a:cubicBezTo>
                        <a:pt x="7" y="0"/>
                        <a:pt x="4" y="0"/>
                        <a:pt x="3" y="0"/>
                      </a:cubicBezTo>
                      <a:cubicBezTo>
                        <a:pt x="4" y="1"/>
                        <a:pt x="0" y="6"/>
                        <a:pt x="3" y="6"/>
                      </a:cubicBezTo>
                      <a:cubicBezTo>
                        <a:pt x="4" y="6"/>
                        <a:pt x="4" y="8"/>
                        <a:pt x="6" y="7"/>
                      </a:cubicBezTo>
                      <a:cubicBezTo>
                        <a:pt x="7" y="6"/>
                        <a:pt x="4" y="5"/>
                        <a:pt x="4" y="5"/>
                      </a:cubicBezTo>
                      <a:cubicBezTo>
                        <a:pt x="5" y="5"/>
                        <a:pt x="7" y="6"/>
                        <a:pt x="7" y="7"/>
                      </a:cubicBezTo>
                      <a:cubicBezTo>
                        <a:pt x="8" y="9"/>
                        <a:pt x="10" y="8"/>
                        <a:pt x="11" y="10"/>
                      </a:cubicBezTo>
                      <a:cubicBezTo>
                        <a:pt x="12" y="11"/>
                        <a:pt x="12" y="13"/>
                        <a:pt x="14" y="14"/>
                      </a:cubicBezTo>
                      <a:cubicBezTo>
                        <a:pt x="17" y="15"/>
                        <a:pt x="17" y="12"/>
                        <a:pt x="16" y="10"/>
                      </a:cubicBezTo>
                      <a:cubicBezTo>
                        <a:pt x="16" y="9"/>
                        <a:pt x="16" y="11"/>
                        <a:pt x="1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8" name="Freeform 633">
                  <a:extLst>
                    <a:ext uri="{FF2B5EF4-FFF2-40B4-BE49-F238E27FC236}">
                      <a16:creationId xmlns:a16="http://schemas.microsoft.com/office/drawing/2014/main" id="{B6D66D94-E4CF-4C4D-991B-CA87B7BE1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4632" y="7459121"/>
                  <a:ext cx="115005" cy="95888"/>
                </a:xfrm>
                <a:custGeom>
                  <a:avLst/>
                  <a:gdLst>
                    <a:gd name="T0" fmla="*/ 4 w 11"/>
                    <a:gd name="T1" fmla="*/ 1 h 9"/>
                    <a:gd name="T2" fmla="*/ 4 w 11"/>
                    <a:gd name="T3" fmla="*/ 0 h 9"/>
                    <a:gd name="T4" fmla="*/ 0 w 11"/>
                    <a:gd name="T5" fmla="*/ 4 h 9"/>
                    <a:gd name="T6" fmla="*/ 11 w 11"/>
                    <a:gd name="T7" fmla="*/ 5 h 9"/>
                    <a:gd name="T8" fmla="*/ 4 w 11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4" y="1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2" y="5"/>
                        <a:pt x="11" y="9"/>
                        <a:pt x="11" y="5"/>
                      </a:cubicBezTo>
                      <a:cubicBezTo>
                        <a:pt x="11" y="2"/>
                        <a:pt x="6" y="3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9" name="Freeform 634">
                  <a:extLst>
                    <a:ext uri="{FF2B5EF4-FFF2-40B4-BE49-F238E27FC236}">
                      <a16:creationId xmlns:a16="http://schemas.microsoft.com/office/drawing/2014/main" id="{7155D028-3483-2348-A8BC-4DADC69EA2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2658" y="7263669"/>
                  <a:ext cx="205617" cy="250772"/>
                </a:xfrm>
                <a:custGeom>
                  <a:avLst/>
                  <a:gdLst>
                    <a:gd name="T0" fmla="*/ 16 w 20"/>
                    <a:gd name="T1" fmla="*/ 16 h 23"/>
                    <a:gd name="T2" fmla="*/ 20 w 20"/>
                    <a:gd name="T3" fmla="*/ 12 h 23"/>
                    <a:gd name="T4" fmla="*/ 16 w 20"/>
                    <a:gd name="T5" fmla="*/ 8 h 23"/>
                    <a:gd name="T6" fmla="*/ 16 w 20"/>
                    <a:gd name="T7" fmla="*/ 1 h 23"/>
                    <a:gd name="T8" fmla="*/ 8 w 20"/>
                    <a:gd name="T9" fmla="*/ 1 h 23"/>
                    <a:gd name="T10" fmla="*/ 7 w 20"/>
                    <a:gd name="T11" fmla="*/ 6 h 23"/>
                    <a:gd name="T12" fmla="*/ 8 w 20"/>
                    <a:gd name="T13" fmla="*/ 10 h 23"/>
                    <a:gd name="T14" fmla="*/ 4 w 20"/>
                    <a:gd name="T15" fmla="*/ 10 h 23"/>
                    <a:gd name="T16" fmla="*/ 2 w 20"/>
                    <a:gd name="T17" fmla="*/ 15 h 23"/>
                    <a:gd name="T18" fmla="*/ 12 w 20"/>
                    <a:gd name="T19" fmla="*/ 21 h 23"/>
                    <a:gd name="T20" fmla="*/ 16 w 20"/>
                    <a:gd name="T2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3">
                      <a:moveTo>
                        <a:pt x="16" y="16"/>
                      </a:moveTo>
                      <a:cubicBezTo>
                        <a:pt x="16" y="14"/>
                        <a:pt x="19" y="13"/>
                        <a:pt x="20" y="12"/>
                      </a:cubicBezTo>
                      <a:cubicBezTo>
                        <a:pt x="17" y="11"/>
                        <a:pt x="16" y="11"/>
                        <a:pt x="16" y="8"/>
                      </a:cubicBezTo>
                      <a:cubicBezTo>
                        <a:pt x="16" y="7"/>
                        <a:pt x="17" y="2"/>
                        <a:pt x="16" y="1"/>
                      </a:cubicBezTo>
                      <a:cubicBezTo>
                        <a:pt x="15" y="0"/>
                        <a:pt x="10" y="1"/>
                        <a:pt x="8" y="1"/>
                      </a:cubicBezTo>
                      <a:cubicBezTo>
                        <a:pt x="6" y="1"/>
                        <a:pt x="6" y="4"/>
                        <a:pt x="7" y="6"/>
                      </a:cubicBezTo>
                      <a:cubicBezTo>
                        <a:pt x="8" y="7"/>
                        <a:pt x="12" y="10"/>
                        <a:pt x="8" y="10"/>
                      </a:cubicBezTo>
                      <a:cubicBezTo>
                        <a:pt x="7" y="10"/>
                        <a:pt x="5" y="10"/>
                        <a:pt x="4" y="10"/>
                      </a:cubicBezTo>
                      <a:cubicBezTo>
                        <a:pt x="2" y="10"/>
                        <a:pt x="2" y="14"/>
                        <a:pt x="2" y="15"/>
                      </a:cubicBezTo>
                      <a:cubicBezTo>
                        <a:pt x="0" y="21"/>
                        <a:pt x="8" y="20"/>
                        <a:pt x="12" y="21"/>
                      </a:cubicBezTo>
                      <a:cubicBezTo>
                        <a:pt x="13" y="23"/>
                        <a:pt x="16" y="17"/>
                        <a:pt x="1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0" name="Freeform 635">
                  <a:extLst>
                    <a:ext uri="{FF2B5EF4-FFF2-40B4-BE49-F238E27FC236}">
                      <a16:creationId xmlns:a16="http://schemas.microsoft.com/office/drawing/2014/main" id="{D95A2EB2-D569-8949-BB76-3BD124753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8526" y="6408083"/>
                  <a:ext cx="1529904" cy="1039977"/>
                </a:xfrm>
                <a:custGeom>
                  <a:avLst/>
                  <a:gdLst>
                    <a:gd name="T0" fmla="*/ 132 w 150"/>
                    <a:gd name="T1" fmla="*/ 88 h 96"/>
                    <a:gd name="T2" fmla="*/ 130 w 150"/>
                    <a:gd name="T3" fmla="*/ 80 h 96"/>
                    <a:gd name="T4" fmla="*/ 144 w 150"/>
                    <a:gd name="T5" fmla="*/ 78 h 96"/>
                    <a:gd name="T6" fmla="*/ 146 w 150"/>
                    <a:gd name="T7" fmla="*/ 68 h 96"/>
                    <a:gd name="T8" fmla="*/ 146 w 150"/>
                    <a:gd name="T9" fmla="*/ 61 h 96"/>
                    <a:gd name="T10" fmla="*/ 132 w 150"/>
                    <a:gd name="T11" fmla="*/ 64 h 96"/>
                    <a:gd name="T12" fmla="*/ 126 w 150"/>
                    <a:gd name="T13" fmla="*/ 76 h 96"/>
                    <a:gd name="T14" fmla="*/ 110 w 150"/>
                    <a:gd name="T15" fmla="*/ 76 h 96"/>
                    <a:gd name="T16" fmla="*/ 102 w 150"/>
                    <a:gd name="T17" fmla="*/ 69 h 96"/>
                    <a:gd name="T18" fmla="*/ 96 w 150"/>
                    <a:gd name="T19" fmla="*/ 51 h 96"/>
                    <a:gd name="T20" fmla="*/ 98 w 150"/>
                    <a:gd name="T21" fmla="*/ 38 h 96"/>
                    <a:gd name="T22" fmla="*/ 90 w 150"/>
                    <a:gd name="T23" fmla="*/ 35 h 96"/>
                    <a:gd name="T24" fmla="*/ 82 w 150"/>
                    <a:gd name="T25" fmla="*/ 24 h 96"/>
                    <a:gd name="T26" fmla="*/ 75 w 150"/>
                    <a:gd name="T27" fmla="*/ 17 h 96"/>
                    <a:gd name="T28" fmla="*/ 68 w 150"/>
                    <a:gd name="T29" fmla="*/ 20 h 96"/>
                    <a:gd name="T30" fmla="*/ 59 w 150"/>
                    <a:gd name="T31" fmla="*/ 10 h 96"/>
                    <a:gd name="T32" fmla="*/ 45 w 150"/>
                    <a:gd name="T33" fmla="*/ 6 h 96"/>
                    <a:gd name="T34" fmla="*/ 29 w 150"/>
                    <a:gd name="T35" fmla="*/ 8 h 96"/>
                    <a:gd name="T36" fmla="*/ 13 w 150"/>
                    <a:gd name="T37" fmla="*/ 1 h 96"/>
                    <a:gd name="T38" fmla="*/ 7 w 150"/>
                    <a:gd name="T39" fmla="*/ 16 h 96"/>
                    <a:gd name="T40" fmla="*/ 15 w 150"/>
                    <a:gd name="T41" fmla="*/ 28 h 96"/>
                    <a:gd name="T42" fmla="*/ 15 w 150"/>
                    <a:gd name="T43" fmla="*/ 32 h 96"/>
                    <a:gd name="T44" fmla="*/ 25 w 150"/>
                    <a:gd name="T45" fmla="*/ 38 h 96"/>
                    <a:gd name="T46" fmla="*/ 26 w 150"/>
                    <a:gd name="T47" fmla="*/ 44 h 96"/>
                    <a:gd name="T48" fmla="*/ 36 w 150"/>
                    <a:gd name="T49" fmla="*/ 53 h 96"/>
                    <a:gd name="T50" fmla="*/ 36 w 150"/>
                    <a:gd name="T51" fmla="*/ 47 h 96"/>
                    <a:gd name="T52" fmla="*/ 32 w 150"/>
                    <a:gd name="T53" fmla="*/ 42 h 96"/>
                    <a:gd name="T54" fmla="*/ 26 w 150"/>
                    <a:gd name="T55" fmla="*/ 32 h 96"/>
                    <a:gd name="T56" fmla="*/ 20 w 150"/>
                    <a:gd name="T57" fmla="*/ 23 h 96"/>
                    <a:gd name="T58" fmla="*/ 13 w 150"/>
                    <a:gd name="T59" fmla="*/ 16 h 96"/>
                    <a:gd name="T60" fmla="*/ 11 w 150"/>
                    <a:gd name="T61" fmla="*/ 5 h 96"/>
                    <a:gd name="T62" fmla="*/ 15 w 150"/>
                    <a:gd name="T63" fmla="*/ 7 h 96"/>
                    <a:gd name="T64" fmla="*/ 20 w 150"/>
                    <a:gd name="T65" fmla="*/ 9 h 96"/>
                    <a:gd name="T66" fmla="*/ 23 w 150"/>
                    <a:gd name="T67" fmla="*/ 19 h 96"/>
                    <a:gd name="T68" fmla="*/ 23 w 150"/>
                    <a:gd name="T69" fmla="*/ 20 h 96"/>
                    <a:gd name="T70" fmla="*/ 32 w 150"/>
                    <a:gd name="T71" fmla="*/ 27 h 96"/>
                    <a:gd name="T72" fmla="*/ 36 w 150"/>
                    <a:gd name="T73" fmla="*/ 33 h 96"/>
                    <a:gd name="T74" fmla="*/ 38 w 150"/>
                    <a:gd name="T75" fmla="*/ 38 h 96"/>
                    <a:gd name="T76" fmla="*/ 46 w 150"/>
                    <a:gd name="T77" fmla="*/ 45 h 96"/>
                    <a:gd name="T78" fmla="*/ 54 w 150"/>
                    <a:gd name="T79" fmla="*/ 53 h 96"/>
                    <a:gd name="T80" fmla="*/ 56 w 150"/>
                    <a:gd name="T81" fmla="*/ 59 h 96"/>
                    <a:gd name="T82" fmla="*/ 58 w 150"/>
                    <a:gd name="T83" fmla="*/ 65 h 96"/>
                    <a:gd name="T84" fmla="*/ 60 w 150"/>
                    <a:gd name="T85" fmla="*/ 72 h 96"/>
                    <a:gd name="T86" fmla="*/ 68 w 150"/>
                    <a:gd name="T87" fmla="*/ 77 h 96"/>
                    <a:gd name="T88" fmla="*/ 89 w 150"/>
                    <a:gd name="T89" fmla="*/ 86 h 96"/>
                    <a:gd name="T90" fmla="*/ 113 w 150"/>
                    <a:gd name="T91" fmla="*/ 88 h 96"/>
                    <a:gd name="T92" fmla="*/ 126 w 150"/>
                    <a:gd name="T93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0" h="96">
                      <a:moveTo>
                        <a:pt x="126" y="89"/>
                      </a:moveTo>
                      <a:cubicBezTo>
                        <a:pt x="127" y="89"/>
                        <a:pt x="134" y="90"/>
                        <a:pt x="132" y="88"/>
                      </a:cubicBezTo>
                      <a:cubicBezTo>
                        <a:pt x="131" y="86"/>
                        <a:pt x="129" y="85"/>
                        <a:pt x="128" y="83"/>
                      </a:cubicBezTo>
                      <a:cubicBezTo>
                        <a:pt x="128" y="83"/>
                        <a:pt x="129" y="80"/>
                        <a:pt x="130" y="80"/>
                      </a:cubicBezTo>
                      <a:cubicBezTo>
                        <a:pt x="131" y="79"/>
                        <a:pt x="136" y="80"/>
                        <a:pt x="138" y="80"/>
                      </a:cubicBezTo>
                      <a:cubicBezTo>
                        <a:pt x="141" y="80"/>
                        <a:pt x="140" y="75"/>
                        <a:pt x="144" y="78"/>
                      </a:cubicBezTo>
                      <a:cubicBezTo>
                        <a:pt x="145" y="76"/>
                        <a:pt x="146" y="75"/>
                        <a:pt x="146" y="73"/>
                      </a:cubicBezTo>
                      <a:cubicBezTo>
                        <a:pt x="146" y="71"/>
                        <a:pt x="145" y="69"/>
                        <a:pt x="146" y="68"/>
                      </a:cubicBezTo>
                      <a:cubicBezTo>
                        <a:pt x="147" y="66"/>
                        <a:pt x="150" y="64"/>
                        <a:pt x="150" y="63"/>
                      </a:cubicBezTo>
                      <a:cubicBezTo>
                        <a:pt x="149" y="61"/>
                        <a:pt x="148" y="61"/>
                        <a:pt x="146" y="61"/>
                      </a:cubicBezTo>
                      <a:cubicBezTo>
                        <a:pt x="143" y="61"/>
                        <a:pt x="139" y="61"/>
                        <a:pt x="136" y="62"/>
                      </a:cubicBezTo>
                      <a:cubicBezTo>
                        <a:pt x="134" y="62"/>
                        <a:pt x="133" y="63"/>
                        <a:pt x="132" y="64"/>
                      </a:cubicBezTo>
                      <a:cubicBezTo>
                        <a:pt x="131" y="66"/>
                        <a:pt x="132" y="68"/>
                        <a:pt x="131" y="70"/>
                      </a:cubicBezTo>
                      <a:cubicBezTo>
                        <a:pt x="131" y="71"/>
                        <a:pt x="126" y="76"/>
                        <a:pt x="126" y="76"/>
                      </a:cubicBezTo>
                      <a:cubicBezTo>
                        <a:pt x="122" y="75"/>
                        <a:pt x="118" y="76"/>
                        <a:pt x="114" y="78"/>
                      </a:cubicBezTo>
                      <a:cubicBezTo>
                        <a:pt x="112" y="78"/>
                        <a:pt x="111" y="77"/>
                        <a:pt x="110" y="76"/>
                      </a:cubicBezTo>
                      <a:cubicBezTo>
                        <a:pt x="109" y="75"/>
                        <a:pt x="107" y="75"/>
                        <a:pt x="105" y="74"/>
                      </a:cubicBezTo>
                      <a:cubicBezTo>
                        <a:pt x="103" y="74"/>
                        <a:pt x="103" y="71"/>
                        <a:pt x="102" y="69"/>
                      </a:cubicBezTo>
                      <a:cubicBezTo>
                        <a:pt x="101" y="67"/>
                        <a:pt x="99" y="66"/>
                        <a:pt x="98" y="64"/>
                      </a:cubicBezTo>
                      <a:cubicBezTo>
                        <a:pt x="97" y="60"/>
                        <a:pt x="95" y="55"/>
                        <a:pt x="96" y="51"/>
                      </a:cubicBezTo>
                      <a:cubicBezTo>
                        <a:pt x="96" y="48"/>
                        <a:pt x="95" y="44"/>
                        <a:pt x="97" y="41"/>
                      </a:cubicBezTo>
                      <a:cubicBezTo>
                        <a:pt x="98" y="40"/>
                        <a:pt x="98" y="39"/>
                        <a:pt x="98" y="38"/>
                      </a:cubicBezTo>
                      <a:cubicBezTo>
                        <a:pt x="99" y="36"/>
                        <a:pt x="97" y="37"/>
                        <a:pt x="96" y="36"/>
                      </a:cubicBezTo>
                      <a:cubicBezTo>
                        <a:pt x="94" y="36"/>
                        <a:pt x="92" y="35"/>
                        <a:pt x="90" y="35"/>
                      </a:cubicBezTo>
                      <a:cubicBezTo>
                        <a:pt x="89" y="34"/>
                        <a:pt x="87" y="32"/>
                        <a:pt x="87" y="30"/>
                      </a:cubicBezTo>
                      <a:cubicBezTo>
                        <a:pt x="87" y="27"/>
                        <a:pt x="84" y="26"/>
                        <a:pt x="82" y="24"/>
                      </a:cubicBezTo>
                      <a:cubicBezTo>
                        <a:pt x="81" y="22"/>
                        <a:pt x="81" y="20"/>
                        <a:pt x="80" y="18"/>
                      </a:cubicBezTo>
                      <a:cubicBezTo>
                        <a:pt x="79" y="17"/>
                        <a:pt x="77" y="17"/>
                        <a:pt x="75" y="17"/>
                      </a:cubicBezTo>
                      <a:cubicBezTo>
                        <a:pt x="74" y="16"/>
                        <a:pt x="72" y="16"/>
                        <a:pt x="71" y="17"/>
                      </a:cubicBezTo>
                      <a:cubicBezTo>
                        <a:pt x="71" y="18"/>
                        <a:pt x="70" y="20"/>
                        <a:pt x="68" y="20"/>
                      </a:cubicBezTo>
                      <a:cubicBezTo>
                        <a:pt x="66" y="20"/>
                        <a:pt x="63" y="18"/>
                        <a:pt x="62" y="16"/>
                      </a:cubicBezTo>
                      <a:cubicBezTo>
                        <a:pt x="61" y="13"/>
                        <a:pt x="61" y="12"/>
                        <a:pt x="59" y="10"/>
                      </a:cubicBezTo>
                      <a:cubicBezTo>
                        <a:pt x="57" y="9"/>
                        <a:pt x="54" y="6"/>
                        <a:pt x="52" y="6"/>
                      </a:cubicBezTo>
                      <a:cubicBezTo>
                        <a:pt x="51" y="5"/>
                        <a:pt x="45" y="5"/>
                        <a:pt x="45" y="6"/>
                      </a:cubicBezTo>
                      <a:cubicBezTo>
                        <a:pt x="43" y="9"/>
                        <a:pt x="42" y="8"/>
                        <a:pt x="39" y="8"/>
                      </a:cubicBezTo>
                      <a:cubicBezTo>
                        <a:pt x="35" y="8"/>
                        <a:pt x="32" y="8"/>
                        <a:pt x="29" y="8"/>
                      </a:cubicBezTo>
                      <a:cubicBezTo>
                        <a:pt x="28" y="8"/>
                        <a:pt x="25" y="6"/>
                        <a:pt x="23" y="5"/>
                      </a:cubicBezTo>
                      <a:cubicBezTo>
                        <a:pt x="20" y="4"/>
                        <a:pt x="17" y="3"/>
                        <a:pt x="13" y="1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7"/>
                        <a:pt x="5" y="11"/>
                        <a:pt x="7" y="16"/>
                      </a:cubicBezTo>
                      <a:cubicBezTo>
                        <a:pt x="8" y="18"/>
                        <a:pt x="11" y="20"/>
                        <a:pt x="13" y="21"/>
                      </a:cubicBezTo>
                      <a:cubicBezTo>
                        <a:pt x="14" y="23"/>
                        <a:pt x="16" y="26"/>
                        <a:pt x="15" y="28"/>
                      </a:cubicBezTo>
                      <a:cubicBezTo>
                        <a:pt x="15" y="28"/>
                        <a:pt x="8" y="26"/>
                        <a:pt x="12" y="29"/>
                      </a:cubicBezTo>
                      <a:cubicBezTo>
                        <a:pt x="13" y="30"/>
                        <a:pt x="14" y="31"/>
                        <a:pt x="15" y="32"/>
                      </a:cubicBezTo>
                      <a:cubicBezTo>
                        <a:pt x="17" y="32"/>
                        <a:pt x="18" y="32"/>
                        <a:pt x="19" y="33"/>
                      </a:cubicBezTo>
                      <a:cubicBezTo>
                        <a:pt x="21" y="34"/>
                        <a:pt x="23" y="36"/>
                        <a:pt x="25" y="38"/>
                      </a:cubicBezTo>
                      <a:cubicBezTo>
                        <a:pt x="26" y="39"/>
                        <a:pt x="25" y="41"/>
                        <a:pt x="24" y="42"/>
                      </a:cubicBezTo>
                      <a:cubicBezTo>
                        <a:pt x="23" y="43"/>
                        <a:pt x="25" y="44"/>
                        <a:pt x="26" y="44"/>
                      </a:cubicBezTo>
                      <a:cubicBezTo>
                        <a:pt x="29" y="46"/>
                        <a:pt x="31" y="48"/>
                        <a:pt x="33" y="50"/>
                      </a:cubicBezTo>
                      <a:cubicBezTo>
                        <a:pt x="34" y="51"/>
                        <a:pt x="35" y="53"/>
                        <a:pt x="36" y="53"/>
                      </a:cubicBezTo>
                      <a:cubicBezTo>
                        <a:pt x="37" y="53"/>
                        <a:pt x="38" y="51"/>
                        <a:pt x="37" y="50"/>
                      </a:cubicBezTo>
                      <a:cubicBezTo>
                        <a:pt x="37" y="49"/>
                        <a:pt x="36" y="48"/>
                        <a:pt x="36" y="47"/>
                      </a:cubicBezTo>
                      <a:cubicBezTo>
                        <a:pt x="35" y="46"/>
                        <a:pt x="33" y="47"/>
                        <a:pt x="32" y="46"/>
                      </a:cubicBezTo>
                      <a:cubicBezTo>
                        <a:pt x="30" y="44"/>
                        <a:pt x="32" y="44"/>
                        <a:pt x="32" y="42"/>
                      </a:cubicBezTo>
                      <a:cubicBezTo>
                        <a:pt x="32" y="42"/>
                        <a:pt x="30" y="40"/>
                        <a:pt x="30" y="39"/>
                      </a:cubicBezTo>
                      <a:cubicBezTo>
                        <a:pt x="28" y="37"/>
                        <a:pt x="28" y="34"/>
                        <a:pt x="26" y="32"/>
                      </a:cubicBezTo>
                      <a:cubicBezTo>
                        <a:pt x="24" y="31"/>
                        <a:pt x="22" y="29"/>
                        <a:pt x="21" y="27"/>
                      </a:cubicBezTo>
                      <a:cubicBezTo>
                        <a:pt x="21" y="26"/>
                        <a:pt x="21" y="24"/>
                        <a:pt x="20" y="23"/>
                      </a:cubicBezTo>
                      <a:cubicBezTo>
                        <a:pt x="19" y="22"/>
                        <a:pt x="18" y="21"/>
                        <a:pt x="17" y="20"/>
                      </a:cubicBezTo>
                      <a:cubicBezTo>
                        <a:pt x="16" y="18"/>
                        <a:pt x="15" y="17"/>
                        <a:pt x="13" y="16"/>
                      </a:cubicBezTo>
                      <a:cubicBezTo>
                        <a:pt x="12" y="15"/>
                        <a:pt x="12" y="13"/>
                        <a:pt x="12" y="12"/>
                      </a:cubicBezTo>
                      <a:cubicBezTo>
                        <a:pt x="12" y="11"/>
                        <a:pt x="10" y="6"/>
                        <a:pt x="11" y="5"/>
                      </a:cubicBezTo>
                      <a:cubicBezTo>
                        <a:pt x="12" y="4"/>
                        <a:pt x="13" y="7"/>
                        <a:pt x="14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9" y="8"/>
                        <a:pt x="20" y="8"/>
                        <a:pt x="20" y="9"/>
                      </a:cubicBezTo>
                      <a:cubicBezTo>
                        <a:pt x="20" y="11"/>
                        <a:pt x="21" y="13"/>
                        <a:pt x="22" y="15"/>
                      </a:cubicBezTo>
                      <a:cubicBezTo>
                        <a:pt x="22" y="16"/>
                        <a:pt x="23" y="18"/>
                        <a:pt x="23" y="19"/>
                      </a:cubicBez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3" y="22"/>
                        <a:pt x="23" y="20"/>
                        <a:pt x="23" y="20"/>
                      </a:cubicBezTo>
                      <a:cubicBezTo>
                        <a:pt x="24" y="19"/>
                        <a:pt x="25" y="22"/>
                        <a:pt x="26" y="22"/>
                      </a:cubicBezTo>
                      <a:cubicBezTo>
                        <a:pt x="27" y="23"/>
                        <a:pt x="32" y="26"/>
                        <a:pt x="32" y="27"/>
                      </a:cubicBezTo>
                      <a:cubicBezTo>
                        <a:pt x="32" y="29"/>
                        <a:pt x="33" y="30"/>
                        <a:pt x="34" y="30"/>
                      </a:cubicBezTo>
                      <a:cubicBezTo>
                        <a:pt x="35" y="31"/>
                        <a:pt x="35" y="32"/>
                        <a:pt x="36" y="33"/>
                      </a:cubicBezTo>
                      <a:cubicBezTo>
                        <a:pt x="37" y="34"/>
                        <a:pt x="38" y="33"/>
                        <a:pt x="38" y="34"/>
                      </a:cubicBezTo>
                      <a:cubicBezTo>
                        <a:pt x="39" y="35"/>
                        <a:pt x="37" y="36"/>
                        <a:pt x="38" y="38"/>
                      </a:cubicBezTo>
                      <a:cubicBezTo>
                        <a:pt x="40" y="39"/>
                        <a:pt x="42" y="40"/>
                        <a:pt x="44" y="42"/>
                      </a:cubicBezTo>
                      <a:cubicBezTo>
                        <a:pt x="45" y="43"/>
                        <a:pt x="45" y="44"/>
                        <a:pt x="46" y="45"/>
                      </a:cubicBezTo>
                      <a:cubicBezTo>
                        <a:pt x="47" y="46"/>
                        <a:pt x="48" y="46"/>
                        <a:pt x="49" y="48"/>
                      </a:cubicBezTo>
                      <a:cubicBezTo>
                        <a:pt x="51" y="49"/>
                        <a:pt x="52" y="51"/>
                        <a:pt x="54" y="53"/>
                      </a:cubicBezTo>
                      <a:cubicBezTo>
                        <a:pt x="55" y="54"/>
                        <a:pt x="56" y="55"/>
                        <a:pt x="57" y="56"/>
                      </a:cubicBezTo>
                      <a:cubicBezTo>
                        <a:pt x="58" y="58"/>
                        <a:pt x="56" y="58"/>
                        <a:pt x="56" y="59"/>
                      </a:cubicBezTo>
                      <a:cubicBezTo>
                        <a:pt x="56" y="60"/>
                        <a:pt x="59" y="59"/>
                        <a:pt x="59" y="61"/>
                      </a:cubicBezTo>
                      <a:cubicBezTo>
                        <a:pt x="58" y="63"/>
                        <a:pt x="57" y="63"/>
                        <a:pt x="58" y="65"/>
                      </a:cubicBezTo>
                      <a:cubicBezTo>
                        <a:pt x="58" y="65"/>
                        <a:pt x="56" y="67"/>
                        <a:pt x="57" y="68"/>
                      </a:cubicBezTo>
                      <a:cubicBezTo>
                        <a:pt x="58" y="69"/>
                        <a:pt x="59" y="71"/>
                        <a:pt x="60" y="72"/>
                      </a:cubicBezTo>
                      <a:cubicBezTo>
                        <a:pt x="61" y="73"/>
                        <a:pt x="62" y="73"/>
                        <a:pt x="63" y="73"/>
                      </a:cubicBezTo>
                      <a:cubicBezTo>
                        <a:pt x="66" y="74"/>
                        <a:pt x="66" y="76"/>
                        <a:pt x="68" y="77"/>
                      </a:cubicBezTo>
                      <a:cubicBezTo>
                        <a:pt x="71" y="79"/>
                        <a:pt x="75" y="79"/>
                        <a:pt x="77" y="81"/>
                      </a:cubicBezTo>
                      <a:cubicBezTo>
                        <a:pt x="81" y="83"/>
                        <a:pt x="85" y="85"/>
                        <a:pt x="89" y="86"/>
                      </a:cubicBezTo>
                      <a:cubicBezTo>
                        <a:pt x="92" y="88"/>
                        <a:pt x="97" y="90"/>
                        <a:pt x="101" y="91"/>
                      </a:cubicBezTo>
                      <a:cubicBezTo>
                        <a:pt x="105" y="91"/>
                        <a:pt x="108" y="87"/>
                        <a:pt x="113" y="88"/>
                      </a:cubicBezTo>
                      <a:cubicBezTo>
                        <a:pt x="117" y="89"/>
                        <a:pt x="120" y="93"/>
                        <a:pt x="123" y="96"/>
                      </a:cubicBezTo>
                      <a:cubicBezTo>
                        <a:pt x="123" y="95"/>
                        <a:pt x="124" y="90"/>
                        <a:pt x="126" y="89"/>
                      </a:cubicBezTo>
                      <a:cubicBezTo>
                        <a:pt x="127" y="89"/>
                        <a:pt x="125" y="89"/>
                        <a:pt x="126" y="8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1" name="Freeform 636">
                  <a:extLst>
                    <a:ext uri="{FF2B5EF4-FFF2-40B4-BE49-F238E27FC236}">
                      <a16:creationId xmlns:a16="http://schemas.microsoft.com/office/drawing/2014/main" id="{C08B776E-9A5E-F741-B174-E64E985C1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5999" y="7374303"/>
                  <a:ext cx="306678" cy="173330"/>
                </a:xfrm>
                <a:custGeom>
                  <a:avLst/>
                  <a:gdLst>
                    <a:gd name="T0" fmla="*/ 12 w 30"/>
                    <a:gd name="T1" fmla="*/ 15 h 16"/>
                    <a:gd name="T2" fmla="*/ 13 w 30"/>
                    <a:gd name="T3" fmla="*/ 13 h 16"/>
                    <a:gd name="T4" fmla="*/ 16 w 30"/>
                    <a:gd name="T5" fmla="*/ 11 h 16"/>
                    <a:gd name="T6" fmla="*/ 20 w 30"/>
                    <a:gd name="T7" fmla="*/ 10 h 16"/>
                    <a:gd name="T8" fmla="*/ 24 w 30"/>
                    <a:gd name="T9" fmla="*/ 7 h 16"/>
                    <a:gd name="T10" fmla="*/ 30 w 30"/>
                    <a:gd name="T11" fmla="*/ 5 h 16"/>
                    <a:gd name="T12" fmla="*/ 20 w 30"/>
                    <a:gd name="T13" fmla="*/ 1 h 16"/>
                    <a:gd name="T14" fmla="*/ 14 w 30"/>
                    <a:gd name="T15" fmla="*/ 2 h 16"/>
                    <a:gd name="T16" fmla="*/ 8 w 30"/>
                    <a:gd name="T17" fmla="*/ 1 h 16"/>
                    <a:gd name="T18" fmla="*/ 2 w 30"/>
                    <a:gd name="T19" fmla="*/ 4 h 16"/>
                    <a:gd name="T20" fmla="*/ 1 w 30"/>
                    <a:gd name="T21" fmla="*/ 9 h 16"/>
                    <a:gd name="T22" fmla="*/ 8 w 30"/>
                    <a:gd name="T23" fmla="*/ 14 h 16"/>
                    <a:gd name="T24" fmla="*/ 10 w 30"/>
                    <a:gd name="T25" fmla="*/ 14 h 16"/>
                    <a:gd name="T26" fmla="*/ 9 w 30"/>
                    <a:gd name="T27" fmla="*/ 16 h 16"/>
                    <a:gd name="T28" fmla="*/ 12 w 30"/>
                    <a:gd name="T2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" h="16">
                      <a:moveTo>
                        <a:pt x="12" y="15"/>
                      </a:moveTo>
                      <a:cubicBezTo>
                        <a:pt x="13" y="15"/>
                        <a:pt x="13" y="14"/>
                        <a:pt x="13" y="13"/>
                      </a:cubicBezTo>
                      <a:cubicBezTo>
                        <a:pt x="13" y="12"/>
                        <a:pt x="15" y="11"/>
                        <a:pt x="16" y="11"/>
                      </a:cubicBezTo>
                      <a:cubicBezTo>
                        <a:pt x="18" y="10"/>
                        <a:pt x="18" y="12"/>
                        <a:pt x="20" y="10"/>
                      </a:cubicBezTo>
                      <a:cubicBezTo>
                        <a:pt x="21" y="9"/>
                        <a:pt x="22" y="6"/>
                        <a:pt x="24" y="7"/>
                      </a:cubicBezTo>
                      <a:cubicBezTo>
                        <a:pt x="27" y="7"/>
                        <a:pt x="27" y="6"/>
                        <a:pt x="30" y="5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8" y="1"/>
                        <a:pt x="16" y="2"/>
                        <a:pt x="14" y="2"/>
                      </a:cubicBezTo>
                      <a:cubicBezTo>
                        <a:pt x="12" y="2"/>
                        <a:pt x="10" y="1"/>
                        <a:pt x="8" y="1"/>
                      </a:cubicBezTo>
                      <a:cubicBezTo>
                        <a:pt x="5" y="2"/>
                        <a:pt x="4" y="2"/>
                        <a:pt x="2" y="4"/>
                      </a:cubicBezTo>
                      <a:cubicBezTo>
                        <a:pt x="2" y="5"/>
                        <a:pt x="0" y="7"/>
                        <a:pt x="1" y="9"/>
                      </a:cubicBezTo>
                      <a:cubicBezTo>
                        <a:pt x="4" y="11"/>
                        <a:pt x="8" y="9"/>
                        <a:pt x="8" y="14"/>
                      </a:cubicBezTo>
                      <a:cubicBezTo>
                        <a:pt x="8" y="14"/>
                        <a:pt x="10" y="14"/>
                        <a:pt x="10" y="14"/>
                      </a:cubicBezTo>
                      <a:cubicBezTo>
                        <a:pt x="10" y="14"/>
                        <a:pt x="9" y="16"/>
                        <a:pt x="9" y="16"/>
                      </a:cubicBezTo>
                      <a:cubicBezTo>
                        <a:pt x="10" y="16"/>
                        <a:pt x="12" y="16"/>
                        <a:pt x="12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2" name="Freeform 637">
                  <a:extLst>
                    <a:ext uri="{FF2B5EF4-FFF2-40B4-BE49-F238E27FC236}">
                      <a16:creationId xmlns:a16="http://schemas.microsoft.com/office/drawing/2014/main" id="{5B39082E-2F86-7445-BF76-733B8014F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5999" y="7230476"/>
                  <a:ext cx="73184" cy="162265"/>
                </a:xfrm>
                <a:custGeom>
                  <a:avLst/>
                  <a:gdLst>
                    <a:gd name="T0" fmla="*/ 5 w 7"/>
                    <a:gd name="T1" fmla="*/ 1 h 15"/>
                    <a:gd name="T2" fmla="*/ 2 w 7"/>
                    <a:gd name="T3" fmla="*/ 4 h 15"/>
                    <a:gd name="T4" fmla="*/ 1 w 7"/>
                    <a:gd name="T5" fmla="*/ 6 h 15"/>
                    <a:gd name="T6" fmla="*/ 2 w 7"/>
                    <a:gd name="T7" fmla="*/ 14 h 15"/>
                    <a:gd name="T8" fmla="*/ 6 w 7"/>
                    <a:gd name="T9" fmla="*/ 8 h 15"/>
                    <a:gd name="T10" fmla="*/ 7 w 7"/>
                    <a:gd name="T11" fmla="*/ 2 h 15"/>
                    <a:gd name="T12" fmla="*/ 5 w 7"/>
                    <a:gd name="T13" fmla="*/ 1 h 15"/>
                    <a:gd name="T14" fmla="*/ 5 w 7"/>
                    <a:gd name="T15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15">
                      <a:moveTo>
                        <a:pt x="5" y="1"/>
                      </a:moveTo>
                      <a:cubicBezTo>
                        <a:pt x="4" y="0"/>
                        <a:pt x="2" y="3"/>
                        <a:pt x="2" y="4"/>
                      </a:cubicBezTo>
                      <a:cubicBezTo>
                        <a:pt x="1" y="5"/>
                        <a:pt x="1" y="4"/>
                        <a:pt x="1" y="6"/>
                      </a:cubicBezTo>
                      <a:cubicBezTo>
                        <a:pt x="1" y="7"/>
                        <a:pt x="0" y="15"/>
                        <a:pt x="2" y="14"/>
                      </a:cubicBezTo>
                      <a:cubicBezTo>
                        <a:pt x="2" y="13"/>
                        <a:pt x="5" y="10"/>
                        <a:pt x="6" y="8"/>
                      </a:cubicBezTo>
                      <a:cubicBezTo>
                        <a:pt x="6" y="5"/>
                        <a:pt x="6" y="4"/>
                        <a:pt x="7" y="2"/>
                      </a:cubicBezTo>
                      <a:cubicBezTo>
                        <a:pt x="7" y="1"/>
                        <a:pt x="6" y="1"/>
                        <a:pt x="5" y="1"/>
                      </a:cubicBezTo>
                      <a:cubicBezTo>
                        <a:pt x="4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3" name="Freeform 638">
                  <a:extLst>
                    <a:ext uri="{FF2B5EF4-FFF2-40B4-BE49-F238E27FC236}">
                      <a16:creationId xmlns:a16="http://schemas.microsoft.com/office/drawing/2014/main" id="{4DC76E40-473A-1A48-96BB-79CD017DA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688" y="7134588"/>
                  <a:ext cx="132428" cy="118010"/>
                </a:xfrm>
                <a:custGeom>
                  <a:avLst/>
                  <a:gdLst>
                    <a:gd name="T0" fmla="*/ 12 w 13"/>
                    <a:gd name="T1" fmla="*/ 3 h 11"/>
                    <a:gd name="T2" fmla="*/ 6 w 13"/>
                    <a:gd name="T3" fmla="*/ 1 h 11"/>
                    <a:gd name="T4" fmla="*/ 7 w 13"/>
                    <a:gd name="T5" fmla="*/ 5 h 11"/>
                    <a:gd name="T6" fmla="*/ 9 w 13"/>
                    <a:gd name="T7" fmla="*/ 9 h 11"/>
                    <a:gd name="T8" fmla="*/ 6 w 13"/>
                    <a:gd name="T9" fmla="*/ 10 h 11"/>
                    <a:gd name="T10" fmla="*/ 5 w 13"/>
                    <a:gd name="T11" fmla="*/ 8 h 11"/>
                    <a:gd name="T12" fmla="*/ 0 w 13"/>
                    <a:gd name="T13" fmla="*/ 9 h 11"/>
                    <a:gd name="T14" fmla="*/ 3 w 13"/>
                    <a:gd name="T15" fmla="*/ 11 h 11"/>
                    <a:gd name="T16" fmla="*/ 13 w 13"/>
                    <a:gd name="T17" fmla="*/ 11 h 11"/>
                    <a:gd name="T18" fmla="*/ 12 w 13"/>
                    <a:gd name="T19" fmla="*/ 3 h 11"/>
                    <a:gd name="T20" fmla="*/ 12 w 13"/>
                    <a:gd name="T21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11">
                      <a:moveTo>
                        <a:pt x="12" y="3"/>
                      </a:moveTo>
                      <a:cubicBezTo>
                        <a:pt x="10" y="3"/>
                        <a:pt x="8" y="0"/>
                        <a:pt x="6" y="1"/>
                      </a:cubicBezTo>
                      <a:cubicBezTo>
                        <a:pt x="3" y="2"/>
                        <a:pt x="7" y="3"/>
                        <a:pt x="7" y="5"/>
                      </a:cubicBezTo>
                      <a:cubicBezTo>
                        <a:pt x="8" y="6"/>
                        <a:pt x="10" y="8"/>
                        <a:pt x="9" y="9"/>
                      </a:cubicBezTo>
                      <a:cubicBezTo>
                        <a:pt x="8" y="10"/>
                        <a:pt x="7" y="10"/>
                        <a:pt x="6" y="10"/>
                      </a:cubicBezTo>
                      <a:cubicBezTo>
                        <a:pt x="4" y="9"/>
                        <a:pt x="6" y="9"/>
                        <a:pt x="5" y="8"/>
                      </a:cubicBezTo>
                      <a:cubicBezTo>
                        <a:pt x="5" y="8"/>
                        <a:pt x="0" y="9"/>
                        <a:pt x="0" y="9"/>
                      </a:cubicBezTo>
                      <a:cubicBezTo>
                        <a:pt x="0" y="11"/>
                        <a:pt x="2" y="11"/>
                        <a:pt x="3" y="11"/>
                      </a:cubicBezTo>
                      <a:cubicBezTo>
                        <a:pt x="6" y="10"/>
                        <a:pt x="9" y="11"/>
                        <a:pt x="13" y="11"/>
                      </a:cubicBezTo>
                      <a:cubicBezTo>
                        <a:pt x="13" y="8"/>
                        <a:pt x="12" y="5"/>
                        <a:pt x="12" y="3"/>
                      </a:cubicBezTo>
                      <a:cubicBezTo>
                        <a:pt x="11" y="3"/>
                        <a:pt x="12" y="5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4" name="Freeform 639">
                  <a:extLst>
                    <a:ext uri="{FF2B5EF4-FFF2-40B4-BE49-F238E27FC236}">
                      <a16:creationId xmlns:a16="http://schemas.microsoft.com/office/drawing/2014/main" id="{4F85BF1B-AEE6-1348-8D75-649207D5A6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4665" y="7134588"/>
                  <a:ext cx="184705" cy="162265"/>
                </a:xfrm>
                <a:custGeom>
                  <a:avLst/>
                  <a:gdLst>
                    <a:gd name="T0" fmla="*/ 14 w 18"/>
                    <a:gd name="T1" fmla="*/ 7 h 15"/>
                    <a:gd name="T2" fmla="*/ 8 w 18"/>
                    <a:gd name="T3" fmla="*/ 3 h 15"/>
                    <a:gd name="T4" fmla="*/ 1 w 18"/>
                    <a:gd name="T5" fmla="*/ 1 h 15"/>
                    <a:gd name="T6" fmla="*/ 0 w 18"/>
                    <a:gd name="T7" fmla="*/ 3 h 15"/>
                    <a:gd name="T8" fmla="*/ 1 w 18"/>
                    <a:gd name="T9" fmla="*/ 10 h 15"/>
                    <a:gd name="T10" fmla="*/ 2 w 18"/>
                    <a:gd name="T11" fmla="*/ 12 h 15"/>
                    <a:gd name="T12" fmla="*/ 4 w 18"/>
                    <a:gd name="T13" fmla="*/ 10 h 15"/>
                    <a:gd name="T14" fmla="*/ 13 w 18"/>
                    <a:gd name="T15" fmla="*/ 10 h 15"/>
                    <a:gd name="T16" fmla="*/ 17 w 18"/>
                    <a:gd name="T17" fmla="*/ 10 h 15"/>
                    <a:gd name="T18" fmla="*/ 14 w 18"/>
                    <a:gd name="T19" fmla="*/ 7 h 15"/>
                    <a:gd name="T20" fmla="*/ 14 w 18"/>
                    <a:gd name="T2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5">
                      <a:moveTo>
                        <a:pt x="14" y="7"/>
                      </a:moveTo>
                      <a:cubicBezTo>
                        <a:pt x="12" y="6"/>
                        <a:pt x="10" y="4"/>
                        <a:pt x="8" y="3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3"/>
                        <a:pt x="0" y="3"/>
                      </a:cubicBezTo>
                      <a:cubicBezTo>
                        <a:pt x="0" y="5"/>
                        <a:pt x="1" y="7"/>
                        <a:pt x="1" y="10"/>
                      </a:cubicBezTo>
                      <a:cubicBezTo>
                        <a:pt x="1" y="11"/>
                        <a:pt x="1" y="11"/>
                        <a:pt x="2" y="12"/>
                      </a:cubicBezTo>
                      <a:cubicBezTo>
                        <a:pt x="3" y="15"/>
                        <a:pt x="3" y="11"/>
                        <a:pt x="4" y="10"/>
                      </a:cubicBezTo>
                      <a:cubicBezTo>
                        <a:pt x="6" y="8"/>
                        <a:pt x="11" y="10"/>
                        <a:pt x="13" y="10"/>
                      </a:cubicBezTo>
                      <a:cubicBezTo>
                        <a:pt x="15" y="10"/>
                        <a:pt x="15" y="11"/>
                        <a:pt x="17" y="10"/>
                      </a:cubicBezTo>
                      <a:cubicBezTo>
                        <a:pt x="18" y="8"/>
                        <a:pt x="17" y="7"/>
                        <a:pt x="14" y="7"/>
                      </a:cubicBezTo>
                      <a:cubicBezTo>
                        <a:pt x="12" y="7"/>
                        <a:pt x="16" y="7"/>
                        <a:pt x="14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5" name="Freeform 640">
                  <a:extLst>
                    <a:ext uri="{FF2B5EF4-FFF2-40B4-BE49-F238E27FC236}">
                      <a16:creationId xmlns:a16="http://schemas.microsoft.com/office/drawing/2014/main" id="{CFCD5050-6E91-C74C-874C-910AD1013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403" y="3527861"/>
                  <a:ext cx="1982950" cy="1408762"/>
                </a:xfrm>
                <a:custGeom>
                  <a:avLst/>
                  <a:gdLst>
                    <a:gd name="T0" fmla="*/ 184 w 194"/>
                    <a:gd name="T1" fmla="*/ 118 h 130"/>
                    <a:gd name="T2" fmla="*/ 161 w 194"/>
                    <a:gd name="T3" fmla="*/ 97 h 130"/>
                    <a:gd name="T4" fmla="*/ 143 w 194"/>
                    <a:gd name="T5" fmla="*/ 92 h 130"/>
                    <a:gd name="T6" fmla="*/ 138 w 194"/>
                    <a:gd name="T7" fmla="*/ 76 h 130"/>
                    <a:gd name="T8" fmla="*/ 135 w 194"/>
                    <a:gd name="T9" fmla="*/ 14 h 130"/>
                    <a:gd name="T10" fmla="*/ 84 w 194"/>
                    <a:gd name="T11" fmla="*/ 8 h 130"/>
                    <a:gd name="T12" fmla="*/ 71 w 194"/>
                    <a:gd name="T13" fmla="*/ 5 h 130"/>
                    <a:gd name="T14" fmla="*/ 62 w 194"/>
                    <a:gd name="T15" fmla="*/ 1 h 130"/>
                    <a:gd name="T16" fmla="*/ 43 w 194"/>
                    <a:gd name="T17" fmla="*/ 8 h 130"/>
                    <a:gd name="T18" fmla="*/ 32 w 194"/>
                    <a:gd name="T19" fmla="*/ 11 h 130"/>
                    <a:gd name="T20" fmla="*/ 12 w 194"/>
                    <a:gd name="T21" fmla="*/ 23 h 130"/>
                    <a:gd name="T22" fmla="*/ 26 w 194"/>
                    <a:gd name="T23" fmla="*/ 38 h 130"/>
                    <a:gd name="T24" fmla="*/ 33 w 194"/>
                    <a:gd name="T25" fmla="*/ 42 h 130"/>
                    <a:gd name="T26" fmla="*/ 38 w 194"/>
                    <a:gd name="T27" fmla="*/ 45 h 130"/>
                    <a:gd name="T28" fmla="*/ 24 w 194"/>
                    <a:gd name="T29" fmla="*/ 42 h 130"/>
                    <a:gd name="T30" fmla="*/ 9 w 194"/>
                    <a:gd name="T31" fmla="*/ 46 h 130"/>
                    <a:gd name="T32" fmla="*/ 12 w 194"/>
                    <a:gd name="T33" fmla="*/ 58 h 130"/>
                    <a:gd name="T34" fmla="*/ 32 w 194"/>
                    <a:gd name="T35" fmla="*/ 58 h 130"/>
                    <a:gd name="T36" fmla="*/ 38 w 194"/>
                    <a:gd name="T37" fmla="*/ 61 h 130"/>
                    <a:gd name="T38" fmla="*/ 21 w 194"/>
                    <a:gd name="T39" fmla="*/ 71 h 130"/>
                    <a:gd name="T40" fmla="*/ 15 w 194"/>
                    <a:gd name="T41" fmla="*/ 78 h 130"/>
                    <a:gd name="T42" fmla="*/ 17 w 194"/>
                    <a:gd name="T43" fmla="*/ 84 h 130"/>
                    <a:gd name="T44" fmla="*/ 26 w 194"/>
                    <a:gd name="T45" fmla="*/ 89 h 130"/>
                    <a:gd name="T46" fmla="*/ 22 w 194"/>
                    <a:gd name="T47" fmla="*/ 94 h 130"/>
                    <a:gd name="T48" fmla="*/ 31 w 194"/>
                    <a:gd name="T49" fmla="*/ 93 h 130"/>
                    <a:gd name="T50" fmla="*/ 38 w 194"/>
                    <a:gd name="T51" fmla="*/ 102 h 130"/>
                    <a:gd name="T52" fmla="*/ 48 w 194"/>
                    <a:gd name="T53" fmla="*/ 105 h 130"/>
                    <a:gd name="T54" fmla="*/ 54 w 194"/>
                    <a:gd name="T55" fmla="*/ 103 h 130"/>
                    <a:gd name="T56" fmla="*/ 55 w 194"/>
                    <a:gd name="T57" fmla="*/ 106 h 130"/>
                    <a:gd name="T58" fmla="*/ 51 w 194"/>
                    <a:gd name="T59" fmla="*/ 114 h 130"/>
                    <a:gd name="T60" fmla="*/ 41 w 194"/>
                    <a:gd name="T61" fmla="*/ 124 h 130"/>
                    <a:gd name="T62" fmla="*/ 36 w 194"/>
                    <a:gd name="T63" fmla="*/ 126 h 130"/>
                    <a:gd name="T64" fmla="*/ 43 w 194"/>
                    <a:gd name="T65" fmla="*/ 125 h 130"/>
                    <a:gd name="T66" fmla="*/ 54 w 194"/>
                    <a:gd name="T67" fmla="*/ 118 h 130"/>
                    <a:gd name="T68" fmla="*/ 72 w 194"/>
                    <a:gd name="T69" fmla="*/ 107 h 130"/>
                    <a:gd name="T70" fmla="*/ 77 w 194"/>
                    <a:gd name="T71" fmla="*/ 91 h 130"/>
                    <a:gd name="T72" fmla="*/ 94 w 194"/>
                    <a:gd name="T73" fmla="*/ 86 h 130"/>
                    <a:gd name="T74" fmla="*/ 87 w 194"/>
                    <a:gd name="T75" fmla="*/ 97 h 130"/>
                    <a:gd name="T76" fmla="*/ 101 w 194"/>
                    <a:gd name="T77" fmla="*/ 88 h 130"/>
                    <a:gd name="T78" fmla="*/ 119 w 194"/>
                    <a:gd name="T79" fmla="*/ 92 h 130"/>
                    <a:gd name="T80" fmla="*/ 136 w 194"/>
                    <a:gd name="T81" fmla="*/ 95 h 130"/>
                    <a:gd name="T82" fmla="*/ 145 w 194"/>
                    <a:gd name="T83" fmla="*/ 98 h 130"/>
                    <a:gd name="T84" fmla="*/ 160 w 194"/>
                    <a:gd name="T85" fmla="*/ 102 h 130"/>
                    <a:gd name="T86" fmla="*/ 169 w 194"/>
                    <a:gd name="T87" fmla="*/ 104 h 130"/>
                    <a:gd name="T88" fmla="*/ 176 w 194"/>
                    <a:gd name="T89" fmla="*/ 111 h 130"/>
                    <a:gd name="T90" fmla="*/ 184 w 194"/>
                    <a:gd name="T91" fmla="*/ 121 h 130"/>
                    <a:gd name="T92" fmla="*/ 186 w 194"/>
                    <a:gd name="T93" fmla="*/ 125 h 130"/>
                    <a:gd name="T94" fmla="*/ 194 w 194"/>
                    <a:gd name="T95" fmla="*/ 12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4" h="130">
                      <a:moveTo>
                        <a:pt x="194" y="126"/>
                      </a:moveTo>
                      <a:cubicBezTo>
                        <a:pt x="193" y="125"/>
                        <a:pt x="191" y="125"/>
                        <a:pt x="193" y="123"/>
                      </a:cubicBezTo>
                      <a:cubicBezTo>
                        <a:pt x="193" y="122"/>
                        <a:pt x="192" y="122"/>
                        <a:pt x="191" y="122"/>
                      </a:cubicBezTo>
                      <a:cubicBezTo>
                        <a:pt x="189" y="120"/>
                        <a:pt x="185" y="119"/>
                        <a:pt x="184" y="118"/>
                      </a:cubicBezTo>
                      <a:cubicBezTo>
                        <a:pt x="180" y="113"/>
                        <a:pt x="178" y="107"/>
                        <a:pt x="174" y="103"/>
                      </a:cubicBezTo>
                      <a:cubicBezTo>
                        <a:pt x="172" y="102"/>
                        <a:pt x="170" y="100"/>
                        <a:pt x="169" y="99"/>
                      </a:cubicBezTo>
                      <a:cubicBezTo>
                        <a:pt x="167" y="98"/>
                        <a:pt x="167" y="95"/>
                        <a:pt x="165" y="95"/>
                      </a:cubicBezTo>
                      <a:cubicBezTo>
                        <a:pt x="164" y="95"/>
                        <a:pt x="161" y="97"/>
                        <a:pt x="161" y="97"/>
                      </a:cubicBezTo>
                      <a:cubicBezTo>
                        <a:pt x="162" y="99"/>
                        <a:pt x="159" y="100"/>
                        <a:pt x="158" y="100"/>
                      </a:cubicBezTo>
                      <a:cubicBezTo>
                        <a:pt x="155" y="101"/>
                        <a:pt x="152" y="97"/>
                        <a:pt x="150" y="95"/>
                      </a:cubicBezTo>
                      <a:cubicBezTo>
                        <a:pt x="149" y="94"/>
                        <a:pt x="148" y="94"/>
                        <a:pt x="147" y="92"/>
                      </a:cubicBezTo>
                      <a:cubicBezTo>
                        <a:pt x="146" y="90"/>
                        <a:pt x="144" y="91"/>
                        <a:pt x="143" y="92"/>
                      </a:cubicBezTo>
                      <a:cubicBezTo>
                        <a:pt x="141" y="92"/>
                        <a:pt x="141" y="91"/>
                        <a:pt x="139" y="92"/>
                      </a:cubicBezTo>
                      <a:cubicBezTo>
                        <a:pt x="139" y="92"/>
                        <a:pt x="138" y="92"/>
                        <a:pt x="138" y="91"/>
                      </a:cubicBezTo>
                      <a:cubicBezTo>
                        <a:pt x="138" y="90"/>
                        <a:pt x="138" y="90"/>
                        <a:pt x="138" y="89"/>
                      </a:cubicBezTo>
                      <a:cubicBezTo>
                        <a:pt x="138" y="85"/>
                        <a:pt x="138" y="80"/>
                        <a:pt x="138" y="76"/>
                      </a:cubicBezTo>
                      <a:cubicBezTo>
                        <a:pt x="138" y="64"/>
                        <a:pt x="138" y="51"/>
                        <a:pt x="138" y="38"/>
                      </a:cubicBezTo>
                      <a:cubicBezTo>
                        <a:pt x="138" y="33"/>
                        <a:pt x="138" y="27"/>
                        <a:pt x="138" y="21"/>
                      </a:cubicBezTo>
                      <a:cubicBezTo>
                        <a:pt x="138" y="20"/>
                        <a:pt x="138" y="18"/>
                        <a:pt x="138" y="16"/>
                      </a:cubicBezTo>
                      <a:cubicBezTo>
                        <a:pt x="138" y="15"/>
                        <a:pt x="137" y="15"/>
                        <a:pt x="135" y="14"/>
                      </a:cubicBezTo>
                      <a:cubicBezTo>
                        <a:pt x="130" y="12"/>
                        <a:pt x="127" y="12"/>
                        <a:pt x="122" y="12"/>
                      </a:cubicBezTo>
                      <a:cubicBezTo>
                        <a:pt x="117" y="12"/>
                        <a:pt x="113" y="11"/>
                        <a:pt x="108" y="10"/>
                      </a:cubicBezTo>
                      <a:cubicBezTo>
                        <a:pt x="102" y="10"/>
                        <a:pt x="97" y="8"/>
                        <a:pt x="92" y="8"/>
                      </a:cubicBezTo>
                      <a:cubicBezTo>
                        <a:pt x="89" y="8"/>
                        <a:pt x="87" y="9"/>
                        <a:pt x="84" y="8"/>
                      </a:cubicBezTo>
                      <a:cubicBezTo>
                        <a:pt x="84" y="8"/>
                        <a:pt x="80" y="7"/>
                        <a:pt x="80" y="7"/>
                      </a:cubicBezTo>
                      <a:cubicBezTo>
                        <a:pt x="80" y="7"/>
                        <a:pt x="81" y="5"/>
                        <a:pt x="81" y="4"/>
                      </a:cubicBezTo>
                      <a:cubicBezTo>
                        <a:pt x="81" y="4"/>
                        <a:pt x="78" y="4"/>
                        <a:pt x="78" y="4"/>
                      </a:cubicBezTo>
                      <a:cubicBezTo>
                        <a:pt x="76" y="4"/>
                        <a:pt x="73" y="5"/>
                        <a:pt x="71" y="5"/>
                      </a:cubicBezTo>
                      <a:cubicBezTo>
                        <a:pt x="69" y="5"/>
                        <a:pt x="70" y="1"/>
                        <a:pt x="67" y="3"/>
                      </a:cubicBezTo>
                      <a:cubicBezTo>
                        <a:pt x="66" y="3"/>
                        <a:pt x="65" y="5"/>
                        <a:pt x="64" y="4"/>
                      </a:cubicBezTo>
                      <a:cubicBezTo>
                        <a:pt x="62" y="4"/>
                        <a:pt x="62" y="3"/>
                        <a:pt x="64" y="2"/>
                      </a:cubicBezTo>
                      <a:cubicBezTo>
                        <a:pt x="66" y="2"/>
                        <a:pt x="63" y="1"/>
                        <a:pt x="62" y="1"/>
                      </a:cubicBezTo>
                      <a:cubicBezTo>
                        <a:pt x="58" y="0"/>
                        <a:pt x="58" y="1"/>
                        <a:pt x="56" y="3"/>
                      </a:cubicBezTo>
                      <a:cubicBezTo>
                        <a:pt x="53" y="6"/>
                        <a:pt x="49" y="4"/>
                        <a:pt x="45" y="5"/>
                      </a:cubicBezTo>
                      <a:cubicBezTo>
                        <a:pt x="41" y="6"/>
                        <a:pt x="45" y="8"/>
                        <a:pt x="45" y="8"/>
                      </a:cubicBezTo>
                      <a:cubicBezTo>
                        <a:pt x="44" y="8"/>
                        <a:pt x="43" y="8"/>
                        <a:pt x="43" y="8"/>
                      </a:cubicBezTo>
                      <a:cubicBezTo>
                        <a:pt x="43" y="8"/>
                        <a:pt x="44" y="10"/>
                        <a:pt x="43" y="10"/>
                      </a:cubicBezTo>
                      <a:cubicBezTo>
                        <a:pt x="42" y="10"/>
                        <a:pt x="42" y="8"/>
                        <a:pt x="42" y="7"/>
                      </a:cubicBezTo>
                      <a:cubicBezTo>
                        <a:pt x="41" y="7"/>
                        <a:pt x="38" y="10"/>
                        <a:pt x="38" y="10"/>
                      </a:cubicBezTo>
                      <a:cubicBezTo>
                        <a:pt x="36" y="11"/>
                        <a:pt x="34" y="9"/>
                        <a:pt x="32" y="11"/>
                      </a:cubicBezTo>
                      <a:cubicBezTo>
                        <a:pt x="30" y="12"/>
                        <a:pt x="28" y="13"/>
                        <a:pt x="27" y="15"/>
                      </a:cubicBezTo>
                      <a:cubicBezTo>
                        <a:pt x="27" y="17"/>
                        <a:pt x="27" y="19"/>
                        <a:pt x="25" y="20"/>
                      </a:cubicBezTo>
                      <a:cubicBezTo>
                        <a:pt x="23" y="21"/>
                        <a:pt x="22" y="22"/>
                        <a:pt x="20" y="22"/>
                      </a:cubicBezTo>
                      <a:cubicBezTo>
                        <a:pt x="19" y="22"/>
                        <a:pt x="13" y="22"/>
                        <a:pt x="12" y="23"/>
                      </a:cubicBezTo>
                      <a:cubicBezTo>
                        <a:pt x="12" y="24"/>
                        <a:pt x="10" y="27"/>
                        <a:pt x="10" y="27"/>
                      </a:cubicBezTo>
                      <a:cubicBezTo>
                        <a:pt x="11" y="28"/>
                        <a:pt x="14" y="28"/>
                        <a:pt x="15" y="29"/>
                      </a:cubicBezTo>
                      <a:cubicBezTo>
                        <a:pt x="18" y="30"/>
                        <a:pt x="21" y="32"/>
                        <a:pt x="23" y="34"/>
                      </a:cubicBezTo>
                      <a:cubicBezTo>
                        <a:pt x="24" y="35"/>
                        <a:pt x="24" y="37"/>
                        <a:pt x="26" y="38"/>
                      </a:cubicBezTo>
                      <a:cubicBezTo>
                        <a:pt x="28" y="38"/>
                        <a:pt x="29" y="38"/>
                        <a:pt x="31" y="37"/>
                      </a:cubicBezTo>
                      <a:cubicBezTo>
                        <a:pt x="31" y="37"/>
                        <a:pt x="34" y="38"/>
                        <a:pt x="34" y="38"/>
                      </a:cubicBezTo>
                      <a:cubicBezTo>
                        <a:pt x="36" y="41"/>
                        <a:pt x="31" y="39"/>
                        <a:pt x="31" y="39"/>
                      </a:cubicBezTo>
                      <a:cubicBezTo>
                        <a:pt x="29" y="39"/>
                        <a:pt x="32" y="41"/>
                        <a:pt x="33" y="42"/>
                      </a:cubicBezTo>
                      <a:cubicBezTo>
                        <a:pt x="34" y="44"/>
                        <a:pt x="35" y="43"/>
                        <a:pt x="37" y="42"/>
                      </a:cubicBezTo>
                      <a:cubicBezTo>
                        <a:pt x="38" y="41"/>
                        <a:pt x="41" y="41"/>
                        <a:pt x="42" y="42"/>
                      </a:cubicBezTo>
                      <a:cubicBezTo>
                        <a:pt x="43" y="43"/>
                        <a:pt x="38" y="44"/>
                        <a:pt x="38" y="44"/>
                      </a:cubicBezTo>
                      <a:cubicBezTo>
                        <a:pt x="37" y="44"/>
                        <a:pt x="38" y="44"/>
                        <a:pt x="38" y="45"/>
                      </a:cubicBezTo>
                      <a:cubicBezTo>
                        <a:pt x="38" y="46"/>
                        <a:pt x="36" y="45"/>
                        <a:pt x="36" y="45"/>
                      </a:cubicBezTo>
                      <a:cubicBezTo>
                        <a:pt x="35" y="45"/>
                        <a:pt x="34" y="46"/>
                        <a:pt x="32" y="46"/>
                      </a:cubicBezTo>
                      <a:cubicBezTo>
                        <a:pt x="30" y="46"/>
                        <a:pt x="26" y="47"/>
                        <a:pt x="24" y="46"/>
                      </a:cubicBezTo>
                      <a:cubicBezTo>
                        <a:pt x="22" y="45"/>
                        <a:pt x="25" y="43"/>
                        <a:pt x="24" y="42"/>
                      </a:cubicBezTo>
                      <a:cubicBezTo>
                        <a:pt x="23" y="42"/>
                        <a:pt x="21" y="42"/>
                        <a:pt x="20" y="43"/>
                      </a:cubicBezTo>
                      <a:cubicBezTo>
                        <a:pt x="19" y="43"/>
                        <a:pt x="17" y="43"/>
                        <a:pt x="16" y="43"/>
                      </a:cubicBezTo>
                      <a:cubicBezTo>
                        <a:pt x="14" y="44"/>
                        <a:pt x="15" y="46"/>
                        <a:pt x="15" y="46"/>
                      </a:cubicBezTo>
                      <a:cubicBezTo>
                        <a:pt x="13" y="46"/>
                        <a:pt x="11" y="45"/>
                        <a:pt x="9" y="46"/>
                      </a:cubicBezTo>
                      <a:cubicBezTo>
                        <a:pt x="8" y="47"/>
                        <a:pt x="6" y="48"/>
                        <a:pt x="5" y="49"/>
                      </a:cubicBezTo>
                      <a:cubicBezTo>
                        <a:pt x="0" y="52"/>
                        <a:pt x="12" y="52"/>
                        <a:pt x="12" y="53"/>
                      </a:cubicBezTo>
                      <a:cubicBezTo>
                        <a:pt x="11" y="54"/>
                        <a:pt x="8" y="54"/>
                        <a:pt x="10" y="55"/>
                      </a:cubicBezTo>
                      <a:cubicBezTo>
                        <a:pt x="11" y="56"/>
                        <a:pt x="11" y="58"/>
                        <a:pt x="12" y="58"/>
                      </a:cubicBezTo>
                      <a:cubicBezTo>
                        <a:pt x="16" y="59"/>
                        <a:pt x="19" y="58"/>
                        <a:pt x="23" y="58"/>
                      </a:cubicBezTo>
                      <a:cubicBezTo>
                        <a:pt x="24" y="59"/>
                        <a:pt x="25" y="59"/>
                        <a:pt x="26" y="59"/>
                      </a:cubicBezTo>
                      <a:cubicBezTo>
                        <a:pt x="28" y="59"/>
                        <a:pt x="27" y="59"/>
                        <a:pt x="29" y="60"/>
                      </a:cubicBezTo>
                      <a:cubicBezTo>
                        <a:pt x="29" y="60"/>
                        <a:pt x="31" y="58"/>
                        <a:pt x="32" y="58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6" y="56"/>
                        <a:pt x="37" y="55"/>
                        <a:pt x="37" y="55"/>
                      </a:cubicBezTo>
                      <a:cubicBezTo>
                        <a:pt x="38" y="56"/>
                        <a:pt x="39" y="57"/>
                        <a:pt x="38" y="58"/>
                      </a:cubicBezTo>
                      <a:cubicBezTo>
                        <a:pt x="37" y="59"/>
                        <a:pt x="36" y="59"/>
                        <a:pt x="38" y="61"/>
                      </a:cubicBezTo>
                      <a:cubicBezTo>
                        <a:pt x="40" y="65"/>
                        <a:pt x="38" y="68"/>
                        <a:pt x="33" y="67"/>
                      </a:cubicBezTo>
                      <a:cubicBezTo>
                        <a:pt x="33" y="67"/>
                        <a:pt x="32" y="66"/>
                        <a:pt x="31" y="67"/>
                      </a:cubicBezTo>
                      <a:cubicBezTo>
                        <a:pt x="30" y="68"/>
                        <a:pt x="29" y="70"/>
                        <a:pt x="28" y="70"/>
                      </a:cubicBezTo>
                      <a:cubicBezTo>
                        <a:pt x="26" y="71"/>
                        <a:pt x="20" y="68"/>
                        <a:pt x="21" y="71"/>
                      </a:cubicBezTo>
                      <a:cubicBezTo>
                        <a:pt x="21" y="71"/>
                        <a:pt x="18" y="73"/>
                        <a:pt x="19" y="73"/>
                      </a:cubicBezTo>
                      <a:cubicBezTo>
                        <a:pt x="19" y="73"/>
                        <a:pt x="20" y="73"/>
                        <a:pt x="20" y="73"/>
                      </a:cubicBezTo>
                      <a:cubicBezTo>
                        <a:pt x="21" y="74"/>
                        <a:pt x="18" y="75"/>
                        <a:pt x="17" y="76"/>
                      </a:cubicBezTo>
                      <a:cubicBezTo>
                        <a:pt x="16" y="76"/>
                        <a:pt x="15" y="77"/>
                        <a:pt x="15" y="78"/>
                      </a:cubicBezTo>
                      <a:cubicBezTo>
                        <a:pt x="14" y="80"/>
                        <a:pt x="16" y="80"/>
                        <a:pt x="14" y="81"/>
                      </a:cubicBezTo>
                      <a:cubicBezTo>
                        <a:pt x="12" y="82"/>
                        <a:pt x="14" y="84"/>
                        <a:pt x="15" y="85"/>
                      </a:cubicBezTo>
                      <a:cubicBezTo>
                        <a:pt x="15" y="86"/>
                        <a:pt x="18" y="81"/>
                        <a:pt x="19" y="81"/>
                      </a:cubicBezTo>
                      <a:cubicBezTo>
                        <a:pt x="19" y="81"/>
                        <a:pt x="17" y="84"/>
                        <a:pt x="17" y="84"/>
                      </a:cubicBezTo>
                      <a:cubicBezTo>
                        <a:pt x="16" y="85"/>
                        <a:pt x="19" y="87"/>
                        <a:pt x="20" y="87"/>
                      </a:cubicBezTo>
                      <a:cubicBezTo>
                        <a:pt x="21" y="88"/>
                        <a:pt x="21" y="89"/>
                        <a:pt x="22" y="88"/>
                      </a:cubicBezTo>
                      <a:cubicBezTo>
                        <a:pt x="23" y="87"/>
                        <a:pt x="24" y="86"/>
                        <a:pt x="24" y="86"/>
                      </a:cubicBezTo>
                      <a:cubicBezTo>
                        <a:pt x="24" y="87"/>
                        <a:pt x="25" y="89"/>
                        <a:pt x="26" y="89"/>
                      </a:cubicBezTo>
                      <a:cubicBezTo>
                        <a:pt x="24" y="90"/>
                        <a:pt x="23" y="89"/>
                        <a:pt x="22" y="89"/>
                      </a:cubicBezTo>
                      <a:cubicBezTo>
                        <a:pt x="21" y="90"/>
                        <a:pt x="20" y="87"/>
                        <a:pt x="19" y="87"/>
                      </a:cubicBezTo>
                      <a:cubicBezTo>
                        <a:pt x="18" y="87"/>
                        <a:pt x="16" y="90"/>
                        <a:pt x="18" y="91"/>
                      </a:cubicBezTo>
                      <a:cubicBezTo>
                        <a:pt x="20" y="92"/>
                        <a:pt x="20" y="93"/>
                        <a:pt x="22" y="94"/>
                      </a:cubicBezTo>
                      <a:cubicBezTo>
                        <a:pt x="23" y="96"/>
                        <a:pt x="25" y="95"/>
                        <a:pt x="27" y="95"/>
                      </a:cubicBezTo>
                      <a:cubicBezTo>
                        <a:pt x="28" y="94"/>
                        <a:pt x="30" y="95"/>
                        <a:pt x="30" y="93"/>
                      </a:cubicBezTo>
                      <a:cubicBezTo>
                        <a:pt x="30" y="91"/>
                        <a:pt x="31" y="88"/>
                        <a:pt x="33" y="89"/>
                      </a:cubicBezTo>
                      <a:cubicBezTo>
                        <a:pt x="33" y="88"/>
                        <a:pt x="31" y="92"/>
                        <a:pt x="31" y="93"/>
                      </a:cubicBezTo>
                      <a:cubicBezTo>
                        <a:pt x="31" y="94"/>
                        <a:pt x="35" y="97"/>
                        <a:pt x="34" y="98"/>
                      </a:cubicBezTo>
                      <a:cubicBezTo>
                        <a:pt x="32" y="100"/>
                        <a:pt x="35" y="101"/>
                        <a:pt x="35" y="101"/>
                      </a:cubicBezTo>
                      <a:cubicBezTo>
                        <a:pt x="34" y="101"/>
                        <a:pt x="32" y="104"/>
                        <a:pt x="32" y="104"/>
                      </a:cubicBezTo>
                      <a:cubicBezTo>
                        <a:pt x="33" y="105"/>
                        <a:pt x="38" y="102"/>
                        <a:pt x="38" y="102"/>
                      </a:cubicBezTo>
                      <a:cubicBezTo>
                        <a:pt x="38" y="103"/>
                        <a:pt x="37" y="103"/>
                        <a:pt x="37" y="104"/>
                      </a:cubicBezTo>
                      <a:cubicBezTo>
                        <a:pt x="37" y="104"/>
                        <a:pt x="39" y="102"/>
                        <a:pt x="40" y="101"/>
                      </a:cubicBezTo>
                      <a:cubicBezTo>
                        <a:pt x="41" y="101"/>
                        <a:pt x="45" y="102"/>
                        <a:pt x="45" y="103"/>
                      </a:cubicBezTo>
                      <a:cubicBezTo>
                        <a:pt x="46" y="104"/>
                        <a:pt x="48" y="107"/>
                        <a:pt x="48" y="105"/>
                      </a:cubicBezTo>
                      <a:cubicBezTo>
                        <a:pt x="48" y="104"/>
                        <a:pt x="50" y="100"/>
                        <a:pt x="50" y="100"/>
                      </a:cubicBezTo>
                      <a:cubicBezTo>
                        <a:pt x="50" y="99"/>
                        <a:pt x="53" y="102"/>
                        <a:pt x="53" y="101"/>
                      </a:cubicBezTo>
                      <a:cubicBezTo>
                        <a:pt x="53" y="101"/>
                        <a:pt x="50" y="101"/>
                        <a:pt x="50" y="102"/>
                      </a:cubicBezTo>
                      <a:cubicBezTo>
                        <a:pt x="50" y="104"/>
                        <a:pt x="53" y="104"/>
                        <a:pt x="54" y="103"/>
                      </a:cubicBezTo>
                      <a:cubicBezTo>
                        <a:pt x="55" y="102"/>
                        <a:pt x="56" y="103"/>
                        <a:pt x="57" y="102"/>
                      </a:cubicBezTo>
                      <a:cubicBezTo>
                        <a:pt x="57" y="102"/>
                        <a:pt x="59" y="100"/>
                        <a:pt x="59" y="100"/>
                      </a:cubicBezTo>
                      <a:cubicBezTo>
                        <a:pt x="59" y="100"/>
                        <a:pt x="57" y="103"/>
                        <a:pt x="56" y="104"/>
                      </a:cubicBezTo>
                      <a:cubicBezTo>
                        <a:pt x="56" y="105"/>
                        <a:pt x="56" y="105"/>
                        <a:pt x="55" y="106"/>
                      </a:cubicBezTo>
                      <a:cubicBezTo>
                        <a:pt x="55" y="107"/>
                        <a:pt x="56" y="106"/>
                        <a:pt x="56" y="107"/>
                      </a:cubicBezTo>
                      <a:cubicBezTo>
                        <a:pt x="56" y="107"/>
                        <a:pt x="55" y="108"/>
                        <a:pt x="54" y="109"/>
                      </a:cubicBezTo>
                      <a:cubicBezTo>
                        <a:pt x="54" y="111"/>
                        <a:pt x="54" y="111"/>
                        <a:pt x="55" y="112"/>
                      </a:cubicBezTo>
                      <a:cubicBezTo>
                        <a:pt x="55" y="112"/>
                        <a:pt x="52" y="114"/>
                        <a:pt x="51" y="114"/>
                      </a:cubicBezTo>
                      <a:cubicBezTo>
                        <a:pt x="50" y="116"/>
                        <a:pt x="49" y="117"/>
                        <a:pt x="47" y="118"/>
                      </a:cubicBezTo>
                      <a:cubicBezTo>
                        <a:pt x="45" y="118"/>
                        <a:pt x="43" y="120"/>
                        <a:pt x="42" y="121"/>
                      </a:cubicBezTo>
                      <a:cubicBezTo>
                        <a:pt x="41" y="121"/>
                        <a:pt x="41" y="122"/>
                        <a:pt x="40" y="122"/>
                      </a:cubicBezTo>
                      <a:cubicBezTo>
                        <a:pt x="40" y="123"/>
                        <a:pt x="41" y="124"/>
                        <a:pt x="41" y="124"/>
                      </a:cubicBezTo>
                      <a:cubicBezTo>
                        <a:pt x="40" y="125"/>
                        <a:pt x="37" y="124"/>
                        <a:pt x="36" y="124"/>
                      </a:cubicBezTo>
                      <a:cubicBezTo>
                        <a:pt x="33" y="124"/>
                        <a:pt x="32" y="125"/>
                        <a:pt x="30" y="127"/>
                      </a:cubicBezTo>
                      <a:cubicBezTo>
                        <a:pt x="29" y="128"/>
                        <a:pt x="30" y="130"/>
                        <a:pt x="31" y="129"/>
                      </a:cubicBezTo>
                      <a:cubicBezTo>
                        <a:pt x="33" y="128"/>
                        <a:pt x="35" y="125"/>
                        <a:pt x="36" y="126"/>
                      </a:cubicBezTo>
                      <a:cubicBezTo>
                        <a:pt x="36" y="125"/>
                        <a:pt x="35" y="129"/>
                        <a:pt x="38" y="126"/>
                      </a:cubicBezTo>
                      <a:cubicBezTo>
                        <a:pt x="38" y="126"/>
                        <a:pt x="40" y="129"/>
                        <a:pt x="41" y="127"/>
                      </a:cubicBezTo>
                      <a:cubicBezTo>
                        <a:pt x="41" y="126"/>
                        <a:pt x="40" y="126"/>
                        <a:pt x="41" y="126"/>
                      </a:cubicBezTo>
                      <a:cubicBezTo>
                        <a:pt x="42" y="125"/>
                        <a:pt x="42" y="125"/>
                        <a:pt x="43" y="125"/>
                      </a:cubicBezTo>
                      <a:cubicBezTo>
                        <a:pt x="44" y="125"/>
                        <a:pt x="44" y="125"/>
                        <a:pt x="45" y="124"/>
                      </a:cubicBezTo>
                      <a:cubicBezTo>
                        <a:pt x="46" y="123"/>
                        <a:pt x="48" y="123"/>
                        <a:pt x="50" y="122"/>
                      </a:cubicBezTo>
                      <a:cubicBezTo>
                        <a:pt x="53" y="121"/>
                        <a:pt x="49" y="121"/>
                        <a:pt x="51" y="120"/>
                      </a:cubicBezTo>
                      <a:cubicBezTo>
                        <a:pt x="52" y="119"/>
                        <a:pt x="53" y="118"/>
                        <a:pt x="54" y="118"/>
                      </a:cubicBezTo>
                      <a:cubicBezTo>
                        <a:pt x="56" y="117"/>
                        <a:pt x="58" y="116"/>
                        <a:pt x="59" y="116"/>
                      </a:cubicBezTo>
                      <a:cubicBezTo>
                        <a:pt x="62" y="114"/>
                        <a:pt x="60" y="115"/>
                        <a:pt x="60" y="113"/>
                      </a:cubicBezTo>
                      <a:cubicBezTo>
                        <a:pt x="60" y="113"/>
                        <a:pt x="68" y="109"/>
                        <a:pt x="69" y="108"/>
                      </a:cubicBezTo>
                      <a:cubicBezTo>
                        <a:pt x="70" y="108"/>
                        <a:pt x="72" y="108"/>
                        <a:pt x="72" y="107"/>
                      </a:cubicBezTo>
                      <a:cubicBezTo>
                        <a:pt x="72" y="104"/>
                        <a:pt x="73" y="105"/>
                        <a:pt x="75" y="104"/>
                      </a:cubicBezTo>
                      <a:cubicBezTo>
                        <a:pt x="78" y="102"/>
                        <a:pt x="69" y="101"/>
                        <a:pt x="73" y="97"/>
                      </a:cubicBezTo>
                      <a:cubicBezTo>
                        <a:pt x="75" y="96"/>
                        <a:pt x="77" y="96"/>
                        <a:pt x="78" y="95"/>
                      </a:cubicBezTo>
                      <a:cubicBezTo>
                        <a:pt x="79" y="94"/>
                        <a:pt x="79" y="91"/>
                        <a:pt x="77" y="91"/>
                      </a:cubicBezTo>
                      <a:cubicBezTo>
                        <a:pt x="79" y="91"/>
                        <a:pt x="79" y="92"/>
                        <a:pt x="81" y="91"/>
                      </a:cubicBezTo>
                      <a:cubicBezTo>
                        <a:pt x="82" y="90"/>
                        <a:pt x="83" y="88"/>
                        <a:pt x="85" y="87"/>
                      </a:cubicBezTo>
                      <a:cubicBezTo>
                        <a:pt x="86" y="86"/>
                        <a:pt x="88" y="84"/>
                        <a:pt x="89" y="84"/>
                      </a:cubicBezTo>
                      <a:cubicBezTo>
                        <a:pt x="90" y="84"/>
                        <a:pt x="95" y="84"/>
                        <a:pt x="94" y="86"/>
                      </a:cubicBezTo>
                      <a:cubicBezTo>
                        <a:pt x="93" y="87"/>
                        <a:pt x="91" y="85"/>
                        <a:pt x="89" y="86"/>
                      </a:cubicBezTo>
                      <a:cubicBezTo>
                        <a:pt x="87" y="87"/>
                        <a:pt x="87" y="88"/>
                        <a:pt x="86" y="90"/>
                      </a:cubicBezTo>
                      <a:cubicBezTo>
                        <a:pt x="86" y="92"/>
                        <a:pt x="84" y="94"/>
                        <a:pt x="84" y="96"/>
                      </a:cubicBezTo>
                      <a:cubicBezTo>
                        <a:pt x="83" y="97"/>
                        <a:pt x="87" y="96"/>
                        <a:pt x="87" y="97"/>
                      </a:cubicBezTo>
                      <a:cubicBezTo>
                        <a:pt x="86" y="97"/>
                        <a:pt x="81" y="99"/>
                        <a:pt x="85" y="99"/>
                      </a:cubicBezTo>
                      <a:cubicBezTo>
                        <a:pt x="88" y="99"/>
                        <a:pt x="90" y="97"/>
                        <a:pt x="93" y="96"/>
                      </a:cubicBezTo>
                      <a:cubicBezTo>
                        <a:pt x="95" y="94"/>
                        <a:pt x="97" y="94"/>
                        <a:pt x="99" y="93"/>
                      </a:cubicBezTo>
                      <a:cubicBezTo>
                        <a:pt x="103" y="92"/>
                        <a:pt x="101" y="90"/>
                        <a:pt x="101" y="88"/>
                      </a:cubicBezTo>
                      <a:cubicBezTo>
                        <a:pt x="100" y="84"/>
                        <a:pt x="109" y="87"/>
                        <a:pt x="111" y="88"/>
                      </a:cubicBezTo>
                      <a:cubicBezTo>
                        <a:pt x="113" y="88"/>
                        <a:pt x="114" y="90"/>
                        <a:pt x="116" y="91"/>
                      </a:cubicBezTo>
                      <a:cubicBezTo>
                        <a:pt x="116" y="91"/>
                        <a:pt x="118" y="88"/>
                        <a:pt x="119" y="89"/>
                      </a:cubicBezTo>
                      <a:cubicBezTo>
                        <a:pt x="119" y="89"/>
                        <a:pt x="119" y="91"/>
                        <a:pt x="119" y="92"/>
                      </a:cubicBezTo>
                      <a:cubicBezTo>
                        <a:pt x="121" y="93"/>
                        <a:pt x="122" y="93"/>
                        <a:pt x="123" y="93"/>
                      </a:cubicBezTo>
                      <a:cubicBezTo>
                        <a:pt x="126" y="93"/>
                        <a:pt x="129" y="92"/>
                        <a:pt x="131" y="93"/>
                      </a:cubicBezTo>
                      <a:cubicBezTo>
                        <a:pt x="132" y="93"/>
                        <a:pt x="133" y="94"/>
                        <a:pt x="134" y="93"/>
                      </a:cubicBezTo>
                      <a:cubicBezTo>
                        <a:pt x="135" y="93"/>
                        <a:pt x="135" y="94"/>
                        <a:pt x="136" y="95"/>
                      </a:cubicBezTo>
                      <a:cubicBezTo>
                        <a:pt x="137" y="95"/>
                        <a:pt x="139" y="96"/>
                        <a:pt x="140" y="96"/>
                      </a:cubicBezTo>
                      <a:cubicBezTo>
                        <a:pt x="142" y="96"/>
                        <a:pt x="143" y="94"/>
                        <a:pt x="144" y="94"/>
                      </a:cubicBezTo>
                      <a:cubicBezTo>
                        <a:pt x="146" y="93"/>
                        <a:pt x="145" y="96"/>
                        <a:pt x="145" y="96"/>
                      </a:cubicBezTo>
                      <a:cubicBezTo>
                        <a:pt x="144" y="97"/>
                        <a:pt x="144" y="97"/>
                        <a:pt x="145" y="98"/>
                      </a:cubicBezTo>
                      <a:cubicBezTo>
                        <a:pt x="148" y="99"/>
                        <a:pt x="150" y="100"/>
                        <a:pt x="152" y="101"/>
                      </a:cubicBezTo>
                      <a:cubicBezTo>
                        <a:pt x="154" y="103"/>
                        <a:pt x="156" y="105"/>
                        <a:pt x="158" y="106"/>
                      </a:cubicBezTo>
                      <a:cubicBezTo>
                        <a:pt x="159" y="106"/>
                        <a:pt x="160" y="105"/>
                        <a:pt x="161" y="105"/>
                      </a:cubicBezTo>
                      <a:cubicBezTo>
                        <a:pt x="162" y="104"/>
                        <a:pt x="160" y="103"/>
                        <a:pt x="160" y="102"/>
                      </a:cubicBezTo>
                      <a:cubicBezTo>
                        <a:pt x="160" y="101"/>
                        <a:pt x="163" y="103"/>
                        <a:pt x="163" y="103"/>
                      </a:cubicBezTo>
                      <a:cubicBezTo>
                        <a:pt x="163" y="104"/>
                        <a:pt x="166" y="106"/>
                        <a:pt x="167" y="105"/>
                      </a:cubicBezTo>
                      <a:cubicBezTo>
                        <a:pt x="167" y="105"/>
                        <a:pt x="165" y="99"/>
                        <a:pt x="165" y="99"/>
                      </a:cubicBezTo>
                      <a:cubicBezTo>
                        <a:pt x="166" y="99"/>
                        <a:pt x="168" y="104"/>
                        <a:pt x="169" y="104"/>
                      </a:cubicBezTo>
                      <a:cubicBezTo>
                        <a:pt x="169" y="105"/>
                        <a:pt x="170" y="107"/>
                        <a:pt x="171" y="107"/>
                      </a:cubicBezTo>
                      <a:cubicBezTo>
                        <a:pt x="172" y="107"/>
                        <a:pt x="173" y="105"/>
                        <a:pt x="173" y="105"/>
                      </a:cubicBezTo>
                      <a:cubicBezTo>
                        <a:pt x="171" y="106"/>
                        <a:pt x="177" y="110"/>
                        <a:pt x="177" y="111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ubicBezTo>
                        <a:pt x="175" y="112"/>
                        <a:pt x="177" y="112"/>
                        <a:pt x="177" y="113"/>
                      </a:cubicBezTo>
                      <a:cubicBezTo>
                        <a:pt x="177" y="113"/>
                        <a:pt x="175" y="114"/>
                        <a:pt x="176" y="114"/>
                      </a:cubicBezTo>
                      <a:cubicBezTo>
                        <a:pt x="177" y="115"/>
                        <a:pt x="178" y="116"/>
                        <a:pt x="179" y="117"/>
                      </a:cubicBezTo>
                      <a:cubicBezTo>
                        <a:pt x="181" y="119"/>
                        <a:pt x="182" y="120"/>
                        <a:pt x="184" y="121"/>
                      </a:cubicBezTo>
                      <a:cubicBezTo>
                        <a:pt x="184" y="121"/>
                        <a:pt x="182" y="125"/>
                        <a:pt x="183" y="125"/>
                      </a:cubicBezTo>
                      <a:cubicBezTo>
                        <a:pt x="184" y="126"/>
                        <a:pt x="184" y="124"/>
                        <a:pt x="184" y="124"/>
                      </a:cubicBezTo>
                      <a:cubicBezTo>
                        <a:pt x="185" y="123"/>
                        <a:pt x="185" y="126"/>
                        <a:pt x="186" y="127"/>
                      </a:cubicBezTo>
                      <a:cubicBezTo>
                        <a:pt x="186" y="127"/>
                        <a:pt x="186" y="126"/>
                        <a:pt x="186" y="125"/>
                      </a:cubicBezTo>
                      <a:cubicBezTo>
                        <a:pt x="186" y="127"/>
                        <a:pt x="192" y="130"/>
                        <a:pt x="193" y="127"/>
                      </a:cubicBezTo>
                      <a:cubicBezTo>
                        <a:pt x="193" y="127"/>
                        <a:pt x="193" y="128"/>
                        <a:pt x="193" y="128"/>
                      </a:cubicBezTo>
                      <a:cubicBezTo>
                        <a:pt x="193" y="128"/>
                        <a:pt x="194" y="127"/>
                        <a:pt x="194" y="126"/>
                      </a:cubicBezTo>
                      <a:cubicBezTo>
                        <a:pt x="193" y="126"/>
                        <a:pt x="194" y="127"/>
                        <a:pt x="194" y="1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6" name="Freeform 641">
                  <a:extLst>
                    <a:ext uri="{FF2B5EF4-FFF2-40B4-BE49-F238E27FC236}">
                      <a16:creationId xmlns:a16="http://schemas.microsoft.com/office/drawing/2014/main" id="{BDC14EF4-C336-F845-93FC-76A6FC604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7751" y="5323848"/>
                  <a:ext cx="2951770" cy="1548902"/>
                </a:xfrm>
                <a:custGeom>
                  <a:avLst/>
                  <a:gdLst>
                    <a:gd name="T0" fmla="*/ 84 w 289"/>
                    <a:gd name="T1" fmla="*/ 106 h 143"/>
                    <a:gd name="T2" fmla="*/ 105 w 289"/>
                    <a:gd name="T3" fmla="*/ 119 h 143"/>
                    <a:gd name="T4" fmla="*/ 125 w 289"/>
                    <a:gd name="T5" fmla="*/ 127 h 143"/>
                    <a:gd name="T6" fmla="*/ 137 w 289"/>
                    <a:gd name="T7" fmla="*/ 127 h 143"/>
                    <a:gd name="T8" fmla="*/ 149 w 289"/>
                    <a:gd name="T9" fmla="*/ 119 h 143"/>
                    <a:gd name="T10" fmla="*/ 162 w 289"/>
                    <a:gd name="T11" fmla="*/ 118 h 143"/>
                    <a:gd name="T12" fmla="*/ 177 w 289"/>
                    <a:gd name="T13" fmla="*/ 119 h 143"/>
                    <a:gd name="T14" fmla="*/ 171 w 289"/>
                    <a:gd name="T15" fmla="*/ 113 h 143"/>
                    <a:gd name="T16" fmla="*/ 186 w 289"/>
                    <a:gd name="T17" fmla="*/ 113 h 143"/>
                    <a:gd name="T18" fmla="*/ 209 w 289"/>
                    <a:gd name="T19" fmla="*/ 122 h 143"/>
                    <a:gd name="T20" fmla="*/ 213 w 289"/>
                    <a:gd name="T21" fmla="*/ 133 h 143"/>
                    <a:gd name="T22" fmla="*/ 220 w 289"/>
                    <a:gd name="T23" fmla="*/ 143 h 143"/>
                    <a:gd name="T24" fmla="*/ 215 w 289"/>
                    <a:gd name="T25" fmla="*/ 108 h 143"/>
                    <a:gd name="T26" fmla="*/ 234 w 289"/>
                    <a:gd name="T27" fmla="*/ 92 h 143"/>
                    <a:gd name="T28" fmla="*/ 239 w 289"/>
                    <a:gd name="T29" fmla="*/ 86 h 143"/>
                    <a:gd name="T30" fmla="*/ 244 w 289"/>
                    <a:gd name="T31" fmla="*/ 82 h 143"/>
                    <a:gd name="T32" fmla="*/ 242 w 289"/>
                    <a:gd name="T33" fmla="*/ 78 h 143"/>
                    <a:gd name="T34" fmla="*/ 238 w 289"/>
                    <a:gd name="T35" fmla="*/ 71 h 143"/>
                    <a:gd name="T36" fmla="*/ 239 w 289"/>
                    <a:gd name="T37" fmla="*/ 69 h 143"/>
                    <a:gd name="T38" fmla="*/ 242 w 289"/>
                    <a:gd name="T39" fmla="*/ 75 h 143"/>
                    <a:gd name="T40" fmla="*/ 246 w 289"/>
                    <a:gd name="T41" fmla="*/ 62 h 143"/>
                    <a:gd name="T42" fmla="*/ 253 w 289"/>
                    <a:gd name="T43" fmla="*/ 52 h 143"/>
                    <a:gd name="T44" fmla="*/ 265 w 289"/>
                    <a:gd name="T45" fmla="*/ 48 h 143"/>
                    <a:gd name="T46" fmla="*/ 271 w 289"/>
                    <a:gd name="T47" fmla="*/ 48 h 143"/>
                    <a:gd name="T48" fmla="*/ 274 w 289"/>
                    <a:gd name="T49" fmla="*/ 35 h 143"/>
                    <a:gd name="T50" fmla="*/ 288 w 289"/>
                    <a:gd name="T51" fmla="*/ 28 h 143"/>
                    <a:gd name="T52" fmla="*/ 276 w 289"/>
                    <a:gd name="T53" fmla="*/ 13 h 143"/>
                    <a:gd name="T54" fmla="*/ 264 w 289"/>
                    <a:gd name="T55" fmla="*/ 28 h 143"/>
                    <a:gd name="T56" fmla="*/ 237 w 289"/>
                    <a:gd name="T57" fmla="*/ 39 h 143"/>
                    <a:gd name="T58" fmla="*/ 224 w 289"/>
                    <a:gd name="T59" fmla="*/ 45 h 143"/>
                    <a:gd name="T60" fmla="*/ 208 w 289"/>
                    <a:gd name="T61" fmla="*/ 44 h 143"/>
                    <a:gd name="T62" fmla="*/ 203 w 289"/>
                    <a:gd name="T63" fmla="*/ 36 h 143"/>
                    <a:gd name="T64" fmla="*/ 196 w 289"/>
                    <a:gd name="T65" fmla="*/ 28 h 143"/>
                    <a:gd name="T66" fmla="*/ 185 w 289"/>
                    <a:gd name="T67" fmla="*/ 48 h 143"/>
                    <a:gd name="T68" fmla="*/ 187 w 289"/>
                    <a:gd name="T69" fmla="*/ 25 h 143"/>
                    <a:gd name="T70" fmla="*/ 196 w 289"/>
                    <a:gd name="T71" fmla="*/ 17 h 143"/>
                    <a:gd name="T72" fmla="*/ 184 w 289"/>
                    <a:gd name="T73" fmla="*/ 13 h 143"/>
                    <a:gd name="T74" fmla="*/ 165 w 289"/>
                    <a:gd name="T75" fmla="*/ 15 h 143"/>
                    <a:gd name="T76" fmla="*/ 158 w 289"/>
                    <a:gd name="T77" fmla="*/ 5 h 143"/>
                    <a:gd name="T78" fmla="*/ 147 w 289"/>
                    <a:gd name="T79" fmla="*/ 4 h 143"/>
                    <a:gd name="T80" fmla="*/ 30 w 289"/>
                    <a:gd name="T81" fmla="*/ 4 h 143"/>
                    <a:gd name="T82" fmla="*/ 7 w 289"/>
                    <a:gd name="T83" fmla="*/ 9 h 143"/>
                    <a:gd name="T84" fmla="*/ 8 w 289"/>
                    <a:gd name="T85" fmla="*/ 21 h 143"/>
                    <a:gd name="T86" fmla="*/ 2 w 289"/>
                    <a:gd name="T87" fmla="*/ 40 h 143"/>
                    <a:gd name="T88" fmla="*/ 5 w 289"/>
                    <a:gd name="T89" fmla="*/ 63 h 143"/>
                    <a:gd name="T90" fmla="*/ 12 w 289"/>
                    <a:gd name="T91" fmla="*/ 73 h 143"/>
                    <a:gd name="T92" fmla="*/ 21 w 289"/>
                    <a:gd name="T93" fmla="*/ 88 h 143"/>
                    <a:gd name="T94" fmla="*/ 39 w 289"/>
                    <a:gd name="T95" fmla="*/ 10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9" h="143">
                      <a:moveTo>
                        <a:pt x="68" y="108"/>
                      </a:moveTo>
                      <a:cubicBezTo>
                        <a:pt x="71" y="108"/>
                        <a:pt x="74" y="108"/>
                        <a:pt x="78" y="108"/>
                      </a:cubicBezTo>
                      <a:cubicBezTo>
                        <a:pt x="79" y="108"/>
                        <a:pt x="81" y="108"/>
                        <a:pt x="82" y="108"/>
                      </a:cubicBezTo>
                      <a:cubicBezTo>
                        <a:pt x="83" y="108"/>
                        <a:pt x="83" y="106"/>
                        <a:pt x="84" y="106"/>
                      </a:cubicBezTo>
                      <a:cubicBezTo>
                        <a:pt x="85" y="105"/>
                        <a:pt x="91" y="105"/>
                        <a:pt x="91" y="106"/>
                      </a:cubicBezTo>
                      <a:cubicBezTo>
                        <a:pt x="94" y="108"/>
                        <a:pt x="97" y="110"/>
                        <a:pt x="100" y="112"/>
                      </a:cubicBezTo>
                      <a:cubicBezTo>
                        <a:pt x="100" y="112"/>
                        <a:pt x="101" y="115"/>
                        <a:pt x="101" y="116"/>
                      </a:cubicBezTo>
                      <a:cubicBezTo>
                        <a:pt x="102" y="118"/>
                        <a:pt x="102" y="118"/>
                        <a:pt x="105" y="119"/>
                      </a:cubicBezTo>
                      <a:cubicBezTo>
                        <a:pt x="107" y="120"/>
                        <a:pt x="108" y="121"/>
                        <a:pt x="109" y="119"/>
                      </a:cubicBezTo>
                      <a:cubicBezTo>
                        <a:pt x="110" y="116"/>
                        <a:pt x="111" y="116"/>
                        <a:pt x="114" y="117"/>
                      </a:cubicBezTo>
                      <a:cubicBezTo>
                        <a:pt x="116" y="117"/>
                        <a:pt x="119" y="118"/>
                        <a:pt x="119" y="120"/>
                      </a:cubicBezTo>
                      <a:cubicBezTo>
                        <a:pt x="121" y="123"/>
                        <a:pt x="123" y="124"/>
                        <a:pt x="125" y="127"/>
                      </a:cubicBezTo>
                      <a:cubicBezTo>
                        <a:pt x="127" y="129"/>
                        <a:pt x="126" y="133"/>
                        <a:pt x="129" y="134"/>
                      </a:cubicBezTo>
                      <a:cubicBezTo>
                        <a:pt x="131" y="136"/>
                        <a:pt x="135" y="136"/>
                        <a:pt x="137" y="137"/>
                      </a:cubicBezTo>
                      <a:cubicBezTo>
                        <a:pt x="137" y="136"/>
                        <a:pt x="135" y="129"/>
                        <a:pt x="135" y="129"/>
                      </a:cubicBezTo>
                      <a:cubicBezTo>
                        <a:pt x="137" y="130"/>
                        <a:pt x="136" y="127"/>
                        <a:pt x="137" y="127"/>
                      </a:cubicBezTo>
                      <a:cubicBezTo>
                        <a:pt x="137" y="126"/>
                        <a:pt x="139" y="126"/>
                        <a:pt x="140" y="125"/>
                      </a:cubicBezTo>
                      <a:cubicBezTo>
                        <a:pt x="141" y="125"/>
                        <a:pt x="142" y="122"/>
                        <a:pt x="142" y="122"/>
                      </a:cubicBezTo>
                      <a:cubicBezTo>
                        <a:pt x="143" y="123"/>
                        <a:pt x="144" y="123"/>
                        <a:pt x="145" y="122"/>
                      </a:cubicBezTo>
                      <a:cubicBezTo>
                        <a:pt x="147" y="121"/>
                        <a:pt x="148" y="121"/>
                        <a:pt x="149" y="119"/>
                      </a:cubicBezTo>
                      <a:cubicBezTo>
                        <a:pt x="151" y="118"/>
                        <a:pt x="148" y="118"/>
                        <a:pt x="148" y="117"/>
                      </a:cubicBezTo>
                      <a:cubicBezTo>
                        <a:pt x="148" y="117"/>
                        <a:pt x="151" y="118"/>
                        <a:pt x="152" y="117"/>
                      </a:cubicBezTo>
                      <a:cubicBezTo>
                        <a:pt x="154" y="116"/>
                        <a:pt x="155" y="116"/>
                        <a:pt x="157" y="116"/>
                      </a:cubicBezTo>
                      <a:cubicBezTo>
                        <a:pt x="159" y="116"/>
                        <a:pt x="160" y="119"/>
                        <a:pt x="162" y="118"/>
                      </a:cubicBezTo>
                      <a:cubicBezTo>
                        <a:pt x="165" y="116"/>
                        <a:pt x="166" y="118"/>
                        <a:pt x="168" y="119"/>
                      </a:cubicBezTo>
                      <a:cubicBezTo>
                        <a:pt x="170" y="120"/>
                        <a:pt x="171" y="118"/>
                        <a:pt x="172" y="118"/>
                      </a:cubicBezTo>
                      <a:cubicBezTo>
                        <a:pt x="173" y="117"/>
                        <a:pt x="176" y="119"/>
                        <a:pt x="176" y="120"/>
                      </a:cubicBezTo>
                      <a:cubicBezTo>
                        <a:pt x="177" y="121"/>
                        <a:pt x="178" y="120"/>
                        <a:pt x="177" y="119"/>
                      </a:cubicBezTo>
                      <a:cubicBezTo>
                        <a:pt x="177" y="119"/>
                        <a:pt x="176" y="118"/>
                        <a:pt x="175" y="118"/>
                      </a:cubicBezTo>
                      <a:cubicBezTo>
                        <a:pt x="174" y="117"/>
                        <a:pt x="176" y="117"/>
                        <a:pt x="176" y="117"/>
                      </a:cubicBezTo>
                      <a:cubicBezTo>
                        <a:pt x="175" y="115"/>
                        <a:pt x="175" y="114"/>
                        <a:pt x="173" y="115"/>
                      </a:cubicBezTo>
                      <a:cubicBezTo>
                        <a:pt x="173" y="115"/>
                        <a:pt x="169" y="115"/>
                        <a:pt x="171" y="113"/>
                      </a:cubicBezTo>
                      <a:cubicBezTo>
                        <a:pt x="173" y="113"/>
                        <a:pt x="174" y="114"/>
                        <a:pt x="175" y="114"/>
                      </a:cubicBezTo>
                      <a:cubicBezTo>
                        <a:pt x="178" y="113"/>
                        <a:pt x="180" y="113"/>
                        <a:pt x="183" y="113"/>
                      </a:cubicBezTo>
                      <a:cubicBezTo>
                        <a:pt x="184" y="113"/>
                        <a:pt x="183" y="113"/>
                        <a:pt x="184" y="114"/>
                      </a:cubicBezTo>
                      <a:cubicBezTo>
                        <a:pt x="184" y="114"/>
                        <a:pt x="185" y="114"/>
                        <a:pt x="186" y="113"/>
                      </a:cubicBezTo>
                      <a:cubicBezTo>
                        <a:pt x="188" y="113"/>
                        <a:pt x="190" y="113"/>
                        <a:pt x="192" y="113"/>
                      </a:cubicBezTo>
                      <a:cubicBezTo>
                        <a:pt x="194" y="113"/>
                        <a:pt x="194" y="115"/>
                        <a:pt x="196" y="116"/>
                      </a:cubicBezTo>
                      <a:cubicBezTo>
                        <a:pt x="198" y="118"/>
                        <a:pt x="200" y="116"/>
                        <a:pt x="202" y="115"/>
                      </a:cubicBezTo>
                      <a:cubicBezTo>
                        <a:pt x="203" y="115"/>
                        <a:pt x="209" y="121"/>
                        <a:pt x="209" y="122"/>
                      </a:cubicBezTo>
                      <a:cubicBezTo>
                        <a:pt x="210" y="123"/>
                        <a:pt x="208" y="125"/>
                        <a:pt x="209" y="126"/>
                      </a:cubicBezTo>
                      <a:cubicBezTo>
                        <a:pt x="210" y="128"/>
                        <a:pt x="209" y="128"/>
                        <a:pt x="210" y="130"/>
                      </a:cubicBezTo>
                      <a:cubicBezTo>
                        <a:pt x="210" y="131"/>
                        <a:pt x="211" y="132"/>
                        <a:pt x="211" y="132"/>
                      </a:cubicBezTo>
                      <a:cubicBezTo>
                        <a:pt x="212" y="132"/>
                        <a:pt x="212" y="133"/>
                        <a:pt x="213" y="133"/>
                      </a:cubicBezTo>
                      <a:cubicBezTo>
                        <a:pt x="214" y="134"/>
                        <a:pt x="213" y="136"/>
                        <a:pt x="214" y="137"/>
                      </a:cubicBezTo>
                      <a:cubicBezTo>
                        <a:pt x="215" y="138"/>
                        <a:pt x="216" y="138"/>
                        <a:pt x="217" y="140"/>
                      </a:cubicBezTo>
                      <a:cubicBezTo>
                        <a:pt x="219" y="143"/>
                        <a:pt x="218" y="140"/>
                        <a:pt x="220" y="141"/>
                      </a:cubicBezTo>
                      <a:cubicBezTo>
                        <a:pt x="220" y="141"/>
                        <a:pt x="220" y="143"/>
                        <a:pt x="220" y="143"/>
                      </a:cubicBezTo>
                      <a:cubicBezTo>
                        <a:pt x="221" y="143"/>
                        <a:pt x="222" y="136"/>
                        <a:pt x="222" y="135"/>
                      </a:cubicBezTo>
                      <a:cubicBezTo>
                        <a:pt x="222" y="132"/>
                        <a:pt x="221" y="130"/>
                        <a:pt x="220" y="126"/>
                      </a:cubicBezTo>
                      <a:cubicBezTo>
                        <a:pt x="218" y="123"/>
                        <a:pt x="218" y="120"/>
                        <a:pt x="217" y="117"/>
                      </a:cubicBezTo>
                      <a:cubicBezTo>
                        <a:pt x="215" y="115"/>
                        <a:pt x="214" y="111"/>
                        <a:pt x="215" y="108"/>
                      </a:cubicBezTo>
                      <a:cubicBezTo>
                        <a:pt x="216" y="105"/>
                        <a:pt x="218" y="103"/>
                        <a:pt x="221" y="101"/>
                      </a:cubicBezTo>
                      <a:cubicBezTo>
                        <a:pt x="222" y="100"/>
                        <a:pt x="223" y="100"/>
                        <a:pt x="224" y="99"/>
                      </a:cubicBezTo>
                      <a:cubicBezTo>
                        <a:pt x="225" y="98"/>
                        <a:pt x="226" y="96"/>
                        <a:pt x="227" y="96"/>
                      </a:cubicBezTo>
                      <a:cubicBezTo>
                        <a:pt x="229" y="94"/>
                        <a:pt x="232" y="94"/>
                        <a:pt x="234" y="92"/>
                      </a:cubicBezTo>
                      <a:cubicBezTo>
                        <a:pt x="235" y="91"/>
                        <a:pt x="236" y="89"/>
                        <a:pt x="238" y="89"/>
                      </a:cubicBezTo>
                      <a:cubicBezTo>
                        <a:pt x="238" y="89"/>
                        <a:pt x="242" y="89"/>
                        <a:pt x="241" y="87"/>
                      </a:cubicBezTo>
                      <a:cubicBezTo>
                        <a:pt x="241" y="87"/>
                        <a:pt x="238" y="88"/>
                        <a:pt x="238" y="88"/>
                      </a:cubicBezTo>
                      <a:cubicBezTo>
                        <a:pt x="238" y="87"/>
                        <a:pt x="240" y="88"/>
                        <a:pt x="239" y="86"/>
                      </a:cubicBezTo>
                      <a:cubicBezTo>
                        <a:pt x="239" y="86"/>
                        <a:pt x="238" y="85"/>
                        <a:pt x="239" y="85"/>
                      </a:cubicBezTo>
                      <a:cubicBezTo>
                        <a:pt x="239" y="84"/>
                        <a:pt x="239" y="85"/>
                        <a:pt x="240" y="84"/>
                      </a:cubicBezTo>
                      <a:cubicBezTo>
                        <a:pt x="239" y="85"/>
                        <a:pt x="241" y="86"/>
                        <a:pt x="241" y="85"/>
                      </a:cubicBezTo>
                      <a:cubicBezTo>
                        <a:pt x="242" y="85"/>
                        <a:pt x="245" y="83"/>
                        <a:pt x="244" y="82"/>
                      </a:cubicBezTo>
                      <a:cubicBezTo>
                        <a:pt x="244" y="83"/>
                        <a:pt x="238" y="82"/>
                        <a:pt x="239" y="81"/>
                      </a:cubicBezTo>
                      <a:cubicBezTo>
                        <a:pt x="239" y="80"/>
                        <a:pt x="240" y="82"/>
                        <a:pt x="241" y="81"/>
                      </a:cubicBezTo>
                      <a:cubicBezTo>
                        <a:pt x="241" y="81"/>
                        <a:pt x="243" y="80"/>
                        <a:pt x="243" y="80"/>
                      </a:cubicBezTo>
                      <a:cubicBezTo>
                        <a:pt x="243" y="80"/>
                        <a:pt x="242" y="79"/>
                        <a:pt x="242" y="78"/>
                      </a:cubicBezTo>
                      <a:cubicBezTo>
                        <a:pt x="243" y="77"/>
                        <a:pt x="243" y="76"/>
                        <a:pt x="241" y="76"/>
                      </a:cubicBezTo>
                      <a:cubicBezTo>
                        <a:pt x="241" y="76"/>
                        <a:pt x="237" y="74"/>
                        <a:pt x="237" y="74"/>
                      </a:cubicBezTo>
                      <a:cubicBezTo>
                        <a:pt x="238" y="73"/>
                        <a:pt x="239" y="74"/>
                        <a:pt x="240" y="74"/>
                      </a:cubicBezTo>
                      <a:cubicBezTo>
                        <a:pt x="241" y="73"/>
                        <a:pt x="239" y="71"/>
                        <a:pt x="238" y="71"/>
                      </a:cubicBezTo>
                      <a:cubicBezTo>
                        <a:pt x="237" y="70"/>
                        <a:pt x="236" y="69"/>
                        <a:pt x="236" y="68"/>
                      </a:cubicBezTo>
                      <a:cubicBezTo>
                        <a:pt x="235" y="67"/>
                        <a:pt x="238" y="65"/>
                        <a:pt x="237" y="64"/>
                      </a:cubicBezTo>
                      <a:cubicBezTo>
                        <a:pt x="238" y="65"/>
                        <a:pt x="237" y="66"/>
                        <a:pt x="237" y="67"/>
                      </a:cubicBezTo>
                      <a:cubicBezTo>
                        <a:pt x="237" y="67"/>
                        <a:pt x="239" y="69"/>
                        <a:pt x="239" y="69"/>
                      </a:cubicBezTo>
                      <a:cubicBezTo>
                        <a:pt x="241" y="67"/>
                        <a:pt x="239" y="62"/>
                        <a:pt x="242" y="61"/>
                      </a:cubicBezTo>
                      <a:cubicBezTo>
                        <a:pt x="241" y="61"/>
                        <a:pt x="241" y="66"/>
                        <a:pt x="242" y="67"/>
                      </a:cubicBezTo>
                      <a:cubicBezTo>
                        <a:pt x="242" y="69"/>
                        <a:pt x="244" y="69"/>
                        <a:pt x="244" y="71"/>
                      </a:cubicBezTo>
                      <a:cubicBezTo>
                        <a:pt x="244" y="72"/>
                        <a:pt x="241" y="74"/>
                        <a:pt x="242" y="75"/>
                      </a:cubicBezTo>
                      <a:cubicBezTo>
                        <a:pt x="242" y="75"/>
                        <a:pt x="248" y="69"/>
                        <a:pt x="247" y="67"/>
                      </a:cubicBezTo>
                      <a:cubicBezTo>
                        <a:pt x="247" y="65"/>
                        <a:pt x="245" y="64"/>
                        <a:pt x="245" y="62"/>
                      </a:cubicBezTo>
                      <a:cubicBezTo>
                        <a:pt x="244" y="61"/>
                        <a:pt x="245" y="58"/>
                        <a:pt x="247" y="59"/>
                      </a:cubicBezTo>
                      <a:cubicBezTo>
                        <a:pt x="246" y="58"/>
                        <a:pt x="245" y="61"/>
                        <a:pt x="246" y="62"/>
                      </a:cubicBezTo>
                      <a:cubicBezTo>
                        <a:pt x="248" y="64"/>
                        <a:pt x="248" y="65"/>
                        <a:pt x="250" y="62"/>
                      </a:cubicBezTo>
                      <a:cubicBezTo>
                        <a:pt x="251" y="61"/>
                        <a:pt x="253" y="58"/>
                        <a:pt x="252" y="56"/>
                      </a:cubicBezTo>
                      <a:cubicBezTo>
                        <a:pt x="252" y="56"/>
                        <a:pt x="251" y="55"/>
                        <a:pt x="252" y="54"/>
                      </a:cubicBezTo>
                      <a:cubicBezTo>
                        <a:pt x="252" y="54"/>
                        <a:pt x="253" y="52"/>
                        <a:pt x="253" y="52"/>
                      </a:cubicBezTo>
                      <a:cubicBezTo>
                        <a:pt x="253" y="52"/>
                        <a:pt x="253" y="54"/>
                        <a:pt x="253" y="54"/>
                      </a:cubicBezTo>
                      <a:cubicBezTo>
                        <a:pt x="253" y="54"/>
                        <a:pt x="258" y="51"/>
                        <a:pt x="260" y="51"/>
                      </a:cubicBezTo>
                      <a:cubicBezTo>
                        <a:pt x="261" y="50"/>
                        <a:pt x="263" y="51"/>
                        <a:pt x="264" y="51"/>
                      </a:cubicBezTo>
                      <a:cubicBezTo>
                        <a:pt x="266" y="50"/>
                        <a:pt x="265" y="49"/>
                        <a:pt x="265" y="48"/>
                      </a:cubicBezTo>
                      <a:cubicBezTo>
                        <a:pt x="266" y="48"/>
                        <a:pt x="266" y="50"/>
                        <a:pt x="267" y="50"/>
                      </a:cubicBezTo>
                      <a:cubicBezTo>
                        <a:pt x="267" y="50"/>
                        <a:pt x="269" y="49"/>
                        <a:pt x="269" y="49"/>
                      </a:cubicBezTo>
                      <a:cubicBezTo>
                        <a:pt x="271" y="51"/>
                        <a:pt x="275" y="46"/>
                        <a:pt x="272" y="46"/>
                      </a:cubicBezTo>
                      <a:cubicBezTo>
                        <a:pt x="272" y="46"/>
                        <a:pt x="272" y="48"/>
                        <a:pt x="271" y="48"/>
                      </a:cubicBezTo>
                      <a:cubicBezTo>
                        <a:pt x="270" y="48"/>
                        <a:pt x="268" y="44"/>
                        <a:pt x="268" y="44"/>
                      </a:cubicBezTo>
                      <a:cubicBezTo>
                        <a:pt x="269" y="43"/>
                        <a:pt x="268" y="42"/>
                        <a:pt x="269" y="41"/>
                      </a:cubicBezTo>
                      <a:cubicBezTo>
                        <a:pt x="270" y="39"/>
                        <a:pt x="271" y="37"/>
                        <a:pt x="272" y="36"/>
                      </a:cubicBezTo>
                      <a:cubicBezTo>
                        <a:pt x="273" y="36"/>
                        <a:pt x="274" y="35"/>
                        <a:pt x="274" y="35"/>
                      </a:cubicBezTo>
                      <a:cubicBezTo>
                        <a:pt x="276" y="36"/>
                        <a:pt x="277" y="33"/>
                        <a:pt x="278" y="32"/>
                      </a:cubicBezTo>
                      <a:cubicBezTo>
                        <a:pt x="278" y="32"/>
                        <a:pt x="280" y="33"/>
                        <a:pt x="281" y="32"/>
                      </a:cubicBezTo>
                      <a:cubicBezTo>
                        <a:pt x="283" y="31"/>
                        <a:pt x="285" y="31"/>
                        <a:pt x="286" y="30"/>
                      </a:cubicBezTo>
                      <a:cubicBezTo>
                        <a:pt x="287" y="30"/>
                        <a:pt x="289" y="29"/>
                        <a:pt x="288" y="28"/>
                      </a:cubicBezTo>
                      <a:cubicBezTo>
                        <a:pt x="286" y="26"/>
                        <a:pt x="286" y="25"/>
                        <a:pt x="285" y="24"/>
                      </a:cubicBezTo>
                      <a:cubicBezTo>
                        <a:pt x="281" y="23"/>
                        <a:pt x="287" y="14"/>
                        <a:pt x="281" y="14"/>
                      </a:cubicBezTo>
                      <a:cubicBezTo>
                        <a:pt x="280" y="13"/>
                        <a:pt x="279" y="15"/>
                        <a:pt x="278" y="14"/>
                      </a:cubicBezTo>
                      <a:cubicBezTo>
                        <a:pt x="277" y="13"/>
                        <a:pt x="277" y="12"/>
                        <a:pt x="276" y="13"/>
                      </a:cubicBezTo>
                      <a:cubicBezTo>
                        <a:pt x="275" y="14"/>
                        <a:pt x="274" y="16"/>
                        <a:pt x="273" y="17"/>
                      </a:cubicBezTo>
                      <a:cubicBezTo>
                        <a:pt x="272" y="18"/>
                        <a:pt x="272" y="20"/>
                        <a:pt x="271" y="21"/>
                      </a:cubicBezTo>
                      <a:cubicBezTo>
                        <a:pt x="271" y="23"/>
                        <a:pt x="270" y="26"/>
                        <a:pt x="268" y="26"/>
                      </a:cubicBezTo>
                      <a:cubicBezTo>
                        <a:pt x="266" y="26"/>
                        <a:pt x="266" y="28"/>
                        <a:pt x="264" y="28"/>
                      </a:cubicBezTo>
                      <a:cubicBezTo>
                        <a:pt x="259" y="28"/>
                        <a:pt x="254" y="28"/>
                        <a:pt x="249" y="28"/>
                      </a:cubicBezTo>
                      <a:cubicBezTo>
                        <a:pt x="247" y="28"/>
                        <a:pt x="247" y="28"/>
                        <a:pt x="246" y="29"/>
                      </a:cubicBezTo>
                      <a:cubicBezTo>
                        <a:pt x="245" y="31"/>
                        <a:pt x="241" y="33"/>
                        <a:pt x="241" y="34"/>
                      </a:cubicBezTo>
                      <a:cubicBezTo>
                        <a:pt x="242" y="37"/>
                        <a:pt x="239" y="39"/>
                        <a:pt x="237" y="39"/>
                      </a:cubicBezTo>
                      <a:cubicBezTo>
                        <a:pt x="235" y="39"/>
                        <a:pt x="234" y="38"/>
                        <a:pt x="232" y="38"/>
                      </a:cubicBezTo>
                      <a:cubicBezTo>
                        <a:pt x="230" y="38"/>
                        <a:pt x="228" y="39"/>
                        <a:pt x="227" y="39"/>
                      </a:cubicBezTo>
                      <a:cubicBezTo>
                        <a:pt x="227" y="39"/>
                        <a:pt x="227" y="42"/>
                        <a:pt x="228" y="42"/>
                      </a:cubicBezTo>
                      <a:cubicBezTo>
                        <a:pt x="227" y="43"/>
                        <a:pt x="226" y="44"/>
                        <a:pt x="224" y="45"/>
                      </a:cubicBezTo>
                      <a:cubicBezTo>
                        <a:pt x="222" y="46"/>
                        <a:pt x="219" y="48"/>
                        <a:pt x="216" y="49"/>
                      </a:cubicBezTo>
                      <a:cubicBezTo>
                        <a:pt x="213" y="50"/>
                        <a:pt x="210" y="50"/>
                        <a:pt x="207" y="49"/>
                      </a:cubicBezTo>
                      <a:cubicBezTo>
                        <a:pt x="206" y="48"/>
                        <a:pt x="205" y="47"/>
                        <a:pt x="206" y="46"/>
                      </a:cubicBezTo>
                      <a:cubicBezTo>
                        <a:pt x="206" y="46"/>
                        <a:pt x="207" y="44"/>
                        <a:pt x="208" y="44"/>
                      </a:cubicBezTo>
                      <a:cubicBezTo>
                        <a:pt x="208" y="44"/>
                        <a:pt x="208" y="45"/>
                        <a:pt x="208" y="46"/>
                      </a:cubicBezTo>
                      <a:cubicBezTo>
                        <a:pt x="210" y="42"/>
                        <a:pt x="211" y="39"/>
                        <a:pt x="209" y="35"/>
                      </a:cubicBezTo>
                      <a:cubicBezTo>
                        <a:pt x="208" y="34"/>
                        <a:pt x="206" y="36"/>
                        <a:pt x="205" y="36"/>
                      </a:cubicBezTo>
                      <a:cubicBezTo>
                        <a:pt x="204" y="37"/>
                        <a:pt x="204" y="36"/>
                        <a:pt x="203" y="36"/>
                      </a:cubicBezTo>
                      <a:cubicBezTo>
                        <a:pt x="202" y="35"/>
                        <a:pt x="204" y="34"/>
                        <a:pt x="204" y="34"/>
                      </a:cubicBezTo>
                      <a:cubicBezTo>
                        <a:pt x="208" y="30"/>
                        <a:pt x="205" y="26"/>
                        <a:pt x="201" y="25"/>
                      </a:cubicBezTo>
                      <a:cubicBezTo>
                        <a:pt x="198" y="24"/>
                        <a:pt x="198" y="25"/>
                        <a:pt x="196" y="26"/>
                      </a:cubicBezTo>
                      <a:cubicBezTo>
                        <a:pt x="196" y="27"/>
                        <a:pt x="196" y="27"/>
                        <a:pt x="196" y="28"/>
                      </a:cubicBezTo>
                      <a:cubicBezTo>
                        <a:pt x="196" y="29"/>
                        <a:pt x="194" y="28"/>
                        <a:pt x="193" y="28"/>
                      </a:cubicBezTo>
                      <a:cubicBezTo>
                        <a:pt x="192" y="28"/>
                        <a:pt x="190" y="36"/>
                        <a:pt x="190" y="37"/>
                      </a:cubicBezTo>
                      <a:cubicBezTo>
                        <a:pt x="191" y="42"/>
                        <a:pt x="192" y="45"/>
                        <a:pt x="188" y="47"/>
                      </a:cubicBezTo>
                      <a:cubicBezTo>
                        <a:pt x="188" y="48"/>
                        <a:pt x="185" y="49"/>
                        <a:pt x="185" y="48"/>
                      </a:cubicBezTo>
                      <a:cubicBezTo>
                        <a:pt x="185" y="46"/>
                        <a:pt x="184" y="44"/>
                        <a:pt x="184" y="42"/>
                      </a:cubicBezTo>
                      <a:cubicBezTo>
                        <a:pt x="184" y="41"/>
                        <a:pt x="186" y="30"/>
                        <a:pt x="186" y="30"/>
                      </a:cubicBezTo>
                      <a:cubicBezTo>
                        <a:pt x="185" y="30"/>
                        <a:pt x="183" y="32"/>
                        <a:pt x="183" y="31"/>
                      </a:cubicBezTo>
                      <a:cubicBezTo>
                        <a:pt x="183" y="30"/>
                        <a:pt x="186" y="26"/>
                        <a:pt x="187" y="25"/>
                      </a:cubicBezTo>
                      <a:cubicBezTo>
                        <a:pt x="188" y="23"/>
                        <a:pt x="191" y="23"/>
                        <a:pt x="193" y="22"/>
                      </a:cubicBezTo>
                      <a:cubicBezTo>
                        <a:pt x="196" y="22"/>
                        <a:pt x="199" y="23"/>
                        <a:pt x="202" y="23"/>
                      </a:cubicBezTo>
                      <a:cubicBezTo>
                        <a:pt x="205" y="23"/>
                        <a:pt x="201" y="20"/>
                        <a:pt x="199" y="20"/>
                      </a:cubicBezTo>
                      <a:cubicBezTo>
                        <a:pt x="197" y="20"/>
                        <a:pt x="199" y="17"/>
                        <a:pt x="196" y="17"/>
                      </a:cubicBezTo>
                      <a:cubicBezTo>
                        <a:pt x="194" y="18"/>
                        <a:pt x="192" y="19"/>
                        <a:pt x="189" y="19"/>
                      </a:cubicBezTo>
                      <a:cubicBezTo>
                        <a:pt x="187" y="19"/>
                        <a:pt x="185" y="17"/>
                        <a:pt x="183" y="16"/>
                      </a:cubicBezTo>
                      <a:cubicBezTo>
                        <a:pt x="183" y="16"/>
                        <a:pt x="180" y="16"/>
                        <a:pt x="181" y="15"/>
                      </a:cubicBezTo>
                      <a:cubicBezTo>
                        <a:pt x="182" y="15"/>
                        <a:pt x="184" y="14"/>
                        <a:pt x="184" y="13"/>
                      </a:cubicBezTo>
                      <a:cubicBezTo>
                        <a:pt x="184" y="13"/>
                        <a:pt x="176" y="16"/>
                        <a:pt x="175" y="16"/>
                      </a:cubicBezTo>
                      <a:cubicBezTo>
                        <a:pt x="174" y="17"/>
                        <a:pt x="173" y="18"/>
                        <a:pt x="172" y="18"/>
                      </a:cubicBezTo>
                      <a:cubicBezTo>
                        <a:pt x="170" y="18"/>
                        <a:pt x="170" y="16"/>
                        <a:pt x="168" y="16"/>
                      </a:cubicBezTo>
                      <a:cubicBezTo>
                        <a:pt x="167" y="16"/>
                        <a:pt x="162" y="18"/>
                        <a:pt x="165" y="15"/>
                      </a:cubicBezTo>
                      <a:cubicBezTo>
                        <a:pt x="168" y="13"/>
                        <a:pt x="171" y="11"/>
                        <a:pt x="174" y="9"/>
                      </a:cubicBezTo>
                      <a:cubicBezTo>
                        <a:pt x="172" y="9"/>
                        <a:pt x="170" y="7"/>
                        <a:pt x="168" y="9"/>
                      </a:cubicBezTo>
                      <a:cubicBezTo>
                        <a:pt x="165" y="10"/>
                        <a:pt x="164" y="8"/>
                        <a:pt x="161" y="7"/>
                      </a:cubicBezTo>
                      <a:cubicBezTo>
                        <a:pt x="160" y="7"/>
                        <a:pt x="159" y="6"/>
                        <a:pt x="158" y="5"/>
                      </a:cubicBezTo>
                      <a:cubicBezTo>
                        <a:pt x="156" y="5"/>
                        <a:pt x="155" y="6"/>
                        <a:pt x="153" y="6"/>
                      </a:cubicBezTo>
                      <a:cubicBezTo>
                        <a:pt x="152" y="5"/>
                        <a:pt x="150" y="5"/>
                        <a:pt x="150" y="3"/>
                      </a:cubicBezTo>
                      <a:cubicBezTo>
                        <a:pt x="150" y="3"/>
                        <a:pt x="148" y="0"/>
                        <a:pt x="148" y="1"/>
                      </a:cubicBezTo>
                      <a:cubicBezTo>
                        <a:pt x="147" y="1"/>
                        <a:pt x="148" y="4"/>
                        <a:pt x="147" y="4"/>
                      </a:cubicBezTo>
                      <a:cubicBezTo>
                        <a:pt x="146" y="4"/>
                        <a:pt x="145" y="4"/>
                        <a:pt x="145" y="4"/>
                      </a:cubicBezTo>
                      <a:cubicBezTo>
                        <a:pt x="142" y="4"/>
                        <a:pt x="139" y="4"/>
                        <a:pt x="136" y="4"/>
                      </a:cubicBezTo>
                      <a:cubicBezTo>
                        <a:pt x="125" y="4"/>
                        <a:pt x="115" y="4"/>
                        <a:pt x="105" y="4"/>
                      </a:cubicBezTo>
                      <a:cubicBezTo>
                        <a:pt x="80" y="4"/>
                        <a:pt x="55" y="4"/>
                        <a:pt x="30" y="4"/>
                      </a:cubicBezTo>
                      <a:cubicBezTo>
                        <a:pt x="24" y="4"/>
                        <a:pt x="17" y="4"/>
                        <a:pt x="11" y="4"/>
                      </a:cubicBezTo>
                      <a:cubicBezTo>
                        <a:pt x="12" y="5"/>
                        <a:pt x="14" y="13"/>
                        <a:pt x="11" y="14"/>
                      </a:cubicBezTo>
                      <a:cubicBezTo>
                        <a:pt x="9" y="14"/>
                        <a:pt x="8" y="14"/>
                        <a:pt x="10" y="12"/>
                      </a:cubicBezTo>
                      <a:cubicBezTo>
                        <a:pt x="12" y="9"/>
                        <a:pt x="9" y="9"/>
                        <a:pt x="7" y="9"/>
                      </a:cubicBezTo>
                      <a:cubicBezTo>
                        <a:pt x="5" y="9"/>
                        <a:pt x="2" y="7"/>
                        <a:pt x="1" y="7"/>
                      </a:cubicBezTo>
                      <a:cubicBezTo>
                        <a:pt x="0" y="8"/>
                        <a:pt x="2" y="12"/>
                        <a:pt x="2" y="12"/>
                      </a:cubicBezTo>
                      <a:cubicBezTo>
                        <a:pt x="3" y="15"/>
                        <a:pt x="4" y="16"/>
                        <a:pt x="4" y="18"/>
                      </a:cubicBezTo>
                      <a:cubicBezTo>
                        <a:pt x="4" y="19"/>
                        <a:pt x="7" y="21"/>
                        <a:pt x="8" y="21"/>
                      </a:cubicBezTo>
                      <a:cubicBezTo>
                        <a:pt x="7" y="21"/>
                        <a:pt x="6" y="21"/>
                        <a:pt x="5" y="22"/>
                      </a:cubicBezTo>
                      <a:cubicBezTo>
                        <a:pt x="4" y="23"/>
                        <a:pt x="5" y="24"/>
                        <a:pt x="5" y="25"/>
                      </a:cubicBezTo>
                      <a:cubicBezTo>
                        <a:pt x="5" y="28"/>
                        <a:pt x="5" y="30"/>
                        <a:pt x="4" y="32"/>
                      </a:cubicBezTo>
                      <a:cubicBezTo>
                        <a:pt x="4" y="35"/>
                        <a:pt x="3" y="37"/>
                        <a:pt x="2" y="40"/>
                      </a:cubicBezTo>
                      <a:cubicBezTo>
                        <a:pt x="1" y="43"/>
                        <a:pt x="3" y="46"/>
                        <a:pt x="4" y="49"/>
                      </a:cubicBezTo>
                      <a:cubicBezTo>
                        <a:pt x="4" y="52"/>
                        <a:pt x="3" y="54"/>
                        <a:pt x="3" y="56"/>
                      </a:cubicBezTo>
                      <a:cubicBezTo>
                        <a:pt x="3" y="57"/>
                        <a:pt x="4" y="58"/>
                        <a:pt x="4" y="59"/>
                      </a:cubicBezTo>
                      <a:cubicBezTo>
                        <a:pt x="5" y="60"/>
                        <a:pt x="5" y="62"/>
                        <a:pt x="5" y="63"/>
                      </a:cubicBezTo>
                      <a:cubicBezTo>
                        <a:pt x="6" y="66"/>
                        <a:pt x="9" y="67"/>
                        <a:pt x="10" y="70"/>
                      </a:cubicBezTo>
                      <a:cubicBezTo>
                        <a:pt x="11" y="72"/>
                        <a:pt x="11" y="71"/>
                        <a:pt x="12" y="70"/>
                      </a:cubicBezTo>
                      <a:cubicBezTo>
                        <a:pt x="12" y="70"/>
                        <a:pt x="13" y="73"/>
                        <a:pt x="13" y="73"/>
                      </a:cubicBezTo>
                      <a:cubicBezTo>
                        <a:pt x="13" y="73"/>
                        <a:pt x="12" y="72"/>
                        <a:pt x="12" y="73"/>
                      </a:cubicBezTo>
                      <a:cubicBezTo>
                        <a:pt x="12" y="74"/>
                        <a:pt x="12" y="75"/>
                        <a:pt x="13" y="76"/>
                      </a:cubicBezTo>
                      <a:cubicBezTo>
                        <a:pt x="14" y="76"/>
                        <a:pt x="14" y="76"/>
                        <a:pt x="15" y="77"/>
                      </a:cubicBezTo>
                      <a:cubicBezTo>
                        <a:pt x="16" y="78"/>
                        <a:pt x="14" y="79"/>
                        <a:pt x="15" y="80"/>
                      </a:cubicBezTo>
                      <a:cubicBezTo>
                        <a:pt x="17" y="83"/>
                        <a:pt x="21" y="85"/>
                        <a:pt x="21" y="88"/>
                      </a:cubicBezTo>
                      <a:cubicBezTo>
                        <a:pt x="22" y="90"/>
                        <a:pt x="23" y="90"/>
                        <a:pt x="25" y="91"/>
                      </a:cubicBezTo>
                      <a:cubicBezTo>
                        <a:pt x="27" y="92"/>
                        <a:pt x="29" y="93"/>
                        <a:pt x="31" y="93"/>
                      </a:cubicBezTo>
                      <a:cubicBezTo>
                        <a:pt x="33" y="93"/>
                        <a:pt x="35" y="95"/>
                        <a:pt x="36" y="96"/>
                      </a:cubicBezTo>
                      <a:cubicBezTo>
                        <a:pt x="36" y="97"/>
                        <a:pt x="40" y="101"/>
                        <a:pt x="39" y="102"/>
                      </a:cubicBezTo>
                      <a:cubicBezTo>
                        <a:pt x="43" y="101"/>
                        <a:pt x="48" y="100"/>
                        <a:pt x="52" y="101"/>
                      </a:cubicBezTo>
                      <a:cubicBezTo>
                        <a:pt x="58" y="103"/>
                        <a:pt x="63" y="106"/>
                        <a:pt x="68" y="10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7" name="Freeform 642">
                  <a:extLst>
                    <a:ext uri="{FF2B5EF4-FFF2-40B4-BE49-F238E27FC236}">
                      <a16:creationId xmlns:a16="http://schemas.microsoft.com/office/drawing/2014/main" id="{B24689F6-4F02-E246-BAA0-27FB2D3498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1816" y="3486882"/>
                  <a:ext cx="4359697" cy="2371297"/>
                </a:xfrm>
                <a:custGeom>
                  <a:avLst/>
                  <a:gdLst>
                    <a:gd name="T0" fmla="*/ 255 w 427"/>
                    <a:gd name="T1" fmla="*/ 181 h 219"/>
                    <a:gd name="T2" fmla="*/ 299 w 427"/>
                    <a:gd name="T3" fmla="*/ 195 h 219"/>
                    <a:gd name="T4" fmla="*/ 296 w 427"/>
                    <a:gd name="T5" fmla="*/ 215 h 219"/>
                    <a:gd name="T6" fmla="*/ 332 w 427"/>
                    <a:gd name="T7" fmla="*/ 200 h 219"/>
                    <a:gd name="T8" fmla="*/ 366 w 427"/>
                    <a:gd name="T9" fmla="*/ 196 h 219"/>
                    <a:gd name="T10" fmla="*/ 383 w 427"/>
                    <a:gd name="T11" fmla="*/ 200 h 219"/>
                    <a:gd name="T12" fmla="*/ 391 w 427"/>
                    <a:gd name="T13" fmla="*/ 201 h 219"/>
                    <a:gd name="T14" fmla="*/ 380 w 427"/>
                    <a:gd name="T15" fmla="*/ 188 h 219"/>
                    <a:gd name="T16" fmla="*/ 382 w 427"/>
                    <a:gd name="T17" fmla="*/ 176 h 219"/>
                    <a:gd name="T18" fmla="*/ 354 w 427"/>
                    <a:gd name="T19" fmla="*/ 180 h 219"/>
                    <a:gd name="T20" fmla="*/ 414 w 427"/>
                    <a:gd name="T21" fmla="*/ 160 h 219"/>
                    <a:gd name="T22" fmla="*/ 417 w 427"/>
                    <a:gd name="T23" fmla="*/ 144 h 219"/>
                    <a:gd name="T24" fmla="*/ 415 w 427"/>
                    <a:gd name="T25" fmla="*/ 139 h 219"/>
                    <a:gd name="T26" fmla="*/ 394 w 427"/>
                    <a:gd name="T27" fmla="*/ 126 h 219"/>
                    <a:gd name="T28" fmla="*/ 390 w 427"/>
                    <a:gd name="T29" fmla="*/ 110 h 219"/>
                    <a:gd name="T30" fmla="*/ 378 w 427"/>
                    <a:gd name="T31" fmla="*/ 104 h 219"/>
                    <a:gd name="T32" fmla="*/ 364 w 427"/>
                    <a:gd name="T33" fmla="*/ 112 h 219"/>
                    <a:gd name="T34" fmla="*/ 356 w 427"/>
                    <a:gd name="T35" fmla="*/ 107 h 219"/>
                    <a:gd name="T36" fmla="*/ 342 w 427"/>
                    <a:gd name="T37" fmla="*/ 85 h 219"/>
                    <a:gd name="T38" fmla="*/ 314 w 427"/>
                    <a:gd name="T39" fmla="*/ 91 h 219"/>
                    <a:gd name="T40" fmla="*/ 320 w 427"/>
                    <a:gd name="T41" fmla="*/ 116 h 219"/>
                    <a:gd name="T42" fmla="*/ 306 w 427"/>
                    <a:gd name="T43" fmla="*/ 159 h 219"/>
                    <a:gd name="T44" fmla="*/ 292 w 427"/>
                    <a:gd name="T45" fmla="*/ 135 h 219"/>
                    <a:gd name="T46" fmla="*/ 250 w 427"/>
                    <a:gd name="T47" fmla="*/ 119 h 219"/>
                    <a:gd name="T48" fmla="*/ 237 w 427"/>
                    <a:gd name="T49" fmla="*/ 86 h 219"/>
                    <a:gd name="T50" fmla="*/ 246 w 427"/>
                    <a:gd name="T51" fmla="*/ 77 h 219"/>
                    <a:gd name="T52" fmla="*/ 246 w 427"/>
                    <a:gd name="T53" fmla="*/ 70 h 219"/>
                    <a:gd name="T54" fmla="*/ 263 w 427"/>
                    <a:gd name="T55" fmla="*/ 58 h 219"/>
                    <a:gd name="T56" fmla="*/ 276 w 427"/>
                    <a:gd name="T57" fmla="*/ 48 h 219"/>
                    <a:gd name="T58" fmla="*/ 293 w 427"/>
                    <a:gd name="T59" fmla="*/ 36 h 219"/>
                    <a:gd name="T60" fmla="*/ 276 w 427"/>
                    <a:gd name="T61" fmla="*/ 23 h 219"/>
                    <a:gd name="T62" fmla="*/ 262 w 427"/>
                    <a:gd name="T63" fmla="*/ 35 h 219"/>
                    <a:gd name="T64" fmla="*/ 252 w 427"/>
                    <a:gd name="T65" fmla="*/ 23 h 219"/>
                    <a:gd name="T66" fmla="*/ 241 w 427"/>
                    <a:gd name="T67" fmla="*/ 10 h 219"/>
                    <a:gd name="T68" fmla="*/ 223 w 427"/>
                    <a:gd name="T69" fmla="*/ 6 h 219"/>
                    <a:gd name="T70" fmla="*/ 232 w 427"/>
                    <a:gd name="T71" fmla="*/ 27 h 219"/>
                    <a:gd name="T72" fmla="*/ 226 w 427"/>
                    <a:gd name="T73" fmla="*/ 40 h 219"/>
                    <a:gd name="T74" fmla="*/ 218 w 427"/>
                    <a:gd name="T75" fmla="*/ 37 h 219"/>
                    <a:gd name="T76" fmla="*/ 164 w 427"/>
                    <a:gd name="T77" fmla="*/ 29 h 219"/>
                    <a:gd name="T78" fmla="*/ 166 w 427"/>
                    <a:gd name="T79" fmla="*/ 41 h 219"/>
                    <a:gd name="T80" fmla="*/ 160 w 427"/>
                    <a:gd name="T81" fmla="*/ 40 h 219"/>
                    <a:gd name="T82" fmla="*/ 133 w 427"/>
                    <a:gd name="T83" fmla="*/ 30 h 219"/>
                    <a:gd name="T84" fmla="*/ 83 w 427"/>
                    <a:gd name="T85" fmla="*/ 23 h 219"/>
                    <a:gd name="T86" fmla="*/ 71 w 427"/>
                    <a:gd name="T87" fmla="*/ 18 h 219"/>
                    <a:gd name="T88" fmla="*/ 50 w 427"/>
                    <a:gd name="T89" fmla="*/ 24 h 219"/>
                    <a:gd name="T90" fmla="*/ 49 w 427"/>
                    <a:gd name="T91" fmla="*/ 22 h 219"/>
                    <a:gd name="T92" fmla="*/ 29 w 427"/>
                    <a:gd name="T93" fmla="*/ 23 h 219"/>
                    <a:gd name="T94" fmla="*/ 21 w 427"/>
                    <a:gd name="T95" fmla="*/ 28 h 219"/>
                    <a:gd name="T96" fmla="*/ 3 w 427"/>
                    <a:gd name="T97" fmla="*/ 97 h 219"/>
                    <a:gd name="T98" fmla="*/ 40 w 427"/>
                    <a:gd name="T99" fmla="*/ 116 h 219"/>
                    <a:gd name="T100" fmla="*/ 53 w 427"/>
                    <a:gd name="T101" fmla="*/ 141 h 219"/>
                    <a:gd name="T102" fmla="*/ 62 w 427"/>
                    <a:gd name="T103" fmla="*/ 150 h 219"/>
                    <a:gd name="T104" fmla="*/ 67 w 427"/>
                    <a:gd name="T105" fmla="*/ 160 h 219"/>
                    <a:gd name="T106" fmla="*/ 80 w 427"/>
                    <a:gd name="T107" fmla="*/ 166 h 219"/>
                    <a:gd name="T108" fmla="*/ 133 w 427"/>
                    <a:gd name="T109" fmla="*/ 176 h 219"/>
                    <a:gd name="T110" fmla="*/ 97 w 427"/>
                    <a:gd name="T111" fmla="*/ 57 h 219"/>
                    <a:gd name="T112" fmla="*/ 87 w 427"/>
                    <a:gd name="T113" fmla="*/ 51 h 219"/>
                    <a:gd name="T114" fmla="*/ 113 w 427"/>
                    <a:gd name="T115" fmla="*/ 49 h 219"/>
                    <a:gd name="T116" fmla="*/ 142 w 427"/>
                    <a:gd name="T117" fmla="*/ 85 h 219"/>
                    <a:gd name="T118" fmla="*/ 131 w 427"/>
                    <a:gd name="T119" fmla="*/ 85 h 219"/>
                    <a:gd name="T120" fmla="*/ 160 w 427"/>
                    <a:gd name="T121" fmla="*/ 78 h 219"/>
                    <a:gd name="T122" fmla="*/ 210 w 427"/>
                    <a:gd name="T123" fmla="*/ 150 h 219"/>
                    <a:gd name="T124" fmla="*/ 222 w 427"/>
                    <a:gd name="T125" fmla="*/ 16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7" h="219">
                      <a:moveTo>
                        <a:pt x="229" y="174"/>
                      </a:moveTo>
                      <a:cubicBezTo>
                        <a:pt x="229" y="174"/>
                        <a:pt x="229" y="173"/>
                        <a:pt x="229" y="173"/>
                      </a:cubicBezTo>
                      <a:cubicBezTo>
                        <a:pt x="229" y="173"/>
                        <a:pt x="232" y="177"/>
                        <a:pt x="232" y="177"/>
                      </a:cubicBezTo>
                      <a:cubicBezTo>
                        <a:pt x="234" y="177"/>
                        <a:pt x="235" y="178"/>
                        <a:pt x="236" y="178"/>
                      </a:cubicBezTo>
                      <a:cubicBezTo>
                        <a:pt x="238" y="178"/>
                        <a:pt x="238" y="177"/>
                        <a:pt x="239" y="178"/>
                      </a:cubicBezTo>
                      <a:cubicBezTo>
                        <a:pt x="242" y="179"/>
                        <a:pt x="244" y="180"/>
                        <a:pt x="246" y="181"/>
                      </a:cubicBezTo>
                      <a:cubicBezTo>
                        <a:pt x="247" y="182"/>
                        <a:pt x="248" y="181"/>
                        <a:pt x="249" y="181"/>
                      </a:cubicBezTo>
                      <a:cubicBezTo>
                        <a:pt x="250" y="180"/>
                        <a:pt x="251" y="180"/>
                        <a:pt x="252" y="180"/>
                      </a:cubicBezTo>
                      <a:cubicBezTo>
                        <a:pt x="253" y="180"/>
                        <a:pt x="254" y="181"/>
                        <a:pt x="255" y="181"/>
                      </a:cubicBezTo>
                      <a:cubicBezTo>
                        <a:pt x="257" y="181"/>
                        <a:pt x="258" y="180"/>
                        <a:pt x="259" y="179"/>
                      </a:cubicBezTo>
                      <a:cubicBezTo>
                        <a:pt x="260" y="178"/>
                        <a:pt x="263" y="175"/>
                        <a:pt x="264" y="175"/>
                      </a:cubicBezTo>
                      <a:cubicBezTo>
                        <a:pt x="264" y="175"/>
                        <a:pt x="265" y="176"/>
                        <a:pt x="265" y="176"/>
                      </a:cubicBezTo>
                      <a:cubicBezTo>
                        <a:pt x="267" y="176"/>
                        <a:pt x="268" y="176"/>
                        <a:pt x="269" y="176"/>
                      </a:cubicBezTo>
                      <a:cubicBezTo>
                        <a:pt x="273" y="176"/>
                        <a:pt x="272" y="179"/>
                        <a:pt x="274" y="181"/>
                      </a:cubicBezTo>
                      <a:cubicBezTo>
                        <a:pt x="275" y="182"/>
                        <a:pt x="279" y="181"/>
                        <a:pt x="279" y="183"/>
                      </a:cubicBezTo>
                      <a:cubicBezTo>
                        <a:pt x="279" y="185"/>
                        <a:pt x="280" y="187"/>
                        <a:pt x="281" y="189"/>
                      </a:cubicBezTo>
                      <a:cubicBezTo>
                        <a:pt x="281" y="194"/>
                        <a:pt x="290" y="193"/>
                        <a:pt x="293" y="194"/>
                      </a:cubicBezTo>
                      <a:cubicBezTo>
                        <a:pt x="295" y="194"/>
                        <a:pt x="298" y="194"/>
                        <a:pt x="299" y="195"/>
                      </a:cubicBezTo>
                      <a:cubicBezTo>
                        <a:pt x="300" y="196"/>
                        <a:pt x="305" y="201"/>
                        <a:pt x="304" y="201"/>
                      </a:cubicBezTo>
                      <a:cubicBezTo>
                        <a:pt x="302" y="203"/>
                        <a:pt x="302" y="203"/>
                        <a:pt x="300" y="202"/>
                      </a:cubicBezTo>
                      <a:cubicBezTo>
                        <a:pt x="299" y="201"/>
                        <a:pt x="295" y="199"/>
                        <a:pt x="295" y="199"/>
                      </a:cubicBezTo>
                      <a:cubicBezTo>
                        <a:pt x="295" y="200"/>
                        <a:pt x="298" y="201"/>
                        <a:pt x="297" y="203"/>
                      </a:cubicBezTo>
                      <a:cubicBezTo>
                        <a:pt x="296" y="204"/>
                        <a:pt x="295" y="206"/>
                        <a:pt x="295" y="207"/>
                      </a:cubicBezTo>
                      <a:cubicBezTo>
                        <a:pt x="295" y="209"/>
                        <a:pt x="295" y="210"/>
                        <a:pt x="294" y="211"/>
                      </a:cubicBezTo>
                      <a:cubicBezTo>
                        <a:pt x="294" y="212"/>
                        <a:pt x="291" y="213"/>
                        <a:pt x="291" y="213"/>
                      </a:cubicBezTo>
                      <a:cubicBezTo>
                        <a:pt x="290" y="214"/>
                        <a:pt x="287" y="219"/>
                        <a:pt x="291" y="219"/>
                      </a:cubicBezTo>
                      <a:cubicBezTo>
                        <a:pt x="292" y="219"/>
                        <a:pt x="294" y="217"/>
                        <a:pt x="296" y="215"/>
                      </a:cubicBezTo>
                      <a:cubicBezTo>
                        <a:pt x="298" y="214"/>
                        <a:pt x="299" y="216"/>
                        <a:pt x="301" y="215"/>
                      </a:cubicBezTo>
                      <a:cubicBezTo>
                        <a:pt x="304" y="215"/>
                        <a:pt x="305" y="213"/>
                        <a:pt x="308" y="213"/>
                      </a:cubicBezTo>
                      <a:cubicBezTo>
                        <a:pt x="308" y="211"/>
                        <a:pt x="308" y="212"/>
                        <a:pt x="306" y="211"/>
                      </a:cubicBezTo>
                      <a:cubicBezTo>
                        <a:pt x="305" y="211"/>
                        <a:pt x="305" y="210"/>
                        <a:pt x="306" y="210"/>
                      </a:cubicBezTo>
                      <a:cubicBezTo>
                        <a:pt x="307" y="208"/>
                        <a:pt x="308" y="207"/>
                        <a:pt x="311" y="207"/>
                      </a:cubicBezTo>
                      <a:cubicBezTo>
                        <a:pt x="312" y="207"/>
                        <a:pt x="315" y="205"/>
                        <a:pt x="317" y="206"/>
                      </a:cubicBezTo>
                      <a:cubicBezTo>
                        <a:pt x="319" y="207"/>
                        <a:pt x="320" y="203"/>
                        <a:pt x="322" y="206"/>
                      </a:cubicBezTo>
                      <a:cubicBezTo>
                        <a:pt x="324" y="204"/>
                        <a:pt x="325" y="203"/>
                        <a:pt x="327" y="201"/>
                      </a:cubicBezTo>
                      <a:cubicBezTo>
                        <a:pt x="329" y="200"/>
                        <a:pt x="330" y="200"/>
                        <a:pt x="332" y="200"/>
                      </a:cubicBezTo>
                      <a:cubicBezTo>
                        <a:pt x="335" y="200"/>
                        <a:pt x="339" y="200"/>
                        <a:pt x="342" y="200"/>
                      </a:cubicBezTo>
                      <a:cubicBezTo>
                        <a:pt x="345" y="200"/>
                        <a:pt x="346" y="201"/>
                        <a:pt x="347" y="199"/>
                      </a:cubicBezTo>
                      <a:cubicBezTo>
                        <a:pt x="348" y="198"/>
                        <a:pt x="349" y="199"/>
                        <a:pt x="350" y="198"/>
                      </a:cubicBezTo>
                      <a:cubicBezTo>
                        <a:pt x="351" y="196"/>
                        <a:pt x="352" y="195"/>
                        <a:pt x="352" y="193"/>
                      </a:cubicBezTo>
                      <a:cubicBezTo>
                        <a:pt x="353" y="191"/>
                        <a:pt x="353" y="190"/>
                        <a:pt x="354" y="188"/>
                      </a:cubicBezTo>
                      <a:cubicBezTo>
                        <a:pt x="355" y="187"/>
                        <a:pt x="356" y="186"/>
                        <a:pt x="357" y="185"/>
                      </a:cubicBezTo>
                      <a:cubicBezTo>
                        <a:pt x="358" y="184"/>
                        <a:pt x="359" y="187"/>
                        <a:pt x="361" y="186"/>
                      </a:cubicBezTo>
                      <a:cubicBezTo>
                        <a:pt x="363" y="184"/>
                        <a:pt x="365" y="187"/>
                        <a:pt x="365" y="189"/>
                      </a:cubicBezTo>
                      <a:cubicBezTo>
                        <a:pt x="365" y="190"/>
                        <a:pt x="364" y="196"/>
                        <a:pt x="366" y="196"/>
                      </a:cubicBezTo>
                      <a:cubicBezTo>
                        <a:pt x="367" y="197"/>
                        <a:pt x="368" y="199"/>
                        <a:pt x="369" y="201"/>
                      </a:cubicBezTo>
                      <a:cubicBezTo>
                        <a:pt x="370" y="199"/>
                        <a:pt x="381" y="196"/>
                        <a:pt x="381" y="196"/>
                      </a:cubicBezTo>
                      <a:cubicBezTo>
                        <a:pt x="381" y="195"/>
                        <a:pt x="380" y="195"/>
                        <a:pt x="380" y="194"/>
                      </a:cubicBezTo>
                      <a:cubicBezTo>
                        <a:pt x="380" y="194"/>
                        <a:pt x="382" y="196"/>
                        <a:pt x="382" y="196"/>
                      </a:cubicBezTo>
                      <a:cubicBezTo>
                        <a:pt x="382" y="197"/>
                        <a:pt x="380" y="197"/>
                        <a:pt x="380" y="197"/>
                      </a:cubicBezTo>
                      <a:cubicBezTo>
                        <a:pt x="380" y="197"/>
                        <a:pt x="386" y="198"/>
                        <a:pt x="386" y="198"/>
                      </a:cubicBezTo>
                      <a:cubicBezTo>
                        <a:pt x="386" y="198"/>
                        <a:pt x="386" y="198"/>
                        <a:pt x="386" y="198"/>
                      </a:cubicBezTo>
                      <a:cubicBezTo>
                        <a:pt x="386" y="198"/>
                        <a:pt x="386" y="199"/>
                        <a:pt x="386" y="199"/>
                      </a:cubicBezTo>
                      <a:cubicBezTo>
                        <a:pt x="385" y="199"/>
                        <a:pt x="384" y="199"/>
                        <a:pt x="383" y="200"/>
                      </a:cubicBezTo>
                      <a:cubicBezTo>
                        <a:pt x="383" y="201"/>
                        <a:pt x="382" y="198"/>
                        <a:pt x="382" y="198"/>
                      </a:cubicBezTo>
                      <a:cubicBezTo>
                        <a:pt x="381" y="198"/>
                        <a:pt x="381" y="199"/>
                        <a:pt x="381" y="199"/>
                      </a:cubicBezTo>
                      <a:cubicBezTo>
                        <a:pt x="381" y="199"/>
                        <a:pt x="381" y="198"/>
                        <a:pt x="380" y="199"/>
                      </a:cubicBezTo>
                      <a:cubicBezTo>
                        <a:pt x="379" y="200"/>
                        <a:pt x="378" y="200"/>
                        <a:pt x="377" y="201"/>
                      </a:cubicBezTo>
                      <a:cubicBezTo>
                        <a:pt x="375" y="202"/>
                        <a:pt x="371" y="205"/>
                        <a:pt x="373" y="208"/>
                      </a:cubicBezTo>
                      <a:cubicBezTo>
                        <a:pt x="376" y="210"/>
                        <a:pt x="378" y="208"/>
                        <a:pt x="379" y="207"/>
                      </a:cubicBezTo>
                      <a:cubicBezTo>
                        <a:pt x="380" y="206"/>
                        <a:pt x="384" y="203"/>
                        <a:pt x="384" y="202"/>
                      </a:cubicBezTo>
                      <a:cubicBezTo>
                        <a:pt x="384" y="203"/>
                        <a:pt x="386" y="204"/>
                        <a:pt x="387" y="203"/>
                      </a:cubicBezTo>
                      <a:cubicBezTo>
                        <a:pt x="387" y="202"/>
                        <a:pt x="390" y="201"/>
                        <a:pt x="391" y="201"/>
                      </a:cubicBezTo>
                      <a:cubicBezTo>
                        <a:pt x="393" y="200"/>
                        <a:pt x="395" y="199"/>
                        <a:pt x="397" y="199"/>
                      </a:cubicBezTo>
                      <a:cubicBezTo>
                        <a:pt x="398" y="199"/>
                        <a:pt x="398" y="199"/>
                        <a:pt x="398" y="198"/>
                      </a:cubicBezTo>
                      <a:cubicBezTo>
                        <a:pt x="397" y="197"/>
                        <a:pt x="398" y="197"/>
                        <a:pt x="398" y="197"/>
                      </a:cubicBezTo>
                      <a:cubicBezTo>
                        <a:pt x="398" y="196"/>
                        <a:pt x="396" y="197"/>
                        <a:pt x="395" y="196"/>
                      </a:cubicBezTo>
                      <a:cubicBezTo>
                        <a:pt x="394" y="196"/>
                        <a:pt x="395" y="194"/>
                        <a:pt x="393" y="196"/>
                      </a:cubicBezTo>
                      <a:cubicBezTo>
                        <a:pt x="391" y="197"/>
                        <a:pt x="387" y="196"/>
                        <a:pt x="385" y="195"/>
                      </a:cubicBezTo>
                      <a:cubicBezTo>
                        <a:pt x="384" y="195"/>
                        <a:pt x="385" y="193"/>
                        <a:pt x="384" y="193"/>
                      </a:cubicBezTo>
                      <a:cubicBezTo>
                        <a:pt x="384" y="193"/>
                        <a:pt x="382" y="193"/>
                        <a:pt x="381" y="192"/>
                      </a:cubicBezTo>
                      <a:cubicBezTo>
                        <a:pt x="380" y="192"/>
                        <a:pt x="380" y="189"/>
                        <a:pt x="380" y="188"/>
                      </a:cubicBezTo>
                      <a:cubicBezTo>
                        <a:pt x="380" y="187"/>
                        <a:pt x="378" y="188"/>
                        <a:pt x="377" y="187"/>
                      </a:cubicBezTo>
                      <a:cubicBezTo>
                        <a:pt x="377" y="187"/>
                        <a:pt x="379" y="185"/>
                        <a:pt x="379" y="185"/>
                      </a:cubicBezTo>
                      <a:cubicBezTo>
                        <a:pt x="380" y="184"/>
                        <a:pt x="380" y="181"/>
                        <a:pt x="378" y="181"/>
                      </a:cubicBezTo>
                      <a:cubicBezTo>
                        <a:pt x="378" y="181"/>
                        <a:pt x="376" y="185"/>
                        <a:pt x="375" y="183"/>
                      </a:cubicBezTo>
                      <a:cubicBezTo>
                        <a:pt x="375" y="181"/>
                        <a:pt x="374" y="182"/>
                        <a:pt x="373" y="181"/>
                      </a:cubicBezTo>
                      <a:cubicBezTo>
                        <a:pt x="373" y="180"/>
                        <a:pt x="376" y="181"/>
                        <a:pt x="376" y="181"/>
                      </a:cubicBezTo>
                      <a:cubicBezTo>
                        <a:pt x="378" y="181"/>
                        <a:pt x="379" y="180"/>
                        <a:pt x="380" y="180"/>
                      </a:cubicBezTo>
                      <a:cubicBezTo>
                        <a:pt x="381" y="179"/>
                        <a:pt x="382" y="179"/>
                        <a:pt x="383" y="179"/>
                      </a:cubicBezTo>
                      <a:cubicBezTo>
                        <a:pt x="384" y="178"/>
                        <a:pt x="382" y="176"/>
                        <a:pt x="382" y="176"/>
                      </a:cubicBezTo>
                      <a:cubicBezTo>
                        <a:pt x="382" y="176"/>
                        <a:pt x="383" y="176"/>
                        <a:pt x="383" y="176"/>
                      </a:cubicBezTo>
                      <a:cubicBezTo>
                        <a:pt x="383" y="176"/>
                        <a:pt x="379" y="174"/>
                        <a:pt x="379" y="174"/>
                      </a:cubicBezTo>
                      <a:cubicBezTo>
                        <a:pt x="377" y="173"/>
                        <a:pt x="375" y="173"/>
                        <a:pt x="373" y="174"/>
                      </a:cubicBezTo>
                      <a:cubicBezTo>
                        <a:pt x="369" y="175"/>
                        <a:pt x="366" y="176"/>
                        <a:pt x="363" y="178"/>
                      </a:cubicBezTo>
                      <a:cubicBezTo>
                        <a:pt x="360" y="179"/>
                        <a:pt x="358" y="181"/>
                        <a:pt x="355" y="183"/>
                      </a:cubicBezTo>
                      <a:cubicBezTo>
                        <a:pt x="354" y="184"/>
                        <a:pt x="353" y="185"/>
                        <a:pt x="352" y="187"/>
                      </a:cubicBezTo>
                      <a:cubicBezTo>
                        <a:pt x="352" y="187"/>
                        <a:pt x="348" y="189"/>
                        <a:pt x="348" y="189"/>
                      </a:cubicBezTo>
                      <a:cubicBezTo>
                        <a:pt x="348" y="188"/>
                        <a:pt x="353" y="184"/>
                        <a:pt x="354" y="183"/>
                      </a:cubicBezTo>
                      <a:cubicBezTo>
                        <a:pt x="354" y="182"/>
                        <a:pt x="355" y="181"/>
                        <a:pt x="354" y="180"/>
                      </a:cubicBezTo>
                      <a:cubicBezTo>
                        <a:pt x="353" y="180"/>
                        <a:pt x="351" y="179"/>
                        <a:pt x="350" y="179"/>
                      </a:cubicBezTo>
                      <a:cubicBezTo>
                        <a:pt x="351" y="179"/>
                        <a:pt x="353" y="180"/>
                        <a:pt x="354" y="180"/>
                      </a:cubicBezTo>
                      <a:cubicBezTo>
                        <a:pt x="356" y="181"/>
                        <a:pt x="358" y="178"/>
                        <a:pt x="359" y="177"/>
                      </a:cubicBezTo>
                      <a:cubicBezTo>
                        <a:pt x="360" y="176"/>
                        <a:pt x="361" y="174"/>
                        <a:pt x="363" y="173"/>
                      </a:cubicBezTo>
                      <a:cubicBezTo>
                        <a:pt x="365" y="173"/>
                        <a:pt x="367" y="174"/>
                        <a:pt x="368" y="172"/>
                      </a:cubicBezTo>
                      <a:cubicBezTo>
                        <a:pt x="369" y="168"/>
                        <a:pt x="371" y="167"/>
                        <a:pt x="375" y="167"/>
                      </a:cubicBezTo>
                      <a:cubicBezTo>
                        <a:pt x="379" y="167"/>
                        <a:pt x="383" y="167"/>
                        <a:pt x="387" y="167"/>
                      </a:cubicBezTo>
                      <a:cubicBezTo>
                        <a:pt x="394" y="167"/>
                        <a:pt x="404" y="169"/>
                        <a:pt x="409" y="163"/>
                      </a:cubicBezTo>
                      <a:cubicBezTo>
                        <a:pt x="411" y="161"/>
                        <a:pt x="412" y="160"/>
                        <a:pt x="414" y="160"/>
                      </a:cubicBezTo>
                      <a:cubicBezTo>
                        <a:pt x="416" y="160"/>
                        <a:pt x="418" y="160"/>
                        <a:pt x="421" y="158"/>
                      </a:cubicBezTo>
                      <a:cubicBezTo>
                        <a:pt x="422" y="158"/>
                        <a:pt x="425" y="156"/>
                        <a:pt x="425" y="155"/>
                      </a:cubicBezTo>
                      <a:cubicBezTo>
                        <a:pt x="427" y="152"/>
                        <a:pt x="422" y="153"/>
                        <a:pt x="422" y="152"/>
                      </a:cubicBezTo>
                      <a:cubicBezTo>
                        <a:pt x="422" y="151"/>
                        <a:pt x="424" y="151"/>
                        <a:pt x="424" y="151"/>
                      </a:cubicBezTo>
                      <a:cubicBezTo>
                        <a:pt x="425" y="150"/>
                        <a:pt x="424" y="149"/>
                        <a:pt x="424" y="148"/>
                      </a:cubicBezTo>
                      <a:cubicBezTo>
                        <a:pt x="424" y="148"/>
                        <a:pt x="425" y="147"/>
                        <a:pt x="425" y="147"/>
                      </a:cubicBezTo>
                      <a:cubicBezTo>
                        <a:pt x="425" y="146"/>
                        <a:pt x="423" y="145"/>
                        <a:pt x="423" y="145"/>
                      </a:cubicBezTo>
                      <a:cubicBezTo>
                        <a:pt x="422" y="144"/>
                        <a:pt x="421" y="144"/>
                        <a:pt x="421" y="143"/>
                      </a:cubicBezTo>
                      <a:cubicBezTo>
                        <a:pt x="420" y="143"/>
                        <a:pt x="418" y="146"/>
                        <a:pt x="417" y="144"/>
                      </a:cubicBezTo>
                      <a:cubicBezTo>
                        <a:pt x="417" y="144"/>
                        <a:pt x="419" y="143"/>
                        <a:pt x="418" y="143"/>
                      </a:cubicBezTo>
                      <a:cubicBezTo>
                        <a:pt x="418" y="142"/>
                        <a:pt x="417" y="141"/>
                        <a:pt x="416" y="141"/>
                      </a:cubicBezTo>
                      <a:cubicBezTo>
                        <a:pt x="415" y="140"/>
                        <a:pt x="411" y="141"/>
                        <a:pt x="410" y="142"/>
                      </a:cubicBezTo>
                      <a:cubicBezTo>
                        <a:pt x="409" y="144"/>
                        <a:pt x="406" y="145"/>
                        <a:pt x="404" y="146"/>
                      </a:cubicBezTo>
                      <a:cubicBezTo>
                        <a:pt x="403" y="146"/>
                        <a:pt x="400" y="144"/>
                        <a:pt x="400" y="143"/>
                      </a:cubicBezTo>
                      <a:cubicBezTo>
                        <a:pt x="400" y="142"/>
                        <a:pt x="403" y="145"/>
                        <a:pt x="403" y="145"/>
                      </a:cubicBezTo>
                      <a:cubicBezTo>
                        <a:pt x="404" y="145"/>
                        <a:pt x="408" y="142"/>
                        <a:pt x="408" y="142"/>
                      </a:cubicBezTo>
                      <a:cubicBezTo>
                        <a:pt x="408" y="142"/>
                        <a:pt x="406" y="141"/>
                        <a:pt x="406" y="141"/>
                      </a:cubicBezTo>
                      <a:cubicBezTo>
                        <a:pt x="409" y="140"/>
                        <a:pt x="412" y="140"/>
                        <a:pt x="415" y="139"/>
                      </a:cubicBezTo>
                      <a:cubicBezTo>
                        <a:pt x="415" y="139"/>
                        <a:pt x="417" y="138"/>
                        <a:pt x="416" y="137"/>
                      </a:cubicBezTo>
                      <a:cubicBezTo>
                        <a:pt x="416" y="137"/>
                        <a:pt x="414" y="135"/>
                        <a:pt x="414" y="135"/>
                      </a:cubicBezTo>
                      <a:cubicBezTo>
                        <a:pt x="412" y="136"/>
                        <a:pt x="410" y="136"/>
                        <a:pt x="409" y="134"/>
                      </a:cubicBezTo>
                      <a:cubicBezTo>
                        <a:pt x="408" y="134"/>
                        <a:pt x="404" y="137"/>
                        <a:pt x="404" y="136"/>
                      </a:cubicBezTo>
                      <a:cubicBezTo>
                        <a:pt x="404" y="136"/>
                        <a:pt x="407" y="133"/>
                        <a:pt x="404" y="134"/>
                      </a:cubicBezTo>
                      <a:cubicBezTo>
                        <a:pt x="404" y="134"/>
                        <a:pt x="400" y="135"/>
                        <a:pt x="400" y="135"/>
                      </a:cubicBezTo>
                      <a:cubicBezTo>
                        <a:pt x="401" y="133"/>
                        <a:pt x="404" y="133"/>
                        <a:pt x="402" y="130"/>
                      </a:cubicBezTo>
                      <a:cubicBezTo>
                        <a:pt x="402" y="130"/>
                        <a:pt x="398" y="128"/>
                        <a:pt x="398" y="128"/>
                      </a:cubicBezTo>
                      <a:cubicBezTo>
                        <a:pt x="396" y="128"/>
                        <a:pt x="396" y="126"/>
                        <a:pt x="394" y="126"/>
                      </a:cubicBezTo>
                      <a:cubicBezTo>
                        <a:pt x="395" y="126"/>
                        <a:pt x="392" y="122"/>
                        <a:pt x="392" y="122"/>
                      </a:cubicBezTo>
                      <a:cubicBezTo>
                        <a:pt x="392" y="122"/>
                        <a:pt x="393" y="123"/>
                        <a:pt x="394" y="123"/>
                      </a:cubicBezTo>
                      <a:cubicBezTo>
                        <a:pt x="395" y="124"/>
                        <a:pt x="395" y="122"/>
                        <a:pt x="396" y="122"/>
                      </a:cubicBezTo>
                      <a:cubicBezTo>
                        <a:pt x="400" y="121"/>
                        <a:pt x="393" y="118"/>
                        <a:pt x="392" y="117"/>
                      </a:cubicBezTo>
                      <a:cubicBezTo>
                        <a:pt x="392" y="118"/>
                        <a:pt x="394" y="116"/>
                        <a:pt x="394" y="116"/>
                      </a:cubicBezTo>
                      <a:cubicBezTo>
                        <a:pt x="395" y="115"/>
                        <a:pt x="393" y="115"/>
                        <a:pt x="392" y="114"/>
                      </a:cubicBezTo>
                      <a:cubicBezTo>
                        <a:pt x="392" y="114"/>
                        <a:pt x="391" y="113"/>
                        <a:pt x="390" y="113"/>
                      </a:cubicBezTo>
                      <a:cubicBezTo>
                        <a:pt x="390" y="113"/>
                        <a:pt x="388" y="113"/>
                        <a:pt x="388" y="113"/>
                      </a:cubicBezTo>
                      <a:cubicBezTo>
                        <a:pt x="389" y="112"/>
                        <a:pt x="391" y="113"/>
                        <a:pt x="390" y="110"/>
                      </a:cubicBezTo>
                      <a:cubicBezTo>
                        <a:pt x="389" y="110"/>
                        <a:pt x="386" y="111"/>
                        <a:pt x="386" y="111"/>
                      </a:cubicBezTo>
                      <a:cubicBezTo>
                        <a:pt x="386" y="110"/>
                        <a:pt x="389" y="110"/>
                        <a:pt x="388" y="108"/>
                      </a:cubicBezTo>
                      <a:cubicBezTo>
                        <a:pt x="388" y="107"/>
                        <a:pt x="388" y="106"/>
                        <a:pt x="387" y="105"/>
                      </a:cubicBezTo>
                      <a:cubicBezTo>
                        <a:pt x="387" y="105"/>
                        <a:pt x="386" y="106"/>
                        <a:pt x="386" y="105"/>
                      </a:cubicBezTo>
                      <a:cubicBezTo>
                        <a:pt x="386" y="106"/>
                        <a:pt x="384" y="102"/>
                        <a:pt x="384" y="102"/>
                      </a:cubicBezTo>
                      <a:cubicBezTo>
                        <a:pt x="383" y="100"/>
                        <a:pt x="382" y="99"/>
                        <a:pt x="382" y="98"/>
                      </a:cubicBezTo>
                      <a:cubicBezTo>
                        <a:pt x="381" y="96"/>
                        <a:pt x="381" y="94"/>
                        <a:pt x="379" y="97"/>
                      </a:cubicBezTo>
                      <a:cubicBezTo>
                        <a:pt x="379" y="97"/>
                        <a:pt x="378" y="101"/>
                        <a:pt x="379" y="100"/>
                      </a:cubicBezTo>
                      <a:cubicBezTo>
                        <a:pt x="375" y="101"/>
                        <a:pt x="377" y="101"/>
                        <a:pt x="378" y="104"/>
                      </a:cubicBezTo>
                      <a:cubicBezTo>
                        <a:pt x="378" y="103"/>
                        <a:pt x="377" y="103"/>
                        <a:pt x="377" y="104"/>
                      </a:cubicBezTo>
                      <a:cubicBezTo>
                        <a:pt x="376" y="104"/>
                        <a:pt x="376" y="104"/>
                        <a:pt x="375" y="105"/>
                      </a:cubicBezTo>
                      <a:cubicBezTo>
                        <a:pt x="375" y="105"/>
                        <a:pt x="377" y="106"/>
                        <a:pt x="377" y="106"/>
                      </a:cubicBezTo>
                      <a:cubicBezTo>
                        <a:pt x="376" y="107"/>
                        <a:pt x="374" y="106"/>
                        <a:pt x="374" y="107"/>
                      </a:cubicBezTo>
                      <a:cubicBezTo>
                        <a:pt x="373" y="108"/>
                        <a:pt x="375" y="110"/>
                        <a:pt x="373" y="111"/>
                      </a:cubicBezTo>
                      <a:cubicBezTo>
                        <a:pt x="374" y="111"/>
                        <a:pt x="372" y="107"/>
                        <a:pt x="370" y="109"/>
                      </a:cubicBezTo>
                      <a:cubicBezTo>
                        <a:pt x="370" y="110"/>
                        <a:pt x="366" y="113"/>
                        <a:pt x="366" y="113"/>
                      </a:cubicBezTo>
                      <a:cubicBezTo>
                        <a:pt x="365" y="113"/>
                        <a:pt x="365" y="112"/>
                        <a:pt x="365" y="111"/>
                      </a:cubicBezTo>
                      <a:cubicBezTo>
                        <a:pt x="364" y="111"/>
                        <a:pt x="364" y="112"/>
                        <a:pt x="364" y="112"/>
                      </a:cubicBezTo>
                      <a:cubicBezTo>
                        <a:pt x="363" y="111"/>
                        <a:pt x="364" y="111"/>
                        <a:pt x="364" y="110"/>
                      </a:cubicBezTo>
                      <a:cubicBezTo>
                        <a:pt x="364" y="111"/>
                        <a:pt x="357" y="116"/>
                        <a:pt x="357" y="115"/>
                      </a:cubicBezTo>
                      <a:cubicBezTo>
                        <a:pt x="356" y="114"/>
                        <a:pt x="360" y="113"/>
                        <a:pt x="361" y="113"/>
                      </a:cubicBezTo>
                      <a:cubicBezTo>
                        <a:pt x="363" y="111"/>
                        <a:pt x="363" y="110"/>
                        <a:pt x="362" y="108"/>
                      </a:cubicBezTo>
                      <a:cubicBezTo>
                        <a:pt x="361" y="107"/>
                        <a:pt x="358" y="107"/>
                        <a:pt x="357" y="107"/>
                      </a:cubicBezTo>
                      <a:cubicBezTo>
                        <a:pt x="356" y="107"/>
                        <a:pt x="356" y="108"/>
                        <a:pt x="356" y="108"/>
                      </a:cubicBezTo>
                      <a:cubicBezTo>
                        <a:pt x="355" y="110"/>
                        <a:pt x="353" y="108"/>
                        <a:pt x="352" y="108"/>
                      </a:cubicBezTo>
                      <a:cubicBezTo>
                        <a:pt x="353" y="108"/>
                        <a:pt x="355" y="106"/>
                        <a:pt x="355" y="106"/>
                      </a:cubicBezTo>
                      <a:cubicBezTo>
                        <a:pt x="355" y="106"/>
                        <a:pt x="356" y="107"/>
                        <a:pt x="356" y="107"/>
                      </a:cubicBezTo>
                      <a:cubicBezTo>
                        <a:pt x="355" y="107"/>
                        <a:pt x="357" y="105"/>
                        <a:pt x="357" y="105"/>
                      </a:cubicBezTo>
                      <a:cubicBezTo>
                        <a:pt x="358" y="103"/>
                        <a:pt x="356" y="104"/>
                        <a:pt x="355" y="103"/>
                      </a:cubicBezTo>
                      <a:cubicBezTo>
                        <a:pt x="355" y="103"/>
                        <a:pt x="356" y="98"/>
                        <a:pt x="354" y="99"/>
                      </a:cubicBezTo>
                      <a:cubicBezTo>
                        <a:pt x="355" y="98"/>
                        <a:pt x="356" y="98"/>
                        <a:pt x="355" y="96"/>
                      </a:cubicBezTo>
                      <a:cubicBezTo>
                        <a:pt x="353" y="95"/>
                        <a:pt x="357" y="94"/>
                        <a:pt x="356" y="92"/>
                      </a:cubicBezTo>
                      <a:cubicBezTo>
                        <a:pt x="356" y="91"/>
                        <a:pt x="354" y="93"/>
                        <a:pt x="353" y="92"/>
                      </a:cubicBezTo>
                      <a:cubicBezTo>
                        <a:pt x="352" y="91"/>
                        <a:pt x="350" y="91"/>
                        <a:pt x="349" y="91"/>
                      </a:cubicBezTo>
                      <a:cubicBezTo>
                        <a:pt x="347" y="90"/>
                        <a:pt x="346" y="90"/>
                        <a:pt x="345" y="88"/>
                      </a:cubicBezTo>
                      <a:cubicBezTo>
                        <a:pt x="345" y="86"/>
                        <a:pt x="342" y="87"/>
                        <a:pt x="342" y="85"/>
                      </a:cubicBezTo>
                      <a:cubicBezTo>
                        <a:pt x="342" y="84"/>
                        <a:pt x="340" y="85"/>
                        <a:pt x="340" y="85"/>
                      </a:cubicBezTo>
                      <a:cubicBezTo>
                        <a:pt x="341" y="83"/>
                        <a:pt x="339" y="83"/>
                        <a:pt x="338" y="82"/>
                      </a:cubicBezTo>
                      <a:cubicBezTo>
                        <a:pt x="336" y="81"/>
                        <a:pt x="336" y="80"/>
                        <a:pt x="334" y="81"/>
                      </a:cubicBezTo>
                      <a:cubicBezTo>
                        <a:pt x="332" y="82"/>
                        <a:pt x="331" y="83"/>
                        <a:pt x="329" y="82"/>
                      </a:cubicBezTo>
                      <a:cubicBezTo>
                        <a:pt x="327" y="81"/>
                        <a:pt x="326" y="83"/>
                        <a:pt x="324" y="82"/>
                      </a:cubicBezTo>
                      <a:cubicBezTo>
                        <a:pt x="322" y="80"/>
                        <a:pt x="320" y="80"/>
                        <a:pt x="318" y="80"/>
                      </a:cubicBezTo>
                      <a:cubicBezTo>
                        <a:pt x="316" y="80"/>
                        <a:pt x="314" y="80"/>
                        <a:pt x="313" y="82"/>
                      </a:cubicBezTo>
                      <a:cubicBezTo>
                        <a:pt x="312" y="84"/>
                        <a:pt x="315" y="85"/>
                        <a:pt x="315" y="86"/>
                      </a:cubicBezTo>
                      <a:cubicBezTo>
                        <a:pt x="316" y="87"/>
                        <a:pt x="315" y="90"/>
                        <a:pt x="314" y="91"/>
                      </a:cubicBezTo>
                      <a:cubicBezTo>
                        <a:pt x="314" y="92"/>
                        <a:pt x="314" y="91"/>
                        <a:pt x="313" y="92"/>
                      </a:cubicBezTo>
                      <a:cubicBezTo>
                        <a:pt x="313" y="92"/>
                        <a:pt x="315" y="94"/>
                        <a:pt x="315" y="94"/>
                      </a:cubicBezTo>
                      <a:cubicBezTo>
                        <a:pt x="315" y="96"/>
                        <a:pt x="316" y="98"/>
                        <a:pt x="316" y="99"/>
                      </a:cubicBezTo>
                      <a:cubicBezTo>
                        <a:pt x="316" y="100"/>
                        <a:pt x="316" y="100"/>
                        <a:pt x="316" y="101"/>
                      </a:cubicBezTo>
                      <a:cubicBezTo>
                        <a:pt x="316" y="102"/>
                        <a:pt x="315" y="101"/>
                        <a:pt x="315" y="101"/>
                      </a:cubicBezTo>
                      <a:cubicBezTo>
                        <a:pt x="314" y="102"/>
                        <a:pt x="314" y="104"/>
                        <a:pt x="314" y="104"/>
                      </a:cubicBezTo>
                      <a:cubicBezTo>
                        <a:pt x="313" y="105"/>
                        <a:pt x="312" y="106"/>
                        <a:pt x="312" y="107"/>
                      </a:cubicBezTo>
                      <a:cubicBezTo>
                        <a:pt x="311" y="109"/>
                        <a:pt x="311" y="109"/>
                        <a:pt x="312" y="110"/>
                      </a:cubicBezTo>
                      <a:cubicBezTo>
                        <a:pt x="315" y="112"/>
                        <a:pt x="318" y="114"/>
                        <a:pt x="320" y="116"/>
                      </a:cubicBezTo>
                      <a:cubicBezTo>
                        <a:pt x="321" y="119"/>
                        <a:pt x="322" y="124"/>
                        <a:pt x="321" y="127"/>
                      </a:cubicBezTo>
                      <a:cubicBezTo>
                        <a:pt x="319" y="131"/>
                        <a:pt x="313" y="133"/>
                        <a:pt x="310" y="135"/>
                      </a:cubicBezTo>
                      <a:cubicBezTo>
                        <a:pt x="309" y="136"/>
                        <a:pt x="308" y="136"/>
                        <a:pt x="307" y="137"/>
                      </a:cubicBezTo>
                      <a:cubicBezTo>
                        <a:pt x="304" y="138"/>
                        <a:pt x="308" y="141"/>
                        <a:pt x="308" y="143"/>
                      </a:cubicBezTo>
                      <a:cubicBezTo>
                        <a:pt x="308" y="143"/>
                        <a:pt x="309" y="145"/>
                        <a:pt x="309" y="146"/>
                      </a:cubicBezTo>
                      <a:cubicBezTo>
                        <a:pt x="309" y="148"/>
                        <a:pt x="309" y="149"/>
                        <a:pt x="310" y="151"/>
                      </a:cubicBezTo>
                      <a:cubicBezTo>
                        <a:pt x="311" y="153"/>
                        <a:pt x="311" y="154"/>
                        <a:pt x="309" y="156"/>
                      </a:cubicBezTo>
                      <a:cubicBezTo>
                        <a:pt x="309" y="156"/>
                        <a:pt x="310" y="160"/>
                        <a:pt x="309" y="161"/>
                      </a:cubicBezTo>
                      <a:cubicBezTo>
                        <a:pt x="308" y="161"/>
                        <a:pt x="307" y="157"/>
                        <a:pt x="306" y="159"/>
                      </a:cubicBezTo>
                      <a:cubicBezTo>
                        <a:pt x="305" y="161"/>
                        <a:pt x="307" y="164"/>
                        <a:pt x="307" y="164"/>
                      </a:cubicBezTo>
                      <a:cubicBezTo>
                        <a:pt x="307" y="163"/>
                        <a:pt x="301" y="158"/>
                        <a:pt x="298" y="161"/>
                      </a:cubicBezTo>
                      <a:cubicBezTo>
                        <a:pt x="299" y="160"/>
                        <a:pt x="302" y="159"/>
                        <a:pt x="300" y="157"/>
                      </a:cubicBezTo>
                      <a:cubicBezTo>
                        <a:pt x="299" y="156"/>
                        <a:pt x="298" y="155"/>
                        <a:pt x="297" y="155"/>
                      </a:cubicBezTo>
                      <a:cubicBezTo>
                        <a:pt x="297" y="154"/>
                        <a:pt x="295" y="154"/>
                        <a:pt x="294" y="154"/>
                      </a:cubicBezTo>
                      <a:cubicBezTo>
                        <a:pt x="294" y="153"/>
                        <a:pt x="295" y="153"/>
                        <a:pt x="294" y="151"/>
                      </a:cubicBezTo>
                      <a:cubicBezTo>
                        <a:pt x="293" y="150"/>
                        <a:pt x="292" y="148"/>
                        <a:pt x="293" y="146"/>
                      </a:cubicBezTo>
                      <a:cubicBezTo>
                        <a:pt x="294" y="143"/>
                        <a:pt x="291" y="142"/>
                        <a:pt x="291" y="140"/>
                      </a:cubicBezTo>
                      <a:cubicBezTo>
                        <a:pt x="291" y="138"/>
                        <a:pt x="293" y="137"/>
                        <a:pt x="292" y="135"/>
                      </a:cubicBezTo>
                      <a:cubicBezTo>
                        <a:pt x="290" y="133"/>
                        <a:pt x="286" y="133"/>
                        <a:pt x="283" y="133"/>
                      </a:cubicBezTo>
                      <a:cubicBezTo>
                        <a:pt x="282" y="133"/>
                        <a:pt x="281" y="133"/>
                        <a:pt x="279" y="133"/>
                      </a:cubicBezTo>
                      <a:cubicBezTo>
                        <a:pt x="279" y="133"/>
                        <a:pt x="277" y="135"/>
                        <a:pt x="277" y="135"/>
                      </a:cubicBezTo>
                      <a:cubicBezTo>
                        <a:pt x="277" y="134"/>
                        <a:pt x="278" y="134"/>
                        <a:pt x="277" y="133"/>
                      </a:cubicBezTo>
                      <a:cubicBezTo>
                        <a:pt x="277" y="132"/>
                        <a:pt x="276" y="131"/>
                        <a:pt x="275" y="131"/>
                      </a:cubicBezTo>
                      <a:cubicBezTo>
                        <a:pt x="273" y="130"/>
                        <a:pt x="271" y="130"/>
                        <a:pt x="269" y="129"/>
                      </a:cubicBezTo>
                      <a:cubicBezTo>
                        <a:pt x="266" y="128"/>
                        <a:pt x="264" y="125"/>
                        <a:pt x="261" y="123"/>
                      </a:cubicBezTo>
                      <a:cubicBezTo>
                        <a:pt x="259" y="122"/>
                        <a:pt x="257" y="121"/>
                        <a:pt x="256" y="121"/>
                      </a:cubicBezTo>
                      <a:cubicBezTo>
                        <a:pt x="254" y="121"/>
                        <a:pt x="252" y="119"/>
                        <a:pt x="250" y="119"/>
                      </a:cubicBezTo>
                      <a:cubicBezTo>
                        <a:pt x="249" y="119"/>
                        <a:pt x="240" y="121"/>
                        <a:pt x="240" y="121"/>
                      </a:cubicBezTo>
                      <a:cubicBezTo>
                        <a:pt x="240" y="120"/>
                        <a:pt x="241" y="120"/>
                        <a:pt x="242" y="119"/>
                      </a:cubicBezTo>
                      <a:cubicBezTo>
                        <a:pt x="242" y="118"/>
                        <a:pt x="241" y="117"/>
                        <a:pt x="241" y="117"/>
                      </a:cubicBezTo>
                      <a:cubicBezTo>
                        <a:pt x="240" y="114"/>
                        <a:pt x="239" y="112"/>
                        <a:pt x="238" y="110"/>
                      </a:cubicBezTo>
                      <a:cubicBezTo>
                        <a:pt x="237" y="108"/>
                        <a:pt x="236" y="108"/>
                        <a:pt x="234" y="108"/>
                      </a:cubicBezTo>
                      <a:cubicBezTo>
                        <a:pt x="231" y="108"/>
                        <a:pt x="230" y="108"/>
                        <a:pt x="230" y="105"/>
                      </a:cubicBezTo>
                      <a:cubicBezTo>
                        <a:pt x="231" y="103"/>
                        <a:pt x="230" y="100"/>
                        <a:pt x="230" y="98"/>
                      </a:cubicBezTo>
                      <a:cubicBezTo>
                        <a:pt x="231" y="95"/>
                        <a:pt x="233" y="93"/>
                        <a:pt x="234" y="90"/>
                      </a:cubicBezTo>
                      <a:cubicBezTo>
                        <a:pt x="235" y="88"/>
                        <a:pt x="235" y="87"/>
                        <a:pt x="237" y="86"/>
                      </a:cubicBezTo>
                      <a:cubicBezTo>
                        <a:pt x="238" y="86"/>
                        <a:pt x="237" y="85"/>
                        <a:pt x="237" y="84"/>
                      </a:cubicBezTo>
                      <a:cubicBezTo>
                        <a:pt x="238" y="84"/>
                        <a:pt x="240" y="82"/>
                        <a:pt x="240" y="82"/>
                      </a:cubicBezTo>
                      <a:cubicBezTo>
                        <a:pt x="240" y="82"/>
                        <a:pt x="240" y="82"/>
                        <a:pt x="239" y="81"/>
                      </a:cubicBezTo>
                      <a:cubicBezTo>
                        <a:pt x="239" y="81"/>
                        <a:pt x="240" y="81"/>
                        <a:pt x="240" y="81"/>
                      </a:cubicBezTo>
                      <a:cubicBezTo>
                        <a:pt x="240" y="79"/>
                        <a:pt x="242" y="80"/>
                        <a:pt x="243" y="80"/>
                      </a:cubicBezTo>
                      <a:cubicBezTo>
                        <a:pt x="244" y="80"/>
                        <a:pt x="244" y="79"/>
                        <a:pt x="244" y="79"/>
                      </a:cubicBezTo>
                      <a:cubicBezTo>
                        <a:pt x="245" y="77"/>
                        <a:pt x="243" y="78"/>
                        <a:pt x="242" y="77"/>
                      </a:cubicBezTo>
                      <a:cubicBezTo>
                        <a:pt x="242" y="77"/>
                        <a:pt x="244" y="77"/>
                        <a:pt x="244" y="77"/>
                      </a:cubicBezTo>
                      <a:cubicBezTo>
                        <a:pt x="245" y="76"/>
                        <a:pt x="246" y="77"/>
                        <a:pt x="246" y="77"/>
                      </a:cubicBezTo>
                      <a:cubicBezTo>
                        <a:pt x="248" y="79"/>
                        <a:pt x="248" y="77"/>
                        <a:pt x="250" y="76"/>
                      </a:cubicBezTo>
                      <a:cubicBezTo>
                        <a:pt x="252" y="74"/>
                        <a:pt x="248" y="72"/>
                        <a:pt x="246" y="71"/>
                      </a:cubicBezTo>
                      <a:cubicBezTo>
                        <a:pt x="245" y="71"/>
                        <a:pt x="241" y="72"/>
                        <a:pt x="241" y="72"/>
                      </a:cubicBezTo>
                      <a:cubicBezTo>
                        <a:pt x="240" y="70"/>
                        <a:pt x="243" y="70"/>
                        <a:pt x="240" y="69"/>
                      </a:cubicBezTo>
                      <a:cubicBezTo>
                        <a:pt x="239" y="69"/>
                        <a:pt x="234" y="69"/>
                        <a:pt x="234" y="68"/>
                      </a:cubicBezTo>
                      <a:cubicBezTo>
                        <a:pt x="234" y="67"/>
                        <a:pt x="236" y="67"/>
                        <a:pt x="236" y="67"/>
                      </a:cubicBezTo>
                      <a:cubicBezTo>
                        <a:pt x="237" y="66"/>
                        <a:pt x="237" y="67"/>
                        <a:pt x="238" y="67"/>
                      </a:cubicBezTo>
                      <a:cubicBezTo>
                        <a:pt x="237" y="68"/>
                        <a:pt x="240" y="68"/>
                        <a:pt x="240" y="68"/>
                      </a:cubicBezTo>
                      <a:cubicBezTo>
                        <a:pt x="242" y="68"/>
                        <a:pt x="245" y="70"/>
                        <a:pt x="246" y="70"/>
                      </a:cubicBezTo>
                      <a:cubicBezTo>
                        <a:pt x="247" y="70"/>
                        <a:pt x="248" y="71"/>
                        <a:pt x="249" y="71"/>
                      </a:cubicBezTo>
                      <a:cubicBezTo>
                        <a:pt x="251" y="72"/>
                        <a:pt x="250" y="71"/>
                        <a:pt x="251" y="71"/>
                      </a:cubicBezTo>
                      <a:cubicBezTo>
                        <a:pt x="252" y="71"/>
                        <a:pt x="255" y="71"/>
                        <a:pt x="254" y="70"/>
                      </a:cubicBezTo>
                      <a:cubicBezTo>
                        <a:pt x="253" y="69"/>
                        <a:pt x="254" y="67"/>
                        <a:pt x="255" y="66"/>
                      </a:cubicBezTo>
                      <a:cubicBezTo>
                        <a:pt x="255" y="67"/>
                        <a:pt x="258" y="68"/>
                        <a:pt x="258" y="68"/>
                      </a:cubicBezTo>
                      <a:cubicBezTo>
                        <a:pt x="260" y="68"/>
                        <a:pt x="261" y="68"/>
                        <a:pt x="263" y="67"/>
                      </a:cubicBezTo>
                      <a:cubicBezTo>
                        <a:pt x="264" y="66"/>
                        <a:pt x="265" y="64"/>
                        <a:pt x="266" y="63"/>
                      </a:cubicBezTo>
                      <a:cubicBezTo>
                        <a:pt x="267" y="62"/>
                        <a:pt x="269" y="61"/>
                        <a:pt x="268" y="59"/>
                      </a:cubicBezTo>
                      <a:cubicBezTo>
                        <a:pt x="267" y="57"/>
                        <a:pt x="264" y="58"/>
                        <a:pt x="263" y="58"/>
                      </a:cubicBezTo>
                      <a:cubicBezTo>
                        <a:pt x="260" y="58"/>
                        <a:pt x="258" y="57"/>
                        <a:pt x="256" y="56"/>
                      </a:cubicBezTo>
                      <a:cubicBezTo>
                        <a:pt x="255" y="55"/>
                        <a:pt x="254" y="54"/>
                        <a:pt x="252" y="53"/>
                      </a:cubicBezTo>
                      <a:cubicBezTo>
                        <a:pt x="252" y="53"/>
                        <a:pt x="247" y="53"/>
                        <a:pt x="247" y="53"/>
                      </a:cubicBezTo>
                      <a:cubicBezTo>
                        <a:pt x="247" y="52"/>
                        <a:pt x="252" y="53"/>
                        <a:pt x="253" y="53"/>
                      </a:cubicBezTo>
                      <a:cubicBezTo>
                        <a:pt x="255" y="53"/>
                        <a:pt x="255" y="52"/>
                        <a:pt x="257" y="53"/>
                      </a:cubicBezTo>
                      <a:cubicBezTo>
                        <a:pt x="261" y="55"/>
                        <a:pt x="265" y="59"/>
                        <a:pt x="269" y="56"/>
                      </a:cubicBezTo>
                      <a:cubicBezTo>
                        <a:pt x="271" y="54"/>
                        <a:pt x="272" y="53"/>
                        <a:pt x="273" y="51"/>
                      </a:cubicBezTo>
                      <a:cubicBezTo>
                        <a:pt x="274" y="50"/>
                        <a:pt x="268" y="49"/>
                        <a:pt x="271" y="47"/>
                      </a:cubicBezTo>
                      <a:cubicBezTo>
                        <a:pt x="272" y="47"/>
                        <a:pt x="275" y="47"/>
                        <a:pt x="276" y="48"/>
                      </a:cubicBezTo>
                      <a:cubicBezTo>
                        <a:pt x="279" y="48"/>
                        <a:pt x="279" y="50"/>
                        <a:pt x="282" y="48"/>
                      </a:cubicBezTo>
                      <a:cubicBezTo>
                        <a:pt x="282" y="48"/>
                        <a:pt x="285" y="49"/>
                        <a:pt x="284" y="47"/>
                      </a:cubicBezTo>
                      <a:cubicBezTo>
                        <a:pt x="283" y="46"/>
                        <a:pt x="279" y="44"/>
                        <a:pt x="278" y="44"/>
                      </a:cubicBezTo>
                      <a:cubicBezTo>
                        <a:pt x="280" y="43"/>
                        <a:pt x="282" y="45"/>
                        <a:pt x="284" y="45"/>
                      </a:cubicBezTo>
                      <a:cubicBezTo>
                        <a:pt x="285" y="45"/>
                        <a:pt x="287" y="50"/>
                        <a:pt x="289" y="49"/>
                      </a:cubicBezTo>
                      <a:cubicBezTo>
                        <a:pt x="289" y="49"/>
                        <a:pt x="288" y="48"/>
                        <a:pt x="288" y="48"/>
                      </a:cubicBezTo>
                      <a:cubicBezTo>
                        <a:pt x="289" y="47"/>
                        <a:pt x="290" y="47"/>
                        <a:pt x="292" y="46"/>
                      </a:cubicBezTo>
                      <a:cubicBezTo>
                        <a:pt x="293" y="45"/>
                        <a:pt x="296" y="42"/>
                        <a:pt x="297" y="41"/>
                      </a:cubicBezTo>
                      <a:cubicBezTo>
                        <a:pt x="297" y="38"/>
                        <a:pt x="295" y="38"/>
                        <a:pt x="293" y="36"/>
                      </a:cubicBezTo>
                      <a:cubicBezTo>
                        <a:pt x="293" y="36"/>
                        <a:pt x="290" y="30"/>
                        <a:pt x="290" y="31"/>
                      </a:cubicBezTo>
                      <a:cubicBezTo>
                        <a:pt x="291" y="30"/>
                        <a:pt x="295" y="30"/>
                        <a:pt x="296" y="30"/>
                      </a:cubicBezTo>
                      <a:cubicBezTo>
                        <a:pt x="299" y="29"/>
                        <a:pt x="294" y="28"/>
                        <a:pt x="294" y="27"/>
                      </a:cubicBezTo>
                      <a:cubicBezTo>
                        <a:pt x="293" y="26"/>
                        <a:pt x="297" y="26"/>
                        <a:pt x="297" y="25"/>
                      </a:cubicBezTo>
                      <a:cubicBezTo>
                        <a:pt x="297" y="25"/>
                        <a:pt x="287" y="21"/>
                        <a:pt x="287" y="21"/>
                      </a:cubicBezTo>
                      <a:cubicBezTo>
                        <a:pt x="288" y="21"/>
                        <a:pt x="290" y="20"/>
                        <a:pt x="291" y="20"/>
                      </a:cubicBezTo>
                      <a:cubicBezTo>
                        <a:pt x="288" y="20"/>
                        <a:pt x="285" y="19"/>
                        <a:pt x="282" y="19"/>
                      </a:cubicBezTo>
                      <a:cubicBezTo>
                        <a:pt x="280" y="19"/>
                        <a:pt x="277" y="20"/>
                        <a:pt x="276" y="19"/>
                      </a:cubicBezTo>
                      <a:cubicBezTo>
                        <a:pt x="278" y="20"/>
                        <a:pt x="275" y="21"/>
                        <a:pt x="276" y="23"/>
                      </a:cubicBezTo>
                      <a:cubicBezTo>
                        <a:pt x="277" y="24"/>
                        <a:pt x="280" y="25"/>
                        <a:pt x="280" y="26"/>
                      </a:cubicBezTo>
                      <a:cubicBezTo>
                        <a:pt x="280" y="26"/>
                        <a:pt x="278" y="27"/>
                        <a:pt x="278" y="27"/>
                      </a:cubicBezTo>
                      <a:cubicBezTo>
                        <a:pt x="278" y="27"/>
                        <a:pt x="280" y="28"/>
                        <a:pt x="279" y="28"/>
                      </a:cubicBezTo>
                      <a:cubicBezTo>
                        <a:pt x="277" y="29"/>
                        <a:pt x="276" y="27"/>
                        <a:pt x="275" y="31"/>
                      </a:cubicBezTo>
                      <a:cubicBezTo>
                        <a:pt x="274" y="33"/>
                        <a:pt x="274" y="35"/>
                        <a:pt x="273" y="37"/>
                      </a:cubicBezTo>
                      <a:cubicBezTo>
                        <a:pt x="272" y="37"/>
                        <a:pt x="271" y="38"/>
                        <a:pt x="271" y="39"/>
                      </a:cubicBezTo>
                      <a:cubicBezTo>
                        <a:pt x="271" y="40"/>
                        <a:pt x="270" y="40"/>
                        <a:pt x="270" y="41"/>
                      </a:cubicBezTo>
                      <a:cubicBezTo>
                        <a:pt x="267" y="42"/>
                        <a:pt x="268" y="43"/>
                        <a:pt x="266" y="40"/>
                      </a:cubicBezTo>
                      <a:cubicBezTo>
                        <a:pt x="265" y="39"/>
                        <a:pt x="262" y="37"/>
                        <a:pt x="262" y="35"/>
                      </a:cubicBezTo>
                      <a:cubicBezTo>
                        <a:pt x="262" y="35"/>
                        <a:pt x="262" y="32"/>
                        <a:pt x="263" y="32"/>
                      </a:cubicBezTo>
                      <a:cubicBezTo>
                        <a:pt x="263" y="32"/>
                        <a:pt x="265" y="33"/>
                        <a:pt x="265" y="31"/>
                      </a:cubicBezTo>
                      <a:cubicBezTo>
                        <a:pt x="264" y="29"/>
                        <a:pt x="264" y="28"/>
                        <a:pt x="262" y="26"/>
                      </a:cubicBezTo>
                      <a:cubicBezTo>
                        <a:pt x="260" y="25"/>
                        <a:pt x="258" y="23"/>
                        <a:pt x="256" y="25"/>
                      </a:cubicBezTo>
                      <a:cubicBezTo>
                        <a:pt x="255" y="26"/>
                        <a:pt x="255" y="28"/>
                        <a:pt x="255" y="30"/>
                      </a:cubicBezTo>
                      <a:cubicBezTo>
                        <a:pt x="255" y="31"/>
                        <a:pt x="251" y="31"/>
                        <a:pt x="251" y="30"/>
                      </a:cubicBezTo>
                      <a:cubicBezTo>
                        <a:pt x="251" y="29"/>
                        <a:pt x="251" y="26"/>
                        <a:pt x="250" y="25"/>
                      </a:cubicBezTo>
                      <a:cubicBezTo>
                        <a:pt x="246" y="22"/>
                        <a:pt x="251" y="25"/>
                        <a:pt x="251" y="24"/>
                      </a:cubicBezTo>
                      <a:cubicBezTo>
                        <a:pt x="252" y="24"/>
                        <a:pt x="253" y="23"/>
                        <a:pt x="252" y="23"/>
                      </a:cubicBezTo>
                      <a:cubicBezTo>
                        <a:pt x="252" y="22"/>
                        <a:pt x="251" y="21"/>
                        <a:pt x="250" y="22"/>
                      </a:cubicBezTo>
                      <a:cubicBezTo>
                        <a:pt x="249" y="23"/>
                        <a:pt x="249" y="21"/>
                        <a:pt x="248" y="21"/>
                      </a:cubicBezTo>
                      <a:cubicBezTo>
                        <a:pt x="247" y="20"/>
                        <a:pt x="246" y="22"/>
                        <a:pt x="245" y="21"/>
                      </a:cubicBezTo>
                      <a:cubicBezTo>
                        <a:pt x="243" y="20"/>
                        <a:pt x="242" y="21"/>
                        <a:pt x="243" y="18"/>
                      </a:cubicBezTo>
                      <a:cubicBezTo>
                        <a:pt x="243" y="18"/>
                        <a:pt x="243" y="18"/>
                        <a:pt x="244" y="18"/>
                      </a:cubicBezTo>
                      <a:cubicBezTo>
                        <a:pt x="244" y="17"/>
                        <a:pt x="244" y="17"/>
                        <a:pt x="244" y="16"/>
                      </a:cubicBezTo>
                      <a:cubicBezTo>
                        <a:pt x="245" y="16"/>
                        <a:pt x="245" y="16"/>
                        <a:pt x="246" y="16"/>
                      </a:cubicBezTo>
                      <a:cubicBezTo>
                        <a:pt x="245" y="16"/>
                        <a:pt x="244" y="13"/>
                        <a:pt x="244" y="13"/>
                      </a:cubicBezTo>
                      <a:cubicBezTo>
                        <a:pt x="243" y="11"/>
                        <a:pt x="241" y="11"/>
                        <a:pt x="241" y="10"/>
                      </a:cubicBezTo>
                      <a:cubicBezTo>
                        <a:pt x="239" y="9"/>
                        <a:pt x="240" y="9"/>
                        <a:pt x="239" y="7"/>
                      </a:cubicBezTo>
                      <a:cubicBezTo>
                        <a:pt x="239" y="5"/>
                        <a:pt x="237" y="4"/>
                        <a:pt x="237" y="3"/>
                      </a:cubicBezTo>
                      <a:cubicBezTo>
                        <a:pt x="236" y="1"/>
                        <a:pt x="234" y="1"/>
                        <a:pt x="232" y="1"/>
                      </a:cubicBezTo>
                      <a:cubicBezTo>
                        <a:pt x="231" y="1"/>
                        <a:pt x="232" y="0"/>
                        <a:pt x="230" y="0"/>
                      </a:cubicBezTo>
                      <a:cubicBezTo>
                        <a:pt x="229" y="0"/>
                        <a:pt x="228" y="0"/>
                        <a:pt x="228" y="2"/>
                      </a:cubicBezTo>
                      <a:cubicBezTo>
                        <a:pt x="228" y="2"/>
                        <a:pt x="225" y="3"/>
                        <a:pt x="225" y="3"/>
                      </a:cubicBezTo>
                      <a:cubicBezTo>
                        <a:pt x="226" y="3"/>
                        <a:pt x="228" y="3"/>
                        <a:pt x="228" y="4"/>
                      </a:cubicBezTo>
                      <a:cubicBezTo>
                        <a:pt x="228" y="4"/>
                        <a:pt x="226" y="5"/>
                        <a:pt x="226" y="5"/>
                      </a:cubicBezTo>
                      <a:cubicBezTo>
                        <a:pt x="225" y="6"/>
                        <a:pt x="224" y="4"/>
                        <a:pt x="223" y="6"/>
                      </a:cubicBezTo>
                      <a:cubicBezTo>
                        <a:pt x="222" y="6"/>
                        <a:pt x="221" y="9"/>
                        <a:pt x="221" y="10"/>
                      </a:cubicBezTo>
                      <a:cubicBezTo>
                        <a:pt x="222" y="10"/>
                        <a:pt x="224" y="10"/>
                        <a:pt x="225" y="11"/>
                      </a:cubicBezTo>
                      <a:cubicBezTo>
                        <a:pt x="224" y="10"/>
                        <a:pt x="222" y="14"/>
                        <a:pt x="222" y="15"/>
                      </a:cubicBezTo>
                      <a:cubicBezTo>
                        <a:pt x="222" y="16"/>
                        <a:pt x="224" y="18"/>
                        <a:pt x="225" y="19"/>
                      </a:cubicBezTo>
                      <a:cubicBezTo>
                        <a:pt x="226" y="19"/>
                        <a:pt x="228" y="21"/>
                        <a:pt x="229" y="21"/>
                      </a:cubicBezTo>
                      <a:cubicBezTo>
                        <a:pt x="231" y="20"/>
                        <a:pt x="231" y="20"/>
                        <a:pt x="232" y="21"/>
                      </a:cubicBezTo>
                      <a:cubicBezTo>
                        <a:pt x="233" y="21"/>
                        <a:pt x="235" y="23"/>
                        <a:pt x="235" y="23"/>
                      </a:cubicBezTo>
                      <a:cubicBezTo>
                        <a:pt x="234" y="24"/>
                        <a:pt x="233" y="22"/>
                        <a:pt x="233" y="24"/>
                      </a:cubicBezTo>
                      <a:cubicBezTo>
                        <a:pt x="233" y="26"/>
                        <a:pt x="232" y="26"/>
                        <a:pt x="232" y="27"/>
                      </a:cubicBezTo>
                      <a:cubicBezTo>
                        <a:pt x="231" y="29"/>
                        <a:pt x="233" y="29"/>
                        <a:pt x="234" y="28"/>
                      </a:cubicBezTo>
                      <a:cubicBezTo>
                        <a:pt x="234" y="28"/>
                        <a:pt x="236" y="25"/>
                        <a:pt x="236" y="26"/>
                      </a:cubicBezTo>
                      <a:cubicBezTo>
                        <a:pt x="237" y="27"/>
                        <a:pt x="236" y="29"/>
                        <a:pt x="236" y="30"/>
                      </a:cubicBezTo>
                      <a:cubicBezTo>
                        <a:pt x="235" y="31"/>
                        <a:pt x="234" y="31"/>
                        <a:pt x="233" y="31"/>
                      </a:cubicBezTo>
                      <a:cubicBezTo>
                        <a:pt x="233" y="32"/>
                        <a:pt x="233" y="33"/>
                        <a:pt x="232" y="34"/>
                      </a:cubicBezTo>
                      <a:cubicBezTo>
                        <a:pt x="231" y="34"/>
                        <a:pt x="229" y="34"/>
                        <a:pt x="228" y="35"/>
                      </a:cubicBezTo>
                      <a:cubicBezTo>
                        <a:pt x="227" y="35"/>
                        <a:pt x="226" y="37"/>
                        <a:pt x="226" y="37"/>
                      </a:cubicBezTo>
                      <a:cubicBezTo>
                        <a:pt x="227" y="38"/>
                        <a:pt x="228" y="39"/>
                        <a:pt x="228" y="41"/>
                      </a:cubicBezTo>
                      <a:cubicBezTo>
                        <a:pt x="228" y="42"/>
                        <a:pt x="227" y="41"/>
                        <a:pt x="226" y="40"/>
                      </a:cubicBezTo>
                      <a:cubicBezTo>
                        <a:pt x="226" y="40"/>
                        <a:pt x="225" y="40"/>
                        <a:pt x="225" y="41"/>
                      </a:cubicBezTo>
                      <a:cubicBezTo>
                        <a:pt x="224" y="41"/>
                        <a:pt x="222" y="40"/>
                        <a:pt x="222" y="39"/>
                      </a:cubicBezTo>
                      <a:cubicBezTo>
                        <a:pt x="222" y="38"/>
                        <a:pt x="224" y="35"/>
                        <a:pt x="224" y="34"/>
                      </a:cubicBezTo>
                      <a:cubicBezTo>
                        <a:pt x="225" y="32"/>
                        <a:pt x="222" y="34"/>
                        <a:pt x="222" y="34"/>
                      </a:cubicBezTo>
                      <a:cubicBezTo>
                        <a:pt x="221" y="34"/>
                        <a:pt x="218" y="32"/>
                        <a:pt x="217" y="31"/>
                      </a:cubicBezTo>
                      <a:cubicBezTo>
                        <a:pt x="215" y="30"/>
                        <a:pt x="216" y="32"/>
                        <a:pt x="214" y="32"/>
                      </a:cubicBezTo>
                      <a:cubicBezTo>
                        <a:pt x="213" y="32"/>
                        <a:pt x="210" y="31"/>
                        <a:pt x="212" y="33"/>
                      </a:cubicBezTo>
                      <a:cubicBezTo>
                        <a:pt x="213" y="34"/>
                        <a:pt x="213" y="35"/>
                        <a:pt x="215" y="35"/>
                      </a:cubicBezTo>
                      <a:cubicBezTo>
                        <a:pt x="216" y="35"/>
                        <a:pt x="218" y="35"/>
                        <a:pt x="218" y="37"/>
                      </a:cubicBezTo>
                      <a:cubicBezTo>
                        <a:pt x="220" y="41"/>
                        <a:pt x="214" y="36"/>
                        <a:pt x="213" y="35"/>
                      </a:cubicBezTo>
                      <a:cubicBezTo>
                        <a:pt x="211" y="35"/>
                        <a:pt x="211" y="37"/>
                        <a:pt x="209" y="37"/>
                      </a:cubicBezTo>
                      <a:cubicBezTo>
                        <a:pt x="207" y="37"/>
                        <a:pt x="206" y="36"/>
                        <a:pt x="204" y="36"/>
                      </a:cubicBezTo>
                      <a:cubicBezTo>
                        <a:pt x="200" y="37"/>
                        <a:pt x="197" y="37"/>
                        <a:pt x="193" y="37"/>
                      </a:cubicBezTo>
                      <a:cubicBezTo>
                        <a:pt x="190" y="36"/>
                        <a:pt x="186" y="34"/>
                        <a:pt x="182" y="33"/>
                      </a:cubicBezTo>
                      <a:cubicBezTo>
                        <a:pt x="181" y="33"/>
                        <a:pt x="179" y="33"/>
                        <a:pt x="178" y="32"/>
                      </a:cubicBezTo>
                      <a:cubicBezTo>
                        <a:pt x="177" y="30"/>
                        <a:pt x="177" y="28"/>
                        <a:pt x="176" y="28"/>
                      </a:cubicBezTo>
                      <a:cubicBezTo>
                        <a:pt x="174" y="27"/>
                        <a:pt x="172" y="28"/>
                        <a:pt x="171" y="28"/>
                      </a:cubicBezTo>
                      <a:cubicBezTo>
                        <a:pt x="168" y="29"/>
                        <a:pt x="166" y="29"/>
                        <a:pt x="164" y="29"/>
                      </a:cubicBezTo>
                      <a:cubicBezTo>
                        <a:pt x="163" y="30"/>
                        <a:pt x="161" y="31"/>
                        <a:pt x="161" y="32"/>
                      </a:cubicBezTo>
                      <a:cubicBezTo>
                        <a:pt x="161" y="32"/>
                        <a:pt x="165" y="34"/>
                        <a:pt x="166" y="34"/>
                      </a:cubicBezTo>
                      <a:cubicBezTo>
                        <a:pt x="166" y="34"/>
                        <a:pt x="165" y="31"/>
                        <a:pt x="167" y="32"/>
                      </a:cubicBezTo>
                      <a:cubicBezTo>
                        <a:pt x="168" y="32"/>
                        <a:pt x="168" y="33"/>
                        <a:pt x="169" y="32"/>
                      </a:cubicBezTo>
                      <a:cubicBezTo>
                        <a:pt x="170" y="32"/>
                        <a:pt x="176" y="28"/>
                        <a:pt x="176" y="30"/>
                      </a:cubicBezTo>
                      <a:cubicBezTo>
                        <a:pt x="176" y="31"/>
                        <a:pt x="173" y="32"/>
                        <a:pt x="172" y="33"/>
                      </a:cubicBezTo>
                      <a:cubicBezTo>
                        <a:pt x="171" y="34"/>
                        <a:pt x="169" y="34"/>
                        <a:pt x="167" y="34"/>
                      </a:cubicBezTo>
                      <a:cubicBezTo>
                        <a:pt x="166" y="35"/>
                        <a:pt x="163" y="37"/>
                        <a:pt x="165" y="38"/>
                      </a:cubicBezTo>
                      <a:cubicBezTo>
                        <a:pt x="167" y="38"/>
                        <a:pt x="167" y="39"/>
                        <a:pt x="166" y="41"/>
                      </a:cubicBezTo>
                      <a:cubicBezTo>
                        <a:pt x="166" y="42"/>
                        <a:pt x="168" y="42"/>
                        <a:pt x="168" y="43"/>
                      </a:cubicBezTo>
                      <a:cubicBezTo>
                        <a:pt x="169" y="44"/>
                        <a:pt x="169" y="46"/>
                        <a:pt x="167" y="44"/>
                      </a:cubicBezTo>
                      <a:cubicBezTo>
                        <a:pt x="165" y="42"/>
                        <a:pt x="167" y="46"/>
                        <a:pt x="166" y="45"/>
                      </a:cubicBezTo>
                      <a:cubicBezTo>
                        <a:pt x="165" y="45"/>
                        <a:pt x="163" y="42"/>
                        <a:pt x="162" y="43"/>
                      </a:cubicBezTo>
                      <a:cubicBezTo>
                        <a:pt x="164" y="42"/>
                        <a:pt x="167" y="43"/>
                        <a:pt x="164" y="41"/>
                      </a:cubicBezTo>
                      <a:cubicBezTo>
                        <a:pt x="165" y="41"/>
                        <a:pt x="166" y="40"/>
                        <a:pt x="164" y="39"/>
                      </a:cubicBezTo>
                      <a:cubicBezTo>
                        <a:pt x="166" y="40"/>
                        <a:pt x="161" y="40"/>
                        <a:pt x="162" y="40"/>
                      </a:cubicBezTo>
                      <a:cubicBezTo>
                        <a:pt x="162" y="39"/>
                        <a:pt x="162" y="39"/>
                        <a:pt x="163" y="39"/>
                      </a:cubicBezTo>
                      <a:cubicBezTo>
                        <a:pt x="163" y="38"/>
                        <a:pt x="160" y="40"/>
                        <a:pt x="160" y="40"/>
                      </a:cubicBezTo>
                      <a:cubicBezTo>
                        <a:pt x="159" y="40"/>
                        <a:pt x="160" y="38"/>
                        <a:pt x="159" y="37"/>
                      </a:cubicBezTo>
                      <a:cubicBezTo>
                        <a:pt x="159" y="37"/>
                        <a:pt x="157" y="37"/>
                        <a:pt x="157" y="37"/>
                      </a:cubicBezTo>
                      <a:cubicBezTo>
                        <a:pt x="155" y="37"/>
                        <a:pt x="155" y="34"/>
                        <a:pt x="153" y="35"/>
                      </a:cubicBezTo>
                      <a:cubicBezTo>
                        <a:pt x="151" y="37"/>
                        <a:pt x="150" y="37"/>
                        <a:pt x="147" y="37"/>
                      </a:cubicBezTo>
                      <a:cubicBezTo>
                        <a:pt x="143" y="37"/>
                        <a:pt x="140" y="37"/>
                        <a:pt x="136" y="37"/>
                      </a:cubicBezTo>
                      <a:cubicBezTo>
                        <a:pt x="135" y="37"/>
                        <a:pt x="128" y="37"/>
                        <a:pt x="128" y="36"/>
                      </a:cubicBezTo>
                      <a:cubicBezTo>
                        <a:pt x="127" y="36"/>
                        <a:pt x="130" y="34"/>
                        <a:pt x="131" y="33"/>
                      </a:cubicBezTo>
                      <a:cubicBezTo>
                        <a:pt x="132" y="32"/>
                        <a:pt x="133" y="33"/>
                        <a:pt x="135" y="33"/>
                      </a:cubicBezTo>
                      <a:cubicBezTo>
                        <a:pt x="136" y="32"/>
                        <a:pt x="133" y="30"/>
                        <a:pt x="133" y="30"/>
                      </a:cubicBezTo>
                      <a:cubicBezTo>
                        <a:pt x="131" y="28"/>
                        <a:pt x="130" y="28"/>
                        <a:pt x="128" y="27"/>
                      </a:cubicBezTo>
                      <a:cubicBezTo>
                        <a:pt x="127" y="27"/>
                        <a:pt x="126" y="26"/>
                        <a:pt x="125" y="27"/>
                      </a:cubicBezTo>
                      <a:cubicBezTo>
                        <a:pt x="124" y="28"/>
                        <a:pt x="123" y="29"/>
                        <a:pt x="122" y="28"/>
                      </a:cubicBezTo>
                      <a:cubicBezTo>
                        <a:pt x="119" y="26"/>
                        <a:pt x="116" y="26"/>
                        <a:pt x="113" y="25"/>
                      </a:cubicBezTo>
                      <a:cubicBezTo>
                        <a:pt x="109" y="24"/>
                        <a:pt x="106" y="24"/>
                        <a:pt x="102" y="22"/>
                      </a:cubicBezTo>
                      <a:cubicBezTo>
                        <a:pt x="99" y="20"/>
                        <a:pt x="97" y="19"/>
                        <a:pt x="93" y="19"/>
                      </a:cubicBezTo>
                      <a:cubicBezTo>
                        <a:pt x="92" y="19"/>
                        <a:pt x="91" y="19"/>
                        <a:pt x="90" y="20"/>
                      </a:cubicBezTo>
                      <a:cubicBezTo>
                        <a:pt x="89" y="21"/>
                        <a:pt x="88" y="23"/>
                        <a:pt x="87" y="23"/>
                      </a:cubicBezTo>
                      <a:cubicBezTo>
                        <a:pt x="86" y="23"/>
                        <a:pt x="83" y="24"/>
                        <a:pt x="83" y="23"/>
                      </a:cubicBezTo>
                      <a:cubicBezTo>
                        <a:pt x="83" y="22"/>
                        <a:pt x="85" y="21"/>
                        <a:pt x="85" y="20"/>
                      </a:cubicBezTo>
                      <a:cubicBezTo>
                        <a:pt x="85" y="20"/>
                        <a:pt x="82" y="21"/>
                        <a:pt x="82" y="20"/>
                      </a:cubicBezTo>
                      <a:cubicBezTo>
                        <a:pt x="83" y="19"/>
                        <a:pt x="83" y="18"/>
                        <a:pt x="82" y="17"/>
                      </a:cubicBezTo>
                      <a:cubicBezTo>
                        <a:pt x="82" y="15"/>
                        <a:pt x="78" y="17"/>
                        <a:pt x="78" y="18"/>
                      </a:cubicBezTo>
                      <a:cubicBezTo>
                        <a:pt x="78" y="18"/>
                        <a:pt x="80" y="17"/>
                        <a:pt x="80" y="18"/>
                      </a:cubicBezTo>
                      <a:cubicBezTo>
                        <a:pt x="81" y="18"/>
                        <a:pt x="77" y="20"/>
                        <a:pt x="80" y="20"/>
                      </a:cubicBezTo>
                      <a:cubicBezTo>
                        <a:pt x="79" y="20"/>
                        <a:pt x="78" y="20"/>
                        <a:pt x="78" y="22"/>
                      </a:cubicBezTo>
                      <a:cubicBezTo>
                        <a:pt x="78" y="23"/>
                        <a:pt x="77" y="24"/>
                        <a:pt x="76" y="23"/>
                      </a:cubicBezTo>
                      <a:cubicBezTo>
                        <a:pt x="73" y="22"/>
                        <a:pt x="72" y="21"/>
                        <a:pt x="71" y="18"/>
                      </a:cubicBezTo>
                      <a:cubicBezTo>
                        <a:pt x="70" y="16"/>
                        <a:pt x="68" y="15"/>
                        <a:pt x="66" y="13"/>
                      </a:cubicBezTo>
                      <a:cubicBezTo>
                        <a:pt x="65" y="13"/>
                        <a:pt x="64" y="11"/>
                        <a:pt x="63" y="12"/>
                      </a:cubicBezTo>
                      <a:cubicBezTo>
                        <a:pt x="63" y="14"/>
                        <a:pt x="66" y="15"/>
                        <a:pt x="67" y="16"/>
                      </a:cubicBezTo>
                      <a:cubicBezTo>
                        <a:pt x="67" y="15"/>
                        <a:pt x="63" y="16"/>
                        <a:pt x="63" y="17"/>
                      </a:cubicBezTo>
                      <a:cubicBezTo>
                        <a:pt x="62" y="18"/>
                        <a:pt x="63" y="18"/>
                        <a:pt x="62" y="19"/>
                      </a:cubicBezTo>
                      <a:cubicBezTo>
                        <a:pt x="61" y="19"/>
                        <a:pt x="60" y="21"/>
                        <a:pt x="59" y="20"/>
                      </a:cubicBezTo>
                      <a:cubicBezTo>
                        <a:pt x="59" y="20"/>
                        <a:pt x="59" y="19"/>
                        <a:pt x="59" y="19"/>
                      </a:cubicBezTo>
                      <a:cubicBezTo>
                        <a:pt x="59" y="18"/>
                        <a:pt x="54" y="20"/>
                        <a:pt x="54" y="21"/>
                      </a:cubicBezTo>
                      <a:cubicBezTo>
                        <a:pt x="53" y="22"/>
                        <a:pt x="52" y="23"/>
                        <a:pt x="50" y="24"/>
                      </a:cubicBezTo>
                      <a:cubicBezTo>
                        <a:pt x="49" y="25"/>
                        <a:pt x="50" y="22"/>
                        <a:pt x="49" y="22"/>
                      </a:cubicBezTo>
                      <a:cubicBezTo>
                        <a:pt x="48" y="22"/>
                        <a:pt x="47" y="23"/>
                        <a:pt x="46" y="23"/>
                      </a:cubicBezTo>
                      <a:cubicBezTo>
                        <a:pt x="45" y="23"/>
                        <a:pt x="45" y="25"/>
                        <a:pt x="44" y="25"/>
                      </a:cubicBezTo>
                      <a:cubicBezTo>
                        <a:pt x="43" y="25"/>
                        <a:pt x="40" y="27"/>
                        <a:pt x="41" y="27"/>
                      </a:cubicBezTo>
                      <a:cubicBezTo>
                        <a:pt x="41" y="28"/>
                        <a:pt x="43" y="28"/>
                        <a:pt x="40" y="29"/>
                      </a:cubicBezTo>
                      <a:cubicBezTo>
                        <a:pt x="40" y="29"/>
                        <a:pt x="37" y="29"/>
                        <a:pt x="37" y="28"/>
                      </a:cubicBezTo>
                      <a:cubicBezTo>
                        <a:pt x="37" y="27"/>
                        <a:pt x="40" y="26"/>
                        <a:pt x="40" y="26"/>
                      </a:cubicBezTo>
                      <a:cubicBezTo>
                        <a:pt x="41" y="24"/>
                        <a:pt x="43" y="23"/>
                        <a:pt x="44" y="22"/>
                      </a:cubicBezTo>
                      <a:cubicBezTo>
                        <a:pt x="46" y="21"/>
                        <a:pt x="47" y="21"/>
                        <a:pt x="49" y="22"/>
                      </a:cubicBezTo>
                      <a:cubicBezTo>
                        <a:pt x="48" y="22"/>
                        <a:pt x="56" y="18"/>
                        <a:pt x="56" y="18"/>
                      </a:cubicBezTo>
                      <a:cubicBezTo>
                        <a:pt x="58" y="17"/>
                        <a:pt x="57" y="16"/>
                        <a:pt x="56" y="16"/>
                      </a:cubicBezTo>
                      <a:cubicBezTo>
                        <a:pt x="54" y="16"/>
                        <a:pt x="52" y="16"/>
                        <a:pt x="50" y="17"/>
                      </a:cubicBezTo>
                      <a:cubicBezTo>
                        <a:pt x="49" y="17"/>
                        <a:pt x="49" y="19"/>
                        <a:pt x="47" y="19"/>
                      </a:cubicBezTo>
                      <a:cubicBezTo>
                        <a:pt x="46" y="19"/>
                        <a:pt x="44" y="20"/>
                        <a:pt x="43" y="20"/>
                      </a:cubicBezTo>
                      <a:cubicBezTo>
                        <a:pt x="41" y="20"/>
                        <a:pt x="36" y="25"/>
                        <a:pt x="35" y="24"/>
                      </a:cubicBezTo>
                      <a:cubicBezTo>
                        <a:pt x="34" y="24"/>
                        <a:pt x="36" y="23"/>
                        <a:pt x="36" y="22"/>
                      </a:cubicBezTo>
                      <a:cubicBezTo>
                        <a:pt x="36" y="22"/>
                        <a:pt x="33" y="21"/>
                        <a:pt x="33" y="21"/>
                      </a:cubicBezTo>
                      <a:cubicBezTo>
                        <a:pt x="33" y="21"/>
                        <a:pt x="30" y="23"/>
                        <a:pt x="29" y="23"/>
                      </a:cubicBezTo>
                      <a:cubicBezTo>
                        <a:pt x="28" y="23"/>
                        <a:pt x="26" y="24"/>
                        <a:pt x="25" y="25"/>
                      </a:cubicBezTo>
                      <a:cubicBezTo>
                        <a:pt x="24" y="25"/>
                        <a:pt x="26" y="26"/>
                        <a:pt x="26" y="26"/>
                      </a:cubicBezTo>
                      <a:cubicBezTo>
                        <a:pt x="27" y="26"/>
                        <a:pt x="26" y="27"/>
                        <a:pt x="26" y="27"/>
                      </a:cubicBezTo>
                      <a:cubicBezTo>
                        <a:pt x="26" y="28"/>
                        <a:pt x="30" y="27"/>
                        <a:pt x="30" y="27"/>
                      </a:cubicBezTo>
                      <a:cubicBezTo>
                        <a:pt x="31" y="26"/>
                        <a:pt x="33" y="25"/>
                        <a:pt x="34" y="24"/>
                      </a:cubicBezTo>
                      <a:cubicBezTo>
                        <a:pt x="29" y="26"/>
                        <a:pt x="34" y="27"/>
                        <a:pt x="33" y="29"/>
                      </a:cubicBezTo>
                      <a:cubicBezTo>
                        <a:pt x="33" y="29"/>
                        <a:pt x="32" y="28"/>
                        <a:pt x="32" y="28"/>
                      </a:cubicBezTo>
                      <a:cubicBezTo>
                        <a:pt x="30" y="27"/>
                        <a:pt x="29" y="28"/>
                        <a:pt x="28" y="29"/>
                      </a:cubicBezTo>
                      <a:cubicBezTo>
                        <a:pt x="27" y="29"/>
                        <a:pt x="23" y="28"/>
                        <a:pt x="21" y="28"/>
                      </a:cubicBezTo>
                      <a:cubicBezTo>
                        <a:pt x="19" y="28"/>
                        <a:pt x="16" y="26"/>
                        <a:pt x="14" y="25"/>
                      </a:cubicBezTo>
                      <a:cubicBezTo>
                        <a:pt x="13" y="25"/>
                        <a:pt x="12" y="24"/>
                        <a:pt x="11" y="24"/>
                      </a:cubicBezTo>
                      <a:cubicBezTo>
                        <a:pt x="10" y="23"/>
                        <a:pt x="9" y="21"/>
                        <a:pt x="10" y="21"/>
                      </a:cubicBezTo>
                      <a:cubicBezTo>
                        <a:pt x="9" y="21"/>
                        <a:pt x="7" y="21"/>
                        <a:pt x="6" y="22"/>
                      </a:cubicBezTo>
                      <a:cubicBezTo>
                        <a:pt x="4" y="22"/>
                        <a:pt x="2" y="22"/>
                        <a:pt x="0" y="21"/>
                      </a:cubicBezTo>
                      <a:cubicBezTo>
                        <a:pt x="0" y="41"/>
                        <a:pt x="0" y="61"/>
                        <a:pt x="0" y="80"/>
                      </a:cubicBezTo>
                      <a:cubicBezTo>
                        <a:pt x="0" y="85"/>
                        <a:pt x="0" y="89"/>
                        <a:pt x="0" y="94"/>
                      </a:cubicBezTo>
                      <a:cubicBezTo>
                        <a:pt x="0" y="95"/>
                        <a:pt x="0" y="96"/>
                        <a:pt x="0" y="97"/>
                      </a:cubicBezTo>
                      <a:cubicBezTo>
                        <a:pt x="0" y="99"/>
                        <a:pt x="2" y="97"/>
                        <a:pt x="3" y="97"/>
                      </a:cubicBezTo>
                      <a:cubicBezTo>
                        <a:pt x="5" y="98"/>
                        <a:pt x="5" y="97"/>
                        <a:pt x="7" y="97"/>
                      </a:cubicBezTo>
                      <a:cubicBezTo>
                        <a:pt x="9" y="97"/>
                        <a:pt x="9" y="98"/>
                        <a:pt x="10" y="99"/>
                      </a:cubicBezTo>
                      <a:cubicBezTo>
                        <a:pt x="11" y="101"/>
                        <a:pt x="16" y="107"/>
                        <a:pt x="18" y="107"/>
                      </a:cubicBezTo>
                      <a:cubicBezTo>
                        <a:pt x="19" y="107"/>
                        <a:pt x="21" y="106"/>
                        <a:pt x="22" y="105"/>
                      </a:cubicBezTo>
                      <a:cubicBezTo>
                        <a:pt x="23" y="104"/>
                        <a:pt x="22" y="103"/>
                        <a:pt x="23" y="102"/>
                      </a:cubicBezTo>
                      <a:cubicBezTo>
                        <a:pt x="24" y="102"/>
                        <a:pt x="28" y="101"/>
                        <a:pt x="28" y="102"/>
                      </a:cubicBezTo>
                      <a:cubicBezTo>
                        <a:pt x="30" y="104"/>
                        <a:pt x="32" y="105"/>
                        <a:pt x="33" y="107"/>
                      </a:cubicBezTo>
                      <a:cubicBezTo>
                        <a:pt x="35" y="109"/>
                        <a:pt x="37" y="110"/>
                        <a:pt x="38" y="112"/>
                      </a:cubicBezTo>
                      <a:cubicBezTo>
                        <a:pt x="39" y="113"/>
                        <a:pt x="39" y="114"/>
                        <a:pt x="40" y="116"/>
                      </a:cubicBezTo>
                      <a:cubicBezTo>
                        <a:pt x="42" y="118"/>
                        <a:pt x="43" y="122"/>
                        <a:pt x="46" y="124"/>
                      </a:cubicBezTo>
                      <a:cubicBezTo>
                        <a:pt x="48" y="126"/>
                        <a:pt x="52" y="127"/>
                        <a:pt x="54" y="128"/>
                      </a:cubicBezTo>
                      <a:cubicBezTo>
                        <a:pt x="56" y="129"/>
                        <a:pt x="53" y="130"/>
                        <a:pt x="54" y="132"/>
                      </a:cubicBezTo>
                      <a:cubicBezTo>
                        <a:pt x="55" y="132"/>
                        <a:pt x="56" y="132"/>
                        <a:pt x="56" y="133"/>
                      </a:cubicBezTo>
                      <a:cubicBezTo>
                        <a:pt x="56" y="133"/>
                        <a:pt x="55" y="136"/>
                        <a:pt x="56" y="135"/>
                      </a:cubicBezTo>
                      <a:cubicBezTo>
                        <a:pt x="55" y="136"/>
                        <a:pt x="53" y="136"/>
                        <a:pt x="53" y="138"/>
                      </a:cubicBezTo>
                      <a:cubicBezTo>
                        <a:pt x="52" y="139"/>
                        <a:pt x="55" y="141"/>
                        <a:pt x="56" y="141"/>
                      </a:cubicBezTo>
                      <a:cubicBezTo>
                        <a:pt x="56" y="141"/>
                        <a:pt x="54" y="143"/>
                        <a:pt x="54" y="143"/>
                      </a:cubicBezTo>
                      <a:cubicBezTo>
                        <a:pt x="54" y="143"/>
                        <a:pt x="53" y="142"/>
                        <a:pt x="53" y="141"/>
                      </a:cubicBezTo>
                      <a:cubicBezTo>
                        <a:pt x="52" y="141"/>
                        <a:pt x="53" y="143"/>
                        <a:pt x="53" y="143"/>
                      </a:cubicBezTo>
                      <a:cubicBezTo>
                        <a:pt x="54" y="144"/>
                        <a:pt x="53" y="145"/>
                        <a:pt x="54" y="146"/>
                      </a:cubicBezTo>
                      <a:cubicBezTo>
                        <a:pt x="55" y="148"/>
                        <a:pt x="55" y="148"/>
                        <a:pt x="57" y="147"/>
                      </a:cubicBezTo>
                      <a:cubicBezTo>
                        <a:pt x="57" y="147"/>
                        <a:pt x="58" y="147"/>
                        <a:pt x="58" y="147"/>
                      </a:cubicBezTo>
                      <a:cubicBezTo>
                        <a:pt x="59" y="147"/>
                        <a:pt x="59" y="145"/>
                        <a:pt x="59" y="145"/>
                      </a:cubicBezTo>
                      <a:cubicBezTo>
                        <a:pt x="59" y="145"/>
                        <a:pt x="60" y="147"/>
                        <a:pt x="61" y="147"/>
                      </a:cubicBezTo>
                      <a:cubicBezTo>
                        <a:pt x="61" y="147"/>
                        <a:pt x="60" y="149"/>
                        <a:pt x="60" y="150"/>
                      </a:cubicBezTo>
                      <a:cubicBezTo>
                        <a:pt x="59" y="151"/>
                        <a:pt x="59" y="152"/>
                        <a:pt x="61" y="151"/>
                      </a:cubicBezTo>
                      <a:cubicBezTo>
                        <a:pt x="61" y="150"/>
                        <a:pt x="62" y="150"/>
                        <a:pt x="62" y="150"/>
                      </a:cubicBezTo>
                      <a:cubicBezTo>
                        <a:pt x="63" y="150"/>
                        <a:pt x="63" y="149"/>
                        <a:pt x="63" y="149"/>
                      </a:cubicBezTo>
                      <a:cubicBezTo>
                        <a:pt x="65" y="148"/>
                        <a:pt x="64" y="151"/>
                        <a:pt x="64" y="152"/>
                      </a:cubicBezTo>
                      <a:cubicBezTo>
                        <a:pt x="64" y="153"/>
                        <a:pt x="65" y="154"/>
                        <a:pt x="66" y="154"/>
                      </a:cubicBezTo>
                      <a:cubicBezTo>
                        <a:pt x="67" y="154"/>
                        <a:pt x="68" y="152"/>
                        <a:pt x="69" y="152"/>
                      </a:cubicBezTo>
                      <a:cubicBezTo>
                        <a:pt x="69" y="152"/>
                        <a:pt x="68" y="153"/>
                        <a:pt x="68" y="153"/>
                      </a:cubicBezTo>
                      <a:cubicBezTo>
                        <a:pt x="68" y="153"/>
                        <a:pt x="70" y="154"/>
                        <a:pt x="70" y="154"/>
                      </a:cubicBezTo>
                      <a:cubicBezTo>
                        <a:pt x="70" y="154"/>
                        <a:pt x="63" y="156"/>
                        <a:pt x="66" y="158"/>
                      </a:cubicBezTo>
                      <a:cubicBezTo>
                        <a:pt x="66" y="158"/>
                        <a:pt x="72" y="157"/>
                        <a:pt x="71" y="158"/>
                      </a:cubicBezTo>
                      <a:cubicBezTo>
                        <a:pt x="71" y="158"/>
                        <a:pt x="66" y="158"/>
                        <a:pt x="67" y="160"/>
                      </a:cubicBezTo>
                      <a:cubicBezTo>
                        <a:pt x="67" y="160"/>
                        <a:pt x="69" y="160"/>
                        <a:pt x="69" y="160"/>
                      </a:cubicBezTo>
                      <a:cubicBezTo>
                        <a:pt x="68" y="161"/>
                        <a:pt x="66" y="161"/>
                        <a:pt x="67" y="162"/>
                      </a:cubicBezTo>
                      <a:cubicBezTo>
                        <a:pt x="69" y="163"/>
                        <a:pt x="71" y="163"/>
                        <a:pt x="72" y="163"/>
                      </a:cubicBezTo>
                      <a:cubicBezTo>
                        <a:pt x="74" y="163"/>
                        <a:pt x="73" y="164"/>
                        <a:pt x="74" y="164"/>
                      </a:cubicBezTo>
                      <a:cubicBezTo>
                        <a:pt x="76" y="165"/>
                        <a:pt x="76" y="162"/>
                        <a:pt x="77" y="162"/>
                      </a:cubicBezTo>
                      <a:cubicBezTo>
                        <a:pt x="78" y="162"/>
                        <a:pt x="77" y="164"/>
                        <a:pt x="77" y="164"/>
                      </a:cubicBezTo>
                      <a:cubicBezTo>
                        <a:pt x="76" y="165"/>
                        <a:pt x="76" y="165"/>
                        <a:pt x="77" y="166"/>
                      </a:cubicBezTo>
                      <a:cubicBezTo>
                        <a:pt x="80" y="168"/>
                        <a:pt x="81" y="163"/>
                        <a:pt x="81" y="163"/>
                      </a:cubicBezTo>
                      <a:cubicBezTo>
                        <a:pt x="81" y="163"/>
                        <a:pt x="81" y="166"/>
                        <a:pt x="80" y="166"/>
                      </a:cubicBezTo>
                      <a:cubicBezTo>
                        <a:pt x="80" y="167"/>
                        <a:pt x="82" y="166"/>
                        <a:pt x="83" y="166"/>
                      </a:cubicBezTo>
                      <a:cubicBezTo>
                        <a:pt x="82" y="168"/>
                        <a:pt x="81" y="169"/>
                        <a:pt x="83" y="170"/>
                      </a:cubicBezTo>
                      <a:cubicBezTo>
                        <a:pt x="85" y="171"/>
                        <a:pt x="86" y="168"/>
                        <a:pt x="86" y="168"/>
                      </a:cubicBezTo>
                      <a:cubicBezTo>
                        <a:pt x="86" y="168"/>
                        <a:pt x="86" y="169"/>
                        <a:pt x="86" y="170"/>
                      </a:cubicBezTo>
                      <a:cubicBezTo>
                        <a:pt x="87" y="172"/>
                        <a:pt x="86" y="171"/>
                        <a:pt x="85" y="171"/>
                      </a:cubicBezTo>
                      <a:cubicBezTo>
                        <a:pt x="84" y="172"/>
                        <a:pt x="90" y="173"/>
                        <a:pt x="89" y="171"/>
                      </a:cubicBezTo>
                      <a:cubicBezTo>
                        <a:pt x="91" y="174"/>
                        <a:pt x="90" y="176"/>
                        <a:pt x="94" y="176"/>
                      </a:cubicBezTo>
                      <a:cubicBezTo>
                        <a:pt x="97" y="176"/>
                        <a:pt x="99" y="176"/>
                        <a:pt x="102" y="176"/>
                      </a:cubicBezTo>
                      <a:cubicBezTo>
                        <a:pt x="113" y="176"/>
                        <a:pt x="123" y="176"/>
                        <a:pt x="133" y="176"/>
                      </a:cubicBezTo>
                      <a:cubicBezTo>
                        <a:pt x="158" y="176"/>
                        <a:pt x="183" y="176"/>
                        <a:pt x="208" y="176"/>
                      </a:cubicBezTo>
                      <a:cubicBezTo>
                        <a:pt x="213" y="176"/>
                        <a:pt x="218" y="176"/>
                        <a:pt x="223" y="176"/>
                      </a:cubicBezTo>
                      <a:cubicBezTo>
                        <a:pt x="224" y="176"/>
                        <a:pt x="229" y="177"/>
                        <a:pt x="229" y="174"/>
                      </a:cubicBezTo>
                      <a:close/>
                      <a:moveTo>
                        <a:pt x="112" y="54"/>
                      </a:moveTo>
                      <a:cubicBezTo>
                        <a:pt x="110" y="54"/>
                        <a:pt x="108" y="53"/>
                        <a:pt x="106" y="54"/>
                      </a:cubicBezTo>
                      <a:cubicBezTo>
                        <a:pt x="104" y="57"/>
                        <a:pt x="108" y="56"/>
                        <a:pt x="108" y="57"/>
                      </a:cubicBezTo>
                      <a:cubicBezTo>
                        <a:pt x="108" y="56"/>
                        <a:pt x="100" y="60"/>
                        <a:pt x="100" y="60"/>
                      </a:cubicBezTo>
                      <a:cubicBezTo>
                        <a:pt x="98" y="59"/>
                        <a:pt x="107" y="53"/>
                        <a:pt x="99" y="56"/>
                      </a:cubicBezTo>
                      <a:cubicBezTo>
                        <a:pt x="98" y="56"/>
                        <a:pt x="97" y="57"/>
                        <a:pt x="97" y="57"/>
                      </a:cubicBezTo>
                      <a:cubicBezTo>
                        <a:pt x="96" y="58"/>
                        <a:pt x="97" y="59"/>
                        <a:pt x="96" y="60"/>
                      </a:cubicBezTo>
                      <a:cubicBezTo>
                        <a:pt x="95" y="60"/>
                        <a:pt x="88" y="59"/>
                        <a:pt x="88" y="59"/>
                      </a:cubicBezTo>
                      <a:cubicBezTo>
                        <a:pt x="88" y="58"/>
                        <a:pt x="91" y="59"/>
                        <a:pt x="91" y="58"/>
                      </a:cubicBezTo>
                      <a:cubicBezTo>
                        <a:pt x="92" y="57"/>
                        <a:pt x="91" y="57"/>
                        <a:pt x="92" y="56"/>
                      </a:cubicBezTo>
                      <a:cubicBezTo>
                        <a:pt x="92" y="55"/>
                        <a:pt x="94" y="54"/>
                        <a:pt x="94" y="54"/>
                      </a:cubicBezTo>
                      <a:cubicBezTo>
                        <a:pt x="94" y="53"/>
                        <a:pt x="91" y="52"/>
                        <a:pt x="94" y="52"/>
                      </a:cubicBezTo>
                      <a:cubicBezTo>
                        <a:pt x="94" y="52"/>
                        <a:pt x="98" y="53"/>
                        <a:pt x="98" y="52"/>
                      </a:cubicBezTo>
                      <a:cubicBezTo>
                        <a:pt x="98" y="51"/>
                        <a:pt x="93" y="50"/>
                        <a:pt x="92" y="50"/>
                      </a:cubicBezTo>
                      <a:cubicBezTo>
                        <a:pt x="91" y="50"/>
                        <a:pt x="89" y="51"/>
                        <a:pt x="87" y="51"/>
                      </a:cubicBezTo>
                      <a:cubicBezTo>
                        <a:pt x="86" y="51"/>
                        <a:pt x="84" y="50"/>
                        <a:pt x="82" y="51"/>
                      </a:cubicBezTo>
                      <a:cubicBezTo>
                        <a:pt x="81" y="51"/>
                        <a:pt x="79" y="53"/>
                        <a:pt x="80" y="51"/>
                      </a:cubicBezTo>
                      <a:cubicBezTo>
                        <a:pt x="81" y="49"/>
                        <a:pt x="83" y="50"/>
                        <a:pt x="84" y="49"/>
                      </a:cubicBezTo>
                      <a:cubicBezTo>
                        <a:pt x="86" y="49"/>
                        <a:pt x="89" y="48"/>
                        <a:pt x="91" y="47"/>
                      </a:cubicBezTo>
                      <a:cubicBezTo>
                        <a:pt x="95" y="46"/>
                        <a:pt x="99" y="46"/>
                        <a:pt x="102" y="44"/>
                      </a:cubicBezTo>
                      <a:cubicBezTo>
                        <a:pt x="104" y="44"/>
                        <a:pt x="107" y="43"/>
                        <a:pt x="108" y="45"/>
                      </a:cubicBezTo>
                      <a:cubicBezTo>
                        <a:pt x="109" y="46"/>
                        <a:pt x="105" y="47"/>
                        <a:pt x="104" y="48"/>
                      </a:cubicBezTo>
                      <a:cubicBezTo>
                        <a:pt x="102" y="49"/>
                        <a:pt x="110" y="49"/>
                        <a:pt x="111" y="49"/>
                      </a:cubicBezTo>
                      <a:cubicBezTo>
                        <a:pt x="111" y="49"/>
                        <a:pt x="113" y="49"/>
                        <a:pt x="113" y="49"/>
                      </a:cubicBezTo>
                      <a:cubicBezTo>
                        <a:pt x="114" y="48"/>
                        <a:pt x="116" y="46"/>
                        <a:pt x="117" y="47"/>
                      </a:cubicBezTo>
                      <a:cubicBezTo>
                        <a:pt x="118" y="48"/>
                        <a:pt x="113" y="54"/>
                        <a:pt x="112" y="54"/>
                      </a:cubicBezTo>
                      <a:cubicBezTo>
                        <a:pt x="110" y="54"/>
                        <a:pt x="114" y="54"/>
                        <a:pt x="112" y="54"/>
                      </a:cubicBezTo>
                      <a:close/>
                      <a:moveTo>
                        <a:pt x="157" y="78"/>
                      </a:moveTo>
                      <a:cubicBezTo>
                        <a:pt x="157" y="78"/>
                        <a:pt x="152" y="78"/>
                        <a:pt x="153" y="78"/>
                      </a:cubicBezTo>
                      <a:cubicBezTo>
                        <a:pt x="153" y="79"/>
                        <a:pt x="155" y="78"/>
                        <a:pt x="155" y="79"/>
                      </a:cubicBezTo>
                      <a:cubicBezTo>
                        <a:pt x="155" y="80"/>
                        <a:pt x="151" y="81"/>
                        <a:pt x="150" y="81"/>
                      </a:cubicBezTo>
                      <a:cubicBezTo>
                        <a:pt x="148" y="81"/>
                        <a:pt x="147" y="83"/>
                        <a:pt x="145" y="84"/>
                      </a:cubicBezTo>
                      <a:cubicBezTo>
                        <a:pt x="145" y="84"/>
                        <a:pt x="141" y="84"/>
                        <a:pt x="142" y="85"/>
                      </a:cubicBezTo>
                      <a:cubicBezTo>
                        <a:pt x="142" y="86"/>
                        <a:pt x="145" y="86"/>
                        <a:pt x="142" y="88"/>
                      </a:cubicBezTo>
                      <a:cubicBezTo>
                        <a:pt x="141" y="88"/>
                        <a:pt x="137" y="88"/>
                        <a:pt x="137" y="89"/>
                      </a:cubicBezTo>
                      <a:cubicBezTo>
                        <a:pt x="136" y="89"/>
                        <a:pt x="137" y="90"/>
                        <a:pt x="137" y="90"/>
                      </a:cubicBezTo>
                      <a:cubicBezTo>
                        <a:pt x="137" y="92"/>
                        <a:pt x="135" y="92"/>
                        <a:pt x="134" y="92"/>
                      </a:cubicBezTo>
                      <a:cubicBezTo>
                        <a:pt x="131" y="93"/>
                        <a:pt x="128" y="93"/>
                        <a:pt x="125" y="93"/>
                      </a:cubicBezTo>
                      <a:cubicBezTo>
                        <a:pt x="125" y="93"/>
                        <a:pt x="120" y="90"/>
                        <a:pt x="120" y="90"/>
                      </a:cubicBezTo>
                      <a:cubicBezTo>
                        <a:pt x="122" y="89"/>
                        <a:pt x="125" y="90"/>
                        <a:pt x="126" y="89"/>
                      </a:cubicBezTo>
                      <a:cubicBezTo>
                        <a:pt x="127" y="89"/>
                        <a:pt x="126" y="87"/>
                        <a:pt x="127" y="87"/>
                      </a:cubicBezTo>
                      <a:cubicBezTo>
                        <a:pt x="128" y="85"/>
                        <a:pt x="130" y="86"/>
                        <a:pt x="131" y="85"/>
                      </a:cubicBezTo>
                      <a:cubicBezTo>
                        <a:pt x="132" y="85"/>
                        <a:pt x="130" y="83"/>
                        <a:pt x="130" y="83"/>
                      </a:cubicBezTo>
                      <a:cubicBezTo>
                        <a:pt x="128" y="82"/>
                        <a:pt x="128" y="82"/>
                        <a:pt x="128" y="81"/>
                      </a:cubicBezTo>
                      <a:cubicBezTo>
                        <a:pt x="128" y="79"/>
                        <a:pt x="126" y="80"/>
                        <a:pt x="126" y="79"/>
                      </a:cubicBezTo>
                      <a:cubicBezTo>
                        <a:pt x="125" y="78"/>
                        <a:pt x="128" y="79"/>
                        <a:pt x="128" y="79"/>
                      </a:cubicBezTo>
                      <a:cubicBezTo>
                        <a:pt x="131" y="80"/>
                        <a:pt x="134" y="81"/>
                        <a:pt x="136" y="82"/>
                      </a:cubicBezTo>
                      <a:cubicBezTo>
                        <a:pt x="138" y="84"/>
                        <a:pt x="142" y="83"/>
                        <a:pt x="144" y="82"/>
                      </a:cubicBezTo>
                      <a:cubicBezTo>
                        <a:pt x="147" y="81"/>
                        <a:pt x="148" y="78"/>
                        <a:pt x="152" y="77"/>
                      </a:cubicBezTo>
                      <a:cubicBezTo>
                        <a:pt x="153" y="76"/>
                        <a:pt x="155" y="76"/>
                        <a:pt x="157" y="77"/>
                      </a:cubicBezTo>
                      <a:cubicBezTo>
                        <a:pt x="157" y="77"/>
                        <a:pt x="160" y="78"/>
                        <a:pt x="160" y="78"/>
                      </a:cubicBezTo>
                      <a:cubicBezTo>
                        <a:pt x="160" y="78"/>
                        <a:pt x="158" y="78"/>
                        <a:pt x="157" y="78"/>
                      </a:cubicBezTo>
                      <a:close/>
                      <a:moveTo>
                        <a:pt x="222" y="165"/>
                      </a:moveTo>
                      <a:cubicBezTo>
                        <a:pt x="221" y="167"/>
                        <a:pt x="219" y="163"/>
                        <a:pt x="219" y="162"/>
                      </a:cubicBezTo>
                      <a:cubicBezTo>
                        <a:pt x="219" y="160"/>
                        <a:pt x="221" y="159"/>
                        <a:pt x="221" y="157"/>
                      </a:cubicBezTo>
                      <a:cubicBezTo>
                        <a:pt x="220" y="156"/>
                        <a:pt x="219" y="159"/>
                        <a:pt x="218" y="158"/>
                      </a:cubicBezTo>
                      <a:cubicBezTo>
                        <a:pt x="218" y="157"/>
                        <a:pt x="218" y="154"/>
                        <a:pt x="216" y="154"/>
                      </a:cubicBezTo>
                      <a:cubicBezTo>
                        <a:pt x="216" y="154"/>
                        <a:pt x="216" y="156"/>
                        <a:pt x="215" y="156"/>
                      </a:cubicBezTo>
                      <a:cubicBezTo>
                        <a:pt x="214" y="155"/>
                        <a:pt x="214" y="154"/>
                        <a:pt x="213" y="153"/>
                      </a:cubicBezTo>
                      <a:cubicBezTo>
                        <a:pt x="212" y="152"/>
                        <a:pt x="211" y="151"/>
                        <a:pt x="210" y="150"/>
                      </a:cubicBezTo>
                      <a:cubicBezTo>
                        <a:pt x="209" y="149"/>
                        <a:pt x="212" y="149"/>
                        <a:pt x="212" y="148"/>
                      </a:cubicBezTo>
                      <a:cubicBezTo>
                        <a:pt x="211" y="147"/>
                        <a:pt x="209" y="148"/>
                        <a:pt x="209" y="147"/>
                      </a:cubicBezTo>
                      <a:cubicBezTo>
                        <a:pt x="209" y="146"/>
                        <a:pt x="210" y="143"/>
                        <a:pt x="210" y="142"/>
                      </a:cubicBezTo>
                      <a:cubicBezTo>
                        <a:pt x="212" y="140"/>
                        <a:pt x="217" y="147"/>
                        <a:pt x="217" y="148"/>
                      </a:cubicBezTo>
                      <a:cubicBezTo>
                        <a:pt x="218" y="150"/>
                        <a:pt x="219" y="151"/>
                        <a:pt x="219" y="153"/>
                      </a:cubicBezTo>
                      <a:cubicBezTo>
                        <a:pt x="220" y="155"/>
                        <a:pt x="220" y="154"/>
                        <a:pt x="221" y="156"/>
                      </a:cubicBezTo>
                      <a:cubicBezTo>
                        <a:pt x="221" y="157"/>
                        <a:pt x="222" y="158"/>
                        <a:pt x="222" y="159"/>
                      </a:cubicBezTo>
                      <a:cubicBezTo>
                        <a:pt x="223" y="161"/>
                        <a:pt x="222" y="163"/>
                        <a:pt x="222" y="165"/>
                      </a:cubicBezTo>
                      <a:cubicBezTo>
                        <a:pt x="221" y="166"/>
                        <a:pt x="222" y="164"/>
                        <a:pt x="222" y="16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8" name="Freeform 777">
                  <a:extLst>
                    <a:ext uri="{FF2B5EF4-FFF2-40B4-BE49-F238E27FC236}">
                      <a16:creationId xmlns:a16="http://schemas.microsoft.com/office/drawing/2014/main" id="{95D14458-8664-5245-8B6E-2DCC0CD6A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2421" y="3612683"/>
                  <a:ext cx="163794" cy="121701"/>
                </a:xfrm>
                <a:custGeom>
                  <a:avLst/>
                  <a:gdLst>
                    <a:gd name="T0" fmla="*/ 16 w 16"/>
                    <a:gd name="T1" fmla="*/ 6 h 11"/>
                    <a:gd name="T2" fmla="*/ 11 w 16"/>
                    <a:gd name="T3" fmla="*/ 3 h 11"/>
                    <a:gd name="T4" fmla="*/ 5 w 16"/>
                    <a:gd name="T5" fmla="*/ 1 h 11"/>
                    <a:gd name="T6" fmla="*/ 1 w 16"/>
                    <a:gd name="T7" fmla="*/ 1 h 11"/>
                    <a:gd name="T8" fmla="*/ 3 w 16"/>
                    <a:gd name="T9" fmla="*/ 3 h 11"/>
                    <a:gd name="T10" fmla="*/ 1 w 16"/>
                    <a:gd name="T11" fmla="*/ 7 h 11"/>
                    <a:gd name="T12" fmla="*/ 5 w 16"/>
                    <a:gd name="T13" fmla="*/ 7 h 11"/>
                    <a:gd name="T14" fmla="*/ 5 w 16"/>
                    <a:gd name="T15" fmla="*/ 9 h 11"/>
                    <a:gd name="T16" fmla="*/ 16 w 16"/>
                    <a:gd name="T17" fmla="*/ 6 h 11"/>
                    <a:gd name="T18" fmla="*/ 16 w 16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1">
                      <a:moveTo>
                        <a:pt x="16" y="6"/>
                      </a:moveTo>
                      <a:cubicBezTo>
                        <a:pt x="15" y="5"/>
                        <a:pt x="11" y="3"/>
                        <a:pt x="11" y="3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2"/>
                        <a:pt x="3" y="3"/>
                        <a:pt x="3" y="3"/>
                      </a:cubicBezTo>
                      <a:cubicBezTo>
                        <a:pt x="2" y="3"/>
                        <a:pt x="0" y="6"/>
                        <a:pt x="1" y="7"/>
                      </a:cubicBezTo>
                      <a:cubicBezTo>
                        <a:pt x="2" y="7"/>
                        <a:pt x="4" y="6"/>
                        <a:pt x="5" y="7"/>
                      </a:cubicBezTo>
                      <a:cubicBezTo>
                        <a:pt x="7" y="8"/>
                        <a:pt x="5" y="8"/>
                        <a:pt x="5" y="9"/>
                      </a:cubicBezTo>
                      <a:cubicBezTo>
                        <a:pt x="5" y="11"/>
                        <a:pt x="16" y="8"/>
                        <a:pt x="16" y="6"/>
                      </a:cubicBezTo>
                      <a:cubicBezTo>
                        <a:pt x="15" y="5"/>
                        <a:pt x="16" y="7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9" name="Freeform 778">
                  <a:extLst>
                    <a:ext uri="{FF2B5EF4-FFF2-40B4-BE49-F238E27FC236}">
                      <a16:creationId xmlns:a16="http://schemas.microsoft.com/office/drawing/2014/main" id="{57CA976A-E4CE-2142-B20F-83B70EACF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4698" y="3527861"/>
                  <a:ext cx="41820" cy="22128"/>
                </a:xfrm>
                <a:custGeom>
                  <a:avLst/>
                  <a:gdLst>
                    <a:gd name="T0" fmla="*/ 2 w 4"/>
                    <a:gd name="T1" fmla="*/ 2 h 2"/>
                    <a:gd name="T2" fmla="*/ 2 w 4"/>
                    <a:gd name="T3" fmla="*/ 0 h 2"/>
                    <a:gd name="T4" fmla="*/ 2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4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0" name="Freeform 779">
                  <a:extLst>
                    <a:ext uri="{FF2B5EF4-FFF2-40B4-BE49-F238E27FC236}">
                      <a16:creationId xmlns:a16="http://schemas.microsoft.com/office/drawing/2014/main" id="{F006B5C3-D5FB-6745-A90D-6CBFD29A0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6062" y="2248174"/>
                  <a:ext cx="111517" cy="66379"/>
                </a:xfrm>
                <a:custGeom>
                  <a:avLst/>
                  <a:gdLst>
                    <a:gd name="T0" fmla="*/ 9 w 11"/>
                    <a:gd name="T1" fmla="*/ 4 h 6"/>
                    <a:gd name="T2" fmla="*/ 9 w 11"/>
                    <a:gd name="T3" fmla="*/ 5 h 6"/>
                    <a:gd name="T4" fmla="*/ 3 w 11"/>
                    <a:gd name="T5" fmla="*/ 4 h 6"/>
                    <a:gd name="T6" fmla="*/ 2 w 11"/>
                    <a:gd name="T7" fmla="*/ 1 h 6"/>
                    <a:gd name="T8" fmla="*/ 9 w 11"/>
                    <a:gd name="T9" fmla="*/ 4 h 6"/>
                    <a:gd name="T10" fmla="*/ 9 w 11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6">
                      <a:moveTo>
                        <a:pt x="9" y="4"/>
                      </a:moveTo>
                      <a:cubicBezTo>
                        <a:pt x="11" y="5"/>
                        <a:pt x="11" y="6"/>
                        <a:pt x="9" y="5"/>
                      </a:cubicBezTo>
                      <a:cubicBezTo>
                        <a:pt x="7" y="5"/>
                        <a:pt x="4" y="4"/>
                        <a:pt x="3" y="4"/>
                      </a:cubicBezTo>
                      <a:cubicBezTo>
                        <a:pt x="2" y="3"/>
                        <a:pt x="0" y="0"/>
                        <a:pt x="2" y="1"/>
                      </a:cubicBezTo>
                      <a:cubicBezTo>
                        <a:pt x="4" y="2"/>
                        <a:pt x="7" y="3"/>
                        <a:pt x="9" y="4"/>
                      </a:cubicBezTo>
                      <a:cubicBezTo>
                        <a:pt x="11" y="5"/>
                        <a:pt x="7" y="3"/>
                        <a:pt x="9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1" name="Freeform 780">
                  <a:extLst>
                    <a:ext uri="{FF2B5EF4-FFF2-40B4-BE49-F238E27FC236}">
                      <a16:creationId xmlns:a16="http://schemas.microsoft.com/office/drawing/2014/main" id="{E7D854FC-EA6F-4040-B917-5B7DCF9BE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1073" y="2152285"/>
                  <a:ext cx="83638" cy="51630"/>
                </a:xfrm>
                <a:custGeom>
                  <a:avLst/>
                  <a:gdLst>
                    <a:gd name="T0" fmla="*/ 8 w 8"/>
                    <a:gd name="T1" fmla="*/ 3 h 5"/>
                    <a:gd name="T2" fmla="*/ 0 w 8"/>
                    <a:gd name="T3" fmla="*/ 2 h 5"/>
                    <a:gd name="T4" fmla="*/ 8 w 8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cubicBezTo>
                        <a:pt x="8" y="5"/>
                        <a:pt x="0" y="4"/>
                        <a:pt x="0" y="2"/>
                      </a:cubicBezTo>
                      <a:cubicBezTo>
                        <a:pt x="0" y="0"/>
                        <a:pt x="8" y="1"/>
                        <a:pt x="8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2" name="Freeform 782">
                  <a:extLst>
                    <a:ext uri="{FF2B5EF4-FFF2-40B4-BE49-F238E27FC236}">
                      <a16:creationId xmlns:a16="http://schemas.microsoft.com/office/drawing/2014/main" id="{6328DD1F-F122-CA42-B1C7-3B83BBEFA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1877" y="2292429"/>
                  <a:ext cx="59247" cy="44255"/>
                </a:xfrm>
                <a:custGeom>
                  <a:avLst/>
                  <a:gdLst>
                    <a:gd name="T0" fmla="*/ 5 w 6"/>
                    <a:gd name="T1" fmla="*/ 3 h 4"/>
                    <a:gd name="T2" fmla="*/ 1 w 6"/>
                    <a:gd name="T3" fmla="*/ 0 h 4"/>
                    <a:gd name="T4" fmla="*/ 5 w 6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3"/>
                      </a:moveTo>
                      <a:cubicBezTo>
                        <a:pt x="4" y="4"/>
                        <a:pt x="0" y="0"/>
                        <a:pt x="1" y="0"/>
                      </a:cubicBezTo>
                      <a:cubicBezTo>
                        <a:pt x="2" y="0"/>
                        <a:pt x="6" y="2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3" name="Freeform 783">
                  <a:extLst>
                    <a:ext uri="{FF2B5EF4-FFF2-40B4-BE49-F238E27FC236}">
                      <a16:creationId xmlns:a16="http://schemas.microsoft.com/office/drawing/2014/main" id="{A951ACC8-6BFE-DD4E-B33E-01E2EA8F68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2033" y="2336680"/>
                  <a:ext cx="52274" cy="11065"/>
                </a:xfrm>
                <a:custGeom>
                  <a:avLst/>
                  <a:gdLst>
                    <a:gd name="T0" fmla="*/ 4 w 5"/>
                    <a:gd name="T1" fmla="*/ 1 h 1"/>
                    <a:gd name="T2" fmla="*/ 2 w 5"/>
                    <a:gd name="T3" fmla="*/ 0 h 1"/>
                    <a:gd name="T4" fmla="*/ 4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4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3" y="0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4" name="Freeform 784">
                  <a:extLst>
                    <a:ext uri="{FF2B5EF4-FFF2-40B4-BE49-F238E27FC236}">
                      <a16:creationId xmlns:a16="http://schemas.microsoft.com/office/drawing/2014/main" id="{81986F06-CC2C-1742-BFE3-535DCFCDC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2033" y="2952554"/>
                  <a:ext cx="41820" cy="77445"/>
                </a:xfrm>
                <a:custGeom>
                  <a:avLst/>
                  <a:gdLst>
                    <a:gd name="T0" fmla="*/ 2 w 4"/>
                    <a:gd name="T1" fmla="*/ 0 h 7"/>
                    <a:gd name="T2" fmla="*/ 4 w 4"/>
                    <a:gd name="T3" fmla="*/ 7 h 7"/>
                    <a:gd name="T4" fmla="*/ 2 w 4"/>
                    <a:gd name="T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7">
                      <a:moveTo>
                        <a:pt x="2" y="0"/>
                      </a:moveTo>
                      <a:cubicBezTo>
                        <a:pt x="0" y="0"/>
                        <a:pt x="3" y="7"/>
                        <a:pt x="4" y="7"/>
                      </a:cubicBezTo>
                      <a:cubicBezTo>
                        <a:pt x="4" y="7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5" name="Freeform 785">
                  <a:extLst>
                    <a:ext uri="{FF2B5EF4-FFF2-40B4-BE49-F238E27FC236}">
                      <a16:creationId xmlns:a16="http://schemas.microsoft.com/office/drawing/2014/main" id="{33344F39-DC79-2B4A-8942-82D23FCDC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12941" y="3092689"/>
                  <a:ext cx="69700" cy="44255"/>
                </a:xfrm>
                <a:custGeom>
                  <a:avLst/>
                  <a:gdLst>
                    <a:gd name="T0" fmla="*/ 1 w 7"/>
                    <a:gd name="T1" fmla="*/ 0 h 4"/>
                    <a:gd name="T2" fmla="*/ 1 w 7"/>
                    <a:gd name="T3" fmla="*/ 4 h 4"/>
                    <a:gd name="T4" fmla="*/ 5 w 7"/>
                    <a:gd name="T5" fmla="*/ 4 h 4"/>
                    <a:gd name="T6" fmla="*/ 1 w 7"/>
                    <a:gd name="T7" fmla="*/ 0 h 4"/>
                    <a:gd name="T8" fmla="*/ 1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5" y="4"/>
                      </a:cubicBezTo>
                      <a:cubicBezTo>
                        <a:pt x="7" y="4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6" name="Freeform 786">
                  <a:extLst>
                    <a:ext uri="{FF2B5EF4-FFF2-40B4-BE49-F238E27FC236}">
                      <a16:creationId xmlns:a16="http://schemas.microsoft.com/office/drawing/2014/main" id="{22651529-2790-D447-88FE-D71C035C64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27171" y="3332402"/>
                  <a:ext cx="174248" cy="106947"/>
                </a:xfrm>
                <a:custGeom>
                  <a:avLst/>
                  <a:gdLst>
                    <a:gd name="T0" fmla="*/ 0 w 17"/>
                    <a:gd name="T1" fmla="*/ 4 h 10"/>
                    <a:gd name="T2" fmla="*/ 10 w 17"/>
                    <a:gd name="T3" fmla="*/ 2 h 10"/>
                    <a:gd name="T4" fmla="*/ 8 w 17"/>
                    <a:gd name="T5" fmla="*/ 4 h 10"/>
                    <a:gd name="T6" fmla="*/ 12 w 17"/>
                    <a:gd name="T7" fmla="*/ 7 h 10"/>
                    <a:gd name="T8" fmla="*/ 9 w 17"/>
                    <a:gd name="T9" fmla="*/ 7 h 10"/>
                    <a:gd name="T10" fmla="*/ 11 w 17"/>
                    <a:gd name="T11" fmla="*/ 10 h 10"/>
                    <a:gd name="T12" fmla="*/ 8 w 17"/>
                    <a:gd name="T13" fmla="*/ 9 h 10"/>
                    <a:gd name="T14" fmla="*/ 0 w 17"/>
                    <a:gd name="T15" fmla="*/ 4 h 10"/>
                    <a:gd name="T16" fmla="*/ 0 w 17"/>
                    <a:gd name="T17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0" y="4"/>
                      </a:moveTo>
                      <a:cubicBezTo>
                        <a:pt x="1" y="0"/>
                        <a:pt x="7" y="2"/>
                        <a:pt x="10" y="2"/>
                      </a:cubicBezTo>
                      <a:cubicBezTo>
                        <a:pt x="17" y="3"/>
                        <a:pt x="8" y="4"/>
                        <a:pt x="8" y="4"/>
                      </a:cubicBezTo>
                      <a:cubicBezTo>
                        <a:pt x="8" y="6"/>
                        <a:pt x="12" y="5"/>
                        <a:pt x="12" y="7"/>
                      </a:cubicBezTo>
                      <a:cubicBezTo>
                        <a:pt x="12" y="7"/>
                        <a:pt x="10" y="6"/>
                        <a:pt x="9" y="7"/>
                      </a:cubicBezTo>
                      <a:cubicBezTo>
                        <a:pt x="9" y="7"/>
                        <a:pt x="12" y="10"/>
                        <a:pt x="11" y="10"/>
                      </a:cubicBezTo>
                      <a:cubicBezTo>
                        <a:pt x="10" y="10"/>
                        <a:pt x="9" y="9"/>
                        <a:pt x="8" y="9"/>
                      </a:cubicBezTo>
                      <a:cubicBezTo>
                        <a:pt x="6" y="8"/>
                        <a:pt x="0" y="7"/>
                        <a:pt x="0" y="4"/>
                      </a:cubicBezTo>
                      <a:cubicBezTo>
                        <a:pt x="0" y="3"/>
                        <a:pt x="0" y="7"/>
                        <a:pt x="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7" name="Freeform 787">
                  <a:extLst>
                    <a:ext uri="{FF2B5EF4-FFF2-40B4-BE49-F238E27FC236}">
                      <a16:creationId xmlns:a16="http://schemas.microsoft.com/office/drawing/2014/main" id="{6F992F86-725F-AB46-B7E0-B9DBFA0606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5809" y="3310277"/>
                  <a:ext cx="90610" cy="33193"/>
                </a:xfrm>
                <a:custGeom>
                  <a:avLst/>
                  <a:gdLst>
                    <a:gd name="T0" fmla="*/ 8 w 9"/>
                    <a:gd name="T1" fmla="*/ 1 h 3"/>
                    <a:gd name="T2" fmla="*/ 5 w 9"/>
                    <a:gd name="T3" fmla="*/ 0 h 3"/>
                    <a:gd name="T4" fmla="*/ 0 w 9"/>
                    <a:gd name="T5" fmla="*/ 0 h 3"/>
                    <a:gd name="T6" fmla="*/ 8 w 9"/>
                    <a:gd name="T7" fmla="*/ 1 h 3"/>
                    <a:gd name="T8" fmla="*/ 8 w 9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">
                      <a:moveTo>
                        <a:pt x="8" y="1"/>
                      </a:moveTo>
                      <a:cubicBezTo>
                        <a:pt x="9" y="1"/>
                        <a:pt x="5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2" y="0"/>
                        <a:pt x="6" y="3"/>
                        <a:pt x="8" y="1"/>
                      </a:cubicBezTo>
                      <a:cubicBezTo>
                        <a:pt x="9" y="1"/>
                        <a:pt x="7" y="2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8" name="Freeform 788">
                  <a:extLst>
                    <a:ext uri="{FF2B5EF4-FFF2-40B4-BE49-F238E27FC236}">
                      <a16:creationId xmlns:a16="http://schemas.microsoft.com/office/drawing/2014/main" id="{756E2283-805C-7645-A93A-FDEEC20F8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2926" y="3538923"/>
                  <a:ext cx="132428" cy="73757"/>
                </a:xfrm>
                <a:custGeom>
                  <a:avLst/>
                  <a:gdLst>
                    <a:gd name="T0" fmla="*/ 12 w 13"/>
                    <a:gd name="T1" fmla="*/ 4 h 7"/>
                    <a:gd name="T2" fmla="*/ 12 w 13"/>
                    <a:gd name="T3" fmla="*/ 1 h 7"/>
                    <a:gd name="T4" fmla="*/ 7 w 13"/>
                    <a:gd name="T5" fmla="*/ 2 h 7"/>
                    <a:gd name="T6" fmla="*/ 3 w 13"/>
                    <a:gd name="T7" fmla="*/ 3 h 7"/>
                    <a:gd name="T8" fmla="*/ 0 w 13"/>
                    <a:gd name="T9" fmla="*/ 5 h 7"/>
                    <a:gd name="T10" fmla="*/ 12 w 13"/>
                    <a:gd name="T11" fmla="*/ 4 h 7"/>
                    <a:gd name="T12" fmla="*/ 12 w 13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2" y="4"/>
                      </a:moveTo>
                      <a:cubicBezTo>
                        <a:pt x="13" y="3"/>
                        <a:pt x="13" y="2"/>
                        <a:pt x="12" y="1"/>
                      </a:cubicBezTo>
                      <a:cubicBezTo>
                        <a:pt x="11" y="0"/>
                        <a:pt x="8" y="1"/>
                        <a:pt x="7" y="2"/>
                      </a:cubicBezTo>
                      <a:cubicBezTo>
                        <a:pt x="6" y="2"/>
                        <a:pt x="4" y="2"/>
                        <a:pt x="3" y="3"/>
                      </a:cubicBezTo>
                      <a:cubicBezTo>
                        <a:pt x="3" y="3"/>
                        <a:pt x="0" y="5"/>
                        <a:pt x="0" y="5"/>
                      </a:cubicBezTo>
                      <a:cubicBezTo>
                        <a:pt x="3" y="7"/>
                        <a:pt x="10" y="6"/>
                        <a:pt x="12" y="4"/>
                      </a:cubicBezTo>
                      <a:cubicBezTo>
                        <a:pt x="13" y="3"/>
                        <a:pt x="9" y="6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9" name="Freeform 789">
                  <a:extLst>
                    <a:ext uri="{FF2B5EF4-FFF2-40B4-BE49-F238E27FC236}">
                      <a16:creationId xmlns:a16="http://schemas.microsoft.com/office/drawing/2014/main" id="{922F7B4C-3F2A-D74E-B16F-A3869AA9E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7126" y="3645872"/>
                  <a:ext cx="41820" cy="66379"/>
                </a:xfrm>
                <a:custGeom>
                  <a:avLst/>
                  <a:gdLst>
                    <a:gd name="T0" fmla="*/ 3 w 4"/>
                    <a:gd name="T1" fmla="*/ 2 h 6"/>
                    <a:gd name="T2" fmla="*/ 1 w 4"/>
                    <a:gd name="T3" fmla="*/ 3 h 6"/>
                    <a:gd name="T4" fmla="*/ 3 w 4"/>
                    <a:gd name="T5" fmla="*/ 2 h 6"/>
                    <a:gd name="T6" fmla="*/ 3 w 4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3" y="2"/>
                      </a:move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6"/>
                        <a:pt x="4" y="4"/>
                        <a:pt x="3" y="2"/>
                      </a:cubicBezTo>
                      <a:cubicBezTo>
                        <a:pt x="3" y="2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0" name="Freeform 790">
                  <a:extLst>
                    <a:ext uri="{FF2B5EF4-FFF2-40B4-BE49-F238E27FC236}">
                      <a16:creationId xmlns:a16="http://schemas.microsoft.com/office/drawing/2014/main" id="{F99122E7-B80D-A844-AE6D-80C57C61F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6516" y="3505733"/>
                  <a:ext cx="38336" cy="44255"/>
                </a:xfrm>
                <a:custGeom>
                  <a:avLst/>
                  <a:gdLst>
                    <a:gd name="T0" fmla="*/ 4 w 4"/>
                    <a:gd name="T1" fmla="*/ 2 h 4"/>
                    <a:gd name="T2" fmla="*/ 1 w 4"/>
                    <a:gd name="T3" fmla="*/ 1 h 4"/>
                    <a:gd name="T4" fmla="*/ 4 w 4"/>
                    <a:gd name="T5" fmla="*/ 2 h 4"/>
                    <a:gd name="T6" fmla="*/ 4 w 4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2"/>
                      </a:move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0" y="4"/>
                        <a:pt x="4" y="2"/>
                        <a:pt x="4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1" name="Freeform 791">
                  <a:extLst>
                    <a:ext uri="{FF2B5EF4-FFF2-40B4-BE49-F238E27FC236}">
                      <a16:creationId xmlns:a16="http://schemas.microsoft.com/office/drawing/2014/main" id="{35B5BEC9-A5E3-4442-8B40-2FD5F51A0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4759" y="2812415"/>
                  <a:ext cx="20911" cy="22128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2" name="Freeform 792">
                  <a:extLst>
                    <a:ext uri="{FF2B5EF4-FFF2-40B4-BE49-F238E27FC236}">
                      <a16:creationId xmlns:a16="http://schemas.microsoft.com/office/drawing/2014/main" id="{CD277D7C-FE68-4042-BDDD-C3D978FFC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1121" y="2694404"/>
                  <a:ext cx="31366" cy="18440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2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3" name="Freeform 793">
                  <a:extLst>
                    <a:ext uri="{FF2B5EF4-FFF2-40B4-BE49-F238E27FC236}">
                      <a16:creationId xmlns:a16="http://schemas.microsoft.com/office/drawing/2014/main" id="{B6638A6C-5763-0645-ACF5-29F98CC0C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4759" y="2650148"/>
                  <a:ext cx="27879" cy="33193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1"/>
                        <a:pt x="1" y="2"/>
                      </a:cubicBezTo>
                      <a:cubicBezTo>
                        <a:pt x="1" y="3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4" name="Freeform 794">
                  <a:extLst>
                    <a:ext uri="{FF2B5EF4-FFF2-40B4-BE49-F238E27FC236}">
                      <a16:creationId xmlns:a16="http://schemas.microsoft.com/office/drawing/2014/main" id="{F8310303-FDA3-9F4D-BE8D-FB38E1CAB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3300" y="2867732"/>
                  <a:ext cx="52274" cy="7374"/>
                </a:xfrm>
                <a:custGeom>
                  <a:avLst/>
                  <a:gdLst>
                    <a:gd name="T0" fmla="*/ 5 w 5"/>
                    <a:gd name="T1" fmla="*/ 1 h 1"/>
                    <a:gd name="T2" fmla="*/ 1 w 5"/>
                    <a:gd name="T3" fmla="*/ 0 h 1"/>
                    <a:gd name="T4" fmla="*/ 5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5" name="Freeform 795">
                  <a:extLst>
                    <a:ext uri="{FF2B5EF4-FFF2-40B4-BE49-F238E27FC236}">
                      <a16:creationId xmlns:a16="http://schemas.microsoft.com/office/drawing/2014/main" id="{309FD5ED-CD8B-CC42-8CB6-C4F7BF2EB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6027" y="2867732"/>
                  <a:ext cx="62727" cy="0"/>
                </a:xfrm>
                <a:custGeom>
                  <a:avLst/>
                  <a:gdLst>
                    <a:gd name="T0" fmla="*/ 5 w 6"/>
                    <a:gd name="T1" fmla="*/ 1 w 6"/>
                    <a:gd name="T2" fmla="*/ 5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6">
                      <a:moveTo>
                        <a:pt x="5" y="0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6" name="Freeform 796">
                  <a:extLst>
                    <a:ext uri="{FF2B5EF4-FFF2-40B4-BE49-F238E27FC236}">
                      <a16:creationId xmlns:a16="http://schemas.microsoft.com/office/drawing/2014/main" id="{4F257F24-D622-C04D-8342-B1AD2137D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0466" y="2181793"/>
                  <a:ext cx="41820" cy="22128"/>
                </a:xfrm>
                <a:custGeom>
                  <a:avLst/>
                  <a:gdLst>
                    <a:gd name="T0" fmla="*/ 3 w 4"/>
                    <a:gd name="T1" fmla="*/ 2 h 2"/>
                    <a:gd name="T2" fmla="*/ 2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1" y="2"/>
                        <a:pt x="0" y="0"/>
                        <a:pt x="2" y="0"/>
                      </a:cubicBezTo>
                      <a:cubicBezTo>
                        <a:pt x="3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7" name="Freeform 797">
                  <a:extLst>
                    <a:ext uri="{FF2B5EF4-FFF2-40B4-BE49-F238E27FC236}">
                      <a16:creationId xmlns:a16="http://schemas.microsoft.com/office/drawing/2014/main" id="{AF4DEA2B-1CC6-9746-A46C-1468D3D9F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7732" y="4825952"/>
                  <a:ext cx="94095" cy="129075"/>
                </a:xfrm>
                <a:custGeom>
                  <a:avLst/>
                  <a:gdLst>
                    <a:gd name="T0" fmla="*/ 9 w 9"/>
                    <a:gd name="T1" fmla="*/ 11 h 12"/>
                    <a:gd name="T2" fmla="*/ 5 w 9"/>
                    <a:gd name="T3" fmla="*/ 2 h 12"/>
                    <a:gd name="T4" fmla="*/ 2 w 9"/>
                    <a:gd name="T5" fmla="*/ 2 h 12"/>
                    <a:gd name="T6" fmla="*/ 0 w 9"/>
                    <a:gd name="T7" fmla="*/ 3 h 12"/>
                    <a:gd name="T8" fmla="*/ 3 w 9"/>
                    <a:gd name="T9" fmla="*/ 5 h 12"/>
                    <a:gd name="T10" fmla="*/ 3 w 9"/>
                    <a:gd name="T11" fmla="*/ 7 h 12"/>
                    <a:gd name="T12" fmla="*/ 4 w 9"/>
                    <a:gd name="T13" fmla="*/ 7 h 12"/>
                    <a:gd name="T14" fmla="*/ 3 w 9"/>
                    <a:gd name="T15" fmla="*/ 8 h 12"/>
                    <a:gd name="T16" fmla="*/ 6 w 9"/>
                    <a:gd name="T17" fmla="*/ 11 h 12"/>
                    <a:gd name="T18" fmla="*/ 6 w 9"/>
                    <a:gd name="T19" fmla="*/ 9 h 12"/>
                    <a:gd name="T20" fmla="*/ 9 w 9"/>
                    <a:gd name="T21" fmla="*/ 11 h 12"/>
                    <a:gd name="T22" fmla="*/ 9 w 9"/>
                    <a:gd name="T23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12">
                      <a:moveTo>
                        <a:pt x="9" y="11"/>
                      </a:moveTo>
                      <a:cubicBezTo>
                        <a:pt x="8" y="8"/>
                        <a:pt x="7" y="4"/>
                        <a:pt x="5" y="2"/>
                      </a:cubicBezTo>
                      <a:cubicBezTo>
                        <a:pt x="4" y="1"/>
                        <a:pt x="3" y="0"/>
                        <a:pt x="2" y="2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1" y="4"/>
                        <a:pt x="3" y="3"/>
                        <a:pt x="3" y="5"/>
                      </a:cubicBezTo>
                      <a:cubicBezTo>
                        <a:pt x="3" y="6"/>
                        <a:pt x="3" y="6"/>
                        <a:pt x="3" y="7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5" y="8"/>
                        <a:pt x="3" y="8"/>
                        <a:pt x="3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6" y="11"/>
                        <a:pt x="2" y="7"/>
                        <a:pt x="6" y="9"/>
                      </a:cubicBezTo>
                      <a:cubicBezTo>
                        <a:pt x="7" y="9"/>
                        <a:pt x="9" y="12"/>
                        <a:pt x="9" y="11"/>
                      </a:cubicBezTo>
                      <a:cubicBezTo>
                        <a:pt x="8" y="10"/>
                        <a:pt x="9" y="12"/>
                        <a:pt x="9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668B13-C3CA-4545-8D73-F96AA11BA88B}"/>
              </a:ext>
            </a:extLst>
          </p:cNvPr>
          <p:cNvGrpSpPr/>
          <p:nvPr/>
        </p:nvGrpSpPr>
        <p:grpSpPr>
          <a:xfrm>
            <a:off x="-221671" y="7600038"/>
            <a:ext cx="6732320" cy="4698235"/>
            <a:chOff x="13379577" y="3102349"/>
            <a:chExt cx="11668452" cy="8142978"/>
          </a:xfrm>
        </p:grpSpPr>
        <p:graphicFrame>
          <p:nvGraphicFramePr>
            <p:cNvPr id="457" name="Chart Placeholder 11">
              <a:extLst>
                <a:ext uri="{FF2B5EF4-FFF2-40B4-BE49-F238E27FC236}">
                  <a16:creationId xmlns:a16="http://schemas.microsoft.com/office/drawing/2014/main" id="{F8BDBBE4-8511-574A-A0DE-C1C9FFA9A71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2755026"/>
                </p:ext>
              </p:extLst>
            </p:nvPr>
          </p:nvGraphicFramePr>
          <p:xfrm>
            <a:off x="13379577" y="3102349"/>
            <a:ext cx="11668452" cy="81429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85299B3-637A-704B-8CC4-72B13CA2B1F4}"/>
                </a:ext>
              </a:extLst>
            </p:cNvPr>
            <p:cNvSpPr/>
            <p:nvPr/>
          </p:nvSpPr>
          <p:spPr>
            <a:xfrm>
              <a:off x="17008925" y="4996071"/>
              <a:ext cx="4424923" cy="4355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13">
              <a:extLst>
                <a:ext uri="{FF2B5EF4-FFF2-40B4-BE49-F238E27FC236}">
                  <a16:creationId xmlns:a16="http://schemas.microsoft.com/office/drawing/2014/main" id="{07142575-164A-0744-BF67-EBE85C4FBD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375467" y="6284775"/>
              <a:ext cx="5684030" cy="1778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+570</a:t>
              </a:r>
              <a:endParaRPr lang="x-none" altLang="x-none" sz="60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8C76CD-3DD8-2B48-909B-C27496B28B40}"/>
              </a:ext>
            </a:extLst>
          </p:cNvPr>
          <p:cNvGrpSpPr/>
          <p:nvPr/>
        </p:nvGrpSpPr>
        <p:grpSpPr>
          <a:xfrm>
            <a:off x="1330139" y="3998737"/>
            <a:ext cx="3513374" cy="2688777"/>
            <a:chOff x="1272989" y="3655837"/>
            <a:chExt cx="3513374" cy="2688777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507B0D58-9445-3F4B-B9CA-6B5E74ADBBA3}"/>
                </a:ext>
              </a:extLst>
            </p:cNvPr>
            <p:cNvGrpSpPr/>
            <p:nvPr/>
          </p:nvGrpSpPr>
          <p:grpSpPr>
            <a:xfrm>
              <a:off x="1272989" y="3665814"/>
              <a:ext cx="607647" cy="607645"/>
              <a:chOff x="1672446" y="10592010"/>
              <a:chExt cx="607647" cy="607645"/>
            </a:xfrm>
          </p:grpSpPr>
          <p:sp>
            <p:nvSpPr>
              <p:cNvPr id="461" name="Oval 18">
                <a:extLst>
                  <a:ext uri="{FF2B5EF4-FFF2-40B4-BE49-F238E27FC236}">
                    <a16:creationId xmlns:a16="http://schemas.microsoft.com/office/drawing/2014/main" id="{4C29F6BF-A338-644A-ACBD-0A82D0949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446" y="10592010"/>
                <a:ext cx="607647" cy="6076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44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62" name="AutoShape 19">
                <a:extLst>
                  <a:ext uri="{FF2B5EF4-FFF2-40B4-BE49-F238E27FC236}">
                    <a16:creationId xmlns:a16="http://schemas.microsoft.com/office/drawing/2014/main" id="{54FF3C9D-F635-D74F-BD8D-CB0628318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607" y="10762268"/>
                <a:ext cx="349324" cy="267128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800"/>
              </a:p>
            </p:txBody>
          </p:sp>
        </p:grp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83AA5CB0-A805-2C4D-918B-E5722EB429E7}"/>
                </a:ext>
              </a:extLst>
            </p:cNvPr>
            <p:cNvSpPr txBox="1"/>
            <p:nvPr/>
          </p:nvSpPr>
          <p:spPr>
            <a:xfrm>
              <a:off x="2044726" y="3655837"/>
              <a:ext cx="2741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Product 01</a:t>
              </a:r>
            </a:p>
          </p:txBody>
        </p: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4B65DDA-6962-2641-8B30-7D83F3262EC8}"/>
                </a:ext>
              </a:extLst>
            </p:cNvPr>
            <p:cNvGrpSpPr/>
            <p:nvPr/>
          </p:nvGrpSpPr>
          <p:grpSpPr>
            <a:xfrm>
              <a:off x="1272989" y="4641841"/>
              <a:ext cx="607647" cy="607645"/>
              <a:chOff x="1672446" y="10592010"/>
              <a:chExt cx="607647" cy="607645"/>
            </a:xfrm>
          </p:grpSpPr>
          <p:sp>
            <p:nvSpPr>
              <p:cNvPr id="467" name="Oval 18">
                <a:extLst>
                  <a:ext uri="{FF2B5EF4-FFF2-40B4-BE49-F238E27FC236}">
                    <a16:creationId xmlns:a16="http://schemas.microsoft.com/office/drawing/2014/main" id="{83FC8DBC-3A7E-D344-A9BB-B1A39442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446" y="10592010"/>
                <a:ext cx="607647" cy="6076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44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68" name="AutoShape 19">
                <a:extLst>
                  <a:ext uri="{FF2B5EF4-FFF2-40B4-BE49-F238E27FC236}">
                    <a16:creationId xmlns:a16="http://schemas.microsoft.com/office/drawing/2014/main" id="{9BCDA395-5C9A-BA4C-8F50-CE9FE410C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607" y="10762268"/>
                <a:ext cx="349324" cy="267128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800"/>
              </a:p>
            </p:txBody>
          </p: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AAA793CC-CBDF-214A-8BB5-620F71E497A6}"/>
                </a:ext>
              </a:extLst>
            </p:cNvPr>
            <p:cNvSpPr txBox="1"/>
            <p:nvPr/>
          </p:nvSpPr>
          <p:spPr>
            <a:xfrm>
              <a:off x="2044726" y="4631864"/>
              <a:ext cx="2741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Product 02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BA42A24D-FD0B-D846-8E9E-9604D2E351B4}"/>
                </a:ext>
              </a:extLst>
            </p:cNvPr>
            <p:cNvGrpSpPr/>
            <p:nvPr/>
          </p:nvGrpSpPr>
          <p:grpSpPr>
            <a:xfrm>
              <a:off x="1272989" y="5708260"/>
              <a:ext cx="607647" cy="607645"/>
              <a:chOff x="1672446" y="10592010"/>
              <a:chExt cx="607647" cy="607645"/>
            </a:xfrm>
          </p:grpSpPr>
          <p:sp>
            <p:nvSpPr>
              <p:cNvPr id="472" name="Oval 18">
                <a:extLst>
                  <a:ext uri="{FF2B5EF4-FFF2-40B4-BE49-F238E27FC236}">
                    <a16:creationId xmlns:a16="http://schemas.microsoft.com/office/drawing/2014/main" id="{6106377C-3A33-0A46-803A-1F69D3C59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446" y="10592010"/>
                <a:ext cx="607647" cy="6076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44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73" name="AutoShape 19">
                <a:extLst>
                  <a:ext uri="{FF2B5EF4-FFF2-40B4-BE49-F238E27FC236}">
                    <a16:creationId xmlns:a16="http://schemas.microsoft.com/office/drawing/2014/main" id="{5D2D8F60-B244-0441-BBBC-E633C6BD7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607" y="10762268"/>
                <a:ext cx="349324" cy="267128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800"/>
              </a:p>
            </p:txBody>
          </p:sp>
        </p:grp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7722E54B-6625-214A-B46C-A6907F9C669C}"/>
                </a:ext>
              </a:extLst>
            </p:cNvPr>
            <p:cNvSpPr txBox="1"/>
            <p:nvPr/>
          </p:nvSpPr>
          <p:spPr>
            <a:xfrm>
              <a:off x="2044726" y="5698283"/>
              <a:ext cx="2741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Product 03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622588D9-8C3D-7141-AB31-4A68D93D0941}"/>
              </a:ext>
            </a:extLst>
          </p:cNvPr>
          <p:cNvGrpSpPr/>
          <p:nvPr/>
        </p:nvGrpSpPr>
        <p:grpSpPr>
          <a:xfrm>
            <a:off x="9307836" y="5712650"/>
            <a:ext cx="607647" cy="607645"/>
            <a:chOff x="1672446" y="10592010"/>
            <a:chExt cx="607647" cy="607645"/>
          </a:xfrm>
        </p:grpSpPr>
        <p:sp>
          <p:nvSpPr>
            <p:cNvPr id="475" name="Oval 18">
              <a:extLst>
                <a:ext uri="{FF2B5EF4-FFF2-40B4-BE49-F238E27FC236}">
                  <a16:creationId xmlns:a16="http://schemas.microsoft.com/office/drawing/2014/main" id="{D760FFC8-3E47-4E44-8C3B-6F4338CAC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76" name="AutoShape 19">
              <a:extLst>
                <a:ext uri="{FF2B5EF4-FFF2-40B4-BE49-F238E27FC236}">
                  <a16:creationId xmlns:a16="http://schemas.microsoft.com/office/drawing/2014/main" id="{86E81FD7-8BE4-F946-BE81-B90EF7A29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8E19F8E8-008E-EA4D-BFA5-C96509ABD9DA}"/>
              </a:ext>
            </a:extLst>
          </p:cNvPr>
          <p:cNvGrpSpPr/>
          <p:nvPr/>
        </p:nvGrpSpPr>
        <p:grpSpPr>
          <a:xfrm>
            <a:off x="9436997" y="6619480"/>
            <a:ext cx="607647" cy="607645"/>
            <a:chOff x="1672446" y="10592010"/>
            <a:chExt cx="607647" cy="607645"/>
          </a:xfrm>
        </p:grpSpPr>
        <p:sp>
          <p:nvSpPr>
            <p:cNvPr id="478" name="Oval 18">
              <a:extLst>
                <a:ext uri="{FF2B5EF4-FFF2-40B4-BE49-F238E27FC236}">
                  <a16:creationId xmlns:a16="http://schemas.microsoft.com/office/drawing/2014/main" id="{098265AB-C917-A045-905D-A3215B7CA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79" name="AutoShape 19">
              <a:extLst>
                <a:ext uri="{FF2B5EF4-FFF2-40B4-BE49-F238E27FC236}">
                  <a16:creationId xmlns:a16="http://schemas.microsoft.com/office/drawing/2014/main" id="{BE330825-86AE-1B4A-8AE8-6D2C0745E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86F32F8-5BBA-BB43-BD4B-05B2698664CD}"/>
              </a:ext>
            </a:extLst>
          </p:cNvPr>
          <p:cNvGrpSpPr/>
          <p:nvPr/>
        </p:nvGrpSpPr>
        <p:grpSpPr>
          <a:xfrm>
            <a:off x="16076856" y="8048230"/>
            <a:ext cx="607647" cy="607645"/>
            <a:chOff x="1672446" y="10592010"/>
            <a:chExt cx="607647" cy="607645"/>
          </a:xfrm>
        </p:grpSpPr>
        <p:sp>
          <p:nvSpPr>
            <p:cNvPr id="481" name="Oval 18">
              <a:extLst>
                <a:ext uri="{FF2B5EF4-FFF2-40B4-BE49-F238E27FC236}">
                  <a16:creationId xmlns:a16="http://schemas.microsoft.com/office/drawing/2014/main" id="{D4634F1C-2083-D847-B8D1-73085670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82" name="AutoShape 19">
              <a:extLst>
                <a:ext uri="{FF2B5EF4-FFF2-40B4-BE49-F238E27FC236}">
                  <a16:creationId xmlns:a16="http://schemas.microsoft.com/office/drawing/2014/main" id="{C75F6E86-1896-DE41-B6DC-B5F78D876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AA6BE9E4-D1B7-4F4F-9C24-868D67DAAEEF}"/>
              </a:ext>
            </a:extLst>
          </p:cNvPr>
          <p:cNvGrpSpPr/>
          <p:nvPr/>
        </p:nvGrpSpPr>
        <p:grpSpPr>
          <a:xfrm>
            <a:off x="11622411" y="8655875"/>
            <a:ext cx="607647" cy="607645"/>
            <a:chOff x="1672446" y="10592010"/>
            <a:chExt cx="607647" cy="607645"/>
          </a:xfrm>
        </p:grpSpPr>
        <p:sp>
          <p:nvSpPr>
            <p:cNvPr id="484" name="Oval 18">
              <a:extLst>
                <a:ext uri="{FF2B5EF4-FFF2-40B4-BE49-F238E27FC236}">
                  <a16:creationId xmlns:a16="http://schemas.microsoft.com/office/drawing/2014/main" id="{A78D2976-3841-CA42-B39B-479CEFD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85" name="AutoShape 19">
              <a:extLst>
                <a:ext uri="{FF2B5EF4-FFF2-40B4-BE49-F238E27FC236}">
                  <a16:creationId xmlns:a16="http://schemas.microsoft.com/office/drawing/2014/main" id="{623DB0F9-7B3D-1642-8395-F6B7D8CC5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69511E40-774B-4047-AF73-74DE4E83E994}"/>
              </a:ext>
            </a:extLst>
          </p:cNvPr>
          <p:cNvGrpSpPr/>
          <p:nvPr/>
        </p:nvGrpSpPr>
        <p:grpSpPr>
          <a:xfrm>
            <a:off x="15137136" y="7227125"/>
            <a:ext cx="607647" cy="607645"/>
            <a:chOff x="1672446" y="10592010"/>
            <a:chExt cx="607647" cy="607645"/>
          </a:xfrm>
        </p:grpSpPr>
        <p:sp>
          <p:nvSpPr>
            <p:cNvPr id="487" name="Oval 18">
              <a:extLst>
                <a:ext uri="{FF2B5EF4-FFF2-40B4-BE49-F238E27FC236}">
                  <a16:creationId xmlns:a16="http://schemas.microsoft.com/office/drawing/2014/main" id="{20ADBB84-0FBE-1C44-98A8-71BE72661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88" name="AutoShape 19">
              <a:extLst>
                <a:ext uri="{FF2B5EF4-FFF2-40B4-BE49-F238E27FC236}">
                  <a16:creationId xmlns:a16="http://schemas.microsoft.com/office/drawing/2014/main" id="{B46E3F74-67E5-4F4A-9E37-BF2F7F9B4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CD38A694-C5C5-5341-B61F-4EEFB57BD693}"/>
              </a:ext>
            </a:extLst>
          </p:cNvPr>
          <p:cNvGrpSpPr/>
          <p:nvPr/>
        </p:nvGrpSpPr>
        <p:grpSpPr>
          <a:xfrm>
            <a:off x="15622911" y="4941125"/>
            <a:ext cx="607647" cy="607645"/>
            <a:chOff x="1672446" y="10592010"/>
            <a:chExt cx="607647" cy="607645"/>
          </a:xfrm>
        </p:grpSpPr>
        <p:sp>
          <p:nvSpPr>
            <p:cNvPr id="490" name="Oval 18">
              <a:extLst>
                <a:ext uri="{FF2B5EF4-FFF2-40B4-BE49-F238E27FC236}">
                  <a16:creationId xmlns:a16="http://schemas.microsoft.com/office/drawing/2014/main" id="{D097862A-8C32-1544-8B69-1523B17A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91" name="AutoShape 19">
              <a:extLst>
                <a:ext uri="{FF2B5EF4-FFF2-40B4-BE49-F238E27FC236}">
                  <a16:creationId xmlns:a16="http://schemas.microsoft.com/office/drawing/2014/main" id="{68475C59-5A56-6A41-AFCD-26994086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49A3592-406D-DC45-B3EF-CCB44704D783}"/>
              </a:ext>
            </a:extLst>
          </p:cNvPr>
          <p:cNvGrpSpPr/>
          <p:nvPr/>
        </p:nvGrpSpPr>
        <p:grpSpPr>
          <a:xfrm>
            <a:off x="19451961" y="4312475"/>
            <a:ext cx="607647" cy="607645"/>
            <a:chOff x="1672446" y="10592010"/>
            <a:chExt cx="607647" cy="607645"/>
          </a:xfrm>
        </p:grpSpPr>
        <p:sp>
          <p:nvSpPr>
            <p:cNvPr id="493" name="Oval 18">
              <a:extLst>
                <a:ext uri="{FF2B5EF4-FFF2-40B4-BE49-F238E27FC236}">
                  <a16:creationId xmlns:a16="http://schemas.microsoft.com/office/drawing/2014/main" id="{4503DB2E-BE48-A64C-8D1E-A8D65039C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94" name="AutoShape 19">
              <a:extLst>
                <a:ext uri="{FF2B5EF4-FFF2-40B4-BE49-F238E27FC236}">
                  <a16:creationId xmlns:a16="http://schemas.microsoft.com/office/drawing/2014/main" id="{E56310AA-49D6-DF44-8645-7A296B98A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B2018B2C-CDD6-D841-BC6A-A5089EE01C6D}"/>
              </a:ext>
            </a:extLst>
          </p:cNvPr>
          <p:cNvGrpSpPr/>
          <p:nvPr/>
        </p:nvGrpSpPr>
        <p:grpSpPr>
          <a:xfrm>
            <a:off x="20537811" y="8827325"/>
            <a:ext cx="607647" cy="607645"/>
            <a:chOff x="1672446" y="10592010"/>
            <a:chExt cx="607647" cy="607645"/>
          </a:xfrm>
        </p:grpSpPr>
        <p:sp>
          <p:nvSpPr>
            <p:cNvPr id="496" name="Oval 18">
              <a:extLst>
                <a:ext uri="{FF2B5EF4-FFF2-40B4-BE49-F238E27FC236}">
                  <a16:creationId xmlns:a16="http://schemas.microsoft.com/office/drawing/2014/main" id="{2681F88B-C42F-9D41-AD70-C4CD3A48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97" name="AutoShape 19">
              <a:extLst>
                <a:ext uri="{FF2B5EF4-FFF2-40B4-BE49-F238E27FC236}">
                  <a16:creationId xmlns:a16="http://schemas.microsoft.com/office/drawing/2014/main" id="{E2AE06A8-02E8-D649-91A0-A24F1A424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D8AA0CB-C28E-9349-9FCC-E865ECE54DEE}"/>
              </a:ext>
            </a:extLst>
          </p:cNvPr>
          <p:cNvGrpSpPr/>
          <p:nvPr/>
        </p:nvGrpSpPr>
        <p:grpSpPr>
          <a:xfrm>
            <a:off x="19309086" y="6341300"/>
            <a:ext cx="607647" cy="607645"/>
            <a:chOff x="1672446" y="10592010"/>
            <a:chExt cx="607647" cy="607645"/>
          </a:xfrm>
        </p:grpSpPr>
        <p:sp>
          <p:nvSpPr>
            <p:cNvPr id="499" name="Oval 18">
              <a:extLst>
                <a:ext uri="{FF2B5EF4-FFF2-40B4-BE49-F238E27FC236}">
                  <a16:creationId xmlns:a16="http://schemas.microsoft.com/office/drawing/2014/main" id="{C6A170CC-B1A6-3942-904E-29E92EB3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00" name="AutoShape 19">
              <a:extLst>
                <a:ext uri="{FF2B5EF4-FFF2-40B4-BE49-F238E27FC236}">
                  <a16:creationId xmlns:a16="http://schemas.microsoft.com/office/drawing/2014/main" id="{D80A9DFC-0B2B-FB44-8576-7896BED53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14ABE942-1AD9-2C44-895C-1BD334F592CA}"/>
              </a:ext>
            </a:extLst>
          </p:cNvPr>
          <p:cNvGrpSpPr/>
          <p:nvPr/>
        </p:nvGrpSpPr>
        <p:grpSpPr>
          <a:xfrm>
            <a:off x="9951347" y="5133580"/>
            <a:ext cx="607647" cy="607645"/>
            <a:chOff x="1672446" y="10592010"/>
            <a:chExt cx="607647" cy="607645"/>
          </a:xfrm>
        </p:grpSpPr>
        <p:sp>
          <p:nvSpPr>
            <p:cNvPr id="502" name="Oval 18">
              <a:extLst>
                <a:ext uri="{FF2B5EF4-FFF2-40B4-BE49-F238E27FC236}">
                  <a16:creationId xmlns:a16="http://schemas.microsoft.com/office/drawing/2014/main" id="{D30B75F3-BA6F-F147-85C9-E8422B349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03" name="AutoShape 19">
              <a:extLst>
                <a:ext uri="{FF2B5EF4-FFF2-40B4-BE49-F238E27FC236}">
                  <a16:creationId xmlns:a16="http://schemas.microsoft.com/office/drawing/2014/main" id="{2F6D83B2-E647-5749-87A1-C23BDB21C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6DA4C5FC-8B79-5141-B47D-892E299745A1}"/>
              </a:ext>
            </a:extLst>
          </p:cNvPr>
          <p:cNvGrpSpPr/>
          <p:nvPr/>
        </p:nvGrpSpPr>
        <p:grpSpPr>
          <a:xfrm>
            <a:off x="11122922" y="10219930"/>
            <a:ext cx="607647" cy="607645"/>
            <a:chOff x="1672446" y="10592010"/>
            <a:chExt cx="607647" cy="607645"/>
          </a:xfrm>
        </p:grpSpPr>
        <p:sp>
          <p:nvSpPr>
            <p:cNvPr id="505" name="Oval 18">
              <a:extLst>
                <a:ext uri="{FF2B5EF4-FFF2-40B4-BE49-F238E27FC236}">
                  <a16:creationId xmlns:a16="http://schemas.microsoft.com/office/drawing/2014/main" id="{9B1A13BC-5EBB-EA44-83D3-5FA7DB4F0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06" name="AutoShape 19">
              <a:extLst>
                <a:ext uri="{FF2B5EF4-FFF2-40B4-BE49-F238E27FC236}">
                  <a16:creationId xmlns:a16="http://schemas.microsoft.com/office/drawing/2014/main" id="{774A7D46-0B60-524D-817A-E5552FD00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233CAD-5B16-ED4A-948F-7A20D2D69A95}"/>
              </a:ext>
            </a:extLst>
          </p:cNvPr>
          <p:cNvGrpSpPr/>
          <p:nvPr/>
        </p:nvGrpSpPr>
        <p:grpSpPr>
          <a:xfrm>
            <a:off x="14790981" y="5390755"/>
            <a:ext cx="607647" cy="607645"/>
            <a:chOff x="1672446" y="10592010"/>
            <a:chExt cx="607647" cy="607645"/>
          </a:xfrm>
        </p:grpSpPr>
        <p:sp>
          <p:nvSpPr>
            <p:cNvPr id="508" name="Oval 18">
              <a:extLst>
                <a:ext uri="{FF2B5EF4-FFF2-40B4-BE49-F238E27FC236}">
                  <a16:creationId xmlns:a16="http://schemas.microsoft.com/office/drawing/2014/main" id="{1F3692FF-91A9-6841-869E-F0DCB0C48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09" name="AutoShape 19">
              <a:extLst>
                <a:ext uri="{FF2B5EF4-FFF2-40B4-BE49-F238E27FC236}">
                  <a16:creationId xmlns:a16="http://schemas.microsoft.com/office/drawing/2014/main" id="{833B04E6-096D-7848-86DE-ACF3F877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C976962A-CAA3-994B-8C0E-04C0F9437208}"/>
              </a:ext>
            </a:extLst>
          </p:cNvPr>
          <p:cNvGrpSpPr/>
          <p:nvPr/>
        </p:nvGrpSpPr>
        <p:grpSpPr>
          <a:xfrm>
            <a:off x="21306081" y="4190605"/>
            <a:ext cx="607647" cy="607645"/>
            <a:chOff x="1672446" y="10592010"/>
            <a:chExt cx="607647" cy="607645"/>
          </a:xfrm>
        </p:grpSpPr>
        <p:sp>
          <p:nvSpPr>
            <p:cNvPr id="511" name="Oval 18">
              <a:extLst>
                <a:ext uri="{FF2B5EF4-FFF2-40B4-BE49-F238E27FC236}">
                  <a16:creationId xmlns:a16="http://schemas.microsoft.com/office/drawing/2014/main" id="{AC548C49-D2F5-F149-ACC9-31A2F337B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12" name="AutoShape 19">
              <a:extLst>
                <a:ext uri="{FF2B5EF4-FFF2-40B4-BE49-F238E27FC236}">
                  <a16:creationId xmlns:a16="http://schemas.microsoft.com/office/drawing/2014/main" id="{03FF10F7-B833-014D-B17A-6CA1C7F1C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D2FDF64E-FC1C-7240-B691-5DA5FEE18C26}"/>
              </a:ext>
            </a:extLst>
          </p:cNvPr>
          <p:cNvGrpSpPr/>
          <p:nvPr/>
        </p:nvGrpSpPr>
        <p:grpSpPr>
          <a:xfrm>
            <a:off x="20477406" y="5476480"/>
            <a:ext cx="607647" cy="607645"/>
            <a:chOff x="1672446" y="10592010"/>
            <a:chExt cx="607647" cy="607645"/>
          </a:xfrm>
        </p:grpSpPr>
        <p:sp>
          <p:nvSpPr>
            <p:cNvPr id="514" name="Oval 18">
              <a:extLst>
                <a:ext uri="{FF2B5EF4-FFF2-40B4-BE49-F238E27FC236}">
                  <a16:creationId xmlns:a16="http://schemas.microsoft.com/office/drawing/2014/main" id="{2FBDAD80-24DC-8146-A720-3A156B78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15" name="AutoShape 19">
              <a:extLst>
                <a:ext uri="{FF2B5EF4-FFF2-40B4-BE49-F238E27FC236}">
                  <a16:creationId xmlns:a16="http://schemas.microsoft.com/office/drawing/2014/main" id="{579C4EF9-0385-BB49-B15E-27EDEFA20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678F319-4B0A-F742-8D02-3F416B1FC877}"/>
              </a:ext>
            </a:extLst>
          </p:cNvPr>
          <p:cNvGrpSpPr/>
          <p:nvPr/>
        </p:nvGrpSpPr>
        <p:grpSpPr>
          <a:xfrm>
            <a:off x="17162706" y="4790680"/>
            <a:ext cx="607647" cy="607645"/>
            <a:chOff x="1672446" y="10592010"/>
            <a:chExt cx="607647" cy="607645"/>
          </a:xfrm>
        </p:grpSpPr>
        <p:sp>
          <p:nvSpPr>
            <p:cNvPr id="517" name="Oval 18">
              <a:extLst>
                <a:ext uri="{FF2B5EF4-FFF2-40B4-BE49-F238E27FC236}">
                  <a16:creationId xmlns:a16="http://schemas.microsoft.com/office/drawing/2014/main" id="{6620EF0F-1830-9F45-B575-4E9613A31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18" name="AutoShape 19">
              <a:extLst>
                <a:ext uri="{FF2B5EF4-FFF2-40B4-BE49-F238E27FC236}">
                  <a16:creationId xmlns:a16="http://schemas.microsoft.com/office/drawing/2014/main" id="{92032934-D14F-CB43-B8D4-BA05ED9F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B1D2889-7A8B-A846-BC62-3379A6152E0C}"/>
              </a:ext>
            </a:extLst>
          </p:cNvPr>
          <p:cNvGrpSpPr/>
          <p:nvPr/>
        </p:nvGrpSpPr>
        <p:grpSpPr>
          <a:xfrm>
            <a:off x="20124047" y="9648430"/>
            <a:ext cx="607647" cy="607645"/>
            <a:chOff x="1672446" y="10592010"/>
            <a:chExt cx="607647" cy="607645"/>
          </a:xfrm>
        </p:grpSpPr>
        <p:sp>
          <p:nvSpPr>
            <p:cNvPr id="520" name="Oval 18">
              <a:extLst>
                <a:ext uri="{FF2B5EF4-FFF2-40B4-BE49-F238E27FC236}">
                  <a16:creationId xmlns:a16="http://schemas.microsoft.com/office/drawing/2014/main" id="{6962A333-BFBB-804E-8859-A1205642D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21" name="AutoShape 19">
              <a:extLst>
                <a:ext uri="{FF2B5EF4-FFF2-40B4-BE49-F238E27FC236}">
                  <a16:creationId xmlns:a16="http://schemas.microsoft.com/office/drawing/2014/main" id="{E730E7E3-177F-3E4D-AE94-CE48FEF9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31519737-45A8-6A46-BB28-B2A802947BBF}"/>
              </a:ext>
            </a:extLst>
          </p:cNvPr>
          <p:cNvGrpSpPr/>
          <p:nvPr/>
        </p:nvGrpSpPr>
        <p:grpSpPr>
          <a:xfrm>
            <a:off x="17923772" y="6505180"/>
            <a:ext cx="607647" cy="607645"/>
            <a:chOff x="1672446" y="10592010"/>
            <a:chExt cx="607647" cy="607645"/>
          </a:xfrm>
        </p:grpSpPr>
        <p:sp>
          <p:nvSpPr>
            <p:cNvPr id="523" name="Oval 18">
              <a:extLst>
                <a:ext uri="{FF2B5EF4-FFF2-40B4-BE49-F238E27FC236}">
                  <a16:creationId xmlns:a16="http://schemas.microsoft.com/office/drawing/2014/main" id="{10FD675A-19CA-DC45-A520-28BBDBF9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24" name="AutoShape 19">
              <a:extLst>
                <a:ext uri="{FF2B5EF4-FFF2-40B4-BE49-F238E27FC236}">
                  <a16:creationId xmlns:a16="http://schemas.microsoft.com/office/drawing/2014/main" id="{2293AACC-221B-DD40-ABAA-93CCAB503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72D68D1E-6B08-8E41-88B4-8F7766E3225F}"/>
              </a:ext>
            </a:extLst>
          </p:cNvPr>
          <p:cNvGrpSpPr/>
          <p:nvPr/>
        </p:nvGrpSpPr>
        <p:grpSpPr>
          <a:xfrm>
            <a:off x="16294997" y="5933680"/>
            <a:ext cx="607647" cy="607645"/>
            <a:chOff x="1672446" y="10592010"/>
            <a:chExt cx="607647" cy="607645"/>
          </a:xfrm>
        </p:grpSpPr>
        <p:sp>
          <p:nvSpPr>
            <p:cNvPr id="526" name="Oval 18">
              <a:extLst>
                <a:ext uri="{FF2B5EF4-FFF2-40B4-BE49-F238E27FC236}">
                  <a16:creationId xmlns:a16="http://schemas.microsoft.com/office/drawing/2014/main" id="{79549577-23D3-7947-9F83-AE4E2F11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446" y="10592010"/>
              <a:ext cx="607647" cy="607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27" name="AutoShape 19">
              <a:extLst>
                <a:ext uri="{FF2B5EF4-FFF2-40B4-BE49-F238E27FC236}">
                  <a16:creationId xmlns:a16="http://schemas.microsoft.com/office/drawing/2014/main" id="{30036B43-EDFC-154C-BD5A-F14264C6C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607" y="10762268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</p:grpSp>
      <p:sp>
        <p:nvSpPr>
          <p:cNvPr id="528" name="TextBox 527">
            <a:extLst>
              <a:ext uri="{FF2B5EF4-FFF2-40B4-BE49-F238E27FC236}">
                <a16:creationId xmlns:a16="http://schemas.microsoft.com/office/drawing/2014/main" id="{6BC26A55-FBEE-A64A-86EA-24540295E1A3}"/>
              </a:ext>
            </a:extLst>
          </p:cNvPr>
          <p:cNvSpPr txBox="1"/>
          <p:nvPr/>
        </p:nvSpPr>
        <p:spPr>
          <a:xfrm>
            <a:off x="1272989" y="1666929"/>
            <a:ext cx="5642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11437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62C872A-E87B-5D41-995D-6E3E1D85EF48}"/>
              </a:ext>
            </a:extLst>
          </p:cNvPr>
          <p:cNvSpPr/>
          <p:nvPr/>
        </p:nvSpPr>
        <p:spPr>
          <a:xfrm>
            <a:off x="9500591" y="4731026"/>
            <a:ext cx="1810139" cy="674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74C8F3-4D0C-2947-A5F7-376BB280C903}"/>
              </a:ext>
            </a:extLst>
          </p:cNvPr>
          <p:cNvSpPr/>
          <p:nvPr/>
        </p:nvSpPr>
        <p:spPr>
          <a:xfrm>
            <a:off x="5896000" y="4731026"/>
            <a:ext cx="1810139" cy="674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99172E-A43B-3F47-8FA5-BFC674378484}"/>
              </a:ext>
            </a:extLst>
          </p:cNvPr>
          <p:cNvSpPr/>
          <p:nvPr/>
        </p:nvSpPr>
        <p:spPr>
          <a:xfrm>
            <a:off x="2304661" y="4731026"/>
            <a:ext cx="1810139" cy="674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1B848A4-7677-A641-9B20-589354E9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286491"/>
              </p:ext>
            </p:extLst>
          </p:nvPr>
        </p:nvGraphicFramePr>
        <p:xfrm>
          <a:off x="1693333" y="4529348"/>
          <a:ext cx="11610052" cy="7459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9C87A4F3-7BFD-0C4D-BDBD-2C7B4F2EBADB}"/>
              </a:ext>
            </a:extLst>
          </p:cNvPr>
          <p:cNvGrpSpPr/>
          <p:nvPr/>
        </p:nvGrpSpPr>
        <p:grpSpPr>
          <a:xfrm>
            <a:off x="14723184" y="6271616"/>
            <a:ext cx="8235777" cy="2211877"/>
            <a:chOff x="2172444" y="4816028"/>
            <a:chExt cx="8235777" cy="22118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E7C317-B17C-7C4A-B540-154D772704FF}"/>
                </a:ext>
              </a:extLst>
            </p:cNvPr>
            <p:cNvGrpSpPr/>
            <p:nvPr/>
          </p:nvGrpSpPr>
          <p:grpSpPr>
            <a:xfrm>
              <a:off x="2172444" y="4990720"/>
              <a:ext cx="551009" cy="551007"/>
              <a:chOff x="1876443" y="5905870"/>
              <a:chExt cx="526098" cy="526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1D3AB8A-AC6D-764E-92EB-568FEFC2F590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63A0FE3-EC53-BE41-A9A5-4615BE1188FB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6E7CD0-7764-184D-B389-C71AC2A5519B}"/>
                </a:ext>
              </a:extLst>
            </p:cNvPr>
            <p:cNvGrpSpPr/>
            <p:nvPr/>
          </p:nvGrpSpPr>
          <p:grpSpPr>
            <a:xfrm>
              <a:off x="2172444" y="6273399"/>
              <a:ext cx="551009" cy="551007"/>
              <a:chOff x="1876443" y="5905870"/>
              <a:chExt cx="526098" cy="52609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3EA1AA-F260-434B-A3A7-A1488B55C580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F5F1B0F-A7FE-4446-8A54-8967153EBA47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D9175F-B889-9F40-838F-03EE1AD21D08}"/>
                </a:ext>
              </a:extLst>
            </p:cNvPr>
            <p:cNvSpPr txBox="1"/>
            <p:nvPr/>
          </p:nvSpPr>
          <p:spPr>
            <a:xfrm>
              <a:off x="2843071" y="4816028"/>
              <a:ext cx="7565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22ED20-7A22-9948-AA5C-7F3F805C03B1}"/>
                </a:ext>
              </a:extLst>
            </p:cNvPr>
            <p:cNvSpPr txBox="1"/>
            <p:nvPr/>
          </p:nvSpPr>
          <p:spPr>
            <a:xfrm>
              <a:off x="2843070" y="6073798"/>
              <a:ext cx="75651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</p:grp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25684DF7-9C67-5542-8EB2-75A6951049D7}"/>
              </a:ext>
            </a:extLst>
          </p:cNvPr>
          <p:cNvSpPr txBox="1"/>
          <p:nvPr/>
        </p:nvSpPr>
        <p:spPr>
          <a:xfrm>
            <a:off x="14689317" y="4411894"/>
            <a:ext cx="7311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1E975B-191C-A045-A6B9-CF8A50ECE14A}"/>
              </a:ext>
            </a:extLst>
          </p:cNvPr>
          <p:cNvGrpSpPr/>
          <p:nvPr/>
        </p:nvGrpSpPr>
        <p:grpSpPr>
          <a:xfrm>
            <a:off x="14723184" y="9784576"/>
            <a:ext cx="8274788" cy="2204224"/>
            <a:chOff x="14723184" y="9912593"/>
            <a:chExt cx="8274788" cy="220422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EA8CF8-9022-184B-9FBE-A3293273FE68}"/>
                </a:ext>
              </a:extLst>
            </p:cNvPr>
            <p:cNvGrpSpPr/>
            <p:nvPr/>
          </p:nvGrpSpPr>
          <p:grpSpPr>
            <a:xfrm>
              <a:off x="17356279" y="9926356"/>
              <a:ext cx="5641693" cy="2093363"/>
              <a:chOff x="17052149" y="9819151"/>
              <a:chExt cx="5641693" cy="209336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537D47-1B09-4E49-A30A-DD5413C8784A}"/>
                  </a:ext>
                </a:extLst>
              </p:cNvPr>
              <p:cNvSpPr txBox="1"/>
              <p:nvPr/>
            </p:nvSpPr>
            <p:spPr>
              <a:xfrm>
                <a:off x="17052149" y="10527519"/>
                <a:ext cx="564169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8094EF-E32A-2D46-B0C8-BB3F41D375F6}"/>
                  </a:ext>
                </a:extLst>
              </p:cNvPr>
              <p:cNvSpPr txBox="1"/>
              <p:nvPr/>
            </p:nvSpPr>
            <p:spPr>
              <a:xfrm>
                <a:off x="17052149" y="9819151"/>
                <a:ext cx="4493848" cy="55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849D2D-3721-7A48-9134-E3C468925483}"/>
                </a:ext>
              </a:extLst>
            </p:cNvPr>
            <p:cNvGrpSpPr/>
            <p:nvPr/>
          </p:nvGrpSpPr>
          <p:grpSpPr>
            <a:xfrm>
              <a:off x="14723184" y="9912593"/>
              <a:ext cx="2204223" cy="2204224"/>
              <a:chOff x="14723184" y="9912593"/>
              <a:chExt cx="2204223" cy="2204224"/>
            </a:xfrm>
          </p:grpSpPr>
          <p:graphicFrame>
            <p:nvGraphicFramePr>
              <p:cNvPr id="37" name="2D Doughnut Chart">
                <a:extLst>
                  <a:ext uri="{FF2B5EF4-FFF2-40B4-BE49-F238E27FC236}">
                    <a16:creationId xmlns:a16="http://schemas.microsoft.com/office/drawing/2014/main" id="{DF42F2CF-C5F2-4A41-8F6E-1790BE5D5A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0337210"/>
                  </p:ext>
                </p:extLst>
              </p:nvPr>
            </p:nvGraphicFramePr>
            <p:xfrm>
              <a:off x="14723184" y="9912593"/>
              <a:ext cx="2204223" cy="220422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F9A909D-F15C-474C-9769-058D8138DBF5}"/>
                  </a:ext>
                </a:extLst>
              </p:cNvPr>
              <p:cNvGrpSpPr/>
              <p:nvPr/>
            </p:nvGrpSpPr>
            <p:grpSpPr>
              <a:xfrm>
                <a:off x="15148395" y="10440782"/>
                <a:ext cx="1353799" cy="1052163"/>
                <a:chOff x="15027577" y="10448999"/>
                <a:chExt cx="1353799" cy="1052163"/>
              </a:xfrm>
            </p:grpSpPr>
            <p:grpSp>
              <p:nvGrpSpPr>
                <p:cNvPr id="38" name="Gráfico 229">
                  <a:extLst>
                    <a:ext uri="{FF2B5EF4-FFF2-40B4-BE49-F238E27FC236}">
                      <a16:creationId xmlns:a16="http://schemas.microsoft.com/office/drawing/2014/main" id="{ABD63823-EE05-8A49-B1D6-57DAB18729E8}"/>
                    </a:ext>
                  </a:extLst>
                </p:cNvPr>
                <p:cNvGrpSpPr/>
                <p:nvPr/>
              </p:nvGrpSpPr>
              <p:grpSpPr>
                <a:xfrm>
                  <a:off x="15460086" y="10448999"/>
                  <a:ext cx="489259" cy="489257"/>
                  <a:chOff x="5119693" y="5589008"/>
                  <a:chExt cx="654197" cy="654197"/>
                </a:xfrm>
                <a:solidFill>
                  <a:schemeClr val="accent1"/>
                </a:solidFill>
              </p:grpSpPr>
              <p:sp>
                <p:nvSpPr>
                  <p:cNvPr id="39" name="Forma libre 427">
                    <a:extLst>
                      <a:ext uri="{FF2B5EF4-FFF2-40B4-BE49-F238E27FC236}">
                        <a16:creationId xmlns:a16="http://schemas.microsoft.com/office/drawing/2014/main" id="{7612F8F7-4477-2D41-BA8D-18D8C6360F9F}"/>
                      </a:ext>
                    </a:extLst>
                  </p:cNvPr>
                  <p:cNvSpPr/>
                  <p:nvPr/>
                </p:nvSpPr>
                <p:spPr>
                  <a:xfrm>
                    <a:off x="5118735" y="5669824"/>
                    <a:ext cx="655475" cy="83052"/>
                  </a:xfrm>
                  <a:custGeom>
                    <a:avLst/>
                    <a:gdLst>
                      <a:gd name="connsiteX0" fmla="*/ 600638 w 655474"/>
                      <a:gd name="connsiteY0" fmla="*/ 958 h 83052"/>
                      <a:gd name="connsiteX1" fmla="*/ 55475 w 655474"/>
                      <a:gd name="connsiteY1" fmla="*/ 958 h 83052"/>
                      <a:gd name="connsiteX2" fmla="*/ 958 w 655474"/>
                      <a:gd name="connsiteY2" fmla="*/ 55475 h 83052"/>
                      <a:gd name="connsiteX3" fmla="*/ 958 w 655474"/>
                      <a:gd name="connsiteY3" fmla="*/ 69105 h 83052"/>
                      <a:gd name="connsiteX4" fmla="*/ 14588 w 655474"/>
                      <a:gd name="connsiteY4" fmla="*/ 82733 h 83052"/>
                      <a:gd name="connsiteX5" fmla="*/ 641527 w 655474"/>
                      <a:gd name="connsiteY5" fmla="*/ 82733 h 83052"/>
                      <a:gd name="connsiteX6" fmla="*/ 655157 w 655474"/>
                      <a:gd name="connsiteY6" fmla="*/ 69103 h 83052"/>
                      <a:gd name="connsiteX7" fmla="*/ 655157 w 655474"/>
                      <a:gd name="connsiteY7" fmla="*/ 55474 h 83052"/>
                      <a:gd name="connsiteX8" fmla="*/ 600638 w 655474"/>
                      <a:gd name="connsiteY8" fmla="*/ 958 h 83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55474" h="83052">
                        <a:moveTo>
                          <a:pt x="600638" y="958"/>
                        </a:moveTo>
                        <a:lnTo>
                          <a:pt x="55475" y="958"/>
                        </a:lnTo>
                        <a:cubicBezTo>
                          <a:pt x="25367" y="958"/>
                          <a:pt x="958" y="25365"/>
                          <a:pt x="958" y="55475"/>
                        </a:cubicBezTo>
                        <a:lnTo>
                          <a:pt x="958" y="69105"/>
                        </a:lnTo>
                        <a:cubicBezTo>
                          <a:pt x="958" y="76630"/>
                          <a:pt x="7061" y="82733"/>
                          <a:pt x="14588" y="82733"/>
                        </a:cubicBezTo>
                        <a:lnTo>
                          <a:pt x="641527" y="82733"/>
                        </a:lnTo>
                        <a:cubicBezTo>
                          <a:pt x="649054" y="82733"/>
                          <a:pt x="655157" y="76630"/>
                          <a:pt x="655157" y="69103"/>
                        </a:cubicBezTo>
                        <a:lnTo>
                          <a:pt x="655157" y="55474"/>
                        </a:lnTo>
                        <a:cubicBezTo>
                          <a:pt x="655155" y="25365"/>
                          <a:pt x="630747" y="958"/>
                          <a:pt x="600638" y="95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40" name="Forma libre 428">
                    <a:extLst>
                      <a:ext uri="{FF2B5EF4-FFF2-40B4-BE49-F238E27FC236}">
                        <a16:creationId xmlns:a16="http://schemas.microsoft.com/office/drawing/2014/main" id="{D045FD14-C997-A447-9DF9-351F78C27A91}"/>
                      </a:ext>
                    </a:extLst>
                  </p:cNvPr>
                  <p:cNvSpPr/>
                  <p:nvPr/>
                </p:nvSpPr>
                <p:spPr>
                  <a:xfrm>
                    <a:off x="5118735" y="5833374"/>
                    <a:ext cx="655475" cy="328376"/>
                  </a:xfrm>
                  <a:custGeom>
                    <a:avLst/>
                    <a:gdLst>
                      <a:gd name="connsiteX0" fmla="*/ 641526 w 655474"/>
                      <a:gd name="connsiteY0" fmla="*/ 958 h 328376"/>
                      <a:gd name="connsiteX1" fmla="*/ 14588 w 655474"/>
                      <a:gd name="connsiteY1" fmla="*/ 958 h 328376"/>
                      <a:gd name="connsiteX2" fmla="*/ 958 w 655474"/>
                      <a:gd name="connsiteY2" fmla="*/ 14588 h 328376"/>
                      <a:gd name="connsiteX3" fmla="*/ 958 w 655474"/>
                      <a:gd name="connsiteY3" fmla="*/ 273541 h 328376"/>
                      <a:gd name="connsiteX4" fmla="*/ 55475 w 655474"/>
                      <a:gd name="connsiteY4" fmla="*/ 328057 h 328376"/>
                      <a:gd name="connsiteX5" fmla="*/ 600640 w 655474"/>
                      <a:gd name="connsiteY5" fmla="*/ 328057 h 328376"/>
                      <a:gd name="connsiteX6" fmla="*/ 655155 w 655474"/>
                      <a:gd name="connsiteY6" fmla="*/ 273540 h 328376"/>
                      <a:gd name="connsiteX7" fmla="*/ 655155 w 655474"/>
                      <a:gd name="connsiteY7" fmla="*/ 14588 h 328376"/>
                      <a:gd name="connsiteX8" fmla="*/ 641526 w 655474"/>
                      <a:gd name="connsiteY8" fmla="*/ 958 h 328376"/>
                      <a:gd name="connsiteX9" fmla="*/ 491606 w 655474"/>
                      <a:gd name="connsiteY9" fmla="*/ 246282 h 328376"/>
                      <a:gd name="connsiteX10" fmla="*/ 450719 w 655474"/>
                      <a:gd name="connsiteY10" fmla="*/ 235089 h 328376"/>
                      <a:gd name="connsiteX11" fmla="*/ 409831 w 655474"/>
                      <a:gd name="connsiteY11" fmla="*/ 246282 h 328376"/>
                      <a:gd name="connsiteX12" fmla="*/ 328057 w 655474"/>
                      <a:gd name="connsiteY12" fmla="*/ 164508 h 328376"/>
                      <a:gd name="connsiteX13" fmla="*/ 409831 w 655474"/>
                      <a:gd name="connsiteY13" fmla="*/ 82733 h 328376"/>
                      <a:gd name="connsiteX14" fmla="*/ 450719 w 655474"/>
                      <a:gd name="connsiteY14" fmla="*/ 93926 h 328376"/>
                      <a:gd name="connsiteX15" fmla="*/ 491606 w 655474"/>
                      <a:gd name="connsiteY15" fmla="*/ 82733 h 328376"/>
                      <a:gd name="connsiteX16" fmla="*/ 573381 w 655474"/>
                      <a:gd name="connsiteY16" fmla="*/ 164508 h 328376"/>
                      <a:gd name="connsiteX17" fmla="*/ 491606 w 655474"/>
                      <a:gd name="connsiteY17" fmla="*/ 246282 h 328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55474" h="328376">
                        <a:moveTo>
                          <a:pt x="641526" y="958"/>
                        </a:moveTo>
                        <a:lnTo>
                          <a:pt x="14588" y="958"/>
                        </a:lnTo>
                        <a:cubicBezTo>
                          <a:pt x="7061" y="958"/>
                          <a:pt x="958" y="7059"/>
                          <a:pt x="958" y="14588"/>
                        </a:cubicBezTo>
                        <a:lnTo>
                          <a:pt x="958" y="273541"/>
                        </a:lnTo>
                        <a:cubicBezTo>
                          <a:pt x="958" y="303648"/>
                          <a:pt x="25367" y="328057"/>
                          <a:pt x="55475" y="328057"/>
                        </a:cubicBezTo>
                        <a:lnTo>
                          <a:pt x="600640" y="328057"/>
                        </a:lnTo>
                        <a:cubicBezTo>
                          <a:pt x="630747" y="328057"/>
                          <a:pt x="655155" y="303648"/>
                          <a:pt x="655155" y="273540"/>
                        </a:cubicBezTo>
                        <a:lnTo>
                          <a:pt x="655155" y="14588"/>
                        </a:lnTo>
                        <a:cubicBezTo>
                          <a:pt x="655155" y="7059"/>
                          <a:pt x="649053" y="958"/>
                          <a:pt x="641526" y="958"/>
                        </a:cubicBezTo>
                        <a:close/>
                        <a:moveTo>
                          <a:pt x="491606" y="246282"/>
                        </a:moveTo>
                        <a:cubicBezTo>
                          <a:pt x="477178" y="246282"/>
                          <a:pt x="463230" y="242436"/>
                          <a:pt x="450719" y="235089"/>
                        </a:cubicBezTo>
                        <a:cubicBezTo>
                          <a:pt x="438207" y="242436"/>
                          <a:pt x="424260" y="246282"/>
                          <a:pt x="409831" y="246282"/>
                        </a:cubicBezTo>
                        <a:cubicBezTo>
                          <a:pt x="364738" y="246282"/>
                          <a:pt x="328057" y="209601"/>
                          <a:pt x="328057" y="164508"/>
                        </a:cubicBezTo>
                        <a:cubicBezTo>
                          <a:pt x="328057" y="119414"/>
                          <a:pt x="364738" y="82733"/>
                          <a:pt x="409831" y="82733"/>
                        </a:cubicBezTo>
                        <a:cubicBezTo>
                          <a:pt x="424260" y="82733"/>
                          <a:pt x="438207" y="86579"/>
                          <a:pt x="450719" y="93926"/>
                        </a:cubicBezTo>
                        <a:cubicBezTo>
                          <a:pt x="463230" y="86579"/>
                          <a:pt x="477178" y="82733"/>
                          <a:pt x="491606" y="82733"/>
                        </a:cubicBezTo>
                        <a:cubicBezTo>
                          <a:pt x="536700" y="82733"/>
                          <a:pt x="573381" y="119414"/>
                          <a:pt x="573381" y="164508"/>
                        </a:cubicBezTo>
                        <a:cubicBezTo>
                          <a:pt x="573381" y="209601"/>
                          <a:pt x="536700" y="246282"/>
                          <a:pt x="491606" y="246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39E7026-E3E3-0C4C-8770-1359CA6808C4}"/>
                    </a:ext>
                  </a:extLst>
                </p:cNvPr>
                <p:cNvSpPr txBox="1"/>
                <p:nvPr/>
              </p:nvSpPr>
              <p:spPr>
                <a:xfrm>
                  <a:off x="15027577" y="11051093"/>
                  <a:ext cx="1353799" cy="450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30%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19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BE2F24A-0260-3743-B66E-E41AF0359F21}"/>
              </a:ext>
            </a:extLst>
          </p:cNvPr>
          <p:cNvSpPr/>
          <p:nvPr/>
        </p:nvSpPr>
        <p:spPr>
          <a:xfrm>
            <a:off x="9117013" y="5393345"/>
            <a:ext cx="6143625" cy="61436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9EDC5E-DFE5-C347-A27C-C3CE1A02DD12}"/>
              </a:ext>
            </a:extLst>
          </p:cNvPr>
          <p:cNvSpPr/>
          <p:nvPr/>
        </p:nvSpPr>
        <p:spPr>
          <a:xfrm>
            <a:off x="13378873" y="9332721"/>
            <a:ext cx="2145442" cy="2145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E0A9A1-A71F-4B4D-91FF-2C51E805A97A}"/>
              </a:ext>
            </a:extLst>
          </p:cNvPr>
          <p:cNvSpPr/>
          <p:nvPr/>
        </p:nvSpPr>
        <p:spPr>
          <a:xfrm>
            <a:off x="8906264" y="9332721"/>
            <a:ext cx="2145442" cy="2145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AFCDFE-A9C8-4B4B-871D-8840B692B79E}"/>
              </a:ext>
            </a:extLst>
          </p:cNvPr>
          <p:cNvSpPr/>
          <p:nvPr/>
        </p:nvSpPr>
        <p:spPr>
          <a:xfrm>
            <a:off x="8886386" y="5456460"/>
            <a:ext cx="2145442" cy="2145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B848BD-6619-DA4B-B4F6-F6468CA72239}"/>
              </a:ext>
            </a:extLst>
          </p:cNvPr>
          <p:cNvSpPr/>
          <p:nvPr/>
        </p:nvSpPr>
        <p:spPr>
          <a:xfrm>
            <a:off x="13378873" y="5456460"/>
            <a:ext cx="2145442" cy="2145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46E4F5-AB1D-3D46-9BA4-56EED50238CC}"/>
              </a:ext>
            </a:extLst>
          </p:cNvPr>
          <p:cNvGrpSpPr/>
          <p:nvPr/>
        </p:nvGrpSpPr>
        <p:grpSpPr>
          <a:xfrm>
            <a:off x="8769170" y="5348325"/>
            <a:ext cx="6839310" cy="6233663"/>
            <a:chOff x="8421328" y="4892929"/>
            <a:chExt cx="6839310" cy="6233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4A205C-6F33-1148-AD5A-0649B0FDEB7C}"/>
                </a:ext>
              </a:extLst>
            </p:cNvPr>
            <p:cNvGrpSpPr/>
            <p:nvPr/>
          </p:nvGrpSpPr>
          <p:grpSpPr>
            <a:xfrm>
              <a:off x="8421328" y="4892929"/>
              <a:ext cx="2361712" cy="2361713"/>
              <a:chOff x="16560709" y="4212488"/>
              <a:chExt cx="2361712" cy="2361713"/>
            </a:xfrm>
          </p:grpSpPr>
          <p:graphicFrame>
            <p:nvGraphicFramePr>
              <p:cNvPr id="27" name="2D Doughnut Chart">
                <a:extLst>
                  <a:ext uri="{FF2B5EF4-FFF2-40B4-BE49-F238E27FC236}">
                    <a16:creationId xmlns:a16="http://schemas.microsoft.com/office/drawing/2014/main" id="{06518ED5-2C46-5D43-92ED-3E87634F3B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3920714"/>
                  </p:ext>
                </p:extLst>
              </p:nvPr>
            </p:nvGraphicFramePr>
            <p:xfrm>
              <a:off x="16560709" y="4212488"/>
              <a:ext cx="2361712" cy="23617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33" name="Gráfico 229">
                <a:extLst>
                  <a:ext uri="{FF2B5EF4-FFF2-40B4-BE49-F238E27FC236}">
                    <a16:creationId xmlns:a16="http://schemas.microsoft.com/office/drawing/2014/main" id="{849548BD-0F86-8340-9640-EABADD8CF01E}"/>
                  </a:ext>
                </a:extLst>
              </p:cNvPr>
              <p:cNvGrpSpPr/>
              <p:nvPr/>
            </p:nvGrpSpPr>
            <p:grpSpPr>
              <a:xfrm>
                <a:off x="17456753" y="4784131"/>
                <a:ext cx="568780" cy="568778"/>
                <a:chOff x="5119693" y="5589008"/>
                <a:chExt cx="654197" cy="654197"/>
              </a:xfrm>
              <a:solidFill>
                <a:schemeClr val="accent1"/>
              </a:solidFill>
            </p:grpSpPr>
            <p:sp>
              <p:nvSpPr>
                <p:cNvPr id="34" name="Forma libre 427">
                  <a:extLst>
                    <a:ext uri="{FF2B5EF4-FFF2-40B4-BE49-F238E27FC236}">
                      <a16:creationId xmlns:a16="http://schemas.microsoft.com/office/drawing/2014/main" id="{2891D395-E43A-5541-AF1E-A96BC3B979D9}"/>
                    </a:ext>
                  </a:extLst>
                </p:cNvPr>
                <p:cNvSpPr/>
                <p:nvPr/>
              </p:nvSpPr>
              <p:spPr>
                <a:xfrm>
                  <a:off x="5118735" y="5669824"/>
                  <a:ext cx="655475" cy="83052"/>
                </a:xfrm>
                <a:custGeom>
                  <a:avLst/>
                  <a:gdLst>
                    <a:gd name="connsiteX0" fmla="*/ 600638 w 655474"/>
                    <a:gd name="connsiteY0" fmla="*/ 958 h 83052"/>
                    <a:gd name="connsiteX1" fmla="*/ 55475 w 655474"/>
                    <a:gd name="connsiteY1" fmla="*/ 958 h 83052"/>
                    <a:gd name="connsiteX2" fmla="*/ 958 w 655474"/>
                    <a:gd name="connsiteY2" fmla="*/ 55475 h 83052"/>
                    <a:gd name="connsiteX3" fmla="*/ 958 w 655474"/>
                    <a:gd name="connsiteY3" fmla="*/ 69105 h 83052"/>
                    <a:gd name="connsiteX4" fmla="*/ 14588 w 655474"/>
                    <a:gd name="connsiteY4" fmla="*/ 82733 h 83052"/>
                    <a:gd name="connsiteX5" fmla="*/ 641527 w 655474"/>
                    <a:gd name="connsiteY5" fmla="*/ 82733 h 83052"/>
                    <a:gd name="connsiteX6" fmla="*/ 655157 w 655474"/>
                    <a:gd name="connsiteY6" fmla="*/ 69103 h 83052"/>
                    <a:gd name="connsiteX7" fmla="*/ 655157 w 655474"/>
                    <a:gd name="connsiteY7" fmla="*/ 55474 h 83052"/>
                    <a:gd name="connsiteX8" fmla="*/ 600638 w 655474"/>
                    <a:gd name="connsiteY8" fmla="*/ 958 h 83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474" h="83052">
                      <a:moveTo>
                        <a:pt x="600638" y="958"/>
                      </a:moveTo>
                      <a:lnTo>
                        <a:pt x="55475" y="958"/>
                      </a:lnTo>
                      <a:cubicBezTo>
                        <a:pt x="25367" y="958"/>
                        <a:pt x="958" y="25365"/>
                        <a:pt x="958" y="55475"/>
                      </a:cubicBezTo>
                      <a:lnTo>
                        <a:pt x="958" y="69105"/>
                      </a:lnTo>
                      <a:cubicBezTo>
                        <a:pt x="958" y="76630"/>
                        <a:pt x="7061" y="82733"/>
                        <a:pt x="14588" y="82733"/>
                      </a:cubicBezTo>
                      <a:lnTo>
                        <a:pt x="641527" y="82733"/>
                      </a:lnTo>
                      <a:cubicBezTo>
                        <a:pt x="649054" y="82733"/>
                        <a:pt x="655157" y="76630"/>
                        <a:pt x="655157" y="69103"/>
                      </a:cubicBezTo>
                      <a:lnTo>
                        <a:pt x="655157" y="55474"/>
                      </a:lnTo>
                      <a:cubicBezTo>
                        <a:pt x="655155" y="25365"/>
                        <a:pt x="630747" y="958"/>
                        <a:pt x="600638" y="9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35" name="Forma libre 428">
                  <a:extLst>
                    <a:ext uri="{FF2B5EF4-FFF2-40B4-BE49-F238E27FC236}">
                      <a16:creationId xmlns:a16="http://schemas.microsoft.com/office/drawing/2014/main" id="{1B8207E0-ACBD-8049-B932-7B699C076E7A}"/>
                    </a:ext>
                  </a:extLst>
                </p:cNvPr>
                <p:cNvSpPr/>
                <p:nvPr/>
              </p:nvSpPr>
              <p:spPr>
                <a:xfrm>
                  <a:off x="5118735" y="5833374"/>
                  <a:ext cx="655475" cy="328376"/>
                </a:xfrm>
                <a:custGeom>
                  <a:avLst/>
                  <a:gdLst>
                    <a:gd name="connsiteX0" fmla="*/ 641526 w 655474"/>
                    <a:gd name="connsiteY0" fmla="*/ 958 h 328376"/>
                    <a:gd name="connsiteX1" fmla="*/ 14588 w 655474"/>
                    <a:gd name="connsiteY1" fmla="*/ 958 h 328376"/>
                    <a:gd name="connsiteX2" fmla="*/ 958 w 655474"/>
                    <a:gd name="connsiteY2" fmla="*/ 14588 h 328376"/>
                    <a:gd name="connsiteX3" fmla="*/ 958 w 655474"/>
                    <a:gd name="connsiteY3" fmla="*/ 273541 h 328376"/>
                    <a:gd name="connsiteX4" fmla="*/ 55475 w 655474"/>
                    <a:gd name="connsiteY4" fmla="*/ 328057 h 328376"/>
                    <a:gd name="connsiteX5" fmla="*/ 600640 w 655474"/>
                    <a:gd name="connsiteY5" fmla="*/ 328057 h 328376"/>
                    <a:gd name="connsiteX6" fmla="*/ 655155 w 655474"/>
                    <a:gd name="connsiteY6" fmla="*/ 273540 h 328376"/>
                    <a:gd name="connsiteX7" fmla="*/ 655155 w 655474"/>
                    <a:gd name="connsiteY7" fmla="*/ 14588 h 328376"/>
                    <a:gd name="connsiteX8" fmla="*/ 641526 w 655474"/>
                    <a:gd name="connsiteY8" fmla="*/ 958 h 328376"/>
                    <a:gd name="connsiteX9" fmla="*/ 491606 w 655474"/>
                    <a:gd name="connsiteY9" fmla="*/ 246282 h 328376"/>
                    <a:gd name="connsiteX10" fmla="*/ 450719 w 655474"/>
                    <a:gd name="connsiteY10" fmla="*/ 235089 h 328376"/>
                    <a:gd name="connsiteX11" fmla="*/ 409831 w 655474"/>
                    <a:gd name="connsiteY11" fmla="*/ 246282 h 328376"/>
                    <a:gd name="connsiteX12" fmla="*/ 328057 w 655474"/>
                    <a:gd name="connsiteY12" fmla="*/ 164508 h 328376"/>
                    <a:gd name="connsiteX13" fmla="*/ 409831 w 655474"/>
                    <a:gd name="connsiteY13" fmla="*/ 82733 h 328376"/>
                    <a:gd name="connsiteX14" fmla="*/ 450719 w 655474"/>
                    <a:gd name="connsiteY14" fmla="*/ 93926 h 328376"/>
                    <a:gd name="connsiteX15" fmla="*/ 491606 w 655474"/>
                    <a:gd name="connsiteY15" fmla="*/ 82733 h 328376"/>
                    <a:gd name="connsiteX16" fmla="*/ 573381 w 655474"/>
                    <a:gd name="connsiteY16" fmla="*/ 164508 h 328376"/>
                    <a:gd name="connsiteX17" fmla="*/ 491606 w 655474"/>
                    <a:gd name="connsiteY17" fmla="*/ 246282 h 328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74" h="328376">
                      <a:moveTo>
                        <a:pt x="641526" y="958"/>
                      </a:moveTo>
                      <a:lnTo>
                        <a:pt x="14588" y="958"/>
                      </a:lnTo>
                      <a:cubicBezTo>
                        <a:pt x="7061" y="958"/>
                        <a:pt x="958" y="7059"/>
                        <a:pt x="958" y="14588"/>
                      </a:cubicBezTo>
                      <a:lnTo>
                        <a:pt x="958" y="273541"/>
                      </a:lnTo>
                      <a:cubicBezTo>
                        <a:pt x="958" y="303648"/>
                        <a:pt x="25367" y="328057"/>
                        <a:pt x="55475" y="328057"/>
                      </a:cubicBezTo>
                      <a:lnTo>
                        <a:pt x="600640" y="328057"/>
                      </a:lnTo>
                      <a:cubicBezTo>
                        <a:pt x="630747" y="328057"/>
                        <a:pt x="655155" y="303648"/>
                        <a:pt x="655155" y="273540"/>
                      </a:cubicBezTo>
                      <a:lnTo>
                        <a:pt x="655155" y="14588"/>
                      </a:lnTo>
                      <a:cubicBezTo>
                        <a:pt x="655155" y="7059"/>
                        <a:pt x="649053" y="958"/>
                        <a:pt x="641526" y="958"/>
                      </a:cubicBezTo>
                      <a:close/>
                      <a:moveTo>
                        <a:pt x="491606" y="246282"/>
                      </a:moveTo>
                      <a:cubicBezTo>
                        <a:pt x="477178" y="246282"/>
                        <a:pt x="463230" y="242436"/>
                        <a:pt x="450719" y="235089"/>
                      </a:cubicBezTo>
                      <a:cubicBezTo>
                        <a:pt x="438207" y="242436"/>
                        <a:pt x="424260" y="246282"/>
                        <a:pt x="409831" y="246282"/>
                      </a:cubicBezTo>
                      <a:cubicBezTo>
                        <a:pt x="364738" y="246282"/>
                        <a:pt x="328057" y="209601"/>
                        <a:pt x="328057" y="164508"/>
                      </a:cubicBezTo>
                      <a:cubicBezTo>
                        <a:pt x="328057" y="119414"/>
                        <a:pt x="364738" y="82733"/>
                        <a:pt x="409831" y="82733"/>
                      </a:cubicBezTo>
                      <a:cubicBezTo>
                        <a:pt x="424260" y="82733"/>
                        <a:pt x="438207" y="86579"/>
                        <a:pt x="450719" y="93926"/>
                      </a:cubicBezTo>
                      <a:cubicBezTo>
                        <a:pt x="463230" y="86579"/>
                        <a:pt x="477178" y="82733"/>
                        <a:pt x="491606" y="82733"/>
                      </a:cubicBezTo>
                      <a:cubicBezTo>
                        <a:pt x="536700" y="82733"/>
                        <a:pt x="573381" y="119414"/>
                        <a:pt x="573381" y="164508"/>
                      </a:cubicBezTo>
                      <a:cubicBezTo>
                        <a:pt x="573381" y="209601"/>
                        <a:pt x="536700" y="246282"/>
                        <a:pt x="491606" y="24628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7E678B-BA38-654B-A6C7-8B47F0A609F5}"/>
                  </a:ext>
                </a:extLst>
              </p:cNvPr>
              <p:cNvSpPr txBox="1"/>
              <p:nvPr/>
            </p:nvSpPr>
            <p:spPr>
              <a:xfrm>
                <a:off x="16953947" y="5484085"/>
                <a:ext cx="1573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30%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79FECD-A0DE-004D-B9EA-5034295195B9}"/>
                </a:ext>
              </a:extLst>
            </p:cNvPr>
            <p:cNvGrpSpPr/>
            <p:nvPr/>
          </p:nvGrpSpPr>
          <p:grpSpPr>
            <a:xfrm>
              <a:off x="12898926" y="4892929"/>
              <a:ext cx="2361712" cy="2361712"/>
              <a:chOff x="16560709" y="7559169"/>
              <a:chExt cx="2361712" cy="2361712"/>
            </a:xfrm>
          </p:grpSpPr>
          <p:graphicFrame>
            <p:nvGraphicFramePr>
              <p:cNvPr id="29" name="2D Doughnut Chart">
                <a:extLst>
                  <a:ext uri="{FF2B5EF4-FFF2-40B4-BE49-F238E27FC236}">
                    <a16:creationId xmlns:a16="http://schemas.microsoft.com/office/drawing/2014/main" id="{842A8817-CEBC-6D46-9CB3-F9A2917465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7334440"/>
                  </p:ext>
                </p:extLst>
              </p:nvPr>
            </p:nvGraphicFramePr>
            <p:xfrm>
              <a:off x="16560709" y="7559169"/>
              <a:ext cx="2361712" cy="23617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30" name="Gráfico 282">
                <a:extLst>
                  <a:ext uri="{FF2B5EF4-FFF2-40B4-BE49-F238E27FC236}">
                    <a16:creationId xmlns:a16="http://schemas.microsoft.com/office/drawing/2014/main" id="{48CAFDCF-E8C2-4E48-8E2A-77A72973EC24}"/>
                  </a:ext>
                </a:extLst>
              </p:cNvPr>
              <p:cNvGrpSpPr/>
              <p:nvPr/>
            </p:nvGrpSpPr>
            <p:grpSpPr>
              <a:xfrm>
                <a:off x="17480916" y="8132924"/>
                <a:ext cx="519898" cy="519896"/>
                <a:chOff x="564780" y="239858"/>
                <a:chExt cx="597977" cy="597977"/>
              </a:xfrm>
              <a:solidFill>
                <a:schemeClr val="accent2"/>
              </a:solidFill>
            </p:grpSpPr>
            <p:sp>
              <p:nvSpPr>
                <p:cNvPr id="31" name="Forma libre 285">
                  <a:extLst>
                    <a:ext uri="{FF2B5EF4-FFF2-40B4-BE49-F238E27FC236}">
                      <a16:creationId xmlns:a16="http://schemas.microsoft.com/office/drawing/2014/main" id="{E8964FE5-E4F3-414C-BF5F-CD42496E91B8}"/>
                    </a:ext>
                  </a:extLst>
                </p:cNvPr>
                <p:cNvSpPr/>
                <p:nvPr/>
              </p:nvSpPr>
              <p:spPr>
                <a:xfrm>
                  <a:off x="563824" y="238902"/>
                  <a:ext cx="517652" cy="517652"/>
                </a:xfrm>
                <a:custGeom>
                  <a:avLst/>
                  <a:gdLst>
                    <a:gd name="connsiteX0" fmla="*/ 245812 w 517651"/>
                    <a:gd name="connsiteY0" fmla="*/ 436157 h 517651"/>
                    <a:gd name="connsiteX1" fmla="*/ 436254 w 517651"/>
                    <a:gd name="connsiteY1" fmla="*/ 245757 h 517651"/>
                    <a:gd name="connsiteX2" fmla="*/ 498982 w 517651"/>
                    <a:gd name="connsiteY2" fmla="*/ 256568 h 517651"/>
                    <a:gd name="connsiteX3" fmla="*/ 503472 w 517651"/>
                    <a:gd name="connsiteY3" fmla="*/ 257325 h 517651"/>
                    <a:gd name="connsiteX4" fmla="*/ 504004 w 517651"/>
                    <a:gd name="connsiteY4" fmla="*/ 257325 h 517651"/>
                    <a:gd name="connsiteX5" fmla="*/ 517607 w 517651"/>
                    <a:gd name="connsiteY5" fmla="*/ 243725 h 517651"/>
                    <a:gd name="connsiteX6" fmla="*/ 516783 w 517651"/>
                    <a:gd name="connsiteY6" fmla="*/ 238997 h 517651"/>
                    <a:gd name="connsiteX7" fmla="*/ 259415 w 517651"/>
                    <a:gd name="connsiteY7" fmla="*/ 956 h 517651"/>
                    <a:gd name="connsiteX8" fmla="*/ 956 w 517651"/>
                    <a:gd name="connsiteY8" fmla="*/ 259358 h 517651"/>
                    <a:gd name="connsiteX9" fmla="*/ 242915 w 517651"/>
                    <a:gd name="connsiteY9" fmla="*/ 516948 h 517651"/>
                    <a:gd name="connsiteX10" fmla="*/ 243766 w 517651"/>
                    <a:gd name="connsiteY10" fmla="*/ 516975 h 517651"/>
                    <a:gd name="connsiteX11" fmla="*/ 254606 w 517651"/>
                    <a:gd name="connsiteY11" fmla="*/ 511595 h 517651"/>
                    <a:gd name="connsiteX12" fmla="*/ 256598 w 517651"/>
                    <a:gd name="connsiteY12" fmla="*/ 498899 h 517651"/>
                    <a:gd name="connsiteX13" fmla="*/ 245812 w 517651"/>
                    <a:gd name="connsiteY13" fmla="*/ 436157 h 517651"/>
                    <a:gd name="connsiteX14" fmla="*/ 187372 w 517651"/>
                    <a:gd name="connsiteY14" fmla="*/ 350573 h 517651"/>
                    <a:gd name="connsiteX15" fmla="*/ 177756 w 517651"/>
                    <a:gd name="connsiteY15" fmla="*/ 354557 h 517651"/>
                    <a:gd name="connsiteX16" fmla="*/ 168140 w 517651"/>
                    <a:gd name="connsiteY16" fmla="*/ 350573 h 517651"/>
                    <a:gd name="connsiteX17" fmla="*/ 168140 w 517651"/>
                    <a:gd name="connsiteY17" fmla="*/ 331342 h 517651"/>
                    <a:gd name="connsiteX18" fmla="*/ 245757 w 517651"/>
                    <a:gd name="connsiteY18" fmla="*/ 253726 h 517651"/>
                    <a:gd name="connsiteX19" fmla="*/ 245757 w 517651"/>
                    <a:gd name="connsiteY19" fmla="*/ 96157 h 517651"/>
                    <a:gd name="connsiteX20" fmla="*/ 259358 w 517651"/>
                    <a:gd name="connsiteY20" fmla="*/ 82557 h 517651"/>
                    <a:gd name="connsiteX21" fmla="*/ 272958 w 517651"/>
                    <a:gd name="connsiteY21" fmla="*/ 96157 h 517651"/>
                    <a:gd name="connsiteX22" fmla="*/ 272958 w 517651"/>
                    <a:gd name="connsiteY22" fmla="*/ 259358 h 517651"/>
                    <a:gd name="connsiteX23" fmla="*/ 268974 w 517651"/>
                    <a:gd name="connsiteY23" fmla="*/ 268974 h 517651"/>
                    <a:gd name="connsiteX24" fmla="*/ 187372 w 517651"/>
                    <a:gd name="connsiteY24" fmla="*/ 350573 h 51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17651" h="517651">
                      <a:moveTo>
                        <a:pt x="245812" y="436157"/>
                      </a:moveTo>
                      <a:cubicBezTo>
                        <a:pt x="245812" y="331170"/>
                        <a:pt x="331255" y="245757"/>
                        <a:pt x="436254" y="245757"/>
                      </a:cubicBezTo>
                      <a:cubicBezTo>
                        <a:pt x="457349" y="245757"/>
                        <a:pt x="478445" y="249396"/>
                        <a:pt x="498982" y="256568"/>
                      </a:cubicBezTo>
                      <a:cubicBezTo>
                        <a:pt x="500443" y="257073"/>
                        <a:pt x="501958" y="257325"/>
                        <a:pt x="503472" y="257325"/>
                      </a:cubicBezTo>
                      <a:cubicBezTo>
                        <a:pt x="503685" y="257338"/>
                        <a:pt x="503871" y="257325"/>
                        <a:pt x="504004" y="257325"/>
                      </a:cubicBezTo>
                      <a:cubicBezTo>
                        <a:pt x="511523" y="257325"/>
                        <a:pt x="517607" y="251242"/>
                        <a:pt x="517607" y="243725"/>
                      </a:cubicBezTo>
                      <a:cubicBezTo>
                        <a:pt x="517607" y="242065"/>
                        <a:pt x="517315" y="240471"/>
                        <a:pt x="516783" y="238997"/>
                      </a:cubicBezTo>
                      <a:cubicBezTo>
                        <a:pt x="506289" y="105201"/>
                        <a:pt x="393984" y="956"/>
                        <a:pt x="259415" y="956"/>
                      </a:cubicBezTo>
                      <a:cubicBezTo>
                        <a:pt x="116901" y="956"/>
                        <a:pt x="956" y="116876"/>
                        <a:pt x="956" y="259358"/>
                      </a:cubicBezTo>
                      <a:cubicBezTo>
                        <a:pt x="956" y="395212"/>
                        <a:pt x="107230" y="508356"/>
                        <a:pt x="242915" y="516948"/>
                      </a:cubicBezTo>
                      <a:cubicBezTo>
                        <a:pt x="243180" y="516961"/>
                        <a:pt x="243474" y="516975"/>
                        <a:pt x="243766" y="516975"/>
                      </a:cubicBezTo>
                      <a:cubicBezTo>
                        <a:pt x="248016" y="516975"/>
                        <a:pt x="252029" y="514996"/>
                        <a:pt x="254606" y="511595"/>
                      </a:cubicBezTo>
                      <a:cubicBezTo>
                        <a:pt x="257369" y="507969"/>
                        <a:pt x="258113" y="503202"/>
                        <a:pt x="256598" y="498899"/>
                      </a:cubicBezTo>
                      <a:cubicBezTo>
                        <a:pt x="249451" y="478379"/>
                        <a:pt x="245812" y="457261"/>
                        <a:pt x="245812" y="436157"/>
                      </a:cubicBezTo>
                      <a:close/>
                      <a:moveTo>
                        <a:pt x="187372" y="350573"/>
                      </a:moveTo>
                      <a:cubicBezTo>
                        <a:pt x="184716" y="353228"/>
                        <a:pt x="181235" y="354557"/>
                        <a:pt x="177756" y="354557"/>
                      </a:cubicBezTo>
                      <a:cubicBezTo>
                        <a:pt x="174277" y="354557"/>
                        <a:pt x="170797" y="353228"/>
                        <a:pt x="168140" y="350573"/>
                      </a:cubicBezTo>
                      <a:cubicBezTo>
                        <a:pt x="162827" y="345260"/>
                        <a:pt x="162827" y="336653"/>
                        <a:pt x="168140" y="331342"/>
                      </a:cubicBezTo>
                      <a:lnTo>
                        <a:pt x="245757" y="253726"/>
                      </a:lnTo>
                      <a:lnTo>
                        <a:pt x="245757" y="96157"/>
                      </a:lnTo>
                      <a:cubicBezTo>
                        <a:pt x="245757" y="88640"/>
                        <a:pt x="251840" y="82557"/>
                        <a:pt x="259358" y="82557"/>
                      </a:cubicBezTo>
                      <a:cubicBezTo>
                        <a:pt x="266875" y="82557"/>
                        <a:pt x="272958" y="88640"/>
                        <a:pt x="272958" y="96157"/>
                      </a:cubicBezTo>
                      <a:lnTo>
                        <a:pt x="272958" y="259358"/>
                      </a:lnTo>
                      <a:cubicBezTo>
                        <a:pt x="272958" y="262970"/>
                        <a:pt x="271524" y="266424"/>
                        <a:pt x="268974" y="268974"/>
                      </a:cubicBezTo>
                      <a:lnTo>
                        <a:pt x="187372" y="35057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32" name="Forma libre 286">
                  <a:extLst>
                    <a:ext uri="{FF2B5EF4-FFF2-40B4-BE49-F238E27FC236}">
                      <a16:creationId xmlns:a16="http://schemas.microsoft.com/office/drawing/2014/main" id="{B4FF74AA-87CF-974D-879F-81A89B5E9695}"/>
                    </a:ext>
                  </a:extLst>
                </p:cNvPr>
                <p:cNvSpPr/>
                <p:nvPr/>
              </p:nvSpPr>
              <p:spPr>
                <a:xfrm>
                  <a:off x="835824" y="510902"/>
                  <a:ext cx="327676" cy="327676"/>
                </a:xfrm>
                <a:custGeom>
                  <a:avLst/>
                  <a:gdLst>
                    <a:gd name="connsiteX0" fmla="*/ 164157 w 327676"/>
                    <a:gd name="connsiteY0" fmla="*/ 956 h 327676"/>
                    <a:gd name="connsiteX1" fmla="*/ 956 w 327676"/>
                    <a:gd name="connsiteY1" fmla="*/ 164157 h 327676"/>
                    <a:gd name="connsiteX2" fmla="*/ 164157 w 327676"/>
                    <a:gd name="connsiteY2" fmla="*/ 327357 h 327676"/>
                    <a:gd name="connsiteX3" fmla="*/ 327357 w 327676"/>
                    <a:gd name="connsiteY3" fmla="*/ 164157 h 327676"/>
                    <a:gd name="connsiteX4" fmla="*/ 164157 w 327676"/>
                    <a:gd name="connsiteY4" fmla="*/ 956 h 327676"/>
                    <a:gd name="connsiteX5" fmla="*/ 157357 w 327676"/>
                    <a:gd name="connsiteY5" fmla="*/ 150558 h 327676"/>
                    <a:gd name="connsiteX6" fmla="*/ 170958 w 327676"/>
                    <a:gd name="connsiteY6" fmla="*/ 150558 h 327676"/>
                    <a:gd name="connsiteX7" fmla="*/ 218557 w 327676"/>
                    <a:gd name="connsiteY7" fmla="*/ 198157 h 327676"/>
                    <a:gd name="connsiteX8" fmla="*/ 177757 w 327676"/>
                    <a:gd name="connsiteY8" fmla="*/ 245070 h 327676"/>
                    <a:gd name="connsiteX9" fmla="*/ 177757 w 327676"/>
                    <a:gd name="connsiteY9" fmla="*/ 259358 h 327676"/>
                    <a:gd name="connsiteX10" fmla="*/ 164157 w 327676"/>
                    <a:gd name="connsiteY10" fmla="*/ 272958 h 327676"/>
                    <a:gd name="connsiteX11" fmla="*/ 150556 w 327676"/>
                    <a:gd name="connsiteY11" fmla="*/ 259358 h 327676"/>
                    <a:gd name="connsiteX12" fmla="*/ 150556 w 327676"/>
                    <a:gd name="connsiteY12" fmla="*/ 245757 h 327676"/>
                    <a:gd name="connsiteX13" fmla="*/ 123357 w 327676"/>
                    <a:gd name="connsiteY13" fmla="*/ 245757 h 327676"/>
                    <a:gd name="connsiteX14" fmla="*/ 109756 w 327676"/>
                    <a:gd name="connsiteY14" fmla="*/ 232157 h 327676"/>
                    <a:gd name="connsiteX15" fmla="*/ 123357 w 327676"/>
                    <a:gd name="connsiteY15" fmla="*/ 218556 h 327676"/>
                    <a:gd name="connsiteX16" fmla="*/ 170956 w 327676"/>
                    <a:gd name="connsiteY16" fmla="*/ 218556 h 327676"/>
                    <a:gd name="connsiteX17" fmla="*/ 191356 w 327676"/>
                    <a:gd name="connsiteY17" fmla="*/ 198156 h 327676"/>
                    <a:gd name="connsiteX18" fmla="*/ 170956 w 327676"/>
                    <a:gd name="connsiteY18" fmla="*/ 177756 h 327676"/>
                    <a:gd name="connsiteX19" fmla="*/ 157357 w 327676"/>
                    <a:gd name="connsiteY19" fmla="*/ 177756 h 327676"/>
                    <a:gd name="connsiteX20" fmla="*/ 109757 w 327676"/>
                    <a:gd name="connsiteY20" fmla="*/ 130156 h 327676"/>
                    <a:gd name="connsiteX21" fmla="*/ 150558 w 327676"/>
                    <a:gd name="connsiteY21" fmla="*/ 83244 h 327676"/>
                    <a:gd name="connsiteX22" fmla="*/ 150558 w 327676"/>
                    <a:gd name="connsiteY22" fmla="*/ 68956 h 327676"/>
                    <a:gd name="connsiteX23" fmla="*/ 164158 w 327676"/>
                    <a:gd name="connsiteY23" fmla="*/ 55356 h 327676"/>
                    <a:gd name="connsiteX24" fmla="*/ 177757 w 327676"/>
                    <a:gd name="connsiteY24" fmla="*/ 68957 h 327676"/>
                    <a:gd name="connsiteX25" fmla="*/ 177757 w 327676"/>
                    <a:gd name="connsiteY25" fmla="*/ 82558 h 327676"/>
                    <a:gd name="connsiteX26" fmla="*/ 204957 w 327676"/>
                    <a:gd name="connsiteY26" fmla="*/ 82558 h 327676"/>
                    <a:gd name="connsiteX27" fmla="*/ 218557 w 327676"/>
                    <a:gd name="connsiteY27" fmla="*/ 96158 h 327676"/>
                    <a:gd name="connsiteX28" fmla="*/ 204957 w 327676"/>
                    <a:gd name="connsiteY28" fmla="*/ 109759 h 327676"/>
                    <a:gd name="connsiteX29" fmla="*/ 157357 w 327676"/>
                    <a:gd name="connsiteY29" fmla="*/ 109759 h 327676"/>
                    <a:gd name="connsiteX30" fmla="*/ 136957 w 327676"/>
                    <a:gd name="connsiteY30" fmla="*/ 130159 h 327676"/>
                    <a:gd name="connsiteX31" fmla="*/ 157357 w 327676"/>
                    <a:gd name="connsiteY31" fmla="*/ 150558 h 32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27676" h="327676">
                      <a:moveTo>
                        <a:pt x="164157" y="956"/>
                      </a:moveTo>
                      <a:cubicBezTo>
                        <a:pt x="74163" y="956"/>
                        <a:pt x="956" y="74163"/>
                        <a:pt x="956" y="164157"/>
                      </a:cubicBezTo>
                      <a:cubicBezTo>
                        <a:pt x="956" y="254150"/>
                        <a:pt x="74163" y="327357"/>
                        <a:pt x="164157" y="327357"/>
                      </a:cubicBezTo>
                      <a:cubicBezTo>
                        <a:pt x="254150" y="327357"/>
                        <a:pt x="327357" y="254150"/>
                        <a:pt x="327357" y="164157"/>
                      </a:cubicBezTo>
                      <a:cubicBezTo>
                        <a:pt x="327357" y="74163"/>
                        <a:pt x="254152" y="956"/>
                        <a:pt x="164157" y="956"/>
                      </a:cubicBezTo>
                      <a:close/>
                      <a:moveTo>
                        <a:pt x="157357" y="150558"/>
                      </a:moveTo>
                      <a:lnTo>
                        <a:pt x="170958" y="150558"/>
                      </a:lnTo>
                      <a:cubicBezTo>
                        <a:pt x="197201" y="150558"/>
                        <a:pt x="218557" y="171914"/>
                        <a:pt x="218557" y="198157"/>
                      </a:cubicBezTo>
                      <a:cubicBezTo>
                        <a:pt x="218557" y="222074"/>
                        <a:pt x="200766" y="241737"/>
                        <a:pt x="177757" y="245070"/>
                      </a:cubicBezTo>
                      <a:lnTo>
                        <a:pt x="177757" y="259358"/>
                      </a:lnTo>
                      <a:cubicBezTo>
                        <a:pt x="177757" y="266875"/>
                        <a:pt x="171674" y="272958"/>
                        <a:pt x="164157" y="272958"/>
                      </a:cubicBezTo>
                      <a:cubicBezTo>
                        <a:pt x="156639" y="272958"/>
                        <a:pt x="150556" y="266875"/>
                        <a:pt x="150556" y="259358"/>
                      </a:cubicBezTo>
                      <a:lnTo>
                        <a:pt x="150556" y="245757"/>
                      </a:lnTo>
                      <a:lnTo>
                        <a:pt x="123357" y="245757"/>
                      </a:lnTo>
                      <a:cubicBezTo>
                        <a:pt x="115839" y="245757"/>
                        <a:pt x="109756" y="239674"/>
                        <a:pt x="109756" y="232157"/>
                      </a:cubicBezTo>
                      <a:cubicBezTo>
                        <a:pt x="109756" y="224639"/>
                        <a:pt x="115839" y="218556"/>
                        <a:pt x="123357" y="218556"/>
                      </a:cubicBezTo>
                      <a:lnTo>
                        <a:pt x="170956" y="218556"/>
                      </a:lnTo>
                      <a:cubicBezTo>
                        <a:pt x="182193" y="218556"/>
                        <a:pt x="191356" y="209405"/>
                        <a:pt x="191356" y="198156"/>
                      </a:cubicBezTo>
                      <a:cubicBezTo>
                        <a:pt x="191356" y="186907"/>
                        <a:pt x="182192" y="177756"/>
                        <a:pt x="170956" y="177756"/>
                      </a:cubicBezTo>
                      <a:lnTo>
                        <a:pt x="157357" y="177756"/>
                      </a:lnTo>
                      <a:cubicBezTo>
                        <a:pt x="131114" y="177756"/>
                        <a:pt x="109757" y="156400"/>
                        <a:pt x="109757" y="130156"/>
                      </a:cubicBezTo>
                      <a:cubicBezTo>
                        <a:pt x="109757" y="106240"/>
                        <a:pt x="127549" y="86577"/>
                        <a:pt x="150558" y="83244"/>
                      </a:cubicBezTo>
                      <a:lnTo>
                        <a:pt x="150558" y="68956"/>
                      </a:lnTo>
                      <a:cubicBezTo>
                        <a:pt x="150558" y="61439"/>
                        <a:pt x="156641" y="55356"/>
                        <a:pt x="164158" y="55356"/>
                      </a:cubicBezTo>
                      <a:cubicBezTo>
                        <a:pt x="171676" y="55356"/>
                        <a:pt x="177757" y="61440"/>
                        <a:pt x="177757" y="68957"/>
                      </a:cubicBezTo>
                      <a:lnTo>
                        <a:pt x="177757" y="82558"/>
                      </a:lnTo>
                      <a:lnTo>
                        <a:pt x="204957" y="82558"/>
                      </a:lnTo>
                      <a:cubicBezTo>
                        <a:pt x="212474" y="82558"/>
                        <a:pt x="218557" y="88641"/>
                        <a:pt x="218557" y="96158"/>
                      </a:cubicBezTo>
                      <a:cubicBezTo>
                        <a:pt x="218557" y="103676"/>
                        <a:pt x="212474" y="109759"/>
                        <a:pt x="204957" y="109759"/>
                      </a:cubicBezTo>
                      <a:lnTo>
                        <a:pt x="157357" y="109759"/>
                      </a:lnTo>
                      <a:cubicBezTo>
                        <a:pt x="146121" y="109759"/>
                        <a:pt x="136957" y="118909"/>
                        <a:pt x="136957" y="130159"/>
                      </a:cubicBezTo>
                      <a:cubicBezTo>
                        <a:pt x="136957" y="141408"/>
                        <a:pt x="146122" y="150558"/>
                        <a:pt x="157357" y="1505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4EBDB-DB76-E744-80C1-DD5036D26847}"/>
                  </a:ext>
                </a:extLst>
              </p:cNvPr>
              <p:cNvSpPr txBox="1"/>
              <p:nvPr/>
            </p:nvSpPr>
            <p:spPr>
              <a:xfrm>
                <a:off x="16953947" y="8859086"/>
                <a:ext cx="1573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17%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797C85-C26E-DA49-8787-84C90FE8016E}"/>
                </a:ext>
              </a:extLst>
            </p:cNvPr>
            <p:cNvGrpSpPr/>
            <p:nvPr/>
          </p:nvGrpSpPr>
          <p:grpSpPr>
            <a:xfrm>
              <a:off x="12898926" y="8764880"/>
              <a:ext cx="2361712" cy="2361712"/>
              <a:chOff x="16560709" y="10905850"/>
              <a:chExt cx="2361712" cy="2361712"/>
            </a:xfrm>
          </p:grpSpPr>
          <p:graphicFrame>
            <p:nvGraphicFramePr>
              <p:cNvPr id="28" name="2D Doughnut Chart">
                <a:extLst>
                  <a:ext uri="{FF2B5EF4-FFF2-40B4-BE49-F238E27FC236}">
                    <a16:creationId xmlns:a16="http://schemas.microsoft.com/office/drawing/2014/main" id="{3A47FA06-1823-DC4D-A3A4-96E7D4204F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3053286"/>
                  </p:ext>
                </p:extLst>
              </p:nvPr>
            </p:nvGraphicFramePr>
            <p:xfrm>
              <a:off x="16560709" y="10905850"/>
              <a:ext cx="2361712" cy="23617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36" name="Gráfico 65">
                <a:extLst>
                  <a:ext uri="{FF2B5EF4-FFF2-40B4-BE49-F238E27FC236}">
                    <a16:creationId xmlns:a16="http://schemas.microsoft.com/office/drawing/2014/main" id="{78F1D073-BB47-3944-BA02-DD258A5D6C54}"/>
                  </a:ext>
                </a:extLst>
              </p:cNvPr>
              <p:cNvGrpSpPr/>
              <p:nvPr/>
            </p:nvGrpSpPr>
            <p:grpSpPr>
              <a:xfrm>
                <a:off x="17498032" y="11401054"/>
                <a:ext cx="527779" cy="527777"/>
                <a:chOff x="5171013" y="1569831"/>
                <a:chExt cx="570831" cy="570831"/>
              </a:xfrm>
              <a:solidFill>
                <a:schemeClr val="accent3"/>
              </a:solidFill>
            </p:grpSpPr>
            <p:sp>
              <p:nvSpPr>
                <p:cNvPr id="37" name="Forma libre 166">
                  <a:extLst>
                    <a:ext uri="{FF2B5EF4-FFF2-40B4-BE49-F238E27FC236}">
                      <a16:creationId xmlns:a16="http://schemas.microsoft.com/office/drawing/2014/main" id="{DD301CFF-2E0A-7444-86E9-9B5F77D0309E}"/>
                    </a:ext>
                  </a:extLst>
                </p:cNvPr>
                <p:cNvSpPr/>
                <p:nvPr/>
              </p:nvSpPr>
              <p:spPr>
                <a:xfrm>
                  <a:off x="5546195" y="1891956"/>
                  <a:ext cx="195157" cy="212568"/>
                </a:xfrm>
                <a:custGeom>
                  <a:avLst/>
                  <a:gdLst>
                    <a:gd name="connsiteX0" fmla="*/ 162732 w 195157"/>
                    <a:gd name="connsiteY0" fmla="*/ 50941 h 212568"/>
                    <a:gd name="connsiteX1" fmla="*/ 0 w 195157"/>
                    <a:gd name="connsiteY1" fmla="*/ 0 h 212568"/>
                    <a:gd name="connsiteX2" fmla="*/ 39171 w 195157"/>
                    <a:gd name="connsiteY2" fmla="*/ 20796 h 212568"/>
                    <a:gd name="connsiteX3" fmla="*/ 88219 w 195157"/>
                    <a:gd name="connsiteY3" fmla="*/ 110851 h 212568"/>
                    <a:gd name="connsiteX4" fmla="*/ 88219 w 195157"/>
                    <a:gd name="connsiteY4" fmla="*/ 212568 h 212568"/>
                    <a:gd name="connsiteX5" fmla="*/ 195158 w 195157"/>
                    <a:gd name="connsiteY5" fmla="*/ 212568 h 212568"/>
                    <a:gd name="connsiteX6" fmla="*/ 195158 w 195157"/>
                    <a:gd name="connsiteY6" fmla="*/ 110851 h 212568"/>
                    <a:gd name="connsiteX7" fmla="*/ 162732 w 195157"/>
                    <a:gd name="connsiteY7" fmla="*/ 50941 h 21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157" h="212568">
                      <a:moveTo>
                        <a:pt x="162732" y="50941"/>
                      </a:moveTo>
                      <a:cubicBezTo>
                        <a:pt x="113837" y="20092"/>
                        <a:pt x="57854" y="3166"/>
                        <a:pt x="0" y="0"/>
                      </a:cubicBezTo>
                      <a:cubicBezTo>
                        <a:pt x="13376" y="6261"/>
                        <a:pt x="26616" y="12874"/>
                        <a:pt x="39171" y="20796"/>
                      </a:cubicBezTo>
                      <a:cubicBezTo>
                        <a:pt x="69421" y="39854"/>
                        <a:pt x="88219" y="74370"/>
                        <a:pt x="88219" y="110851"/>
                      </a:cubicBezTo>
                      <a:lnTo>
                        <a:pt x="88219" y="212568"/>
                      </a:lnTo>
                      <a:lnTo>
                        <a:pt x="195158" y="212568"/>
                      </a:lnTo>
                      <a:lnTo>
                        <a:pt x="195158" y="110851"/>
                      </a:lnTo>
                      <a:cubicBezTo>
                        <a:pt x="195158" y="86519"/>
                        <a:pt x="182731" y="63560"/>
                        <a:pt x="162732" y="50941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38" name="Forma libre 167">
                  <a:extLst>
                    <a:ext uri="{FF2B5EF4-FFF2-40B4-BE49-F238E27FC236}">
                      <a16:creationId xmlns:a16="http://schemas.microsoft.com/office/drawing/2014/main" id="{C1F06A2D-0D77-8243-9FEA-219E6F451075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39" name="Forma libre 168">
                  <a:extLst>
                    <a:ext uri="{FF2B5EF4-FFF2-40B4-BE49-F238E27FC236}">
                      <a16:creationId xmlns:a16="http://schemas.microsoft.com/office/drawing/2014/main" id="{60F57E29-C2C1-7B41-8521-BE64757C7F93}"/>
                    </a:ext>
                  </a:extLst>
                </p:cNvPr>
                <p:cNvSpPr/>
                <p:nvPr/>
              </p:nvSpPr>
              <p:spPr>
                <a:xfrm>
                  <a:off x="5491624" y="1605476"/>
                  <a:ext cx="160614" cy="249525"/>
                </a:xfrm>
                <a:custGeom>
                  <a:avLst/>
                  <a:gdLst>
                    <a:gd name="connsiteX0" fmla="*/ 0 w 160614"/>
                    <a:gd name="connsiteY0" fmla="*/ 243620 h 249525"/>
                    <a:gd name="connsiteX1" fmla="*/ 35853 w 160614"/>
                    <a:gd name="connsiteY1" fmla="*/ 249525 h 249525"/>
                    <a:gd name="connsiteX2" fmla="*/ 160615 w 160614"/>
                    <a:gd name="connsiteY2" fmla="*/ 124763 h 249525"/>
                    <a:gd name="connsiteX3" fmla="*/ 35853 w 160614"/>
                    <a:gd name="connsiteY3" fmla="*/ 0 h 249525"/>
                    <a:gd name="connsiteX4" fmla="*/ 0 w 160614"/>
                    <a:gd name="connsiteY4" fmla="*/ 5905 h 249525"/>
                    <a:gd name="connsiteX5" fmla="*/ 53676 w 160614"/>
                    <a:gd name="connsiteY5" fmla="*/ 124762 h 249525"/>
                    <a:gd name="connsiteX6" fmla="*/ 0 w 160614"/>
                    <a:gd name="connsiteY6" fmla="*/ 243620 h 24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0614" h="249525">
                      <a:moveTo>
                        <a:pt x="0" y="243620"/>
                      </a:moveTo>
                      <a:cubicBezTo>
                        <a:pt x="11523" y="247108"/>
                        <a:pt x="23414" y="249525"/>
                        <a:pt x="35853" y="249525"/>
                      </a:cubicBezTo>
                      <a:cubicBezTo>
                        <a:pt x="104639" y="249525"/>
                        <a:pt x="160615" y="193549"/>
                        <a:pt x="160615" y="124763"/>
                      </a:cubicBezTo>
                      <a:cubicBezTo>
                        <a:pt x="160615" y="55977"/>
                        <a:pt x="104639" y="0"/>
                        <a:pt x="35853" y="0"/>
                      </a:cubicBezTo>
                      <a:cubicBezTo>
                        <a:pt x="23414" y="0"/>
                        <a:pt x="11523" y="2417"/>
                        <a:pt x="0" y="5905"/>
                      </a:cubicBezTo>
                      <a:cubicBezTo>
                        <a:pt x="32693" y="35290"/>
                        <a:pt x="53676" y="77442"/>
                        <a:pt x="53676" y="124762"/>
                      </a:cubicBezTo>
                      <a:cubicBezTo>
                        <a:pt x="53676" y="172082"/>
                        <a:pt x="32694" y="214234"/>
                        <a:pt x="0" y="243620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0" name="Forma libre 169">
                  <a:extLst>
                    <a:ext uri="{FF2B5EF4-FFF2-40B4-BE49-F238E27FC236}">
                      <a16:creationId xmlns:a16="http://schemas.microsoft.com/office/drawing/2014/main" id="{717C322F-647B-8748-A43D-37E17840D054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372FC82-1CC9-D041-91E6-FF2EA336FB1C}"/>
                  </a:ext>
                </a:extLst>
              </p:cNvPr>
              <p:cNvSpPr txBox="1"/>
              <p:nvPr/>
            </p:nvSpPr>
            <p:spPr>
              <a:xfrm>
                <a:off x="16953947" y="12158877"/>
                <a:ext cx="1573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70%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FAC4B49-0246-8642-B71C-CB0AAE9E8457}"/>
                </a:ext>
              </a:extLst>
            </p:cNvPr>
            <p:cNvGrpSpPr/>
            <p:nvPr/>
          </p:nvGrpSpPr>
          <p:grpSpPr>
            <a:xfrm>
              <a:off x="8441115" y="8764880"/>
              <a:ext cx="2361712" cy="2361712"/>
              <a:chOff x="6307371" y="8030059"/>
              <a:chExt cx="2361712" cy="2361712"/>
            </a:xfrm>
          </p:grpSpPr>
          <p:graphicFrame>
            <p:nvGraphicFramePr>
              <p:cNvPr id="48" name="2D Doughnut Chart">
                <a:extLst>
                  <a:ext uri="{FF2B5EF4-FFF2-40B4-BE49-F238E27FC236}">
                    <a16:creationId xmlns:a16="http://schemas.microsoft.com/office/drawing/2014/main" id="{493FAD56-3182-364D-9326-0EEBCA8AE0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20793741"/>
                  </p:ext>
                </p:extLst>
              </p:nvPr>
            </p:nvGraphicFramePr>
            <p:xfrm>
              <a:off x="6307371" y="8030059"/>
              <a:ext cx="2361712" cy="23617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pSp>
            <p:nvGrpSpPr>
              <p:cNvPr id="49" name="Gráfico 65">
                <a:extLst>
                  <a:ext uri="{FF2B5EF4-FFF2-40B4-BE49-F238E27FC236}">
                    <a16:creationId xmlns:a16="http://schemas.microsoft.com/office/drawing/2014/main" id="{BF2A1F1D-D2CD-0842-A8C0-315747D54D93}"/>
                  </a:ext>
                </a:extLst>
              </p:cNvPr>
              <p:cNvGrpSpPr/>
              <p:nvPr/>
            </p:nvGrpSpPr>
            <p:grpSpPr>
              <a:xfrm>
                <a:off x="7244694" y="8525263"/>
                <a:ext cx="527779" cy="527777"/>
                <a:chOff x="5171013" y="1569831"/>
                <a:chExt cx="570831" cy="570831"/>
              </a:xfrm>
              <a:solidFill>
                <a:schemeClr val="accent4"/>
              </a:solidFill>
            </p:grpSpPr>
            <p:sp>
              <p:nvSpPr>
                <p:cNvPr id="51" name="Forma libre 166">
                  <a:extLst>
                    <a:ext uri="{FF2B5EF4-FFF2-40B4-BE49-F238E27FC236}">
                      <a16:creationId xmlns:a16="http://schemas.microsoft.com/office/drawing/2014/main" id="{DE21196D-B970-494D-A857-12FBCC624939}"/>
                    </a:ext>
                  </a:extLst>
                </p:cNvPr>
                <p:cNvSpPr/>
                <p:nvPr/>
              </p:nvSpPr>
              <p:spPr>
                <a:xfrm>
                  <a:off x="5546195" y="1891956"/>
                  <a:ext cx="195157" cy="212568"/>
                </a:xfrm>
                <a:custGeom>
                  <a:avLst/>
                  <a:gdLst>
                    <a:gd name="connsiteX0" fmla="*/ 162732 w 195157"/>
                    <a:gd name="connsiteY0" fmla="*/ 50941 h 212568"/>
                    <a:gd name="connsiteX1" fmla="*/ 0 w 195157"/>
                    <a:gd name="connsiteY1" fmla="*/ 0 h 212568"/>
                    <a:gd name="connsiteX2" fmla="*/ 39171 w 195157"/>
                    <a:gd name="connsiteY2" fmla="*/ 20796 h 212568"/>
                    <a:gd name="connsiteX3" fmla="*/ 88219 w 195157"/>
                    <a:gd name="connsiteY3" fmla="*/ 110851 h 212568"/>
                    <a:gd name="connsiteX4" fmla="*/ 88219 w 195157"/>
                    <a:gd name="connsiteY4" fmla="*/ 212568 h 212568"/>
                    <a:gd name="connsiteX5" fmla="*/ 195158 w 195157"/>
                    <a:gd name="connsiteY5" fmla="*/ 212568 h 212568"/>
                    <a:gd name="connsiteX6" fmla="*/ 195158 w 195157"/>
                    <a:gd name="connsiteY6" fmla="*/ 110851 h 212568"/>
                    <a:gd name="connsiteX7" fmla="*/ 162732 w 195157"/>
                    <a:gd name="connsiteY7" fmla="*/ 50941 h 21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157" h="212568">
                      <a:moveTo>
                        <a:pt x="162732" y="50941"/>
                      </a:moveTo>
                      <a:cubicBezTo>
                        <a:pt x="113837" y="20092"/>
                        <a:pt x="57854" y="3166"/>
                        <a:pt x="0" y="0"/>
                      </a:cubicBezTo>
                      <a:cubicBezTo>
                        <a:pt x="13376" y="6261"/>
                        <a:pt x="26616" y="12874"/>
                        <a:pt x="39171" y="20796"/>
                      </a:cubicBezTo>
                      <a:cubicBezTo>
                        <a:pt x="69421" y="39854"/>
                        <a:pt x="88219" y="74370"/>
                        <a:pt x="88219" y="110851"/>
                      </a:cubicBezTo>
                      <a:lnTo>
                        <a:pt x="88219" y="212568"/>
                      </a:lnTo>
                      <a:lnTo>
                        <a:pt x="195158" y="212568"/>
                      </a:lnTo>
                      <a:lnTo>
                        <a:pt x="195158" y="110851"/>
                      </a:lnTo>
                      <a:cubicBezTo>
                        <a:pt x="195158" y="86519"/>
                        <a:pt x="182731" y="63560"/>
                        <a:pt x="162732" y="50941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2" name="Forma libre 167">
                  <a:extLst>
                    <a:ext uri="{FF2B5EF4-FFF2-40B4-BE49-F238E27FC236}">
                      <a16:creationId xmlns:a16="http://schemas.microsoft.com/office/drawing/2014/main" id="{04976F63-F225-0640-A926-473F18B86C21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3" name="Forma libre 168">
                  <a:extLst>
                    <a:ext uri="{FF2B5EF4-FFF2-40B4-BE49-F238E27FC236}">
                      <a16:creationId xmlns:a16="http://schemas.microsoft.com/office/drawing/2014/main" id="{89916E97-063F-BA4A-8F1E-34F6E3ADF036}"/>
                    </a:ext>
                  </a:extLst>
                </p:cNvPr>
                <p:cNvSpPr/>
                <p:nvPr/>
              </p:nvSpPr>
              <p:spPr>
                <a:xfrm>
                  <a:off x="5491624" y="1605476"/>
                  <a:ext cx="160614" cy="249525"/>
                </a:xfrm>
                <a:custGeom>
                  <a:avLst/>
                  <a:gdLst>
                    <a:gd name="connsiteX0" fmla="*/ 0 w 160614"/>
                    <a:gd name="connsiteY0" fmla="*/ 243620 h 249525"/>
                    <a:gd name="connsiteX1" fmla="*/ 35853 w 160614"/>
                    <a:gd name="connsiteY1" fmla="*/ 249525 h 249525"/>
                    <a:gd name="connsiteX2" fmla="*/ 160615 w 160614"/>
                    <a:gd name="connsiteY2" fmla="*/ 124763 h 249525"/>
                    <a:gd name="connsiteX3" fmla="*/ 35853 w 160614"/>
                    <a:gd name="connsiteY3" fmla="*/ 0 h 249525"/>
                    <a:gd name="connsiteX4" fmla="*/ 0 w 160614"/>
                    <a:gd name="connsiteY4" fmla="*/ 5905 h 249525"/>
                    <a:gd name="connsiteX5" fmla="*/ 53676 w 160614"/>
                    <a:gd name="connsiteY5" fmla="*/ 124762 h 249525"/>
                    <a:gd name="connsiteX6" fmla="*/ 0 w 160614"/>
                    <a:gd name="connsiteY6" fmla="*/ 243620 h 24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0614" h="249525">
                      <a:moveTo>
                        <a:pt x="0" y="243620"/>
                      </a:moveTo>
                      <a:cubicBezTo>
                        <a:pt x="11523" y="247108"/>
                        <a:pt x="23414" y="249525"/>
                        <a:pt x="35853" y="249525"/>
                      </a:cubicBezTo>
                      <a:cubicBezTo>
                        <a:pt x="104639" y="249525"/>
                        <a:pt x="160615" y="193549"/>
                        <a:pt x="160615" y="124763"/>
                      </a:cubicBezTo>
                      <a:cubicBezTo>
                        <a:pt x="160615" y="55977"/>
                        <a:pt x="104639" y="0"/>
                        <a:pt x="35853" y="0"/>
                      </a:cubicBezTo>
                      <a:cubicBezTo>
                        <a:pt x="23414" y="0"/>
                        <a:pt x="11523" y="2417"/>
                        <a:pt x="0" y="5905"/>
                      </a:cubicBezTo>
                      <a:cubicBezTo>
                        <a:pt x="32693" y="35290"/>
                        <a:pt x="53676" y="77442"/>
                        <a:pt x="53676" y="124762"/>
                      </a:cubicBezTo>
                      <a:cubicBezTo>
                        <a:pt x="53676" y="172082"/>
                        <a:pt x="32694" y="214234"/>
                        <a:pt x="0" y="243620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8" name="Forma libre 169">
                  <a:extLst>
                    <a:ext uri="{FF2B5EF4-FFF2-40B4-BE49-F238E27FC236}">
                      <a16:creationId xmlns:a16="http://schemas.microsoft.com/office/drawing/2014/main" id="{2FA56CC9-6577-5745-9226-ADFAF0EC70CA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28FDD6-8650-AA46-BB91-28A2AE419FAA}"/>
                  </a:ext>
                </a:extLst>
              </p:cNvPr>
              <p:cNvSpPr txBox="1"/>
              <p:nvPr/>
            </p:nvSpPr>
            <p:spPr>
              <a:xfrm>
                <a:off x="6700609" y="9283086"/>
                <a:ext cx="1573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70%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B872C6-CFF8-2041-860A-CFD2D0A9FFD7}"/>
              </a:ext>
            </a:extLst>
          </p:cNvPr>
          <p:cNvGrpSpPr/>
          <p:nvPr/>
        </p:nvGrpSpPr>
        <p:grpSpPr>
          <a:xfrm>
            <a:off x="15903142" y="5752898"/>
            <a:ext cx="7290591" cy="1510075"/>
            <a:chOff x="14859464" y="4737014"/>
            <a:chExt cx="7290591" cy="151007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2E5E020-E438-BB4B-993B-E5F447B9ABDF}"/>
                </a:ext>
              </a:extLst>
            </p:cNvPr>
            <p:cNvSpPr txBox="1"/>
            <p:nvPr/>
          </p:nvSpPr>
          <p:spPr>
            <a:xfrm>
              <a:off x="14859464" y="5292982"/>
              <a:ext cx="72905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8C8470-C321-BD44-B3F2-81652D0547B5}"/>
                </a:ext>
              </a:extLst>
            </p:cNvPr>
            <p:cNvSpPr txBox="1"/>
            <p:nvPr/>
          </p:nvSpPr>
          <p:spPr>
            <a:xfrm>
              <a:off x="14859464" y="4737014"/>
              <a:ext cx="4493848" cy="555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041B1E-7563-514D-BCF1-A18541EEA872}"/>
              </a:ext>
            </a:extLst>
          </p:cNvPr>
          <p:cNvGrpSpPr/>
          <p:nvPr/>
        </p:nvGrpSpPr>
        <p:grpSpPr>
          <a:xfrm>
            <a:off x="15903142" y="9639098"/>
            <a:ext cx="7290591" cy="1510075"/>
            <a:chOff x="14859464" y="4737014"/>
            <a:chExt cx="7290591" cy="151007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492C1A-9ABB-D94D-ACDB-EAB2BCB8D971}"/>
                </a:ext>
              </a:extLst>
            </p:cNvPr>
            <p:cNvSpPr txBox="1"/>
            <p:nvPr/>
          </p:nvSpPr>
          <p:spPr>
            <a:xfrm>
              <a:off x="14859464" y="5292982"/>
              <a:ext cx="72905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36AD09-EF7B-FB4D-BA7D-8854B83C966A}"/>
                </a:ext>
              </a:extLst>
            </p:cNvPr>
            <p:cNvSpPr txBox="1"/>
            <p:nvPr/>
          </p:nvSpPr>
          <p:spPr>
            <a:xfrm>
              <a:off x="14859464" y="4737014"/>
              <a:ext cx="4493848" cy="555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57FB2B8-24E2-8049-84BB-41596086EBC7}"/>
              </a:ext>
            </a:extLst>
          </p:cNvPr>
          <p:cNvSpPr txBox="1"/>
          <p:nvPr/>
        </p:nvSpPr>
        <p:spPr>
          <a:xfrm>
            <a:off x="1142114" y="6308866"/>
            <a:ext cx="7290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552B7C-5B37-244A-8E50-AD554D0FB2F8}"/>
              </a:ext>
            </a:extLst>
          </p:cNvPr>
          <p:cNvSpPr txBox="1"/>
          <p:nvPr/>
        </p:nvSpPr>
        <p:spPr>
          <a:xfrm>
            <a:off x="3922192" y="5752898"/>
            <a:ext cx="449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E1F268-BD2A-674A-8B45-A1DC541C3AD7}"/>
              </a:ext>
            </a:extLst>
          </p:cNvPr>
          <p:cNvSpPr txBox="1"/>
          <p:nvPr/>
        </p:nvSpPr>
        <p:spPr>
          <a:xfrm>
            <a:off x="1142114" y="10195066"/>
            <a:ext cx="7290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080AD3-5996-C44B-8A76-97C6038457D1}"/>
              </a:ext>
            </a:extLst>
          </p:cNvPr>
          <p:cNvSpPr txBox="1"/>
          <p:nvPr/>
        </p:nvSpPr>
        <p:spPr>
          <a:xfrm>
            <a:off x="3922192" y="9639098"/>
            <a:ext cx="449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86" name="TextBox 60">
            <a:extLst>
              <a:ext uri="{FF2B5EF4-FFF2-40B4-BE49-F238E27FC236}">
                <a16:creationId xmlns:a16="http://schemas.microsoft.com/office/drawing/2014/main" id="{33D9C307-B3F0-FF4E-BD44-03632E9B1F0C}"/>
              </a:ext>
            </a:extLst>
          </p:cNvPr>
          <p:cNvSpPr txBox="1"/>
          <p:nvPr/>
        </p:nvSpPr>
        <p:spPr>
          <a:xfrm flipH="1">
            <a:off x="9736440" y="8015864"/>
            <a:ext cx="490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Product Sales</a:t>
            </a:r>
          </a:p>
        </p:txBody>
      </p:sp>
    </p:spTree>
    <p:extLst>
      <p:ext uri="{BB962C8B-B14F-4D97-AF65-F5344CB8AC3E}">
        <p14:creationId xmlns:p14="http://schemas.microsoft.com/office/powerpoint/2010/main" val="52517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ADBDD0-F265-0748-97A6-2D87BB41C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86523"/>
              </p:ext>
            </p:extLst>
          </p:nvPr>
        </p:nvGraphicFramePr>
        <p:xfrm>
          <a:off x="2007509" y="4182048"/>
          <a:ext cx="12489185" cy="454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47A04F8-759A-AA4A-9B18-BC4BCF97F559}"/>
              </a:ext>
            </a:extLst>
          </p:cNvPr>
          <p:cNvGrpSpPr/>
          <p:nvPr/>
        </p:nvGrpSpPr>
        <p:grpSpPr>
          <a:xfrm>
            <a:off x="1997984" y="9490315"/>
            <a:ext cx="20372160" cy="2709333"/>
            <a:chOff x="2034168" y="9388714"/>
            <a:chExt cx="20299791" cy="27093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B7C208-FDF2-E447-AD96-604D55C060A2}"/>
                </a:ext>
              </a:extLst>
            </p:cNvPr>
            <p:cNvSpPr/>
            <p:nvPr/>
          </p:nvSpPr>
          <p:spPr>
            <a:xfrm>
              <a:off x="2034168" y="9388714"/>
              <a:ext cx="20299791" cy="270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A68D91-98AB-A947-9CDB-AC5115145CB3}"/>
                </a:ext>
              </a:extLst>
            </p:cNvPr>
            <p:cNvSpPr txBox="1"/>
            <p:nvPr/>
          </p:nvSpPr>
          <p:spPr>
            <a:xfrm>
              <a:off x="2576032" y="9810333"/>
              <a:ext cx="9306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 schedule implementation plan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8EF7A4-6F99-7D44-BD10-131658111E20}"/>
                </a:ext>
              </a:extLst>
            </p:cNvPr>
            <p:cNvSpPr txBox="1"/>
            <p:nvPr/>
          </p:nvSpPr>
          <p:spPr>
            <a:xfrm>
              <a:off x="12495214" y="9810333"/>
              <a:ext cx="93064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$2940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4636140C-E923-9647-AA0C-B1411FD033CA}"/>
                </a:ext>
              </a:extLst>
            </p:cNvPr>
            <p:cNvSpPr/>
            <p:nvPr/>
          </p:nvSpPr>
          <p:spPr>
            <a:xfrm>
              <a:off x="2576031" y="11207942"/>
              <a:ext cx="19225587" cy="3257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DAE6646-E70D-7742-A8B9-47AD12C1F8FD}"/>
                </a:ext>
              </a:extLst>
            </p:cNvPr>
            <p:cNvSpPr/>
            <p:nvPr/>
          </p:nvSpPr>
          <p:spPr>
            <a:xfrm>
              <a:off x="2576032" y="11196512"/>
              <a:ext cx="11912446" cy="32574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0B5A15-0C7B-7A4B-A049-E10DEDEB65FB}"/>
              </a:ext>
            </a:extLst>
          </p:cNvPr>
          <p:cNvGrpSpPr/>
          <p:nvPr/>
        </p:nvGrpSpPr>
        <p:grpSpPr>
          <a:xfrm>
            <a:off x="15042326" y="4148181"/>
            <a:ext cx="7327819" cy="4579729"/>
            <a:chOff x="1748175" y="5501630"/>
            <a:chExt cx="7327819" cy="457972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977547-9976-BF49-81F8-11B458B8F189}"/>
                </a:ext>
              </a:extLst>
            </p:cNvPr>
            <p:cNvSpPr txBox="1"/>
            <p:nvPr/>
          </p:nvSpPr>
          <p:spPr>
            <a:xfrm>
              <a:off x="1748176" y="7834590"/>
              <a:ext cx="732781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A1D29E90-EA91-B245-9A6F-B424F6D5FBFF}"/>
                </a:ext>
              </a:extLst>
            </p:cNvPr>
            <p:cNvSpPr txBox="1"/>
            <p:nvPr/>
          </p:nvSpPr>
          <p:spPr>
            <a:xfrm>
              <a:off x="1748175" y="5501630"/>
              <a:ext cx="73278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95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614A88-B98E-8B4C-A980-EA80ABB8DBD5}"/>
              </a:ext>
            </a:extLst>
          </p:cNvPr>
          <p:cNvGrpSpPr/>
          <p:nvPr/>
        </p:nvGrpSpPr>
        <p:grpSpPr>
          <a:xfrm>
            <a:off x="1495489" y="3485983"/>
            <a:ext cx="8503727" cy="9683349"/>
            <a:chOff x="3360812" y="4035678"/>
            <a:chExt cx="7382031" cy="8406053"/>
          </a:xfrm>
        </p:grpSpPr>
        <p:graphicFrame>
          <p:nvGraphicFramePr>
            <p:cNvPr id="34" name="Chart 21">
              <a:extLst>
                <a:ext uri="{FF2B5EF4-FFF2-40B4-BE49-F238E27FC236}">
                  <a16:creationId xmlns:a16="http://schemas.microsoft.com/office/drawing/2014/main" id="{BE073835-5B64-8743-9B5D-31B03A0B86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3891945"/>
                </p:ext>
              </p:extLst>
            </p:nvPr>
          </p:nvGraphicFramePr>
          <p:xfrm>
            <a:off x="3360812" y="4035678"/>
            <a:ext cx="7382031" cy="84060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732CB5-E083-5C49-BF85-AA3D1E158696}"/>
                </a:ext>
              </a:extLst>
            </p:cNvPr>
            <p:cNvSpPr/>
            <p:nvPr/>
          </p:nvSpPr>
          <p:spPr>
            <a:xfrm>
              <a:off x="3892853" y="5079731"/>
              <a:ext cx="6317948" cy="63179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1A2C40-A279-9441-AC89-1F0F34D433D9}"/>
              </a:ext>
            </a:extLst>
          </p:cNvPr>
          <p:cNvGrpSpPr/>
          <p:nvPr/>
        </p:nvGrpSpPr>
        <p:grpSpPr>
          <a:xfrm>
            <a:off x="2832616" y="6788745"/>
            <a:ext cx="2542324" cy="1254959"/>
            <a:chOff x="11845636" y="6858000"/>
            <a:chExt cx="2542324" cy="125495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72F04E-8238-0B4A-B76A-B54C23F8863C}"/>
                </a:ext>
              </a:extLst>
            </p:cNvPr>
            <p:cNvSpPr/>
            <p:nvPr/>
          </p:nvSpPr>
          <p:spPr>
            <a:xfrm>
              <a:off x="11845636" y="6858000"/>
              <a:ext cx="25423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x-none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45K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070AD1-9B6D-BA43-805A-C57E25C3C022}"/>
                </a:ext>
              </a:extLst>
            </p:cNvPr>
            <p:cNvSpPr txBox="1"/>
            <p:nvPr/>
          </p:nvSpPr>
          <p:spPr>
            <a:xfrm>
              <a:off x="11845636" y="7565886"/>
              <a:ext cx="2542323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Payments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0014A0-B4AC-9046-816D-B6C60C589243}"/>
              </a:ext>
            </a:extLst>
          </p:cNvPr>
          <p:cNvGrpSpPr/>
          <p:nvPr/>
        </p:nvGrpSpPr>
        <p:grpSpPr>
          <a:xfrm>
            <a:off x="2832616" y="8742236"/>
            <a:ext cx="2542324" cy="1254959"/>
            <a:chOff x="11845636" y="6858000"/>
            <a:chExt cx="2542324" cy="125495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ACBCF2-FD53-1947-889B-BF851C843805}"/>
                </a:ext>
              </a:extLst>
            </p:cNvPr>
            <p:cNvSpPr/>
            <p:nvPr/>
          </p:nvSpPr>
          <p:spPr>
            <a:xfrm>
              <a:off x="11845636" y="6858000"/>
              <a:ext cx="25423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x-none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+5000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C6D8B8-3F13-FE4F-A056-2BBD26E44B73}"/>
                </a:ext>
              </a:extLst>
            </p:cNvPr>
            <p:cNvSpPr txBox="1"/>
            <p:nvPr/>
          </p:nvSpPr>
          <p:spPr>
            <a:xfrm>
              <a:off x="11845636" y="7565886"/>
              <a:ext cx="2542323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Product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A5A6B9-CBDE-164C-A3A1-23B7554FAB61}"/>
              </a:ext>
            </a:extLst>
          </p:cNvPr>
          <p:cNvGrpSpPr/>
          <p:nvPr/>
        </p:nvGrpSpPr>
        <p:grpSpPr>
          <a:xfrm>
            <a:off x="6119762" y="6788745"/>
            <a:ext cx="2542324" cy="1254959"/>
            <a:chOff x="11845636" y="6858000"/>
            <a:chExt cx="2542324" cy="125495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CA0084-38AD-DB48-A5DE-833D22F40A23}"/>
                </a:ext>
              </a:extLst>
            </p:cNvPr>
            <p:cNvSpPr/>
            <p:nvPr/>
          </p:nvSpPr>
          <p:spPr>
            <a:xfrm>
              <a:off x="11845636" y="6858000"/>
              <a:ext cx="25423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x-none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12K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D845B6-C061-0D4F-8492-37B3DE61FA3B}"/>
                </a:ext>
              </a:extLst>
            </p:cNvPr>
            <p:cNvSpPr txBox="1"/>
            <p:nvPr/>
          </p:nvSpPr>
          <p:spPr>
            <a:xfrm>
              <a:off x="11845636" y="7565886"/>
              <a:ext cx="2542323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Transactions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C21AC7-E70A-C343-B35E-F58CBFDA18E5}"/>
              </a:ext>
            </a:extLst>
          </p:cNvPr>
          <p:cNvGrpSpPr/>
          <p:nvPr/>
        </p:nvGrpSpPr>
        <p:grpSpPr>
          <a:xfrm>
            <a:off x="6119762" y="8742236"/>
            <a:ext cx="2542324" cy="1254959"/>
            <a:chOff x="11845636" y="6858000"/>
            <a:chExt cx="2542324" cy="125495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38DCE4-F3AD-8B4F-BC7A-FC90ABDE8949}"/>
                </a:ext>
              </a:extLst>
            </p:cNvPr>
            <p:cNvSpPr/>
            <p:nvPr/>
          </p:nvSpPr>
          <p:spPr>
            <a:xfrm>
              <a:off x="11845636" y="6858000"/>
              <a:ext cx="25423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x-none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$725K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F97E72-0314-0E4A-8A62-6926F6293F0A}"/>
                </a:ext>
              </a:extLst>
            </p:cNvPr>
            <p:cNvSpPr txBox="1"/>
            <p:nvPr/>
          </p:nvSpPr>
          <p:spPr>
            <a:xfrm>
              <a:off x="11845636" y="7565886"/>
              <a:ext cx="2542323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Sales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06254-7E38-0048-8F10-FFBE84178019}"/>
              </a:ext>
            </a:extLst>
          </p:cNvPr>
          <p:cNvCxnSpPr/>
          <p:nvPr/>
        </p:nvCxnSpPr>
        <p:spPr>
          <a:xfrm>
            <a:off x="5747351" y="6601601"/>
            <a:ext cx="0" cy="34521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D1D725-258D-7644-B185-99B3CD7E25E2}"/>
              </a:ext>
            </a:extLst>
          </p:cNvPr>
          <p:cNvGrpSpPr/>
          <p:nvPr/>
        </p:nvGrpSpPr>
        <p:grpSpPr>
          <a:xfrm>
            <a:off x="10910357" y="4039111"/>
            <a:ext cx="12366603" cy="2943589"/>
            <a:chOff x="1748175" y="6275996"/>
            <a:chExt cx="12366603" cy="29435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25DBD7-EF51-7F4A-A4DA-C41C5F86256E}"/>
                </a:ext>
              </a:extLst>
            </p:cNvPr>
            <p:cNvSpPr txBox="1"/>
            <p:nvPr/>
          </p:nvSpPr>
          <p:spPr>
            <a:xfrm>
              <a:off x="1748176" y="7834590"/>
              <a:ext cx="12366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E278A6A9-078D-3C41-9F25-33578194A696}"/>
                </a:ext>
              </a:extLst>
            </p:cNvPr>
            <p:cNvSpPr txBox="1"/>
            <p:nvPr/>
          </p:nvSpPr>
          <p:spPr>
            <a:xfrm>
              <a:off x="1748175" y="6275996"/>
              <a:ext cx="73278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142F3715-9C61-6A49-9E69-82C7982F3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324592"/>
              </p:ext>
            </p:extLst>
          </p:nvPr>
        </p:nvGraphicFramePr>
        <p:xfrm>
          <a:off x="10910357" y="7650773"/>
          <a:ext cx="11981330" cy="5004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69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hart Placeholder 11">
            <a:extLst>
              <a:ext uri="{FF2B5EF4-FFF2-40B4-BE49-F238E27FC236}">
                <a16:creationId xmlns:a16="http://schemas.microsoft.com/office/drawing/2014/main" id="{115F65AC-E12F-9645-89D1-A4A7E2923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217414"/>
              </p:ext>
            </p:extLst>
          </p:nvPr>
        </p:nvGraphicFramePr>
        <p:xfrm>
          <a:off x="13379577" y="3102349"/>
          <a:ext cx="11668452" cy="814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3543E4A-E90E-5E46-8E88-B4B347FD23C4}"/>
              </a:ext>
            </a:extLst>
          </p:cNvPr>
          <p:cNvSpPr/>
          <p:nvPr/>
        </p:nvSpPr>
        <p:spPr>
          <a:xfrm flipH="1">
            <a:off x="9325589" y="0"/>
            <a:ext cx="5455415" cy="13716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2FB32-B837-C04D-9482-67562AEE3326}"/>
              </a:ext>
            </a:extLst>
          </p:cNvPr>
          <p:cNvGrpSpPr/>
          <p:nvPr/>
        </p:nvGrpSpPr>
        <p:grpSpPr>
          <a:xfrm>
            <a:off x="1700629" y="2074123"/>
            <a:ext cx="7015801" cy="9654839"/>
            <a:chOff x="1539738" y="1157026"/>
            <a:chExt cx="7015801" cy="965483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7C8E91-FAF9-3E41-8C47-2CE422E1A7A0}"/>
                </a:ext>
              </a:extLst>
            </p:cNvPr>
            <p:cNvGrpSpPr/>
            <p:nvPr/>
          </p:nvGrpSpPr>
          <p:grpSpPr>
            <a:xfrm>
              <a:off x="1539738" y="1157026"/>
              <a:ext cx="7015801" cy="3958216"/>
              <a:chOff x="6287584" y="1071658"/>
              <a:chExt cx="7015801" cy="3958216"/>
            </a:xfrm>
          </p:grpSpPr>
          <p:sp>
            <p:nvSpPr>
              <p:cNvPr id="41" name="CuadroTexto 350">
                <a:extLst>
                  <a:ext uri="{FF2B5EF4-FFF2-40B4-BE49-F238E27FC236}">
                    <a16:creationId xmlns:a16="http://schemas.microsoft.com/office/drawing/2014/main" id="{C9B0D814-C347-9841-BEFD-A7B298726593}"/>
                  </a:ext>
                </a:extLst>
              </p:cNvPr>
              <p:cNvSpPr txBox="1"/>
              <p:nvPr/>
            </p:nvSpPr>
            <p:spPr>
              <a:xfrm>
                <a:off x="6287584" y="1071658"/>
                <a:ext cx="670744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Chart Infographics</a:t>
                </a:r>
              </a:p>
            </p:txBody>
          </p:sp>
          <p:sp>
            <p:nvSpPr>
              <p:cNvPr id="42" name="CuadroTexto 351">
                <a:extLst>
                  <a:ext uri="{FF2B5EF4-FFF2-40B4-BE49-F238E27FC236}">
                    <a16:creationId xmlns:a16="http://schemas.microsoft.com/office/drawing/2014/main" id="{202913A6-E72F-9E4A-80A9-497ECCFA1D86}"/>
                  </a:ext>
                </a:extLst>
              </p:cNvPr>
              <p:cNvSpPr txBox="1"/>
              <p:nvPr/>
            </p:nvSpPr>
            <p:spPr>
              <a:xfrm>
                <a:off x="6340339" y="3716274"/>
                <a:ext cx="69630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cs typeface="Poppins Light" pitchFamily="2" charset="77"/>
                  </a:rPr>
                  <a:t>Is a great way to visualize information about users</a:t>
                </a:r>
              </a:p>
            </p:txBody>
          </p:sp>
          <p:sp>
            <p:nvSpPr>
              <p:cNvPr id="43" name="Rectangle 45">
                <a:extLst>
                  <a:ext uri="{FF2B5EF4-FFF2-40B4-BE49-F238E27FC236}">
                    <a16:creationId xmlns:a16="http://schemas.microsoft.com/office/drawing/2014/main" id="{FF878222-C871-7241-8239-C66762AA9B15}"/>
                  </a:ext>
                </a:extLst>
              </p:cNvPr>
              <p:cNvSpPr/>
              <p:nvPr/>
            </p:nvSpPr>
            <p:spPr>
              <a:xfrm>
                <a:off x="6427265" y="4991095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4B3CA4-31B0-B240-9EAD-D6A012938A90}"/>
                </a:ext>
              </a:extLst>
            </p:cNvPr>
            <p:cNvGrpSpPr/>
            <p:nvPr/>
          </p:nvGrpSpPr>
          <p:grpSpPr>
            <a:xfrm>
              <a:off x="1571835" y="5571528"/>
              <a:ext cx="5455416" cy="5240337"/>
              <a:chOff x="1748175" y="5535497"/>
              <a:chExt cx="5455416" cy="524033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9FEA09-A61F-624F-BCAE-9586544D3F88}"/>
                  </a:ext>
                </a:extLst>
              </p:cNvPr>
              <p:cNvSpPr txBox="1"/>
              <p:nvPr/>
            </p:nvSpPr>
            <p:spPr>
              <a:xfrm>
                <a:off x="1748175" y="7667291"/>
                <a:ext cx="545541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 There are people who have a significant number of followers in every business domain on social media. </a:t>
                </a:r>
              </a:p>
            </p:txBody>
          </p:sp>
          <p:sp>
            <p:nvSpPr>
              <p:cNvPr id="39" name="CuadroTexto 351">
                <a:extLst>
                  <a:ext uri="{FF2B5EF4-FFF2-40B4-BE49-F238E27FC236}">
                    <a16:creationId xmlns:a16="http://schemas.microsoft.com/office/drawing/2014/main" id="{DB729CFF-C5A3-A64E-8D2D-A780ED51764D}"/>
                  </a:ext>
                </a:extLst>
              </p:cNvPr>
              <p:cNvSpPr txBox="1"/>
              <p:nvPr/>
            </p:nvSpPr>
            <p:spPr>
              <a:xfrm>
                <a:off x="1748175" y="5535497"/>
                <a:ext cx="45274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  <p:sp>
        <p:nvSpPr>
          <p:cNvPr id="48" name="Oval 28">
            <a:extLst>
              <a:ext uri="{FF2B5EF4-FFF2-40B4-BE49-F238E27FC236}">
                <a16:creationId xmlns:a16="http://schemas.microsoft.com/office/drawing/2014/main" id="{722464BF-B6CB-654A-9F90-A5000615B318}"/>
              </a:ext>
            </a:extLst>
          </p:cNvPr>
          <p:cNvSpPr>
            <a:spLocks/>
          </p:cNvSpPr>
          <p:nvPr/>
        </p:nvSpPr>
        <p:spPr bwMode="auto">
          <a:xfrm>
            <a:off x="10007119" y="9452748"/>
            <a:ext cx="607645" cy="6076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AutoShape 29">
            <a:extLst>
              <a:ext uri="{FF2B5EF4-FFF2-40B4-BE49-F238E27FC236}">
                <a16:creationId xmlns:a16="http://schemas.microsoft.com/office/drawing/2014/main" id="{C3749993-8534-744F-95E1-D3B6EFDFDFE9}"/>
              </a:ext>
            </a:extLst>
          </p:cNvPr>
          <p:cNvSpPr>
            <a:spLocks/>
          </p:cNvSpPr>
          <p:nvPr/>
        </p:nvSpPr>
        <p:spPr bwMode="auto">
          <a:xfrm>
            <a:off x="10136281" y="9623006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ED42EE8E-B493-7846-9ABE-6620FE593220}"/>
              </a:ext>
            </a:extLst>
          </p:cNvPr>
          <p:cNvSpPr>
            <a:spLocks/>
          </p:cNvSpPr>
          <p:nvPr/>
        </p:nvSpPr>
        <p:spPr bwMode="auto">
          <a:xfrm>
            <a:off x="10004183" y="3697220"/>
            <a:ext cx="607647" cy="6076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AutoShape 19">
            <a:extLst>
              <a:ext uri="{FF2B5EF4-FFF2-40B4-BE49-F238E27FC236}">
                <a16:creationId xmlns:a16="http://schemas.microsoft.com/office/drawing/2014/main" id="{E19BC5A1-3843-F643-A7AF-055FE357E1E6}"/>
              </a:ext>
            </a:extLst>
          </p:cNvPr>
          <p:cNvSpPr>
            <a:spLocks/>
          </p:cNvSpPr>
          <p:nvPr/>
        </p:nvSpPr>
        <p:spPr bwMode="auto">
          <a:xfrm>
            <a:off x="10133344" y="3867478"/>
            <a:ext cx="349324" cy="267128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B9F39-1E39-454F-B31A-9651BDED2CBB}"/>
              </a:ext>
            </a:extLst>
          </p:cNvPr>
          <p:cNvSpPr txBox="1"/>
          <p:nvPr/>
        </p:nvSpPr>
        <p:spPr>
          <a:xfrm>
            <a:off x="10740994" y="3544996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A17874D1-5CFC-5543-B49B-2B255493F468}"/>
              </a:ext>
            </a:extLst>
          </p:cNvPr>
          <p:cNvSpPr>
            <a:spLocks/>
          </p:cNvSpPr>
          <p:nvPr/>
        </p:nvSpPr>
        <p:spPr bwMode="auto">
          <a:xfrm>
            <a:off x="10007119" y="6597328"/>
            <a:ext cx="607645" cy="6047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AutoShape 24">
            <a:extLst>
              <a:ext uri="{FF2B5EF4-FFF2-40B4-BE49-F238E27FC236}">
                <a16:creationId xmlns:a16="http://schemas.microsoft.com/office/drawing/2014/main" id="{688411F3-8903-7B4C-883C-982AF85FD5F4}"/>
              </a:ext>
            </a:extLst>
          </p:cNvPr>
          <p:cNvSpPr>
            <a:spLocks/>
          </p:cNvSpPr>
          <p:nvPr/>
        </p:nvSpPr>
        <p:spPr bwMode="auto">
          <a:xfrm>
            <a:off x="10136281" y="6767587"/>
            <a:ext cx="349322" cy="264194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4CEBE8-1584-3845-A840-A8915FCEECB1}"/>
              </a:ext>
            </a:extLst>
          </p:cNvPr>
          <p:cNvSpPr txBox="1"/>
          <p:nvPr/>
        </p:nvSpPr>
        <p:spPr>
          <a:xfrm>
            <a:off x="10740994" y="6442629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DF22B8-E6EE-3642-8CC9-2B0B91B94E14}"/>
              </a:ext>
            </a:extLst>
          </p:cNvPr>
          <p:cNvSpPr txBox="1"/>
          <p:nvPr/>
        </p:nvSpPr>
        <p:spPr>
          <a:xfrm>
            <a:off x="10740994" y="9305771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191BA2-CD9B-6540-BAF9-78605D95BD94}"/>
              </a:ext>
            </a:extLst>
          </p:cNvPr>
          <p:cNvSpPr/>
          <p:nvPr/>
        </p:nvSpPr>
        <p:spPr>
          <a:xfrm>
            <a:off x="17008925" y="4996071"/>
            <a:ext cx="4424923" cy="4355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3162F8D2-5FF2-494B-A593-CF88D43BD802}"/>
              </a:ext>
            </a:extLst>
          </p:cNvPr>
          <p:cNvSpPr>
            <a:spLocks/>
          </p:cNvSpPr>
          <p:nvPr/>
        </p:nvSpPr>
        <p:spPr bwMode="auto">
          <a:xfrm flipH="1">
            <a:off x="16375468" y="6614710"/>
            <a:ext cx="5684031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66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$672</a:t>
            </a:r>
            <a:endParaRPr lang="x-none" altLang="x-none" sz="66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7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0EEBA4-3B31-2048-B2C5-E6C90F0AD1A5}"/>
              </a:ext>
            </a:extLst>
          </p:cNvPr>
          <p:cNvGrpSpPr/>
          <p:nvPr/>
        </p:nvGrpSpPr>
        <p:grpSpPr>
          <a:xfrm>
            <a:off x="2871537" y="3973723"/>
            <a:ext cx="19058020" cy="5636824"/>
            <a:chOff x="2871537" y="3973723"/>
            <a:chExt cx="19058020" cy="572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68B427-5347-C749-A08B-CD81018BD608}"/>
                </a:ext>
              </a:extLst>
            </p:cNvPr>
            <p:cNvSpPr/>
            <p:nvPr/>
          </p:nvSpPr>
          <p:spPr>
            <a:xfrm>
              <a:off x="2871537" y="3973723"/>
              <a:ext cx="1764631" cy="5722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1E53E0-E197-6C49-9618-298343B599C9}"/>
                </a:ext>
              </a:extLst>
            </p:cNvPr>
            <p:cNvSpPr/>
            <p:nvPr/>
          </p:nvSpPr>
          <p:spPr>
            <a:xfrm>
              <a:off x="6304547" y="3973723"/>
              <a:ext cx="1764631" cy="5722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4A467F-8087-2F4B-974B-C2EEBE1D4ED1}"/>
                </a:ext>
              </a:extLst>
            </p:cNvPr>
            <p:cNvSpPr/>
            <p:nvPr/>
          </p:nvSpPr>
          <p:spPr>
            <a:xfrm>
              <a:off x="9785684" y="3973723"/>
              <a:ext cx="1764631" cy="5722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2C1BA-E26D-3048-AB0A-0E3DE6C88B11}"/>
                </a:ext>
              </a:extLst>
            </p:cNvPr>
            <p:cNvSpPr/>
            <p:nvPr/>
          </p:nvSpPr>
          <p:spPr>
            <a:xfrm>
              <a:off x="13250779" y="3973723"/>
              <a:ext cx="1764631" cy="5722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4FCF3A-7C37-C442-80DB-4B8453FCE3D5}"/>
                </a:ext>
              </a:extLst>
            </p:cNvPr>
            <p:cNvSpPr/>
            <p:nvPr/>
          </p:nvSpPr>
          <p:spPr>
            <a:xfrm>
              <a:off x="16699831" y="3973723"/>
              <a:ext cx="1764631" cy="5722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3DB252-8F4B-9443-9D28-A0322B441438}"/>
                </a:ext>
              </a:extLst>
            </p:cNvPr>
            <p:cNvSpPr/>
            <p:nvPr/>
          </p:nvSpPr>
          <p:spPr>
            <a:xfrm>
              <a:off x="20164926" y="3973723"/>
              <a:ext cx="1764631" cy="5722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9ADA2CC-2F14-A34E-8F40-ED6E90E86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145695"/>
              </p:ext>
            </p:extLst>
          </p:nvPr>
        </p:nvGraphicFramePr>
        <p:xfrm>
          <a:off x="1481453" y="3973723"/>
          <a:ext cx="21424268" cy="61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619AC68-8793-3649-B767-7A74F0A3B76E}"/>
              </a:ext>
            </a:extLst>
          </p:cNvPr>
          <p:cNvGrpSpPr/>
          <p:nvPr/>
        </p:nvGrpSpPr>
        <p:grpSpPr>
          <a:xfrm>
            <a:off x="1481453" y="10882020"/>
            <a:ext cx="4553587" cy="1508694"/>
            <a:chOff x="1481453" y="10882020"/>
            <a:chExt cx="4553587" cy="1508694"/>
          </a:xfrm>
        </p:grpSpPr>
        <p:grpSp>
          <p:nvGrpSpPr>
            <p:cNvPr id="15" name="Gráfico 229">
              <a:extLst>
                <a:ext uri="{FF2B5EF4-FFF2-40B4-BE49-F238E27FC236}">
                  <a16:creationId xmlns:a16="http://schemas.microsoft.com/office/drawing/2014/main" id="{8E29E13C-7626-224C-A8AF-B8AF504629C1}"/>
                </a:ext>
              </a:extLst>
            </p:cNvPr>
            <p:cNvGrpSpPr/>
            <p:nvPr/>
          </p:nvGrpSpPr>
          <p:grpSpPr>
            <a:xfrm>
              <a:off x="1592144" y="11626800"/>
              <a:ext cx="654197" cy="654197"/>
              <a:chOff x="5119693" y="5589008"/>
              <a:chExt cx="654197" cy="654197"/>
            </a:xfrm>
            <a:solidFill>
              <a:schemeClr val="accent1"/>
            </a:solidFill>
          </p:grpSpPr>
          <p:sp>
            <p:nvSpPr>
              <p:cNvPr id="16" name="Forma libre 427">
                <a:extLst>
                  <a:ext uri="{FF2B5EF4-FFF2-40B4-BE49-F238E27FC236}">
                    <a16:creationId xmlns:a16="http://schemas.microsoft.com/office/drawing/2014/main" id="{FE22311F-899B-B74C-A0F9-697CC0797754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7" name="Forma libre 428">
                <a:extLst>
                  <a:ext uri="{FF2B5EF4-FFF2-40B4-BE49-F238E27FC236}">
                    <a16:creationId xmlns:a16="http://schemas.microsoft.com/office/drawing/2014/main" id="{DDA825E6-2C4A-A74E-BB27-BDD065A18BD2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02EEC4-7F1E-1943-9193-2D71B6FF56C2}"/>
                </a:ext>
              </a:extLst>
            </p:cNvPr>
            <p:cNvSpPr txBox="1"/>
            <p:nvPr/>
          </p:nvSpPr>
          <p:spPr>
            <a:xfrm>
              <a:off x="2518662" y="11559717"/>
              <a:ext cx="35163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F92BF8-1857-A149-88D8-46248B967FBC}"/>
                </a:ext>
              </a:extLst>
            </p:cNvPr>
            <p:cNvSpPr txBox="1"/>
            <p:nvPr/>
          </p:nvSpPr>
          <p:spPr>
            <a:xfrm>
              <a:off x="1481453" y="10882020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FE157F-1AEC-B143-82F0-315795C6147D}"/>
              </a:ext>
            </a:extLst>
          </p:cNvPr>
          <p:cNvGrpSpPr/>
          <p:nvPr/>
        </p:nvGrpSpPr>
        <p:grpSpPr>
          <a:xfrm>
            <a:off x="6304810" y="10882020"/>
            <a:ext cx="4517744" cy="1508694"/>
            <a:chOff x="10456364" y="10748088"/>
            <a:chExt cx="4517744" cy="1508694"/>
          </a:xfrm>
        </p:grpSpPr>
        <p:grpSp>
          <p:nvGrpSpPr>
            <p:cNvPr id="21" name="Gráfico 282">
              <a:extLst>
                <a:ext uri="{FF2B5EF4-FFF2-40B4-BE49-F238E27FC236}">
                  <a16:creationId xmlns:a16="http://schemas.microsoft.com/office/drawing/2014/main" id="{BB785134-BEAD-FB46-BDDC-4F635F908061}"/>
                </a:ext>
              </a:extLst>
            </p:cNvPr>
            <p:cNvGrpSpPr/>
            <p:nvPr/>
          </p:nvGrpSpPr>
          <p:grpSpPr>
            <a:xfrm>
              <a:off x="10587009" y="11536512"/>
              <a:ext cx="597977" cy="597977"/>
              <a:chOff x="564780" y="239858"/>
              <a:chExt cx="597977" cy="597977"/>
            </a:xfrm>
            <a:solidFill>
              <a:schemeClr val="accent2"/>
            </a:solidFill>
          </p:grpSpPr>
          <p:sp>
            <p:nvSpPr>
              <p:cNvPr id="24" name="Forma libre 285">
                <a:extLst>
                  <a:ext uri="{FF2B5EF4-FFF2-40B4-BE49-F238E27FC236}">
                    <a16:creationId xmlns:a16="http://schemas.microsoft.com/office/drawing/2014/main" id="{37FFC24C-7BEC-7647-98B4-FBD3B21DADDF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286">
                <a:extLst>
                  <a:ext uri="{FF2B5EF4-FFF2-40B4-BE49-F238E27FC236}">
                    <a16:creationId xmlns:a16="http://schemas.microsoft.com/office/drawing/2014/main" id="{801BC56A-0BF6-FC48-AB00-3E26968ED00F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AFDC13-A37D-9E4F-9589-6FF1CC85A754}"/>
                </a:ext>
              </a:extLst>
            </p:cNvPr>
            <p:cNvSpPr txBox="1"/>
            <p:nvPr/>
          </p:nvSpPr>
          <p:spPr>
            <a:xfrm>
              <a:off x="11457729" y="11425785"/>
              <a:ext cx="35163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90D98C-A868-7243-AFDB-3D36FEB35BC6}"/>
                </a:ext>
              </a:extLst>
            </p:cNvPr>
            <p:cNvSpPr txBox="1"/>
            <p:nvPr/>
          </p:nvSpPr>
          <p:spPr>
            <a:xfrm>
              <a:off x="10456364" y="1074808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743714-D4EC-4A46-9666-778B02F1DFE8}"/>
              </a:ext>
            </a:extLst>
          </p:cNvPr>
          <p:cNvGrpSpPr/>
          <p:nvPr/>
        </p:nvGrpSpPr>
        <p:grpSpPr>
          <a:xfrm>
            <a:off x="11128167" y="10882020"/>
            <a:ext cx="4471193" cy="1508694"/>
            <a:chOff x="16479491" y="10882020"/>
            <a:chExt cx="4471193" cy="1508694"/>
          </a:xfrm>
        </p:grpSpPr>
        <p:sp>
          <p:nvSpPr>
            <p:cNvPr id="26" name="Gráfico 236">
              <a:extLst>
                <a:ext uri="{FF2B5EF4-FFF2-40B4-BE49-F238E27FC236}">
                  <a16:creationId xmlns:a16="http://schemas.microsoft.com/office/drawing/2014/main" id="{D3D715D2-D04C-084E-9999-FE19E9BA12ED}"/>
                </a:ext>
              </a:extLst>
            </p:cNvPr>
            <p:cNvSpPr/>
            <p:nvPr/>
          </p:nvSpPr>
          <p:spPr>
            <a:xfrm>
              <a:off x="16606485" y="11675557"/>
              <a:ext cx="536045" cy="584774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2253B8-6DE9-264D-8D9F-44CC706D71F5}"/>
                </a:ext>
              </a:extLst>
            </p:cNvPr>
            <p:cNvSpPr txBox="1"/>
            <p:nvPr/>
          </p:nvSpPr>
          <p:spPr>
            <a:xfrm>
              <a:off x="17434305" y="11559717"/>
              <a:ext cx="35163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2EB7C7-502C-4A4B-B420-9E6A9247DEE0}"/>
                </a:ext>
              </a:extLst>
            </p:cNvPr>
            <p:cNvSpPr txBox="1"/>
            <p:nvPr/>
          </p:nvSpPr>
          <p:spPr>
            <a:xfrm>
              <a:off x="16479491" y="10882020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BB12D6-45DD-2541-B58B-8C4A5816FE58}"/>
              </a:ext>
            </a:extLst>
          </p:cNvPr>
          <p:cNvSpPr txBox="1"/>
          <p:nvPr/>
        </p:nvSpPr>
        <p:spPr>
          <a:xfrm>
            <a:off x="16699831" y="10884169"/>
            <a:ext cx="548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2F2C6B-9C17-EA4E-94C8-9596CFFE181F}"/>
              </a:ext>
            </a:extLst>
          </p:cNvPr>
          <p:cNvSpPr/>
          <p:nvPr/>
        </p:nvSpPr>
        <p:spPr>
          <a:xfrm>
            <a:off x="5997749" y="6928415"/>
            <a:ext cx="954402" cy="954398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2D576-4BD9-884B-A701-E08F36439EEF}"/>
              </a:ext>
            </a:extLst>
          </p:cNvPr>
          <p:cNvSpPr/>
          <p:nvPr/>
        </p:nvSpPr>
        <p:spPr>
          <a:xfrm>
            <a:off x="12165403" y="4463513"/>
            <a:ext cx="490794" cy="490792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22215E-87FB-A442-BA5D-21F629AD8DD7}"/>
              </a:ext>
            </a:extLst>
          </p:cNvPr>
          <p:cNvSpPr/>
          <p:nvPr/>
        </p:nvSpPr>
        <p:spPr>
          <a:xfrm>
            <a:off x="17784371" y="6238902"/>
            <a:ext cx="1093564" cy="1093560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9EBC2F5C-D586-4043-8040-1891E9A28FEA}"/>
              </a:ext>
            </a:extLst>
          </p:cNvPr>
          <p:cNvSpPr/>
          <p:nvPr/>
        </p:nvSpPr>
        <p:spPr>
          <a:xfrm rot="18737519">
            <a:off x="13068046" y="3203361"/>
            <a:ext cx="6172001" cy="7555831"/>
          </a:xfrm>
          <a:prstGeom prst="trapezoid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Placeholder 11">
            <a:extLst>
              <a:ext uri="{FF2B5EF4-FFF2-40B4-BE49-F238E27FC236}">
                <a16:creationId xmlns:a16="http://schemas.microsoft.com/office/drawing/2014/main" id="{39B43C4C-1BB6-344B-8AF2-DAB491DDE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300322"/>
              </p:ext>
            </p:extLst>
          </p:nvPr>
        </p:nvGraphicFramePr>
        <p:xfrm>
          <a:off x="13282863" y="5635131"/>
          <a:ext cx="10671175" cy="744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Placeholder 11">
            <a:extLst>
              <a:ext uri="{FF2B5EF4-FFF2-40B4-BE49-F238E27FC236}">
                <a16:creationId xmlns:a16="http://schemas.microsoft.com/office/drawing/2014/main" id="{0623988C-3F5D-284E-9865-46611AF78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630797"/>
              </p:ext>
            </p:extLst>
          </p:nvPr>
        </p:nvGraphicFramePr>
        <p:xfrm>
          <a:off x="9917962" y="1853053"/>
          <a:ext cx="6729802" cy="469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A66A45D-A322-BC45-A3FB-02B6C12DAFD6}"/>
              </a:ext>
            </a:extLst>
          </p:cNvPr>
          <p:cNvGrpSpPr/>
          <p:nvPr/>
        </p:nvGrpSpPr>
        <p:grpSpPr>
          <a:xfrm>
            <a:off x="1700629" y="1676915"/>
            <a:ext cx="7015801" cy="3958216"/>
            <a:chOff x="6287584" y="1071658"/>
            <a:chExt cx="7015801" cy="3958216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5843E2B0-FC90-064E-ACD8-28629C31EEDD}"/>
                </a:ext>
              </a:extLst>
            </p:cNvPr>
            <p:cNvSpPr txBox="1"/>
            <p:nvPr/>
          </p:nvSpPr>
          <p:spPr>
            <a:xfrm>
              <a:off x="6287584" y="1071658"/>
              <a:ext cx="670744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EE831B65-9064-4B45-A9A3-A67FA676B238}"/>
                </a:ext>
              </a:extLst>
            </p:cNvPr>
            <p:cNvSpPr txBox="1"/>
            <p:nvPr/>
          </p:nvSpPr>
          <p:spPr>
            <a:xfrm>
              <a:off x="6340339" y="3716274"/>
              <a:ext cx="69630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4F33B000-4244-9345-98E5-602C1DDB0B6F}"/>
                </a:ext>
              </a:extLst>
            </p:cNvPr>
            <p:cNvSpPr/>
            <p:nvPr/>
          </p:nvSpPr>
          <p:spPr>
            <a:xfrm>
              <a:off x="6427265" y="4991095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FCBA20-F812-9745-AA16-B0878F3B13EB}"/>
              </a:ext>
            </a:extLst>
          </p:cNvPr>
          <p:cNvGrpSpPr/>
          <p:nvPr/>
        </p:nvGrpSpPr>
        <p:grpSpPr>
          <a:xfrm>
            <a:off x="1717526" y="7077822"/>
            <a:ext cx="8185236" cy="2361598"/>
            <a:chOff x="1748175" y="5535497"/>
            <a:chExt cx="5455416" cy="23615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E03DC8-D949-044D-96EF-7B0F34821B66}"/>
                </a:ext>
              </a:extLst>
            </p:cNvPr>
            <p:cNvSpPr txBox="1"/>
            <p:nvPr/>
          </p:nvSpPr>
          <p:spPr>
            <a:xfrm>
              <a:off x="1748175" y="6942988"/>
              <a:ext cx="5455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7855E27F-D6E3-7A42-B940-7504D33584D4}"/>
                </a:ext>
              </a:extLst>
            </p:cNvPr>
            <p:cNvSpPr txBox="1"/>
            <p:nvPr/>
          </p:nvSpPr>
          <p:spPr>
            <a:xfrm>
              <a:off x="1748175" y="5535497"/>
              <a:ext cx="45274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71141E4-D6E0-F84B-A4D7-A6F8F3F1A3B3}"/>
              </a:ext>
            </a:extLst>
          </p:cNvPr>
          <p:cNvGrpSpPr/>
          <p:nvPr/>
        </p:nvGrpSpPr>
        <p:grpSpPr>
          <a:xfrm>
            <a:off x="1728660" y="11241604"/>
            <a:ext cx="10464927" cy="797481"/>
            <a:chOff x="12893089" y="4176916"/>
            <a:chExt cx="9836467" cy="74958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52CCF6-F95E-5046-9A6D-0F18C8A89D15}"/>
                </a:ext>
              </a:extLst>
            </p:cNvPr>
            <p:cNvSpPr txBox="1"/>
            <p:nvPr/>
          </p:nvSpPr>
          <p:spPr>
            <a:xfrm>
              <a:off x="13668976" y="4285873"/>
              <a:ext cx="3180415" cy="54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Customer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F0972D-5024-2F48-99DE-39427BD17744}"/>
                </a:ext>
              </a:extLst>
            </p:cNvPr>
            <p:cNvSpPr txBox="1"/>
            <p:nvPr/>
          </p:nvSpPr>
          <p:spPr>
            <a:xfrm>
              <a:off x="17230510" y="4285873"/>
              <a:ext cx="3180415" cy="54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0130EC-795C-3A47-92A1-FA54AFB8D88B}"/>
                </a:ext>
              </a:extLst>
            </p:cNvPr>
            <p:cNvSpPr txBox="1"/>
            <p:nvPr/>
          </p:nvSpPr>
          <p:spPr>
            <a:xfrm>
              <a:off x="20456431" y="4285873"/>
              <a:ext cx="2273125" cy="54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2148840-4B8D-924B-9DE3-24D77E18F33C}"/>
                </a:ext>
              </a:extLst>
            </p:cNvPr>
            <p:cNvSpPr/>
            <p:nvPr/>
          </p:nvSpPr>
          <p:spPr>
            <a:xfrm>
              <a:off x="12893089" y="4176916"/>
              <a:ext cx="749589" cy="749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2939C0-6556-A149-9827-C88DDF8C016C}"/>
                </a:ext>
              </a:extLst>
            </p:cNvPr>
            <p:cNvSpPr/>
            <p:nvPr/>
          </p:nvSpPr>
          <p:spPr>
            <a:xfrm>
              <a:off x="19654382" y="4176916"/>
              <a:ext cx="749589" cy="7495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áfico 282">
              <a:extLst>
                <a:ext uri="{FF2B5EF4-FFF2-40B4-BE49-F238E27FC236}">
                  <a16:creationId xmlns:a16="http://schemas.microsoft.com/office/drawing/2014/main" id="{06BD5A7C-BCDB-454E-A0C4-F0A5D231B5D6}"/>
                </a:ext>
              </a:extLst>
            </p:cNvPr>
            <p:cNvGrpSpPr/>
            <p:nvPr/>
          </p:nvGrpSpPr>
          <p:grpSpPr>
            <a:xfrm>
              <a:off x="19913875" y="4435797"/>
              <a:ext cx="258197" cy="258196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64" name="Forma libre 285">
                <a:extLst>
                  <a:ext uri="{FF2B5EF4-FFF2-40B4-BE49-F238E27FC236}">
                    <a16:creationId xmlns:a16="http://schemas.microsoft.com/office/drawing/2014/main" id="{F672F1F3-A2E5-854A-BEA2-15A8F9E04EA7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286">
                <a:extLst>
                  <a:ext uri="{FF2B5EF4-FFF2-40B4-BE49-F238E27FC236}">
                    <a16:creationId xmlns:a16="http://schemas.microsoft.com/office/drawing/2014/main" id="{F9550956-3D87-054D-9BCA-F6F17F55670E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6" name="Gráfico 229">
              <a:extLst>
                <a:ext uri="{FF2B5EF4-FFF2-40B4-BE49-F238E27FC236}">
                  <a16:creationId xmlns:a16="http://schemas.microsoft.com/office/drawing/2014/main" id="{2F7CDE64-B99B-9D45-AB3E-D774609D172F}"/>
                </a:ext>
              </a:extLst>
            </p:cNvPr>
            <p:cNvGrpSpPr/>
            <p:nvPr/>
          </p:nvGrpSpPr>
          <p:grpSpPr>
            <a:xfrm>
              <a:off x="13128168" y="4407582"/>
              <a:ext cx="282472" cy="282471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60" name="Forma libre 427">
                <a:extLst>
                  <a:ext uri="{FF2B5EF4-FFF2-40B4-BE49-F238E27FC236}">
                    <a16:creationId xmlns:a16="http://schemas.microsoft.com/office/drawing/2014/main" id="{281468C2-7BB8-E24D-9CC1-FCB06C7ECEA7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428">
                <a:extLst>
                  <a:ext uri="{FF2B5EF4-FFF2-40B4-BE49-F238E27FC236}">
                    <a16:creationId xmlns:a16="http://schemas.microsoft.com/office/drawing/2014/main" id="{962A75C3-9214-5A47-A321-45192681EF61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57EB37-F653-3542-892D-51E3EA8182AE}"/>
                </a:ext>
              </a:extLst>
            </p:cNvPr>
            <p:cNvSpPr/>
            <p:nvPr/>
          </p:nvSpPr>
          <p:spPr>
            <a:xfrm>
              <a:off x="16434427" y="4176916"/>
              <a:ext cx="749589" cy="7495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Gráfico 236">
              <a:extLst>
                <a:ext uri="{FF2B5EF4-FFF2-40B4-BE49-F238E27FC236}">
                  <a16:creationId xmlns:a16="http://schemas.microsoft.com/office/drawing/2014/main" id="{5A749221-E8EA-7748-9ECC-BDA3277F36FC}"/>
                </a:ext>
              </a:extLst>
            </p:cNvPr>
            <p:cNvSpPr/>
            <p:nvPr/>
          </p:nvSpPr>
          <p:spPr>
            <a:xfrm>
              <a:off x="16681350" y="4416531"/>
              <a:ext cx="247829" cy="270358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658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64C863-3BEF-8B42-903E-AC57B759253D}"/>
              </a:ext>
            </a:extLst>
          </p:cNvPr>
          <p:cNvGrpSpPr/>
          <p:nvPr/>
        </p:nvGrpSpPr>
        <p:grpSpPr>
          <a:xfrm>
            <a:off x="1545366" y="4115635"/>
            <a:ext cx="21286919" cy="8301807"/>
            <a:chOff x="1550128" y="4060217"/>
            <a:chExt cx="21286919" cy="8301807"/>
          </a:xfrm>
        </p:grpSpPr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AD723696-8879-8146-88B9-F2D3E962F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08786023"/>
                </p:ext>
              </p:extLst>
            </p:nvPr>
          </p:nvGraphicFramePr>
          <p:xfrm>
            <a:off x="1550128" y="4233925"/>
            <a:ext cx="11753257" cy="8117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AA1F0E4-8295-544E-BF03-63C2CEABC784}"/>
                </a:ext>
              </a:extLst>
            </p:cNvPr>
            <p:cNvGrpSpPr/>
            <p:nvPr/>
          </p:nvGrpSpPr>
          <p:grpSpPr>
            <a:xfrm>
              <a:off x="14166272" y="4060217"/>
              <a:ext cx="8670775" cy="2335978"/>
              <a:chOff x="2097913" y="4590532"/>
              <a:chExt cx="8670775" cy="233597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A095D7-EDFF-6C4E-A24C-E0DE89D899C6}"/>
                  </a:ext>
                </a:extLst>
              </p:cNvPr>
              <p:cNvSpPr txBox="1"/>
              <p:nvPr/>
            </p:nvSpPr>
            <p:spPr>
              <a:xfrm>
                <a:off x="2165647" y="5106035"/>
                <a:ext cx="2877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 01</a:t>
                </a:r>
              </a:p>
            </p:txBody>
          </p:sp>
          <p:sp>
            <p:nvSpPr>
              <p:cNvPr id="40" name="Rectangle 13">
                <a:extLst>
                  <a:ext uri="{FF2B5EF4-FFF2-40B4-BE49-F238E27FC236}">
                    <a16:creationId xmlns:a16="http://schemas.microsoft.com/office/drawing/2014/main" id="{21CB9642-0FED-3540-B28B-95958F5ED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657" y="4590532"/>
                <a:ext cx="5684031" cy="1333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8000" b="1" baseline="0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$14,750</a:t>
                </a:r>
                <a:endParaRPr lang="x-none" altLang="x-none" sz="8000" b="1" baseline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7E42AE-45D5-7142-8553-73743B077441}"/>
                  </a:ext>
                </a:extLst>
              </p:cNvPr>
              <p:cNvSpPr txBox="1"/>
              <p:nvPr/>
            </p:nvSpPr>
            <p:spPr>
              <a:xfrm>
                <a:off x="2097913" y="5972403"/>
                <a:ext cx="86707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B7B91B-BDF3-8A43-8120-307AE127E571}"/>
                </a:ext>
              </a:extLst>
            </p:cNvPr>
            <p:cNvGrpSpPr/>
            <p:nvPr/>
          </p:nvGrpSpPr>
          <p:grpSpPr>
            <a:xfrm>
              <a:off x="14166272" y="7043131"/>
              <a:ext cx="8670775" cy="2335978"/>
              <a:chOff x="2097913" y="4590532"/>
              <a:chExt cx="8670775" cy="233597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AE58C-116B-3240-B46C-09F106621CDD}"/>
                  </a:ext>
                </a:extLst>
              </p:cNvPr>
              <p:cNvSpPr txBox="1"/>
              <p:nvPr/>
            </p:nvSpPr>
            <p:spPr>
              <a:xfrm>
                <a:off x="2165647" y="5106035"/>
                <a:ext cx="2877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 02</a:t>
                </a:r>
              </a:p>
            </p:txBody>
          </p:sp>
          <p:sp>
            <p:nvSpPr>
              <p:cNvPr id="47" name="Rectangle 13">
                <a:extLst>
                  <a:ext uri="{FF2B5EF4-FFF2-40B4-BE49-F238E27FC236}">
                    <a16:creationId xmlns:a16="http://schemas.microsoft.com/office/drawing/2014/main" id="{1B4B68AD-B0DE-B043-A727-F4518E4C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657" y="4590532"/>
                <a:ext cx="5684031" cy="1333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8000" b="1" baseline="0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$56,924</a:t>
                </a:r>
                <a:endParaRPr lang="x-none" altLang="x-none" sz="8000" b="1" baseline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121E12-8771-A04E-BC23-0464DD3EE51B}"/>
                  </a:ext>
                </a:extLst>
              </p:cNvPr>
              <p:cNvSpPr txBox="1"/>
              <p:nvPr/>
            </p:nvSpPr>
            <p:spPr>
              <a:xfrm>
                <a:off x="2097913" y="5972403"/>
                <a:ext cx="86707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8D0ECDD-DBDC-E84E-B5C9-DB5FC0854B0B}"/>
                </a:ext>
              </a:extLst>
            </p:cNvPr>
            <p:cNvGrpSpPr/>
            <p:nvPr/>
          </p:nvGrpSpPr>
          <p:grpSpPr>
            <a:xfrm>
              <a:off x="14166272" y="10026046"/>
              <a:ext cx="8670775" cy="2335978"/>
              <a:chOff x="2097913" y="4590532"/>
              <a:chExt cx="8670775" cy="233597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BB55AD-DA9C-FB4E-AFD7-67125D486CD6}"/>
                  </a:ext>
                </a:extLst>
              </p:cNvPr>
              <p:cNvSpPr txBox="1"/>
              <p:nvPr/>
            </p:nvSpPr>
            <p:spPr>
              <a:xfrm>
                <a:off x="2165647" y="5106035"/>
                <a:ext cx="2877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 03</a:t>
                </a:r>
              </a:p>
            </p:txBody>
          </p:sp>
          <p:sp>
            <p:nvSpPr>
              <p:cNvPr id="51" name="Rectangle 13">
                <a:extLst>
                  <a:ext uri="{FF2B5EF4-FFF2-40B4-BE49-F238E27FC236}">
                    <a16:creationId xmlns:a16="http://schemas.microsoft.com/office/drawing/2014/main" id="{FC6633B0-9ACE-5549-A664-170B416A6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657" y="4590532"/>
                <a:ext cx="5684031" cy="1333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8000" b="1" baseline="0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$76,257</a:t>
                </a:r>
                <a:endParaRPr lang="x-none" altLang="x-none" sz="8000" b="1" baseline="0">
                  <a:solidFill>
                    <a:schemeClr val="accent3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200B08-50B6-1A46-AC52-E1878B924EDB}"/>
                  </a:ext>
                </a:extLst>
              </p:cNvPr>
              <p:cNvSpPr txBox="1"/>
              <p:nvPr/>
            </p:nvSpPr>
            <p:spPr>
              <a:xfrm>
                <a:off x="2097913" y="5972403"/>
                <a:ext cx="86707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419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2CA9D9-F325-9D4A-A7B1-AAAAE6377C20}"/>
              </a:ext>
            </a:extLst>
          </p:cNvPr>
          <p:cNvGrpSpPr/>
          <p:nvPr/>
        </p:nvGrpSpPr>
        <p:grpSpPr>
          <a:xfrm>
            <a:off x="9725891" y="1856538"/>
            <a:ext cx="15318224" cy="10690018"/>
            <a:chOff x="13379577" y="3102349"/>
            <a:chExt cx="11668452" cy="8142978"/>
          </a:xfrm>
        </p:grpSpPr>
        <p:graphicFrame>
          <p:nvGraphicFramePr>
            <p:cNvPr id="20" name="Chart Placeholder 11">
              <a:extLst>
                <a:ext uri="{FF2B5EF4-FFF2-40B4-BE49-F238E27FC236}">
                  <a16:creationId xmlns:a16="http://schemas.microsoft.com/office/drawing/2014/main" id="{209E8EFA-29E1-B84B-8409-FAA2721A77D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1281168"/>
                </p:ext>
              </p:extLst>
            </p:nvPr>
          </p:nvGraphicFramePr>
          <p:xfrm>
            <a:off x="13379577" y="3102349"/>
            <a:ext cx="11668452" cy="81429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EC13295-85ED-4C4F-AF5E-3738BBF2453C}"/>
                </a:ext>
              </a:extLst>
            </p:cNvPr>
            <p:cNvSpPr/>
            <p:nvPr/>
          </p:nvSpPr>
          <p:spPr>
            <a:xfrm>
              <a:off x="17739060" y="5714755"/>
              <a:ext cx="2964658" cy="2918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3C16599-55C2-1241-826A-E567992A1E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375468" y="6970650"/>
              <a:ext cx="5684031" cy="406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8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2020</a:t>
              </a:r>
              <a:endParaRPr lang="x-none" altLang="x-none" sz="28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F16D05A-9EA8-3E4F-A6E2-CFCD3D7C2810}"/>
              </a:ext>
            </a:extLst>
          </p:cNvPr>
          <p:cNvGrpSpPr/>
          <p:nvPr/>
        </p:nvGrpSpPr>
        <p:grpSpPr>
          <a:xfrm>
            <a:off x="1700629" y="3150736"/>
            <a:ext cx="9798644" cy="2752957"/>
            <a:chOff x="1700629" y="1676915"/>
            <a:chExt cx="9798644" cy="2752957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B409CF6C-3161-D743-92BC-84ACFB00E164}"/>
                </a:ext>
              </a:extLst>
            </p:cNvPr>
            <p:cNvSpPr txBox="1"/>
            <p:nvPr/>
          </p:nvSpPr>
          <p:spPr>
            <a:xfrm>
              <a:off x="1700629" y="1676915"/>
              <a:ext cx="979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904BAA82-7FB0-C948-855F-E39B28800936}"/>
                </a:ext>
              </a:extLst>
            </p:cNvPr>
            <p:cNvSpPr txBox="1"/>
            <p:nvPr/>
          </p:nvSpPr>
          <p:spPr>
            <a:xfrm>
              <a:off x="1753384" y="3116272"/>
              <a:ext cx="69630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7118AC0A-5891-C845-9513-C0E75DB10D4E}"/>
                </a:ext>
              </a:extLst>
            </p:cNvPr>
            <p:cNvSpPr/>
            <p:nvPr/>
          </p:nvSpPr>
          <p:spPr>
            <a:xfrm>
              <a:off x="1840310" y="4391093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CF02CA-B00C-334A-B65B-79EFB5942FAD}"/>
              </a:ext>
            </a:extLst>
          </p:cNvPr>
          <p:cNvGrpSpPr/>
          <p:nvPr/>
        </p:nvGrpSpPr>
        <p:grpSpPr>
          <a:xfrm>
            <a:off x="1728660" y="10321962"/>
            <a:ext cx="10464927" cy="797481"/>
            <a:chOff x="12893089" y="4176916"/>
            <a:chExt cx="9836467" cy="7495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4911B2-E9F3-0246-8432-B77E9666ABC0}"/>
                </a:ext>
              </a:extLst>
            </p:cNvPr>
            <p:cNvSpPr txBox="1"/>
            <p:nvPr/>
          </p:nvSpPr>
          <p:spPr>
            <a:xfrm>
              <a:off x="13668976" y="4285873"/>
              <a:ext cx="3180415" cy="54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Customer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82D0A-D437-6A46-B428-8CA34E762429}"/>
                </a:ext>
              </a:extLst>
            </p:cNvPr>
            <p:cNvSpPr txBox="1"/>
            <p:nvPr/>
          </p:nvSpPr>
          <p:spPr>
            <a:xfrm>
              <a:off x="17230510" y="4285873"/>
              <a:ext cx="3180415" cy="54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471320-FDC7-D64C-95D7-71D01B43785C}"/>
                </a:ext>
              </a:extLst>
            </p:cNvPr>
            <p:cNvSpPr txBox="1"/>
            <p:nvPr/>
          </p:nvSpPr>
          <p:spPr>
            <a:xfrm>
              <a:off x="20456431" y="4285873"/>
              <a:ext cx="2273125" cy="54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2856C0-B46E-B543-979D-4C0B2B02D557}"/>
                </a:ext>
              </a:extLst>
            </p:cNvPr>
            <p:cNvSpPr/>
            <p:nvPr/>
          </p:nvSpPr>
          <p:spPr>
            <a:xfrm>
              <a:off x="12893089" y="4176916"/>
              <a:ext cx="749589" cy="749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97A53E-66D4-9846-B01E-348CD7B284FB}"/>
                </a:ext>
              </a:extLst>
            </p:cNvPr>
            <p:cNvSpPr/>
            <p:nvPr/>
          </p:nvSpPr>
          <p:spPr>
            <a:xfrm>
              <a:off x="19654382" y="4176916"/>
              <a:ext cx="749589" cy="7495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áfico 282">
              <a:extLst>
                <a:ext uri="{FF2B5EF4-FFF2-40B4-BE49-F238E27FC236}">
                  <a16:creationId xmlns:a16="http://schemas.microsoft.com/office/drawing/2014/main" id="{A3B02D24-090F-5748-A0A4-F910A7214831}"/>
                </a:ext>
              </a:extLst>
            </p:cNvPr>
            <p:cNvGrpSpPr/>
            <p:nvPr/>
          </p:nvGrpSpPr>
          <p:grpSpPr>
            <a:xfrm>
              <a:off x="19913875" y="4435797"/>
              <a:ext cx="258197" cy="258196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59" name="Forma libre 285">
                <a:extLst>
                  <a:ext uri="{FF2B5EF4-FFF2-40B4-BE49-F238E27FC236}">
                    <a16:creationId xmlns:a16="http://schemas.microsoft.com/office/drawing/2014/main" id="{53DD0920-BCD5-7640-93DA-0C556A72E5C0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286">
                <a:extLst>
                  <a:ext uri="{FF2B5EF4-FFF2-40B4-BE49-F238E27FC236}">
                    <a16:creationId xmlns:a16="http://schemas.microsoft.com/office/drawing/2014/main" id="{F5B2BEDB-114B-034D-AA77-E2A2C6BA13EF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4" name="Gráfico 229">
              <a:extLst>
                <a:ext uri="{FF2B5EF4-FFF2-40B4-BE49-F238E27FC236}">
                  <a16:creationId xmlns:a16="http://schemas.microsoft.com/office/drawing/2014/main" id="{00D65634-623B-D84B-AD32-9B87637BFB85}"/>
                </a:ext>
              </a:extLst>
            </p:cNvPr>
            <p:cNvGrpSpPr/>
            <p:nvPr/>
          </p:nvGrpSpPr>
          <p:grpSpPr>
            <a:xfrm>
              <a:off x="13128168" y="4407582"/>
              <a:ext cx="282472" cy="282471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57" name="Forma libre 427">
                <a:extLst>
                  <a:ext uri="{FF2B5EF4-FFF2-40B4-BE49-F238E27FC236}">
                    <a16:creationId xmlns:a16="http://schemas.microsoft.com/office/drawing/2014/main" id="{478AF720-894C-C041-8EC6-FA93006D9396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428">
                <a:extLst>
                  <a:ext uri="{FF2B5EF4-FFF2-40B4-BE49-F238E27FC236}">
                    <a16:creationId xmlns:a16="http://schemas.microsoft.com/office/drawing/2014/main" id="{7D5FA560-852E-3A42-AE55-E380C3838390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5566F0-5BD1-1844-B6BB-6B30A028D04B}"/>
                </a:ext>
              </a:extLst>
            </p:cNvPr>
            <p:cNvSpPr/>
            <p:nvPr/>
          </p:nvSpPr>
          <p:spPr>
            <a:xfrm>
              <a:off x="16434427" y="4176916"/>
              <a:ext cx="749589" cy="7495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Gráfico 236">
              <a:extLst>
                <a:ext uri="{FF2B5EF4-FFF2-40B4-BE49-F238E27FC236}">
                  <a16:creationId xmlns:a16="http://schemas.microsoft.com/office/drawing/2014/main" id="{1C5833DE-D58A-8E4B-B49D-BD6919A25DA0}"/>
                </a:ext>
              </a:extLst>
            </p:cNvPr>
            <p:cNvSpPr/>
            <p:nvPr/>
          </p:nvSpPr>
          <p:spPr>
            <a:xfrm>
              <a:off x="16681350" y="4416531"/>
              <a:ext cx="247829" cy="270358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6607FE3-A1C2-E844-B163-45B9F7C8E7C5}"/>
              </a:ext>
            </a:extLst>
          </p:cNvPr>
          <p:cNvSpPr txBox="1"/>
          <p:nvPr/>
        </p:nvSpPr>
        <p:spPr>
          <a:xfrm>
            <a:off x="1753384" y="6988195"/>
            <a:ext cx="8360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 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296322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3">
            <a:extLst>
              <a:ext uri="{FF2B5EF4-FFF2-40B4-BE49-F238E27FC236}">
                <a16:creationId xmlns:a16="http://schemas.microsoft.com/office/drawing/2014/main" id="{5FBB6269-9EFC-B34F-A4C4-582AAF9D3AFD}"/>
              </a:ext>
            </a:extLst>
          </p:cNvPr>
          <p:cNvSpPr>
            <a:spLocks/>
          </p:cNvSpPr>
          <p:nvPr/>
        </p:nvSpPr>
        <p:spPr bwMode="auto">
          <a:xfrm>
            <a:off x="2691563" y="4242673"/>
            <a:ext cx="5506899" cy="5506899"/>
          </a:xfrm>
          <a:prstGeom prst="ellipse">
            <a:avLst/>
          </a:prstGeom>
          <a:solidFill>
            <a:srgbClr val="F1F1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43F583CE-3CB9-0346-9971-F216122CF613}"/>
              </a:ext>
            </a:extLst>
          </p:cNvPr>
          <p:cNvSpPr>
            <a:spLocks/>
          </p:cNvSpPr>
          <p:nvPr/>
        </p:nvSpPr>
        <p:spPr bwMode="auto">
          <a:xfrm>
            <a:off x="2778085" y="4329195"/>
            <a:ext cx="5333854" cy="533385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5B44D312-EDAE-964E-9769-4D8DF066C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48935"/>
              </p:ext>
            </p:extLst>
          </p:nvPr>
        </p:nvGraphicFramePr>
        <p:xfrm>
          <a:off x="2531656" y="4082760"/>
          <a:ext cx="5827044" cy="5827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Oval 9">
            <a:extLst>
              <a:ext uri="{FF2B5EF4-FFF2-40B4-BE49-F238E27FC236}">
                <a16:creationId xmlns:a16="http://schemas.microsoft.com/office/drawing/2014/main" id="{F844D08A-B8DA-D54B-8FC5-E61F43A91E15}"/>
              </a:ext>
            </a:extLst>
          </p:cNvPr>
          <p:cNvSpPr>
            <a:spLocks/>
          </p:cNvSpPr>
          <p:nvPr/>
        </p:nvSpPr>
        <p:spPr bwMode="auto">
          <a:xfrm>
            <a:off x="3259896" y="4811007"/>
            <a:ext cx="4370232" cy="437023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7A2B1508-6F1C-9549-ACF9-E9765FD8A697}"/>
              </a:ext>
            </a:extLst>
          </p:cNvPr>
          <p:cNvSpPr>
            <a:spLocks/>
          </p:cNvSpPr>
          <p:nvPr/>
        </p:nvSpPr>
        <p:spPr bwMode="auto">
          <a:xfrm>
            <a:off x="3417672" y="4968783"/>
            <a:ext cx="4054679" cy="4054680"/>
          </a:xfrm>
          <a:prstGeom prst="ellipse">
            <a:avLst/>
          </a:prstGeom>
          <a:solidFill>
            <a:srgbClr val="F1F1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812DAE08-382B-CC4C-B0F9-9A3A45D2D96B}"/>
              </a:ext>
            </a:extLst>
          </p:cNvPr>
          <p:cNvSpPr>
            <a:spLocks/>
          </p:cNvSpPr>
          <p:nvPr/>
        </p:nvSpPr>
        <p:spPr bwMode="auto">
          <a:xfrm>
            <a:off x="3510981" y="5062091"/>
            <a:ext cx="3868062" cy="38680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F2A63E3-8A77-E148-A1FB-5A28B3116622}"/>
              </a:ext>
            </a:extLst>
          </p:cNvPr>
          <p:cNvSpPr>
            <a:spLocks/>
          </p:cNvSpPr>
          <p:nvPr/>
        </p:nvSpPr>
        <p:spPr bwMode="auto">
          <a:xfrm>
            <a:off x="4469112" y="8948766"/>
            <a:ext cx="560088" cy="560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 algn="ctr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2D7248-AFF6-D846-9CEC-A3D7271B9F2F}"/>
              </a:ext>
            </a:extLst>
          </p:cNvPr>
          <p:cNvGrpSpPr/>
          <p:nvPr/>
        </p:nvGrpSpPr>
        <p:grpSpPr>
          <a:xfrm>
            <a:off x="9275304" y="4082760"/>
            <a:ext cx="5827044" cy="5827418"/>
            <a:chOff x="9275304" y="4155912"/>
            <a:chExt cx="5827044" cy="5827418"/>
          </a:xfrm>
        </p:grpSpPr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A6F96D3A-B81D-014B-9833-D5C7B7C4B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5211" y="4315825"/>
              <a:ext cx="5506899" cy="5506899"/>
            </a:xfrm>
            <a:prstGeom prst="ellipse">
              <a:avLst/>
            </a:prstGeom>
            <a:solidFill>
              <a:srgbClr val="F1F1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F55C42-8949-6049-8811-50F828B9C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33" y="4402347"/>
              <a:ext cx="5333854" cy="53338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graphicFrame>
          <p:nvGraphicFramePr>
            <p:cNvPr id="35" name="Object 8">
              <a:extLst>
                <a:ext uri="{FF2B5EF4-FFF2-40B4-BE49-F238E27FC236}">
                  <a16:creationId xmlns:a16="http://schemas.microsoft.com/office/drawing/2014/main" id="{C86C8932-B36D-F14F-BD14-C8C5A2A243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296606"/>
                </p:ext>
              </p:extLst>
            </p:nvPr>
          </p:nvGraphicFramePr>
          <p:xfrm>
            <a:off x="9275304" y="4155912"/>
            <a:ext cx="5827044" cy="58274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6A36064B-D581-FE4C-A79F-1E65EED83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3544" y="4884159"/>
              <a:ext cx="4370232" cy="43702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2178D965-67B0-0F41-999F-4397B1E3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20" y="5041935"/>
              <a:ext cx="4054679" cy="4054680"/>
            </a:xfrm>
            <a:prstGeom prst="ellipse">
              <a:avLst/>
            </a:prstGeom>
            <a:solidFill>
              <a:srgbClr val="F1F1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383E342E-0C52-8B4A-8432-0F24CC10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629" y="5135243"/>
              <a:ext cx="3868062" cy="3868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72683A34-49C9-EA46-BE4C-46B9D2475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7112" y="6425557"/>
              <a:ext cx="560088" cy="56012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185704-77F5-044E-A75C-50A77F41CB6F}"/>
              </a:ext>
            </a:extLst>
          </p:cNvPr>
          <p:cNvGrpSpPr/>
          <p:nvPr/>
        </p:nvGrpSpPr>
        <p:grpSpPr>
          <a:xfrm>
            <a:off x="16018952" y="4082760"/>
            <a:ext cx="5827044" cy="5827418"/>
            <a:chOff x="9275304" y="4155912"/>
            <a:chExt cx="5827044" cy="5827418"/>
          </a:xfrm>
        </p:grpSpPr>
        <p:sp>
          <p:nvSpPr>
            <p:cNvPr id="57" name="Oval 3">
              <a:extLst>
                <a:ext uri="{FF2B5EF4-FFF2-40B4-BE49-F238E27FC236}">
                  <a16:creationId xmlns:a16="http://schemas.microsoft.com/office/drawing/2014/main" id="{3FB0C06C-5620-6148-BE46-B7AD9486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5211" y="4315825"/>
              <a:ext cx="5506899" cy="5506899"/>
            </a:xfrm>
            <a:prstGeom prst="ellipse">
              <a:avLst/>
            </a:prstGeom>
            <a:solidFill>
              <a:srgbClr val="F1F1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830590B5-C0F6-D447-A104-F9016E2B0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33" y="4402347"/>
              <a:ext cx="5333854" cy="53338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graphicFrame>
          <p:nvGraphicFramePr>
            <p:cNvPr id="59" name="Object 8">
              <a:extLst>
                <a:ext uri="{FF2B5EF4-FFF2-40B4-BE49-F238E27FC236}">
                  <a16:creationId xmlns:a16="http://schemas.microsoft.com/office/drawing/2014/main" id="{2C8D1090-6DF2-614E-9AF7-FDD8B35745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4182915"/>
                </p:ext>
              </p:extLst>
            </p:nvPr>
          </p:nvGraphicFramePr>
          <p:xfrm>
            <a:off x="9275304" y="4155912"/>
            <a:ext cx="5827044" cy="58274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14AF5A41-752A-A44D-83AF-CD8A6BDB6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3544" y="4884159"/>
              <a:ext cx="4370232" cy="43702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1" name="Oval 10">
              <a:extLst>
                <a:ext uri="{FF2B5EF4-FFF2-40B4-BE49-F238E27FC236}">
                  <a16:creationId xmlns:a16="http://schemas.microsoft.com/office/drawing/2014/main" id="{7895EC36-D2E6-D84D-96F5-041976144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20" y="5041935"/>
              <a:ext cx="4054679" cy="4054680"/>
            </a:xfrm>
            <a:prstGeom prst="ellipse">
              <a:avLst/>
            </a:prstGeom>
            <a:solidFill>
              <a:srgbClr val="F1F1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2" name="Oval 11">
              <a:extLst>
                <a:ext uri="{FF2B5EF4-FFF2-40B4-BE49-F238E27FC236}">
                  <a16:creationId xmlns:a16="http://schemas.microsoft.com/office/drawing/2014/main" id="{9B2E29FC-2C64-1C4C-8073-E01CFB5AD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629" y="5135243"/>
              <a:ext cx="3868062" cy="3868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3" name="Oval 13">
              <a:extLst>
                <a:ext uri="{FF2B5EF4-FFF2-40B4-BE49-F238E27FC236}">
                  <a16:creationId xmlns:a16="http://schemas.microsoft.com/office/drawing/2014/main" id="{639A0ADD-66C3-7641-A35C-8530133C1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6004" y="8421093"/>
              <a:ext cx="560088" cy="5601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 algn="ctr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endParaRPr lang="en-US" altLang="en-US" sz="3200" b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7CC96D-0C1C-0247-850E-B6DB627F6F39}"/>
              </a:ext>
            </a:extLst>
          </p:cNvPr>
          <p:cNvGrpSpPr/>
          <p:nvPr/>
        </p:nvGrpSpPr>
        <p:grpSpPr>
          <a:xfrm>
            <a:off x="4303056" y="5885381"/>
            <a:ext cx="2418398" cy="2282072"/>
            <a:chOff x="3609743" y="6494883"/>
            <a:chExt cx="2418398" cy="2282072"/>
          </a:xfrm>
        </p:grpSpPr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B9A29B49-486B-8E4F-814B-2CF4483FF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6494883"/>
              <a:ext cx="2418398" cy="121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01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69" name="Rectangle 26">
              <a:extLst>
                <a:ext uri="{FF2B5EF4-FFF2-40B4-BE49-F238E27FC236}">
                  <a16:creationId xmlns:a16="http://schemas.microsoft.com/office/drawing/2014/main" id="{ED6C66E9-84D7-5642-9612-31B1E747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7658700"/>
              <a:ext cx="2418398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9FABEC2-00B9-BA4F-A3C4-0FD0279FD6E5}"/>
              </a:ext>
            </a:extLst>
          </p:cNvPr>
          <p:cNvGrpSpPr/>
          <p:nvPr/>
        </p:nvGrpSpPr>
        <p:grpSpPr>
          <a:xfrm>
            <a:off x="10987085" y="5885381"/>
            <a:ext cx="2418398" cy="2282072"/>
            <a:chOff x="3609743" y="6494883"/>
            <a:chExt cx="2418398" cy="2282072"/>
          </a:xfrm>
        </p:grpSpPr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1DFA3F47-18C2-8F46-8299-216E1E1E5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6494883"/>
              <a:ext cx="2418398" cy="121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02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2" name="Rectangle 26">
              <a:extLst>
                <a:ext uri="{FF2B5EF4-FFF2-40B4-BE49-F238E27FC236}">
                  <a16:creationId xmlns:a16="http://schemas.microsoft.com/office/drawing/2014/main" id="{6CD46EC3-95E7-1440-8539-54E70C330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7658700"/>
              <a:ext cx="2418398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25%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37EDDB3-3073-F64A-8DD1-49E8AB0CF51C}"/>
              </a:ext>
            </a:extLst>
          </p:cNvPr>
          <p:cNvGrpSpPr/>
          <p:nvPr/>
        </p:nvGrpSpPr>
        <p:grpSpPr>
          <a:xfrm>
            <a:off x="17723108" y="5885381"/>
            <a:ext cx="2418398" cy="2282072"/>
            <a:chOff x="3609743" y="6494883"/>
            <a:chExt cx="2418398" cy="2282072"/>
          </a:xfrm>
        </p:grpSpPr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177CA64D-B797-2740-B544-6C9D7620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6494883"/>
              <a:ext cx="2418398" cy="121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03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5" name="Rectangle 26">
              <a:extLst>
                <a:ext uri="{FF2B5EF4-FFF2-40B4-BE49-F238E27FC236}">
                  <a16:creationId xmlns:a16="http://schemas.microsoft.com/office/drawing/2014/main" id="{96B809AA-D5E2-D94E-900D-1763E709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7658700"/>
              <a:ext cx="2418398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40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045F9A-A790-3742-AB54-45CE917285EC}"/>
              </a:ext>
            </a:extLst>
          </p:cNvPr>
          <p:cNvGrpSpPr/>
          <p:nvPr/>
        </p:nvGrpSpPr>
        <p:grpSpPr>
          <a:xfrm>
            <a:off x="2411764" y="10125600"/>
            <a:ext cx="6066494" cy="2381366"/>
            <a:chOff x="2411764" y="10418208"/>
            <a:chExt cx="6066494" cy="238136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7CBC36E2-57B5-A145-987D-7EB8B74C0C81}"/>
                </a:ext>
              </a:extLst>
            </p:cNvPr>
            <p:cNvSpPr/>
            <p:nvPr/>
          </p:nvSpPr>
          <p:spPr>
            <a:xfrm>
              <a:off x="2411764" y="10418208"/>
              <a:ext cx="6066494" cy="23813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58B1AD-734B-2445-A58D-AA75FDDD5897}"/>
                </a:ext>
              </a:extLst>
            </p:cNvPr>
            <p:cNvGrpSpPr/>
            <p:nvPr/>
          </p:nvGrpSpPr>
          <p:grpSpPr>
            <a:xfrm>
              <a:off x="2830531" y="10806620"/>
              <a:ext cx="5228959" cy="1600438"/>
              <a:chOff x="13165367" y="4737985"/>
              <a:chExt cx="5228959" cy="160043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7EA1D1-1BB6-6D4B-B9E8-A499A106377F}"/>
                  </a:ext>
                </a:extLst>
              </p:cNvPr>
              <p:cNvSpPr txBox="1"/>
              <p:nvPr/>
            </p:nvSpPr>
            <p:spPr>
              <a:xfrm>
                <a:off x="13165368" y="5384316"/>
                <a:ext cx="52289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79506B1-28F4-9F4C-99F3-3996A9DD3E5E}"/>
                  </a:ext>
                </a:extLst>
              </p:cNvPr>
              <p:cNvSpPr txBox="1"/>
              <p:nvPr/>
            </p:nvSpPr>
            <p:spPr>
              <a:xfrm>
                <a:off x="13165367" y="4737985"/>
                <a:ext cx="5228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F6BE902-8C2E-9749-B890-5041A54843C6}"/>
              </a:ext>
            </a:extLst>
          </p:cNvPr>
          <p:cNvGrpSpPr/>
          <p:nvPr/>
        </p:nvGrpSpPr>
        <p:grpSpPr>
          <a:xfrm>
            <a:off x="9163037" y="10125600"/>
            <a:ext cx="6066494" cy="2381366"/>
            <a:chOff x="2411764" y="10418208"/>
            <a:chExt cx="6066494" cy="238136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F9BB37D-EF6C-F24B-AB59-281DDC3C6C07}"/>
                </a:ext>
              </a:extLst>
            </p:cNvPr>
            <p:cNvSpPr/>
            <p:nvPr/>
          </p:nvSpPr>
          <p:spPr>
            <a:xfrm>
              <a:off x="2411764" y="10418208"/>
              <a:ext cx="6066494" cy="23813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54A981D-9666-C746-ACD3-43E46C131CFB}"/>
                </a:ext>
              </a:extLst>
            </p:cNvPr>
            <p:cNvGrpSpPr/>
            <p:nvPr/>
          </p:nvGrpSpPr>
          <p:grpSpPr>
            <a:xfrm>
              <a:off x="2830531" y="10806620"/>
              <a:ext cx="5228959" cy="1600438"/>
              <a:chOff x="13165367" y="4737985"/>
              <a:chExt cx="5228959" cy="160043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06C038-35BD-F149-B0CB-53CBF99A630F}"/>
                  </a:ext>
                </a:extLst>
              </p:cNvPr>
              <p:cNvSpPr txBox="1"/>
              <p:nvPr/>
            </p:nvSpPr>
            <p:spPr>
              <a:xfrm>
                <a:off x="13165368" y="5384316"/>
                <a:ext cx="52289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DF7C50C-1BB1-FE4E-9418-9BBD8DAA66F6}"/>
                  </a:ext>
                </a:extLst>
              </p:cNvPr>
              <p:cNvSpPr txBox="1"/>
              <p:nvPr/>
            </p:nvSpPr>
            <p:spPr>
              <a:xfrm>
                <a:off x="13165367" y="4737985"/>
                <a:ext cx="5228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4138CB-339F-C14A-944F-14DC4112458A}"/>
              </a:ext>
            </a:extLst>
          </p:cNvPr>
          <p:cNvGrpSpPr/>
          <p:nvPr/>
        </p:nvGrpSpPr>
        <p:grpSpPr>
          <a:xfrm>
            <a:off x="15899060" y="10125600"/>
            <a:ext cx="6066494" cy="2381366"/>
            <a:chOff x="2411764" y="10418208"/>
            <a:chExt cx="6066494" cy="2381366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D76DC92-81C4-624A-B0D7-BF8F06D5CE44}"/>
                </a:ext>
              </a:extLst>
            </p:cNvPr>
            <p:cNvSpPr/>
            <p:nvPr/>
          </p:nvSpPr>
          <p:spPr>
            <a:xfrm>
              <a:off x="2411764" y="10418208"/>
              <a:ext cx="6066494" cy="23813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E131B7E-96EF-F34E-B8CC-DB4CE7B78143}"/>
                </a:ext>
              </a:extLst>
            </p:cNvPr>
            <p:cNvGrpSpPr/>
            <p:nvPr/>
          </p:nvGrpSpPr>
          <p:grpSpPr>
            <a:xfrm>
              <a:off x="2830531" y="10806620"/>
              <a:ext cx="5228959" cy="1600438"/>
              <a:chOff x="13165367" y="4737985"/>
              <a:chExt cx="5228959" cy="1600438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CA3661-35BB-5A48-B9AE-57E4A388A3C4}"/>
                  </a:ext>
                </a:extLst>
              </p:cNvPr>
              <p:cNvSpPr txBox="1"/>
              <p:nvPr/>
            </p:nvSpPr>
            <p:spPr>
              <a:xfrm>
                <a:off x="13165368" y="5384316"/>
                <a:ext cx="52289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B6BF51-6945-114E-B3DF-230705AE82F7}"/>
                  </a:ext>
                </a:extLst>
              </p:cNvPr>
              <p:cNvSpPr txBox="1"/>
              <p:nvPr/>
            </p:nvSpPr>
            <p:spPr>
              <a:xfrm>
                <a:off x="13165367" y="4737985"/>
                <a:ext cx="5228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30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2D Doughnut Chart">
            <a:extLst>
              <a:ext uri="{FF2B5EF4-FFF2-40B4-BE49-F238E27FC236}">
                <a16:creationId xmlns:a16="http://schemas.microsoft.com/office/drawing/2014/main" id="{F858FAD0-FA37-D64C-83D6-DA4BA250C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665294"/>
              </p:ext>
            </p:extLst>
          </p:nvPr>
        </p:nvGraphicFramePr>
        <p:xfrm>
          <a:off x="12027665" y="2460358"/>
          <a:ext cx="2361712" cy="236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33636FF-46F4-6F4A-8656-272601EB4A2A}"/>
              </a:ext>
            </a:extLst>
          </p:cNvPr>
          <p:cNvGrpSpPr/>
          <p:nvPr/>
        </p:nvGrpSpPr>
        <p:grpSpPr>
          <a:xfrm>
            <a:off x="11808961" y="5314554"/>
            <a:ext cx="10136639" cy="3346680"/>
            <a:chOff x="11808961" y="5314554"/>
            <a:chExt cx="7879915" cy="3346680"/>
          </a:xfrm>
        </p:grpSpPr>
        <p:sp>
          <p:nvSpPr>
            <p:cNvPr id="94" name="Line">
              <a:extLst>
                <a:ext uri="{FF2B5EF4-FFF2-40B4-BE49-F238E27FC236}">
                  <a16:creationId xmlns:a16="http://schemas.microsoft.com/office/drawing/2014/main" id="{38C006F2-92FA-9D47-AF24-05F028D3AEA2}"/>
                </a:ext>
              </a:extLst>
            </p:cNvPr>
            <p:cNvSpPr/>
            <p:nvPr/>
          </p:nvSpPr>
          <p:spPr>
            <a:xfrm>
              <a:off x="11808961" y="5314554"/>
              <a:ext cx="7879915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99" name="Line">
              <a:extLst>
                <a:ext uri="{FF2B5EF4-FFF2-40B4-BE49-F238E27FC236}">
                  <a16:creationId xmlns:a16="http://schemas.microsoft.com/office/drawing/2014/main" id="{7B2C6F91-5EE2-2140-B1B1-C1C1DB077B14}"/>
                </a:ext>
              </a:extLst>
            </p:cNvPr>
            <p:cNvSpPr/>
            <p:nvPr/>
          </p:nvSpPr>
          <p:spPr>
            <a:xfrm>
              <a:off x="11808961" y="8661234"/>
              <a:ext cx="7879915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  <p:graphicFrame>
        <p:nvGraphicFramePr>
          <p:cNvPr id="101" name="2D Doughnut Chart">
            <a:extLst>
              <a:ext uri="{FF2B5EF4-FFF2-40B4-BE49-F238E27FC236}">
                <a16:creationId xmlns:a16="http://schemas.microsoft.com/office/drawing/2014/main" id="{4FF02E7C-FFC3-FF40-AC14-E0E8DECFE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399325"/>
              </p:ext>
            </p:extLst>
          </p:nvPr>
        </p:nvGraphicFramePr>
        <p:xfrm>
          <a:off x="12027665" y="9153720"/>
          <a:ext cx="2361712" cy="236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5" name="2D Doughnut Chart">
            <a:extLst>
              <a:ext uri="{FF2B5EF4-FFF2-40B4-BE49-F238E27FC236}">
                <a16:creationId xmlns:a16="http://schemas.microsoft.com/office/drawing/2014/main" id="{D912C0B5-EAE5-104B-8FEE-0B56D2E1A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731391"/>
              </p:ext>
            </p:extLst>
          </p:nvPr>
        </p:nvGraphicFramePr>
        <p:xfrm>
          <a:off x="12027665" y="5807039"/>
          <a:ext cx="2361712" cy="236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8" name="Gráfico 282">
            <a:extLst>
              <a:ext uri="{FF2B5EF4-FFF2-40B4-BE49-F238E27FC236}">
                <a16:creationId xmlns:a16="http://schemas.microsoft.com/office/drawing/2014/main" id="{4884B179-21E5-F244-9B18-2F45B55D7522}"/>
              </a:ext>
            </a:extLst>
          </p:cNvPr>
          <p:cNvGrpSpPr/>
          <p:nvPr/>
        </p:nvGrpSpPr>
        <p:grpSpPr>
          <a:xfrm>
            <a:off x="12947872" y="6380794"/>
            <a:ext cx="519898" cy="519896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109" name="Forma libre 285">
              <a:extLst>
                <a:ext uri="{FF2B5EF4-FFF2-40B4-BE49-F238E27FC236}">
                  <a16:creationId xmlns:a16="http://schemas.microsoft.com/office/drawing/2014/main" id="{7565C0EB-3742-2D4A-A10D-4330020A38A4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286">
              <a:extLst>
                <a:ext uri="{FF2B5EF4-FFF2-40B4-BE49-F238E27FC236}">
                  <a16:creationId xmlns:a16="http://schemas.microsoft.com/office/drawing/2014/main" id="{69051FAD-4A2E-6B42-AAD8-B01D06B65AB0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1" name="Gráfico 229">
            <a:extLst>
              <a:ext uri="{FF2B5EF4-FFF2-40B4-BE49-F238E27FC236}">
                <a16:creationId xmlns:a16="http://schemas.microsoft.com/office/drawing/2014/main" id="{A1BB1A64-F8BE-0241-9C88-639A31FFD389}"/>
              </a:ext>
            </a:extLst>
          </p:cNvPr>
          <p:cNvGrpSpPr/>
          <p:nvPr/>
        </p:nvGrpSpPr>
        <p:grpSpPr>
          <a:xfrm>
            <a:off x="12923709" y="3032001"/>
            <a:ext cx="568780" cy="568778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112" name="Forma libre 427">
              <a:extLst>
                <a:ext uri="{FF2B5EF4-FFF2-40B4-BE49-F238E27FC236}">
                  <a16:creationId xmlns:a16="http://schemas.microsoft.com/office/drawing/2014/main" id="{E11A22AF-8130-4A4B-B502-E70B3C4D39BF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428">
              <a:extLst>
                <a:ext uri="{FF2B5EF4-FFF2-40B4-BE49-F238E27FC236}">
                  <a16:creationId xmlns:a16="http://schemas.microsoft.com/office/drawing/2014/main" id="{6C0024DE-3906-7446-81A3-557B141F62AF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4" name="Gráfico 65">
            <a:extLst>
              <a:ext uri="{FF2B5EF4-FFF2-40B4-BE49-F238E27FC236}">
                <a16:creationId xmlns:a16="http://schemas.microsoft.com/office/drawing/2014/main" id="{7E047A85-BD29-D04C-B258-1C50EFEACA1C}"/>
              </a:ext>
            </a:extLst>
          </p:cNvPr>
          <p:cNvGrpSpPr/>
          <p:nvPr/>
        </p:nvGrpSpPr>
        <p:grpSpPr>
          <a:xfrm>
            <a:off x="12964988" y="9648924"/>
            <a:ext cx="527779" cy="527777"/>
            <a:chOff x="5171013" y="1569831"/>
            <a:chExt cx="570831" cy="570831"/>
          </a:xfrm>
          <a:solidFill>
            <a:schemeClr val="accent3"/>
          </a:solidFill>
        </p:grpSpPr>
        <p:sp>
          <p:nvSpPr>
            <p:cNvPr id="115" name="Forma libre 166">
              <a:extLst>
                <a:ext uri="{FF2B5EF4-FFF2-40B4-BE49-F238E27FC236}">
                  <a16:creationId xmlns:a16="http://schemas.microsoft.com/office/drawing/2014/main" id="{3B7DDB79-A31B-FB45-A40A-93596B2F0096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167">
              <a:extLst>
                <a:ext uri="{FF2B5EF4-FFF2-40B4-BE49-F238E27FC236}">
                  <a16:creationId xmlns:a16="http://schemas.microsoft.com/office/drawing/2014/main" id="{303858E4-57D7-044D-B513-DAE9714B9D00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168">
              <a:extLst>
                <a:ext uri="{FF2B5EF4-FFF2-40B4-BE49-F238E27FC236}">
                  <a16:creationId xmlns:a16="http://schemas.microsoft.com/office/drawing/2014/main" id="{7DC6B7E9-9F8A-6442-B5DD-6295BB7F761A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169">
              <a:extLst>
                <a:ext uri="{FF2B5EF4-FFF2-40B4-BE49-F238E27FC236}">
                  <a16:creationId xmlns:a16="http://schemas.microsoft.com/office/drawing/2014/main" id="{6B929BB0-07DE-214C-8C85-1AE6AB86429D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57B009F-B8ED-9543-9A35-15C3F91C70E2}"/>
              </a:ext>
            </a:extLst>
          </p:cNvPr>
          <p:cNvSpPr txBox="1"/>
          <p:nvPr/>
        </p:nvSpPr>
        <p:spPr>
          <a:xfrm>
            <a:off x="14774536" y="3540822"/>
            <a:ext cx="757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3EAAB9F-C4AE-B941-8C55-FF64A0311EF9}"/>
              </a:ext>
            </a:extLst>
          </p:cNvPr>
          <p:cNvSpPr txBox="1"/>
          <p:nvPr/>
        </p:nvSpPr>
        <p:spPr>
          <a:xfrm>
            <a:off x="14774535" y="2894491"/>
            <a:ext cx="52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C18454-F3B3-C64D-8F9C-5BD6AD360B53}"/>
              </a:ext>
            </a:extLst>
          </p:cNvPr>
          <p:cNvSpPr txBox="1"/>
          <p:nvPr/>
        </p:nvSpPr>
        <p:spPr>
          <a:xfrm>
            <a:off x="14774536" y="6888392"/>
            <a:ext cx="757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5D7040-CC1E-8843-A372-A784CB1DB8B3}"/>
              </a:ext>
            </a:extLst>
          </p:cNvPr>
          <p:cNvSpPr txBox="1"/>
          <p:nvPr/>
        </p:nvSpPr>
        <p:spPr>
          <a:xfrm>
            <a:off x="14774535" y="6242061"/>
            <a:ext cx="52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E09575-487B-304B-945D-505AC8DF76C3}"/>
              </a:ext>
            </a:extLst>
          </p:cNvPr>
          <p:cNvSpPr txBox="1"/>
          <p:nvPr/>
        </p:nvSpPr>
        <p:spPr>
          <a:xfrm>
            <a:off x="14774536" y="10235071"/>
            <a:ext cx="757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9031828-2520-1348-BDE6-B2722B35CBD6}"/>
              </a:ext>
            </a:extLst>
          </p:cNvPr>
          <p:cNvSpPr txBox="1"/>
          <p:nvPr/>
        </p:nvSpPr>
        <p:spPr>
          <a:xfrm>
            <a:off x="14774535" y="9588740"/>
            <a:ext cx="52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D5E834-9F76-A645-B44E-4932A0BAC51F}"/>
              </a:ext>
            </a:extLst>
          </p:cNvPr>
          <p:cNvSpPr txBox="1"/>
          <p:nvPr/>
        </p:nvSpPr>
        <p:spPr>
          <a:xfrm>
            <a:off x="12420903" y="3731955"/>
            <a:ext cx="157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30%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7C1760-5B8E-D74B-AA85-E618ABA4C0F9}"/>
              </a:ext>
            </a:extLst>
          </p:cNvPr>
          <p:cNvSpPr txBox="1"/>
          <p:nvPr/>
        </p:nvSpPr>
        <p:spPr>
          <a:xfrm>
            <a:off x="12420903" y="7106956"/>
            <a:ext cx="157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17%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CAC71A3-0B03-9E44-A9F5-3845C30819EA}"/>
              </a:ext>
            </a:extLst>
          </p:cNvPr>
          <p:cNvSpPr txBox="1"/>
          <p:nvPr/>
        </p:nvSpPr>
        <p:spPr>
          <a:xfrm>
            <a:off x="12420903" y="10406747"/>
            <a:ext cx="157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F55A1DF-3B7E-F840-AE03-013EBA84B190}"/>
              </a:ext>
            </a:extLst>
          </p:cNvPr>
          <p:cNvGrpSpPr/>
          <p:nvPr/>
        </p:nvGrpSpPr>
        <p:grpSpPr>
          <a:xfrm>
            <a:off x="1700629" y="2460358"/>
            <a:ext cx="7015801" cy="3958216"/>
            <a:chOff x="6287584" y="1071658"/>
            <a:chExt cx="7015801" cy="3958216"/>
          </a:xfrm>
        </p:grpSpPr>
        <p:sp>
          <p:nvSpPr>
            <p:cNvPr id="137" name="CuadroTexto 350">
              <a:extLst>
                <a:ext uri="{FF2B5EF4-FFF2-40B4-BE49-F238E27FC236}">
                  <a16:creationId xmlns:a16="http://schemas.microsoft.com/office/drawing/2014/main" id="{16954B48-1C6D-E346-9F7B-B82FC8468B96}"/>
                </a:ext>
              </a:extLst>
            </p:cNvPr>
            <p:cNvSpPr txBox="1"/>
            <p:nvPr/>
          </p:nvSpPr>
          <p:spPr>
            <a:xfrm>
              <a:off x="6287584" y="1071658"/>
              <a:ext cx="670744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38" name="CuadroTexto 351">
              <a:extLst>
                <a:ext uri="{FF2B5EF4-FFF2-40B4-BE49-F238E27FC236}">
                  <a16:creationId xmlns:a16="http://schemas.microsoft.com/office/drawing/2014/main" id="{032C0A26-5416-564C-8801-6E2598EE95DD}"/>
                </a:ext>
              </a:extLst>
            </p:cNvPr>
            <p:cNvSpPr txBox="1"/>
            <p:nvPr/>
          </p:nvSpPr>
          <p:spPr>
            <a:xfrm>
              <a:off x="6340339" y="3716274"/>
              <a:ext cx="69630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F0256812-AB6E-9548-90C9-F69A57D672B2}"/>
                </a:ext>
              </a:extLst>
            </p:cNvPr>
            <p:cNvSpPr/>
            <p:nvPr/>
          </p:nvSpPr>
          <p:spPr>
            <a:xfrm>
              <a:off x="6427265" y="4991095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99EF253-3A0D-6641-B5EF-945D4706D99F}"/>
              </a:ext>
            </a:extLst>
          </p:cNvPr>
          <p:cNvGrpSpPr/>
          <p:nvPr/>
        </p:nvGrpSpPr>
        <p:grpSpPr>
          <a:xfrm>
            <a:off x="1732726" y="7752841"/>
            <a:ext cx="7879915" cy="3762591"/>
            <a:chOff x="1748175" y="5535497"/>
            <a:chExt cx="7879915" cy="376259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26BE5E5-2DD0-D046-9771-808B90F2AC34}"/>
                </a:ext>
              </a:extLst>
            </p:cNvPr>
            <p:cNvSpPr txBox="1"/>
            <p:nvPr/>
          </p:nvSpPr>
          <p:spPr>
            <a:xfrm>
              <a:off x="1748175" y="7051319"/>
              <a:ext cx="787991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</a:t>
              </a:r>
            </a:p>
          </p:txBody>
        </p:sp>
        <p:sp>
          <p:nvSpPr>
            <p:cNvPr id="136" name="CuadroTexto 351">
              <a:extLst>
                <a:ext uri="{FF2B5EF4-FFF2-40B4-BE49-F238E27FC236}">
                  <a16:creationId xmlns:a16="http://schemas.microsoft.com/office/drawing/2014/main" id="{53569988-25FF-9F46-AE04-4781AC3D1FF7}"/>
                </a:ext>
              </a:extLst>
            </p:cNvPr>
            <p:cNvSpPr txBox="1"/>
            <p:nvPr/>
          </p:nvSpPr>
          <p:spPr>
            <a:xfrm>
              <a:off x="1748175" y="5535497"/>
              <a:ext cx="73111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8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4" name="2D Line Chart">
            <a:extLst>
              <a:ext uri="{FF2B5EF4-FFF2-40B4-BE49-F238E27FC236}">
                <a16:creationId xmlns:a16="http://schemas.microsoft.com/office/drawing/2014/main" id="{3F870840-95CA-794F-9C98-16F35CBC5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895919"/>
              </p:ext>
            </p:extLst>
          </p:nvPr>
        </p:nvGraphicFramePr>
        <p:xfrm>
          <a:off x="1021976" y="3903357"/>
          <a:ext cx="22333700" cy="62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6" name="Oval 18">
            <a:extLst>
              <a:ext uri="{FF2B5EF4-FFF2-40B4-BE49-F238E27FC236}">
                <a16:creationId xmlns:a16="http://schemas.microsoft.com/office/drawing/2014/main" id="{086CAA41-D1F8-0343-ADF8-D49D5FA97D16}"/>
              </a:ext>
            </a:extLst>
          </p:cNvPr>
          <p:cNvSpPr>
            <a:spLocks/>
          </p:cNvSpPr>
          <p:nvPr/>
        </p:nvSpPr>
        <p:spPr bwMode="auto">
          <a:xfrm>
            <a:off x="1672446" y="10592010"/>
            <a:ext cx="607647" cy="6076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AutoShape 19">
            <a:extLst>
              <a:ext uri="{FF2B5EF4-FFF2-40B4-BE49-F238E27FC236}">
                <a16:creationId xmlns:a16="http://schemas.microsoft.com/office/drawing/2014/main" id="{2112DB33-A7CF-7E4F-B620-F4903511C9B0}"/>
              </a:ext>
            </a:extLst>
          </p:cNvPr>
          <p:cNvSpPr>
            <a:spLocks/>
          </p:cNvSpPr>
          <p:nvPr/>
        </p:nvSpPr>
        <p:spPr bwMode="auto">
          <a:xfrm>
            <a:off x="1801607" y="10762268"/>
            <a:ext cx="349324" cy="267128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F295A8-40C6-E54F-909C-503ABF4C1C3F}"/>
              </a:ext>
            </a:extLst>
          </p:cNvPr>
          <p:cNvSpPr txBox="1"/>
          <p:nvPr/>
        </p:nvSpPr>
        <p:spPr>
          <a:xfrm>
            <a:off x="2409257" y="10439786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93" name="Oval 23">
            <a:extLst>
              <a:ext uri="{FF2B5EF4-FFF2-40B4-BE49-F238E27FC236}">
                <a16:creationId xmlns:a16="http://schemas.microsoft.com/office/drawing/2014/main" id="{9E975910-D86E-8240-913E-08C39EAA1AF7}"/>
              </a:ext>
            </a:extLst>
          </p:cNvPr>
          <p:cNvSpPr>
            <a:spLocks/>
          </p:cNvSpPr>
          <p:nvPr/>
        </p:nvSpPr>
        <p:spPr bwMode="auto">
          <a:xfrm>
            <a:off x="7383058" y="10594485"/>
            <a:ext cx="607645" cy="6047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4" name="AutoShape 24">
            <a:extLst>
              <a:ext uri="{FF2B5EF4-FFF2-40B4-BE49-F238E27FC236}">
                <a16:creationId xmlns:a16="http://schemas.microsoft.com/office/drawing/2014/main" id="{8328D39E-230D-C347-81A5-EBC9A44E9257}"/>
              </a:ext>
            </a:extLst>
          </p:cNvPr>
          <p:cNvSpPr>
            <a:spLocks/>
          </p:cNvSpPr>
          <p:nvPr/>
        </p:nvSpPr>
        <p:spPr bwMode="auto">
          <a:xfrm>
            <a:off x="7512220" y="10764744"/>
            <a:ext cx="349322" cy="264194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54A9008-B7A2-3649-A4A6-EE678A2B6FDD}"/>
              </a:ext>
            </a:extLst>
          </p:cNvPr>
          <p:cNvSpPr txBox="1"/>
          <p:nvPr/>
        </p:nvSpPr>
        <p:spPr>
          <a:xfrm>
            <a:off x="8116933" y="10439786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65" name="Oval 28">
            <a:extLst>
              <a:ext uri="{FF2B5EF4-FFF2-40B4-BE49-F238E27FC236}">
                <a16:creationId xmlns:a16="http://schemas.microsoft.com/office/drawing/2014/main" id="{707F28F3-E0A1-F943-9A27-D51B4609F078}"/>
              </a:ext>
            </a:extLst>
          </p:cNvPr>
          <p:cNvSpPr>
            <a:spLocks/>
          </p:cNvSpPr>
          <p:nvPr/>
        </p:nvSpPr>
        <p:spPr bwMode="auto">
          <a:xfrm>
            <a:off x="13079376" y="10586763"/>
            <a:ext cx="607645" cy="6076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6" name="AutoShape 29">
            <a:extLst>
              <a:ext uri="{FF2B5EF4-FFF2-40B4-BE49-F238E27FC236}">
                <a16:creationId xmlns:a16="http://schemas.microsoft.com/office/drawing/2014/main" id="{260E4453-0C16-C849-8B83-988C25C002B1}"/>
              </a:ext>
            </a:extLst>
          </p:cNvPr>
          <p:cNvSpPr>
            <a:spLocks/>
          </p:cNvSpPr>
          <p:nvPr/>
        </p:nvSpPr>
        <p:spPr bwMode="auto">
          <a:xfrm>
            <a:off x="13208538" y="10757021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BF9494-D302-7848-BBC3-31C46DFC0CA2}"/>
              </a:ext>
            </a:extLst>
          </p:cNvPr>
          <p:cNvSpPr txBox="1"/>
          <p:nvPr/>
        </p:nvSpPr>
        <p:spPr>
          <a:xfrm>
            <a:off x="13813251" y="10439786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102" name="Oval 28">
            <a:extLst>
              <a:ext uri="{FF2B5EF4-FFF2-40B4-BE49-F238E27FC236}">
                <a16:creationId xmlns:a16="http://schemas.microsoft.com/office/drawing/2014/main" id="{1D4E0F25-099C-874A-BD43-FC86E2D26A23}"/>
              </a:ext>
            </a:extLst>
          </p:cNvPr>
          <p:cNvSpPr>
            <a:spLocks/>
          </p:cNvSpPr>
          <p:nvPr/>
        </p:nvSpPr>
        <p:spPr bwMode="auto">
          <a:xfrm>
            <a:off x="18958628" y="10586763"/>
            <a:ext cx="607645" cy="6076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3" name="AutoShape 29">
            <a:extLst>
              <a:ext uri="{FF2B5EF4-FFF2-40B4-BE49-F238E27FC236}">
                <a16:creationId xmlns:a16="http://schemas.microsoft.com/office/drawing/2014/main" id="{5906842E-19A3-C440-96E5-CB9AB94FF252}"/>
              </a:ext>
            </a:extLst>
          </p:cNvPr>
          <p:cNvSpPr>
            <a:spLocks/>
          </p:cNvSpPr>
          <p:nvPr/>
        </p:nvSpPr>
        <p:spPr bwMode="auto">
          <a:xfrm>
            <a:off x="19087790" y="10757021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05905E-3BB1-304E-B5AC-4058F8CDC309}"/>
              </a:ext>
            </a:extLst>
          </p:cNvPr>
          <p:cNvSpPr txBox="1"/>
          <p:nvPr/>
        </p:nvSpPr>
        <p:spPr>
          <a:xfrm>
            <a:off x="19692503" y="10439786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</p:spTree>
    <p:extLst>
      <p:ext uri="{BB962C8B-B14F-4D97-AF65-F5344CB8AC3E}">
        <p14:creationId xmlns:p14="http://schemas.microsoft.com/office/powerpoint/2010/main" val="25606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F4882DB-8497-4642-A0C2-9D688224973F}"/>
              </a:ext>
            </a:extLst>
          </p:cNvPr>
          <p:cNvGrpSpPr/>
          <p:nvPr/>
        </p:nvGrpSpPr>
        <p:grpSpPr>
          <a:xfrm>
            <a:off x="13169240" y="10355335"/>
            <a:ext cx="9491976" cy="1803637"/>
            <a:chOff x="12188826" y="10633634"/>
            <a:chExt cx="9491976" cy="180363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2ED92E-4E53-4542-ADDD-6ACDE8C8E0CB}"/>
                </a:ext>
              </a:extLst>
            </p:cNvPr>
            <p:cNvSpPr/>
            <p:nvPr/>
          </p:nvSpPr>
          <p:spPr>
            <a:xfrm>
              <a:off x="12188826" y="10633634"/>
              <a:ext cx="9491976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023DBA-7C90-B045-BB06-2509875500C7}"/>
                </a:ext>
              </a:extLst>
            </p:cNvPr>
            <p:cNvGrpSpPr/>
            <p:nvPr/>
          </p:nvGrpSpPr>
          <p:grpSpPr>
            <a:xfrm>
              <a:off x="12904344" y="11050430"/>
              <a:ext cx="8126253" cy="1015663"/>
              <a:chOff x="12643690" y="11050430"/>
              <a:chExt cx="8126253" cy="1015663"/>
            </a:xfrm>
          </p:grpSpPr>
          <p:sp>
            <p:nvSpPr>
              <p:cNvPr id="31" name="TextBox 60">
                <a:extLst>
                  <a:ext uri="{FF2B5EF4-FFF2-40B4-BE49-F238E27FC236}">
                    <a16:creationId xmlns:a16="http://schemas.microsoft.com/office/drawing/2014/main" id="{1475F79B-542B-D446-A252-5DA7DCD92B81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5000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774B10-89B6-844B-99B4-8C4CB46ABE2D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BB53BFC-A795-2B47-8453-12853FB2D5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8941033"/>
                  </p:ext>
                </p:extLst>
              </p:nvPr>
            </p:nvGraphicFramePr>
            <p:xfrm>
              <a:off x="1646444" y="3871291"/>
              <a:ext cx="21094286" cy="59270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BB53BFC-A795-2B47-8453-12853FB2D5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444" y="3871291"/>
                <a:ext cx="21094286" cy="59270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67B756C-E975-D643-B626-2DF7D1D24C8F}"/>
              </a:ext>
            </a:extLst>
          </p:cNvPr>
          <p:cNvGrpSpPr/>
          <p:nvPr/>
        </p:nvGrpSpPr>
        <p:grpSpPr>
          <a:xfrm>
            <a:off x="1646444" y="10355335"/>
            <a:ext cx="8754108" cy="1803637"/>
            <a:chOff x="1639572" y="10204044"/>
            <a:chExt cx="8754108" cy="18036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AAF4F0-068F-8940-93B7-54EB961C3CAC}"/>
                </a:ext>
              </a:extLst>
            </p:cNvPr>
            <p:cNvSpPr txBox="1"/>
            <p:nvPr/>
          </p:nvSpPr>
          <p:spPr>
            <a:xfrm>
              <a:off x="1639572" y="11053574"/>
              <a:ext cx="8754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E6D66C-2134-4D4E-B9B5-212D42D19C85}"/>
                </a:ext>
              </a:extLst>
            </p:cNvPr>
            <p:cNvSpPr txBox="1"/>
            <p:nvPr/>
          </p:nvSpPr>
          <p:spPr>
            <a:xfrm>
              <a:off x="1639573" y="10204044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4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3476F"/>
      </a:accent1>
      <a:accent2>
        <a:srgbClr val="302FE5"/>
      </a:accent2>
      <a:accent3>
        <a:srgbClr val="FFB78F"/>
      </a:accent3>
      <a:accent4>
        <a:srgbClr val="7479F4"/>
      </a:accent4>
      <a:accent5>
        <a:srgbClr val="0FC8B5"/>
      </a:accent5>
      <a:accent6>
        <a:srgbClr val="F3476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8427</TotalTime>
  <Words>1132</Words>
  <Application>Microsoft Macintosh PowerPoint</Application>
  <PresentationFormat>Custom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Helvetica Light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786</cp:revision>
  <dcterms:created xsi:type="dcterms:W3CDTF">2020-05-04T13:20:50Z</dcterms:created>
  <dcterms:modified xsi:type="dcterms:W3CDTF">2020-10-14T16:00:36Z</dcterms:modified>
</cp:coreProperties>
</file>