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/>
    <p:restoredTop sz="95970"/>
  </p:normalViewPr>
  <p:slideViewPr>
    <p:cSldViewPr snapToGrid="0" snapToObjects="1">
      <p:cViewPr varScale="1">
        <p:scale>
          <a:sx n="63" d="100"/>
          <a:sy n="63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9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0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2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3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5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6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4.xlsm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5.xlsm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6.xlsm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7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8.xlsm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29.xlsm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habilitada_para_macros_de_Microsoft_Excel30.xlsm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2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3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4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habilitada_para_macros_de_Microsoft_Excel.xlsm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FD-FB4B-8E6D-48C820EE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97-244E-8F47-8C49DF19579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97-244E-8F47-8C49DF19579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97-244E-8F47-8C49DF195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51599999999997E-2"/>
          <c:y val="4.5292100000000002E-2"/>
          <c:w val="0.95504800000000001"/>
          <c:h val="0.91658200000000001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 w="76200" cap="flat">
              <a:noFill/>
              <a:miter lim="400000"/>
            </a:ln>
            <a:effectLst/>
          </c:spPr>
          <c:cat>
            <c:strRef>
              <c:f>Sheet1!$B$1:$H$1</c:f>
              <c:strCache>
                <c:ptCount val="7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62</c:v>
                </c:pt>
                <c:pt idx="5">
                  <c:v>53</c:v>
                </c:pt>
                <c:pt idx="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6-1543-A2DC-E84668D39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693664"/>
        <c:axId val="108248480"/>
      </c:areaChart>
      <c:catAx>
        <c:axId val="108693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s-MX"/>
          </a:p>
        </c:txPr>
        <c:crossAx val="108248480"/>
        <c:crosses val="autoZero"/>
        <c:auto val="1"/>
        <c:lblAlgn val="ctr"/>
        <c:lblOffset val="100"/>
        <c:noMultiLvlLbl val="1"/>
      </c:catAx>
      <c:valAx>
        <c:axId val="108248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9EAABE"/>
                </a:solidFill>
                <a:latin typeface="Open Sans"/>
              </a:defRPr>
            </a:pPr>
            <a:endParaRPr lang="es-MX"/>
          </a:p>
        </c:txPr>
        <c:crossAx val="108693664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8798423889653E-2"/>
          <c:y val="2.460670506856209E-2"/>
          <c:w val="0.95521199999999995"/>
          <c:h val="0.91658200000000001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miter lim="400000"/>
            </a:ln>
            <a:effectLst/>
          </c:spPr>
          <c:cat>
            <c:strRef>
              <c:f>Sheet1!$B$1:$H$1</c:f>
              <c:strCache>
                <c:ptCount val="7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62</c:v>
                </c:pt>
                <c:pt idx="5">
                  <c:v>53</c:v>
                </c:pt>
                <c:pt idx="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6-2B42-A1C1-B95ECEB69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23376"/>
        <c:axId val="169249200"/>
      </c:areaChart>
      <c:catAx>
        <c:axId val="169123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s-MX"/>
          </a:p>
        </c:txPr>
        <c:crossAx val="169249200"/>
        <c:crosses val="autoZero"/>
        <c:auto val="1"/>
        <c:lblAlgn val="ctr"/>
        <c:lblOffset val="100"/>
        <c:noMultiLvlLbl val="1"/>
      </c:catAx>
      <c:valAx>
        <c:axId val="16924920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69123376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19050"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0-4941-AEDF-D07059ABE7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0-4941-AEDF-D07059ABE7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0-4941-AEDF-D07059ABE77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F-5E48-B654-24B783A2F4C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F-5E48-B654-24B783A2F4C0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AF-5E48-B654-24B783A2F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E4-3F4F-BA14-C655721FF40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E4-3F4F-BA14-C655721FF407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E4-3F4F-BA14-C655721FF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8-7C4C-A74F-77F0331456C8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8-7C4C-A74F-77F0331456C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58-7C4C-A74F-77F033145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3.7</c:v>
                </c:pt>
                <c:pt idx="1">
                  <c:v>4.9000000000000004</c:v>
                </c:pt>
                <c:pt idx="2">
                  <c:v>2.1</c:v>
                </c:pt>
                <c:pt idx="3">
                  <c:v>6.4</c:v>
                </c:pt>
                <c:pt idx="4">
                  <c:v>4.3</c:v>
                </c:pt>
                <c:pt idx="5">
                  <c:v>4</c:v>
                </c:pt>
                <c:pt idx="6">
                  <c:v>3.5</c:v>
                </c:pt>
                <c:pt idx="7">
                  <c:v>5.2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FD-FB4B-8E6D-48C820EE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2"/>
                </a:gs>
              </a:gsLst>
              <a:lin ang="5400000" scaled="1"/>
            </a:gradFill>
            <a:ln w="63500">
              <a:solidFill>
                <a:schemeClr val="tx2"/>
              </a:solidFill>
            </a:ln>
            <a:effectLst/>
          </c:spP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4-D04A-802B-172B86ECF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0097056"/>
        <c:axId val="1420487072"/>
      </c:area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0097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sq">
      <a:noFill/>
      <a:round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8-1445-8B0B-D4A87C096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98-1445-8B0B-D4A87C096B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E98-1445-8B0B-D4A87C096BA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E98-1445-8B0B-D4A87C096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98-1445-8B0B-D4A87C096B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98-1445-8B0B-D4A87C096B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E98-1445-8B0B-D4A87C096BA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E98-1445-8B0B-D4A87C096BA0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E98-1445-8B0B-D4A87C096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98-1445-8B0B-D4A87C096BA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E98-1445-8B0B-D4A87C096B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-20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1.5</c:v>
                </c:pt>
                <c:pt idx="2">
                  <c:v>0.7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E-8C44-85B4-A697B3E2A2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9E-8C44-85B4-A697B3E2A2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5.5</c:v>
                </c:pt>
                <c:pt idx="1">
                  <c:v>3.5</c:v>
                </c:pt>
                <c:pt idx="2">
                  <c:v>1.2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E-8C44-85B4-A697B3E2A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4703936"/>
        <c:axId val="1534472704"/>
      </c:barChart>
      <c:catAx>
        <c:axId val="153470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534472704"/>
        <c:crosses val="autoZero"/>
        <c:auto val="1"/>
        <c:lblAlgn val="ctr"/>
        <c:lblOffset val="100"/>
        <c:noMultiLvlLbl val="0"/>
      </c:catAx>
      <c:valAx>
        <c:axId val="153447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5347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B0-EF43-998B-F916D4250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0B0-EF43-998B-F916D4250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0B0-EF43-998B-F916D42504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4.5999999999999996</c:v>
                </c:pt>
                <c:pt idx="1">
                  <c:v>2.6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0B0-EF43-998B-F916D42504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3.7</c:v>
                </c:pt>
                <c:pt idx="1">
                  <c:v>2.1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B0-EF43-998B-F916D42504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10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2-A04D-AFA1-09C6263C43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2-A04D-AFA1-09C6263C43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2-A04D-AFA1-09C6263C43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12-A04D-AFA1-09C6263C43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276-1045-B342-046BB862A77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276-1045-B342-046BB862A77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276-1045-B342-046BB862A77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276-1045-B342-046BB862A77D}"/>
              </c:ext>
            </c:extLst>
          </c:dPt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6.4</c:v>
                </c:pt>
                <c:pt idx="5">
                  <c:v>3.6</c:v>
                </c:pt>
                <c:pt idx="6">
                  <c:v>4.7</c:v>
                </c:pt>
                <c:pt idx="7">
                  <c:v>2.1</c:v>
                </c:pt>
                <c:pt idx="8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76-1045-B342-046BB862A7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5-D276-1045-B342-046BB862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1.2</c:v>
                </c:pt>
                <c:pt idx="3">
                  <c:v>0.7</c:v>
                </c:pt>
                <c:pt idx="4">
                  <c:v>3</c:v>
                </c:pt>
                <c:pt idx="5">
                  <c:v>1.5</c:v>
                </c:pt>
                <c:pt idx="6">
                  <c:v>1.8</c:v>
                </c:pt>
                <c:pt idx="7">
                  <c:v>0.8</c:v>
                </c:pt>
                <c:pt idx="8">
                  <c:v>1.8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D276-1045-B342-046BB862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346512"/>
        <c:axId val="1578921856"/>
      </c:lineChart>
      <c:catAx>
        <c:axId val="6643107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664310799"/>
        <c:crosses val="autoZero"/>
        <c:crossBetween val="between"/>
      </c:valAx>
      <c:valAx>
        <c:axId val="157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731346512"/>
        <c:crosses val="max"/>
        <c:crossBetween val="between"/>
      </c:valAx>
      <c:catAx>
        <c:axId val="1731346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9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BDB-1D47-860E-5997EFD1F72C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DB-1D47-860E-5997EFD1F72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DB-1D47-860E-5997EFD1F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97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7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6"/>
              </a:solidFill>
              <a:ln w="1207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6478-D244-8FCC-C8163694DBA1}"/>
              </c:ext>
            </c:extLst>
          </c:dPt>
          <c:dPt>
            <c:idx val="1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207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78-D244-8FCC-C8163694DBA1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78-D244-8FCC-C8163694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58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6A98-5E41-8525-00A95962C1C9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98-5E41-8525-00A95962C1C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8-5E41-8525-00A95962C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52F5-DF42-BD82-8F5296370D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F5-DF42-BD82-8F5296370DB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89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5-DF42-BD82-8F5296370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F-7648-9E66-EC73196E4C31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DF-7648-9E66-EC73196E4C31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DF-7648-9E66-EC73196E4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1916-1743-BD50-333D270DEB8F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6-1743-BD50-333D270DEB8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6-1743-BD50-333D270DE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9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46-FE48-8359-8F32A3C4268A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46-FE48-8359-8F32A3C4268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46-FE48-8359-8F32A3C4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97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22D7-F249-A6FA-EC8B213CD4C6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7-F249-A6FA-EC8B213CD4C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D7-F249-A6FA-EC8B213CD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3346-AB66-AD720851E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4.0999999999999996</c:v>
                </c:pt>
                <c:pt idx="6">
                  <c:v>3.1</c:v>
                </c:pt>
                <c:pt idx="7">
                  <c:v>4.7</c:v>
                </c:pt>
                <c:pt idx="8">
                  <c:v>4.9000000000000004</c:v>
                </c:pt>
                <c:pt idx="9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A-3346-AB66-AD720851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70-6647-B098-8A759E3D491D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70-6647-B098-8A759E3D491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0-6647-B098-8A759E3D4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5-1042-9F56-DFB5E24776DF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5-1042-9F56-DFB5E24776D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5-1042-9F56-DFB5E2477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5-1042-9F56-DFB5E24776DF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5-1042-9F56-DFB5E24776D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24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5-1042-9F56-DFB5E2477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193236714976E-2"/>
          <c:y val="0.10882708585247884"/>
          <c:w val="0.44789510006901312"/>
          <c:h val="0.7847642079806529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57-3944-8A92-44218AE94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57-3944-8A92-44218AE94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7-3944-8A92-44218AE946E4}"/>
              </c:ext>
            </c:extLst>
          </c:dPt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91</c:v>
                </c:pt>
                <c:pt idx="1">
                  <c:v>76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57-3944-8A92-44218AE94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58-014C-B3E7-EF5E329562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58-014C-B3E7-EF5E329562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58-014C-B3E7-EF5E329562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58-014C-B3E7-EF5E329562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58-014C-B3E7-EF5E329562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BD-B344-8AF1-F11646BF625F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D-B344-8AF1-F11646BF625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BD-B344-8AF1-F11646BF6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B404BD-F75B-A149-9E4A-5AFF29751790}"/>
              </a:ext>
            </a:extLst>
          </p:cNvPr>
          <p:cNvGrpSpPr/>
          <p:nvPr/>
        </p:nvGrpSpPr>
        <p:grpSpPr>
          <a:xfrm>
            <a:off x="1144228" y="3660256"/>
            <a:ext cx="10592001" cy="5247373"/>
            <a:chOff x="1108364" y="3740727"/>
            <a:chExt cx="22278109" cy="64562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0081F-D5FD-1045-A4C1-3899B94AA1B5}"/>
                </a:ext>
              </a:extLst>
            </p:cNvPr>
            <p:cNvSpPr/>
            <p:nvPr/>
          </p:nvSpPr>
          <p:spPr>
            <a:xfrm>
              <a:off x="1108364" y="3740727"/>
              <a:ext cx="22278109" cy="645621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DA30B2B2-55F1-1143-A427-933998BE59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56200"/>
                </p:ext>
              </p:extLst>
            </p:nvPr>
          </p:nvGraphicFramePr>
          <p:xfrm>
            <a:off x="1545764" y="4295020"/>
            <a:ext cx="21403308" cy="5517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01631E-4983-8C49-A0AE-FC56E303ECF3}"/>
              </a:ext>
            </a:extLst>
          </p:cNvPr>
          <p:cNvGrpSpPr/>
          <p:nvPr/>
        </p:nvGrpSpPr>
        <p:grpSpPr>
          <a:xfrm>
            <a:off x="12641423" y="3660256"/>
            <a:ext cx="10592001" cy="5247373"/>
            <a:chOff x="1108364" y="3740727"/>
            <a:chExt cx="22278109" cy="64562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D66275-0CCF-6F44-AA71-E7BD48E45029}"/>
                </a:ext>
              </a:extLst>
            </p:cNvPr>
            <p:cNvSpPr/>
            <p:nvPr/>
          </p:nvSpPr>
          <p:spPr>
            <a:xfrm>
              <a:off x="1108364" y="3740727"/>
              <a:ext cx="22278109" cy="645621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613F28B7-1780-E240-B51D-78A50C11AF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3565332"/>
                </p:ext>
              </p:extLst>
            </p:nvPr>
          </p:nvGraphicFramePr>
          <p:xfrm>
            <a:off x="1545764" y="4295020"/>
            <a:ext cx="21403308" cy="5517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DBDE-D807-664C-A5F8-9A365EEF6D69}"/>
              </a:ext>
            </a:extLst>
          </p:cNvPr>
          <p:cNvGrpSpPr/>
          <p:nvPr/>
        </p:nvGrpSpPr>
        <p:grpSpPr>
          <a:xfrm>
            <a:off x="4421393" y="6284702"/>
            <a:ext cx="3115084" cy="1487582"/>
            <a:chOff x="5632676" y="9607138"/>
            <a:chExt cx="3115084" cy="1487582"/>
          </a:xfrm>
          <a:solidFill>
            <a:schemeClr val="tx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4BEA2-4957-5B4D-BFA7-432A28915FA5}"/>
                </a:ext>
              </a:extLst>
            </p:cNvPr>
            <p:cNvSpPr/>
            <p:nvPr/>
          </p:nvSpPr>
          <p:spPr>
            <a:xfrm>
              <a:off x="5632676" y="9906000"/>
              <a:ext cx="3115084" cy="1188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D24FAC29-1D89-2E4B-B93A-3ED4E1E6D14F}"/>
                </a:ext>
              </a:extLst>
            </p:cNvPr>
            <p:cNvSpPr/>
            <p:nvPr/>
          </p:nvSpPr>
          <p:spPr>
            <a:xfrm>
              <a:off x="5961413" y="9607138"/>
              <a:ext cx="523464" cy="451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A7D6238-7504-F646-89A9-EC467B0E9112}"/>
              </a:ext>
            </a:extLst>
          </p:cNvPr>
          <p:cNvSpPr/>
          <p:nvPr/>
        </p:nvSpPr>
        <p:spPr>
          <a:xfrm>
            <a:off x="4920383" y="6042007"/>
            <a:ext cx="182958" cy="182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34984-227B-124B-86F2-403B9A9BC18E}"/>
              </a:ext>
            </a:extLst>
          </p:cNvPr>
          <p:cNvGrpSpPr/>
          <p:nvPr/>
        </p:nvGrpSpPr>
        <p:grpSpPr>
          <a:xfrm rot="10800000">
            <a:off x="19021022" y="4422664"/>
            <a:ext cx="3115084" cy="1730277"/>
            <a:chOff x="17490622" y="6354241"/>
            <a:chExt cx="3115084" cy="17302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FE554D-F6BF-3943-803A-0C8519BABFB0}"/>
                </a:ext>
              </a:extLst>
            </p:cNvPr>
            <p:cNvGrpSpPr/>
            <p:nvPr/>
          </p:nvGrpSpPr>
          <p:grpSpPr>
            <a:xfrm>
              <a:off x="17490622" y="6596936"/>
              <a:ext cx="3115084" cy="1487582"/>
              <a:chOff x="5632676" y="9607138"/>
              <a:chExt cx="3115084" cy="1487582"/>
            </a:xfrm>
            <a:solidFill>
              <a:schemeClr val="tx2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6D7A55-88FB-8A4E-A9AE-65156A639FE3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008BBBE1-5D26-5E4E-A577-D76E1CB481A7}"/>
                  </a:ext>
                </a:extLst>
              </p:cNvPr>
              <p:cNvSpPr/>
              <p:nvPr/>
            </p:nvSpPr>
            <p:spPr>
              <a:xfrm>
                <a:off x="5961413" y="9607138"/>
                <a:ext cx="523464" cy="4512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0BCCAA-B625-724F-B256-47588043A72E}"/>
                </a:ext>
              </a:extLst>
            </p:cNvPr>
            <p:cNvSpPr/>
            <p:nvPr/>
          </p:nvSpPr>
          <p:spPr>
            <a:xfrm>
              <a:off x="17989612" y="6354241"/>
              <a:ext cx="182958" cy="182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60">
            <a:extLst>
              <a:ext uri="{FF2B5EF4-FFF2-40B4-BE49-F238E27FC236}">
                <a16:creationId xmlns:a16="http://schemas.microsoft.com/office/drawing/2014/main" id="{6F53FC4A-6E4B-9D49-A4DC-3035CA5EEF42}"/>
              </a:ext>
            </a:extLst>
          </p:cNvPr>
          <p:cNvSpPr txBox="1"/>
          <p:nvPr/>
        </p:nvSpPr>
        <p:spPr>
          <a:xfrm>
            <a:off x="4759047" y="6866313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+2,475</a:t>
            </a:r>
          </a:p>
        </p:txBody>
      </p:sp>
      <p:sp>
        <p:nvSpPr>
          <p:cNvPr id="57" name="TextBox 60">
            <a:extLst>
              <a:ext uri="{FF2B5EF4-FFF2-40B4-BE49-F238E27FC236}">
                <a16:creationId xmlns:a16="http://schemas.microsoft.com/office/drawing/2014/main" id="{D1829FEF-4BF6-054D-9433-24304A388579}"/>
              </a:ext>
            </a:extLst>
          </p:cNvPr>
          <p:cNvSpPr txBox="1"/>
          <p:nvPr/>
        </p:nvSpPr>
        <p:spPr>
          <a:xfrm>
            <a:off x="19358676" y="4693857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+4,725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F476FC-42E5-3840-85F9-3A4688B1DA4F}"/>
              </a:ext>
            </a:extLst>
          </p:cNvPr>
          <p:cNvGrpSpPr/>
          <p:nvPr/>
        </p:nvGrpSpPr>
        <p:grpSpPr>
          <a:xfrm>
            <a:off x="1026264" y="10733129"/>
            <a:ext cx="10827928" cy="1600438"/>
            <a:chOff x="1365659" y="10733129"/>
            <a:chExt cx="10827928" cy="160043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581E69-D940-8543-AD3C-85E2448F5CB8}"/>
                </a:ext>
              </a:extLst>
            </p:cNvPr>
            <p:cNvSpPr txBox="1"/>
            <p:nvPr/>
          </p:nvSpPr>
          <p:spPr>
            <a:xfrm>
              <a:off x="1365659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405989-7C2F-B749-A91E-70358F60D8B7}"/>
                </a:ext>
              </a:extLst>
            </p:cNvPr>
            <p:cNvSpPr txBox="1"/>
            <p:nvPr/>
          </p:nvSpPr>
          <p:spPr>
            <a:xfrm>
              <a:off x="1823017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E42F87-7E63-7D4A-8942-B33EC760A868}"/>
              </a:ext>
            </a:extLst>
          </p:cNvPr>
          <p:cNvGrpSpPr/>
          <p:nvPr/>
        </p:nvGrpSpPr>
        <p:grpSpPr>
          <a:xfrm>
            <a:off x="12523459" y="10733129"/>
            <a:ext cx="10827928" cy="1600438"/>
            <a:chOff x="12496050" y="10733129"/>
            <a:chExt cx="10827928" cy="160043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2AB40B-DACA-B247-9486-8FAA32CB05B2}"/>
                </a:ext>
              </a:extLst>
            </p:cNvPr>
            <p:cNvSpPr txBox="1"/>
            <p:nvPr/>
          </p:nvSpPr>
          <p:spPr>
            <a:xfrm>
              <a:off x="12496050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073928-06EF-1C43-AF2E-85BD2B3192E3}"/>
                </a:ext>
              </a:extLst>
            </p:cNvPr>
            <p:cNvSpPr txBox="1"/>
            <p:nvPr/>
          </p:nvSpPr>
          <p:spPr>
            <a:xfrm>
              <a:off x="12953408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4" name="Gráfico 282">
            <a:extLst>
              <a:ext uri="{FF2B5EF4-FFF2-40B4-BE49-F238E27FC236}">
                <a16:creationId xmlns:a16="http://schemas.microsoft.com/office/drawing/2014/main" id="{C76657D7-08F1-E643-B2CE-1EFCB5B3C4C0}"/>
              </a:ext>
            </a:extLst>
          </p:cNvPr>
          <p:cNvGrpSpPr/>
          <p:nvPr/>
        </p:nvGrpSpPr>
        <p:grpSpPr>
          <a:xfrm>
            <a:off x="12641423" y="9466102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65" name="Forma libre 285">
              <a:extLst>
                <a:ext uri="{FF2B5EF4-FFF2-40B4-BE49-F238E27FC236}">
                  <a16:creationId xmlns:a16="http://schemas.microsoft.com/office/drawing/2014/main" id="{F295AC97-905F-9D4F-9639-F9D6280C172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86">
              <a:extLst>
                <a:ext uri="{FF2B5EF4-FFF2-40B4-BE49-F238E27FC236}">
                  <a16:creationId xmlns:a16="http://schemas.microsoft.com/office/drawing/2014/main" id="{A77A020C-7445-274C-B7FB-A9CEDAC52D9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7" name="Gráfico 229">
            <a:extLst>
              <a:ext uri="{FF2B5EF4-FFF2-40B4-BE49-F238E27FC236}">
                <a16:creationId xmlns:a16="http://schemas.microsoft.com/office/drawing/2014/main" id="{FD1DD957-2143-5042-BEA8-AAB28B0CA115}"/>
              </a:ext>
            </a:extLst>
          </p:cNvPr>
          <p:cNvGrpSpPr/>
          <p:nvPr/>
        </p:nvGrpSpPr>
        <p:grpSpPr>
          <a:xfrm>
            <a:off x="1144228" y="9422458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68" name="Forma libre 427">
              <a:extLst>
                <a:ext uri="{FF2B5EF4-FFF2-40B4-BE49-F238E27FC236}">
                  <a16:creationId xmlns:a16="http://schemas.microsoft.com/office/drawing/2014/main" id="{DD36751C-08C7-EB48-B4CD-9CDB4DBD913F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428">
              <a:extLst>
                <a:ext uri="{FF2B5EF4-FFF2-40B4-BE49-F238E27FC236}">
                  <a16:creationId xmlns:a16="http://schemas.microsoft.com/office/drawing/2014/main" id="{D1423DB6-7C94-564C-9679-33E1999DB8A1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F08B3D-BE37-4E4B-B2BA-5F8CC4EC9072}"/>
              </a:ext>
            </a:extLst>
          </p:cNvPr>
          <p:cNvSpPr txBox="1"/>
          <p:nvPr/>
        </p:nvSpPr>
        <p:spPr>
          <a:xfrm>
            <a:off x="2090832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10687D-3A10-F942-82A8-6C419C280433}"/>
              </a:ext>
            </a:extLst>
          </p:cNvPr>
          <p:cNvSpPr txBox="1"/>
          <p:nvPr/>
        </p:nvSpPr>
        <p:spPr>
          <a:xfrm>
            <a:off x="13588027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8E4A51-B83A-8B4C-AFCE-37B56B591BAF}"/>
              </a:ext>
            </a:extLst>
          </p:cNvPr>
          <p:cNvCxnSpPr/>
          <p:nvPr/>
        </p:nvCxnSpPr>
        <p:spPr>
          <a:xfrm>
            <a:off x="1186594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43D3F6-4572-3947-86C3-0C76218CB289}"/>
              </a:ext>
            </a:extLst>
          </p:cNvPr>
          <p:cNvCxnSpPr/>
          <p:nvPr/>
        </p:nvCxnSpPr>
        <p:spPr>
          <a:xfrm>
            <a:off x="12726953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3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2D Pie Chart">
            <a:extLst>
              <a:ext uri="{FF2B5EF4-FFF2-40B4-BE49-F238E27FC236}">
                <a16:creationId xmlns:a16="http://schemas.microsoft.com/office/drawing/2014/main" id="{BEA9691E-616C-C040-AE5D-6D0D64E12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361908"/>
              </p:ext>
            </p:extLst>
          </p:nvPr>
        </p:nvGraphicFramePr>
        <p:xfrm>
          <a:off x="3538674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Circle">
            <a:extLst>
              <a:ext uri="{FF2B5EF4-FFF2-40B4-BE49-F238E27FC236}">
                <a16:creationId xmlns:a16="http://schemas.microsoft.com/office/drawing/2014/main" id="{E458E130-ECE2-D54E-AEAC-2621A6B00C48}"/>
              </a:ext>
            </a:extLst>
          </p:cNvPr>
          <p:cNvSpPr/>
          <p:nvPr/>
        </p:nvSpPr>
        <p:spPr>
          <a:xfrm>
            <a:off x="3865002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6" name="2D Pie Chart">
            <a:extLst>
              <a:ext uri="{FF2B5EF4-FFF2-40B4-BE49-F238E27FC236}">
                <a16:creationId xmlns:a16="http://schemas.microsoft.com/office/drawing/2014/main" id="{70851B53-DEC3-A646-8A1F-B39A13F55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984733"/>
              </p:ext>
            </p:extLst>
          </p:nvPr>
        </p:nvGraphicFramePr>
        <p:xfrm>
          <a:off x="10671394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Circle">
            <a:extLst>
              <a:ext uri="{FF2B5EF4-FFF2-40B4-BE49-F238E27FC236}">
                <a16:creationId xmlns:a16="http://schemas.microsoft.com/office/drawing/2014/main" id="{71B1BA3E-56DB-114B-A6BE-6A779E00A05B}"/>
              </a:ext>
            </a:extLst>
          </p:cNvPr>
          <p:cNvSpPr/>
          <p:nvPr/>
        </p:nvSpPr>
        <p:spPr>
          <a:xfrm>
            <a:off x="10997722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9" name="2D Pie Chart">
            <a:extLst>
              <a:ext uri="{FF2B5EF4-FFF2-40B4-BE49-F238E27FC236}">
                <a16:creationId xmlns:a16="http://schemas.microsoft.com/office/drawing/2014/main" id="{EBF4BA1D-9B38-9141-AD9C-D0FEF7F27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882206"/>
              </p:ext>
            </p:extLst>
          </p:nvPr>
        </p:nvGraphicFramePr>
        <p:xfrm>
          <a:off x="17794558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Circle">
            <a:extLst>
              <a:ext uri="{FF2B5EF4-FFF2-40B4-BE49-F238E27FC236}">
                <a16:creationId xmlns:a16="http://schemas.microsoft.com/office/drawing/2014/main" id="{F67BA97F-5D0A-2D4A-A12B-9BAD28F6C056}"/>
              </a:ext>
            </a:extLst>
          </p:cNvPr>
          <p:cNvSpPr/>
          <p:nvPr/>
        </p:nvSpPr>
        <p:spPr>
          <a:xfrm>
            <a:off x="18120886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B8343A5B-30EB-034A-B530-FA01B5977759}"/>
              </a:ext>
            </a:extLst>
          </p:cNvPr>
          <p:cNvSpPr/>
          <p:nvPr/>
        </p:nvSpPr>
        <p:spPr>
          <a:xfrm>
            <a:off x="10292584" y="5421347"/>
            <a:ext cx="3340277" cy="3340275"/>
          </a:xfrm>
          <a:prstGeom prst="ellipse">
            <a:avLst/>
          </a:prstGeom>
          <a:noFill/>
          <a:ln w="25400" cap="flat">
            <a:solidFill>
              <a:schemeClr val="accent2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0042BF3A-C6B1-F84E-BA00-A34B4711FE66}"/>
              </a:ext>
            </a:extLst>
          </p:cNvPr>
          <p:cNvSpPr/>
          <p:nvPr/>
        </p:nvSpPr>
        <p:spPr>
          <a:xfrm>
            <a:off x="9641490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2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CB131E4C-367D-FB45-911E-45C9BD1C6408}"/>
              </a:ext>
            </a:extLst>
          </p:cNvPr>
          <p:cNvSpPr/>
          <p:nvPr/>
        </p:nvSpPr>
        <p:spPr>
          <a:xfrm>
            <a:off x="8931560" y="4055438"/>
            <a:ext cx="6062326" cy="6062324"/>
          </a:xfrm>
          <a:prstGeom prst="ellipse">
            <a:avLst/>
          </a:prstGeom>
          <a:noFill/>
          <a:ln w="25400" cap="flat">
            <a:solidFill>
              <a:schemeClr val="accent2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E2EAEB09-8D56-9C47-A929-59C44B3FD73E}"/>
              </a:ext>
            </a:extLst>
          </p:cNvPr>
          <p:cNvSpPr/>
          <p:nvPr/>
        </p:nvSpPr>
        <p:spPr>
          <a:xfrm>
            <a:off x="3169419" y="5421347"/>
            <a:ext cx="3340276" cy="3340276"/>
          </a:xfrm>
          <a:prstGeom prst="ellipse">
            <a:avLst/>
          </a:prstGeom>
          <a:noFill/>
          <a:ln w="25400" cap="flat">
            <a:solidFill>
              <a:schemeClr val="accent1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8A467FF5-2DA8-9247-A506-2CB372EDD935}"/>
              </a:ext>
            </a:extLst>
          </p:cNvPr>
          <p:cNvSpPr/>
          <p:nvPr/>
        </p:nvSpPr>
        <p:spPr>
          <a:xfrm>
            <a:off x="2518326" y="4770253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1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9A97F474-E617-BF4F-AD75-A5A64D4EA8CF}"/>
              </a:ext>
            </a:extLst>
          </p:cNvPr>
          <p:cNvSpPr/>
          <p:nvPr/>
        </p:nvSpPr>
        <p:spPr>
          <a:xfrm>
            <a:off x="180839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1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C5A82035-287D-5E49-98DF-368DF9E51B95}"/>
              </a:ext>
            </a:extLst>
          </p:cNvPr>
          <p:cNvSpPr/>
          <p:nvPr/>
        </p:nvSpPr>
        <p:spPr>
          <a:xfrm>
            <a:off x="17415749" y="5421347"/>
            <a:ext cx="3340276" cy="3340275"/>
          </a:xfrm>
          <a:prstGeom prst="ellipse">
            <a:avLst/>
          </a:prstGeom>
          <a:noFill/>
          <a:ln w="25400" cap="flat">
            <a:solidFill>
              <a:schemeClr val="accent3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CB4EF626-576D-B54B-8D8F-A47EDD9D1608}"/>
              </a:ext>
            </a:extLst>
          </p:cNvPr>
          <p:cNvSpPr/>
          <p:nvPr/>
        </p:nvSpPr>
        <p:spPr>
          <a:xfrm>
            <a:off x="16764656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3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92812C7F-5963-B14C-9F62-5BC21A55DC12}"/>
              </a:ext>
            </a:extLst>
          </p:cNvPr>
          <p:cNvSpPr/>
          <p:nvPr/>
        </p:nvSpPr>
        <p:spPr>
          <a:xfrm>
            <a:off x="1605472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3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F48649-5046-E94D-B4DF-7AFE46CD5130}"/>
              </a:ext>
            </a:extLst>
          </p:cNvPr>
          <p:cNvGrpSpPr/>
          <p:nvPr/>
        </p:nvGrpSpPr>
        <p:grpSpPr>
          <a:xfrm>
            <a:off x="2249612" y="10496211"/>
            <a:ext cx="5179888" cy="1600438"/>
            <a:chOff x="4189679" y="10733129"/>
            <a:chExt cx="5179888" cy="160043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EBD5C-4DB5-DD43-A2B3-27ECB75DDF48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A8BA9D-9CDF-B34A-AB34-FF07FC34CADE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Payment, 30%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7CDA52-8892-6E40-88CD-4A8F273AE4C1}"/>
              </a:ext>
            </a:extLst>
          </p:cNvPr>
          <p:cNvGrpSpPr/>
          <p:nvPr/>
        </p:nvGrpSpPr>
        <p:grpSpPr>
          <a:xfrm>
            <a:off x="9372777" y="10496211"/>
            <a:ext cx="5179888" cy="1600438"/>
            <a:chOff x="4189679" y="10733129"/>
            <a:chExt cx="5179888" cy="16004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928A7-56F7-9844-A2BD-DC3560DD09E5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FAFBF4-5F5F-8046-86BA-7FC7E026441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Transaction, 60%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4A9F19-A225-A248-BED9-B0947A2CF416}"/>
              </a:ext>
            </a:extLst>
          </p:cNvPr>
          <p:cNvGrpSpPr/>
          <p:nvPr/>
        </p:nvGrpSpPr>
        <p:grpSpPr>
          <a:xfrm>
            <a:off x="16495942" y="10496211"/>
            <a:ext cx="5179888" cy="1600438"/>
            <a:chOff x="4189679" y="10733129"/>
            <a:chExt cx="5179888" cy="160043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6E0E8-29CE-904E-AAB2-19EB122FB944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2DAAE8-12ED-1E42-A9AB-5FEE51317009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Product, 50%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1E90A2AB-C71E-9B47-95BF-CCB8AC267D59}"/>
              </a:ext>
            </a:extLst>
          </p:cNvPr>
          <p:cNvSpPr/>
          <p:nvPr/>
        </p:nvSpPr>
        <p:spPr>
          <a:xfrm rot="10800000">
            <a:off x="14720802" y="6031821"/>
            <a:ext cx="290868" cy="290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60">
            <a:extLst>
              <a:ext uri="{FF2B5EF4-FFF2-40B4-BE49-F238E27FC236}">
                <a16:creationId xmlns:a16="http://schemas.microsoft.com/office/drawing/2014/main" id="{9FFB7281-E894-A84B-A962-47351BA85B3C}"/>
              </a:ext>
            </a:extLst>
          </p:cNvPr>
          <p:cNvSpPr txBox="1"/>
          <p:nvPr/>
        </p:nvSpPr>
        <p:spPr>
          <a:xfrm>
            <a:off x="13408359" y="5464974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-1,725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D7D820-EDE8-8B4E-8939-ECE97589CC18}"/>
              </a:ext>
            </a:extLst>
          </p:cNvPr>
          <p:cNvSpPr/>
          <p:nvPr/>
        </p:nvSpPr>
        <p:spPr>
          <a:xfrm rot="10800000">
            <a:off x="3426283" y="5860640"/>
            <a:ext cx="290868" cy="290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1DEC7D82-A610-7046-84C7-2D8EFE3735BA}"/>
              </a:ext>
            </a:extLst>
          </p:cNvPr>
          <p:cNvSpPr txBox="1"/>
          <p:nvPr/>
        </p:nvSpPr>
        <p:spPr>
          <a:xfrm>
            <a:off x="2151506" y="5352908"/>
            <a:ext cx="171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+4,519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04BD42-7CE1-B146-B5C7-32F9B82EB4BF}"/>
              </a:ext>
            </a:extLst>
          </p:cNvPr>
          <p:cNvSpPr/>
          <p:nvPr/>
        </p:nvSpPr>
        <p:spPr>
          <a:xfrm rot="10800000">
            <a:off x="18944459" y="9303420"/>
            <a:ext cx="290868" cy="29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60">
            <a:extLst>
              <a:ext uri="{FF2B5EF4-FFF2-40B4-BE49-F238E27FC236}">
                <a16:creationId xmlns:a16="http://schemas.microsoft.com/office/drawing/2014/main" id="{61B866F1-4D7E-0344-B8E0-F7F5784265FD}"/>
              </a:ext>
            </a:extLst>
          </p:cNvPr>
          <p:cNvSpPr txBox="1"/>
          <p:nvPr/>
        </p:nvSpPr>
        <p:spPr>
          <a:xfrm>
            <a:off x="18960074" y="8774231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+2,425</a:t>
            </a:r>
          </a:p>
        </p:txBody>
      </p:sp>
      <p:grpSp>
        <p:nvGrpSpPr>
          <p:cNvPr id="99" name="Gráfico 229">
            <a:extLst>
              <a:ext uri="{FF2B5EF4-FFF2-40B4-BE49-F238E27FC236}">
                <a16:creationId xmlns:a16="http://schemas.microsoft.com/office/drawing/2014/main" id="{837298BF-A61D-F247-B7AC-C78D8975B499}"/>
              </a:ext>
            </a:extLst>
          </p:cNvPr>
          <p:cNvGrpSpPr/>
          <p:nvPr/>
        </p:nvGrpSpPr>
        <p:grpSpPr>
          <a:xfrm>
            <a:off x="4500914" y="6814383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0" name="Forma libre 427">
              <a:extLst>
                <a:ext uri="{FF2B5EF4-FFF2-40B4-BE49-F238E27FC236}">
                  <a16:creationId xmlns:a16="http://schemas.microsoft.com/office/drawing/2014/main" id="{343FC2ED-B6F5-7841-BB96-A10D66B4C0D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428">
              <a:extLst>
                <a:ext uri="{FF2B5EF4-FFF2-40B4-BE49-F238E27FC236}">
                  <a16:creationId xmlns:a16="http://schemas.microsoft.com/office/drawing/2014/main" id="{D4D70AA1-988A-AD45-94F3-802A0618F6E2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2" name="Gráfico 282">
            <a:extLst>
              <a:ext uri="{FF2B5EF4-FFF2-40B4-BE49-F238E27FC236}">
                <a16:creationId xmlns:a16="http://schemas.microsoft.com/office/drawing/2014/main" id="{6A016C6D-D123-154E-B2D2-3C1806765B4B}"/>
              </a:ext>
            </a:extLst>
          </p:cNvPr>
          <p:cNvGrpSpPr/>
          <p:nvPr/>
        </p:nvGrpSpPr>
        <p:grpSpPr>
          <a:xfrm>
            <a:off x="11659112" y="6858027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3510C887-6B02-0C40-A9D7-1EAF4F01A47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98D6612-A453-D54D-BF29-4AD8951B052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5" name="Gráfico 236">
            <a:extLst>
              <a:ext uri="{FF2B5EF4-FFF2-40B4-BE49-F238E27FC236}">
                <a16:creationId xmlns:a16="http://schemas.microsoft.com/office/drawing/2014/main" id="{06C84F4B-4ED9-E84D-8363-E35BECEE28EA}"/>
              </a:ext>
            </a:extLst>
          </p:cNvPr>
          <p:cNvSpPr/>
          <p:nvPr/>
        </p:nvSpPr>
        <p:spPr>
          <a:xfrm>
            <a:off x="18786830" y="6839781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DE28B-A26B-5346-AACD-196ADEFB26A2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C765EF18-7773-164A-B660-E348C3C840F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BFBF95EC-79E9-034C-8ACB-6A1B5492461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03D59EDD-F599-9742-A437-A3806925906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5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1ADF16B-219B-5846-837E-D45E2A5BF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433672"/>
              </p:ext>
            </p:extLst>
          </p:nvPr>
        </p:nvGraphicFramePr>
        <p:xfrm>
          <a:off x="-399821" y="6082748"/>
          <a:ext cx="25171748" cy="802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">
            <a:extLst>
              <a:ext uri="{FF2B5EF4-FFF2-40B4-BE49-F238E27FC236}">
                <a16:creationId xmlns:a16="http://schemas.microsoft.com/office/drawing/2014/main" id="{4A2DD235-7F47-E44A-86DB-90A9EB02CC98}"/>
              </a:ext>
            </a:extLst>
          </p:cNvPr>
          <p:cNvSpPr/>
          <p:nvPr/>
        </p:nvSpPr>
        <p:spPr>
          <a:xfrm>
            <a:off x="-265894" y="1"/>
            <a:ext cx="24903894" cy="14110286"/>
          </a:xfrm>
          <a:prstGeom prst="rect">
            <a:avLst/>
          </a:prstGeom>
          <a:solidFill>
            <a:schemeClr val="tx1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E228D-FBD7-7C43-85F1-7FEB940F50CB}"/>
              </a:ext>
            </a:extLst>
          </p:cNvPr>
          <p:cNvGrpSpPr/>
          <p:nvPr/>
        </p:nvGrpSpPr>
        <p:grpSpPr>
          <a:xfrm>
            <a:off x="2456733" y="3505282"/>
            <a:ext cx="5757863" cy="2102449"/>
            <a:chOff x="9802172" y="7736652"/>
            <a:chExt cx="5757863" cy="21024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3E18A-8515-4045-9A8C-909EC4F02E60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A802E3-987A-8345-83B3-3C9F7568F4DC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Sold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AE3FC-37C9-E642-818A-E48D7C0604C6}"/>
              </a:ext>
            </a:extLst>
          </p:cNvPr>
          <p:cNvGrpSpPr/>
          <p:nvPr/>
        </p:nvGrpSpPr>
        <p:grpSpPr>
          <a:xfrm>
            <a:off x="2456733" y="6002019"/>
            <a:ext cx="3115190" cy="1716300"/>
            <a:chOff x="4075081" y="6858000"/>
            <a:chExt cx="3115190" cy="17163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B2D0D51-6D5E-CE46-B140-22D166FDC9DE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BE75CE-B70B-9246-B318-22AA1D7EC020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927B8093-097D-9C49-A691-0016B705276A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323C72DE-4546-6642-987D-18640D4C7C43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+1,725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9EAE4-3423-784D-8B04-E0B1F0A3ED1C}"/>
              </a:ext>
            </a:extLst>
          </p:cNvPr>
          <p:cNvGrpSpPr/>
          <p:nvPr/>
        </p:nvGrpSpPr>
        <p:grpSpPr>
          <a:xfrm>
            <a:off x="11027417" y="8279333"/>
            <a:ext cx="5757863" cy="2102449"/>
            <a:chOff x="9802172" y="7736652"/>
            <a:chExt cx="5757863" cy="21024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95906B-BABA-1D4D-8272-0D65BC5A87BF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C4C8E-6DC3-B243-AB10-EE430B43747F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Purchased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5E4B4-1CD8-1343-82FB-69BF525B6903}"/>
              </a:ext>
            </a:extLst>
          </p:cNvPr>
          <p:cNvGrpSpPr/>
          <p:nvPr/>
        </p:nvGrpSpPr>
        <p:grpSpPr>
          <a:xfrm flipH="1">
            <a:off x="11718156" y="5042269"/>
            <a:ext cx="3115190" cy="1716300"/>
            <a:chOff x="4075081" y="6858000"/>
            <a:chExt cx="3115190" cy="17163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F9F9C7D-596E-F944-9661-90A13717A360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15AFAA-B72D-AE43-9714-28BE2220F9B5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F0BB04BB-CFC7-AE42-8AD5-672B4914364C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60">
                <a:extLst>
                  <a:ext uri="{FF2B5EF4-FFF2-40B4-BE49-F238E27FC236}">
                    <a16:creationId xmlns:a16="http://schemas.microsoft.com/office/drawing/2014/main" id="{06C1D603-C302-A341-9352-4FB91A0B90EE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+2,725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59A60F-2A8C-2D4B-B1E1-0E01F8CDE66C}"/>
              </a:ext>
            </a:extLst>
          </p:cNvPr>
          <p:cNvGrpSpPr/>
          <p:nvPr/>
        </p:nvGrpSpPr>
        <p:grpSpPr>
          <a:xfrm>
            <a:off x="20223805" y="6043583"/>
            <a:ext cx="3115190" cy="1716300"/>
            <a:chOff x="4075081" y="6858000"/>
            <a:chExt cx="3115190" cy="171630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8BE89DA-3036-414D-BB89-6342E30AC684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2C78FC-EF98-864A-8A06-1A6104C83573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5775E5F3-06A2-084F-AD90-7C60738B0C96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60">
                <a:extLst>
                  <a:ext uri="{FF2B5EF4-FFF2-40B4-BE49-F238E27FC236}">
                    <a16:creationId xmlns:a16="http://schemas.microsoft.com/office/drawing/2014/main" id="{0B3D4666-6AC5-CA49-A3CE-F0620858F0F4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+825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53E8BC-9ED8-0844-865D-7B8C2EE90470}"/>
              </a:ext>
            </a:extLst>
          </p:cNvPr>
          <p:cNvGrpSpPr/>
          <p:nvPr/>
        </p:nvGrpSpPr>
        <p:grpSpPr>
          <a:xfrm>
            <a:off x="17611612" y="3546846"/>
            <a:ext cx="5757863" cy="2102449"/>
            <a:chOff x="9802172" y="7736652"/>
            <a:chExt cx="5757863" cy="210244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55E8CC-6AE2-AA40-9CA8-7F6B1132B469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8E62E9-5111-B848-9007-3F2976C1ABE7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Reserved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AC61FE-39E0-2F4D-8D07-7E4F17D84AA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B74E58A1-2ACE-EB45-AE64-3B3AF3C494C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B6E52FFF-B9E1-E74C-B8DB-7940C777123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4F0DF6CF-8979-AE4C-8BAB-4BC686F2E54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3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E5FB343B-6C46-524C-AC2C-9A2D4A3A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441607"/>
              </p:ext>
            </p:extLst>
          </p:nvPr>
        </p:nvGraphicFramePr>
        <p:xfrm>
          <a:off x="8334251" y="3682076"/>
          <a:ext cx="14065730" cy="885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CC657DC-4A2C-0B48-B701-D2A457A7A535}"/>
              </a:ext>
            </a:extLst>
          </p:cNvPr>
          <p:cNvGrpSpPr/>
          <p:nvPr/>
        </p:nvGrpSpPr>
        <p:grpSpPr>
          <a:xfrm>
            <a:off x="2500186" y="4254822"/>
            <a:ext cx="6254687" cy="3525201"/>
            <a:chOff x="2753745" y="4150686"/>
            <a:chExt cx="6254687" cy="3525201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39028B21-7D8D-6C44-A5E6-4EA0835B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Customer</a:t>
              </a:r>
              <a:endParaRPr lang="x-none" altLang="x-none" sz="64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0555B4-0F13-C94A-9755-DC4166638BBC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EE4699-0759-CC4D-90B0-1B73FBD682EA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BA64D6-355F-8548-ACA9-77EF216B2255}"/>
              </a:ext>
            </a:extLst>
          </p:cNvPr>
          <p:cNvGrpSpPr/>
          <p:nvPr/>
        </p:nvGrpSpPr>
        <p:grpSpPr>
          <a:xfrm>
            <a:off x="2500186" y="8588696"/>
            <a:ext cx="6254687" cy="3525201"/>
            <a:chOff x="2753745" y="4150686"/>
            <a:chExt cx="6254687" cy="3525201"/>
          </a:xfrm>
        </p:grpSpPr>
        <p:sp>
          <p:nvSpPr>
            <p:cNvPr id="56" name="Rectangle 13">
              <a:extLst>
                <a:ext uri="{FF2B5EF4-FFF2-40B4-BE49-F238E27FC236}">
                  <a16:creationId xmlns:a16="http://schemas.microsoft.com/office/drawing/2014/main" id="{A9030F1B-C5DE-FC45-BE18-5314F6C9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Products</a:t>
              </a:r>
              <a:endParaRPr lang="x-none" altLang="x-none" sz="6400" b="1" baseline="0">
                <a:solidFill>
                  <a:schemeClr val="accent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969CB7-947C-5749-89E2-174148F5E6AD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357920-92F4-6E43-A7A0-E8A01D277C73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3CC45E-25F8-934B-A54A-783685759C6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7644F324-533A-9542-8F9A-4D032B33E31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0B2E444D-2968-EE40-BDC7-168775AA697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5F6957B2-0376-B144-8804-6E2B2D6CA96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53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992CD2-3BF9-C54E-AEA8-BA819B14A135}"/>
              </a:ext>
            </a:extLst>
          </p:cNvPr>
          <p:cNvGrpSpPr/>
          <p:nvPr/>
        </p:nvGrpSpPr>
        <p:grpSpPr>
          <a:xfrm>
            <a:off x="1759437" y="4165832"/>
            <a:ext cx="20858778" cy="7796812"/>
            <a:chOff x="2090770" y="4165832"/>
            <a:chExt cx="20858778" cy="779681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181F4C1D-0DF0-A449-8DC9-1D78D6401D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8217203"/>
                </p:ext>
              </p:extLst>
            </p:nvPr>
          </p:nvGraphicFramePr>
          <p:xfrm>
            <a:off x="11633742" y="4165832"/>
            <a:ext cx="11315806" cy="77968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7EC638-3EBF-C34A-A18F-C1BDA6614B02}"/>
                </a:ext>
              </a:extLst>
            </p:cNvPr>
            <p:cNvGrpSpPr/>
            <p:nvPr/>
          </p:nvGrpSpPr>
          <p:grpSpPr>
            <a:xfrm>
              <a:off x="2090770" y="4536586"/>
              <a:ext cx="8355301" cy="7426058"/>
              <a:chOff x="1437627" y="4536586"/>
              <a:chExt cx="8355301" cy="74260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B4C9914-4664-6A43-861E-F3CE1BE2BE58}"/>
                  </a:ext>
                </a:extLst>
              </p:cNvPr>
              <p:cNvGrpSpPr/>
              <p:nvPr/>
            </p:nvGrpSpPr>
            <p:grpSpPr>
              <a:xfrm>
                <a:off x="1437627" y="7224638"/>
                <a:ext cx="8355301" cy="4738006"/>
                <a:chOff x="1437627" y="4165832"/>
                <a:chExt cx="8355301" cy="473800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985FD6-9DC7-9B45-9A0C-4BE457F7B7A6}"/>
                    </a:ext>
                  </a:extLst>
                </p:cNvPr>
                <p:cNvSpPr txBox="1"/>
                <p:nvPr/>
              </p:nvSpPr>
              <p:spPr>
                <a:xfrm>
                  <a:off x="1437627" y="4933520"/>
                  <a:ext cx="8355301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1753FF-89BD-124B-8D88-DC2537A6F5A9}"/>
                    </a:ext>
                  </a:extLst>
                </p:cNvPr>
                <p:cNvSpPr txBox="1"/>
                <p:nvPr/>
              </p:nvSpPr>
              <p:spPr>
                <a:xfrm>
                  <a:off x="1437627" y="4165832"/>
                  <a:ext cx="70834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Payments</a:t>
                  </a:r>
                </a:p>
              </p:txBody>
            </p:sp>
          </p:grpSp>
          <p:sp>
            <p:nvSpPr>
              <p:cNvPr id="32" name="CuadroTexto 351">
                <a:extLst>
                  <a:ext uri="{FF2B5EF4-FFF2-40B4-BE49-F238E27FC236}">
                    <a16:creationId xmlns:a16="http://schemas.microsoft.com/office/drawing/2014/main" id="{532096C6-439B-BD49-8B8A-D2EFC8973C18}"/>
                  </a:ext>
                </a:extLst>
              </p:cNvPr>
              <p:cNvSpPr txBox="1"/>
              <p:nvPr/>
            </p:nvSpPr>
            <p:spPr>
              <a:xfrm>
                <a:off x="1437627" y="4536586"/>
                <a:ext cx="83553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BA192-21EB-C343-A3CE-47AEEA88663F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3" name="CuadroTexto 350">
              <a:extLst>
                <a:ext uri="{FF2B5EF4-FFF2-40B4-BE49-F238E27FC236}">
                  <a16:creationId xmlns:a16="http://schemas.microsoft.com/office/drawing/2014/main" id="{0541808E-70FE-6D44-8CFD-95E7F830D4F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5" name="CuadroTexto 351">
              <a:extLst>
                <a:ext uri="{FF2B5EF4-FFF2-40B4-BE49-F238E27FC236}">
                  <a16:creationId xmlns:a16="http://schemas.microsoft.com/office/drawing/2014/main" id="{45A701FF-73E8-5244-AA0E-67097F1BF11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897F3A09-EEB3-144D-BD3B-EFF7B9135B0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BA537-0EEA-C740-BA4C-2D2FABDA386B}"/>
              </a:ext>
            </a:extLst>
          </p:cNvPr>
          <p:cNvGrpSpPr/>
          <p:nvPr/>
        </p:nvGrpSpPr>
        <p:grpSpPr>
          <a:xfrm>
            <a:off x="2105708" y="4174957"/>
            <a:ext cx="20166236" cy="7743796"/>
            <a:chOff x="1438137" y="3946357"/>
            <a:chExt cx="20166236" cy="77437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7EC638-3EBF-C34A-A18F-C1BDA6614B02}"/>
                </a:ext>
              </a:extLst>
            </p:cNvPr>
            <p:cNvGrpSpPr/>
            <p:nvPr/>
          </p:nvGrpSpPr>
          <p:grpSpPr>
            <a:xfrm>
              <a:off x="13249072" y="5133727"/>
              <a:ext cx="8355301" cy="6291732"/>
              <a:chOff x="1437627" y="4536586"/>
              <a:chExt cx="8355301" cy="62917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985FD6-9DC7-9B45-9A0C-4BE457F7B7A6}"/>
                  </a:ext>
                </a:extLst>
              </p:cNvPr>
              <p:cNvSpPr txBox="1"/>
              <p:nvPr/>
            </p:nvSpPr>
            <p:spPr>
              <a:xfrm>
                <a:off x="1437627" y="6858000"/>
                <a:ext cx="83553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  </a:r>
              </a:p>
            </p:txBody>
          </p:sp>
          <p:sp>
            <p:nvSpPr>
              <p:cNvPr id="32" name="CuadroTexto 351">
                <a:extLst>
                  <a:ext uri="{FF2B5EF4-FFF2-40B4-BE49-F238E27FC236}">
                    <a16:creationId xmlns:a16="http://schemas.microsoft.com/office/drawing/2014/main" id="{532096C6-439B-BD49-8B8A-D2EFC8973C18}"/>
                  </a:ext>
                </a:extLst>
              </p:cNvPr>
              <p:cNvSpPr txBox="1"/>
              <p:nvPr/>
            </p:nvSpPr>
            <p:spPr>
              <a:xfrm>
                <a:off x="1437627" y="4536586"/>
                <a:ext cx="83553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9F03232B-6A59-634B-A390-6E2326FF00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7092806"/>
                </p:ext>
              </p:extLst>
            </p:nvPr>
          </p:nvGraphicFramePr>
          <p:xfrm>
            <a:off x="1438137" y="3946357"/>
            <a:ext cx="10755450" cy="7743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CCA54E-CD64-8B45-883F-04AEC2B1591A}"/>
                </a:ext>
              </a:extLst>
            </p:cNvPr>
            <p:cNvSpPr txBox="1"/>
            <p:nvPr/>
          </p:nvSpPr>
          <p:spPr>
            <a:xfrm>
              <a:off x="2561745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91C793-E1A0-A94A-A097-4A758316D1F5}"/>
                </a:ext>
              </a:extLst>
            </p:cNvPr>
            <p:cNvSpPr txBox="1"/>
            <p:nvPr/>
          </p:nvSpPr>
          <p:spPr>
            <a:xfrm>
              <a:off x="5728928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329ED-D2DF-5343-A470-10F7D136ECB1}"/>
                </a:ext>
              </a:extLst>
            </p:cNvPr>
            <p:cNvSpPr txBox="1"/>
            <p:nvPr/>
          </p:nvSpPr>
          <p:spPr>
            <a:xfrm>
              <a:off x="8879780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7EE8D-20ED-3543-B7B4-3D45595354F7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3DB957C9-7ED1-E941-B221-377E5E5AC59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B92CF5CE-E8AE-344E-8B74-6E96E2C9D12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1273E83A-64CD-BF42-B34A-07E3F5192ADE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4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11A83F-F2B5-1E4A-B3E5-8E68BDF5EC06}"/>
              </a:ext>
            </a:extLst>
          </p:cNvPr>
          <p:cNvGrpSpPr/>
          <p:nvPr/>
        </p:nvGrpSpPr>
        <p:grpSpPr>
          <a:xfrm>
            <a:off x="1615795" y="5498489"/>
            <a:ext cx="5755526" cy="5755526"/>
            <a:chOff x="2305007" y="5318874"/>
            <a:chExt cx="5755526" cy="57555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E72210-3912-5440-8734-F7326EC3093F}"/>
                </a:ext>
              </a:extLst>
            </p:cNvPr>
            <p:cNvGrpSpPr/>
            <p:nvPr/>
          </p:nvGrpSpPr>
          <p:grpSpPr>
            <a:xfrm>
              <a:off x="2305007" y="5318874"/>
              <a:ext cx="5755526" cy="5755526"/>
              <a:chOff x="11260933" y="4988674"/>
              <a:chExt cx="3962400" cy="396240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95D5F67-64F4-604E-BFAE-C88A93F31AAB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9941"/>
                  <a:gd name="adj2" fmla="val 16203528"/>
                </a:avLst>
              </a:prstGeom>
              <a:ln w="2540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AF3FEC6-4E30-ED41-88FE-B132318DCAC8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2126"/>
                  <a:gd name="adj2" fmla="val 20891492"/>
                </a:avLst>
              </a:prstGeom>
              <a:ln w="5080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067485D-7473-844E-9A0C-11ADA7B5AD21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20872419"/>
                  <a:gd name="adj2" fmla="val 7064303"/>
                </a:avLst>
              </a:prstGeom>
              <a:ln w="254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DDB6F-E4F7-0D4E-B766-05AC81A95C66}"/>
                </a:ext>
              </a:extLst>
            </p:cNvPr>
            <p:cNvGrpSpPr/>
            <p:nvPr/>
          </p:nvGrpSpPr>
          <p:grpSpPr>
            <a:xfrm>
              <a:off x="3836403" y="7196556"/>
              <a:ext cx="2692734" cy="2000162"/>
              <a:chOff x="10662733" y="4826653"/>
              <a:chExt cx="3052187" cy="2267165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2D262085-7257-1E44-8ACB-1DE3FDAA9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4826653"/>
                <a:ext cx="3052187" cy="999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Increase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A6CE1098-BB31-0649-B1BB-5F39E8E26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5826288"/>
                <a:ext cx="3052187" cy="1267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35%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sp>
        <p:nvSpPr>
          <p:cNvPr id="58" name="Rectangle 13">
            <a:extLst>
              <a:ext uri="{FF2B5EF4-FFF2-40B4-BE49-F238E27FC236}">
                <a16:creationId xmlns:a16="http://schemas.microsoft.com/office/drawing/2014/main" id="{835323BD-BB40-C945-BB04-1A4CAFE99FCD}"/>
              </a:ext>
            </a:extLst>
          </p:cNvPr>
          <p:cNvSpPr>
            <a:spLocks/>
          </p:cNvSpPr>
          <p:nvPr/>
        </p:nvSpPr>
        <p:spPr bwMode="auto">
          <a:xfrm>
            <a:off x="16519780" y="4287646"/>
            <a:ext cx="575786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8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+1470</a:t>
            </a:r>
            <a:endParaRPr lang="x-none" altLang="x-none" sz="8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ABDA92-1C3D-784B-954C-56BABBEDA329}"/>
              </a:ext>
            </a:extLst>
          </p:cNvPr>
          <p:cNvGrpSpPr/>
          <p:nvPr/>
        </p:nvGrpSpPr>
        <p:grpSpPr>
          <a:xfrm>
            <a:off x="16595981" y="6101044"/>
            <a:ext cx="5757863" cy="2234525"/>
            <a:chOff x="1641545" y="6915700"/>
            <a:chExt cx="5757863" cy="22345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05DD5-16CF-C743-BCEF-F245E50A7FE0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953B07-041B-1642-AB65-EA9EF9532378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59" name="Oval 18">
            <a:extLst>
              <a:ext uri="{FF2B5EF4-FFF2-40B4-BE49-F238E27FC236}">
                <a16:creationId xmlns:a16="http://schemas.microsoft.com/office/drawing/2014/main" id="{78813718-26D1-C447-A809-43D58102A599}"/>
              </a:ext>
            </a:extLst>
          </p:cNvPr>
          <p:cNvSpPr>
            <a:spLocks/>
          </p:cNvSpPr>
          <p:nvPr/>
        </p:nvSpPr>
        <p:spPr bwMode="auto">
          <a:xfrm>
            <a:off x="16595981" y="10371514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7FFFDF5F-5909-5E42-9975-5E530C42B6AE}"/>
              </a:ext>
            </a:extLst>
          </p:cNvPr>
          <p:cNvSpPr>
            <a:spLocks/>
          </p:cNvSpPr>
          <p:nvPr/>
        </p:nvSpPr>
        <p:spPr bwMode="auto">
          <a:xfrm>
            <a:off x="16665831" y="10463589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id="{B17BBE39-1A61-604F-92F9-85AF7E5CB91A}"/>
              </a:ext>
            </a:extLst>
          </p:cNvPr>
          <p:cNvSpPr>
            <a:spLocks/>
          </p:cNvSpPr>
          <p:nvPr/>
        </p:nvSpPr>
        <p:spPr bwMode="auto">
          <a:xfrm>
            <a:off x="16597569" y="11014451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2" name="AutoShape 24">
            <a:extLst>
              <a:ext uri="{FF2B5EF4-FFF2-40B4-BE49-F238E27FC236}">
                <a16:creationId xmlns:a16="http://schemas.microsoft.com/office/drawing/2014/main" id="{CE3AC3EC-5F24-B948-831F-2B46AF094C6C}"/>
              </a:ext>
            </a:extLst>
          </p:cNvPr>
          <p:cNvSpPr>
            <a:spLocks/>
          </p:cNvSpPr>
          <p:nvPr/>
        </p:nvSpPr>
        <p:spPr bwMode="auto">
          <a:xfrm>
            <a:off x="16667419" y="11106526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D36FB414-18AA-C844-9453-9C5EE48F8496}"/>
              </a:ext>
            </a:extLst>
          </p:cNvPr>
          <p:cNvSpPr>
            <a:spLocks/>
          </p:cNvSpPr>
          <p:nvPr/>
        </p:nvSpPr>
        <p:spPr bwMode="auto">
          <a:xfrm>
            <a:off x="16597569" y="11655801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AutoShape 29">
            <a:extLst>
              <a:ext uri="{FF2B5EF4-FFF2-40B4-BE49-F238E27FC236}">
                <a16:creationId xmlns:a16="http://schemas.microsoft.com/office/drawing/2014/main" id="{02CE918A-BDA9-3748-B020-4F99F5FEDBA7}"/>
              </a:ext>
            </a:extLst>
          </p:cNvPr>
          <p:cNvSpPr>
            <a:spLocks/>
          </p:cNvSpPr>
          <p:nvPr/>
        </p:nvSpPr>
        <p:spPr bwMode="auto">
          <a:xfrm>
            <a:off x="16667419" y="11747876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710895-7FB9-864F-9209-0D9721C72014}"/>
              </a:ext>
            </a:extLst>
          </p:cNvPr>
          <p:cNvSpPr txBox="1"/>
          <p:nvPr/>
        </p:nvSpPr>
        <p:spPr>
          <a:xfrm>
            <a:off x="16994445" y="1030498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94F47B-3C82-5849-A20C-BA9A18645F1D}"/>
              </a:ext>
            </a:extLst>
          </p:cNvPr>
          <p:cNvSpPr txBox="1"/>
          <p:nvPr/>
        </p:nvSpPr>
        <p:spPr>
          <a:xfrm>
            <a:off x="16994445" y="10977908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06E3E2-0796-994E-82A0-A53788EDBFC6}"/>
              </a:ext>
            </a:extLst>
          </p:cNvPr>
          <p:cNvSpPr txBox="1"/>
          <p:nvPr/>
        </p:nvSpPr>
        <p:spPr>
          <a:xfrm>
            <a:off x="16994445" y="1162005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662C93-5D6F-574B-9BC2-4A0E617B116F}"/>
              </a:ext>
            </a:extLst>
          </p:cNvPr>
          <p:cNvGrpSpPr/>
          <p:nvPr/>
        </p:nvGrpSpPr>
        <p:grpSpPr>
          <a:xfrm>
            <a:off x="8340849" y="3525656"/>
            <a:ext cx="7107333" cy="8592637"/>
            <a:chOff x="8639920" y="2912336"/>
            <a:chExt cx="7107333" cy="8592637"/>
          </a:xfrm>
        </p:grpSpPr>
        <p:graphicFrame>
          <p:nvGraphicFramePr>
            <p:cNvPr id="71" name="Chart 70">
              <a:extLst>
                <a:ext uri="{FF2B5EF4-FFF2-40B4-BE49-F238E27FC236}">
                  <a16:creationId xmlns:a16="http://schemas.microsoft.com/office/drawing/2014/main" id="{1D009F97-AFCF-6A41-B5C1-07ED50EE9E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33827"/>
                </p:ext>
              </p:extLst>
            </p:nvPr>
          </p:nvGraphicFramePr>
          <p:xfrm>
            <a:off x="8639920" y="2912336"/>
            <a:ext cx="7107333" cy="6923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D25D53EF-95AB-1A4A-88A0-9702C22F66B4}"/>
                </a:ext>
              </a:extLst>
            </p:cNvPr>
            <p:cNvSpPr txBox="1"/>
            <p:nvPr/>
          </p:nvSpPr>
          <p:spPr>
            <a:xfrm>
              <a:off x="8742000" y="10797087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2.1%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3AFA746-9313-254A-9B40-60EB5FFF9431}"/>
                </a:ext>
              </a:extLst>
            </p:cNvPr>
            <p:cNvSpPr txBox="1"/>
            <p:nvPr/>
          </p:nvSpPr>
          <p:spPr>
            <a:xfrm>
              <a:off x="9211840" y="1025259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</a:t>
              </a:r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80133D21-DF8A-8045-A4E6-ADFB3AB07CD1}"/>
                </a:ext>
              </a:extLst>
            </p:cNvPr>
            <p:cNvSpPr txBox="1"/>
            <p:nvPr/>
          </p:nvSpPr>
          <p:spPr>
            <a:xfrm>
              <a:off x="11034662" y="10797087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7.4%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1B16955-CA6A-194B-90BF-5236E9FBCE2A}"/>
                </a:ext>
              </a:extLst>
            </p:cNvPr>
            <p:cNvSpPr txBox="1"/>
            <p:nvPr/>
          </p:nvSpPr>
          <p:spPr>
            <a:xfrm>
              <a:off x="11504502" y="1025259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Payments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975F20-4E26-2A40-836D-4C306A310085}"/>
                </a:ext>
              </a:extLst>
            </p:cNvPr>
            <p:cNvGrpSpPr/>
            <p:nvPr/>
          </p:nvGrpSpPr>
          <p:grpSpPr>
            <a:xfrm>
              <a:off x="13283375" y="10252599"/>
              <a:ext cx="2361800" cy="1252374"/>
              <a:chOff x="11887612" y="10252599"/>
              <a:chExt cx="2361800" cy="1252374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1AA22BEB-1F96-2B46-8BC0-D965CABCA957}"/>
                  </a:ext>
                </a:extLst>
              </p:cNvPr>
              <p:cNvSpPr txBox="1"/>
              <p:nvPr/>
            </p:nvSpPr>
            <p:spPr>
              <a:xfrm>
                <a:off x="11887612" y="10797087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1.6%</a:t>
                </a:r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60452E07-129D-4C4F-83D6-9A6F3D2A53A2}"/>
                  </a:ext>
                </a:extLst>
              </p:cNvPr>
              <p:cNvSpPr txBox="1"/>
              <p:nvPr/>
            </p:nvSpPr>
            <p:spPr>
              <a:xfrm>
                <a:off x="12357452" y="10252599"/>
                <a:ext cx="1422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3DA2B1-A55C-D64E-9E2F-3FDCB3129D84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5C4BFFC7-DB9F-154F-90FE-6CEE5EFA891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06805CA7-0C19-3D40-B64A-E7C8FC5E42E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2A5F35F9-21C4-9845-A123-712B5833CA6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76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38B6653-FE35-3140-BD82-AF786DE01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567526"/>
              </p:ext>
            </p:extLst>
          </p:nvPr>
        </p:nvGraphicFramePr>
        <p:xfrm>
          <a:off x="1639572" y="3934577"/>
          <a:ext cx="21098508" cy="53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2FC3D79-714E-E24F-961D-1F3B4D0642A4}"/>
              </a:ext>
            </a:extLst>
          </p:cNvPr>
          <p:cNvGrpSpPr/>
          <p:nvPr/>
        </p:nvGrpSpPr>
        <p:grpSpPr>
          <a:xfrm>
            <a:off x="2706372" y="10633634"/>
            <a:ext cx="8754108" cy="1803637"/>
            <a:chOff x="1639572" y="10204044"/>
            <a:chExt cx="8754108" cy="180363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3FFB39-90F4-C24C-93F5-F7885D180CDA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52631B-5883-0948-B8B7-730AC962ADF1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8C8E5D-B8E1-1A4D-994D-5AC578C53326}"/>
              </a:ext>
            </a:extLst>
          </p:cNvPr>
          <p:cNvSpPr/>
          <p:nvPr/>
        </p:nvSpPr>
        <p:spPr>
          <a:xfrm>
            <a:off x="12188826" y="10633634"/>
            <a:ext cx="9491976" cy="1803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5C251-B164-604A-93D0-E558659FEC7A}"/>
              </a:ext>
            </a:extLst>
          </p:cNvPr>
          <p:cNvGrpSpPr/>
          <p:nvPr/>
        </p:nvGrpSpPr>
        <p:grpSpPr>
          <a:xfrm>
            <a:off x="12904344" y="11050430"/>
            <a:ext cx="8126253" cy="1015663"/>
            <a:chOff x="12643690" y="11050430"/>
            <a:chExt cx="8126253" cy="1015663"/>
          </a:xfrm>
        </p:grpSpPr>
        <p:sp>
          <p:nvSpPr>
            <p:cNvPr id="42" name="TextBox 60">
              <a:extLst>
                <a:ext uri="{FF2B5EF4-FFF2-40B4-BE49-F238E27FC236}">
                  <a16:creationId xmlns:a16="http://schemas.microsoft.com/office/drawing/2014/main" id="{C3CD25A2-E767-B14B-AAD8-13017A62EF55}"/>
                </a:ext>
              </a:extLst>
            </p:cNvPr>
            <p:cNvSpPr txBox="1"/>
            <p:nvPr/>
          </p:nvSpPr>
          <p:spPr>
            <a:xfrm flipH="1">
              <a:off x="12643690" y="11050430"/>
              <a:ext cx="309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+2,725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F8DA5-077B-384A-9979-6917315D071E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5" name="TextBox 60">
            <a:extLst>
              <a:ext uri="{FF2B5EF4-FFF2-40B4-BE49-F238E27FC236}">
                <a16:creationId xmlns:a16="http://schemas.microsoft.com/office/drawing/2014/main" id="{CC0386F7-6D39-E340-9E88-E2F3A214059C}"/>
              </a:ext>
            </a:extLst>
          </p:cNvPr>
          <p:cNvSpPr txBox="1"/>
          <p:nvPr/>
        </p:nvSpPr>
        <p:spPr>
          <a:xfrm flipH="1">
            <a:off x="9830386" y="4423291"/>
            <a:ext cx="163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+2,725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794D1C-65AE-D446-B503-5B19EE255F5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F978C1B0-BCDC-3E41-B743-3626E2BF175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B2645E0C-691D-A941-9A86-551E790B2F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F79CC17C-92AE-1646-A863-33EE8C9B433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57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749">
            <a:extLst>
              <a:ext uri="{FF2B5EF4-FFF2-40B4-BE49-F238E27FC236}">
                <a16:creationId xmlns:a16="http://schemas.microsoft.com/office/drawing/2014/main" id="{818D0CBF-D427-294B-949E-397F953FA294}"/>
              </a:ext>
            </a:extLst>
          </p:cNvPr>
          <p:cNvGrpSpPr/>
          <p:nvPr/>
        </p:nvGrpSpPr>
        <p:grpSpPr>
          <a:xfrm>
            <a:off x="756397" y="1196803"/>
            <a:ext cx="23309810" cy="11496566"/>
            <a:chOff x="80473" y="822434"/>
            <a:chExt cx="23309810" cy="11496566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E1CDCF4-623A-B244-8E4D-D63F0F4D48B3}"/>
                </a:ext>
              </a:extLst>
            </p:cNvPr>
            <p:cNvGrpSpPr/>
            <p:nvPr/>
          </p:nvGrpSpPr>
          <p:grpSpPr>
            <a:xfrm>
              <a:off x="80473" y="822434"/>
              <a:ext cx="21967424" cy="11496566"/>
              <a:chOff x="3843494" y="3719583"/>
              <a:chExt cx="16665603" cy="8244191"/>
            </a:xfrm>
            <a:solidFill>
              <a:schemeClr val="bg1">
                <a:lumMod val="95000"/>
              </a:schemeClr>
            </a:solidFill>
          </p:grpSpPr>
          <p:sp>
            <p:nvSpPr>
              <p:cNvPr id="355" name="Freeform 781">
                <a:extLst>
                  <a:ext uri="{FF2B5EF4-FFF2-40B4-BE49-F238E27FC236}">
                    <a16:creationId xmlns:a16="http://schemas.microsoft.com/office/drawing/2014/main" id="{B3DD0BFA-4FBF-194E-B1C4-843CA386E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6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403">
                <a:extLst>
                  <a:ext uri="{FF2B5EF4-FFF2-40B4-BE49-F238E27FC236}">
                    <a16:creationId xmlns:a16="http://schemas.microsoft.com/office/drawing/2014/main" id="{B5F67539-2308-AA49-ADB5-07CDE33A3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404">
                <a:extLst>
                  <a:ext uri="{FF2B5EF4-FFF2-40B4-BE49-F238E27FC236}">
                    <a16:creationId xmlns:a16="http://schemas.microsoft.com/office/drawing/2014/main" id="{3775E383-0D8F-5345-ACE7-2F3B1B035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405">
                <a:extLst>
                  <a:ext uri="{FF2B5EF4-FFF2-40B4-BE49-F238E27FC236}">
                    <a16:creationId xmlns:a16="http://schemas.microsoft.com/office/drawing/2014/main" id="{3FD669AB-3ED0-CF4A-B310-2FDB97770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406">
                <a:extLst>
                  <a:ext uri="{FF2B5EF4-FFF2-40B4-BE49-F238E27FC236}">
                    <a16:creationId xmlns:a16="http://schemas.microsoft.com/office/drawing/2014/main" id="{BB0E8A43-48BD-2546-B33D-D3623B2CF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407">
                <a:extLst>
                  <a:ext uri="{FF2B5EF4-FFF2-40B4-BE49-F238E27FC236}">
                    <a16:creationId xmlns:a16="http://schemas.microsoft.com/office/drawing/2014/main" id="{8E60EAD5-8736-DA48-AAB6-6DD75F31D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3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408">
                <a:extLst>
                  <a:ext uri="{FF2B5EF4-FFF2-40B4-BE49-F238E27FC236}">
                    <a16:creationId xmlns:a16="http://schemas.microsoft.com/office/drawing/2014/main" id="{1036D6B6-ADA5-8C44-8A86-84C61DEF9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5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409">
                <a:extLst>
                  <a:ext uri="{FF2B5EF4-FFF2-40B4-BE49-F238E27FC236}">
                    <a16:creationId xmlns:a16="http://schemas.microsoft.com/office/drawing/2014/main" id="{24C54BD3-F1AE-8640-A943-01A18231D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1" y="4120961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410">
                <a:extLst>
                  <a:ext uri="{FF2B5EF4-FFF2-40B4-BE49-F238E27FC236}">
                    <a16:creationId xmlns:a16="http://schemas.microsoft.com/office/drawing/2014/main" id="{4A34EE86-494D-B24B-B4DB-76C6F93B2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8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411">
                <a:extLst>
                  <a:ext uri="{FF2B5EF4-FFF2-40B4-BE49-F238E27FC236}">
                    <a16:creationId xmlns:a16="http://schemas.microsoft.com/office/drawing/2014/main" id="{4C62A0AC-038F-964C-A738-35BC669F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7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412">
                <a:extLst>
                  <a:ext uri="{FF2B5EF4-FFF2-40B4-BE49-F238E27FC236}">
                    <a16:creationId xmlns:a16="http://schemas.microsoft.com/office/drawing/2014/main" id="{76B3256F-DAC7-964F-A281-9897394FA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9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413">
                <a:extLst>
                  <a:ext uri="{FF2B5EF4-FFF2-40B4-BE49-F238E27FC236}">
                    <a16:creationId xmlns:a16="http://schemas.microsoft.com/office/drawing/2014/main" id="{BE2C2E31-FC13-F44F-819A-D36A6007F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89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414">
                <a:extLst>
                  <a:ext uri="{FF2B5EF4-FFF2-40B4-BE49-F238E27FC236}">
                    <a16:creationId xmlns:a16="http://schemas.microsoft.com/office/drawing/2014/main" id="{722A4C88-EFC5-AA4B-BBE1-A036DDE0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415">
                <a:extLst>
                  <a:ext uri="{FF2B5EF4-FFF2-40B4-BE49-F238E27FC236}">
                    <a16:creationId xmlns:a16="http://schemas.microsoft.com/office/drawing/2014/main" id="{37BBD0B6-44C4-4B4C-B0A4-2E65EAD69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416">
                <a:extLst>
                  <a:ext uri="{FF2B5EF4-FFF2-40B4-BE49-F238E27FC236}">
                    <a16:creationId xmlns:a16="http://schemas.microsoft.com/office/drawing/2014/main" id="{D4C53A63-A6CC-EC4A-AFB3-C6DD76812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59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417">
                <a:extLst>
                  <a:ext uri="{FF2B5EF4-FFF2-40B4-BE49-F238E27FC236}">
                    <a16:creationId xmlns:a16="http://schemas.microsoft.com/office/drawing/2014/main" id="{3C4C45A2-A0B8-6E42-A7B5-19AEA3F42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6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418">
                <a:extLst>
                  <a:ext uri="{FF2B5EF4-FFF2-40B4-BE49-F238E27FC236}">
                    <a16:creationId xmlns:a16="http://schemas.microsoft.com/office/drawing/2014/main" id="{5331E032-AAD7-2245-BC90-80C15DBCE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419">
                <a:extLst>
                  <a:ext uri="{FF2B5EF4-FFF2-40B4-BE49-F238E27FC236}">
                    <a16:creationId xmlns:a16="http://schemas.microsoft.com/office/drawing/2014/main" id="{FC669708-9719-0245-8B95-EDBA85015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5898497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420">
                <a:extLst>
                  <a:ext uri="{FF2B5EF4-FFF2-40B4-BE49-F238E27FC236}">
                    <a16:creationId xmlns:a16="http://schemas.microsoft.com/office/drawing/2014/main" id="{CBAF59B3-4D6D-444D-A044-74E9AB66D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2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421">
                <a:extLst>
                  <a:ext uri="{FF2B5EF4-FFF2-40B4-BE49-F238E27FC236}">
                    <a16:creationId xmlns:a16="http://schemas.microsoft.com/office/drawing/2014/main" id="{A5247F9B-6B99-984F-8988-FDFB0311F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7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422">
                <a:extLst>
                  <a:ext uri="{FF2B5EF4-FFF2-40B4-BE49-F238E27FC236}">
                    <a16:creationId xmlns:a16="http://schemas.microsoft.com/office/drawing/2014/main" id="{FF136713-B210-B143-9B36-E7F8E1C19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6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423">
                <a:extLst>
                  <a:ext uri="{FF2B5EF4-FFF2-40B4-BE49-F238E27FC236}">
                    <a16:creationId xmlns:a16="http://schemas.microsoft.com/office/drawing/2014/main" id="{1320AE7E-CE7F-9147-A891-803467F58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424">
                <a:extLst>
                  <a:ext uri="{FF2B5EF4-FFF2-40B4-BE49-F238E27FC236}">
                    <a16:creationId xmlns:a16="http://schemas.microsoft.com/office/drawing/2014/main" id="{F497B5C7-445C-2A40-BFC1-9D7A67F3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425">
                <a:extLst>
                  <a:ext uri="{FF2B5EF4-FFF2-40B4-BE49-F238E27FC236}">
                    <a16:creationId xmlns:a16="http://schemas.microsoft.com/office/drawing/2014/main" id="{F3D0CAC9-5965-0442-9D70-59D02D7AF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29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426">
                <a:extLst>
                  <a:ext uri="{FF2B5EF4-FFF2-40B4-BE49-F238E27FC236}">
                    <a16:creationId xmlns:a16="http://schemas.microsoft.com/office/drawing/2014/main" id="{D32DB420-D9E0-0D47-9AC6-D2DBFBB8B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59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427">
                <a:extLst>
                  <a:ext uri="{FF2B5EF4-FFF2-40B4-BE49-F238E27FC236}">
                    <a16:creationId xmlns:a16="http://schemas.microsoft.com/office/drawing/2014/main" id="{772A0B78-BD70-C846-839A-BACB9041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3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428">
                <a:extLst>
                  <a:ext uri="{FF2B5EF4-FFF2-40B4-BE49-F238E27FC236}">
                    <a16:creationId xmlns:a16="http://schemas.microsoft.com/office/drawing/2014/main" id="{5DEC655A-4248-A546-BF32-FC24FD924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3" y="6815932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429">
                <a:extLst>
                  <a:ext uri="{FF2B5EF4-FFF2-40B4-BE49-F238E27FC236}">
                    <a16:creationId xmlns:a16="http://schemas.microsoft.com/office/drawing/2014/main" id="{2AC9305A-8301-7F44-AAD6-B9BB5611B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3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AAE84CB-3921-1F42-8AF3-92ED7B665CF3}"/>
                  </a:ext>
                </a:extLst>
              </p:cNvPr>
              <p:cNvGrpSpPr/>
              <p:nvPr/>
            </p:nvGrpSpPr>
            <p:grpSpPr>
              <a:xfrm>
                <a:off x="17709738" y="6761778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748" name="Freeform 430">
                  <a:extLst>
                    <a:ext uri="{FF2B5EF4-FFF2-40B4-BE49-F238E27FC236}">
                      <a16:creationId xmlns:a16="http://schemas.microsoft.com/office/drawing/2014/main" id="{5EF57075-E5A6-D144-960E-3091ED82A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49" name="Freeform 431">
                  <a:extLst>
                    <a:ext uri="{FF2B5EF4-FFF2-40B4-BE49-F238E27FC236}">
                      <a16:creationId xmlns:a16="http://schemas.microsoft.com/office/drawing/2014/main" id="{F10DA5F9-FC9B-724C-BD7F-8EFBFA69FE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384" name="Freeform 432">
                <a:extLst>
                  <a:ext uri="{FF2B5EF4-FFF2-40B4-BE49-F238E27FC236}">
                    <a16:creationId xmlns:a16="http://schemas.microsoft.com/office/drawing/2014/main" id="{5F37C0BB-D08B-B34F-A3A7-305587A64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2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433">
                <a:extLst>
                  <a:ext uri="{FF2B5EF4-FFF2-40B4-BE49-F238E27FC236}">
                    <a16:creationId xmlns:a16="http://schemas.microsoft.com/office/drawing/2014/main" id="{74C466BE-F9DD-5E4D-9157-74A59727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7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434">
                <a:extLst>
                  <a:ext uri="{FF2B5EF4-FFF2-40B4-BE49-F238E27FC236}">
                    <a16:creationId xmlns:a16="http://schemas.microsoft.com/office/drawing/2014/main" id="{18ADC14B-DC98-F742-A0E8-2418B37EF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09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435">
                <a:extLst>
                  <a:ext uri="{FF2B5EF4-FFF2-40B4-BE49-F238E27FC236}">
                    <a16:creationId xmlns:a16="http://schemas.microsoft.com/office/drawing/2014/main" id="{A4B07B9D-04E7-064F-A775-17C8D611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0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436">
                <a:extLst>
                  <a:ext uri="{FF2B5EF4-FFF2-40B4-BE49-F238E27FC236}">
                    <a16:creationId xmlns:a16="http://schemas.microsoft.com/office/drawing/2014/main" id="{E9DB72BF-D8A3-3B4F-9021-0763A0A7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0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437">
                <a:extLst>
                  <a:ext uri="{FF2B5EF4-FFF2-40B4-BE49-F238E27FC236}">
                    <a16:creationId xmlns:a16="http://schemas.microsoft.com/office/drawing/2014/main" id="{FB6741B0-F4E4-E64B-923C-025003BEF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438">
                <a:extLst>
                  <a:ext uri="{FF2B5EF4-FFF2-40B4-BE49-F238E27FC236}">
                    <a16:creationId xmlns:a16="http://schemas.microsoft.com/office/drawing/2014/main" id="{C386B121-453E-ED41-8988-6EF070E57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8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439">
                <a:extLst>
                  <a:ext uri="{FF2B5EF4-FFF2-40B4-BE49-F238E27FC236}">
                    <a16:creationId xmlns:a16="http://schemas.microsoft.com/office/drawing/2014/main" id="{3D40CC9C-3ABA-3B4D-AE71-C922B742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2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440">
                <a:extLst>
                  <a:ext uri="{FF2B5EF4-FFF2-40B4-BE49-F238E27FC236}">
                    <a16:creationId xmlns:a16="http://schemas.microsoft.com/office/drawing/2014/main" id="{EECF8521-9CAA-EF41-B7BC-8F7685C21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8163420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441">
                <a:extLst>
                  <a:ext uri="{FF2B5EF4-FFF2-40B4-BE49-F238E27FC236}">
                    <a16:creationId xmlns:a16="http://schemas.microsoft.com/office/drawing/2014/main" id="{EFC3CF23-F0C3-9F40-A522-DF99D843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442">
                <a:extLst>
                  <a:ext uri="{FF2B5EF4-FFF2-40B4-BE49-F238E27FC236}">
                    <a16:creationId xmlns:a16="http://schemas.microsoft.com/office/drawing/2014/main" id="{675CCDAE-5FCA-A443-B153-FD35B8EEF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443">
                <a:extLst>
                  <a:ext uri="{FF2B5EF4-FFF2-40B4-BE49-F238E27FC236}">
                    <a16:creationId xmlns:a16="http://schemas.microsoft.com/office/drawing/2014/main" id="{B1E8018B-5A9E-1746-B2F4-3CE46144E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8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444">
                <a:extLst>
                  <a:ext uri="{FF2B5EF4-FFF2-40B4-BE49-F238E27FC236}">
                    <a16:creationId xmlns:a16="http://schemas.microsoft.com/office/drawing/2014/main" id="{760287F8-4F68-C34C-ABAB-2FD79C8EE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0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445">
                <a:extLst>
                  <a:ext uri="{FF2B5EF4-FFF2-40B4-BE49-F238E27FC236}">
                    <a16:creationId xmlns:a16="http://schemas.microsoft.com/office/drawing/2014/main" id="{4CB434FC-8DA9-164B-AA20-301B1068A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8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446">
                <a:extLst>
                  <a:ext uri="{FF2B5EF4-FFF2-40B4-BE49-F238E27FC236}">
                    <a16:creationId xmlns:a16="http://schemas.microsoft.com/office/drawing/2014/main" id="{920D6362-6C06-8C41-8BD0-325AB2DC0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5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447">
                <a:extLst>
                  <a:ext uri="{FF2B5EF4-FFF2-40B4-BE49-F238E27FC236}">
                    <a16:creationId xmlns:a16="http://schemas.microsoft.com/office/drawing/2014/main" id="{D5407F84-2932-5745-8ED7-3B1AE82AE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448">
                <a:extLst>
                  <a:ext uri="{FF2B5EF4-FFF2-40B4-BE49-F238E27FC236}">
                    <a16:creationId xmlns:a16="http://schemas.microsoft.com/office/drawing/2014/main" id="{F0C1B55B-742D-A649-8BBD-C9FBA749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449">
                <a:extLst>
                  <a:ext uri="{FF2B5EF4-FFF2-40B4-BE49-F238E27FC236}">
                    <a16:creationId xmlns:a16="http://schemas.microsoft.com/office/drawing/2014/main" id="{90C34F80-C8E8-F94C-8CA8-741461DA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3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450">
                <a:extLst>
                  <a:ext uri="{FF2B5EF4-FFF2-40B4-BE49-F238E27FC236}">
                    <a16:creationId xmlns:a16="http://schemas.microsoft.com/office/drawing/2014/main" id="{C9EDBBF5-CCE4-5E43-9084-3EBD7461B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8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451">
                <a:extLst>
                  <a:ext uri="{FF2B5EF4-FFF2-40B4-BE49-F238E27FC236}">
                    <a16:creationId xmlns:a16="http://schemas.microsoft.com/office/drawing/2014/main" id="{72C41292-E945-0D4F-BDC2-85C69BB80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5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452">
                <a:extLst>
                  <a:ext uri="{FF2B5EF4-FFF2-40B4-BE49-F238E27FC236}">
                    <a16:creationId xmlns:a16="http://schemas.microsoft.com/office/drawing/2014/main" id="{25651265-B82C-3F4D-886E-59C5C8A2A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59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453">
                <a:extLst>
                  <a:ext uri="{FF2B5EF4-FFF2-40B4-BE49-F238E27FC236}">
                    <a16:creationId xmlns:a16="http://schemas.microsoft.com/office/drawing/2014/main" id="{1162BBA3-8898-A94E-B7AE-0FB510482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5" y="897892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454">
                <a:extLst>
                  <a:ext uri="{FF2B5EF4-FFF2-40B4-BE49-F238E27FC236}">
                    <a16:creationId xmlns:a16="http://schemas.microsoft.com/office/drawing/2014/main" id="{06F2A9FF-3F1C-FF45-90A6-3E3FF2821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7" y="909041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455">
                <a:extLst>
                  <a:ext uri="{FF2B5EF4-FFF2-40B4-BE49-F238E27FC236}">
                    <a16:creationId xmlns:a16="http://schemas.microsoft.com/office/drawing/2014/main" id="{4C0D0C6F-6549-424F-8EA7-6D3508C1E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3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456">
                <a:extLst>
                  <a:ext uri="{FF2B5EF4-FFF2-40B4-BE49-F238E27FC236}">
                    <a16:creationId xmlns:a16="http://schemas.microsoft.com/office/drawing/2014/main" id="{0C3920C5-DBD2-F145-843B-24821B480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79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457">
                <a:extLst>
                  <a:ext uri="{FF2B5EF4-FFF2-40B4-BE49-F238E27FC236}">
                    <a16:creationId xmlns:a16="http://schemas.microsoft.com/office/drawing/2014/main" id="{3AA5975C-7307-3344-8180-379289428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6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458">
                <a:extLst>
                  <a:ext uri="{FF2B5EF4-FFF2-40B4-BE49-F238E27FC236}">
                    <a16:creationId xmlns:a16="http://schemas.microsoft.com/office/drawing/2014/main" id="{66D8B831-4B6D-8B46-AB4D-BC199730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8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459">
                <a:extLst>
                  <a:ext uri="{FF2B5EF4-FFF2-40B4-BE49-F238E27FC236}">
                    <a16:creationId xmlns:a16="http://schemas.microsoft.com/office/drawing/2014/main" id="{A05F73C7-707F-1C49-9D48-3B0398E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8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460">
                <a:extLst>
                  <a:ext uri="{FF2B5EF4-FFF2-40B4-BE49-F238E27FC236}">
                    <a16:creationId xmlns:a16="http://schemas.microsoft.com/office/drawing/2014/main" id="{12EB83B4-DA1B-5C4D-AAE3-2C7AB147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4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461">
                <a:extLst>
                  <a:ext uri="{FF2B5EF4-FFF2-40B4-BE49-F238E27FC236}">
                    <a16:creationId xmlns:a16="http://schemas.microsoft.com/office/drawing/2014/main" id="{4440268B-56CC-C844-9E01-EEAA495DE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5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462">
                <a:extLst>
                  <a:ext uri="{FF2B5EF4-FFF2-40B4-BE49-F238E27FC236}">
                    <a16:creationId xmlns:a16="http://schemas.microsoft.com/office/drawing/2014/main" id="{BC491A77-1773-F544-ABC6-D0C0C5CAA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6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463">
                <a:extLst>
                  <a:ext uri="{FF2B5EF4-FFF2-40B4-BE49-F238E27FC236}">
                    <a16:creationId xmlns:a16="http://schemas.microsoft.com/office/drawing/2014/main" id="{08FC70D5-5D45-6649-8B83-7EB455F11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464">
                <a:extLst>
                  <a:ext uri="{FF2B5EF4-FFF2-40B4-BE49-F238E27FC236}">
                    <a16:creationId xmlns:a16="http://schemas.microsoft.com/office/drawing/2014/main" id="{880CE73A-6604-E045-B9EC-85712AF49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6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465">
                <a:extLst>
                  <a:ext uri="{FF2B5EF4-FFF2-40B4-BE49-F238E27FC236}">
                    <a16:creationId xmlns:a16="http://schemas.microsoft.com/office/drawing/2014/main" id="{0BEC4BDF-C8B7-7D4D-9850-FC036429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5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466">
                <a:extLst>
                  <a:ext uri="{FF2B5EF4-FFF2-40B4-BE49-F238E27FC236}">
                    <a16:creationId xmlns:a16="http://schemas.microsoft.com/office/drawing/2014/main" id="{A9AA1841-23E6-9A49-A417-4E84A5952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8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467">
                <a:extLst>
                  <a:ext uri="{FF2B5EF4-FFF2-40B4-BE49-F238E27FC236}">
                    <a16:creationId xmlns:a16="http://schemas.microsoft.com/office/drawing/2014/main" id="{9E793353-3E6A-6646-9871-E1032E62F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1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468">
                <a:extLst>
                  <a:ext uri="{FF2B5EF4-FFF2-40B4-BE49-F238E27FC236}">
                    <a16:creationId xmlns:a16="http://schemas.microsoft.com/office/drawing/2014/main" id="{3802802C-5491-0E4F-B7D1-93B73BE13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469">
                <a:extLst>
                  <a:ext uri="{FF2B5EF4-FFF2-40B4-BE49-F238E27FC236}">
                    <a16:creationId xmlns:a16="http://schemas.microsoft.com/office/drawing/2014/main" id="{8E1228A7-EE4A-FE42-8B5A-B44B4762E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470">
                <a:extLst>
                  <a:ext uri="{FF2B5EF4-FFF2-40B4-BE49-F238E27FC236}">
                    <a16:creationId xmlns:a16="http://schemas.microsoft.com/office/drawing/2014/main" id="{73E7065A-93D9-7247-B211-382643A7E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3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471">
                <a:extLst>
                  <a:ext uri="{FF2B5EF4-FFF2-40B4-BE49-F238E27FC236}">
                    <a16:creationId xmlns:a16="http://schemas.microsoft.com/office/drawing/2014/main" id="{F4533ECF-5EEA-B046-B250-F8EDA43C9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8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472">
                <a:extLst>
                  <a:ext uri="{FF2B5EF4-FFF2-40B4-BE49-F238E27FC236}">
                    <a16:creationId xmlns:a16="http://schemas.microsoft.com/office/drawing/2014/main" id="{2248C7E1-93BE-5746-9BCE-21FCAEE4E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8" y="9240134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473">
                <a:extLst>
                  <a:ext uri="{FF2B5EF4-FFF2-40B4-BE49-F238E27FC236}">
                    <a16:creationId xmlns:a16="http://schemas.microsoft.com/office/drawing/2014/main" id="{965B23A1-7EFB-9941-9409-3C59D0A45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4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474">
                <a:extLst>
                  <a:ext uri="{FF2B5EF4-FFF2-40B4-BE49-F238E27FC236}">
                    <a16:creationId xmlns:a16="http://schemas.microsoft.com/office/drawing/2014/main" id="{EA67BABB-74DE-3941-9EAB-75909AF27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0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475">
                <a:extLst>
                  <a:ext uri="{FF2B5EF4-FFF2-40B4-BE49-F238E27FC236}">
                    <a16:creationId xmlns:a16="http://schemas.microsoft.com/office/drawing/2014/main" id="{D9935807-2CFC-2D49-ABA6-FB8B4698D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476">
                <a:extLst>
                  <a:ext uri="{FF2B5EF4-FFF2-40B4-BE49-F238E27FC236}">
                    <a16:creationId xmlns:a16="http://schemas.microsoft.com/office/drawing/2014/main" id="{1B5FE421-8417-5043-AFE9-14FF26E41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477">
                <a:extLst>
                  <a:ext uri="{FF2B5EF4-FFF2-40B4-BE49-F238E27FC236}">
                    <a16:creationId xmlns:a16="http://schemas.microsoft.com/office/drawing/2014/main" id="{16C64443-3EB3-9B4A-B612-DEE1ED6D5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478">
                <a:extLst>
                  <a:ext uri="{FF2B5EF4-FFF2-40B4-BE49-F238E27FC236}">
                    <a16:creationId xmlns:a16="http://schemas.microsoft.com/office/drawing/2014/main" id="{6A4A98BF-C96D-2548-866A-935F99D3E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479">
                <a:extLst>
                  <a:ext uri="{FF2B5EF4-FFF2-40B4-BE49-F238E27FC236}">
                    <a16:creationId xmlns:a16="http://schemas.microsoft.com/office/drawing/2014/main" id="{988A69C4-C1A1-3042-9D9B-0D0682681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480">
                <a:extLst>
                  <a:ext uri="{FF2B5EF4-FFF2-40B4-BE49-F238E27FC236}">
                    <a16:creationId xmlns:a16="http://schemas.microsoft.com/office/drawing/2014/main" id="{4AF829B0-1AD5-1E49-8FB2-91B5EE18D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8" y="11055894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481">
                <a:extLst>
                  <a:ext uri="{FF2B5EF4-FFF2-40B4-BE49-F238E27FC236}">
                    <a16:creationId xmlns:a16="http://schemas.microsoft.com/office/drawing/2014/main" id="{6A844B80-E1C4-0A49-B974-F15108F29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482">
                <a:extLst>
                  <a:ext uri="{FF2B5EF4-FFF2-40B4-BE49-F238E27FC236}">
                    <a16:creationId xmlns:a16="http://schemas.microsoft.com/office/drawing/2014/main" id="{EA5D1321-7719-0947-83D2-29119DBC5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4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483">
                <a:extLst>
                  <a:ext uri="{FF2B5EF4-FFF2-40B4-BE49-F238E27FC236}">
                    <a16:creationId xmlns:a16="http://schemas.microsoft.com/office/drawing/2014/main" id="{F4A0F9E9-FD5D-8E49-B72C-1CF72382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1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484">
                <a:extLst>
                  <a:ext uri="{FF2B5EF4-FFF2-40B4-BE49-F238E27FC236}">
                    <a16:creationId xmlns:a16="http://schemas.microsoft.com/office/drawing/2014/main" id="{429D36D6-4F79-A741-B1AE-1EA3C1AF5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3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485">
                <a:extLst>
                  <a:ext uri="{FF2B5EF4-FFF2-40B4-BE49-F238E27FC236}">
                    <a16:creationId xmlns:a16="http://schemas.microsoft.com/office/drawing/2014/main" id="{4B07F695-5920-6A45-9F45-C6B309141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4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486">
                <a:extLst>
                  <a:ext uri="{FF2B5EF4-FFF2-40B4-BE49-F238E27FC236}">
                    <a16:creationId xmlns:a16="http://schemas.microsoft.com/office/drawing/2014/main" id="{B413B4CD-E951-B643-A372-66605F6C6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0" y="9606474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487">
                <a:extLst>
                  <a:ext uri="{FF2B5EF4-FFF2-40B4-BE49-F238E27FC236}">
                    <a16:creationId xmlns:a16="http://schemas.microsoft.com/office/drawing/2014/main" id="{6A3A838A-C704-6748-9FDB-B7AC58F28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6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488">
                <a:extLst>
                  <a:ext uri="{FF2B5EF4-FFF2-40B4-BE49-F238E27FC236}">
                    <a16:creationId xmlns:a16="http://schemas.microsoft.com/office/drawing/2014/main" id="{4F060B80-22E7-1F43-9B72-E3CB97DBD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6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489">
                <a:extLst>
                  <a:ext uri="{FF2B5EF4-FFF2-40B4-BE49-F238E27FC236}">
                    <a16:creationId xmlns:a16="http://schemas.microsoft.com/office/drawing/2014/main" id="{758723D0-037E-C747-9048-C52C501B0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4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490">
                <a:extLst>
                  <a:ext uri="{FF2B5EF4-FFF2-40B4-BE49-F238E27FC236}">
                    <a16:creationId xmlns:a16="http://schemas.microsoft.com/office/drawing/2014/main" id="{50C353E0-805E-0249-9CAD-19262A44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5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491">
                <a:extLst>
                  <a:ext uri="{FF2B5EF4-FFF2-40B4-BE49-F238E27FC236}">
                    <a16:creationId xmlns:a16="http://schemas.microsoft.com/office/drawing/2014/main" id="{05BDB101-4DE2-FF41-9DA2-CCB31B49E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1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492">
                <a:extLst>
                  <a:ext uri="{FF2B5EF4-FFF2-40B4-BE49-F238E27FC236}">
                    <a16:creationId xmlns:a16="http://schemas.microsoft.com/office/drawing/2014/main" id="{96554D5F-49EA-5249-BAF1-06039AF77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0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493">
                <a:extLst>
                  <a:ext uri="{FF2B5EF4-FFF2-40B4-BE49-F238E27FC236}">
                    <a16:creationId xmlns:a16="http://schemas.microsoft.com/office/drawing/2014/main" id="{B816DB75-81CE-8047-8EC1-17A51DBFE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494">
                <a:extLst>
                  <a:ext uri="{FF2B5EF4-FFF2-40B4-BE49-F238E27FC236}">
                    <a16:creationId xmlns:a16="http://schemas.microsoft.com/office/drawing/2014/main" id="{E1938134-E7D7-0B46-9399-FE215875D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0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495">
                <a:extLst>
                  <a:ext uri="{FF2B5EF4-FFF2-40B4-BE49-F238E27FC236}">
                    <a16:creationId xmlns:a16="http://schemas.microsoft.com/office/drawing/2014/main" id="{E3AEBF71-64A3-E54B-8E69-A9E7895E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496">
                <a:extLst>
                  <a:ext uri="{FF2B5EF4-FFF2-40B4-BE49-F238E27FC236}">
                    <a16:creationId xmlns:a16="http://schemas.microsoft.com/office/drawing/2014/main" id="{54F07F0E-0438-1842-8870-C5B187D4F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3" y="728420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497">
                <a:extLst>
                  <a:ext uri="{FF2B5EF4-FFF2-40B4-BE49-F238E27FC236}">
                    <a16:creationId xmlns:a16="http://schemas.microsoft.com/office/drawing/2014/main" id="{FDE3D322-3F5D-D74D-96F2-D0045BC75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1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498">
                <a:extLst>
                  <a:ext uri="{FF2B5EF4-FFF2-40B4-BE49-F238E27FC236}">
                    <a16:creationId xmlns:a16="http://schemas.microsoft.com/office/drawing/2014/main" id="{3E384318-EA4F-A047-B0C8-98030789C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3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499">
                <a:extLst>
                  <a:ext uri="{FF2B5EF4-FFF2-40B4-BE49-F238E27FC236}">
                    <a16:creationId xmlns:a16="http://schemas.microsoft.com/office/drawing/2014/main" id="{8B4FA560-1914-6349-A55A-368D06593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6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500">
                <a:extLst>
                  <a:ext uri="{FF2B5EF4-FFF2-40B4-BE49-F238E27FC236}">
                    <a16:creationId xmlns:a16="http://schemas.microsoft.com/office/drawing/2014/main" id="{BA41EEAE-14BE-C849-A561-F86117DA6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8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501">
                <a:extLst>
                  <a:ext uri="{FF2B5EF4-FFF2-40B4-BE49-F238E27FC236}">
                    <a16:creationId xmlns:a16="http://schemas.microsoft.com/office/drawing/2014/main" id="{B9BA6ECD-F0CE-F344-8D1E-1530F45DE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502">
                <a:extLst>
                  <a:ext uri="{FF2B5EF4-FFF2-40B4-BE49-F238E27FC236}">
                    <a16:creationId xmlns:a16="http://schemas.microsoft.com/office/drawing/2014/main" id="{41CDCBD8-5CF9-4742-AA8A-E75772942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503">
                <a:extLst>
                  <a:ext uri="{FF2B5EF4-FFF2-40B4-BE49-F238E27FC236}">
                    <a16:creationId xmlns:a16="http://schemas.microsoft.com/office/drawing/2014/main" id="{E2041396-5DD1-C74B-8ABC-B9058BDA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3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504">
                <a:extLst>
                  <a:ext uri="{FF2B5EF4-FFF2-40B4-BE49-F238E27FC236}">
                    <a16:creationId xmlns:a16="http://schemas.microsoft.com/office/drawing/2014/main" id="{AB79BEE0-F8F2-C542-8DF8-C0CA0BA97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5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505">
                <a:extLst>
                  <a:ext uri="{FF2B5EF4-FFF2-40B4-BE49-F238E27FC236}">
                    <a16:creationId xmlns:a16="http://schemas.microsoft.com/office/drawing/2014/main" id="{A70739ED-F6C8-074E-8DF5-AB8D5067B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3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506">
                <a:extLst>
                  <a:ext uri="{FF2B5EF4-FFF2-40B4-BE49-F238E27FC236}">
                    <a16:creationId xmlns:a16="http://schemas.microsoft.com/office/drawing/2014/main" id="{EC82D76E-1D8A-B94D-946B-35056FA57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1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507">
                <a:extLst>
                  <a:ext uri="{FF2B5EF4-FFF2-40B4-BE49-F238E27FC236}">
                    <a16:creationId xmlns:a16="http://schemas.microsoft.com/office/drawing/2014/main" id="{0367EC09-8A37-DC46-B37C-886A88937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508">
                <a:extLst>
                  <a:ext uri="{FF2B5EF4-FFF2-40B4-BE49-F238E27FC236}">
                    <a16:creationId xmlns:a16="http://schemas.microsoft.com/office/drawing/2014/main" id="{3CCD776B-7DA2-EC47-A612-A0B5548A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509">
                <a:extLst>
                  <a:ext uri="{FF2B5EF4-FFF2-40B4-BE49-F238E27FC236}">
                    <a16:creationId xmlns:a16="http://schemas.microsoft.com/office/drawing/2014/main" id="{CADDB62A-F16A-B849-A093-8B35DD02C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510">
                <a:extLst>
                  <a:ext uri="{FF2B5EF4-FFF2-40B4-BE49-F238E27FC236}">
                    <a16:creationId xmlns:a16="http://schemas.microsoft.com/office/drawing/2014/main" id="{CC551E5F-AE3D-174C-8448-A04153792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0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511">
                <a:extLst>
                  <a:ext uri="{FF2B5EF4-FFF2-40B4-BE49-F238E27FC236}">
                    <a16:creationId xmlns:a16="http://schemas.microsoft.com/office/drawing/2014/main" id="{97A2F7A4-1D94-1F4B-A37E-DE452076B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8" y="5787003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512">
                <a:extLst>
                  <a:ext uri="{FF2B5EF4-FFF2-40B4-BE49-F238E27FC236}">
                    <a16:creationId xmlns:a16="http://schemas.microsoft.com/office/drawing/2014/main" id="{D31F429F-8EFB-0443-AD52-8004C623E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513">
                <a:extLst>
                  <a:ext uri="{FF2B5EF4-FFF2-40B4-BE49-F238E27FC236}">
                    <a16:creationId xmlns:a16="http://schemas.microsoft.com/office/drawing/2014/main" id="{7B494942-9102-B148-BDB0-6205ADA65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5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514">
                <a:extLst>
                  <a:ext uri="{FF2B5EF4-FFF2-40B4-BE49-F238E27FC236}">
                    <a16:creationId xmlns:a16="http://schemas.microsoft.com/office/drawing/2014/main" id="{7652C190-4331-C043-9346-19BCD4281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515">
                <a:extLst>
                  <a:ext uri="{FF2B5EF4-FFF2-40B4-BE49-F238E27FC236}">
                    <a16:creationId xmlns:a16="http://schemas.microsoft.com/office/drawing/2014/main" id="{D9FC77FA-B7F0-1C4E-A41E-E6ED64CCF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516">
                <a:extLst>
                  <a:ext uri="{FF2B5EF4-FFF2-40B4-BE49-F238E27FC236}">
                    <a16:creationId xmlns:a16="http://schemas.microsoft.com/office/drawing/2014/main" id="{0157E806-B2C5-BB43-B82C-153776B99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517">
                <a:extLst>
                  <a:ext uri="{FF2B5EF4-FFF2-40B4-BE49-F238E27FC236}">
                    <a16:creationId xmlns:a16="http://schemas.microsoft.com/office/drawing/2014/main" id="{206B98D9-2A33-AE4B-92CF-D29231CB2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518">
                <a:extLst>
                  <a:ext uri="{FF2B5EF4-FFF2-40B4-BE49-F238E27FC236}">
                    <a16:creationId xmlns:a16="http://schemas.microsoft.com/office/drawing/2014/main" id="{B7B630AA-12DB-AA4F-A4B8-32AD80F8A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3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519">
                <a:extLst>
                  <a:ext uri="{FF2B5EF4-FFF2-40B4-BE49-F238E27FC236}">
                    <a16:creationId xmlns:a16="http://schemas.microsoft.com/office/drawing/2014/main" id="{E6715D84-D749-0247-9EA1-BAFD45FAA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520">
                <a:extLst>
                  <a:ext uri="{FF2B5EF4-FFF2-40B4-BE49-F238E27FC236}">
                    <a16:creationId xmlns:a16="http://schemas.microsoft.com/office/drawing/2014/main" id="{FBEEBCF9-9921-944B-B347-1BB4B7C9E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521">
                <a:extLst>
                  <a:ext uri="{FF2B5EF4-FFF2-40B4-BE49-F238E27FC236}">
                    <a16:creationId xmlns:a16="http://schemas.microsoft.com/office/drawing/2014/main" id="{96CD25CD-9542-C842-8C64-CBB127A87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2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522">
                <a:extLst>
                  <a:ext uri="{FF2B5EF4-FFF2-40B4-BE49-F238E27FC236}">
                    <a16:creationId xmlns:a16="http://schemas.microsoft.com/office/drawing/2014/main" id="{ECBF5B21-8CCA-A94A-B975-D0EBACBE9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6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523">
                <a:extLst>
                  <a:ext uri="{FF2B5EF4-FFF2-40B4-BE49-F238E27FC236}">
                    <a16:creationId xmlns:a16="http://schemas.microsoft.com/office/drawing/2014/main" id="{33CB766A-D8A3-DA48-A561-69B6713A9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524">
                <a:extLst>
                  <a:ext uri="{FF2B5EF4-FFF2-40B4-BE49-F238E27FC236}">
                    <a16:creationId xmlns:a16="http://schemas.microsoft.com/office/drawing/2014/main" id="{65029A09-504B-5448-9B4B-A75654287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525">
                <a:extLst>
                  <a:ext uri="{FF2B5EF4-FFF2-40B4-BE49-F238E27FC236}">
                    <a16:creationId xmlns:a16="http://schemas.microsoft.com/office/drawing/2014/main" id="{7EA734B5-38D2-214E-ACCE-6537CCCA3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7" y="9026702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526">
                <a:extLst>
                  <a:ext uri="{FF2B5EF4-FFF2-40B4-BE49-F238E27FC236}">
                    <a16:creationId xmlns:a16="http://schemas.microsoft.com/office/drawing/2014/main" id="{A321846A-566F-704E-958C-B19E29CD7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4" y="8163420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527">
                <a:extLst>
                  <a:ext uri="{FF2B5EF4-FFF2-40B4-BE49-F238E27FC236}">
                    <a16:creationId xmlns:a16="http://schemas.microsoft.com/office/drawing/2014/main" id="{C1C7D537-FBA1-2947-AD9E-41CDEED2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528">
                <a:extLst>
                  <a:ext uri="{FF2B5EF4-FFF2-40B4-BE49-F238E27FC236}">
                    <a16:creationId xmlns:a16="http://schemas.microsoft.com/office/drawing/2014/main" id="{EA1592D6-EA51-DD4E-82CB-A3C2D5282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794043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529">
                <a:extLst>
                  <a:ext uri="{FF2B5EF4-FFF2-40B4-BE49-F238E27FC236}">
                    <a16:creationId xmlns:a16="http://schemas.microsoft.com/office/drawing/2014/main" id="{2398C301-42F2-514F-A18A-7565E8121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530">
                <a:extLst>
                  <a:ext uri="{FF2B5EF4-FFF2-40B4-BE49-F238E27FC236}">
                    <a16:creationId xmlns:a16="http://schemas.microsoft.com/office/drawing/2014/main" id="{35BC1E34-8820-124F-9475-732366F01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6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531">
                <a:extLst>
                  <a:ext uri="{FF2B5EF4-FFF2-40B4-BE49-F238E27FC236}">
                    <a16:creationId xmlns:a16="http://schemas.microsoft.com/office/drawing/2014/main" id="{74CDFB49-B77F-784C-9034-0AA02C24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532">
                <a:extLst>
                  <a:ext uri="{FF2B5EF4-FFF2-40B4-BE49-F238E27FC236}">
                    <a16:creationId xmlns:a16="http://schemas.microsoft.com/office/drawing/2014/main" id="{9BD155F2-64C7-4E48-A6D5-30320D65D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3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533">
                <a:extLst>
                  <a:ext uri="{FF2B5EF4-FFF2-40B4-BE49-F238E27FC236}">
                    <a16:creationId xmlns:a16="http://schemas.microsoft.com/office/drawing/2014/main" id="{97984DD7-E679-7B46-B9FA-2BF3C0F4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7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534">
                <a:extLst>
                  <a:ext uri="{FF2B5EF4-FFF2-40B4-BE49-F238E27FC236}">
                    <a16:creationId xmlns:a16="http://schemas.microsoft.com/office/drawing/2014/main" id="{F1814F6F-A125-BE4C-9C68-ECADF98AE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3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535">
                <a:extLst>
                  <a:ext uri="{FF2B5EF4-FFF2-40B4-BE49-F238E27FC236}">
                    <a16:creationId xmlns:a16="http://schemas.microsoft.com/office/drawing/2014/main" id="{B0F79F7C-1863-F646-9B60-20A00FAE8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536">
                <a:extLst>
                  <a:ext uri="{FF2B5EF4-FFF2-40B4-BE49-F238E27FC236}">
                    <a16:creationId xmlns:a16="http://schemas.microsoft.com/office/drawing/2014/main" id="{E643C85F-6FEB-2B47-B0EA-52846DA28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537">
                <a:extLst>
                  <a:ext uri="{FF2B5EF4-FFF2-40B4-BE49-F238E27FC236}">
                    <a16:creationId xmlns:a16="http://schemas.microsoft.com/office/drawing/2014/main" id="{7CEF5BCD-9B97-4E42-B052-6CB3AF81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4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538">
                <a:extLst>
                  <a:ext uri="{FF2B5EF4-FFF2-40B4-BE49-F238E27FC236}">
                    <a16:creationId xmlns:a16="http://schemas.microsoft.com/office/drawing/2014/main" id="{52A0E8FB-0A63-3843-8943-87F1B37CC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7" y="5787003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539">
                <a:extLst>
                  <a:ext uri="{FF2B5EF4-FFF2-40B4-BE49-F238E27FC236}">
                    <a16:creationId xmlns:a16="http://schemas.microsoft.com/office/drawing/2014/main" id="{4E88525E-3F57-2640-AF94-85BB6F4C0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2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540">
                <a:extLst>
                  <a:ext uri="{FF2B5EF4-FFF2-40B4-BE49-F238E27FC236}">
                    <a16:creationId xmlns:a16="http://schemas.microsoft.com/office/drawing/2014/main" id="{E695809A-C051-7B47-A000-49B253FA8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1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541">
                <a:extLst>
                  <a:ext uri="{FF2B5EF4-FFF2-40B4-BE49-F238E27FC236}">
                    <a16:creationId xmlns:a16="http://schemas.microsoft.com/office/drawing/2014/main" id="{04E3EBC8-32B7-5446-9324-CF2452D1D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0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542">
                <a:extLst>
                  <a:ext uri="{FF2B5EF4-FFF2-40B4-BE49-F238E27FC236}">
                    <a16:creationId xmlns:a16="http://schemas.microsoft.com/office/drawing/2014/main" id="{CFF9A77E-A789-314C-9904-5BA2ED494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4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543">
                <a:extLst>
                  <a:ext uri="{FF2B5EF4-FFF2-40B4-BE49-F238E27FC236}">
                    <a16:creationId xmlns:a16="http://schemas.microsoft.com/office/drawing/2014/main" id="{BCBC8B3E-AAFB-784C-882C-01090A990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2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544">
                <a:extLst>
                  <a:ext uri="{FF2B5EF4-FFF2-40B4-BE49-F238E27FC236}">
                    <a16:creationId xmlns:a16="http://schemas.microsoft.com/office/drawing/2014/main" id="{8DFE67F9-579E-B74C-8991-F805CACFD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7" y="5395179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545">
                <a:extLst>
                  <a:ext uri="{FF2B5EF4-FFF2-40B4-BE49-F238E27FC236}">
                    <a16:creationId xmlns:a16="http://schemas.microsoft.com/office/drawing/2014/main" id="{776C5749-D222-C54E-BF37-6CE44CA9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546">
                <a:extLst>
                  <a:ext uri="{FF2B5EF4-FFF2-40B4-BE49-F238E27FC236}">
                    <a16:creationId xmlns:a16="http://schemas.microsoft.com/office/drawing/2014/main" id="{8D4E7F33-0EEF-B24F-8BE5-62CB95DE8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3" y="5385622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9" name="Freeform 547">
                <a:extLst>
                  <a:ext uri="{FF2B5EF4-FFF2-40B4-BE49-F238E27FC236}">
                    <a16:creationId xmlns:a16="http://schemas.microsoft.com/office/drawing/2014/main" id="{ED6A9FF2-5348-0E4F-8E47-C1AFF2A3E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5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0" name="Freeform 548">
                <a:extLst>
                  <a:ext uri="{FF2B5EF4-FFF2-40B4-BE49-F238E27FC236}">
                    <a16:creationId xmlns:a16="http://schemas.microsoft.com/office/drawing/2014/main" id="{551694D2-71AF-EF4A-9E51-C4DC8FB42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1" name="Freeform 549">
                <a:extLst>
                  <a:ext uri="{FF2B5EF4-FFF2-40B4-BE49-F238E27FC236}">
                    <a16:creationId xmlns:a16="http://schemas.microsoft.com/office/drawing/2014/main" id="{B4270A72-2C1C-9646-9AB7-EA701EF0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2" name="Freeform 550">
                <a:extLst>
                  <a:ext uri="{FF2B5EF4-FFF2-40B4-BE49-F238E27FC236}">
                    <a16:creationId xmlns:a16="http://schemas.microsoft.com/office/drawing/2014/main" id="{8D503FD4-F159-8A44-BF63-E5C0C20C1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551">
                <a:extLst>
                  <a:ext uri="{FF2B5EF4-FFF2-40B4-BE49-F238E27FC236}">
                    <a16:creationId xmlns:a16="http://schemas.microsoft.com/office/drawing/2014/main" id="{4AE15156-6C19-F347-B010-3749B692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2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552">
                <a:extLst>
                  <a:ext uri="{FF2B5EF4-FFF2-40B4-BE49-F238E27FC236}">
                    <a16:creationId xmlns:a16="http://schemas.microsoft.com/office/drawing/2014/main" id="{2F8060C7-9AF3-6849-B60C-256BCF099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0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553">
                <a:extLst>
                  <a:ext uri="{FF2B5EF4-FFF2-40B4-BE49-F238E27FC236}">
                    <a16:creationId xmlns:a16="http://schemas.microsoft.com/office/drawing/2014/main" id="{21046E82-788C-3F45-B9A5-6BCA08D7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49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554">
                <a:extLst>
                  <a:ext uri="{FF2B5EF4-FFF2-40B4-BE49-F238E27FC236}">
                    <a16:creationId xmlns:a16="http://schemas.microsoft.com/office/drawing/2014/main" id="{2D0F83FC-F7DC-ED46-BA7D-27F253685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7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555">
                <a:extLst>
                  <a:ext uri="{FF2B5EF4-FFF2-40B4-BE49-F238E27FC236}">
                    <a16:creationId xmlns:a16="http://schemas.microsoft.com/office/drawing/2014/main" id="{0CBF03CA-EB27-E141-82C3-D95CE327C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8" y="4738957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556">
                <a:extLst>
                  <a:ext uri="{FF2B5EF4-FFF2-40B4-BE49-F238E27FC236}">
                    <a16:creationId xmlns:a16="http://schemas.microsoft.com/office/drawing/2014/main" id="{C61EF043-172A-C142-9014-B6DEBF945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5" y="6433669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557">
                <a:extLst>
                  <a:ext uri="{FF2B5EF4-FFF2-40B4-BE49-F238E27FC236}">
                    <a16:creationId xmlns:a16="http://schemas.microsoft.com/office/drawing/2014/main" id="{0C22576E-C6F1-8A49-A138-450DF5B97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2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558">
                <a:extLst>
                  <a:ext uri="{FF2B5EF4-FFF2-40B4-BE49-F238E27FC236}">
                    <a16:creationId xmlns:a16="http://schemas.microsoft.com/office/drawing/2014/main" id="{45A021A5-D14D-A544-9E27-9ACA4305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6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559">
                <a:extLst>
                  <a:ext uri="{FF2B5EF4-FFF2-40B4-BE49-F238E27FC236}">
                    <a16:creationId xmlns:a16="http://schemas.microsoft.com/office/drawing/2014/main" id="{8DA90938-E71F-044D-88C7-4BA3355D1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3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560">
                <a:extLst>
                  <a:ext uri="{FF2B5EF4-FFF2-40B4-BE49-F238E27FC236}">
                    <a16:creationId xmlns:a16="http://schemas.microsoft.com/office/drawing/2014/main" id="{E7FCFD55-CAF2-BB48-8037-294AAAFC9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6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561">
                <a:extLst>
                  <a:ext uri="{FF2B5EF4-FFF2-40B4-BE49-F238E27FC236}">
                    <a16:creationId xmlns:a16="http://schemas.microsoft.com/office/drawing/2014/main" id="{F6F99C31-F781-624D-93D0-B9A1D0490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1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562">
                <a:extLst>
                  <a:ext uri="{FF2B5EF4-FFF2-40B4-BE49-F238E27FC236}">
                    <a16:creationId xmlns:a16="http://schemas.microsoft.com/office/drawing/2014/main" id="{1D16CF6D-0810-D84D-A95B-425846152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4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5" name="Freeform 563">
                <a:extLst>
                  <a:ext uri="{FF2B5EF4-FFF2-40B4-BE49-F238E27FC236}">
                    <a16:creationId xmlns:a16="http://schemas.microsoft.com/office/drawing/2014/main" id="{21DD0FC8-2DB4-6E4E-9A01-EE27F2E3F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3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564">
                <a:extLst>
                  <a:ext uri="{FF2B5EF4-FFF2-40B4-BE49-F238E27FC236}">
                    <a16:creationId xmlns:a16="http://schemas.microsoft.com/office/drawing/2014/main" id="{9461475A-8453-464B-8355-59A31AC45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3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7" name="Freeform 565">
                <a:extLst>
                  <a:ext uri="{FF2B5EF4-FFF2-40B4-BE49-F238E27FC236}">
                    <a16:creationId xmlns:a16="http://schemas.microsoft.com/office/drawing/2014/main" id="{5EEB6B9D-AE2D-2D40-8125-F2F1C4590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6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8" name="Freeform 566">
                <a:extLst>
                  <a:ext uri="{FF2B5EF4-FFF2-40B4-BE49-F238E27FC236}">
                    <a16:creationId xmlns:a16="http://schemas.microsoft.com/office/drawing/2014/main" id="{016C7539-D97B-9E45-B676-0EF527475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9" name="Freeform 567">
                <a:extLst>
                  <a:ext uri="{FF2B5EF4-FFF2-40B4-BE49-F238E27FC236}">
                    <a16:creationId xmlns:a16="http://schemas.microsoft.com/office/drawing/2014/main" id="{C5ED2166-6815-2249-BFB6-3DD631871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29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0" name="Freeform 568">
                <a:extLst>
                  <a:ext uri="{FF2B5EF4-FFF2-40B4-BE49-F238E27FC236}">
                    <a16:creationId xmlns:a16="http://schemas.microsoft.com/office/drawing/2014/main" id="{2628D692-385A-8A44-BBBA-D6E069407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4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1" name="Freeform 569">
                <a:extLst>
                  <a:ext uri="{FF2B5EF4-FFF2-40B4-BE49-F238E27FC236}">
                    <a16:creationId xmlns:a16="http://schemas.microsoft.com/office/drawing/2014/main" id="{3DF0A9F6-5D84-4044-9DD8-E67012684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3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2" name="Freeform 570">
                <a:extLst>
                  <a:ext uri="{FF2B5EF4-FFF2-40B4-BE49-F238E27FC236}">
                    <a16:creationId xmlns:a16="http://schemas.microsoft.com/office/drawing/2014/main" id="{F29A2E1F-EB2A-374A-83C7-9D5C23BE0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6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3" name="Freeform 571">
                <a:extLst>
                  <a:ext uri="{FF2B5EF4-FFF2-40B4-BE49-F238E27FC236}">
                    <a16:creationId xmlns:a16="http://schemas.microsoft.com/office/drawing/2014/main" id="{28D40C26-2CD3-094D-8E96-7B0E49C7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0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4" name="Freeform 572">
                <a:extLst>
                  <a:ext uri="{FF2B5EF4-FFF2-40B4-BE49-F238E27FC236}">
                    <a16:creationId xmlns:a16="http://schemas.microsoft.com/office/drawing/2014/main" id="{F2A1578A-7E5D-BB4C-B1E0-AF44DF014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777184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5" name="Freeform 573">
                <a:extLst>
                  <a:ext uri="{FF2B5EF4-FFF2-40B4-BE49-F238E27FC236}">
                    <a16:creationId xmlns:a16="http://schemas.microsoft.com/office/drawing/2014/main" id="{B87F1F47-D07B-7442-84EB-26E40F1B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7" y="473895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6" name="Freeform 574">
                <a:extLst>
                  <a:ext uri="{FF2B5EF4-FFF2-40B4-BE49-F238E27FC236}">
                    <a16:creationId xmlns:a16="http://schemas.microsoft.com/office/drawing/2014/main" id="{819CEEB7-C2C6-C646-98AA-DF7C1E3E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7" name="Freeform 575">
                <a:extLst>
                  <a:ext uri="{FF2B5EF4-FFF2-40B4-BE49-F238E27FC236}">
                    <a16:creationId xmlns:a16="http://schemas.microsoft.com/office/drawing/2014/main" id="{12924942-03DA-D448-A2C8-7C29B6F2C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8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8" name="Freeform 576">
                <a:extLst>
                  <a:ext uri="{FF2B5EF4-FFF2-40B4-BE49-F238E27FC236}">
                    <a16:creationId xmlns:a16="http://schemas.microsoft.com/office/drawing/2014/main" id="{A0C0F7BF-2FFF-614D-9786-5E1853A4F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0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9" name="Freeform 577">
                <a:extLst>
                  <a:ext uri="{FF2B5EF4-FFF2-40B4-BE49-F238E27FC236}">
                    <a16:creationId xmlns:a16="http://schemas.microsoft.com/office/drawing/2014/main" id="{33310667-1972-C147-B454-46542C52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7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0" name="Freeform 578">
                <a:extLst>
                  <a:ext uri="{FF2B5EF4-FFF2-40B4-BE49-F238E27FC236}">
                    <a16:creationId xmlns:a16="http://schemas.microsoft.com/office/drawing/2014/main" id="{F9E1EF54-6757-C740-ABA7-5DEF82CDE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4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1" name="Freeform 579">
                <a:extLst>
                  <a:ext uri="{FF2B5EF4-FFF2-40B4-BE49-F238E27FC236}">
                    <a16:creationId xmlns:a16="http://schemas.microsoft.com/office/drawing/2014/main" id="{FB7E8C84-719C-1D4C-ADAB-335B9A134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2" name="Freeform 580">
                <a:extLst>
                  <a:ext uri="{FF2B5EF4-FFF2-40B4-BE49-F238E27FC236}">
                    <a16:creationId xmlns:a16="http://schemas.microsoft.com/office/drawing/2014/main" id="{34676FDF-5D8F-CC48-B406-03A217A57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7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3" name="Freeform 581">
                <a:extLst>
                  <a:ext uri="{FF2B5EF4-FFF2-40B4-BE49-F238E27FC236}">
                    <a16:creationId xmlns:a16="http://schemas.microsoft.com/office/drawing/2014/main" id="{B8968311-D0B5-F644-8B69-0F6132D8B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79" y="4449070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4" name="Freeform 582">
                <a:extLst>
                  <a:ext uri="{FF2B5EF4-FFF2-40B4-BE49-F238E27FC236}">
                    <a16:creationId xmlns:a16="http://schemas.microsoft.com/office/drawing/2014/main" id="{8BFD7205-4132-D149-84B8-093B984E2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3" y="4318468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5" name="Freeform 583">
                <a:extLst>
                  <a:ext uri="{FF2B5EF4-FFF2-40B4-BE49-F238E27FC236}">
                    <a16:creationId xmlns:a16="http://schemas.microsoft.com/office/drawing/2014/main" id="{BDB19C7D-668E-0A4F-A6D5-6D5E9D978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69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6" name="Freeform 584">
                <a:extLst>
                  <a:ext uri="{FF2B5EF4-FFF2-40B4-BE49-F238E27FC236}">
                    <a16:creationId xmlns:a16="http://schemas.microsoft.com/office/drawing/2014/main" id="{4C014E43-FFC6-4444-B767-FFD1AD5CA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2" y="4251569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7" name="Freeform 585">
                <a:extLst>
                  <a:ext uri="{FF2B5EF4-FFF2-40B4-BE49-F238E27FC236}">
                    <a16:creationId xmlns:a16="http://schemas.microsoft.com/office/drawing/2014/main" id="{6E2F9AC4-0476-6B43-9E7E-28BA6F1A2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7" y="4449070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8" name="Freeform 586">
                <a:extLst>
                  <a:ext uri="{FF2B5EF4-FFF2-40B4-BE49-F238E27FC236}">
                    <a16:creationId xmlns:a16="http://schemas.microsoft.com/office/drawing/2014/main" id="{18336452-A97C-3448-AC92-C726B8FF5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6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9" name="Freeform 587">
                <a:extLst>
                  <a:ext uri="{FF2B5EF4-FFF2-40B4-BE49-F238E27FC236}">
                    <a16:creationId xmlns:a16="http://schemas.microsoft.com/office/drawing/2014/main" id="{2645715B-2F45-6949-B742-EBA06B618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7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0" name="Freeform 588">
                <a:extLst>
                  <a:ext uri="{FF2B5EF4-FFF2-40B4-BE49-F238E27FC236}">
                    <a16:creationId xmlns:a16="http://schemas.microsoft.com/office/drawing/2014/main" id="{69067D10-879A-1346-B0C2-65DD81D06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0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1" name="Freeform 589">
                <a:extLst>
                  <a:ext uri="{FF2B5EF4-FFF2-40B4-BE49-F238E27FC236}">
                    <a16:creationId xmlns:a16="http://schemas.microsoft.com/office/drawing/2014/main" id="{EE85C7EC-0DBA-774C-A15A-64705D3D6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6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2" name="Freeform 590">
                <a:extLst>
                  <a:ext uri="{FF2B5EF4-FFF2-40B4-BE49-F238E27FC236}">
                    <a16:creationId xmlns:a16="http://schemas.microsoft.com/office/drawing/2014/main" id="{5B9CAD32-0052-344F-98C8-AB3BB549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99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3" name="Freeform 591">
                <a:extLst>
                  <a:ext uri="{FF2B5EF4-FFF2-40B4-BE49-F238E27FC236}">
                    <a16:creationId xmlns:a16="http://schemas.microsoft.com/office/drawing/2014/main" id="{9FE2A25D-59C9-0E4E-8D54-03CB8D88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4" name="Freeform 592">
                <a:extLst>
                  <a:ext uri="{FF2B5EF4-FFF2-40B4-BE49-F238E27FC236}">
                    <a16:creationId xmlns:a16="http://schemas.microsoft.com/office/drawing/2014/main" id="{82908AB4-F900-E940-A83A-50117E5BA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6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5" name="Freeform 593">
                <a:extLst>
                  <a:ext uri="{FF2B5EF4-FFF2-40B4-BE49-F238E27FC236}">
                    <a16:creationId xmlns:a16="http://schemas.microsoft.com/office/drawing/2014/main" id="{E0C85A7A-7D3D-FB4D-B7AB-5176D0D7C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2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6" name="Freeform 594">
                <a:extLst>
                  <a:ext uri="{FF2B5EF4-FFF2-40B4-BE49-F238E27FC236}">
                    <a16:creationId xmlns:a16="http://schemas.microsoft.com/office/drawing/2014/main" id="{0047598D-7E42-764D-AFE5-EE9469F0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5" y="4251569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7" name="Freeform 595">
                <a:extLst>
                  <a:ext uri="{FF2B5EF4-FFF2-40B4-BE49-F238E27FC236}">
                    <a16:creationId xmlns:a16="http://schemas.microsoft.com/office/drawing/2014/main" id="{C97548FD-33CF-4F4C-9C7B-F222C530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1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8" name="Freeform 596">
                <a:extLst>
                  <a:ext uri="{FF2B5EF4-FFF2-40B4-BE49-F238E27FC236}">
                    <a16:creationId xmlns:a16="http://schemas.microsoft.com/office/drawing/2014/main" id="{98E297E7-3154-AB4F-B096-E53E777E0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9" name="Freeform 597">
                <a:extLst>
                  <a:ext uri="{FF2B5EF4-FFF2-40B4-BE49-F238E27FC236}">
                    <a16:creationId xmlns:a16="http://schemas.microsoft.com/office/drawing/2014/main" id="{AA57233E-03D0-AC46-9AD2-FC2D01664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5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0" name="Freeform 598">
                <a:extLst>
                  <a:ext uri="{FF2B5EF4-FFF2-40B4-BE49-F238E27FC236}">
                    <a16:creationId xmlns:a16="http://schemas.microsoft.com/office/drawing/2014/main" id="{F1DCDFBC-B26C-FC47-807C-2828B9B28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5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1" name="Freeform 599">
                <a:extLst>
                  <a:ext uri="{FF2B5EF4-FFF2-40B4-BE49-F238E27FC236}">
                    <a16:creationId xmlns:a16="http://schemas.microsoft.com/office/drawing/2014/main" id="{D6BDD9AE-7079-B843-8A25-1043BC3ED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0" y="4449070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2" name="Freeform 600">
                <a:extLst>
                  <a:ext uri="{FF2B5EF4-FFF2-40B4-BE49-F238E27FC236}">
                    <a16:creationId xmlns:a16="http://schemas.microsoft.com/office/drawing/2014/main" id="{DCD5D081-DFBD-3B40-90B1-08374BE6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8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3" name="Freeform 601">
                <a:extLst>
                  <a:ext uri="{FF2B5EF4-FFF2-40B4-BE49-F238E27FC236}">
                    <a16:creationId xmlns:a16="http://schemas.microsoft.com/office/drawing/2014/main" id="{92500038-6169-994F-8A02-837F918A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4" name="Freeform 602">
                <a:extLst>
                  <a:ext uri="{FF2B5EF4-FFF2-40B4-BE49-F238E27FC236}">
                    <a16:creationId xmlns:a16="http://schemas.microsoft.com/office/drawing/2014/main" id="{9CBC5A28-9C60-0B4E-AB08-1905B52A0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5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5" name="Freeform 604">
                <a:extLst>
                  <a:ext uri="{FF2B5EF4-FFF2-40B4-BE49-F238E27FC236}">
                    <a16:creationId xmlns:a16="http://schemas.microsoft.com/office/drawing/2014/main" id="{5C5A158F-401A-4C42-8D36-4D57A96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7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6" name="Freeform 605">
                <a:extLst>
                  <a:ext uri="{FF2B5EF4-FFF2-40B4-BE49-F238E27FC236}">
                    <a16:creationId xmlns:a16="http://schemas.microsoft.com/office/drawing/2014/main" id="{F31E6615-BC73-7442-8D5D-40CB8F4E4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99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7" name="Freeform 606">
                <a:extLst>
                  <a:ext uri="{FF2B5EF4-FFF2-40B4-BE49-F238E27FC236}">
                    <a16:creationId xmlns:a16="http://schemas.microsoft.com/office/drawing/2014/main" id="{B528F4CD-EE5B-ED4C-85B6-D629506B0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7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8" name="Freeform 607">
                <a:extLst>
                  <a:ext uri="{FF2B5EF4-FFF2-40B4-BE49-F238E27FC236}">
                    <a16:creationId xmlns:a16="http://schemas.microsoft.com/office/drawing/2014/main" id="{F0D15AD8-1B40-E848-ADBD-A66450669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6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9" name="Freeform 608">
                <a:extLst>
                  <a:ext uri="{FF2B5EF4-FFF2-40B4-BE49-F238E27FC236}">
                    <a16:creationId xmlns:a16="http://schemas.microsoft.com/office/drawing/2014/main" id="{4CD6B77B-64C8-8E4B-B9AD-1A3DA6B01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8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0" name="Freeform 609">
                <a:extLst>
                  <a:ext uri="{FF2B5EF4-FFF2-40B4-BE49-F238E27FC236}">
                    <a16:creationId xmlns:a16="http://schemas.microsoft.com/office/drawing/2014/main" id="{630AACE8-CE58-F541-A49F-63041BEAD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6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1" name="Freeform 610">
                <a:extLst>
                  <a:ext uri="{FF2B5EF4-FFF2-40B4-BE49-F238E27FC236}">
                    <a16:creationId xmlns:a16="http://schemas.microsoft.com/office/drawing/2014/main" id="{BDA5A5CD-E7BF-7D46-BF89-B7670FEE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3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2" name="Freeform 611">
                <a:extLst>
                  <a:ext uri="{FF2B5EF4-FFF2-40B4-BE49-F238E27FC236}">
                    <a16:creationId xmlns:a16="http://schemas.microsoft.com/office/drawing/2014/main" id="{7EC82E4E-4E2C-F140-8D72-F3F2F197A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3" name="Freeform 612">
                <a:extLst>
                  <a:ext uri="{FF2B5EF4-FFF2-40B4-BE49-F238E27FC236}">
                    <a16:creationId xmlns:a16="http://schemas.microsoft.com/office/drawing/2014/main" id="{4D8C4EB9-330F-0340-A912-4DCE063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6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4" name="Rectangle 613">
                <a:extLst>
                  <a:ext uri="{FF2B5EF4-FFF2-40B4-BE49-F238E27FC236}">
                    <a16:creationId xmlns:a16="http://schemas.microsoft.com/office/drawing/2014/main" id="{3D6052A0-F46E-A940-A82B-72DB8B573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5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5" name="Freeform 614">
                <a:extLst>
                  <a:ext uri="{FF2B5EF4-FFF2-40B4-BE49-F238E27FC236}">
                    <a16:creationId xmlns:a16="http://schemas.microsoft.com/office/drawing/2014/main" id="{CF70D550-E8A5-A346-97FC-8EEFC6738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5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6" name="Freeform 615">
                <a:extLst>
                  <a:ext uri="{FF2B5EF4-FFF2-40B4-BE49-F238E27FC236}">
                    <a16:creationId xmlns:a16="http://schemas.microsoft.com/office/drawing/2014/main" id="{3FF2FA56-61DC-7E44-BC9E-E4090441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7" name="Freeform 616">
                <a:extLst>
                  <a:ext uri="{FF2B5EF4-FFF2-40B4-BE49-F238E27FC236}">
                    <a16:creationId xmlns:a16="http://schemas.microsoft.com/office/drawing/2014/main" id="{32AACEDE-AE87-AC44-99E3-746C755AB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0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8" name="Freeform 617">
                <a:extLst>
                  <a:ext uri="{FF2B5EF4-FFF2-40B4-BE49-F238E27FC236}">
                    <a16:creationId xmlns:a16="http://schemas.microsoft.com/office/drawing/2014/main" id="{F6FE74CC-B15E-CB47-A457-C8A712062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79" y="11747159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9" name="Freeform 618">
                <a:extLst>
                  <a:ext uri="{FF2B5EF4-FFF2-40B4-BE49-F238E27FC236}">
                    <a16:creationId xmlns:a16="http://schemas.microsoft.com/office/drawing/2014/main" id="{5E1A231A-3E5D-294C-8911-50EA5E826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0" name="Freeform 619">
                <a:extLst>
                  <a:ext uri="{FF2B5EF4-FFF2-40B4-BE49-F238E27FC236}">
                    <a16:creationId xmlns:a16="http://schemas.microsoft.com/office/drawing/2014/main" id="{FFFC8318-2628-C143-8E95-AB558020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1" name="Freeform 620">
                <a:extLst>
                  <a:ext uri="{FF2B5EF4-FFF2-40B4-BE49-F238E27FC236}">
                    <a16:creationId xmlns:a16="http://schemas.microsoft.com/office/drawing/2014/main" id="{D4729F14-B8D6-1B4F-8564-DCC74CB90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5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2" name="Freeform 621">
                <a:extLst>
                  <a:ext uri="{FF2B5EF4-FFF2-40B4-BE49-F238E27FC236}">
                    <a16:creationId xmlns:a16="http://schemas.microsoft.com/office/drawing/2014/main" id="{46CBA2A5-B9A8-A047-8465-18BEC0BDA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6" y="8771860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3" name="Freeform 622">
                <a:extLst>
                  <a:ext uri="{FF2B5EF4-FFF2-40B4-BE49-F238E27FC236}">
                    <a16:creationId xmlns:a16="http://schemas.microsoft.com/office/drawing/2014/main" id="{FE12F463-34B4-6D40-8A07-5DEC7D525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8453303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4" name="Freeform 623">
                <a:extLst>
                  <a:ext uri="{FF2B5EF4-FFF2-40B4-BE49-F238E27FC236}">
                    <a16:creationId xmlns:a16="http://schemas.microsoft.com/office/drawing/2014/main" id="{BDA4C5BE-19EF-334B-B445-F9DE395AF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1" y="897891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5" name="Freeform 624">
                <a:extLst>
                  <a:ext uri="{FF2B5EF4-FFF2-40B4-BE49-F238E27FC236}">
                    <a16:creationId xmlns:a16="http://schemas.microsoft.com/office/drawing/2014/main" id="{09E8D737-F4E3-0B45-85B1-93FF7BD5B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49" y="9036258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6" name="Freeform 625">
                <a:extLst>
                  <a:ext uri="{FF2B5EF4-FFF2-40B4-BE49-F238E27FC236}">
                    <a16:creationId xmlns:a16="http://schemas.microsoft.com/office/drawing/2014/main" id="{1EA51080-7F3E-894F-A0FC-1FE139F7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1" y="9867686"/>
                <a:ext cx="407642" cy="1984598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7" name="Freeform 626">
                <a:extLst>
                  <a:ext uri="{FF2B5EF4-FFF2-40B4-BE49-F238E27FC236}">
                    <a16:creationId xmlns:a16="http://schemas.microsoft.com/office/drawing/2014/main" id="{9D1565C0-2415-8141-AB9A-B6745050F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0" y="9485419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8" name="Freeform 627">
                <a:extLst>
                  <a:ext uri="{FF2B5EF4-FFF2-40B4-BE49-F238E27FC236}">
                    <a16:creationId xmlns:a16="http://schemas.microsoft.com/office/drawing/2014/main" id="{718BC488-D988-0D44-BDF1-B3B0AD07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1" y="9950509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9" name="Freeform 628">
                <a:extLst>
                  <a:ext uri="{FF2B5EF4-FFF2-40B4-BE49-F238E27FC236}">
                    <a16:creationId xmlns:a16="http://schemas.microsoft.com/office/drawing/2014/main" id="{D157C560-4022-2045-B6EE-DDCC49871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4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0" name="Freeform 629">
                <a:extLst>
                  <a:ext uri="{FF2B5EF4-FFF2-40B4-BE49-F238E27FC236}">
                    <a16:creationId xmlns:a16="http://schemas.microsoft.com/office/drawing/2014/main" id="{34AF6C7C-434B-0343-BEAF-0C1390B73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8" y="10485682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1" name="Freeform 630">
                <a:extLst>
                  <a:ext uri="{FF2B5EF4-FFF2-40B4-BE49-F238E27FC236}">
                    <a16:creationId xmlns:a16="http://schemas.microsoft.com/office/drawing/2014/main" id="{96F70C65-5E14-7F43-94A6-D813E9BA4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0074745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2" name="Freeform 631">
                <a:extLst>
                  <a:ext uri="{FF2B5EF4-FFF2-40B4-BE49-F238E27FC236}">
                    <a16:creationId xmlns:a16="http://schemas.microsoft.com/office/drawing/2014/main" id="{E4D6246C-4483-DF47-9F1E-7C65D5BA3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8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3" name="Freeform 632">
                <a:extLst>
                  <a:ext uri="{FF2B5EF4-FFF2-40B4-BE49-F238E27FC236}">
                    <a16:creationId xmlns:a16="http://schemas.microsoft.com/office/drawing/2014/main" id="{FB86F3CB-3EF6-C84D-B318-3FD232259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5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4" name="Freeform 633">
                <a:extLst>
                  <a:ext uri="{FF2B5EF4-FFF2-40B4-BE49-F238E27FC236}">
                    <a16:creationId xmlns:a16="http://schemas.microsoft.com/office/drawing/2014/main" id="{8E763E2E-1225-DC43-8300-E89D97AE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836092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5" name="Freeform 634">
                <a:extLst>
                  <a:ext uri="{FF2B5EF4-FFF2-40B4-BE49-F238E27FC236}">
                    <a16:creationId xmlns:a16="http://schemas.microsoft.com/office/drawing/2014/main" id="{2196D17D-B9A0-7943-9BC3-5B9039DED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4" y="8192092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6" name="Freeform 635">
                <a:extLst>
                  <a:ext uri="{FF2B5EF4-FFF2-40B4-BE49-F238E27FC236}">
                    <a16:creationId xmlns:a16="http://schemas.microsoft.com/office/drawing/2014/main" id="{FE051958-C0CA-884A-A641-FA7CF79D1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3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7" name="Freeform 636">
                <a:extLst>
                  <a:ext uri="{FF2B5EF4-FFF2-40B4-BE49-F238E27FC236}">
                    <a16:creationId xmlns:a16="http://schemas.microsoft.com/office/drawing/2014/main" id="{2F18B5A7-449B-CA4E-8F1C-CF4F37750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287657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8" name="Freeform 637">
                <a:extLst>
                  <a:ext uri="{FF2B5EF4-FFF2-40B4-BE49-F238E27FC236}">
                    <a16:creationId xmlns:a16="http://schemas.microsoft.com/office/drawing/2014/main" id="{03BD2D98-5B5C-D940-B853-6F64A89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163420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9" name="Freeform 638">
                <a:extLst>
                  <a:ext uri="{FF2B5EF4-FFF2-40B4-BE49-F238E27FC236}">
                    <a16:creationId xmlns:a16="http://schemas.microsoft.com/office/drawing/2014/main" id="{7F3D1718-578E-6540-BFBC-E1DAA984C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6" y="8080593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0" name="Freeform 639">
                <a:extLst>
                  <a:ext uri="{FF2B5EF4-FFF2-40B4-BE49-F238E27FC236}">
                    <a16:creationId xmlns:a16="http://schemas.microsoft.com/office/drawing/2014/main" id="{3AA2683A-A815-FF42-B15C-A33BD8304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4" y="8080593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1" name="Freeform 640">
                <a:extLst>
                  <a:ext uri="{FF2B5EF4-FFF2-40B4-BE49-F238E27FC236}">
                    <a16:creationId xmlns:a16="http://schemas.microsoft.com/office/drawing/2014/main" id="{B355FA4D-DA79-764A-A6E2-A54C79685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4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2" name="Freeform 641">
                <a:extLst>
                  <a:ext uri="{FF2B5EF4-FFF2-40B4-BE49-F238E27FC236}">
                    <a16:creationId xmlns:a16="http://schemas.microsoft.com/office/drawing/2014/main" id="{74AB4AB4-997E-5943-901C-88F5AF6A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8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3" name="Freeform 642">
                <a:extLst>
                  <a:ext uri="{FF2B5EF4-FFF2-40B4-BE49-F238E27FC236}">
                    <a16:creationId xmlns:a16="http://schemas.microsoft.com/office/drawing/2014/main" id="{9D329678-188B-784D-A124-E633B9395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3" y="4907792"/>
                <a:ext cx="3984077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4" name="Freeform 643">
                <a:extLst>
                  <a:ext uri="{FF2B5EF4-FFF2-40B4-BE49-F238E27FC236}">
                    <a16:creationId xmlns:a16="http://schemas.microsoft.com/office/drawing/2014/main" id="{D43B7137-E791-534E-94E3-4F342021B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3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5" name="Freeform 644">
                <a:extLst>
                  <a:ext uri="{FF2B5EF4-FFF2-40B4-BE49-F238E27FC236}">
                    <a16:creationId xmlns:a16="http://schemas.microsoft.com/office/drawing/2014/main" id="{89963A00-C821-114B-B044-39695DE51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5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6" name="Freeform 645">
                <a:extLst>
                  <a:ext uri="{FF2B5EF4-FFF2-40B4-BE49-F238E27FC236}">
                    <a16:creationId xmlns:a16="http://schemas.microsoft.com/office/drawing/2014/main" id="{C7E6C6C8-6C7F-AB4D-BD3D-F7772FE2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0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7" name="Freeform 646">
                <a:extLst>
                  <a:ext uri="{FF2B5EF4-FFF2-40B4-BE49-F238E27FC236}">
                    <a16:creationId xmlns:a16="http://schemas.microsoft.com/office/drawing/2014/main" id="{1B1F481D-27D5-AA45-8B05-FD024CB4D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8" name="Freeform 647">
                <a:extLst>
                  <a:ext uri="{FF2B5EF4-FFF2-40B4-BE49-F238E27FC236}">
                    <a16:creationId xmlns:a16="http://schemas.microsoft.com/office/drawing/2014/main" id="{94F7F431-7150-9142-8A62-D3D85749F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9" name="Freeform 648">
                <a:extLst>
                  <a:ext uri="{FF2B5EF4-FFF2-40B4-BE49-F238E27FC236}">
                    <a16:creationId xmlns:a16="http://schemas.microsoft.com/office/drawing/2014/main" id="{EBEC1C9F-AC38-1648-8351-999FEC40D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0" name="Freeform 649">
                <a:extLst>
                  <a:ext uri="{FF2B5EF4-FFF2-40B4-BE49-F238E27FC236}">
                    <a16:creationId xmlns:a16="http://schemas.microsoft.com/office/drawing/2014/main" id="{1EBDD01D-A76B-D44E-90E9-ADA9C2F8C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1" name="Freeform 650">
                <a:extLst>
                  <a:ext uri="{FF2B5EF4-FFF2-40B4-BE49-F238E27FC236}">
                    <a16:creationId xmlns:a16="http://schemas.microsoft.com/office/drawing/2014/main" id="{8066093E-50BB-B24A-A0EA-259D006BF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2" name="Freeform 651">
                <a:extLst>
                  <a:ext uri="{FF2B5EF4-FFF2-40B4-BE49-F238E27FC236}">
                    <a16:creationId xmlns:a16="http://schemas.microsoft.com/office/drawing/2014/main" id="{B21C979F-C72E-9948-9AD6-74C5888B9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3" name="Freeform 652">
                <a:extLst>
                  <a:ext uri="{FF2B5EF4-FFF2-40B4-BE49-F238E27FC236}">
                    <a16:creationId xmlns:a16="http://schemas.microsoft.com/office/drawing/2014/main" id="{C3D5E2EC-CBAD-BF48-9B66-7C11D2661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4" name="Freeform 653">
                <a:extLst>
                  <a:ext uri="{FF2B5EF4-FFF2-40B4-BE49-F238E27FC236}">
                    <a16:creationId xmlns:a16="http://schemas.microsoft.com/office/drawing/2014/main" id="{A25D7AA8-20ED-CC45-A2CA-D9BA3A2F6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3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5" name="Freeform 654">
                <a:extLst>
                  <a:ext uri="{FF2B5EF4-FFF2-40B4-BE49-F238E27FC236}">
                    <a16:creationId xmlns:a16="http://schemas.microsoft.com/office/drawing/2014/main" id="{CAD88A3F-63C7-C34A-BCF3-D98E27470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4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6" name="Freeform 655">
                <a:extLst>
                  <a:ext uri="{FF2B5EF4-FFF2-40B4-BE49-F238E27FC236}">
                    <a16:creationId xmlns:a16="http://schemas.microsoft.com/office/drawing/2014/main" id="{6333E714-C0C9-6E48-94DB-A5C065C9D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5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7" name="Freeform 656">
                <a:extLst>
                  <a:ext uri="{FF2B5EF4-FFF2-40B4-BE49-F238E27FC236}">
                    <a16:creationId xmlns:a16="http://schemas.microsoft.com/office/drawing/2014/main" id="{A04BD0E0-2F2F-D247-B7C2-939FE549E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8" name="Freeform 657">
                <a:extLst>
                  <a:ext uri="{FF2B5EF4-FFF2-40B4-BE49-F238E27FC236}">
                    <a16:creationId xmlns:a16="http://schemas.microsoft.com/office/drawing/2014/main" id="{82C30B64-AE1C-ED48-88ED-7596BB82A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9" name="Freeform 658">
                <a:extLst>
                  <a:ext uri="{FF2B5EF4-FFF2-40B4-BE49-F238E27FC236}">
                    <a16:creationId xmlns:a16="http://schemas.microsoft.com/office/drawing/2014/main" id="{9CC4C74D-9C74-1D42-937A-A29CA90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6086442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0" name="Freeform 659">
                <a:extLst>
                  <a:ext uri="{FF2B5EF4-FFF2-40B4-BE49-F238E27FC236}">
                    <a16:creationId xmlns:a16="http://schemas.microsoft.com/office/drawing/2014/main" id="{0994E7CB-BE61-134D-A2B6-9AE202BDD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1" name="Freeform 660">
                <a:extLst>
                  <a:ext uri="{FF2B5EF4-FFF2-40B4-BE49-F238E27FC236}">
                    <a16:creationId xmlns:a16="http://schemas.microsoft.com/office/drawing/2014/main" id="{F9F86A9D-E8FB-5147-8AA4-966268684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2" name="Freeform 661">
                <a:extLst>
                  <a:ext uri="{FF2B5EF4-FFF2-40B4-BE49-F238E27FC236}">
                    <a16:creationId xmlns:a16="http://schemas.microsoft.com/office/drawing/2014/main" id="{C2797F30-C7C5-FE45-BB92-CD5FE2F6B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3" name="Freeform 662">
                <a:extLst>
                  <a:ext uri="{FF2B5EF4-FFF2-40B4-BE49-F238E27FC236}">
                    <a16:creationId xmlns:a16="http://schemas.microsoft.com/office/drawing/2014/main" id="{2F568721-3618-CE41-80C4-63E9BCB09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3" y="6143783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4" name="Freeform 663">
                <a:extLst>
                  <a:ext uri="{FF2B5EF4-FFF2-40B4-BE49-F238E27FC236}">
                    <a16:creationId xmlns:a16="http://schemas.microsoft.com/office/drawing/2014/main" id="{9A69B15D-6D2E-1646-84A8-BBCFF19BC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5" name="Freeform 664">
                <a:extLst>
                  <a:ext uri="{FF2B5EF4-FFF2-40B4-BE49-F238E27FC236}">
                    <a16:creationId xmlns:a16="http://schemas.microsoft.com/office/drawing/2014/main" id="{973BE147-F20B-A047-8F3B-97F1326B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6" name="Freeform 665">
                <a:extLst>
                  <a:ext uri="{FF2B5EF4-FFF2-40B4-BE49-F238E27FC236}">
                    <a16:creationId xmlns:a16="http://schemas.microsoft.com/office/drawing/2014/main" id="{6249CA8D-04DB-6544-A279-0648CBBFA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7" name="Freeform 666">
                <a:extLst>
                  <a:ext uri="{FF2B5EF4-FFF2-40B4-BE49-F238E27FC236}">
                    <a16:creationId xmlns:a16="http://schemas.microsoft.com/office/drawing/2014/main" id="{B6AEF029-BED6-FE46-B511-8EF06BEF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5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8" name="Freeform 667">
                <a:extLst>
                  <a:ext uri="{FF2B5EF4-FFF2-40B4-BE49-F238E27FC236}">
                    <a16:creationId xmlns:a16="http://schemas.microsoft.com/office/drawing/2014/main" id="{4EA98D4F-DEC0-1B4F-90E8-C62A8D79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9" name="Freeform 668">
                <a:extLst>
                  <a:ext uri="{FF2B5EF4-FFF2-40B4-BE49-F238E27FC236}">
                    <a16:creationId xmlns:a16="http://schemas.microsoft.com/office/drawing/2014/main" id="{3194FB32-8634-5142-9CA4-B6FFFE1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0" y="6771335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0" name="Freeform 669">
                <a:extLst>
                  <a:ext uri="{FF2B5EF4-FFF2-40B4-BE49-F238E27FC236}">
                    <a16:creationId xmlns:a16="http://schemas.microsoft.com/office/drawing/2014/main" id="{8026D798-2419-6F42-98B0-FFB8A1D3A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1" name="Freeform 670">
                <a:extLst>
                  <a:ext uri="{FF2B5EF4-FFF2-40B4-BE49-F238E27FC236}">
                    <a16:creationId xmlns:a16="http://schemas.microsoft.com/office/drawing/2014/main" id="{8454B4A8-6603-3C43-8A42-BA659AED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5" y="6554720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2" name="Freeform 671">
                <a:extLst>
                  <a:ext uri="{FF2B5EF4-FFF2-40B4-BE49-F238E27FC236}">
                    <a16:creationId xmlns:a16="http://schemas.microsoft.com/office/drawing/2014/main" id="{4DB9041E-E7BA-9E4D-9989-316DF626B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3" name="Freeform 672">
                <a:extLst>
                  <a:ext uri="{FF2B5EF4-FFF2-40B4-BE49-F238E27FC236}">
                    <a16:creationId xmlns:a16="http://schemas.microsoft.com/office/drawing/2014/main" id="{574FC007-EBBF-3643-BC32-01490FCF1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0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4" name="Freeform 673">
                <a:extLst>
                  <a:ext uri="{FF2B5EF4-FFF2-40B4-BE49-F238E27FC236}">
                    <a16:creationId xmlns:a16="http://schemas.microsoft.com/office/drawing/2014/main" id="{2C0CEEB9-19DD-2141-B741-060461B57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7" y="6911500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5" name="Freeform 674">
                <a:extLst>
                  <a:ext uri="{FF2B5EF4-FFF2-40B4-BE49-F238E27FC236}">
                    <a16:creationId xmlns:a16="http://schemas.microsoft.com/office/drawing/2014/main" id="{13643544-0436-3848-AC2F-B9578FA1C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4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6" name="Freeform 675">
                <a:extLst>
                  <a:ext uri="{FF2B5EF4-FFF2-40B4-BE49-F238E27FC236}">
                    <a16:creationId xmlns:a16="http://schemas.microsoft.com/office/drawing/2014/main" id="{6DD3A24E-3792-6A46-846F-DCDE9415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7" name="Freeform 676">
                <a:extLst>
                  <a:ext uri="{FF2B5EF4-FFF2-40B4-BE49-F238E27FC236}">
                    <a16:creationId xmlns:a16="http://schemas.microsoft.com/office/drawing/2014/main" id="{A5AF5A35-7C22-354E-94B3-2EA8E3373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8" name="Freeform 677">
                <a:extLst>
                  <a:ext uri="{FF2B5EF4-FFF2-40B4-BE49-F238E27FC236}">
                    <a16:creationId xmlns:a16="http://schemas.microsoft.com/office/drawing/2014/main" id="{BBCFFB4B-821F-314C-B7FD-C98A27F0F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9" name="Freeform 678">
                <a:extLst>
                  <a:ext uri="{FF2B5EF4-FFF2-40B4-BE49-F238E27FC236}">
                    <a16:creationId xmlns:a16="http://schemas.microsoft.com/office/drawing/2014/main" id="{CE6FCAEE-A5B4-FF40-9A21-E65AAAF5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1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0" name="Freeform 679">
                <a:extLst>
                  <a:ext uri="{FF2B5EF4-FFF2-40B4-BE49-F238E27FC236}">
                    <a16:creationId xmlns:a16="http://schemas.microsoft.com/office/drawing/2014/main" id="{153913BB-9E38-9A41-9DE9-A094D41AC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8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1" name="Freeform 680">
                <a:extLst>
                  <a:ext uri="{FF2B5EF4-FFF2-40B4-BE49-F238E27FC236}">
                    <a16:creationId xmlns:a16="http://schemas.microsoft.com/office/drawing/2014/main" id="{850E1758-80B5-8443-979F-04F058CD1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2" name="Freeform 681">
                <a:extLst>
                  <a:ext uri="{FF2B5EF4-FFF2-40B4-BE49-F238E27FC236}">
                    <a16:creationId xmlns:a16="http://schemas.microsoft.com/office/drawing/2014/main" id="{159C90D0-27ED-5146-9112-1C4F74F30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6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3" name="Freeform 682">
                <a:extLst>
                  <a:ext uri="{FF2B5EF4-FFF2-40B4-BE49-F238E27FC236}">
                    <a16:creationId xmlns:a16="http://schemas.microsoft.com/office/drawing/2014/main" id="{49193E6E-17E4-3B49-9477-194E67E94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4" name="Freeform 683">
                <a:extLst>
                  <a:ext uri="{FF2B5EF4-FFF2-40B4-BE49-F238E27FC236}">
                    <a16:creationId xmlns:a16="http://schemas.microsoft.com/office/drawing/2014/main" id="{39ED964C-29A7-0C4F-A3C4-1C0AE97D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4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5" name="Freeform 684">
                <a:extLst>
                  <a:ext uri="{FF2B5EF4-FFF2-40B4-BE49-F238E27FC236}">
                    <a16:creationId xmlns:a16="http://schemas.microsoft.com/office/drawing/2014/main" id="{092F643E-8619-814E-B9F7-DE3152804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6" name="Freeform 685">
                <a:extLst>
                  <a:ext uri="{FF2B5EF4-FFF2-40B4-BE49-F238E27FC236}">
                    <a16:creationId xmlns:a16="http://schemas.microsoft.com/office/drawing/2014/main" id="{EB477C8D-39F8-3147-8D23-071FFAAD5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24370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7" name="Freeform 686">
                <a:extLst>
                  <a:ext uri="{FF2B5EF4-FFF2-40B4-BE49-F238E27FC236}">
                    <a16:creationId xmlns:a16="http://schemas.microsoft.com/office/drawing/2014/main" id="{171509A5-9A1C-CC42-943A-A47A03762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8" name="Freeform 687">
                <a:extLst>
                  <a:ext uri="{FF2B5EF4-FFF2-40B4-BE49-F238E27FC236}">
                    <a16:creationId xmlns:a16="http://schemas.microsoft.com/office/drawing/2014/main" id="{14B69131-F8F4-7B4C-B478-7E4072FBB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9" name="Freeform 688">
                <a:extLst>
                  <a:ext uri="{FF2B5EF4-FFF2-40B4-BE49-F238E27FC236}">
                    <a16:creationId xmlns:a16="http://schemas.microsoft.com/office/drawing/2014/main" id="{19EA9D2D-3C42-C041-9718-45369ECFA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1" y="7424370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0" name="Freeform 689">
                <a:extLst>
                  <a:ext uri="{FF2B5EF4-FFF2-40B4-BE49-F238E27FC236}">
                    <a16:creationId xmlns:a16="http://schemas.microsoft.com/office/drawing/2014/main" id="{7C273DBD-1C40-5A46-80C9-4FD18D5F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5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1" name="Freeform 690">
                <a:extLst>
                  <a:ext uri="{FF2B5EF4-FFF2-40B4-BE49-F238E27FC236}">
                    <a16:creationId xmlns:a16="http://schemas.microsoft.com/office/drawing/2014/main" id="{952BD137-B0BD-3547-A3D6-504CB6BD7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5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2" name="Freeform 691">
                <a:extLst>
                  <a:ext uri="{FF2B5EF4-FFF2-40B4-BE49-F238E27FC236}">
                    <a16:creationId xmlns:a16="http://schemas.microsoft.com/office/drawing/2014/main" id="{4462D46E-8791-4440-BEC2-B09CDB45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3" name="Freeform 692">
                <a:extLst>
                  <a:ext uri="{FF2B5EF4-FFF2-40B4-BE49-F238E27FC236}">
                    <a16:creationId xmlns:a16="http://schemas.microsoft.com/office/drawing/2014/main" id="{4938DA90-AC11-E348-AA77-5DC052DFB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0" y="6892387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4" name="Freeform 693">
                <a:extLst>
                  <a:ext uri="{FF2B5EF4-FFF2-40B4-BE49-F238E27FC236}">
                    <a16:creationId xmlns:a16="http://schemas.microsoft.com/office/drawing/2014/main" id="{61AA1D35-E396-F043-8C9A-6B8220D3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29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5" name="Freeform 694">
                <a:extLst>
                  <a:ext uri="{FF2B5EF4-FFF2-40B4-BE49-F238E27FC236}">
                    <a16:creationId xmlns:a16="http://schemas.microsoft.com/office/drawing/2014/main" id="{FD85594E-7AA2-3847-A342-09E893681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6" name="Freeform 695">
                <a:extLst>
                  <a:ext uri="{FF2B5EF4-FFF2-40B4-BE49-F238E27FC236}">
                    <a16:creationId xmlns:a16="http://schemas.microsoft.com/office/drawing/2014/main" id="{2835997D-AD03-494B-B895-9F0AC3097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7" name="Freeform 696">
                <a:extLst>
                  <a:ext uri="{FF2B5EF4-FFF2-40B4-BE49-F238E27FC236}">
                    <a16:creationId xmlns:a16="http://schemas.microsoft.com/office/drawing/2014/main" id="{837421C9-35E5-FC43-A74C-E4DAAB2B7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6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8" name="Freeform 697">
                <a:extLst>
                  <a:ext uri="{FF2B5EF4-FFF2-40B4-BE49-F238E27FC236}">
                    <a16:creationId xmlns:a16="http://schemas.microsoft.com/office/drawing/2014/main" id="{F2F2A7DF-1526-1A4F-BE44-3F1264FA3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9" name="Freeform 698">
                <a:extLst>
                  <a:ext uri="{FF2B5EF4-FFF2-40B4-BE49-F238E27FC236}">
                    <a16:creationId xmlns:a16="http://schemas.microsoft.com/office/drawing/2014/main" id="{85C50BAD-C210-C14E-B1C2-01019BB34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4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0" name="Freeform 699">
                <a:extLst>
                  <a:ext uri="{FF2B5EF4-FFF2-40B4-BE49-F238E27FC236}">
                    <a16:creationId xmlns:a16="http://schemas.microsoft.com/office/drawing/2014/main" id="{C06E5431-F7FE-4343-AA72-8EC9738AE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5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1" name="Freeform 700">
                <a:extLst>
                  <a:ext uri="{FF2B5EF4-FFF2-40B4-BE49-F238E27FC236}">
                    <a16:creationId xmlns:a16="http://schemas.microsoft.com/office/drawing/2014/main" id="{A80DBA35-EBEE-5845-97F1-ADC3272277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1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2" name="Freeform 701">
                <a:extLst>
                  <a:ext uri="{FF2B5EF4-FFF2-40B4-BE49-F238E27FC236}">
                    <a16:creationId xmlns:a16="http://schemas.microsoft.com/office/drawing/2014/main" id="{0108C3D5-0410-754F-B89D-A7C650F69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3" name="Freeform 702">
                <a:extLst>
                  <a:ext uri="{FF2B5EF4-FFF2-40B4-BE49-F238E27FC236}">
                    <a16:creationId xmlns:a16="http://schemas.microsoft.com/office/drawing/2014/main" id="{C6C09839-A314-814F-80E7-FA5C25845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4" name="Freeform 703">
                <a:extLst>
                  <a:ext uri="{FF2B5EF4-FFF2-40B4-BE49-F238E27FC236}">
                    <a16:creationId xmlns:a16="http://schemas.microsoft.com/office/drawing/2014/main" id="{A4D3A22E-0672-1B42-BB86-7369E840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5" name="Freeform 704">
                <a:extLst>
                  <a:ext uri="{FF2B5EF4-FFF2-40B4-BE49-F238E27FC236}">
                    <a16:creationId xmlns:a16="http://schemas.microsoft.com/office/drawing/2014/main" id="{59591075-43DD-2543-A9F0-E6A3800E7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6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6" name="Freeform 705">
                <a:extLst>
                  <a:ext uri="{FF2B5EF4-FFF2-40B4-BE49-F238E27FC236}">
                    <a16:creationId xmlns:a16="http://schemas.microsoft.com/office/drawing/2014/main" id="{CC8CC160-B3C9-9F4D-83CD-15C90148A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0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7" name="Freeform 706">
                <a:extLst>
                  <a:ext uri="{FF2B5EF4-FFF2-40B4-BE49-F238E27FC236}">
                    <a16:creationId xmlns:a16="http://schemas.microsoft.com/office/drawing/2014/main" id="{1146DBA7-856C-BF4A-B384-BF62B805F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6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8" name="Freeform 707">
                <a:extLst>
                  <a:ext uri="{FF2B5EF4-FFF2-40B4-BE49-F238E27FC236}">
                    <a16:creationId xmlns:a16="http://schemas.microsoft.com/office/drawing/2014/main" id="{569B2C50-C871-BE4D-99FB-BEFD9A2ED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9" name="Freeform 708">
                <a:extLst>
                  <a:ext uri="{FF2B5EF4-FFF2-40B4-BE49-F238E27FC236}">
                    <a16:creationId xmlns:a16="http://schemas.microsoft.com/office/drawing/2014/main" id="{15448718-FFF3-A348-B1EB-0771C874A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4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0" name="Freeform 709">
                <a:extLst>
                  <a:ext uri="{FF2B5EF4-FFF2-40B4-BE49-F238E27FC236}">
                    <a16:creationId xmlns:a16="http://schemas.microsoft.com/office/drawing/2014/main" id="{256B002E-1E32-F743-93A6-9DA400BE9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1" name="Freeform 710">
                <a:extLst>
                  <a:ext uri="{FF2B5EF4-FFF2-40B4-BE49-F238E27FC236}">
                    <a16:creationId xmlns:a16="http://schemas.microsoft.com/office/drawing/2014/main" id="{E6D7109A-BC0A-1A43-B2E9-82C0BB598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2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2" name="Freeform 711">
                <a:extLst>
                  <a:ext uri="{FF2B5EF4-FFF2-40B4-BE49-F238E27FC236}">
                    <a16:creationId xmlns:a16="http://schemas.microsoft.com/office/drawing/2014/main" id="{620E3976-6A57-E349-A3DD-79744B87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3" name="Freeform 712">
                <a:extLst>
                  <a:ext uri="{FF2B5EF4-FFF2-40B4-BE49-F238E27FC236}">
                    <a16:creationId xmlns:a16="http://schemas.microsoft.com/office/drawing/2014/main" id="{A03D95DC-FA85-504B-9095-F8A2C515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4" name="Freeform 713">
                <a:extLst>
                  <a:ext uri="{FF2B5EF4-FFF2-40B4-BE49-F238E27FC236}">
                    <a16:creationId xmlns:a16="http://schemas.microsoft.com/office/drawing/2014/main" id="{29F5B976-8B59-0A4B-B835-C169A0813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5" name="Freeform 714">
                <a:extLst>
                  <a:ext uri="{FF2B5EF4-FFF2-40B4-BE49-F238E27FC236}">
                    <a16:creationId xmlns:a16="http://schemas.microsoft.com/office/drawing/2014/main" id="{13E11996-8821-A945-945D-BD4502F58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6" name="Freeform 715">
                <a:extLst>
                  <a:ext uri="{FF2B5EF4-FFF2-40B4-BE49-F238E27FC236}">
                    <a16:creationId xmlns:a16="http://schemas.microsoft.com/office/drawing/2014/main" id="{09551C26-E3AF-4949-8AF1-8E77D3743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3"/>
                <a:ext cx="2799365" cy="1825319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7" name="Freeform 716">
                <a:extLst>
                  <a:ext uri="{FF2B5EF4-FFF2-40B4-BE49-F238E27FC236}">
                    <a16:creationId xmlns:a16="http://schemas.microsoft.com/office/drawing/2014/main" id="{2B486B0D-2DF5-A841-B8BD-29814F20B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8" name="Freeform 717">
                <a:extLst>
                  <a:ext uri="{FF2B5EF4-FFF2-40B4-BE49-F238E27FC236}">
                    <a16:creationId xmlns:a16="http://schemas.microsoft.com/office/drawing/2014/main" id="{8FAB5753-FB3E-C04C-BD67-9561FDF81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9" name="Freeform 718">
                <a:extLst>
                  <a:ext uri="{FF2B5EF4-FFF2-40B4-BE49-F238E27FC236}">
                    <a16:creationId xmlns:a16="http://schemas.microsoft.com/office/drawing/2014/main" id="{98DDFE32-F19D-CE47-8828-E22149F03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0" name="Freeform 719">
                <a:extLst>
                  <a:ext uri="{FF2B5EF4-FFF2-40B4-BE49-F238E27FC236}">
                    <a16:creationId xmlns:a16="http://schemas.microsoft.com/office/drawing/2014/main" id="{40B88357-92E1-BB4D-B420-137F3E21E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1" name="Freeform 720">
                <a:extLst>
                  <a:ext uri="{FF2B5EF4-FFF2-40B4-BE49-F238E27FC236}">
                    <a16:creationId xmlns:a16="http://schemas.microsoft.com/office/drawing/2014/main" id="{A9215A58-2A6B-3548-833D-5C9007B26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2" y="4366247"/>
                <a:ext cx="7563695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2" name="Freeform 721">
                <a:extLst>
                  <a:ext uri="{FF2B5EF4-FFF2-40B4-BE49-F238E27FC236}">
                    <a16:creationId xmlns:a16="http://schemas.microsoft.com/office/drawing/2014/main" id="{EBBE36B7-04C3-4740-B4FC-F0CBA9FD6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3" name="Freeform 722">
                <a:extLst>
                  <a:ext uri="{FF2B5EF4-FFF2-40B4-BE49-F238E27FC236}">
                    <a16:creationId xmlns:a16="http://schemas.microsoft.com/office/drawing/2014/main" id="{DF28D103-0B6C-2B44-8AEF-FBB59A51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4" name="Freeform 723">
                <a:extLst>
                  <a:ext uri="{FF2B5EF4-FFF2-40B4-BE49-F238E27FC236}">
                    <a16:creationId xmlns:a16="http://schemas.microsoft.com/office/drawing/2014/main" id="{57296B18-8514-4B4D-959A-18EAB4D1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2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5" name="Freeform 724">
                <a:extLst>
                  <a:ext uri="{FF2B5EF4-FFF2-40B4-BE49-F238E27FC236}">
                    <a16:creationId xmlns:a16="http://schemas.microsoft.com/office/drawing/2014/main" id="{66C7048B-B14C-5F4C-A998-23A4E6224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9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6" name="Freeform 725">
                <a:extLst>
                  <a:ext uri="{FF2B5EF4-FFF2-40B4-BE49-F238E27FC236}">
                    <a16:creationId xmlns:a16="http://schemas.microsoft.com/office/drawing/2014/main" id="{FD362C62-B5BB-9540-A299-67EDFC77F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7" name="Freeform 726">
                <a:extLst>
                  <a:ext uri="{FF2B5EF4-FFF2-40B4-BE49-F238E27FC236}">
                    <a16:creationId xmlns:a16="http://schemas.microsoft.com/office/drawing/2014/main" id="{24A34D3A-7B57-4B4C-A9BD-83C1CD202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1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8" name="Freeform 727">
                <a:extLst>
                  <a:ext uri="{FF2B5EF4-FFF2-40B4-BE49-F238E27FC236}">
                    <a16:creationId xmlns:a16="http://schemas.microsoft.com/office/drawing/2014/main" id="{09C3A3AF-E9CF-0541-9B8E-A9E4D1A6D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9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9" name="Freeform 728">
                <a:extLst>
                  <a:ext uri="{FF2B5EF4-FFF2-40B4-BE49-F238E27FC236}">
                    <a16:creationId xmlns:a16="http://schemas.microsoft.com/office/drawing/2014/main" id="{FDB950DA-7A57-CE4A-8185-0DF8DBA55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0" name="Freeform 729">
                <a:extLst>
                  <a:ext uri="{FF2B5EF4-FFF2-40B4-BE49-F238E27FC236}">
                    <a16:creationId xmlns:a16="http://schemas.microsoft.com/office/drawing/2014/main" id="{E22E7F09-9E59-9842-B7FC-624D2B987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1" name="Freeform 730">
                <a:extLst>
                  <a:ext uri="{FF2B5EF4-FFF2-40B4-BE49-F238E27FC236}">
                    <a16:creationId xmlns:a16="http://schemas.microsoft.com/office/drawing/2014/main" id="{0994836D-14E8-824C-BFFB-97D18A46F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9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2" name="Freeform 731">
                <a:extLst>
                  <a:ext uri="{FF2B5EF4-FFF2-40B4-BE49-F238E27FC236}">
                    <a16:creationId xmlns:a16="http://schemas.microsoft.com/office/drawing/2014/main" id="{B378DC25-B836-5446-B669-796118842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3" name="Freeform 732">
                <a:extLst>
                  <a:ext uri="{FF2B5EF4-FFF2-40B4-BE49-F238E27FC236}">
                    <a16:creationId xmlns:a16="http://schemas.microsoft.com/office/drawing/2014/main" id="{E00B2FCE-E7B7-B642-BF78-412EC2E3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5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4" name="Freeform 733">
                <a:extLst>
                  <a:ext uri="{FF2B5EF4-FFF2-40B4-BE49-F238E27FC236}">
                    <a16:creationId xmlns:a16="http://schemas.microsoft.com/office/drawing/2014/main" id="{6D393258-13A4-AD44-9F2A-AF616FD1F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6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5" name="Freeform 734">
                <a:extLst>
                  <a:ext uri="{FF2B5EF4-FFF2-40B4-BE49-F238E27FC236}">
                    <a16:creationId xmlns:a16="http://schemas.microsoft.com/office/drawing/2014/main" id="{29A4F7EC-AD4E-7445-A436-98105291C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1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6" name="Freeform 735">
                <a:extLst>
                  <a:ext uri="{FF2B5EF4-FFF2-40B4-BE49-F238E27FC236}">
                    <a16:creationId xmlns:a16="http://schemas.microsoft.com/office/drawing/2014/main" id="{E0A7A162-1C63-DB40-9DFF-82E98AF45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6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7" name="Freeform 736">
                <a:extLst>
                  <a:ext uri="{FF2B5EF4-FFF2-40B4-BE49-F238E27FC236}">
                    <a16:creationId xmlns:a16="http://schemas.microsoft.com/office/drawing/2014/main" id="{7FA88FC9-E466-C54D-9639-1B16F4E4B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8" name="Freeform 737">
                <a:extLst>
                  <a:ext uri="{FF2B5EF4-FFF2-40B4-BE49-F238E27FC236}">
                    <a16:creationId xmlns:a16="http://schemas.microsoft.com/office/drawing/2014/main" id="{6B6E0D72-5B5B-4147-BF14-DF3490437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9" name="Freeform 738">
                <a:extLst>
                  <a:ext uri="{FF2B5EF4-FFF2-40B4-BE49-F238E27FC236}">
                    <a16:creationId xmlns:a16="http://schemas.microsoft.com/office/drawing/2014/main" id="{975729BF-BEA0-C940-843C-AA6C74719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4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0" name="Freeform 739">
                <a:extLst>
                  <a:ext uri="{FF2B5EF4-FFF2-40B4-BE49-F238E27FC236}">
                    <a16:creationId xmlns:a16="http://schemas.microsoft.com/office/drawing/2014/main" id="{9FF841F9-9E5B-3F46-9DF6-692F1E6B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3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1" name="Freeform 740">
                <a:extLst>
                  <a:ext uri="{FF2B5EF4-FFF2-40B4-BE49-F238E27FC236}">
                    <a16:creationId xmlns:a16="http://schemas.microsoft.com/office/drawing/2014/main" id="{DD0ED8DD-8FD8-BB43-BD27-63DBB8251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1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2" name="Freeform 741">
                <a:extLst>
                  <a:ext uri="{FF2B5EF4-FFF2-40B4-BE49-F238E27FC236}">
                    <a16:creationId xmlns:a16="http://schemas.microsoft.com/office/drawing/2014/main" id="{7BC50C99-FDC5-0C45-873A-6DFCC5630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8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3" name="Freeform 742">
                <a:extLst>
                  <a:ext uri="{FF2B5EF4-FFF2-40B4-BE49-F238E27FC236}">
                    <a16:creationId xmlns:a16="http://schemas.microsoft.com/office/drawing/2014/main" id="{F2B50413-9102-494F-BA42-079333330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8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4" name="Freeform 743">
                <a:extLst>
                  <a:ext uri="{FF2B5EF4-FFF2-40B4-BE49-F238E27FC236}">
                    <a16:creationId xmlns:a16="http://schemas.microsoft.com/office/drawing/2014/main" id="{0F5B4A1E-BB1A-3E49-9284-F13EA24D8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6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5" name="Freeform 744">
                <a:extLst>
                  <a:ext uri="{FF2B5EF4-FFF2-40B4-BE49-F238E27FC236}">
                    <a16:creationId xmlns:a16="http://schemas.microsoft.com/office/drawing/2014/main" id="{5FBCFC76-7EEB-EB42-B6FF-C05A67076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30"/>
                <a:ext cx="767516" cy="946108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6" name="Freeform 745">
                <a:extLst>
                  <a:ext uri="{FF2B5EF4-FFF2-40B4-BE49-F238E27FC236}">
                    <a16:creationId xmlns:a16="http://schemas.microsoft.com/office/drawing/2014/main" id="{26366508-C9B9-C343-987C-E9E265B01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1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7" name="Freeform 746">
                <a:extLst>
                  <a:ext uri="{FF2B5EF4-FFF2-40B4-BE49-F238E27FC236}">
                    <a16:creationId xmlns:a16="http://schemas.microsoft.com/office/drawing/2014/main" id="{EDC59A81-5E4D-1C45-A32B-1B3AD06C4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8" name="Freeform 747">
                <a:extLst>
                  <a:ext uri="{FF2B5EF4-FFF2-40B4-BE49-F238E27FC236}">
                    <a16:creationId xmlns:a16="http://schemas.microsoft.com/office/drawing/2014/main" id="{E6986EF4-CC6A-314F-97F5-7CD6DD020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4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9" name="Freeform 748">
                <a:extLst>
                  <a:ext uri="{FF2B5EF4-FFF2-40B4-BE49-F238E27FC236}">
                    <a16:creationId xmlns:a16="http://schemas.microsoft.com/office/drawing/2014/main" id="{114905CD-7219-D34D-80A6-0A292DDC4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0" name="Freeform 749">
                <a:extLst>
                  <a:ext uri="{FF2B5EF4-FFF2-40B4-BE49-F238E27FC236}">
                    <a16:creationId xmlns:a16="http://schemas.microsoft.com/office/drawing/2014/main" id="{13A9F75C-A2A7-2F4E-8E6A-AD75A5A08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1" name="Freeform 750">
                <a:extLst>
                  <a:ext uri="{FF2B5EF4-FFF2-40B4-BE49-F238E27FC236}">
                    <a16:creationId xmlns:a16="http://schemas.microsoft.com/office/drawing/2014/main" id="{D0F383B3-74C1-B648-8975-B42F72E31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2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2" name="Freeform 751">
                <a:extLst>
                  <a:ext uri="{FF2B5EF4-FFF2-40B4-BE49-F238E27FC236}">
                    <a16:creationId xmlns:a16="http://schemas.microsoft.com/office/drawing/2014/main" id="{7BA24C18-5E1E-1541-8A6E-0F2934038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4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3" name="Freeform 752">
                <a:extLst>
                  <a:ext uri="{FF2B5EF4-FFF2-40B4-BE49-F238E27FC236}">
                    <a16:creationId xmlns:a16="http://schemas.microsoft.com/office/drawing/2014/main" id="{C23F45BF-7EAC-0C46-900B-DF2D5EFAF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2" y="9061742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4" name="Freeform 753">
                <a:extLst>
                  <a:ext uri="{FF2B5EF4-FFF2-40B4-BE49-F238E27FC236}">
                    <a16:creationId xmlns:a16="http://schemas.microsoft.com/office/drawing/2014/main" id="{93A7CDEF-3944-8D4D-AB18-33556571D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5" name="Freeform 754">
                <a:extLst>
                  <a:ext uri="{FF2B5EF4-FFF2-40B4-BE49-F238E27FC236}">
                    <a16:creationId xmlns:a16="http://schemas.microsoft.com/office/drawing/2014/main" id="{52BEB9E4-9BBD-DC40-96D6-FBA62F3D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1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6" name="Freeform 755">
                <a:extLst>
                  <a:ext uri="{FF2B5EF4-FFF2-40B4-BE49-F238E27FC236}">
                    <a16:creationId xmlns:a16="http://schemas.microsoft.com/office/drawing/2014/main" id="{16227333-5D71-6D44-946E-EFE955F5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8" y="8427820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7" name="Freeform 756">
                <a:extLst>
                  <a:ext uri="{FF2B5EF4-FFF2-40B4-BE49-F238E27FC236}">
                    <a16:creationId xmlns:a16="http://schemas.microsoft.com/office/drawing/2014/main" id="{74DCBD77-428C-654C-8B21-630771911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8" name="Freeform 757">
                <a:extLst>
                  <a:ext uri="{FF2B5EF4-FFF2-40B4-BE49-F238E27FC236}">
                    <a16:creationId xmlns:a16="http://schemas.microsoft.com/office/drawing/2014/main" id="{EE7625A8-C15A-BA47-86FC-4B793BE9C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9" name="Freeform 758">
                <a:extLst>
                  <a:ext uri="{FF2B5EF4-FFF2-40B4-BE49-F238E27FC236}">
                    <a16:creationId xmlns:a16="http://schemas.microsoft.com/office/drawing/2014/main" id="{57593412-7104-C641-B386-F40FFDC83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0" name="Freeform 759">
                <a:extLst>
                  <a:ext uri="{FF2B5EF4-FFF2-40B4-BE49-F238E27FC236}">
                    <a16:creationId xmlns:a16="http://schemas.microsoft.com/office/drawing/2014/main" id="{EE7D88DF-CD82-0A41-83F5-ADA86882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7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1" name="Freeform 760">
                <a:extLst>
                  <a:ext uri="{FF2B5EF4-FFF2-40B4-BE49-F238E27FC236}">
                    <a16:creationId xmlns:a16="http://schemas.microsoft.com/office/drawing/2014/main" id="{4FD4422C-9412-F448-8D33-79DCC7852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2" name="Freeform 761">
                <a:extLst>
                  <a:ext uri="{FF2B5EF4-FFF2-40B4-BE49-F238E27FC236}">
                    <a16:creationId xmlns:a16="http://schemas.microsoft.com/office/drawing/2014/main" id="{AC6A6862-E335-8F45-A542-C3FC8DAB7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5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3" name="Freeform 762">
                <a:extLst>
                  <a:ext uri="{FF2B5EF4-FFF2-40B4-BE49-F238E27FC236}">
                    <a16:creationId xmlns:a16="http://schemas.microsoft.com/office/drawing/2014/main" id="{6D04820A-7720-F948-AB01-3CD57E3DC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2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4" name="Freeform 763">
                <a:extLst>
                  <a:ext uri="{FF2B5EF4-FFF2-40B4-BE49-F238E27FC236}">
                    <a16:creationId xmlns:a16="http://schemas.microsoft.com/office/drawing/2014/main" id="{A62B0E38-5EE5-6845-BA09-866256A9C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5" name="Freeform 764">
                <a:extLst>
                  <a:ext uri="{FF2B5EF4-FFF2-40B4-BE49-F238E27FC236}">
                    <a16:creationId xmlns:a16="http://schemas.microsoft.com/office/drawing/2014/main" id="{555772E6-FE0D-044D-802F-968BD7D4B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6" name="Freeform 765">
                <a:extLst>
                  <a:ext uri="{FF2B5EF4-FFF2-40B4-BE49-F238E27FC236}">
                    <a16:creationId xmlns:a16="http://schemas.microsoft.com/office/drawing/2014/main" id="{AD4365CB-EA71-8847-AB7C-635AEE9A3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0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7" name="Freeform 766">
                <a:extLst>
                  <a:ext uri="{FF2B5EF4-FFF2-40B4-BE49-F238E27FC236}">
                    <a16:creationId xmlns:a16="http://schemas.microsoft.com/office/drawing/2014/main" id="{8D5992E1-A67B-C74B-BCE9-0464FF03C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5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8" name="Freeform 767">
                <a:extLst>
                  <a:ext uri="{FF2B5EF4-FFF2-40B4-BE49-F238E27FC236}">
                    <a16:creationId xmlns:a16="http://schemas.microsoft.com/office/drawing/2014/main" id="{76891523-43ED-1247-B1F8-F0D7E0C4A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9" name="Freeform 768">
                <a:extLst>
                  <a:ext uri="{FF2B5EF4-FFF2-40B4-BE49-F238E27FC236}">
                    <a16:creationId xmlns:a16="http://schemas.microsoft.com/office/drawing/2014/main" id="{998CB368-8F60-9F4E-BDEE-0EC20DC61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0" name="Freeform 769">
                <a:extLst>
                  <a:ext uri="{FF2B5EF4-FFF2-40B4-BE49-F238E27FC236}">
                    <a16:creationId xmlns:a16="http://schemas.microsoft.com/office/drawing/2014/main" id="{16EB694F-92E2-9C4B-9E2D-CA6EC9DFA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1" name="Freeform 770">
                <a:extLst>
                  <a:ext uri="{FF2B5EF4-FFF2-40B4-BE49-F238E27FC236}">
                    <a16:creationId xmlns:a16="http://schemas.microsoft.com/office/drawing/2014/main" id="{F5E66763-4BFA-FE45-9D71-0876CB22D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2" name="Freeform 771">
                <a:extLst>
                  <a:ext uri="{FF2B5EF4-FFF2-40B4-BE49-F238E27FC236}">
                    <a16:creationId xmlns:a16="http://schemas.microsoft.com/office/drawing/2014/main" id="{4A24B843-E27A-C54A-95BF-18202A14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3" name="Freeform 772">
                <a:extLst>
                  <a:ext uri="{FF2B5EF4-FFF2-40B4-BE49-F238E27FC236}">
                    <a16:creationId xmlns:a16="http://schemas.microsoft.com/office/drawing/2014/main" id="{9D3FE1F3-B02E-8B4B-B750-ACDB20465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4" name="Freeform 773">
                <a:extLst>
                  <a:ext uri="{FF2B5EF4-FFF2-40B4-BE49-F238E27FC236}">
                    <a16:creationId xmlns:a16="http://schemas.microsoft.com/office/drawing/2014/main" id="{6937BF42-FD0A-D140-93DB-09A6BE922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5" name="Freeform 774">
                <a:extLst>
                  <a:ext uri="{FF2B5EF4-FFF2-40B4-BE49-F238E27FC236}">
                    <a16:creationId xmlns:a16="http://schemas.microsoft.com/office/drawing/2014/main" id="{6652EC4B-18B4-2E4B-A0C2-F60D1E8C9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6" name="Freeform 775">
                <a:extLst>
                  <a:ext uri="{FF2B5EF4-FFF2-40B4-BE49-F238E27FC236}">
                    <a16:creationId xmlns:a16="http://schemas.microsoft.com/office/drawing/2014/main" id="{772C6BD6-A1DC-A84A-ACDB-BBD1BCD0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7" name="Freeform 776">
                <a:extLst>
                  <a:ext uri="{FF2B5EF4-FFF2-40B4-BE49-F238E27FC236}">
                    <a16:creationId xmlns:a16="http://schemas.microsoft.com/office/drawing/2014/main" id="{86F5A9CF-9EC3-D444-B766-01A696684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2" y="3719583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8" name="Freeform 777">
                <a:extLst>
                  <a:ext uri="{FF2B5EF4-FFF2-40B4-BE49-F238E27FC236}">
                    <a16:creationId xmlns:a16="http://schemas.microsoft.com/office/drawing/2014/main" id="{F87A6F87-993A-6246-8AC6-91855B083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6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9" name="Freeform 778">
                <a:extLst>
                  <a:ext uri="{FF2B5EF4-FFF2-40B4-BE49-F238E27FC236}">
                    <a16:creationId xmlns:a16="http://schemas.microsoft.com/office/drawing/2014/main" id="{0303FF2C-DBC5-1242-A461-1AC5CFC30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59" y="4965130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0" name="Freeform 779">
                <a:extLst>
                  <a:ext uri="{FF2B5EF4-FFF2-40B4-BE49-F238E27FC236}">
                    <a16:creationId xmlns:a16="http://schemas.microsoft.com/office/drawing/2014/main" id="{4D229218-2F26-0146-87AF-57C13DDE2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1" y="3859746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1" name="Freeform 780">
                <a:extLst>
                  <a:ext uri="{FF2B5EF4-FFF2-40B4-BE49-F238E27FC236}">
                    <a16:creationId xmlns:a16="http://schemas.microsoft.com/office/drawing/2014/main" id="{23C9F98D-9786-B34B-B13E-77C45CB0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7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2" name="Freeform 782">
                <a:extLst>
                  <a:ext uri="{FF2B5EF4-FFF2-40B4-BE49-F238E27FC236}">
                    <a16:creationId xmlns:a16="http://schemas.microsoft.com/office/drawing/2014/main" id="{B0A9FF83-6464-5746-ABF5-D4F5CDFFD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3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3" name="Freeform 783">
                <a:extLst>
                  <a:ext uri="{FF2B5EF4-FFF2-40B4-BE49-F238E27FC236}">
                    <a16:creationId xmlns:a16="http://schemas.microsoft.com/office/drawing/2014/main" id="{9B04F958-3D12-0D43-A40A-3B082B64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4" name="Freeform 784">
                <a:extLst>
                  <a:ext uri="{FF2B5EF4-FFF2-40B4-BE49-F238E27FC236}">
                    <a16:creationId xmlns:a16="http://schemas.microsoft.com/office/drawing/2014/main" id="{7BE71069-4F70-294D-B6B0-BB08576CF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5" name="Freeform 785">
                <a:extLst>
                  <a:ext uri="{FF2B5EF4-FFF2-40B4-BE49-F238E27FC236}">
                    <a16:creationId xmlns:a16="http://schemas.microsoft.com/office/drawing/2014/main" id="{D93B2D82-9630-3245-B83D-D2104490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0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6" name="Freeform 786">
                <a:extLst>
                  <a:ext uri="{FF2B5EF4-FFF2-40B4-BE49-F238E27FC236}">
                    <a16:creationId xmlns:a16="http://schemas.microsoft.com/office/drawing/2014/main" id="{74179675-565B-1A42-AC1B-417D8A5A8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1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7" name="Freeform 787">
                <a:extLst>
                  <a:ext uri="{FF2B5EF4-FFF2-40B4-BE49-F238E27FC236}">
                    <a16:creationId xmlns:a16="http://schemas.microsoft.com/office/drawing/2014/main" id="{1B0A8511-3AD5-E84C-9EF9-808F47802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1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8" name="Freeform 788">
                <a:extLst>
                  <a:ext uri="{FF2B5EF4-FFF2-40B4-BE49-F238E27FC236}">
                    <a16:creationId xmlns:a16="http://schemas.microsoft.com/office/drawing/2014/main" id="{3771E4D6-46A4-F847-B724-791C9206C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89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9" name="Freeform 789">
                <a:extLst>
                  <a:ext uri="{FF2B5EF4-FFF2-40B4-BE49-F238E27FC236}">
                    <a16:creationId xmlns:a16="http://schemas.microsoft.com/office/drawing/2014/main" id="{37EC9C9A-3BD4-4B41-BEA4-1D4477D17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7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0" name="Freeform 790">
                <a:extLst>
                  <a:ext uri="{FF2B5EF4-FFF2-40B4-BE49-F238E27FC236}">
                    <a16:creationId xmlns:a16="http://schemas.microsoft.com/office/drawing/2014/main" id="{47E8A931-F72F-D747-9067-BFF5A3E75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4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1" name="Freeform 791">
                <a:extLst>
                  <a:ext uri="{FF2B5EF4-FFF2-40B4-BE49-F238E27FC236}">
                    <a16:creationId xmlns:a16="http://schemas.microsoft.com/office/drawing/2014/main" id="{6E33E259-929C-DF47-BD21-85664FA0A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2" name="Freeform 792">
                <a:extLst>
                  <a:ext uri="{FF2B5EF4-FFF2-40B4-BE49-F238E27FC236}">
                    <a16:creationId xmlns:a16="http://schemas.microsoft.com/office/drawing/2014/main" id="{AE11238C-428E-3B49-AA57-AB6B575B6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3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3" name="Freeform 793">
                <a:extLst>
                  <a:ext uri="{FF2B5EF4-FFF2-40B4-BE49-F238E27FC236}">
                    <a16:creationId xmlns:a16="http://schemas.microsoft.com/office/drawing/2014/main" id="{E77A690F-743A-2146-B2F3-DEEA314A3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4" name="Freeform 794">
                <a:extLst>
                  <a:ext uri="{FF2B5EF4-FFF2-40B4-BE49-F238E27FC236}">
                    <a16:creationId xmlns:a16="http://schemas.microsoft.com/office/drawing/2014/main" id="{B4E55BBB-1959-834B-B278-9EA134A6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1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5" name="Freeform 795">
                <a:extLst>
                  <a:ext uri="{FF2B5EF4-FFF2-40B4-BE49-F238E27FC236}">
                    <a16:creationId xmlns:a16="http://schemas.microsoft.com/office/drawing/2014/main" id="{20D3E6EA-4AA2-4646-9742-4364813B1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4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6" name="Freeform 796">
                <a:extLst>
                  <a:ext uri="{FF2B5EF4-FFF2-40B4-BE49-F238E27FC236}">
                    <a16:creationId xmlns:a16="http://schemas.microsoft.com/office/drawing/2014/main" id="{6AE6AA63-F34E-404A-B0A4-8C2E4E79E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6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7" name="Freeform 797">
                <a:extLst>
                  <a:ext uri="{FF2B5EF4-FFF2-40B4-BE49-F238E27FC236}">
                    <a16:creationId xmlns:a16="http://schemas.microsoft.com/office/drawing/2014/main" id="{D75F461B-B8A4-114E-AB5E-DC1D58AF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aphicFrame>
          <p:nvGraphicFramePr>
            <p:cNvPr id="8" name="2D‑круговая диаграмма">
              <a:extLst>
                <a:ext uri="{FF2B5EF4-FFF2-40B4-BE49-F238E27FC236}">
                  <a16:creationId xmlns:a16="http://schemas.microsoft.com/office/drawing/2014/main" id="{B13A3EC6-3E23-F84B-A4C8-A16E5D7B214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5507360"/>
                </p:ext>
              </p:extLst>
            </p:nvPr>
          </p:nvGraphicFramePr>
          <p:xfrm>
            <a:off x="10681143" y="8328967"/>
            <a:ext cx="1847166" cy="184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3" name="Кружок">
              <a:extLst>
                <a:ext uri="{FF2B5EF4-FFF2-40B4-BE49-F238E27FC236}">
                  <a16:creationId xmlns:a16="http://schemas.microsoft.com/office/drawing/2014/main" id="{FADFE38C-0247-654C-AFA8-5F8982DBA479}"/>
                </a:ext>
              </a:extLst>
            </p:cNvPr>
            <p:cNvSpPr/>
            <p:nvPr/>
          </p:nvSpPr>
          <p:spPr bwMode="auto">
            <a:xfrm>
              <a:off x="10969566" y="8618438"/>
              <a:ext cx="1270000" cy="12684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4" name="63%">
              <a:extLst>
                <a:ext uri="{FF2B5EF4-FFF2-40B4-BE49-F238E27FC236}">
                  <a16:creationId xmlns:a16="http://schemas.microsoft.com/office/drawing/2014/main" id="{B467CAA5-080F-7744-BD1D-AACE9EDB3337}"/>
                </a:ext>
              </a:extLst>
            </p:cNvPr>
            <p:cNvSpPr txBox="1"/>
            <p:nvPr/>
          </p:nvSpPr>
          <p:spPr bwMode="auto">
            <a:xfrm>
              <a:off x="11058466" y="8960505"/>
              <a:ext cx="114300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63%</a:t>
              </a:r>
            </a:p>
          </p:txBody>
        </p:sp>
        <p:graphicFrame>
          <p:nvGraphicFramePr>
            <p:cNvPr id="10" name="2D‑круговая диаграмма">
              <a:extLst>
                <a:ext uri="{FF2B5EF4-FFF2-40B4-BE49-F238E27FC236}">
                  <a16:creationId xmlns:a16="http://schemas.microsoft.com/office/drawing/2014/main" id="{D5A8F97C-5F67-6540-A771-2014C8C2FE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0239174"/>
                </p:ext>
              </p:extLst>
            </p:nvPr>
          </p:nvGraphicFramePr>
          <p:xfrm>
            <a:off x="19708109" y="4889744"/>
            <a:ext cx="2339788" cy="2339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0" name="Кружок">
              <a:extLst>
                <a:ext uri="{FF2B5EF4-FFF2-40B4-BE49-F238E27FC236}">
                  <a16:creationId xmlns:a16="http://schemas.microsoft.com/office/drawing/2014/main" id="{F1C1C848-2392-7343-BB5C-870A6A7B6362}"/>
                </a:ext>
              </a:extLst>
            </p:cNvPr>
            <p:cNvSpPr/>
            <p:nvPr/>
          </p:nvSpPr>
          <p:spPr bwMode="auto">
            <a:xfrm>
              <a:off x="19996091" y="5176738"/>
              <a:ext cx="1763712" cy="17653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1" name="26%">
              <a:extLst>
                <a:ext uri="{FF2B5EF4-FFF2-40B4-BE49-F238E27FC236}">
                  <a16:creationId xmlns:a16="http://schemas.microsoft.com/office/drawing/2014/main" id="{6CAE581A-9F92-9B4C-9F10-C97B5273AD61}"/>
                </a:ext>
              </a:extLst>
            </p:cNvPr>
            <p:cNvSpPr txBox="1"/>
            <p:nvPr/>
          </p:nvSpPr>
          <p:spPr bwMode="auto">
            <a:xfrm>
              <a:off x="20332641" y="5767249"/>
              <a:ext cx="114141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26%</a:t>
              </a:r>
            </a:p>
          </p:txBody>
        </p:sp>
        <p:graphicFrame>
          <p:nvGraphicFramePr>
            <p:cNvPr id="6" name="2D‑круговая диаграмма">
              <a:extLst>
                <a:ext uri="{FF2B5EF4-FFF2-40B4-BE49-F238E27FC236}">
                  <a16:creationId xmlns:a16="http://schemas.microsoft.com/office/drawing/2014/main" id="{04B3B081-88C4-914F-B5E5-17EA64B7538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6891686"/>
                </p:ext>
              </p:extLst>
            </p:nvPr>
          </p:nvGraphicFramePr>
          <p:xfrm>
            <a:off x="6454817" y="2622780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5" name="Кружок">
              <a:extLst>
                <a:ext uri="{FF2B5EF4-FFF2-40B4-BE49-F238E27FC236}">
                  <a16:creationId xmlns:a16="http://schemas.microsoft.com/office/drawing/2014/main" id="{E91E23B7-BF4B-824B-B7AE-0759819F230E}"/>
                </a:ext>
              </a:extLst>
            </p:cNvPr>
            <p:cNvSpPr/>
            <p:nvPr/>
          </p:nvSpPr>
          <p:spPr bwMode="auto">
            <a:xfrm>
              <a:off x="6719828" y="28875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6" name="10%">
              <a:extLst>
                <a:ext uri="{FF2B5EF4-FFF2-40B4-BE49-F238E27FC236}">
                  <a16:creationId xmlns:a16="http://schemas.microsoft.com/office/drawing/2014/main" id="{B4121EE7-7B9B-F745-A30C-B842169F4107}"/>
                </a:ext>
              </a:extLst>
            </p:cNvPr>
            <p:cNvSpPr txBox="1"/>
            <p:nvPr/>
          </p:nvSpPr>
          <p:spPr bwMode="auto">
            <a:xfrm>
              <a:off x="6705541" y="31256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  <p:graphicFrame>
          <p:nvGraphicFramePr>
            <p:cNvPr id="9" name="2D‑круговая диаграмма">
              <a:extLst>
                <a:ext uri="{FF2B5EF4-FFF2-40B4-BE49-F238E27FC236}">
                  <a16:creationId xmlns:a16="http://schemas.microsoft.com/office/drawing/2014/main" id="{949CACD9-929F-0B46-BEB4-7370E1884A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5453284"/>
                </p:ext>
              </p:extLst>
            </p:nvPr>
          </p:nvGraphicFramePr>
          <p:xfrm>
            <a:off x="16053404" y="3698194"/>
            <a:ext cx="2640124" cy="2640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2" name="Кружок">
              <a:extLst>
                <a:ext uri="{FF2B5EF4-FFF2-40B4-BE49-F238E27FC236}">
                  <a16:creationId xmlns:a16="http://schemas.microsoft.com/office/drawing/2014/main" id="{602DEC0A-958E-EC49-B20A-E0D334E5B664}"/>
                </a:ext>
              </a:extLst>
            </p:cNvPr>
            <p:cNvSpPr/>
            <p:nvPr/>
          </p:nvSpPr>
          <p:spPr bwMode="auto">
            <a:xfrm>
              <a:off x="16341666" y="3987700"/>
              <a:ext cx="2062162" cy="20621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3" name="81%">
              <a:extLst>
                <a:ext uri="{FF2B5EF4-FFF2-40B4-BE49-F238E27FC236}">
                  <a16:creationId xmlns:a16="http://schemas.microsoft.com/office/drawing/2014/main" id="{4354B197-045A-D745-A227-8CBAD446B8F4}"/>
                </a:ext>
              </a:extLst>
            </p:cNvPr>
            <p:cNvSpPr txBox="1"/>
            <p:nvPr/>
          </p:nvSpPr>
          <p:spPr bwMode="auto">
            <a:xfrm>
              <a:off x="16827441" y="4726643"/>
              <a:ext cx="114141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81%</a:t>
              </a:r>
            </a:p>
          </p:txBody>
        </p:sp>
        <p:graphicFrame>
          <p:nvGraphicFramePr>
            <p:cNvPr id="7" name="2D‑круговая диаграмма">
              <a:extLst>
                <a:ext uri="{FF2B5EF4-FFF2-40B4-BE49-F238E27FC236}">
                  <a16:creationId xmlns:a16="http://schemas.microsoft.com/office/drawing/2014/main" id="{231522EC-A7A6-1241-8592-986ED6392BA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1884075"/>
                </p:ext>
              </p:extLst>
            </p:nvPr>
          </p:nvGraphicFramePr>
          <p:xfrm>
            <a:off x="11992021" y="3664164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Кружок">
              <a:extLst>
                <a:ext uri="{FF2B5EF4-FFF2-40B4-BE49-F238E27FC236}">
                  <a16:creationId xmlns:a16="http://schemas.microsoft.com/office/drawing/2014/main" id="{88B10B71-E1DE-5C4F-8B65-A8E60B3F332E}"/>
                </a:ext>
              </a:extLst>
            </p:cNvPr>
            <p:cNvSpPr/>
            <p:nvPr/>
          </p:nvSpPr>
          <p:spPr bwMode="auto">
            <a:xfrm>
              <a:off x="12257028" y="39289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8%">
              <a:extLst>
                <a:ext uri="{FF2B5EF4-FFF2-40B4-BE49-F238E27FC236}">
                  <a16:creationId xmlns:a16="http://schemas.microsoft.com/office/drawing/2014/main" id="{14FCFF9E-2F36-6041-823F-1D1D03081954}"/>
                </a:ext>
              </a:extLst>
            </p:cNvPr>
            <p:cNvSpPr txBox="1"/>
            <p:nvPr/>
          </p:nvSpPr>
          <p:spPr bwMode="auto">
            <a:xfrm>
              <a:off x="12242741" y="41670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8%</a:t>
              </a:r>
            </a:p>
          </p:txBody>
        </p:sp>
        <p:graphicFrame>
          <p:nvGraphicFramePr>
            <p:cNvPr id="5" name="2D‑круговая диаграмма">
              <a:extLst>
                <a:ext uri="{FF2B5EF4-FFF2-40B4-BE49-F238E27FC236}">
                  <a16:creationId xmlns:a16="http://schemas.microsoft.com/office/drawing/2014/main" id="{3F78BC7C-0398-934A-B050-EA31075B98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9511125"/>
                </p:ext>
              </p:extLst>
            </p:nvPr>
          </p:nvGraphicFramePr>
          <p:xfrm>
            <a:off x="4000938" y="7693976"/>
            <a:ext cx="1847166" cy="184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6" name="Кружок">
              <a:extLst>
                <a:ext uri="{FF2B5EF4-FFF2-40B4-BE49-F238E27FC236}">
                  <a16:creationId xmlns:a16="http://schemas.microsoft.com/office/drawing/2014/main" id="{A1B4A645-84F9-454E-B6A4-EB1B0B175FC9}"/>
                </a:ext>
              </a:extLst>
            </p:cNvPr>
            <p:cNvSpPr/>
            <p:nvPr/>
          </p:nvSpPr>
          <p:spPr bwMode="auto">
            <a:xfrm>
              <a:off x="4289366" y="7983438"/>
              <a:ext cx="1270000" cy="12684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90%">
              <a:extLst>
                <a:ext uri="{FF2B5EF4-FFF2-40B4-BE49-F238E27FC236}">
                  <a16:creationId xmlns:a16="http://schemas.microsoft.com/office/drawing/2014/main" id="{5443D3B7-5D84-1E4A-87CF-30D0A0991D59}"/>
                </a:ext>
              </a:extLst>
            </p:cNvPr>
            <p:cNvSpPr txBox="1"/>
            <p:nvPr/>
          </p:nvSpPr>
          <p:spPr bwMode="auto">
            <a:xfrm>
              <a:off x="4378266" y="8325505"/>
              <a:ext cx="114300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90%</a:t>
              </a:r>
            </a:p>
          </p:txBody>
        </p:sp>
        <p:graphicFrame>
          <p:nvGraphicFramePr>
            <p:cNvPr id="11" name="2D‑круговая диаграмма">
              <a:extLst>
                <a:ext uri="{FF2B5EF4-FFF2-40B4-BE49-F238E27FC236}">
                  <a16:creationId xmlns:a16="http://schemas.microsoft.com/office/drawing/2014/main" id="{25AD72E3-1C2F-3640-82D5-6195CEB383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5958502"/>
                </p:ext>
              </p:extLst>
            </p:nvPr>
          </p:nvGraphicFramePr>
          <p:xfrm>
            <a:off x="18469027" y="9937870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3" name="Кружок">
              <a:extLst>
                <a:ext uri="{FF2B5EF4-FFF2-40B4-BE49-F238E27FC236}">
                  <a16:creationId xmlns:a16="http://schemas.microsoft.com/office/drawing/2014/main" id="{FDD37521-27F9-4F4F-B5AA-A55D65C2EC38}"/>
                </a:ext>
              </a:extLst>
            </p:cNvPr>
            <p:cNvSpPr/>
            <p:nvPr/>
          </p:nvSpPr>
          <p:spPr bwMode="auto">
            <a:xfrm>
              <a:off x="18734028" y="102027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4" name="4%">
              <a:extLst>
                <a:ext uri="{FF2B5EF4-FFF2-40B4-BE49-F238E27FC236}">
                  <a16:creationId xmlns:a16="http://schemas.microsoft.com/office/drawing/2014/main" id="{00E26606-226F-F34C-B164-93908CDAE11D}"/>
                </a:ext>
              </a:extLst>
            </p:cNvPr>
            <p:cNvSpPr txBox="1"/>
            <p:nvPr/>
          </p:nvSpPr>
          <p:spPr bwMode="auto">
            <a:xfrm>
              <a:off x="18719741" y="104408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4%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7DB2EF-79BD-7143-B8CD-D7FB95115189}"/>
                </a:ext>
              </a:extLst>
            </p:cNvPr>
            <p:cNvSpPr txBox="1"/>
            <p:nvPr/>
          </p:nvSpPr>
          <p:spPr>
            <a:xfrm>
              <a:off x="2623448" y="956001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Business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EBC33C0-68D2-8B4E-A7F2-1874D40CC825}"/>
                </a:ext>
              </a:extLst>
            </p:cNvPr>
            <p:cNvSpPr txBox="1"/>
            <p:nvPr/>
          </p:nvSpPr>
          <p:spPr>
            <a:xfrm>
              <a:off x="6646808" y="432507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Suppliers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EEC15C4-B469-D84A-BB03-9B222885F118}"/>
                </a:ext>
              </a:extLst>
            </p:cNvPr>
            <p:cNvSpPr txBox="1"/>
            <p:nvPr/>
          </p:nvSpPr>
          <p:spPr>
            <a:xfrm>
              <a:off x="8864228" y="1036011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BF997A1-B0C7-054F-B788-56F1E318044C}"/>
                </a:ext>
              </a:extLst>
            </p:cNvPr>
            <p:cNvSpPr txBox="1"/>
            <p:nvPr/>
          </p:nvSpPr>
          <p:spPr>
            <a:xfrm>
              <a:off x="13161908" y="302205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Competitors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F7D8F7B-CF5C-9240-A502-3E0D58228C79}"/>
                </a:ext>
              </a:extLst>
            </p:cNvPr>
            <p:cNvSpPr txBox="1"/>
            <p:nvPr/>
          </p:nvSpPr>
          <p:spPr>
            <a:xfrm>
              <a:off x="15562208" y="946857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Financial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8A78436-191C-C645-93EE-F0D5A6A6710C}"/>
                </a:ext>
              </a:extLst>
            </p:cNvPr>
            <p:cNvSpPr txBox="1"/>
            <p:nvPr/>
          </p:nvSpPr>
          <p:spPr>
            <a:xfrm>
              <a:off x="20454365" y="4050031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Marketing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E5E262-46BF-7841-BBCE-B3AEFA927B70}"/>
                </a:ext>
              </a:extLst>
            </p:cNvPr>
            <p:cNvGrpSpPr/>
            <p:nvPr/>
          </p:nvGrpSpPr>
          <p:grpSpPr>
            <a:xfrm>
              <a:off x="2994449" y="4345535"/>
              <a:ext cx="643880" cy="643878"/>
              <a:chOff x="16595981" y="10371513"/>
              <a:chExt cx="643880" cy="643878"/>
            </a:xfrm>
          </p:grpSpPr>
          <p:sp>
            <p:nvSpPr>
              <p:cNvPr id="264" name="Oval 18">
                <a:extLst>
                  <a:ext uri="{FF2B5EF4-FFF2-40B4-BE49-F238E27FC236}">
                    <a16:creationId xmlns:a16="http://schemas.microsoft.com/office/drawing/2014/main" id="{9F547160-5A3A-4A49-A829-6FFD7268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5" name="AutoShape 19">
                <a:extLst>
                  <a:ext uri="{FF2B5EF4-FFF2-40B4-BE49-F238E27FC236}">
                    <a16:creationId xmlns:a16="http://schemas.microsoft.com/office/drawing/2014/main" id="{ABF6A289-CF1C-4D4C-B7B5-8E008616B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FE0ADF71-1DA4-7C4B-97D2-DC3ED92BFC61}"/>
                </a:ext>
              </a:extLst>
            </p:cNvPr>
            <p:cNvGrpSpPr/>
            <p:nvPr/>
          </p:nvGrpSpPr>
          <p:grpSpPr>
            <a:xfrm>
              <a:off x="6454817" y="7805178"/>
              <a:ext cx="643878" cy="640769"/>
              <a:chOff x="16599093" y="11631276"/>
              <a:chExt cx="643878" cy="640769"/>
            </a:xfrm>
          </p:grpSpPr>
          <p:sp>
            <p:nvSpPr>
              <p:cNvPr id="266" name="Oval 23">
                <a:extLst>
                  <a:ext uri="{FF2B5EF4-FFF2-40B4-BE49-F238E27FC236}">
                    <a16:creationId xmlns:a16="http://schemas.microsoft.com/office/drawing/2014/main" id="{9E65C2E5-8EA0-054D-B119-1C3AB251B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7" name="AutoShape 24">
                <a:extLst>
                  <a:ext uri="{FF2B5EF4-FFF2-40B4-BE49-F238E27FC236}">
                    <a16:creationId xmlns:a16="http://schemas.microsoft.com/office/drawing/2014/main" id="{B7626968-AF76-D34F-B97B-81E5436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82416C15-72D4-CE4A-992D-642371FB64CC}"/>
                </a:ext>
              </a:extLst>
            </p:cNvPr>
            <p:cNvGrpSpPr/>
            <p:nvPr/>
          </p:nvGrpSpPr>
          <p:grpSpPr>
            <a:xfrm>
              <a:off x="11040384" y="3626073"/>
              <a:ext cx="643878" cy="643880"/>
              <a:chOff x="16599093" y="12887930"/>
              <a:chExt cx="643878" cy="643880"/>
            </a:xfrm>
          </p:grpSpPr>
          <p:sp>
            <p:nvSpPr>
              <p:cNvPr id="268" name="Oval 28">
                <a:extLst>
                  <a:ext uri="{FF2B5EF4-FFF2-40B4-BE49-F238E27FC236}">
                    <a16:creationId xmlns:a16="http://schemas.microsoft.com/office/drawing/2014/main" id="{5841481F-C737-9645-8AA4-70F554EB0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C53056C6-6983-134C-915D-BBABA0380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902F1E6-8606-8245-A956-D9962A577C82}"/>
                </a:ext>
              </a:extLst>
            </p:cNvPr>
            <p:cNvGrpSpPr/>
            <p:nvPr/>
          </p:nvGrpSpPr>
          <p:grpSpPr>
            <a:xfrm>
              <a:off x="3941506" y="4704763"/>
              <a:ext cx="643880" cy="643878"/>
              <a:chOff x="16595981" y="10371513"/>
              <a:chExt cx="643880" cy="643878"/>
            </a:xfrm>
          </p:grpSpPr>
          <p:sp>
            <p:nvSpPr>
              <p:cNvPr id="273" name="Oval 18">
                <a:extLst>
                  <a:ext uri="{FF2B5EF4-FFF2-40B4-BE49-F238E27FC236}">
                    <a16:creationId xmlns:a16="http://schemas.microsoft.com/office/drawing/2014/main" id="{5F18F139-0870-9C41-864C-EE688691E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74" name="AutoShape 19">
                <a:extLst>
                  <a:ext uri="{FF2B5EF4-FFF2-40B4-BE49-F238E27FC236}">
                    <a16:creationId xmlns:a16="http://schemas.microsoft.com/office/drawing/2014/main" id="{82C1DD37-CEA0-C94E-92A9-7FB2F0256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6C66E345-06CA-0746-827A-8D949C5B6A0E}"/>
                </a:ext>
              </a:extLst>
            </p:cNvPr>
            <p:cNvGrpSpPr/>
            <p:nvPr/>
          </p:nvGrpSpPr>
          <p:grpSpPr>
            <a:xfrm>
              <a:off x="3125077" y="5521192"/>
              <a:ext cx="643880" cy="643878"/>
              <a:chOff x="16595981" y="10371513"/>
              <a:chExt cx="643880" cy="643878"/>
            </a:xfrm>
          </p:grpSpPr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7B71EAD6-0571-0344-ACA7-EBF6A47F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77" name="AutoShape 19">
                <a:extLst>
                  <a:ext uri="{FF2B5EF4-FFF2-40B4-BE49-F238E27FC236}">
                    <a16:creationId xmlns:a16="http://schemas.microsoft.com/office/drawing/2014/main" id="{1C1FED77-363A-3F49-A80D-2936C8487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38641B2-838F-1648-999C-4615C8F4BF50}"/>
                </a:ext>
              </a:extLst>
            </p:cNvPr>
            <p:cNvGrpSpPr/>
            <p:nvPr/>
          </p:nvGrpSpPr>
          <p:grpSpPr>
            <a:xfrm>
              <a:off x="4072134" y="3855677"/>
              <a:ext cx="643880" cy="643878"/>
              <a:chOff x="16595981" y="10371513"/>
              <a:chExt cx="643880" cy="643878"/>
            </a:xfrm>
          </p:grpSpPr>
          <p:sp>
            <p:nvSpPr>
              <p:cNvPr id="279" name="Oval 18">
                <a:extLst>
                  <a:ext uri="{FF2B5EF4-FFF2-40B4-BE49-F238E27FC236}">
                    <a16:creationId xmlns:a16="http://schemas.microsoft.com/office/drawing/2014/main" id="{26AFE5CE-9160-3442-B7B1-61AACD828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0" name="AutoShape 19">
                <a:extLst>
                  <a:ext uri="{FF2B5EF4-FFF2-40B4-BE49-F238E27FC236}">
                    <a16:creationId xmlns:a16="http://schemas.microsoft.com/office/drawing/2014/main" id="{11D8EE48-72D4-FC46-978B-3E9534774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8043EC4-901B-3548-9F9C-2B72172738DC}"/>
                </a:ext>
              </a:extLst>
            </p:cNvPr>
            <p:cNvGrpSpPr/>
            <p:nvPr/>
          </p:nvGrpSpPr>
          <p:grpSpPr>
            <a:xfrm>
              <a:off x="4104792" y="6500906"/>
              <a:ext cx="643880" cy="643878"/>
              <a:chOff x="16595981" y="10371513"/>
              <a:chExt cx="643880" cy="643878"/>
            </a:xfrm>
          </p:grpSpPr>
          <p:sp>
            <p:nvSpPr>
              <p:cNvPr id="282" name="Oval 18">
                <a:extLst>
                  <a:ext uri="{FF2B5EF4-FFF2-40B4-BE49-F238E27FC236}">
                    <a16:creationId xmlns:a16="http://schemas.microsoft.com/office/drawing/2014/main" id="{859B9E57-F9DE-0845-8721-1A567C3B9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3" name="AutoShape 19">
                <a:extLst>
                  <a:ext uri="{FF2B5EF4-FFF2-40B4-BE49-F238E27FC236}">
                    <a16:creationId xmlns:a16="http://schemas.microsoft.com/office/drawing/2014/main" id="{47A977F1-1B0D-454A-AAAB-CA89A5386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E9011E6-86C1-A24A-AD0F-B807454C9EAB}"/>
                </a:ext>
              </a:extLst>
            </p:cNvPr>
            <p:cNvGrpSpPr/>
            <p:nvPr/>
          </p:nvGrpSpPr>
          <p:grpSpPr>
            <a:xfrm>
              <a:off x="5693436" y="2187923"/>
              <a:ext cx="643878" cy="640769"/>
              <a:chOff x="16599093" y="11631276"/>
              <a:chExt cx="643878" cy="640769"/>
            </a:xfrm>
          </p:grpSpPr>
          <p:sp>
            <p:nvSpPr>
              <p:cNvPr id="285" name="Oval 23">
                <a:extLst>
                  <a:ext uri="{FF2B5EF4-FFF2-40B4-BE49-F238E27FC236}">
                    <a16:creationId xmlns:a16="http://schemas.microsoft.com/office/drawing/2014/main" id="{E20A35C2-2B3A-A442-ABE6-2289FE0E0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6" name="AutoShape 24">
                <a:extLst>
                  <a:ext uri="{FF2B5EF4-FFF2-40B4-BE49-F238E27FC236}">
                    <a16:creationId xmlns:a16="http://schemas.microsoft.com/office/drawing/2014/main" id="{9DCED928-6E5F-C446-B091-7B08E7453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B087F44-DB39-BB4E-AD2A-0240C7A05483}"/>
                </a:ext>
              </a:extLst>
            </p:cNvPr>
            <p:cNvGrpSpPr/>
            <p:nvPr/>
          </p:nvGrpSpPr>
          <p:grpSpPr>
            <a:xfrm>
              <a:off x="8124732" y="1848094"/>
              <a:ext cx="643878" cy="640769"/>
              <a:chOff x="16599093" y="11631276"/>
              <a:chExt cx="643878" cy="640769"/>
            </a:xfrm>
          </p:grpSpPr>
          <p:sp>
            <p:nvSpPr>
              <p:cNvPr id="288" name="Oval 23">
                <a:extLst>
                  <a:ext uri="{FF2B5EF4-FFF2-40B4-BE49-F238E27FC236}">
                    <a16:creationId xmlns:a16="http://schemas.microsoft.com/office/drawing/2014/main" id="{72385797-9C04-764A-8DA6-5A4B740AA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9" name="AutoShape 24">
                <a:extLst>
                  <a:ext uri="{FF2B5EF4-FFF2-40B4-BE49-F238E27FC236}">
                    <a16:creationId xmlns:a16="http://schemas.microsoft.com/office/drawing/2014/main" id="{C197CB55-33C7-1740-9D77-EF77645F6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C7E76AC-D384-B24A-8D89-382DB1000D27}"/>
                </a:ext>
              </a:extLst>
            </p:cNvPr>
            <p:cNvGrpSpPr/>
            <p:nvPr/>
          </p:nvGrpSpPr>
          <p:grpSpPr>
            <a:xfrm>
              <a:off x="5399522" y="4310638"/>
              <a:ext cx="643878" cy="640769"/>
              <a:chOff x="16599093" y="11631276"/>
              <a:chExt cx="643878" cy="640769"/>
            </a:xfrm>
          </p:grpSpPr>
          <p:sp>
            <p:nvSpPr>
              <p:cNvPr id="291" name="Oval 23">
                <a:extLst>
                  <a:ext uri="{FF2B5EF4-FFF2-40B4-BE49-F238E27FC236}">
                    <a16:creationId xmlns:a16="http://schemas.microsoft.com/office/drawing/2014/main" id="{268A747F-F1CF-4F47-951E-26E53501F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2" name="AutoShape 24">
                <a:extLst>
                  <a:ext uri="{FF2B5EF4-FFF2-40B4-BE49-F238E27FC236}">
                    <a16:creationId xmlns:a16="http://schemas.microsoft.com/office/drawing/2014/main" id="{5EC5683E-076C-1E40-96CD-3C79AEB16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179A46B-A4B0-754E-89A0-8B9EC1BC0B36}"/>
                </a:ext>
              </a:extLst>
            </p:cNvPr>
            <p:cNvGrpSpPr/>
            <p:nvPr/>
          </p:nvGrpSpPr>
          <p:grpSpPr>
            <a:xfrm>
              <a:off x="11987441" y="2679016"/>
              <a:ext cx="643878" cy="643880"/>
              <a:chOff x="16599093" y="12887930"/>
              <a:chExt cx="643878" cy="643880"/>
            </a:xfrm>
          </p:grpSpPr>
          <p:sp>
            <p:nvSpPr>
              <p:cNvPr id="294" name="Oval 28">
                <a:extLst>
                  <a:ext uri="{FF2B5EF4-FFF2-40B4-BE49-F238E27FC236}">
                    <a16:creationId xmlns:a16="http://schemas.microsoft.com/office/drawing/2014/main" id="{0E3F3B37-0F24-3648-95E7-701039B91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5" name="AutoShape 29">
                <a:extLst>
                  <a:ext uri="{FF2B5EF4-FFF2-40B4-BE49-F238E27FC236}">
                    <a16:creationId xmlns:a16="http://schemas.microsoft.com/office/drawing/2014/main" id="{7D091482-F215-844A-AA5F-E50FB1C33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1C44305-9FA0-4F43-9C45-D6930665EB29}"/>
                </a:ext>
              </a:extLst>
            </p:cNvPr>
            <p:cNvGrpSpPr/>
            <p:nvPr/>
          </p:nvGrpSpPr>
          <p:grpSpPr>
            <a:xfrm>
              <a:off x="10583184" y="4279216"/>
              <a:ext cx="643878" cy="643880"/>
              <a:chOff x="16599093" y="12887930"/>
              <a:chExt cx="643878" cy="643880"/>
            </a:xfrm>
          </p:grpSpPr>
          <p:sp>
            <p:nvSpPr>
              <p:cNvPr id="297" name="Oval 28">
                <a:extLst>
                  <a:ext uri="{FF2B5EF4-FFF2-40B4-BE49-F238E27FC236}">
                    <a16:creationId xmlns:a16="http://schemas.microsoft.com/office/drawing/2014/main" id="{3078D4E9-FC37-164F-B0B3-3015DF0E1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8" name="AutoShape 29">
                <a:extLst>
                  <a:ext uri="{FF2B5EF4-FFF2-40B4-BE49-F238E27FC236}">
                    <a16:creationId xmlns:a16="http://schemas.microsoft.com/office/drawing/2014/main" id="{C1CD0E44-F41E-A74D-9170-45B62422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D66DE95-60F3-804F-BEEC-9BD50C25BCC2}"/>
                </a:ext>
              </a:extLst>
            </p:cNvPr>
            <p:cNvGrpSpPr/>
            <p:nvPr/>
          </p:nvGrpSpPr>
          <p:grpSpPr>
            <a:xfrm>
              <a:off x="11530241" y="5226273"/>
              <a:ext cx="643878" cy="643880"/>
              <a:chOff x="16599093" y="12887930"/>
              <a:chExt cx="643878" cy="643880"/>
            </a:xfrm>
          </p:grpSpPr>
          <p:sp>
            <p:nvSpPr>
              <p:cNvPr id="300" name="Oval 28">
                <a:extLst>
                  <a:ext uri="{FF2B5EF4-FFF2-40B4-BE49-F238E27FC236}">
                    <a16:creationId xmlns:a16="http://schemas.microsoft.com/office/drawing/2014/main" id="{95C2E9CE-9D0E-354D-9297-2BBA012E0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1" name="AutoShape 29">
                <a:extLst>
                  <a:ext uri="{FF2B5EF4-FFF2-40B4-BE49-F238E27FC236}">
                    <a16:creationId xmlns:a16="http://schemas.microsoft.com/office/drawing/2014/main" id="{8F14A15D-E05F-174E-8320-F2D990759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6880827-BCFD-8F4C-AEBD-459A9CAA6CED}"/>
                </a:ext>
              </a:extLst>
            </p:cNvPr>
            <p:cNvGrpSpPr/>
            <p:nvPr/>
          </p:nvGrpSpPr>
          <p:grpSpPr>
            <a:xfrm>
              <a:off x="6260163" y="9864592"/>
              <a:ext cx="643880" cy="643878"/>
              <a:chOff x="16595981" y="10371513"/>
              <a:chExt cx="643880" cy="643878"/>
            </a:xfrm>
          </p:grpSpPr>
          <p:sp>
            <p:nvSpPr>
              <p:cNvPr id="303" name="Oval 18">
                <a:extLst>
                  <a:ext uri="{FF2B5EF4-FFF2-40B4-BE49-F238E27FC236}">
                    <a16:creationId xmlns:a16="http://schemas.microsoft.com/office/drawing/2014/main" id="{9E3D8364-CF1D-4D47-87D0-989B838C1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4" name="AutoShape 19">
                <a:extLst>
                  <a:ext uri="{FF2B5EF4-FFF2-40B4-BE49-F238E27FC236}">
                    <a16:creationId xmlns:a16="http://schemas.microsoft.com/office/drawing/2014/main" id="{48763333-CD3F-064C-BA08-ACCB7F588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CA1E082F-E090-0545-B19D-45D0B49D3897}"/>
                </a:ext>
              </a:extLst>
            </p:cNvPr>
            <p:cNvGrpSpPr/>
            <p:nvPr/>
          </p:nvGrpSpPr>
          <p:grpSpPr>
            <a:xfrm>
              <a:off x="5933591" y="10615706"/>
              <a:ext cx="643880" cy="643878"/>
              <a:chOff x="16595981" y="10371513"/>
              <a:chExt cx="643880" cy="643878"/>
            </a:xfrm>
          </p:grpSpPr>
          <p:sp>
            <p:nvSpPr>
              <p:cNvPr id="306" name="Oval 18">
                <a:extLst>
                  <a:ext uri="{FF2B5EF4-FFF2-40B4-BE49-F238E27FC236}">
                    <a16:creationId xmlns:a16="http://schemas.microsoft.com/office/drawing/2014/main" id="{3EC42F92-5DFB-5F47-998C-B0F156E9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7" name="AutoShape 19">
                <a:extLst>
                  <a:ext uri="{FF2B5EF4-FFF2-40B4-BE49-F238E27FC236}">
                    <a16:creationId xmlns:a16="http://schemas.microsoft.com/office/drawing/2014/main" id="{E1754A61-492B-9347-B910-C0C54AFF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199496A1-F781-7841-9534-95B70B08B570}"/>
                </a:ext>
              </a:extLst>
            </p:cNvPr>
            <p:cNvGrpSpPr/>
            <p:nvPr/>
          </p:nvGrpSpPr>
          <p:grpSpPr>
            <a:xfrm>
              <a:off x="7003366" y="8535915"/>
              <a:ext cx="643878" cy="640769"/>
              <a:chOff x="16599093" y="11631276"/>
              <a:chExt cx="643878" cy="640769"/>
            </a:xfrm>
          </p:grpSpPr>
          <p:sp>
            <p:nvSpPr>
              <p:cNvPr id="309" name="Oval 23">
                <a:extLst>
                  <a:ext uri="{FF2B5EF4-FFF2-40B4-BE49-F238E27FC236}">
                    <a16:creationId xmlns:a16="http://schemas.microsoft.com/office/drawing/2014/main" id="{CE4E2AA9-E2AE-1B4A-BCC6-0AE655398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0" name="AutoShape 24">
                <a:extLst>
                  <a:ext uri="{FF2B5EF4-FFF2-40B4-BE49-F238E27FC236}">
                    <a16:creationId xmlns:a16="http://schemas.microsoft.com/office/drawing/2014/main" id="{8B0C3120-C7D3-F046-8925-1BEC5B97E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8FB99AA-DCC1-7049-9B8E-9B86EC5FE408}"/>
                </a:ext>
              </a:extLst>
            </p:cNvPr>
            <p:cNvGrpSpPr/>
            <p:nvPr/>
          </p:nvGrpSpPr>
          <p:grpSpPr>
            <a:xfrm>
              <a:off x="12575270" y="7675559"/>
              <a:ext cx="643878" cy="643880"/>
              <a:chOff x="16599093" y="12887930"/>
              <a:chExt cx="643878" cy="643880"/>
            </a:xfrm>
          </p:grpSpPr>
          <p:sp>
            <p:nvSpPr>
              <p:cNvPr id="312" name="Oval 28">
                <a:extLst>
                  <a:ext uri="{FF2B5EF4-FFF2-40B4-BE49-F238E27FC236}">
                    <a16:creationId xmlns:a16="http://schemas.microsoft.com/office/drawing/2014/main" id="{50282E57-8E3D-9A4B-9B8A-B3EA4CEBC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3" name="AutoShape 29">
                <a:extLst>
                  <a:ext uri="{FF2B5EF4-FFF2-40B4-BE49-F238E27FC236}">
                    <a16:creationId xmlns:a16="http://schemas.microsoft.com/office/drawing/2014/main" id="{A9E807E7-3334-8743-911B-0712E1944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9985651-988B-6745-B498-5570AD89BAEA}"/>
                </a:ext>
              </a:extLst>
            </p:cNvPr>
            <p:cNvGrpSpPr/>
            <p:nvPr/>
          </p:nvGrpSpPr>
          <p:grpSpPr>
            <a:xfrm>
              <a:off x="13471741" y="7406618"/>
              <a:ext cx="643878" cy="643880"/>
              <a:chOff x="16599093" y="12887930"/>
              <a:chExt cx="643878" cy="643880"/>
            </a:xfrm>
          </p:grpSpPr>
          <p:sp>
            <p:nvSpPr>
              <p:cNvPr id="315" name="Oval 28">
                <a:extLst>
                  <a:ext uri="{FF2B5EF4-FFF2-40B4-BE49-F238E27FC236}">
                    <a16:creationId xmlns:a16="http://schemas.microsoft.com/office/drawing/2014/main" id="{10D787ED-905C-8A44-B1CE-595E2322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6" name="AutoShape 29">
                <a:extLst>
                  <a:ext uri="{FF2B5EF4-FFF2-40B4-BE49-F238E27FC236}">
                    <a16:creationId xmlns:a16="http://schemas.microsoft.com/office/drawing/2014/main" id="{CF4B54E6-11A3-5142-BFB8-3F93D90FF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0BF72785-5230-654A-9766-6E6B8ED79EDA}"/>
                </a:ext>
              </a:extLst>
            </p:cNvPr>
            <p:cNvGrpSpPr/>
            <p:nvPr/>
          </p:nvGrpSpPr>
          <p:grpSpPr>
            <a:xfrm>
              <a:off x="13077294" y="9056124"/>
              <a:ext cx="643878" cy="643880"/>
              <a:chOff x="16599093" y="12887930"/>
              <a:chExt cx="643878" cy="643880"/>
            </a:xfrm>
          </p:grpSpPr>
          <p:sp>
            <p:nvSpPr>
              <p:cNvPr id="318" name="Oval 28">
                <a:extLst>
                  <a:ext uri="{FF2B5EF4-FFF2-40B4-BE49-F238E27FC236}">
                    <a16:creationId xmlns:a16="http://schemas.microsoft.com/office/drawing/2014/main" id="{6384343D-26F3-ED4B-A9C1-47C5FD1A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9" name="AutoShape 29">
                <a:extLst>
                  <a:ext uri="{FF2B5EF4-FFF2-40B4-BE49-F238E27FC236}">
                    <a16:creationId xmlns:a16="http://schemas.microsoft.com/office/drawing/2014/main" id="{3E13BDE5-7B10-9742-B674-CEDD7DDBA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9E10B7FD-4C73-A645-BDB1-A619E908AF98}"/>
                </a:ext>
              </a:extLst>
            </p:cNvPr>
            <p:cNvGrpSpPr/>
            <p:nvPr/>
          </p:nvGrpSpPr>
          <p:grpSpPr>
            <a:xfrm>
              <a:off x="13382566" y="5841621"/>
              <a:ext cx="643878" cy="643880"/>
              <a:chOff x="16599093" y="12887930"/>
              <a:chExt cx="643878" cy="643880"/>
            </a:xfrm>
          </p:grpSpPr>
          <p:sp>
            <p:nvSpPr>
              <p:cNvPr id="321" name="Oval 28">
                <a:extLst>
                  <a:ext uri="{FF2B5EF4-FFF2-40B4-BE49-F238E27FC236}">
                    <a16:creationId xmlns:a16="http://schemas.microsoft.com/office/drawing/2014/main" id="{73F20E08-12CC-8E4C-BD95-CF701B193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2" name="AutoShape 29">
                <a:extLst>
                  <a:ext uri="{FF2B5EF4-FFF2-40B4-BE49-F238E27FC236}">
                    <a16:creationId xmlns:a16="http://schemas.microsoft.com/office/drawing/2014/main" id="{6CCB5671-7B24-4A4E-AE03-2C3C4B4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1D7F01C-2828-124C-B1FD-FE59117CF93B}"/>
                </a:ext>
              </a:extLst>
            </p:cNvPr>
            <p:cNvGrpSpPr/>
            <p:nvPr/>
          </p:nvGrpSpPr>
          <p:grpSpPr>
            <a:xfrm>
              <a:off x="17097316" y="2717421"/>
              <a:ext cx="643878" cy="643880"/>
              <a:chOff x="16599093" y="12887930"/>
              <a:chExt cx="643878" cy="643880"/>
            </a:xfrm>
          </p:grpSpPr>
          <p:sp>
            <p:nvSpPr>
              <p:cNvPr id="324" name="Oval 28">
                <a:extLst>
                  <a:ext uri="{FF2B5EF4-FFF2-40B4-BE49-F238E27FC236}">
                    <a16:creationId xmlns:a16="http://schemas.microsoft.com/office/drawing/2014/main" id="{D2940749-9DFC-7341-93C4-4E803E7E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5" name="AutoShape 29">
                <a:extLst>
                  <a:ext uri="{FF2B5EF4-FFF2-40B4-BE49-F238E27FC236}">
                    <a16:creationId xmlns:a16="http://schemas.microsoft.com/office/drawing/2014/main" id="{7E900CB3-0370-8A4D-913D-4495F375D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31B9504-02C3-C540-B03C-D3C652030147}"/>
                </a:ext>
              </a:extLst>
            </p:cNvPr>
            <p:cNvGrpSpPr/>
            <p:nvPr/>
          </p:nvGrpSpPr>
          <p:grpSpPr>
            <a:xfrm>
              <a:off x="15497116" y="5860671"/>
              <a:ext cx="643878" cy="643880"/>
              <a:chOff x="16599093" y="12887930"/>
              <a:chExt cx="643878" cy="643880"/>
            </a:xfrm>
          </p:grpSpPr>
          <p:sp>
            <p:nvSpPr>
              <p:cNvPr id="327" name="Oval 28">
                <a:extLst>
                  <a:ext uri="{FF2B5EF4-FFF2-40B4-BE49-F238E27FC236}">
                    <a16:creationId xmlns:a16="http://schemas.microsoft.com/office/drawing/2014/main" id="{7964212A-386D-C749-9E22-C0A2F7D0F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8" name="AutoShape 29">
                <a:extLst>
                  <a:ext uri="{FF2B5EF4-FFF2-40B4-BE49-F238E27FC236}">
                    <a16:creationId xmlns:a16="http://schemas.microsoft.com/office/drawing/2014/main" id="{C3BD8B8C-B6F5-384F-9A08-59BDD11B0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2657B4E-1AEA-3647-8E1B-499D4ABC1288}"/>
                </a:ext>
              </a:extLst>
            </p:cNvPr>
            <p:cNvGrpSpPr/>
            <p:nvPr/>
          </p:nvGrpSpPr>
          <p:grpSpPr>
            <a:xfrm>
              <a:off x="18869354" y="3985348"/>
              <a:ext cx="643878" cy="643880"/>
              <a:chOff x="16599093" y="12887930"/>
              <a:chExt cx="643878" cy="643880"/>
            </a:xfrm>
          </p:grpSpPr>
          <p:sp>
            <p:nvSpPr>
              <p:cNvPr id="330" name="Oval 28">
                <a:extLst>
                  <a:ext uri="{FF2B5EF4-FFF2-40B4-BE49-F238E27FC236}">
                    <a16:creationId xmlns:a16="http://schemas.microsoft.com/office/drawing/2014/main" id="{99445E7B-92C9-B940-8141-0688A7B9C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1" name="AutoShape 29">
                <a:extLst>
                  <a:ext uri="{FF2B5EF4-FFF2-40B4-BE49-F238E27FC236}">
                    <a16:creationId xmlns:a16="http://schemas.microsoft.com/office/drawing/2014/main" id="{0A166017-F682-8D45-BC58-FA67F1381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B78D1264-8E4F-2B4C-A9B7-5B673CAC939F}"/>
                </a:ext>
              </a:extLst>
            </p:cNvPr>
            <p:cNvGrpSpPr/>
            <p:nvPr/>
          </p:nvGrpSpPr>
          <p:grpSpPr>
            <a:xfrm>
              <a:off x="18640754" y="5795098"/>
              <a:ext cx="643878" cy="643880"/>
              <a:chOff x="16599093" y="12887930"/>
              <a:chExt cx="643878" cy="643880"/>
            </a:xfrm>
          </p:grpSpPr>
          <p:sp>
            <p:nvSpPr>
              <p:cNvPr id="333" name="Oval 28">
                <a:extLst>
                  <a:ext uri="{FF2B5EF4-FFF2-40B4-BE49-F238E27FC236}">
                    <a16:creationId xmlns:a16="http://schemas.microsoft.com/office/drawing/2014/main" id="{58A3F50D-14F8-0B4D-85A3-B0A40A959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4" name="AutoShape 29">
                <a:extLst>
                  <a:ext uri="{FF2B5EF4-FFF2-40B4-BE49-F238E27FC236}">
                    <a16:creationId xmlns:a16="http://schemas.microsoft.com/office/drawing/2014/main" id="{8D95DA72-4832-3246-812F-53115DB17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A5509CC-41BA-7946-BDF2-EBC9F06BF263}"/>
                </a:ext>
              </a:extLst>
            </p:cNvPr>
            <p:cNvGrpSpPr/>
            <p:nvPr/>
          </p:nvGrpSpPr>
          <p:grpSpPr>
            <a:xfrm>
              <a:off x="20010702" y="4167049"/>
              <a:ext cx="643878" cy="643880"/>
              <a:chOff x="16599093" y="12887930"/>
              <a:chExt cx="643878" cy="643880"/>
            </a:xfrm>
          </p:grpSpPr>
          <p:sp>
            <p:nvSpPr>
              <p:cNvPr id="336" name="Oval 28">
                <a:extLst>
                  <a:ext uri="{FF2B5EF4-FFF2-40B4-BE49-F238E27FC236}">
                    <a16:creationId xmlns:a16="http://schemas.microsoft.com/office/drawing/2014/main" id="{99A71EEE-AC21-9844-8CB0-203FC998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7" name="AutoShape 29">
                <a:extLst>
                  <a:ext uri="{FF2B5EF4-FFF2-40B4-BE49-F238E27FC236}">
                    <a16:creationId xmlns:a16="http://schemas.microsoft.com/office/drawing/2014/main" id="{39ACC3A1-8C3F-F24E-A6D5-E9C1C8D0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932A65E3-7282-C447-970A-DEE88DE9DD04}"/>
                </a:ext>
              </a:extLst>
            </p:cNvPr>
            <p:cNvGrpSpPr/>
            <p:nvPr/>
          </p:nvGrpSpPr>
          <p:grpSpPr>
            <a:xfrm>
              <a:off x="19534452" y="6872149"/>
              <a:ext cx="643878" cy="643880"/>
              <a:chOff x="16599093" y="12887930"/>
              <a:chExt cx="643878" cy="643880"/>
            </a:xfrm>
          </p:grpSpPr>
          <p:sp>
            <p:nvSpPr>
              <p:cNvPr id="339" name="Oval 28">
                <a:extLst>
                  <a:ext uri="{FF2B5EF4-FFF2-40B4-BE49-F238E27FC236}">
                    <a16:creationId xmlns:a16="http://schemas.microsoft.com/office/drawing/2014/main" id="{F053B8AD-F05B-3143-98E3-14694B967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0" name="AutoShape 29">
                <a:extLst>
                  <a:ext uri="{FF2B5EF4-FFF2-40B4-BE49-F238E27FC236}">
                    <a16:creationId xmlns:a16="http://schemas.microsoft.com/office/drawing/2014/main" id="{54481911-1BC1-604A-A366-2F189770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2BDB6146-AAF8-0C48-B185-A046E433E426}"/>
                </a:ext>
              </a:extLst>
            </p:cNvPr>
            <p:cNvGrpSpPr/>
            <p:nvPr/>
          </p:nvGrpSpPr>
          <p:grpSpPr>
            <a:xfrm>
              <a:off x="20848902" y="7843699"/>
              <a:ext cx="643878" cy="643880"/>
              <a:chOff x="16599093" y="12887930"/>
              <a:chExt cx="643878" cy="643880"/>
            </a:xfrm>
          </p:grpSpPr>
          <p:sp>
            <p:nvSpPr>
              <p:cNvPr id="342" name="Oval 28">
                <a:extLst>
                  <a:ext uri="{FF2B5EF4-FFF2-40B4-BE49-F238E27FC236}">
                    <a16:creationId xmlns:a16="http://schemas.microsoft.com/office/drawing/2014/main" id="{7075FCF7-9532-CD4C-A51D-AF27E0097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3" name="AutoShape 29">
                <a:extLst>
                  <a:ext uri="{FF2B5EF4-FFF2-40B4-BE49-F238E27FC236}">
                    <a16:creationId xmlns:a16="http://schemas.microsoft.com/office/drawing/2014/main" id="{932B2D5D-28D1-A848-B599-1F9F51918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3914AB7-15DD-E64A-B60E-63CA150A7378}"/>
                </a:ext>
              </a:extLst>
            </p:cNvPr>
            <p:cNvGrpSpPr/>
            <p:nvPr/>
          </p:nvGrpSpPr>
          <p:grpSpPr>
            <a:xfrm>
              <a:off x="20010702" y="9424849"/>
              <a:ext cx="643878" cy="643880"/>
              <a:chOff x="16599093" y="12887930"/>
              <a:chExt cx="643878" cy="643880"/>
            </a:xfrm>
          </p:grpSpPr>
          <p:sp>
            <p:nvSpPr>
              <p:cNvPr id="345" name="Oval 28">
                <a:extLst>
                  <a:ext uri="{FF2B5EF4-FFF2-40B4-BE49-F238E27FC236}">
                    <a16:creationId xmlns:a16="http://schemas.microsoft.com/office/drawing/2014/main" id="{5D8D70F2-B7D7-4C49-A1D5-A1D4DDCB8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6" name="AutoShape 29">
                <a:extLst>
                  <a:ext uri="{FF2B5EF4-FFF2-40B4-BE49-F238E27FC236}">
                    <a16:creationId xmlns:a16="http://schemas.microsoft.com/office/drawing/2014/main" id="{5C0A674C-F7DD-2644-824B-56DA75163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66262BFD-158E-6C4D-AE2E-2586BB836EF7}"/>
                </a:ext>
              </a:extLst>
            </p:cNvPr>
            <p:cNvGrpSpPr/>
            <p:nvPr/>
          </p:nvGrpSpPr>
          <p:grpSpPr>
            <a:xfrm>
              <a:off x="20753652" y="9824899"/>
              <a:ext cx="643878" cy="643880"/>
              <a:chOff x="16599093" y="12887930"/>
              <a:chExt cx="643878" cy="643880"/>
            </a:xfrm>
          </p:grpSpPr>
          <p:sp>
            <p:nvSpPr>
              <p:cNvPr id="348" name="Oval 28">
                <a:extLst>
                  <a:ext uri="{FF2B5EF4-FFF2-40B4-BE49-F238E27FC236}">
                    <a16:creationId xmlns:a16="http://schemas.microsoft.com/office/drawing/2014/main" id="{B64768E3-6EB6-9043-A564-19E77C544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9" name="AutoShape 29">
                <a:extLst>
                  <a:ext uri="{FF2B5EF4-FFF2-40B4-BE49-F238E27FC236}">
                    <a16:creationId xmlns:a16="http://schemas.microsoft.com/office/drawing/2014/main" id="{2A9B5EA4-10BA-C84C-B0CD-A114A1445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348248A-5E8D-E843-A7C4-D0D7993E1CF4}"/>
                </a:ext>
              </a:extLst>
            </p:cNvPr>
            <p:cNvGrpSpPr/>
            <p:nvPr/>
          </p:nvGrpSpPr>
          <p:grpSpPr>
            <a:xfrm>
              <a:off x="18620375" y="7939802"/>
              <a:ext cx="643878" cy="643880"/>
              <a:chOff x="16599093" y="12887930"/>
              <a:chExt cx="643878" cy="643880"/>
            </a:xfrm>
          </p:grpSpPr>
          <p:sp>
            <p:nvSpPr>
              <p:cNvPr id="351" name="Oval 28">
                <a:extLst>
                  <a:ext uri="{FF2B5EF4-FFF2-40B4-BE49-F238E27FC236}">
                    <a16:creationId xmlns:a16="http://schemas.microsoft.com/office/drawing/2014/main" id="{BEBB85E2-5DDB-9E4E-9490-E8735A638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2" name="AutoShape 29">
                <a:extLst>
                  <a:ext uri="{FF2B5EF4-FFF2-40B4-BE49-F238E27FC236}">
                    <a16:creationId xmlns:a16="http://schemas.microsoft.com/office/drawing/2014/main" id="{0CC0B603-DFFD-C844-87E3-A5B32F402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4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853ACC-718B-2E4B-8551-5E210D9C7BA2}"/>
              </a:ext>
            </a:extLst>
          </p:cNvPr>
          <p:cNvGrpSpPr/>
          <p:nvPr/>
        </p:nvGrpSpPr>
        <p:grpSpPr>
          <a:xfrm>
            <a:off x="2129789" y="4630131"/>
            <a:ext cx="6047147" cy="6047148"/>
            <a:chOff x="2501264" y="5529943"/>
            <a:chExt cx="6262823" cy="6262824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092C0CB0-4421-8743-BEDC-9E2101610DA8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046B916-4210-CE43-868F-B6CAACCF151F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8008905"/>
                <a:gd name="adj3" fmla="val 52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49E820-C201-9140-870F-E55B428791ED}"/>
              </a:ext>
            </a:extLst>
          </p:cNvPr>
          <p:cNvGrpSpPr/>
          <p:nvPr/>
        </p:nvGrpSpPr>
        <p:grpSpPr>
          <a:xfrm>
            <a:off x="9165252" y="4630131"/>
            <a:ext cx="6047147" cy="6047148"/>
            <a:chOff x="2501264" y="5529943"/>
            <a:chExt cx="6262823" cy="6262824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CFE1F63-539E-1B46-972E-E460574B026E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D2CACFFC-7860-E041-8A91-69C9B1F53C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3794296"/>
                <a:gd name="adj3" fmla="val 4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6D0-EF07-6045-B92A-270570A2F28F}"/>
              </a:ext>
            </a:extLst>
          </p:cNvPr>
          <p:cNvGrpSpPr/>
          <p:nvPr/>
        </p:nvGrpSpPr>
        <p:grpSpPr>
          <a:xfrm>
            <a:off x="16200715" y="4630130"/>
            <a:ext cx="6047147" cy="6047148"/>
            <a:chOff x="2501264" y="5529943"/>
            <a:chExt cx="6262823" cy="6262824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FEC4D03-F6F9-D546-A192-DFD3E58E17D5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60C653DB-C6DE-B746-841C-F85C04F3A5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6221389"/>
                <a:gd name="adj3" fmla="val 51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6D1C45-F365-224E-8EAA-7B314A1306C2}"/>
              </a:ext>
            </a:extLst>
          </p:cNvPr>
          <p:cNvGrpSpPr/>
          <p:nvPr/>
        </p:nvGrpSpPr>
        <p:grpSpPr>
          <a:xfrm>
            <a:off x="2958614" y="7960879"/>
            <a:ext cx="4341088" cy="1762464"/>
            <a:chOff x="2958614" y="6744440"/>
            <a:chExt cx="4341088" cy="1762464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3A450F4-696C-704F-8CF4-739D852C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FF3A9FCE-E2CB-5543-8FC3-371DCB0AF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571ECD-ABEF-2D4B-882F-ACFCB9569F76}"/>
              </a:ext>
            </a:extLst>
          </p:cNvPr>
          <p:cNvGrpSpPr/>
          <p:nvPr/>
        </p:nvGrpSpPr>
        <p:grpSpPr>
          <a:xfrm>
            <a:off x="10018282" y="7960879"/>
            <a:ext cx="4341088" cy="1762464"/>
            <a:chOff x="2958614" y="6744440"/>
            <a:chExt cx="4341088" cy="1762464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E7C007FC-1C0F-0040-BA03-1D07AF71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Business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26B16419-6A33-2B47-BFA4-4DBE3EF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765304-1A9A-EB4A-A3A6-CCF29416E902}"/>
              </a:ext>
            </a:extLst>
          </p:cNvPr>
          <p:cNvGrpSpPr/>
          <p:nvPr/>
        </p:nvGrpSpPr>
        <p:grpSpPr>
          <a:xfrm>
            <a:off x="17053744" y="8074439"/>
            <a:ext cx="4341088" cy="1762464"/>
            <a:chOff x="2958614" y="6744440"/>
            <a:chExt cx="4341088" cy="1762464"/>
          </a:xfrm>
        </p:grpSpPr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3529933-9A30-C844-A379-0AAE7A08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22DEB7F0-20A2-3B40-AB57-74F5E8E1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66D0CA-34A4-0745-9C74-7D322B9D5D1A}"/>
              </a:ext>
            </a:extLst>
          </p:cNvPr>
          <p:cNvSpPr txBox="1"/>
          <p:nvPr/>
        </p:nvSpPr>
        <p:spPr>
          <a:xfrm>
            <a:off x="1713593" y="11037437"/>
            <a:ext cx="20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</a:t>
            </a:r>
          </a:p>
        </p:txBody>
      </p:sp>
      <p:grpSp>
        <p:nvGrpSpPr>
          <p:cNvPr id="34" name="Gráfico 282">
            <a:extLst>
              <a:ext uri="{FF2B5EF4-FFF2-40B4-BE49-F238E27FC236}">
                <a16:creationId xmlns:a16="http://schemas.microsoft.com/office/drawing/2014/main" id="{2B8823C3-67B4-EF45-8771-50A354DEAFD7}"/>
              </a:ext>
            </a:extLst>
          </p:cNvPr>
          <p:cNvGrpSpPr/>
          <p:nvPr/>
        </p:nvGrpSpPr>
        <p:grpSpPr>
          <a:xfrm>
            <a:off x="11828243" y="6255077"/>
            <a:ext cx="721164" cy="721160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35" name="Forma libre 285">
              <a:extLst>
                <a:ext uri="{FF2B5EF4-FFF2-40B4-BE49-F238E27FC236}">
                  <a16:creationId xmlns:a16="http://schemas.microsoft.com/office/drawing/2014/main" id="{BF123171-A07C-054E-8CCA-910C28619BAC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286">
              <a:extLst>
                <a:ext uri="{FF2B5EF4-FFF2-40B4-BE49-F238E27FC236}">
                  <a16:creationId xmlns:a16="http://schemas.microsoft.com/office/drawing/2014/main" id="{53445F9C-4B4D-1345-8475-9CC8A6ACE3ED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2A9ED8E5-39F1-B346-BCAD-BF5049181FB3}"/>
              </a:ext>
            </a:extLst>
          </p:cNvPr>
          <p:cNvGrpSpPr/>
          <p:nvPr/>
        </p:nvGrpSpPr>
        <p:grpSpPr>
          <a:xfrm>
            <a:off x="4758880" y="6166528"/>
            <a:ext cx="788966" cy="788962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0E416F8-4632-A342-A47F-29F1695D371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28">
              <a:extLst>
                <a:ext uri="{FF2B5EF4-FFF2-40B4-BE49-F238E27FC236}">
                  <a16:creationId xmlns:a16="http://schemas.microsoft.com/office/drawing/2014/main" id="{DD7ADD12-3848-324B-B71D-67AA9748857E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Gráfico 236">
            <a:extLst>
              <a:ext uri="{FF2B5EF4-FFF2-40B4-BE49-F238E27FC236}">
                <a16:creationId xmlns:a16="http://schemas.microsoft.com/office/drawing/2014/main" id="{23FA2C88-EF2D-214D-ABCC-417379F9F624}"/>
              </a:ext>
            </a:extLst>
          </p:cNvPr>
          <p:cNvSpPr/>
          <p:nvPr/>
        </p:nvSpPr>
        <p:spPr>
          <a:xfrm>
            <a:off x="18878186" y="6204743"/>
            <a:ext cx="692204" cy="755130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55F234-D531-174D-97BD-10715A4502C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C327F4E9-E46F-1642-BB88-4B9CACF79FD6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540DB327-AD30-A144-8155-77AC79C287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5BC68B57-B634-0D48-9F84-BBA392B41C7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61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2BDFEB-C1A8-B24D-81A2-6182AF0CDA25}"/>
              </a:ext>
            </a:extLst>
          </p:cNvPr>
          <p:cNvSpPr/>
          <p:nvPr/>
        </p:nvSpPr>
        <p:spPr>
          <a:xfrm>
            <a:off x="9936436" y="5937343"/>
            <a:ext cx="4504778" cy="450477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3B133-C45C-7140-A29A-210BFCBD3F2E}"/>
              </a:ext>
            </a:extLst>
          </p:cNvPr>
          <p:cNvGrpSpPr/>
          <p:nvPr/>
        </p:nvGrpSpPr>
        <p:grpSpPr>
          <a:xfrm>
            <a:off x="8706727" y="4707634"/>
            <a:ext cx="6964198" cy="6964198"/>
            <a:chOff x="9165252" y="4440944"/>
            <a:chExt cx="6047147" cy="60471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D4B8BD-CCB9-3F4A-AE7E-4ED53E09016D}"/>
                </a:ext>
              </a:extLst>
            </p:cNvPr>
            <p:cNvGrpSpPr/>
            <p:nvPr/>
          </p:nvGrpSpPr>
          <p:grpSpPr>
            <a:xfrm>
              <a:off x="9165252" y="4440945"/>
              <a:ext cx="6047147" cy="6047148"/>
              <a:chOff x="2501264" y="5529943"/>
              <a:chExt cx="6262823" cy="6262824"/>
            </a:xfrm>
          </p:grpSpPr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C771E921-CEAC-314E-8A8A-1327A30F1272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81B90CDF-A60C-C647-8C00-8DC0D02ECE63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8008905"/>
                  <a:gd name="adj3" fmla="val 522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8AC47E-B6F3-C447-A7E7-C96BDAC648F8}"/>
                </a:ext>
              </a:extLst>
            </p:cNvPr>
            <p:cNvGrpSpPr/>
            <p:nvPr/>
          </p:nvGrpSpPr>
          <p:grpSpPr>
            <a:xfrm rot="10800000">
              <a:off x="9165252" y="4440944"/>
              <a:ext cx="6047147" cy="6047148"/>
              <a:chOff x="2501264" y="5529943"/>
              <a:chExt cx="6262823" cy="6262824"/>
            </a:xfrm>
          </p:grpSpPr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C1214AE7-6633-774A-9980-75336E69E8BD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7816EF38-39E5-154D-AFB3-B1943AD63B8A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3966048"/>
                  <a:gd name="adj3" fmla="val 529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A65E03-F6CF-DA4D-85E0-72B1EECD77B4}"/>
              </a:ext>
            </a:extLst>
          </p:cNvPr>
          <p:cNvGrpSpPr/>
          <p:nvPr/>
        </p:nvGrpSpPr>
        <p:grpSpPr>
          <a:xfrm>
            <a:off x="10842458" y="7189651"/>
            <a:ext cx="2692734" cy="2000162"/>
            <a:chOff x="3147191" y="7376171"/>
            <a:chExt cx="2692734" cy="2000162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D082078-518C-8546-A81C-EE267C80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7376171"/>
              <a:ext cx="2692734" cy="88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Increase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8477B9E3-4450-894A-816F-CFB91C3D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8258079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DA67-11F2-DC4A-9D1C-49F062D98ED3}"/>
              </a:ext>
            </a:extLst>
          </p:cNvPr>
          <p:cNvGrpSpPr/>
          <p:nvPr/>
        </p:nvGrpSpPr>
        <p:grpSpPr>
          <a:xfrm>
            <a:off x="1691600" y="6427131"/>
            <a:ext cx="20994450" cy="3525201"/>
            <a:chOff x="1837184" y="6427131"/>
            <a:chExt cx="20994450" cy="35252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F05CD9-B65B-B14D-9102-650546B5C4CC}"/>
                </a:ext>
              </a:extLst>
            </p:cNvPr>
            <p:cNvGrpSpPr/>
            <p:nvPr/>
          </p:nvGrpSpPr>
          <p:grpSpPr>
            <a:xfrm>
              <a:off x="1837184" y="6427131"/>
              <a:ext cx="6254688" cy="3525201"/>
              <a:chOff x="2753744" y="4150686"/>
              <a:chExt cx="6254688" cy="3525201"/>
            </a:xfrm>
          </p:grpSpPr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65483446-64F4-1442-872E-04FBE913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4" y="4150686"/>
                <a:ext cx="6254687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r" eaLnBrk="1">
                  <a:defRPr/>
                </a:pPr>
                <a:r>
                  <a:rPr lang="en-US" altLang="x-none" sz="6400" b="1" baseline="0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Customer</a:t>
                </a:r>
                <a:endParaRPr lang="x-none" altLang="x-none" sz="6400" b="1" baseline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3BB2E8-600C-DE40-B760-A7BDE8806E14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4A94D3-123E-CE46-AA36-4BD4378A4FC0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613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CF9BB0-E7A1-AC4B-BF4A-82C85BD0ACC7}"/>
                </a:ext>
              </a:extLst>
            </p:cNvPr>
            <p:cNvGrpSpPr/>
            <p:nvPr/>
          </p:nvGrpSpPr>
          <p:grpSpPr>
            <a:xfrm>
              <a:off x="16576947" y="6427131"/>
              <a:ext cx="6254687" cy="3525201"/>
              <a:chOff x="2753745" y="4150686"/>
              <a:chExt cx="6254687" cy="3525201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9069AFF9-739F-034D-83B9-F93267524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5" y="4150686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Products</a:t>
                </a:r>
                <a:endParaRPr lang="x-none" altLang="x-none" sz="6400" b="1" baseline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3468E1-A33E-8945-86CB-A670A9019FE5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479432-79CB-2A42-9529-F0C349C61DB4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1EC845-A3F8-D74F-8C45-CE023AAF9AB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A8ADC185-4838-C24B-A677-800FACEB40A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B5D3F3E3-5932-FB4B-A609-8D545EF63ED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F7FAC8EB-618C-FA40-8591-0A8C112C1CB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3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2D Pie Chart">
            <a:extLst>
              <a:ext uri="{FF2B5EF4-FFF2-40B4-BE49-F238E27FC236}">
                <a16:creationId xmlns:a16="http://schemas.microsoft.com/office/drawing/2014/main" id="{66A6B185-BAA8-4A48-B0E8-8DD651E93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67801"/>
              </p:ext>
            </p:extLst>
          </p:nvPr>
        </p:nvGraphicFramePr>
        <p:xfrm>
          <a:off x="2102059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ircle">
            <a:extLst>
              <a:ext uri="{FF2B5EF4-FFF2-40B4-BE49-F238E27FC236}">
                <a16:creationId xmlns:a16="http://schemas.microsoft.com/office/drawing/2014/main" id="{E7DF4AE8-BCB7-9248-AC2B-9DB14EE6C70A}"/>
              </a:ext>
            </a:extLst>
          </p:cNvPr>
          <p:cNvSpPr/>
          <p:nvPr/>
        </p:nvSpPr>
        <p:spPr>
          <a:xfrm>
            <a:off x="2669378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42%">
            <a:extLst>
              <a:ext uri="{FF2B5EF4-FFF2-40B4-BE49-F238E27FC236}">
                <a16:creationId xmlns:a16="http://schemas.microsoft.com/office/drawing/2014/main" id="{2E8376E0-E035-7F4E-BE54-15AA5AB2FFB3}"/>
              </a:ext>
            </a:extLst>
          </p:cNvPr>
          <p:cNvSpPr txBox="1"/>
          <p:nvPr/>
        </p:nvSpPr>
        <p:spPr>
          <a:xfrm>
            <a:off x="3509913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42%</a:t>
            </a:r>
          </a:p>
        </p:txBody>
      </p:sp>
      <p:graphicFrame>
        <p:nvGraphicFramePr>
          <p:cNvPr id="44" name="2D Pie Chart">
            <a:extLst>
              <a:ext uri="{FF2B5EF4-FFF2-40B4-BE49-F238E27FC236}">
                <a16:creationId xmlns:a16="http://schemas.microsoft.com/office/drawing/2014/main" id="{08EB5D23-8CB0-E041-969B-7ACA0208C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921087"/>
              </p:ext>
            </p:extLst>
          </p:nvPr>
        </p:nvGraphicFramePr>
        <p:xfrm>
          <a:off x="7483084" y="4612443"/>
          <a:ext cx="4030458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Circle">
            <a:extLst>
              <a:ext uri="{FF2B5EF4-FFF2-40B4-BE49-F238E27FC236}">
                <a16:creationId xmlns:a16="http://schemas.microsoft.com/office/drawing/2014/main" id="{D73FFA73-544F-1E41-98F4-9664775A5A7A}"/>
              </a:ext>
            </a:extLst>
          </p:cNvPr>
          <p:cNvSpPr/>
          <p:nvPr/>
        </p:nvSpPr>
        <p:spPr>
          <a:xfrm>
            <a:off x="8050402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21%">
            <a:extLst>
              <a:ext uri="{FF2B5EF4-FFF2-40B4-BE49-F238E27FC236}">
                <a16:creationId xmlns:a16="http://schemas.microsoft.com/office/drawing/2014/main" id="{F491E7EB-838C-B34A-A22C-19329135D5DB}"/>
              </a:ext>
            </a:extLst>
          </p:cNvPr>
          <p:cNvSpPr txBox="1"/>
          <p:nvPr/>
        </p:nvSpPr>
        <p:spPr>
          <a:xfrm>
            <a:off x="8890939" y="6228720"/>
            <a:ext cx="1214749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>
                <a:solidFill>
                  <a:schemeClr val="tx2"/>
                </a:solidFill>
                <a:latin typeface="Century Gothic" panose="020B0502020202020204" pitchFamily="34" charset="0"/>
              </a:rPr>
              <a:t>21%</a:t>
            </a:r>
          </a:p>
        </p:txBody>
      </p:sp>
      <p:graphicFrame>
        <p:nvGraphicFramePr>
          <p:cNvPr id="47" name="2D Pie Chart">
            <a:extLst>
              <a:ext uri="{FF2B5EF4-FFF2-40B4-BE49-F238E27FC236}">
                <a16:creationId xmlns:a16="http://schemas.microsoft.com/office/drawing/2014/main" id="{C96BE589-EE76-F742-9A79-FD90D40A1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799504"/>
              </p:ext>
            </p:extLst>
          </p:nvPr>
        </p:nvGraphicFramePr>
        <p:xfrm>
          <a:off x="12864110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Circle">
            <a:extLst>
              <a:ext uri="{FF2B5EF4-FFF2-40B4-BE49-F238E27FC236}">
                <a16:creationId xmlns:a16="http://schemas.microsoft.com/office/drawing/2014/main" id="{E49E087E-862E-DF46-B50E-DC01D852126A}"/>
              </a:ext>
            </a:extLst>
          </p:cNvPr>
          <p:cNvSpPr/>
          <p:nvPr/>
        </p:nvSpPr>
        <p:spPr>
          <a:xfrm>
            <a:off x="13431428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57%">
            <a:extLst>
              <a:ext uri="{FF2B5EF4-FFF2-40B4-BE49-F238E27FC236}">
                <a16:creationId xmlns:a16="http://schemas.microsoft.com/office/drawing/2014/main" id="{3D24AF73-F199-3D47-9F4F-19BD4F8084F6}"/>
              </a:ext>
            </a:extLst>
          </p:cNvPr>
          <p:cNvSpPr txBox="1"/>
          <p:nvPr/>
        </p:nvSpPr>
        <p:spPr>
          <a:xfrm>
            <a:off x="14271964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57%</a:t>
            </a:r>
          </a:p>
        </p:txBody>
      </p:sp>
      <p:graphicFrame>
        <p:nvGraphicFramePr>
          <p:cNvPr id="55" name="2D Pie Chart">
            <a:extLst>
              <a:ext uri="{FF2B5EF4-FFF2-40B4-BE49-F238E27FC236}">
                <a16:creationId xmlns:a16="http://schemas.microsoft.com/office/drawing/2014/main" id="{75DD3C03-A484-C54D-B435-82AB3A13B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458924"/>
              </p:ext>
            </p:extLst>
          </p:nvPr>
        </p:nvGraphicFramePr>
        <p:xfrm>
          <a:off x="18245135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Circle">
            <a:extLst>
              <a:ext uri="{FF2B5EF4-FFF2-40B4-BE49-F238E27FC236}">
                <a16:creationId xmlns:a16="http://schemas.microsoft.com/office/drawing/2014/main" id="{D76E4132-77D9-A642-A52C-1C488CE2BEC7}"/>
              </a:ext>
            </a:extLst>
          </p:cNvPr>
          <p:cNvSpPr/>
          <p:nvPr/>
        </p:nvSpPr>
        <p:spPr>
          <a:xfrm>
            <a:off x="18812453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" name="57%">
            <a:extLst>
              <a:ext uri="{FF2B5EF4-FFF2-40B4-BE49-F238E27FC236}">
                <a16:creationId xmlns:a16="http://schemas.microsoft.com/office/drawing/2014/main" id="{CF28CDA2-14C0-8A4D-B3B7-82ED9F974586}"/>
              </a:ext>
            </a:extLst>
          </p:cNvPr>
          <p:cNvSpPr txBox="1"/>
          <p:nvPr/>
        </p:nvSpPr>
        <p:spPr>
          <a:xfrm>
            <a:off x="19652989" y="6228720"/>
            <a:ext cx="12147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25</a:t>
            </a:r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%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E923B8-A680-1846-97D2-D1737BAB8D93}"/>
              </a:ext>
            </a:extLst>
          </p:cNvPr>
          <p:cNvGrpSpPr/>
          <p:nvPr/>
        </p:nvGrpSpPr>
        <p:grpSpPr>
          <a:xfrm>
            <a:off x="2044135" y="9210218"/>
            <a:ext cx="4146303" cy="2893100"/>
            <a:chOff x="4706472" y="10733129"/>
            <a:chExt cx="4146303" cy="289310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BCE5AB-57D2-7B42-8857-792F3A4DD27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421488-C6E9-2845-8AD9-5E877B32DF30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A16CF5-61EF-F547-A6D4-C5A8FCCFE2BA}"/>
              </a:ext>
            </a:extLst>
          </p:cNvPr>
          <p:cNvGrpSpPr/>
          <p:nvPr/>
        </p:nvGrpSpPr>
        <p:grpSpPr>
          <a:xfrm>
            <a:off x="7425160" y="9210218"/>
            <a:ext cx="4146303" cy="2893100"/>
            <a:chOff x="4706472" y="10733129"/>
            <a:chExt cx="4146303" cy="289310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A720E9-F22B-C94F-AE26-B21E32420B82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44B6BC-459A-6742-905E-77BA10D27151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AC1D5FE-A68C-714F-A19D-127E1D188011}"/>
              </a:ext>
            </a:extLst>
          </p:cNvPr>
          <p:cNvGrpSpPr/>
          <p:nvPr/>
        </p:nvGrpSpPr>
        <p:grpSpPr>
          <a:xfrm>
            <a:off x="12806186" y="9210218"/>
            <a:ext cx="4146303" cy="2893100"/>
            <a:chOff x="4706472" y="10733129"/>
            <a:chExt cx="4146303" cy="28931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0A3094-70D4-F147-B92C-7E7943100E74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6DA5C1-8F36-FE4F-810C-5D8923CB67A4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33F08B-0DE5-BD42-8E70-FC346E28B9BC}"/>
              </a:ext>
            </a:extLst>
          </p:cNvPr>
          <p:cNvGrpSpPr/>
          <p:nvPr/>
        </p:nvGrpSpPr>
        <p:grpSpPr>
          <a:xfrm>
            <a:off x="18187214" y="9210218"/>
            <a:ext cx="4146303" cy="2893100"/>
            <a:chOff x="4706472" y="10733129"/>
            <a:chExt cx="4146303" cy="289310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FC0ED7-0441-8940-A545-7BB266FB375A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687230-0FC2-134A-BE28-5AA5851AE027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D2BBEE-A735-6544-B43A-52B8CC71CE9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1E82E461-A460-2943-A6BA-1E60F192EAC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E94B33B3-E1C3-9E4A-92F1-64770FEC3B8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6" name="Rectangle 45">
              <a:extLst>
                <a:ext uri="{FF2B5EF4-FFF2-40B4-BE49-F238E27FC236}">
                  <a16:creationId xmlns:a16="http://schemas.microsoft.com/office/drawing/2014/main" id="{86798727-D117-744E-9922-7821A6DB55C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8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28B0DC-1685-7247-BCFA-98E4F50DC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975479"/>
              </p:ext>
            </p:extLst>
          </p:nvPr>
        </p:nvGraphicFramePr>
        <p:xfrm>
          <a:off x="2035175" y="3767326"/>
          <a:ext cx="20316826" cy="591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D2F63-0A36-EF4F-8568-81213F1529AB}"/>
              </a:ext>
            </a:extLst>
          </p:cNvPr>
          <p:cNvGrpSpPr/>
          <p:nvPr/>
        </p:nvGrpSpPr>
        <p:grpSpPr>
          <a:xfrm flipH="1">
            <a:off x="7528636" y="4170285"/>
            <a:ext cx="2439776" cy="1590319"/>
            <a:chOff x="4164815" y="6983981"/>
            <a:chExt cx="2439776" cy="159031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0C7BFDD-E615-7845-BC44-06E9955FCEE2}"/>
                </a:ext>
              </a:extLst>
            </p:cNvPr>
            <p:cNvSpPr/>
            <p:nvPr/>
          </p:nvSpPr>
          <p:spPr>
            <a:xfrm>
              <a:off x="4164815" y="6983981"/>
              <a:ext cx="2439776" cy="118381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389C86-8456-F845-BE41-933E7E0AEE8F}"/>
                </a:ext>
              </a:extLst>
            </p:cNvPr>
            <p:cNvGrpSpPr/>
            <p:nvPr/>
          </p:nvGrpSpPr>
          <p:grpSpPr>
            <a:xfrm>
              <a:off x="4164815" y="7233921"/>
              <a:ext cx="2439776" cy="1340379"/>
              <a:chOff x="20791502" y="4569867"/>
              <a:chExt cx="2439776" cy="1340379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3E9B6C8-C552-A84E-AB12-CDC1E36C3027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E517E71A-E218-7D48-B08D-B9E451C81013}"/>
                  </a:ext>
                </a:extLst>
              </p:cNvPr>
              <p:cNvSpPr txBox="1"/>
              <p:nvPr/>
            </p:nvSpPr>
            <p:spPr>
              <a:xfrm>
                <a:off x="20791502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$7.5K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86B72-A281-ED4E-BE6D-F558F4A849D5}"/>
              </a:ext>
            </a:extLst>
          </p:cNvPr>
          <p:cNvGrpSpPr/>
          <p:nvPr/>
        </p:nvGrpSpPr>
        <p:grpSpPr>
          <a:xfrm>
            <a:off x="2701611" y="10358354"/>
            <a:ext cx="19061094" cy="1803637"/>
            <a:chOff x="2701611" y="10633634"/>
            <a:chExt cx="19061094" cy="18036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85E90F-3269-EE42-9704-AE84300C5F3E}"/>
                </a:ext>
              </a:extLst>
            </p:cNvPr>
            <p:cNvSpPr/>
            <p:nvPr/>
          </p:nvSpPr>
          <p:spPr>
            <a:xfrm>
              <a:off x="2701611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266BE7-946B-4748-8D8A-E15018038CBD}"/>
                </a:ext>
              </a:extLst>
            </p:cNvPr>
            <p:cNvGrpSpPr/>
            <p:nvPr/>
          </p:nvGrpSpPr>
          <p:grpSpPr>
            <a:xfrm>
              <a:off x="3417129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34" name="TextBox 60">
                <a:extLst>
                  <a:ext uri="{FF2B5EF4-FFF2-40B4-BE49-F238E27FC236}">
                    <a16:creationId xmlns:a16="http://schemas.microsoft.com/office/drawing/2014/main" id="{BC24EF2A-D03B-C648-BD3F-C23A8EA1E54A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$7,500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79E68A-4E18-A542-AE91-FF86627C2D17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C2C26D-60D3-484A-9F39-0FB7A28B8310}"/>
                </a:ext>
              </a:extLst>
            </p:cNvPr>
            <p:cNvGrpSpPr/>
            <p:nvPr/>
          </p:nvGrpSpPr>
          <p:grpSpPr>
            <a:xfrm>
              <a:off x="13569099" y="10633634"/>
              <a:ext cx="1833254" cy="1803637"/>
              <a:chOff x="12834112" y="10633634"/>
              <a:chExt cx="1833254" cy="1803637"/>
            </a:xfrm>
          </p:grpSpPr>
          <p:graphicFrame>
            <p:nvGraphicFramePr>
              <p:cNvPr id="40" name="2D Pie Chart">
                <a:extLst>
                  <a:ext uri="{FF2B5EF4-FFF2-40B4-BE49-F238E27FC236}">
                    <a16:creationId xmlns:a16="http://schemas.microsoft.com/office/drawing/2014/main" id="{D39A7376-FDF4-FB4E-BE86-02C7FE4943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B4C0C47-D7DD-B54D-9F76-4910DBCBFA6F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" name="42%">
                <a:extLst>
                  <a:ext uri="{FF2B5EF4-FFF2-40B4-BE49-F238E27FC236}">
                    <a16:creationId xmlns:a16="http://schemas.microsoft.com/office/drawing/2014/main" id="{773F6174-681F-C34D-84E6-3EBB76668B6B}"/>
                  </a:ext>
                </a:extLst>
              </p:cNvPr>
              <p:cNvSpPr txBox="1"/>
              <p:nvPr/>
            </p:nvSpPr>
            <p:spPr>
              <a:xfrm>
                <a:off x="12863730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May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B7694B3-932F-744E-BCA7-235A76EBD25A}"/>
                </a:ext>
              </a:extLst>
            </p:cNvPr>
            <p:cNvGrpSpPr/>
            <p:nvPr/>
          </p:nvGrpSpPr>
          <p:grpSpPr>
            <a:xfrm>
              <a:off x="16705677" y="10633634"/>
              <a:ext cx="1820951" cy="1803637"/>
              <a:chOff x="12834112" y="10633634"/>
              <a:chExt cx="1820951" cy="1803637"/>
            </a:xfrm>
          </p:grpSpPr>
          <p:graphicFrame>
            <p:nvGraphicFramePr>
              <p:cNvPr id="57" name="2D Pie Chart">
                <a:extLst>
                  <a:ext uri="{FF2B5EF4-FFF2-40B4-BE49-F238E27FC236}">
                    <a16:creationId xmlns:a16="http://schemas.microsoft.com/office/drawing/2014/main" id="{B75433CF-663D-F642-A830-CFC7F963D9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AEADD6AC-9B0C-4542-8492-37D842492F4F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42%">
                <a:extLst>
                  <a:ext uri="{FF2B5EF4-FFF2-40B4-BE49-F238E27FC236}">
                    <a16:creationId xmlns:a16="http://schemas.microsoft.com/office/drawing/2014/main" id="{2C61DDA5-7B49-0D44-AF5B-DDA6DC303F97}"/>
                  </a:ext>
                </a:extLst>
              </p:cNvPr>
              <p:cNvSpPr txBox="1"/>
              <p:nvPr/>
            </p:nvSpPr>
            <p:spPr>
              <a:xfrm>
                <a:off x="12851427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Ago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7C05F6C-F417-2346-AB80-54898D8BAB22}"/>
                </a:ext>
              </a:extLst>
            </p:cNvPr>
            <p:cNvGrpSpPr/>
            <p:nvPr/>
          </p:nvGrpSpPr>
          <p:grpSpPr>
            <a:xfrm>
              <a:off x="19912693" y="10633634"/>
              <a:ext cx="1850012" cy="1803637"/>
              <a:chOff x="12834112" y="10633634"/>
              <a:chExt cx="1850012" cy="1803637"/>
            </a:xfrm>
          </p:grpSpPr>
          <p:graphicFrame>
            <p:nvGraphicFramePr>
              <p:cNvPr id="61" name="2D Pie Chart">
                <a:extLst>
                  <a:ext uri="{FF2B5EF4-FFF2-40B4-BE49-F238E27FC236}">
                    <a16:creationId xmlns:a16="http://schemas.microsoft.com/office/drawing/2014/main" id="{C2E945A1-0EE5-9F42-901F-E9051715FC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26795D35-5AC7-994B-BDC1-38AE22276E15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42%">
                <a:extLst>
                  <a:ext uri="{FF2B5EF4-FFF2-40B4-BE49-F238E27FC236}">
                    <a16:creationId xmlns:a16="http://schemas.microsoft.com/office/drawing/2014/main" id="{B90DA9DD-43CC-B849-8E56-3AB7BCA7CC7C}"/>
                  </a:ext>
                </a:extLst>
              </p:cNvPr>
              <p:cNvSpPr txBox="1"/>
              <p:nvPr/>
            </p:nvSpPr>
            <p:spPr>
              <a:xfrm>
                <a:off x="12880488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Oct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C2ACAC-07A2-484D-9B94-8E0389D6451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2E0AAF0A-7F03-2448-8DAB-CCCFB3FF399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02E9ED0A-C7CB-2643-80B6-B924983D84E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9" name="Rectangle 45">
              <a:extLst>
                <a:ext uri="{FF2B5EF4-FFF2-40B4-BE49-F238E27FC236}">
                  <a16:creationId xmlns:a16="http://schemas.microsoft.com/office/drawing/2014/main" id="{67377012-D064-F84A-B466-62F0A118C4C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6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>
            <a:extLst>
              <a:ext uri="{FF2B5EF4-FFF2-40B4-BE49-F238E27FC236}">
                <a16:creationId xmlns:a16="http://schemas.microsoft.com/office/drawing/2014/main" id="{00DFC796-45CE-3149-9CAE-E61F6A5E8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09696"/>
              </p:ext>
            </p:extLst>
          </p:nvPr>
        </p:nvGraphicFramePr>
        <p:xfrm>
          <a:off x="1073508" y="3328229"/>
          <a:ext cx="17445321" cy="994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21">
            <a:extLst>
              <a:ext uri="{FF2B5EF4-FFF2-40B4-BE49-F238E27FC236}">
                <a16:creationId xmlns:a16="http://schemas.microsoft.com/office/drawing/2014/main" id="{C18DF43E-0574-FB45-824A-DBFE0029E97E}"/>
              </a:ext>
            </a:extLst>
          </p:cNvPr>
          <p:cNvSpPr>
            <a:spLocks/>
          </p:cNvSpPr>
          <p:nvPr/>
        </p:nvSpPr>
        <p:spPr bwMode="auto">
          <a:xfrm>
            <a:off x="2362168" y="4618393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8F73BA2E-2846-EA40-87D9-E8CD6A329208}"/>
              </a:ext>
            </a:extLst>
          </p:cNvPr>
          <p:cNvSpPr>
            <a:spLocks/>
          </p:cNvSpPr>
          <p:nvPr/>
        </p:nvSpPr>
        <p:spPr bwMode="auto">
          <a:xfrm>
            <a:off x="2362168" y="4618393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 dirty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705AB-9422-A147-BCAB-A608F52D1211}"/>
              </a:ext>
            </a:extLst>
          </p:cNvPr>
          <p:cNvSpPr/>
          <p:nvPr/>
        </p:nvSpPr>
        <p:spPr>
          <a:xfrm>
            <a:off x="11805661" y="5095356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0B5297-E99F-1444-89C1-CBB6E4B9E66A}"/>
              </a:ext>
            </a:extLst>
          </p:cNvPr>
          <p:cNvSpPr/>
          <p:nvPr/>
        </p:nvSpPr>
        <p:spPr>
          <a:xfrm>
            <a:off x="11805661" y="7555975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CBF025-2912-EC4F-8D6D-AB7A135C0213}"/>
              </a:ext>
            </a:extLst>
          </p:cNvPr>
          <p:cNvSpPr/>
          <p:nvPr/>
        </p:nvSpPr>
        <p:spPr>
          <a:xfrm>
            <a:off x="11805661" y="9944172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32FFBD-7A5E-1F47-A2FD-5588DE6A16FA}"/>
              </a:ext>
            </a:extLst>
          </p:cNvPr>
          <p:cNvGrpSpPr/>
          <p:nvPr/>
        </p:nvGrpSpPr>
        <p:grpSpPr>
          <a:xfrm>
            <a:off x="13701929" y="4988311"/>
            <a:ext cx="9184689" cy="1600438"/>
            <a:chOff x="1365659" y="10733129"/>
            <a:chExt cx="14039878" cy="16004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8E5DF5-DBF0-0F42-9524-DD2B03FA91FF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142836-5700-594F-BB8D-3BE7A176B493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47DEB-64CB-D940-844E-D77E24DACFCE}"/>
              </a:ext>
            </a:extLst>
          </p:cNvPr>
          <p:cNvGrpSpPr/>
          <p:nvPr/>
        </p:nvGrpSpPr>
        <p:grpSpPr>
          <a:xfrm>
            <a:off x="13701929" y="7448930"/>
            <a:ext cx="9184689" cy="1600438"/>
            <a:chOff x="1365659" y="10733129"/>
            <a:chExt cx="14039878" cy="160043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FBCA57-FF33-E94E-9660-FCDE95C29911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D776BE-2561-0947-89C7-EB0975F9B60A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988216-4FD3-2942-9D3D-9807F43F1B5D}"/>
              </a:ext>
            </a:extLst>
          </p:cNvPr>
          <p:cNvGrpSpPr/>
          <p:nvPr/>
        </p:nvGrpSpPr>
        <p:grpSpPr>
          <a:xfrm>
            <a:off x="13701929" y="9837127"/>
            <a:ext cx="9184689" cy="1600438"/>
            <a:chOff x="1365659" y="10733129"/>
            <a:chExt cx="14039878" cy="160043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7B5ABA-AE25-5449-8ED4-1E795F5AE423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D88812-2EE4-E44E-9E6B-41243D3C023C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71" name="Gráfico 282">
            <a:extLst>
              <a:ext uri="{FF2B5EF4-FFF2-40B4-BE49-F238E27FC236}">
                <a16:creationId xmlns:a16="http://schemas.microsoft.com/office/drawing/2014/main" id="{08EF0618-4C2E-A340-A36F-DE6E61462584}"/>
              </a:ext>
            </a:extLst>
          </p:cNvPr>
          <p:cNvGrpSpPr/>
          <p:nvPr/>
        </p:nvGrpSpPr>
        <p:grpSpPr>
          <a:xfrm>
            <a:off x="12285587" y="8034769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74" name="Forma libre 285">
              <a:extLst>
                <a:ext uri="{FF2B5EF4-FFF2-40B4-BE49-F238E27FC236}">
                  <a16:creationId xmlns:a16="http://schemas.microsoft.com/office/drawing/2014/main" id="{29EBB12C-80DF-6244-9660-DB0D61184D8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86">
              <a:extLst>
                <a:ext uri="{FF2B5EF4-FFF2-40B4-BE49-F238E27FC236}">
                  <a16:creationId xmlns:a16="http://schemas.microsoft.com/office/drawing/2014/main" id="{28C356C7-3AB9-AD4D-A849-FB503A8DDDC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229">
            <a:extLst>
              <a:ext uri="{FF2B5EF4-FFF2-40B4-BE49-F238E27FC236}">
                <a16:creationId xmlns:a16="http://schemas.microsoft.com/office/drawing/2014/main" id="{58AB5C73-5A3F-DB45-9F3A-1D4B05F785F9}"/>
              </a:ext>
            </a:extLst>
          </p:cNvPr>
          <p:cNvGrpSpPr/>
          <p:nvPr/>
        </p:nvGrpSpPr>
        <p:grpSpPr>
          <a:xfrm>
            <a:off x="12240435" y="5521967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83" name="Forma libre 427">
              <a:extLst>
                <a:ext uri="{FF2B5EF4-FFF2-40B4-BE49-F238E27FC236}">
                  <a16:creationId xmlns:a16="http://schemas.microsoft.com/office/drawing/2014/main" id="{B95F5C9D-3F00-8245-8260-0474E0E6210D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428">
              <a:extLst>
                <a:ext uri="{FF2B5EF4-FFF2-40B4-BE49-F238E27FC236}">
                  <a16:creationId xmlns:a16="http://schemas.microsoft.com/office/drawing/2014/main" id="{D989AC14-97F1-334F-89A8-1999A8FA0E3A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Gráfico 236">
            <a:extLst>
              <a:ext uri="{FF2B5EF4-FFF2-40B4-BE49-F238E27FC236}">
                <a16:creationId xmlns:a16="http://schemas.microsoft.com/office/drawing/2014/main" id="{798C9B28-A0E2-8C4F-9A16-A0D1FEEFA155}"/>
              </a:ext>
            </a:extLst>
          </p:cNvPr>
          <p:cNvSpPr/>
          <p:nvPr/>
        </p:nvSpPr>
        <p:spPr>
          <a:xfrm>
            <a:off x="12262339" y="10387335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ED7BB-22E1-F54D-998D-CF2FA0F9446B}"/>
              </a:ext>
            </a:extLst>
          </p:cNvPr>
          <p:cNvGrpSpPr/>
          <p:nvPr/>
        </p:nvGrpSpPr>
        <p:grpSpPr>
          <a:xfrm>
            <a:off x="3120756" y="6041364"/>
            <a:ext cx="5852862" cy="4522592"/>
            <a:chOff x="3120756" y="5983119"/>
            <a:chExt cx="5852862" cy="4522592"/>
          </a:xfrm>
        </p:grpSpPr>
        <p:grpSp>
          <p:nvGrpSpPr>
            <p:cNvPr id="89" name="Gráfico 87">
              <a:extLst>
                <a:ext uri="{FF2B5EF4-FFF2-40B4-BE49-F238E27FC236}">
                  <a16:creationId xmlns:a16="http://schemas.microsoft.com/office/drawing/2014/main" id="{4C184AE1-F178-D54E-B746-D682B58C557A}"/>
                </a:ext>
              </a:extLst>
            </p:cNvPr>
            <p:cNvGrpSpPr/>
            <p:nvPr/>
          </p:nvGrpSpPr>
          <p:grpSpPr>
            <a:xfrm>
              <a:off x="4882915" y="5983119"/>
              <a:ext cx="2266030" cy="2266030"/>
              <a:chOff x="7398242" y="4759790"/>
              <a:chExt cx="570831" cy="570831"/>
            </a:xfrm>
            <a:solidFill>
              <a:schemeClr val="tx2"/>
            </a:solidFill>
          </p:grpSpPr>
          <p:sp>
            <p:nvSpPr>
              <p:cNvPr id="90" name="Forma libre 188">
                <a:extLst>
                  <a:ext uri="{FF2B5EF4-FFF2-40B4-BE49-F238E27FC236}">
                    <a16:creationId xmlns:a16="http://schemas.microsoft.com/office/drawing/2014/main" id="{29E06E5C-03B8-9E47-AA45-03B59565EC19}"/>
                  </a:ext>
                </a:extLst>
              </p:cNvPr>
              <p:cNvSpPr/>
              <p:nvPr/>
            </p:nvSpPr>
            <p:spPr>
              <a:xfrm>
                <a:off x="7887468" y="5167478"/>
                <a:ext cx="81537" cy="81537"/>
              </a:xfrm>
              <a:custGeom>
                <a:avLst/>
                <a:gdLst>
                  <a:gd name="connsiteX0" fmla="*/ 0 w 81537"/>
                  <a:gd name="connsiteY0" fmla="*/ 0 h 81537"/>
                  <a:gd name="connsiteX1" fmla="*/ 81538 w 81537"/>
                  <a:gd name="connsiteY1" fmla="*/ 0 h 81537"/>
                  <a:gd name="connsiteX2" fmla="*/ 81538 w 81537"/>
                  <a:gd name="connsiteY2" fmla="*/ 81538 h 81537"/>
                  <a:gd name="connsiteX3" fmla="*/ 0 w 81537"/>
                  <a:gd name="connsiteY3" fmla="*/ 81538 h 8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81537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81538"/>
                    </a:lnTo>
                    <a:lnTo>
                      <a:pt x="0" y="81538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1" name="Forma libre 189">
                <a:extLst>
                  <a:ext uri="{FF2B5EF4-FFF2-40B4-BE49-F238E27FC236}">
                    <a16:creationId xmlns:a16="http://schemas.microsoft.com/office/drawing/2014/main" id="{8BE0BDD3-8BCC-4B44-A3F9-54BCE572EE40}"/>
                  </a:ext>
                </a:extLst>
              </p:cNvPr>
              <p:cNvSpPr/>
              <p:nvPr/>
            </p:nvSpPr>
            <p:spPr>
              <a:xfrm>
                <a:off x="7398242" y="5126709"/>
                <a:ext cx="81537" cy="122306"/>
              </a:xfrm>
              <a:custGeom>
                <a:avLst/>
                <a:gdLst>
                  <a:gd name="connsiteX0" fmla="*/ 0 w 81537"/>
                  <a:gd name="connsiteY0" fmla="*/ 0 h 122306"/>
                  <a:gd name="connsiteX1" fmla="*/ 81538 w 81537"/>
                  <a:gd name="connsiteY1" fmla="*/ 0 h 122306"/>
                  <a:gd name="connsiteX2" fmla="*/ 81538 w 81537"/>
                  <a:gd name="connsiteY2" fmla="*/ 122307 h 122306"/>
                  <a:gd name="connsiteX3" fmla="*/ 0 w 81537"/>
                  <a:gd name="connsiteY3" fmla="*/ 122307 h 12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122306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122307"/>
                    </a:lnTo>
                    <a:lnTo>
                      <a:pt x="0" y="122307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2" name="Forma libre 190">
                <a:extLst>
                  <a:ext uri="{FF2B5EF4-FFF2-40B4-BE49-F238E27FC236}">
                    <a16:creationId xmlns:a16="http://schemas.microsoft.com/office/drawing/2014/main" id="{16F95FE5-4893-4A46-BBC0-73F6A35BACFA}"/>
                  </a:ext>
                </a:extLst>
              </p:cNvPr>
              <p:cNvSpPr/>
              <p:nvPr/>
            </p:nvSpPr>
            <p:spPr>
              <a:xfrm>
                <a:off x="7520548" y="5045172"/>
                <a:ext cx="81537" cy="203844"/>
              </a:xfrm>
              <a:custGeom>
                <a:avLst/>
                <a:gdLst>
                  <a:gd name="connsiteX0" fmla="*/ 0 w 81537"/>
                  <a:gd name="connsiteY0" fmla="*/ 0 h 203844"/>
                  <a:gd name="connsiteX1" fmla="*/ 81538 w 81537"/>
                  <a:gd name="connsiteY1" fmla="*/ 0 h 203844"/>
                  <a:gd name="connsiteX2" fmla="*/ 81538 w 81537"/>
                  <a:gd name="connsiteY2" fmla="*/ 203844 h 203844"/>
                  <a:gd name="connsiteX3" fmla="*/ 0 w 81537"/>
                  <a:gd name="connsiteY3" fmla="*/ 203844 h 20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203844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203844"/>
                    </a:lnTo>
                    <a:lnTo>
                      <a:pt x="0" y="203844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91">
                <a:extLst>
                  <a:ext uri="{FF2B5EF4-FFF2-40B4-BE49-F238E27FC236}">
                    <a16:creationId xmlns:a16="http://schemas.microsoft.com/office/drawing/2014/main" id="{2EAEC7F6-2686-3C47-ADF2-23909FFEB054}"/>
                  </a:ext>
                </a:extLst>
              </p:cNvPr>
              <p:cNvSpPr/>
              <p:nvPr/>
            </p:nvSpPr>
            <p:spPr>
              <a:xfrm>
                <a:off x="7642855" y="4922865"/>
                <a:ext cx="81537" cy="326150"/>
              </a:xfrm>
              <a:custGeom>
                <a:avLst/>
                <a:gdLst>
                  <a:gd name="connsiteX0" fmla="*/ 0 w 81537"/>
                  <a:gd name="connsiteY0" fmla="*/ 0 h 326150"/>
                  <a:gd name="connsiteX1" fmla="*/ 81538 w 81537"/>
                  <a:gd name="connsiteY1" fmla="*/ 0 h 326150"/>
                  <a:gd name="connsiteX2" fmla="*/ 81538 w 81537"/>
                  <a:gd name="connsiteY2" fmla="*/ 326151 h 326150"/>
                  <a:gd name="connsiteX3" fmla="*/ 0 w 81537"/>
                  <a:gd name="connsiteY3" fmla="*/ 326151 h 32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326150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326151"/>
                    </a:lnTo>
                    <a:lnTo>
                      <a:pt x="0" y="326151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92">
                <a:extLst>
                  <a:ext uri="{FF2B5EF4-FFF2-40B4-BE49-F238E27FC236}">
                    <a16:creationId xmlns:a16="http://schemas.microsoft.com/office/drawing/2014/main" id="{A2CF9AF8-F06D-D54C-A51E-B954D3DEB169}"/>
                  </a:ext>
                </a:extLst>
              </p:cNvPr>
              <p:cNvSpPr/>
              <p:nvPr/>
            </p:nvSpPr>
            <p:spPr>
              <a:xfrm>
                <a:off x="7765161" y="4841327"/>
                <a:ext cx="81537" cy="407688"/>
              </a:xfrm>
              <a:custGeom>
                <a:avLst/>
                <a:gdLst>
                  <a:gd name="connsiteX0" fmla="*/ 0 w 81537"/>
                  <a:gd name="connsiteY0" fmla="*/ 0 h 407688"/>
                  <a:gd name="connsiteX1" fmla="*/ 81538 w 81537"/>
                  <a:gd name="connsiteY1" fmla="*/ 0 h 407688"/>
                  <a:gd name="connsiteX2" fmla="*/ 81538 w 81537"/>
                  <a:gd name="connsiteY2" fmla="*/ 407689 h 407688"/>
                  <a:gd name="connsiteX3" fmla="*/ 0 w 81537"/>
                  <a:gd name="connsiteY3" fmla="*/ 407689 h 40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407688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407689"/>
                    </a:lnTo>
                    <a:lnTo>
                      <a:pt x="0" y="407689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A9F99EA-58AA-7740-9A8F-2A173BC7BCF7}"/>
                </a:ext>
              </a:extLst>
            </p:cNvPr>
            <p:cNvSpPr txBox="1"/>
            <p:nvPr/>
          </p:nvSpPr>
          <p:spPr>
            <a:xfrm>
              <a:off x="3120756" y="8382053"/>
              <a:ext cx="5852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0DE5A7-5BF5-E34A-A50E-016DEFF611D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ACFD83E8-9D1D-D940-A5A4-CD0C3473720D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16E7B3CA-30D0-C24F-BF39-5CD7839C1A02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B9BD7937-2B03-2D4B-9AC7-3174AB38471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8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7CF66758-03AB-FF4D-9641-DDD4C0E258A5}"/>
              </a:ext>
            </a:extLst>
          </p:cNvPr>
          <p:cNvSpPr>
            <a:spLocks/>
          </p:cNvSpPr>
          <p:nvPr/>
        </p:nvSpPr>
        <p:spPr bwMode="auto">
          <a:xfrm>
            <a:off x="9806933" y="4529096"/>
            <a:ext cx="5757863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92D5233A-EF9A-9B41-BEA6-48E89CD9D678}"/>
              </a:ext>
            </a:extLst>
          </p:cNvPr>
          <p:cNvSpPr txBox="1">
            <a:spLocks/>
          </p:cNvSpPr>
          <p:nvPr/>
        </p:nvSpPr>
        <p:spPr bwMode="auto">
          <a:xfrm>
            <a:off x="10430821" y="4647685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Payments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A7A40CBD-1A12-EA44-8941-2EA616F990C7}"/>
              </a:ext>
            </a:extLst>
          </p:cNvPr>
          <p:cNvSpPr>
            <a:spLocks/>
          </p:cNvSpPr>
          <p:nvPr/>
        </p:nvSpPr>
        <p:spPr bwMode="auto">
          <a:xfrm>
            <a:off x="16588733" y="4529096"/>
            <a:ext cx="5757863" cy="898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87DC450F-92EF-8A49-A41A-7EBB4324C3F0}"/>
              </a:ext>
            </a:extLst>
          </p:cNvPr>
          <p:cNvSpPr txBox="1">
            <a:spLocks/>
          </p:cNvSpPr>
          <p:nvPr/>
        </p:nvSpPr>
        <p:spPr bwMode="auto">
          <a:xfrm>
            <a:off x="17293583" y="4645536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Transactions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4BD1DD9-CF00-B645-BB54-8CB9B9FCB4D5}"/>
              </a:ext>
            </a:extLst>
          </p:cNvPr>
          <p:cNvSpPr>
            <a:spLocks/>
          </p:cNvSpPr>
          <p:nvPr/>
        </p:nvSpPr>
        <p:spPr bwMode="auto">
          <a:xfrm>
            <a:off x="97259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$ 2.560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1842767B-CBA0-DB43-8576-D02F057EE886}"/>
              </a:ext>
            </a:extLst>
          </p:cNvPr>
          <p:cNvSpPr>
            <a:spLocks/>
          </p:cNvSpPr>
          <p:nvPr/>
        </p:nvSpPr>
        <p:spPr bwMode="auto">
          <a:xfrm>
            <a:off x="9802172" y="10540429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E273A7D3-F2A3-6245-9BE4-3EFD30F8B280}"/>
              </a:ext>
            </a:extLst>
          </p:cNvPr>
          <p:cNvSpPr>
            <a:spLocks/>
          </p:cNvSpPr>
          <p:nvPr/>
        </p:nvSpPr>
        <p:spPr bwMode="auto">
          <a:xfrm>
            <a:off x="9872022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9887A233-1D08-A64B-A2F8-CFA772838AC9}"/>
              </a:ext>
            </a:extLst>
          </p:cNvPr>
          <p:cNvSpPr>
            <a:spLocks/>
          </p:cNvSpPr>
          <p:nvPr/>
        </p:nvSpPr>
        <p:spPr bwMode="auto">
          <a:xfrm>
            <a:off x="9803760" y="11183366"/>
            <a:ext cx="328612" cy="327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24">
            <a:extLst>
              <a:ext uri="{FF2B5EF4-FFF2-40B4-BE49-F238E27FC236}">
                <a16:creationId xmlns:a16="http://schemas.microsoft.com/office/drawing/2014/main" id="{D23A9DE7-A9B7-E048-AD85-79F4A9CADE7F}"/>
              </a:ext>
            </a:extLst>
          </p:cNvPr>
          <p:cNvSpPr>
            <a:spLocks/>
          </p:cNvSpPr>
          <p:nvPr/>
        </p:nvSpPr>
        <p:spPr bwMode="auto">
          <a:xfrm>
            <a:off x="9873610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F06DDB86-DDDE-9D45-8FCA-5AD59FDFCAF8}"/>
              </a:ext>
            </a:extLst>
          </p:cNvPr>
          <p:cNvSpPr>
            <a:spLocks/>
          </p:cNvSpPr>
          <p:nvPr/>
        </p:nvSpPr>
        <p:spPr bwMode="auto">
          <a:xfrm>
            <a:off x="9803760" y="11824716"/>
            <a:ext cx="328612" cy="328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F0A81DB7-F2B2-CA49-A11B-55BD689E9D57}"/>
              </a:ext>
            </a:extLst>
          </p:cNvPr>
          <p:cNvSpPr>
            <a:spLocks/>
          </p:cNvSpPr>
          <p:nvPr/>
        </p:nvSpPr>
        <p:spPr bwMode="auto">
          <a:xfrm>
            <a:off x="9873610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A99364A5-E970-A348-AF9F-1AB067EDF0CF}"/>
              </a:ext>
            </a:extLst>
          </p:cNvPr>
          <p:cNvSpPr>
            <a:spLocks/>
          </p:cNvSpPr>
          <p:nvPr/>
        </p:nvSpPr>
        <p:spPr bwMode="auto">
          <a:xfrm>
            <a:off x="164823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$ 3.870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D04A0351-289F-2349-81A9-C783A0B57A8E}"/>
              </a:ext>
            </a:extLst>
          </p:cNvPr>
          <p:cNvSpPr>
            <a:spLocks/>
          </p:cNvSpPr>
          <p:nvPr/>
        </p:nvSpPr>
        <p:spPr bwMode="auto">
          <a:xfrm>
            <a:off x="16588733" y="10540429"/>
            <a:ext cx="328613" cy="328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AutoShape 43">
            <a:extLst>
              <a:ext uri="{FF2B5EF4-FFF2-40B4-BE49-F238E27FC236}">
                <a16:creationId xmlns:a16="http://schemas.microsoft.com/office/drawing/2014/main" id="{71287534-723D-F142-84D7-F9FB00618514}"/>
              </a:ext>
            </a:extLst>
          </p:cNvPr>
          <p:cNvSpPr>
            <a:spLocks/>
          </p:cNvSpPr>
          <p:nvPr/>
        </p:nvSpPr>
        <p:spPr bwMode="auto">
          <a:xfrm>
            <a:off x="16658583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7" name="Oval 47">
            <a:extLst>
              <a:ext uri="{FF2B5EF4-FFF2-40B4-BE49-F238E27FC236}">
                <a16:creationId xmlns:a16="http://schemas.microsoft.com/office/drawing/2014/main" id="{A1C12858-A876-CC4D-9D56-94035AEC22AD}"/>
              </a:ext>
            </a:extLst>
          </p:cNvPr>
          <p:cNvSpPr>
            <a:spLocks/>
          </p:cNvSpPr>
          <p:nvPr/>
        </p:nvSpPr>
        <p:spPr bwMode="auto">
          <a:xfrm>
            <a:off x="16590321" y="11183366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3582FA94-C421-FA4E-845E-CFD586CD2E0D}"/>
              </a:ext>
            </a:extLst>
          </p:cNvPr>
          <p:cNvSpPr>
            <a:spLocks/>
          </p:cNvSpPr>
          <p:nvPr/>
        </p:nvSpPr>
        <p:spPr bwMode="auto">
          <a:xfrm>
            <a:off x="16660171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84" name="Oval 52">
            <a:extLst>
              <a:ext uri="{FF2B5EF4-FFF2-40B4-BE49-F238E27FC236}">
                <a16:creationId xmlns:a16="http://schemas.microsoft.com/office/drawing/2014/main" id="{02DD1A93-9A51-FE40-A1DE-E63F55B4EC0E}"/>
              </a:ext>
            </a:extLst>
          </p:cNvPr>
          <p:cNvSpPr>
            <a:spLocks/>
          </p:cNvSpPr>
          <p:nvPr/>
        </p:nvSpPr>
        <p:spPr bwMode="auto">
          <a:xfrm>
            <a:off x="16590321" y="11824716"/>
            <a:ext cx="328612" cy="3286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5" name="AutoShape 53">
            <a:extLst>
              <a:ext uri="{FF2B5EF4-FFF2-40B4-BE49-F238E27FC236}">
                <a16:creationId xmlns:a16="http://schemas.microsoft.com/office/drawing/2014/main" id="{04CE95C6-2837-FE45-910F-A9577DFCBC8B}"/>
              </a:ext>
            </a:extLst>
          </p:cNvPr>
          <p:cNvSpPr>
            <a:spLocks/>
          </p:cNvSpPr>
          <p:nvPr/>
        </p:nvSpPr>
        <p:spPr bwMode="auto">
          <a:xfrm>
            <a:off x="16660171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95039-340E-5444-8516-4EF108D863FA}"/>
              </a:ext>
            </a:extLst>
          </p:cNvPr>
          <p:cNvGrpSpPr/>
          <p:nvPr/>
        </p:nvGrpSpPr>
        <p:grpSpPr>
          <a:xfrm>
            <a:off x="9802172" y="7604576"/>
            <a:ext cx="5757863" cy="2234525"/>
            <a:chOff x="1641545" y="6915700"/>
            <a:chExt cx="5757863" cy="223452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118ABC-FA12-5F47-A538-3EF6EDA07B37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31F8FF-3427-D24B-8775-2BD317463055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E4FD05-0324-AE49-BEE7-B479704DCE81}"/>
              </a:ext>
            </a:extLst>
          </p:cNvPr>
          <p:cNvGrpSpPr/>
          <p:nvPr/>
        </p:nvGrpSpPr>
        <p:grpSpPr>
          <a:xfrm>
            <a:off x="16588733" y="7604576"/>
            <a:ext cx="5757863" cy="2234525"/>
            <a:chOff x="1641545" y="6915700"/>
            <a:chExt cx="5757863" cy="223452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759737-4929-4D4A-8CFB-72C160F8D213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0BC5C1-9F69-4849-BC88-C92D4A025A6C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7303AC6-BBAC-D34C-AB64-1E5E97305BB7}"/>
              </a:ext>
            </a:extLst>
          </p:cNvPr>
          <p:cNvSpPr txBox="1"/>
          <p:nvPr/>
        </p:nvSpPr>
        <p:spPr>
          <a:xfrm>
            <a:off x="1020063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AB7068-A08B-9041-902C-57CB2E3029EA}"/>
              </a:ext>
            </a:extLst>
          </p:cNvPr>
          <p:cNvSpPr txBox="1"/>
          <p:nvPr/>
        </p:nvSpPr>
        <p:spPr>
          <a:xfrm>
            <a:off x="1020063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26301C-47CB-F84C-AA80-66870EDBCD37}"/>
              </a:ext>
            </a:extLst>
          </p:cNvPr>
          <p:cNvSpPr txBox="1"/>
          <p:nvPr/>
        </p:nvSpPr>
        <p:spPr>
          <a:xfrm>
            <a:off x="1020063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0CA685-7031-074F-9C93-93E3E2D262AA}"/>
              </a:ext>
            </a:extLst>
          </p:cNvPr>
          <p:cNvSpPr txBox="1"/>
          <p:nvPr/>
        </p:nvSpPr>
        <p:spPr>
          <a:xfrm>
            <a:off x="1698719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BB91DC-4C3E-4E40-8025-1E7973FD5695}"/>
              </a:ext>
            </a:extLst>
          </p:cNvPr>
          <p:cNvSpPr txBox="1"/>
          <p:nvPr/>
        </p:nvSpPr>
        <p:spPr>
          <a:xfrm>
            <a:off x="1698719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2ED064-646D-2145-BCE8-BAD04D80227F}"/>
              </a:ext>
            </a:extLst>
          </p:cNvPr>
          <p:cNvSpPr txBox="1"/>
          <p:nvPr/>
        </p:nvSpPr>
        <p:spPr>
          <a:xfrm>
            <a:off x="1698719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20A861A6-04C3-8D47-8D9B-81E1A1336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293421"/>
              </p:ext>
            </p:extLst>
          </p:nvPr>
        </p:nvGraphicFramePr>
        <p:xfrm>
          <a:off x="1802291" y="3735123"/>
          <a:ext cx="7107333" cy="692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" name="CuadroTexto 395">
            <a:extLst>
              <a:ext uri="{FF2B5EF4-FFF2-40B4-BE49-F238E27FC236}">
                <a16:creationId xmlns:a16="http://schemas.microsoft.com/office/drawing/2014/main" id="{6F70DB9C-117C-1645-9C9D-206CEFC1A3EB}"/>
              </a:ext>
            </a:extLst>
          </p:cNvPr>
          <p:cNvSpPr txBox="1"/>
          <p:nvPr/>
        </p:nvSpPr>
        <p:spPr>
          <a:xfrm>
            <a:off x="162304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2.1%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8667466C-46A3-604B-8ABC-39151EF5451D}"/>
              </a:ext>
            </a:extLst>
          </p:cNvPr>
          <p:cNvSpPr txBox="1"/>
          <p:nvPr/>
        </p:nvSpPr>
        <p:spPr>
          <a:xfrm>
            <a:off x="209288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66CAD50D-85D7-D64D-8610-8D2A60F0B5A7}"/>
              </a:ext>
            </a:extLst>
          </p:cNvPr>
          <p:cNvSpPr txBox="1"/>
          <p:nvPr/>
        </p:nvSpPr>
        <p:spPr>
          <a:xfrm>
            <a:off x="3344907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7.4%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C4F26F69-939A-DF44-A2A1-F62879B678E8}"/>
              </a:ext>
            </a:extLst>
          </p:cNvPr>
          <p:cNvSpPr txBox="1"/>
          <p:nvPr/>
        </p:nvSpPr>
        <p:spPr>
          <a:xfrm>
            <a:off x="381474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Italy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A81E4964-40C3-814C-BB9D-481AA18D176B}"/>
              </a:ext>
            </a:extLst>
          </p:cNvPr>
          <p:cNvSpPr txBox="1"/>
          <p:nvPr/>
        </p:nvSpPr>
        <p:spPr>
          <a:xfrm>
            <a:off x="504998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1.6%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0B891B91-4672-8743-9468-59399E3299F4}"/>
              </a:ext>
            </a:extLst>
          </p:cNvPr>
          <p:cNvSpPr txBox="1"/>
          <p:nvPr/>
        </p:nvSpPr>
        <p:spPr>
          <a:xfrm>
            <a:off x="551982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India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F59016FE-687E-AD4E-AF92-D9B9BC2EA217}"/>
              </a:ext>
            </a:extLst>
          </p:cNvPr>
          <p:cNvSpPr txBox="1"/>
          <p:nvPr/>
        </p:nvSpPr>
        <p:spPr>
          <a:xfrm>
            <a:off x="6743271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3.7%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57F9F356-A29B-A84C-9802-B7EBA4783924}"/>
              </a:ext>
            </a:extLst>
          </p:cNvPr>
          <p:cNvSpPr txBox="1"/>
          <p:nvPr/>
        </p:nvSpPr>
        <p:spPr>
          <a:xfrm>
            <a:off x="724168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Australia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2AA679-C43E-7245-A0A9-85B4E975E6E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2E9337CD-F543-474E-84DE-1E88A2B16C4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97AAABD1-4625-FA45-9BED-95C9CFCBA59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ADA8AE4-DD58-BD43-83FC-E9DE7AD7D45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4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7">
            <a:extLst>
              <a:ext uri="{FF2B5EF4-FFF2-40B4-BE49-F238E27FC236}">
                <a16:creationId xmlns:a16="http://schemas.microsoft.com/office/drawing/2014/main" id="{670B9312-CA17-2649-8209-26A6FA696358}"/>
              </a:ext>
            </a:extLst>
          </p:cNvPr>
          <p:cNvSpPr>
            <a:spLocks/>
          </p:cNvSpPr>
          <p:nvPr/>
        </p:nvSpPr>
        <p:spPr bwMode="auto">
          <a:xfrm>
            <a:off x="9003507" y="3761695"/>
            <a:ext cx="6370638" cy="87709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7BC01-59D5-4F48-B2CB-2293E4BEEF05}"/>
              </a:ext>
            </a:extLst>
          </p:cNvPr>
          <p:cNvGrpSpPr/>
          <p:nvPr/>
        </p:nvGrpSpPr>
        <p:grpSpPr>
          <a:xfrm>
            <a:off x="9309895" y="5377972"/>
            <a:ext cx="5757862" cy="2077443"/>
            <a:chOff x="9309895" y="4635414"/>
            <a:chExt cx="5757862" cy="2077443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75D5AF39-B6EE-694D-90C9-A4ACA5B2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407" y="4635414"/>
              <a:ext cx="492283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50" name="Rectangle 26">
              <a:extLst>
                <a:ext uri="{FF2B5EF4-FFF2-40B4-BE49-F238E27FC236}">
                  <a16:creationId xmlns:a16="http://schemas.microsoft.com/office/drawing/2014/main" id="{B390FCA8-06C0-9747-A919-3319AA824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895" y="517375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64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$ 2.560</a:t>
              </a: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3D106119-6152-E94A-9D4B-D41DF8A9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3357" y="6712857"/>
              <a:ext cx="1150938" cy="0"/>
            </a:xfrm>
            <a:prstGeom prst="line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00A6F9-FD72-E149-A95B-559FADBDD9DC}"/>
              </a:ext>
            </a:extLst>
          </p:cNvPr>
          <p:cNvSpPr txBox="1"/>
          <p:nvPr/>
        </p:nvSpPr>
        <p:spPr>
          <a:xfrm>
            <a:off x="10106481" y="9092890"/>
            <a:ext cx="4164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2DCD08-BE85-664E-B2DD-225169E3D965}"/>
              </a:ext>
            </a:extLst>
          </p:cNvPr>
          <p:cNvGrpSpPr/>
          <p:nvPr/>
        </p:nvGrpSpPr>
        <p:grpSpPr>
          <a:xfrm>
            <a:off x="3782523" y="4101479"/>
            <a:ext cx="4030457" cy="4030457"/>
            <a:chOff x="3203927" y="3761695"/>
            <a:chExt cx="4030457" cy="4030457"/>
          </a:xfrm>
        </p:grpSpPr>
        <p:graphicFrame>
          <p:nvGraphicFramePr>
            <p:cNvPr id="61" name="2D Pie Chart">
              <a:extLst>
                <a:ext uri="{FF2B5EF4-FFF2-40B4-BE49-F238E27FC236}">
                  <a16:creationId xmlns:a16="http://schemas.microsoft.com/office/drawing/2014/main" id="{7D4E30C7-B439-1F45-A27A-D7D282F563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44427"/>
                </p:ext>
              </p:extLst>
            </p:nvPr>
          </p:nvGraphicFramePr>
          <p:xfrm>
            <a:off x="3203927" y="3761695"/>
            <a:ext cx="4030457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17969E67-60F7-3240-B8EA-93A7F3ADE68B}"/>
                </a:ext>
              </a:extLst>
            </p:cNvPr>
            <p:cNvSpPr/>
            <p:nvPr/>
          </p:nvSpPr>
          <p:spPr>
            <a:xfrm>
              <a:off x="3771246" y="4329013"/>
              <a:ext cx="2895821" cy="28958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42%">
              <a:extLst>
                <a:ext uri="{FF2B5EF4-FFF2-40B4-BE49-F238E27FC236}">
                  <a16:creationId xmlns:a16="http://schemas.microsoft.com/office/drawing/2014/main" id="{CE843F9E-1C67-994A-84B1-5E30FFC196E9}"/>
                </a:ext>
              </a:extLst>
            </p:cNvPr>
            <p:cNvSpPr txBox="1"/>
            <p:nvPr/>
          </p:nvSpPr>
          <p:spPr>
            <a:xfrm>
              <a:off x="4611781" y="5377972"/>
              <a:ext cx="1214748" cy="732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sz="44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42%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EBD485-77A0-9B45-93E3-1DEA13E200BC}"/>
              </a:ext>
            </a:extLst>
          </p:cNvPr>
          <p:cNvGrpSpPr/>
          <p:nvPr/>
        </p:nvGrpSpPr>
        <p:grpSpPr>
          <a:xfrm>
            <a:off x="3724599" y="9299747"/>
            <a:ext cx="4146303" cy="2893100"/>
            <a:chOff x="4706472" y="10733129"/>
            <a:chExt cx="4146303" cy="28931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46E39-214F-444B-ADB3-8051D73BBE43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B7884B-D6D9-4D42-BABF-DC3425CCCBD3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88307-9AEB-8340-B26C-523B7C3B193F}"/>
              </a:ext>
            </a:extLst>
          </p:cNvPr>
          <p:cNvGrpSpPr/>
          <p:nvPr/>
        </p:nvGrpSpPr>
        <p:grpSpPr>
          <a:xfrm>
            <a:off x="16506749" y="4101479"/>
            <a:ext cx="4030458" cy="4030457"/>
            <a:chOff x="16585471" y="3761695"/>
            <a:chExt cx="4030458" cy="4030457"/>
          </a:xfrm>
        </p:grpSpPr>
        <p:graphicFrame>
          <p:nvGraphicFramePr>
            <p:cNvPr id="67" name="2D Pie Chart">
              <a:extLst>
                <a:ext uri="{FF2B5EF4-FFF2-40B4-BE49-F238E27FC236}">
                  <a16:creationId xmlns:a16="http://schemas.microsoft.com/office/drawing/2014/main" id="{73874676-9C76-1446-B3B2-2BD927486D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8099793"/>
                </p:ext>
              </p:extLst>
            </p:nvPr>
          </p:nvGraphicFramePr>
          <p:xfrm>
            <a:off x="16585471" y="3761695"/>
            <a:ext cx="4030458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Circle">
              <a:extLst>
                <a:ext uri="{FF2B5EF4-FFF2-40B4-BE49-F238E27FC236}">
                  <a16:creationId xmlns:a16="http://schemas.microsoft.com/office/drawing/2014/main" id="{E935C4EA-4773-A84A-A84D-47A48D47AA2F}"/>
                </a:ext>
              </a:extLst>
            </p:cNvPr>
            <p:cNvSpPr/>
            <p:nvPr/>
          </p:nvSpPr>
          <p:spPr>
            <a:xfrm>
              <a:off x="17152789" y="4329013"/>
              <a:ext cx="2895821" cy="28958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21%">
              <a:extLst>
                <a:ext uri="{FF2B5EF4-FFF2-40B4-BE49-F238E27FC236}">
                  <a16:creationId xmlns:a16="http://schemas.microsoft.com/office/drawing/2014/main" id="{700684E0-4FB7-4B4A-B0E8-2B42E1E4063B}"/>
                </a:ext>
              </a:extLst>
            </p:cNvPr>
            <p:cNvSpPr txBox="1"/>
            <p:nvPr/>
          </p:nvSpPr>
          <p:spPr>
            <a:xfrm>
              <a:off x="17993326" y="5377972"/>
              <a:ext cx="1214749" cy="732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sz="4400" b="1">
                  <a:solidFill>
                    <a:schemeClr val="tx2"/>
                  </a:solidFill>
                  <a:latin typeface="Century Gothic" panose="020B0502020202020204" pitchFamily="34" charset="0"/>
                </a:rPr>
                <a:t>21%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96D45D-D6C7-2B47-980E-B6AA84E8F355}"/>
              </a:ext>
            </a:extLst>
          </p:cNvPr>
          <p:cNvGrpSpPr/>
          <p:nvPr/>
        </p:nvGrpSpPr>
        <p:grpSpPr>
          <a:xfrm>
            <a:off x="16506749" y="9299747"/>
            <a:ext cx="4146303" cy="2893100"/>
            <a:chOff x="4706472" y="10733129"/>
            <a:chExt cx="4146303" cy="28931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1E51CB-ACE3-E742-9C36-A43A3BE49BE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21BC4C-4DE8-F148-8930-2DD9B22BBD7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F543AB-DD03-6248-A3AB-B7972EF3CC7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18757107-960C-5C49-9844-D4077DDE96E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A3161874-C409-ED4F-B960-FE85530A4FC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40BEB7A0-F6C6-BC4A-BC03-953143790D1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3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2D Area Chart">
            <a:extLst>
              <a:ext uri="{FF2B5EF4-FFF2-40B4-BE49-F238E27FC236}">
                <a16:creationId xmlns:a16="http://schemas.microsoft.com/office/drawing/2014/main" id="{C1E96872-E7DC-C140-BABB-41567A559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791788"/>
              </p:ext>
            </p:extLst>
          </p:nvPr>
        </p:nvGraphicFramePr>
        <p:xfrm>
          <a:off x="-1769575" y="3844636"/>
          <a:ext cx="26282588" cy="110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">
            <a:extLst>
              <a:ext uri="{FF2B5EF4-FFF2-40B4-BE49-F238E27FC236}">
                <a16:creationId xmlns:a16="http://schemas.microsoft.com/office/drawing/2014/main" id="{4C89AA8A-18A2-5943-9211-3D0F31903791}"/>
              </a:ext>
            </a:extLst>
          </p:cNvPr>
          <p:cNvSpPr/>
          <p:nvPr/>
        </p:nvSpPr>
        <p:spPr>
          <a:xfrm>
            <a:off x="-146304" y="1"/>
            <a:ext cx="24767267" cy="14784740"/>
          </a:xfrm>
          <a:prstGeom prst="rect">
            <a:avLst/>
          </a:prstGeom>
          <a:solidFill>
            <a:srgbClr val="EDF0F3">
              <a:alpha val="7769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60297-3612-7B49-B6B6-03C7F30D89AA}"/>
              </a:ext>
            </a:extLst>
          </p:cNvPr>
          <p:cNvGrpSpPr/>
          <p:nvPr/>
        </p:nvGrpSpPr>
        <p:grpSpPr>
          <a:xfrm>
            <a:off x="3490057" y="7002957"/>
            <a:ext cx="16803358" cy="8564105"/>
            <a:chOff x="3490057" y="7002957"/>
            <a:chExt cx="16803358" cy="8564105"/>
          </a:xfrm>
        </p:grpSpPr>
        <p:sp>
          <p:nvSpPr>
            <p:cNvPr id="72" name="Line">
              <a:extLst>
                <a:ext uri="{FF2B5EF4-FFF2-40B4-BE49-F238E27FC236}">
                  <a16:creationId xmlns:a16="http://schemas.microsoft.com/office/drawing/2014/main" id="{F54975FF-5380-BB4A-8408-C7F78A8F92F8}"/>
                </a:ext>
              </a:extLst>
            </p:cNvPr>
            <p:cNvSpPr/>
            <p:nvPr/>
          </p:nvSpPr>
          <p:spPr>
            <a:xfrm flipV="1">
              <a:off x="7690896" y="10404475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87E3E34-962A-BC40-A3D9-3E332C4A1927}"/>
                </a:ext>
              </a:extLst>
            </p:cNvPr>
            <p:cNvSpPr/>
            <p:nvPr/>
          </p:nvSpPr>
          <p:spPr>
            <a:xfrm flipV="1">
              <a:off x="16092574" y="9677560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AD697C48-5EF2-8044-B37A-02F7A044B441}"/>
                </a:ext>
              </a:extLst>
            </p:cNvPr>
            <p:cNvSpPr/>
            <p:nvPr/>
          </p:nvSpPr>
          <p:spPr>
            <a:xfrm flipV="1">
              <a:off x="11904435" y="7002957"/>
              <a:ext cx="1" cy="856410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9217A035-7C30-6443-8EA4-CA11B4DFD8B4}"/>
                </a:ext>
              </a:extLst>
            </p:cNvPr>
            <p:cNvSpPr/>
            <p:nvPr/>
          </p:nvSpPr>
          <p:spPr>
            <a:xfrm flipV="1">
              <a:off x="20293414" y="10350625"/>
              <a:ext cx="1" cy="4220916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83095FFF-FC65-8D44-80C5-C60417733799}"/>
                </a:ext>
              </a:extLst>
            </p:cNvPr>
            <p:cNvSpPr/>
            <p:nvPr/>
          </p:nvSpPr>
          <p:spPr>
            <a:xfrm flipV="1">
              <a:off x="3490057" y="12500062"/>
              <a:ext cx="1" cy="214419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304DED-8146-834B-A7F3-9F4DBA54D4C7}"/>
              </a:ext>
            </a:extLst>
          </p:cNvPr>
          <p:cNvGrpSpPr/>
          <p:nvPr/>
        </p:nvGrpSpPr>
        <p:grpSpPr>
          <a:xfrm>
            <a:off x="17786582" y="8204125"/>
            <a:ext cx="3115084" cy="1730277"/>
            <a:chOff x="19021022" y="4422664"/>
            <a:chExt cx="3115084" cy="173027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AA254-AC51-004E-9C98-C50FFF6288E0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C071BC9-0299-524C-8378-8FAF62B1EC15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728433D-6CD2-A241-AC75-0FE94AA3D93E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angle 89">
                  <a:extLst>
                    <a:ext uri="{FF2B5EF4-FFF2-40B4-BE49-F238E27FC236}">
                      <a16:creationId xmlns:a16="http://schemas.microsoft.com/office/drawing/2014/main" id="{18F4CBC3-1138-CF45-94BB-1F429B6F65BA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FDC479D-DA8C-094D-98F8-0975C46D1DA1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60">
              <a:extLst>
                <a:ext uri="{FF2B5EF4-FFF2-40B4-BE49-F238E27FC236}">
                  <a16:creationId xmlns:a16="http://schemas.microsoft.com/office/drawing/2014/main" id="{A2F7AD45-9F40-0443-BBAB-AD3F154F07CD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-1,725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0EFDEA-AEDB-E745-A405-B0B307A9BE3E}"/>
              </a:ext>
            </a:extLst>
          </p:cNvPr>
          <p:cNvGrpSpPr/>
          <p:nvPr/>
        </p:nvGrpSpPr>
        <p:grpSpPr>
          <a:xfrm>
            <a:off x="9400227" y="4833908"/>
            <a:ext cx="3115084" cy="1730277"/>
            <a:chOff x="19021022" y="4422664"/>
            <a:chExt cx="3115084" cy="1730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19E831-5E94-5C48-A413-561F5C867E4E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413F840-D671-DA4B-B5A8-CA9AB1B0733B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E840D93-7D40-574D-8F0E-AC4690F02284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iangle 96">
                  <a:extLst>
                    <a:ext uri="{FF2B5EF4-FFF2-40B4-BE49-F238E27FC236}">
                      <a16:creationId xmlns:a16="http://schemas.microsoft.com/office/drawing/2014/main" id="{02E53CB5-06E7-B74A-9129-9FB2173667F9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232B48F-6EF0-2744-BC7F-674AC9302540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60">
              <a:extLst>
                <a:ext uri="{FF2B5EF4-FFF2-40B4-BE49-F238E27FC236}">
                  <a16:creationId xmlns:a16="http://schemas.microsoft.com/office/drawing/2014/main" id="{EA86BE02-6543-9A42-BB3E-775F5703F0A1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+4,519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333479-7F6D-A64F-A2DA-A8F43657FAC3}"/>
              </a:ext>
            </a:extLst>
          </p:cNvPr>
          <p:cNvGrpSpPr/>
          <p:nvPr/>
        </p:nvGrpSpPr>
        <p:grpSpPr>
          <a:xfrm>
            <a:off x="3642364" y="6199575"/>
            <a:ext cx="5757863" cy="2234525"/>
            <a:chOff x="9802172" y="7604576"/>
            <a:chExt cx="5757863" cy="223452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F728B5-26A4-6248-B67E-E637BBBE419A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3A10BE-677A-EC47-B8BE-E37DD9611EEE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876B8C-C136-614A-A20E-543FE402731C}"/>
              </a:ext>
            </a:extLst>
          </p:cNvPr>
          <p:cNvGrpSpPr/>
          <p:nvPr/>
        </p:nvGrpSpPr>
        <p:grpSpPr>
          <a:xfrm>
            <a:off x="17663163" y="5183575"/>
            <a:ext cx="5757863" cy="2234525"/>
            <a:chOff x="9802172" y="7604576"/>
            <a:chExt cx="5757863" cy="223452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0725A27-E3E1-9C4E-9D74-92DCFCA56FBE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34CF78-F3EB-0342-B0D3-98CB6783E0ED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aphicFrame>
        <p:nvGraphicFramePr>
          <p:cNvPr id="60" name="2D Area Chart">
            <a:extLst>
              <a:ext uri="{FF2B5EF4-FFF2-40B4-BE49-F238E27FC236}">
                <a16:creationId xmlns:a16="http://schemas.microsoft.com/office/drawing/2014/main" id="{0865C0D9-7F82-C440-B740-BEB4DDC0E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30260"/>
              </p:ext>
            </p:extLst>
          </p:nvPr>
        </p:nvGraphicFramePr>
        <p:xfrm>
          <a:off x="-1835961" y="4073234"/>
          <a:ext cx="26390538" cy="1102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28B71-07F9-1E4C-BE98-3566B3E43FB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DE37A8A4-64F7-D946-BD44-F7D80A385D0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2271EA4E-E38D-2D4E-9852-AE615132AF1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06AF1FC7-98FD-8B4A-B705-91273451944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1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ircle">
            <a:extLst>
              <a:ext uri="{FF2B5EF4-FFF2-40B4-BE49-F238E27FC236}">
                <a16:creationId xmlns:a16="http://schemas.microsoft.com/office/drawing/2014/main" id="{2CF8B68C-9FF1-0948-B55E-243570A148C2}"/>
              </a:ext>
            </a:extLst>
          </p:cNvPr>
          <p:cNvSpPr/>
          <p:nvPr/>
        </p:nvSpPr>
        <p:spPr>
          <a:xfrm>
            <a:off x="1481473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6" name="Group">
            <a:extLst>
              <a:ext uri="{FF2B5EF4-FFF2-40B4-BE49-F238E27FC236}">
                <a16:creationId xmlns:a16="http://schemas.microsoft.com/office/drawing/2014/main" id="{A2D2C28E-F0E6-A344-897D-FCDF907B1540}"/>
              </a:ext>
            </a:extLst>
          </p:cNvPr>
          <p:cNvGrpSpPr/>
          <p:nvPr/>
        </p:nvGrpSpPr>
        <p:grpSpPr>
          <a:xfrm>
            <a:off x="1974810" y="4920281"/>
            <a:ext cx="5623955" cy="5623955"/>
            <a:chOff x="0" y="0"/>
            <a:chExt cx="6374694" cy="6374694"/>
          </a:xfrm>
        </p:grpSpPr>
        <p:graphicFrame>
          <p:nvGraphicFramePr>
            <p:cNvPr id="37" name="2D Pie Chart">
              <a:extLst>
                <a:ext uri="{FF2B5EF4-FFF2-40B4-BE49-F238E27FC236}">
                  <a16:creationId xmlns:a16="http://schemas.microsoft.com/office/drawing/2014/main" id="{2174ED1F-75C1-D943-9043-7E62FA41E9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217632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1A96F4E6-F22A-7140-9AD1-7F08CEC4E8FD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302D79-CD05-1D4E-9541-5B1B4154AF52}"/>
              </a:ext>
            </a:extLst>
          </p:cNvPr>
          <p:cNvGrpSpPr/>
          <p:nvPr/>
        </p:nvGrpSpPr>
        <p:grpSpPr>
          <a:xfrm>
            <a:off x="3023888" y="5933177"/>
            <a:ext cx="3525799" cy="1542867"/>
            <a:chOff x="10190597" y="5344993"/>
            <a:chExt cx="3996458" cy="1748825"/>
          </a:xfrm>
        </p:grpSpPr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F0B30445-549C-284F-8A0F-272FF870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5CAD4807-5ABB-D440-93FF-EA9CF5C8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AA4E78-1F67-784F-853D-BE638369C8D0}"/>
              </a:ext>
            </a:extLst>
          </p:cNvPr>
          <p:cNvSpPr txBox="1"/>
          <p:nvPr/>
        </p:nvSpPr>
        <p:spPr>
          <a:xfrm>
            <a:off x="2514991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3243072F-1EAB-C640-83DB-57F24A1D246C}"/>
              </a:ext>
            </a:extLst>
          </p:cNvPr>
          <p:cNvSpPr/>
          <p:nvPr/>
        </p:nvSpPr>
        <p:spPr>
          <a:xfrm>
            <a:off x="8883511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1" name="Group">
            <a:extLst>
              <a:ext uri="{FF2B5EF4-FFF2-40B4-BE49-F238E27FC236}">
                <a16:creationId xmlns:a16="http://schemas.microsoft.com/office/drawing/2014/main" id="{FE2AE6BB-6D8C-3542-98D6-688D27CBFDB1}"/>
              </a:ext>
            </a:extLst>
          </p:cNvPr>
          <p:cNvGrpSpPr/>
          <p:nvPr/>
        </p:nvGrpSpPr>
        <p:grpSpPr>
          <a:xfrm>
            <a:off x="9376848" y="4920281"/>
            <a:ext cx="5623955" cy="5623955"/>
            <a:chOff x="0" y="0"/>
            <a:chExt cx="6374694" cy="6374694"/>
          </a:xfrm>
        </p:grpSpPr>
        <p:graphicFrame>
          <p:nvGraphicFramePr>
            <p:cNvPr id="67" name="2D Pie Chart">
              <a:extLst>
                <a:ext uri="{FF2B5EF4-FFF2-40B4-BE49-F238E27FC236}">
                  <a16:creationId xmlns:a16="http://schemas.microsoft.com/office/drawing/2014/main" id="{F4DD1530-1012-8B4D-BC72-5FEBDE47F3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4797139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Circle">
              <a:extLst>
                <a:ext uri="{FF2B5EF4-FFF2-40B4-BE49-F238E27FC236}">
                  <a16:creationId xmlns:a16="http://schemas.microsoft.com/office/drawing/2014/main" id="{EDD71166-9B40-BF43-A0AC-B2E99B530912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9E8644-609D-7348-89B1-B1E5463C3A02}"/>
              </a:ext>
            </a:extLst>
          </p:cNvPr>
          <p:cNvGrpSpPr/>
          <p:nvPr/>
        </p:nvGrpSpPr>
        <p:grpSpPr>
          <a:xfrm>
            <a:off x="10425926" y="5933177"/>
            <a:ext cx="3525799" cy="1542867"/>
            <a:chOff x="10190597" y="5344993"/>
            <a:chExt cx="3996458" cy="1748825"/>
          </a:xfrm>
        </p:grpSpPr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CCE828E2-2519-4144-9449-5C6FF12B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Transactions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91DFB409-1216-3C4A-A0FB-9CFA5D1CB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60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C345DFB-4914-6F45-B806-8F53D1565E4E}"/>
              </a:ext>
            </a:extLst>
          </p:cNvPr>
          <p:cNvSpPr txBox="1"/>
          <p:nvPr/>
        </p:nvSpPr>
        <p:spPr>
          <a:xfrm>
            <a:off x="9917029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0" name="Circle">
            <a:extLst>
              <a:ext uri="{FF2B5EF4-FFF2-40B4-BE49-F238E27FC236}">
                <a16:creationId xmlns:a16="http://schemas.microsoft.com/office/drawing/2014/main" id="{E136DE71-9663-8D45-9973-E6321079BD4C}"/>
              </a:ext>
            </a:extLst>
          </p:cNvPr>
          <p:cNvSpPr/>
          <p:nvPr/>
        </p:nvSpPr>
        <p:spPr>
          <a:xfrm>
            <a:off x="16285549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">
            <a:extLst>
              <a:ext uri="{FF2B5EF4-FFF2-40B4-BE49-F238E27FC236}">
                <a16:creationId xmlns:a16="http://schemas.microsoft.com/office/drawing/2014/main" id="{D0727A3A-C5E5-8E40-86F9-9423FBEDC5B9}"/>
              </a:ext>
            </a:extLst>
          </p:cNvPr>
          <p:cNvGrpSpPr/>
          <p:nvPr/>
        </p:nvGrpSpPr>
        <p:grpSpPr>
          <a:xfrm>
            <a:off x="16778886" y="4920281"/>
            <a:ext cx="5623955" cy="5623955"/>
            <a:chOff x="0" y="0"/>
            <a:chExt cx="6374694" cy="6374694"/>
          </a:xfrm>
        </p:grpSpPr>
        <p:graphicFrame>
          <p:nvGraphicFramePr>
            <p:cNvPr id="81" name="2D Pie Chart">
              <a:extLst>
                <a:ext uri="{FF2B5EF4-FFF2-40B4-BE49-F238E27FC236}">
                  <a16:creationId xmlns:a16="http://schemas.microsoft.com/office/drawing/2014/main" id="{36D9C5EF-036C-7C42-9C77-25E44106E7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5975243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Circle">
              <a:extLst>
                <a:ext uri="{FF2B5EF4-FFF2-40B4-BE49-F238E27FC236}">
                  <a16:creationId xmlns:a16="http://schemas.microsoft.com/office/drawing/2014/main" id="{B474C112-5928-0447-82D7-44ADA6A97D0A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1CCD3A-8985-5443-A0AD-5F40B85C4230}"/>
              </a:ext>
            </a:extLst>
          </p:cNvPr>
          <p:cNvGrpSpPr/>
          <p:nvPr/>
        </p:nvGrpSpPr>
        <p:grpSpPr>
          <a:xfrm>
            <a:off x="17827964" y="5933177"/>
            <a:ext cx="3525799" cy="1542867"/>
            <a:chOff x="10190597" y="5344993"/>
            <a:chExt cx="3996458" cy="1748825"/>
          </a:xfrm>
        </p:grpSpPr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D04AF2B3-B5EA-8C44-B2A2-B91EE3AF6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43FC000C-4807-4646-AC9C-932F5618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A94A590-604C-9346-85BA-9165AC8B1314}"/>
              </a:ext>
            </a:extLst>
          </p:cNvPr>
          <p:cNvSpPr txBox="1"/>
          <p:nvPr/>
        </p:nvSpPr>
        <p:spPr>
          <a:xfrm>
            <a:off x="17319067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105" name="Gráfico 229">
            <a:extLst>
              <a:ext uri="{FF2B5EF4-FFF2-40B4-BE49-F238E27FC236}">
                <a16:creationId xmlns:a16="http://schemas.microsoft.com/office/drawing/2014/main" id="{2919826A-E0CB-0742-83FD-0864862B9178}"/>
              </a:ext>
            </a:extLst>
          </p:cNvPr>
          <p:cNvGrpSpPr/>
          <p:nvPr/>
        </p:nvGrpSpPr>
        <p:grpSpPr>
          <a:xfrm>
            <a:off x="2504093" y="11648925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6" name="Forma libre 427">
              <a:extLst>
                <a:ext uri="{FF2B5EF4-FFF2-40B4-BE49-F238E27FC236}">
                  <a16:creationId xmlns:a16="http://schemas.microsoft.com/office/drawing/2014/main" id="{FF306DEF-93A5-B848-A233-F7634DCBCB33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428">
              <a:extLst>
                <a:ext uri="{FF2B5EF4-FFF2-40B4-BE49-F238E27FC236}">
                  <a16:creationId xmlns:a16="http://schemas.microsoft.com/office/drawing/2014/main" id="{B623EC3A-E23E-2744-BF67-4FC8215EF9FB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93EABD1-55AE-A846-9AB9-D30E04E50E4E}"/>
              </a:ext>
            </a:extLst>
          </p:cNvPr>
          <p:cNvSpPr txBox="1"/>
          <p:nvPr/>
        </p:nvSpPr>
        <p:spPr>
          <a:xfrm>
            <a:off x="3430610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83" name="Gráfico 282">
            <a:extLst>
              <a:ext uri="{FF2B5EF4-FFF2-40B4-BE49-F238E27FC236}">
                <a16:creationId xmlns:a16="http://schemas.microsoft.com/office/drawing/2014/main" id="{7724A54E-7757-6646-8EA4-9B32EE1E2FBD}"/>
              </a:ext>
            </a:extLst>
          </p:cNvPr>
          <p:cNvGrpSpPr/>
          <p:nvPr/>
        </p:nvGrpSpPr>
        <p:grpSpPr>
          <a:xfrm>
            <a:off x="9906131" y="11692569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6E2A14FA-A1B3-5B4B-A720-A7ED16F3699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58D8258-B846-604D-8E8E-E894CF5F11D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C2BB838-7445-8B44-A55A-2495B92AC510}"/>
              </a:ext>
            </a:extLst>
          </p:cNvPr>
          <p:cNvSpPr txBox="1"/>
          <p:nvPr/>
        </p:nvSpPr>
        <p:spPr>
          <a:xfrm>
            <a:off x="10776851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10" name="Gráfico 236">
            <a:extLst>
              <a:ext uri="{FF2B5EF4-FFF2-40B4-BE49-F238E27FC236}">
                <a16:creationId xmlns:a16="http://schemas.microsoft.com/office/drawing/2014/main" id="{CE911367-AE02-0940-B790-A966198F404E}"/>
              </a:ext>
            </a:extLst>
          </p:cNvPr>
          <p:cNvSpPr/>
          <p:nvPr/>
        </p:nvSpPr>
        <p:spPr>
          <a:xfrm>
            <a:off x="17308169" y="11674323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43E73-B436-FB41-B992-3E5060882269}"/>
              </a:ext>
            </a:extLst>
          </p:cNvPr>
          <p:cNvSpPr txBox="1"/>
          <p:nvPr/>
        </p:nvSpPr>
        <p:spPr>
          <a:xfrm>
            <a:off x="18123092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DEBFF8-2BDD-3140-BA2C-A8F4038C5C1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DE3A9717-E0FD-8A47-9A72-9FB8E82EA827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8F31B462-B125-E84D-A373-C52CB4EFC49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D1B086EC-269C-7F42-ADE7-0831191074C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B0850F-41D4-A046-856B-B66316DC3CFD}"/>
              </a:ext>
            </a:extLst>
          </p:cNvPr>
          <p:cNvGrpSpPr/>
          <p:nvPr/>
        </p:nvGrpSpPr>
        <p:grpSpPr>
          <a:xfrm>
            <a:off x="1998210" y="5155485"/>
            <a:ext cx="20381231" cy="6077824"/>
            <a:chOff x="1717344" y="5025699"/>
            <a:chExt cx="20381231" cy="60778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4097A2-F1C3-EA49-939C-D2100E138F24}"/>
                </a:ext>
              </a:extLst>
            </p:cNvPr>
            <p:cNvGrpSpPr/>
            <p:nvPr/>
          </p:nvGrpSpPr>
          <p:grpSpPr>
            <a:xfrm>
              <a:off x="12631021" y="5025699"/>
              <a:ext cx="9467554" cy="6077824"/>
              <a:chOff x="12521293" y="4440483"/>
              <a:chExt cx="9467554" cy="6077824"/>
            </a:xfrm>
          </p:grpSpPr>
          <p:sp>
            <p:nvSpPr>
              <p:cNvPr id="44" name="Rounded Rectangle">
                <a:extLst>
                  <a:ext uri="{FF2B5EF4-FFF2-40B4-BE49-F238E27FC236}">
                    <a16:creationId xmlns:a16="http://schemas.microsoft.com/office/drawing/2014/main" id="{8A767FF2-BE6A-1A49-B328-4ABF1B237890}"/>
                  </a:ext>
                </a:extLst>
              </p:cNvPr>
              <p:cNvSpPr/>
              <p:nvPr/>
            </p:nvSpPr>
            <p:spPr>
              <a:xfrm>
                <a:off x="12588018" y="5200477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5" name="Rounded Rectangle">
                <a:extLst>
                  <a:ext uri="{FF2B5EF4-FFF2-40B4-BE49-F238E27FC236}">
                    <a16:creationId xmlns:a16="http://schemas.microsoft.com/office/drawing/2014/main" id="{986C65F3-6946-264E-B31E-D0A0996CC18A}"/>
                  </a:ext>
                </a:extLst>
              </p:cNvPr>
              <p:cNvSpPr/>
              <p:nvPr/>
            </p:nvSpPr>
            <p:spPr>
              <a:xfrm>
                <a:off x="12588018" y="5200477"/>
                <a:ext cx="2829597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6" name="Project Name New York">
                <a:extLst>
                  <a:ext uri="{FF2B5EF4-FFF2-40B4-BE49-F238E27FC236}">
                    <a16:creationId xmlns:a16="http://schemas.microsoft.com/office/drawing/2014/main" id="{BC1270A7-D188-214A-AC48-98C22A2F315C}"/>
                  </a:ext>
                </a:extLst>
              </p:cNvPr>
              <p:cNvSpPr txBox="1"/>
              <p:nvPr/>
            </p:nvSpPr>
            <p:spPr>
              <a:xfrm>
                <a:off x="12521293" y="4440483"/>
                <a:ext cx="5885706" cy="6394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Payments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35%">
                <a:extLst>
                  <a:ext uri="{FF2B5EF4-FFF2-40B4-BE49-F238E27FC236}">
                    <a16:creationId xmlns:a16="http://schemas.microsoft.com/office/drawing/2014/main" id="{0B0D270B-6BE5-794C-A5CC-DC0EA7F95F9D}"/>
                  </a:ext>
                </a:extLst>
              </p:cNvPr>
              <p:cNvSpPr txBox="1"/>
              <p:nvPr/>
            </p:nvSpPr>
            <p:spPr>
              <a:xfrm>
                <a:off x="20856102" y="4802802"/>
                <a:ext cx="1126648" cy="3975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B03DFBA-72F1-E54C-9912-B821FDEB444D}"/>
                  </a:ext>
                </a:extLst>
              </p:cNvPr>
              <p:cNvSpPr/>
              <p:nvPr/>
            </p:nvSpPr>
            <p:spPr>
              <a:xfrm>
                <a:off x="12588018" y="7539661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1" name="Rounded Rectangle">
                <a:extLst>
                  <a:ext uri="{FF2B5EF4-FFF2-40B4-BE49-F238E27FC236}">
                    <a16:creationId xmlns:a16="http://schemas.microsoft.com/office/drawing/2014/main" id="{5398210B-E056-FF44-9D27-F9A3A21A13B8}"/>
                  </a:ext>
                </a:extLst>
              </p:cNvPr>
              <p:cNvSpPr/>
              <p:nvPr/>
            </p:nvSpPr>
            <p:spPr>
              <a:xfrm>
                <a:off x="12588018" y="7539661"/>
                <a:ext cx="6274845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2" name="Project Name Rome">
                <a:extLst>
                  <a:ext uri="{FF2B5EF4-FFF2-40B4-BE49-F238E27FC236}">
                    <a16:creationId xmlns:a16="http://schemas.microsoft.com/office/drawing/2014/main" id="{756F97B6-9BAA-8E4B-A4DE-244572C3C46C}"/>
                  </a:ext>
                </a:extLst>
              </p:cNvPr>
              <p:cNvSpPr txBox="1"/>
              <p:nvPr/>
            </p:nvSpPr>
            <p:spPr>
              <a:xfrm>
                <a:off x="12521293" y="6779668"/>
                <a:ext cx="5885706" cy="6394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Transactions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62%">
                <a:extLst>
                  <a:ext uri="{FF2B5EF4-FFF2-40B4-BE49-F238E27FC236}">
                    <a16:creationId xmlns:a16="http://schemas.microsoft.com/office/drawing/2014/main" id="{9EE4623E-2486-B141-86E1-59308D8D807F}"/>
                  </a:ext>
                </a:extLst>
              </p:cNvPr>
              <p:cNvSpPr txBox="1"/>
              <p:nvPr/>
            </p:nvSpPr>
            <p:spPr>
              <a:xfrm>
                <a:off x="20856102" y="7141988"/>
                <a:ext cx="1126648" cy="3975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62%</a:t>
                </a:r>
              </a:p>
            </p:txBody>
          </p:sp>
          <p:sp>
            <p:nvSpPr>
              <p:cNvPr id="55" name="Rounded Rectangle">
                <a:extLst>
                  <a:ext uri="{FF2B5EF4-FFF2-40B4-BE49-F238E27FC236}">
                    <a16:creationId xmlns:a16="http://schemas.microsoft.com/office/drawing/2014/main" id="{D0183E7C-005A-8C4D-8557-9BF9AADA5361}"/>
                  </a:ext>
                </a:extLst>
              </p:cNvPr>
              <p:cNvSpPr/>
              <p:nvPr/>
            </p:nvSpPr>
            <p:spPr>
              <a:xfrm>
                <a:off x="12588018" y="10240501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6" name="Rounded Rectangle">
                <a:extLst>
                  <a:ext uri="{FF2B5EF4-FFF2-40B4-BE49-F238E27FC236}">
                    <a16:creationId xmlns:a16="http://schemas.microsoft.com/office/drawing/2014/main" id="{509BFCAB-E8A8-7A4D-9276-662B7AD35E3A}"/>
                  </a:ext>
                </a:extLst>
              </p:cNvPr>
              <p:cNvSpPr/>
              <p:nvPr/>
            </p:nvSpPr>
            <p:spPr>
              <a:xfrm>
                <a:off x="12588018" y="10240501"/>
                <a:ext cx="5552644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7" name="Project Name Tokio">
                <a:extLst>
                  <a:ext uri="{FF2B5EF4-FFF2-40B4-BE49-F238E27FC236}">
                    <a16:creationId xmlns:a16="http://schemas.microsoft.com/office/drawing/2014/main" id="{4D63DC2C-0202-D446-A47B-83F0205D54C8}"/>
                  </a:ext>
                </a:extLst>
              </p:cNvPr>
              <p:cNvSpPr txBox="1"/>
              <p:nvPr/>
            </p:nvSpPr>
            <p:spPr>
              <a:xfrm>
                <a:off x="12521293" y="9480507"/>
                <a:ext cx="5885706" cy="6394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Product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57%">
                <a:extLst>
                  <a:ext uri="{FF2B5EF4-FFF2-40B4-BE49-F238E27FC236}">
                    <a16:creationId xmlns:a16="http://schemas.microsoft.com/office/drawing/2014/main" id="{B4ED0256-0920-AC46-8424-F29CCB423E06}"/>
                  </a:ext>
                </a:extLst>
              </p:cNvPr>
              <p:cNvSpPr txBox="1"/>
              <p:nvPr/>
            </p:nvSpPr>
            <p:spPr>
              <a:xfrm>
                <a:off x="20856102" y="9842826"/>
                <a:ext cx="1126648" cy="3975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57%</a:t>
                </a:r>
              </a:p>
            </p:txBody>
          </p:sp>
        </p:grp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371EDD8C-7C42-CF46-98D5-397D3ED6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44" y="5164667"/>
              <a:ext cx="9972085" cy="593885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CE149D-21C6-1746-8C3F-6420DAA04198}"/>
                </a:ext>
              </a:extLst>
            </p:cNvPr>
            <p:cNvGrpSpPr/>
            <p:nvPr/>
          </p:nvGrpSpPr>
          <p:grpSpPr>
            <a:xfrm>
              <a:off x="2959866" y="6162597"/>
              <a:ext cx="7487040" cy="3942996"/>
              <a:chOff x="2959866" y="6277407"/>
              <a:chExt cx="7487040" cy="394299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2D0F670-F1D9-AF4F-A73F-90451503A393}"/>
                  </a:ext>
                </a:extLst>
              </p:cNvPr>
              <p:cNvSpPr txBox="1"/>
              <p:nvPr/>
            </p:nvSpPr>
            <p:spPr>
              <a:xfrm>
                <a:off x="2959866" y="8835408"/>
                <a:ext cx="74870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77" name="Rectangle 13">
                <a:extLst>
                  <a:ext uri="{FF2B5EF4-FFF2-40B4-BE49-F238E27FC236}">
                    <a16:creationId xmlns:a16="http://schemas.microsoft.com/office/drawing/2014/main" id="{A53FF5EC-5779-174E-88B8-167A6A60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1517" y="6277407"/>
                <a:ext cx="6321816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 Name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8AEBCF-70CE-3647-A5CF-FD2A8796229F}"/>
                  </a:ext>
                </a:extLst>
              </p:cNvPr>
              <p:cNvSpPr txBox="1"/>
              <p:nvPr/>
            </p:nvSpPr>
            <p:spPr>
              <a:xfrm>
                <a:off x="2962920" y="7994865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74F02D-622A-4F41-B01C-29F8796ABC7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E55FCA34-33EB-F04E-B961-685031B7EA45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6B996F86-7C5A-3943-B177-590FD551549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ECFD76DF-9DCD-E346-B5B5-4C22F8E7F58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5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30F87F4-4B3D-C543-B080-9A20666B0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991643"/>
              </p:ext>
            </p:extLst>
          </p:nvPr>
        </p:nvGraphicFramePr>
        <p:xfrm>
          <a:off x="12950456" y="4800773"/>
          <a:ext cx="9871914" cy="670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DAE20C68-2891-754E-AB7B-E23DB3888E28}"/>
              </a:ext>
            </a:extLst>
          </p:cNvPr>
          <p:cNvSpPr/>
          <p:nvPr/>
        </p:nvSpPr>
        <p:spPr>
          <a:xfrm>
            <a:off x="1564804" y="5062752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D434D2-F25F-0643-A053-5F65BFCE96E6}"/>
              </a:ext>
            </a:extLst>
          </p:cNvPr>
          <p:cNvSpPr/>
          <p:nvPr/>
        </p:nvSpPr>
        <p:spPr>
          <a:xfrm>
            <a:off x="1564804" y="7523371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722D4D-CE94-DB44-8A5C-C05FE2620145}"/>
              </a:ext>
            </a:extLst>
          </p:cNvPr>
          <p:cNvSpPr/>
          <p:nvPr/>
        </p:nvSpPr>
        <p:spPr>
          <a:xfrm>
            <a:off x="1564804" y="9911568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1824-0D39-4949-950C-1DC8FEEDCAED}"/>
              </a:ext>
            </a:extLst>
          </p:cNvPr>
          <p:cNvSpPr txBox="1"/>
          <p:nvPr/>
        </p:nvSpPr>
        <p:spPr>
          <a:xfrm>
            <a:off x="3461073" y="5602038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C0879-F178-204E-BE24-CF2DE4731FD3}"/>
              </a:ext>
            </a:extLst>
          </p:cNvPr>
          <p:cNvSpPr txBox="1"/>
          <p:nvPr/>
        </p:nvSpPr>
        <p:spPr>
          <a:xfrm>
            <a:off x="3461072" y="4955707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DED65-9C18-4E4D-8BD1-28CD15F5379B}"/>
              </a:ext>
            </a:extLst>
          </p:cNvPr>
          <p:cNvSpPr txBox="1"/>
          <p:nvPr/>
        </p:nvSpPr>
        <p:spPr>
          <a:xfrm>
            <a:off x="3461073" y="8062657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01F4A-86DF-F642-8DC0-28349404C40B}"/>
              </a:ext>
            </a:extLst>
          </p:cNvPr>
          <p:cNvSpPr txBox="1"/>
          <p:nvPr/>
        </p:nvSpPr>
        <p:spPr>
          <a:xfrm>
            <a:off x="3461072" y="7416326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E8B8A-0DE0-814F-BDD2-5301B9A6A11C}"/>
              </a:ext>
            </a:extLst>
          </p:cNvPr>
          <p:cNvSpPr txBox="1"/>
          <p:nvPr/>
        </p:nvSpPr>
        <p:spPr>
          <a:xfrm>
            <a:off x="3461073" y="10450854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9DE2F-C60F-FC45-9401-EDCFEAE8B69D}"/>
              </a:ext>
            </a:extLst>
          </p:cNvPr>
          <p:cNvSpPr txBox="1"/>
          <p:nvPr/>
        </p:nvSpPr>
        <p:spPr>
          <a:xfrm>
            <a:off x="3461072" y="9804523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grpSp>
        <p:nvGrpSpPr>
          <p:cNvPr id="37" name="Gráfico 282">
            <a:extLst>
              <a:ext uri="{FF2B5EF4-FFF2-40B4-BE49-F238E27FC236}">
                <a16:creationId xmlns:a16="http://schemas.microsoft.com/office/drawing/2014/main" id="{ECC9791B-C34F-774C-9B0C-62680940C391}"/>
              </a:ext>
            </a:extLst>
          </p:cNvPr>
          <p:cNvGrpSpPr/>
          <p:nvPr/>
        </p:nvGrpSpPr>
        <p:grpSpPr>
          <a:xfrm>
            <a:off x="2044730" y="8002165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8" name="Forma libre 285">
              <a:extLst>
                <a:ext uri="{FF2B5EF4-FFF2-40B4-BE49-F238E27FC236}">
                  <a16:creationId xmlns:a16="http://schemas.microsoft.com/office/drawing/2014/main" id="{48565C5E-69E3-9848-ABE3-B03682D2122D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286">
              <a:extLst>
                <a:ext uri="{FF2B5EF4-FFF2-40B4-BE49-F238E27FC236}">
                  <a16:creationId xmlns:a16="http://schemas.microsoft.com/office/drawing/2014/main" id="{62495DDC-8B30-2D47-AF45-19A66C5B825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4105B867-180C-BA42-92CA-069B891201CC}"/>
              </a:ext>
            </a:extLst>
          </p:cNvPr>
          <p:cNvGrpSpPr/>
          <p:nvPr/>
        </p:nvGrpSpPr>
        <p:grpSpPr>
          <a:xfrm>
            <a:off x="1999578" y="5489363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C934646-AA90-3845-9912-58D51EBA4284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28">
              <a:extLst>
                <a:ext uri="{FF2B5EF4-FFF2-40B4-BE49-F238E27FC236}">
                  <a16:creationId xmlns:a16="http://schemas.microsoft.com/office/drawing/2014/main" id="{F222D0A2-1EB5-A644-A851-8D25A88EB0B9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3" name="Gráfico 236">
            <a:extLst>
              <a:ext uri="{FF2B5EF4-FFF2-40B4-BE49-F238E27FC236}">
                <a16:creationId xmlns:a16="http://schemas.microsoft.com/office/drawing/2014/main" id="{FB886399-5967-5A4C-A561-59688BAE53B0}"/>
              </a:ext>
            </a:extLst>
          </p:cNvPr>
          <p:cNvSpPr/>
          <p:nvPr/>
        </p:nvSpPr>
        <p:spPr>
          <a:xfrm>
            <a:off x="2021482" y="10354731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D4A20-6E85-3844-9EAF-872307100515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EE5B7988-ED42-6C49-A199-B16EC5DCE8F8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7494ADCC-FA11-524A-AFEA-928C831CABE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1" name="Rectangle 45">
              <a:extLst>
                <a:ext uri="{FF2B5EF4-FFF2-40B4-BE49-F238E27FC236}">
                  <a16:creationId xmlns:a16="http://schemas.microsoft.com/office/drawing/2014/main" id="{21B9004E-B844-C945-8C50-7E629A99E5FC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9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6">
      <a:dk1>
        <a:srgbClr val="999999"/>
      </a:dk1>
      <a:lt1>
        <a:srgbClr val="FFFFFF"/>
      </a:lt1>
      <a:dk2>
        <a:srgbClr val="364556"/>
      </a:dk2>
      <a:lt2>
        <a:srgbClr val="E7E6E6"/>
      </a:lt2>
      <a:accent1>
        <a:srgbClr val="4B74F6"/>
      </a:accent1>
      <a:accent2>
        <a:srgbClr val="5BC7F2"/>
      </a:accent2>
      <a:accent3>
        <a:srgbClr val="D5D6D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1235</Words>
  <Application>Microsoft Macintosh PowerPoint</Application>
  <PresentationFormat>Personalizado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Helvetica Light</vt:lpstr>
      <vt:lpstr>Lato 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430</cp:revision>
  <dcterms:created xsi:type="dcterms:W3CDTF">2020-05-04T13:20:50Z</dcterms:created>
  <dcterms:modified xsi:type="dcterms:W3CDTF">2020-10-08T14:05:36Z</dcterms:modified>
</cp:coreProperties>
</file>