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43" r:id="rId2"/>
    <p:sldId id="345" r:id="rId3"/>
    <p:sldId id="344" r:id="rId4"/>
    <p:sldId id="342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6" r:id="rId13"/>
    <p:sldId id="353" r:id="rId14"/>
    <p:sldId id="354" r:id="rId15"/>
    <p:sldId id="355" r:id="rId16"/>
    <p:sldId id="357" r:id="rId17"/>
    <p:sldId id="358" r:id="rId18"/>
    <p:sldId id="359" r:id="rId19"/>
    <p:sldId id="360" r:id="rId20"/>
    <p:sldId id="361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7"/>
    <p:restoredTop sz="95970"/>
  </p:normalViewPr>
  <p:slideViewPr>
    <p:cSldViewPr snapToGrid="0" snapToObjects="1">
      <p:cViewPr varScale="1">
        <p:scale>
          <a:sx n="63" d="100"/>
          <a:sy n="63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3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4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5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3346-AB66-AD720851E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4.0999999999999996</c:v>
                </c:pt>
                <c:pt idx="6">
                  <c:v>3.1</c:v>
                </c:pt>
                <c:pt idx="7">
                  <c:v>4.7</c:v>
                </c:pt>
                <c:pt idx="8">
                  <c:v>4.9000000000000004</c:v>
                </c:pt>
                <c:pt idx="9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A-3346-AB66-AD720851E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3346-AB66-AD720851E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4.0999999999999996</c:v>
                </c:pt>
                <c:pt idx="6">
                  <c:v>3.1</c:v>
                </c:pt>
                <c:pt idx="7">
                  <c:v>4.7</c:v>
                </c:pt>
                <c:pt idx="8">
                  <c:v>4.9000000000000004</c:v>
                </c:pt>
                <c:pt idx="9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A-3346-AB66-AD720851E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5.4</c:v>
                </c:pt>
                <c:pt idx="2">
                  <c:v>3.9</c:v>
                </c:pt>
                <c:pt idx="3">
                  <c:v>4.5</c:v>
                </c:pt>
                <c:pt idx="4">
                  <c:v>6.3</c:v>
                </c:pt>
                <c:pt idx="5">
                  <c:v>4.7</c:v>
                </c:pt>
                <c:pt idx="6">
                  <c:v>5.3</c:v>
                </c:pt>
                <c:pt idx="7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1E-9147-BFCA-DE8206319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5B-7F49-A849-1E5E29F1EE5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5B-7F49-A849-1E5E29F1EE58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5B-7F49-A849-1E5E29F1E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72-BC41-852F-6BD4EB7680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72-BC41-852F-6BD4EB76806E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2-BC41-852F-6BD4EB768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5-FB44-BB7A-C482D667E90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5-FB44-BB7A-C482D667E900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15-FB44-BB7A-C482D667E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E0-424C-885B-B75154C15B5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E0-424C-885B-B75154C15B5B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E0-424C-885B-B75154C15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84-5B43-AD5E-7168915263D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84-5B43-AD5E-7168915263D4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84-5B43-AD5E-7168915263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84-5B43-AD5E-7168915263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C84-5B43-AD5E-7168915263D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C84-5B43-AD5E-7168915263D4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84-5B43-AD5E-7168915263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C84-5B43-AD5E-7168915263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84-5B43-AD5E-7168915263D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84-5B43-AD5E-7168915263D4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C84-5B43-AD5E-7168915263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C84-5B43-AD5E-7168915263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0C84-5B43-AD5E-7168915263D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0C84-5B43-AD5E-7168915263D4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C84-5B43-AD5E-7168915263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C84-5B43-AD5E-716891526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9728192673361"/>
          <c:y val="0.17947549774734817"/>
          <c:w val="0.85205948395582398"/>
          <c:h val="0.791568349785347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32-064A-99E1-2F3C1AE443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0.20399999999999999</c:v>
                </c:pt>
                <c:pt idx="1">
                  <c:v>0.23699999999999999</c:v>
                </c:pt>
                <c:pt idx="2">
                  <c:v>0.22800000000000001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2-064A-99E1-2F3C1AE443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0.187</c:v>
                </c:pt>
                <c:pt idx="1">
                  <c:v>0.154</c:v>
                </c:pt>
                <c:pt idx="2">
                  <c:v>0.11700000000000001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2-064A-99E1-2F3C1AE443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8.2000000000000003E-2</c:v>
                </c:pt>
                <c:pt idx="1">
                  <c:v>8.4000000000000005E-2</c:v>
                </c:pt>
                <c:pt idx="2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2-064A-99E1-2F3C1AE443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3.5999999999999997E-2</c:v>
                </c:pt>
                <c:pt idx="1">
                  <c:v>5.8999999999999997E-2</c:v>
                </c:pt>
                <c:pt idx="2">
                  <c:v>6.6000000000000003E-2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32-064A-99E1-2F3C1AE443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Sheet1!$F$2:$F$4</c:f>
              <c:numCache>
                <c:formatCode>0.0%</c:formatCode>
                <c:ptCount val="3"/>
                <c:pt idx="0">
                  <c:v>0.03</c:v>
                </c:pt>
                <c:pt idx="1">
                  <c:v>4.3999999999999997E-2</c:v>
                </c:pt>
                <c:pt idx="2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32-064A-99E1-2F3C1AE443F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</c:strCache>
            </c:strRef>
          </c:cat>
          <c:val>
            <c:numRef>
              <c:f>Sheet1!$G$2:$G$4</c:f>
            </c:numRef>
          </c:val>
          <c:extLst>
            <c:ext xmlns:c16="http://schemas.microsoft.com/office/drawing/2014/chart" uri="{C3380CC4-5D6E-409C-BE32-E72D297353CC}">
              <c16:uniqueId val="{00000005-4032-064A-99E1-2F3C1AE443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2"/>
        <c:axId val="656706008"/>
        <c:axId val="656702400"/>
      </c:barChart>
      <c:catAx>
        <c:axId val="656706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6702400"/>
        <c:crosses val="autoZero"/>
        <c:auto val="1"/>
        <c:lblAlgn val="ctr"/>
        <c:lblOffset val="100"/>
        <c:noMultiLvlLbl val="0"/>
      </c:catAx>
      <c:valAx>
        <c:axId val="6567024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6706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4.2</c:v>
                </c:pt>
                <c:pt idx="2">
                  <c:v>2.1</c:v>
                </c:pt>
                <c:pt idx="3">
                  <c:v>5.3</c:v>
                </c:pt>
                <c:pt idx="4">
                  <c:v>1.1000000000000001</c:v>
                </c:pt>
                <c:pt idx="5">
                  <c:v>5</c:v>
                </c:pt>
                <c:pt idx="6">
                  <c:v>1.4</c:v>
                </c:pt>
                <c:pt idx="7">
                  <c:v>3.3</c:v>
                </c:pt>
                <c:pt idx="8">
                  <c:v>5.0999999999999996</c:v>
                </c:pt>
                <c:pt idx="9">
                  <c:v>2.2999999999999998</c:v>
                </c:pt>
                <c:pt idx="10">
                  <c:v>4.7</c:v>
                </c:pt>
                <c:pt idx="11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2-0746-BE99-B96F24FA9C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DE32-0746-BE99-B96F24FA9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965400"/>
        <c:axId val="619965728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2-0746-BE99-B96F24FA9C8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2-0746-BE99-B96F24FA9C8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2-0746-BE99-B96F24FA9C8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32-0746-BE99-B96F24FA9C8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E32-0746-BE99-B96F24FA9C8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E32-0746-BE99-B96F24FA9C8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E32-0746-BE99-B96F24FA9C8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E32-0746-BE99-B96F24FA9C8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E32-0746-BE99-B96F24FA9C8D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E32-0746-BE99-B96F24FA9C8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E32-0746-BE99-B96F24FA9C8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E32-0746-BE99-B96F24FA9C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E32-0746-BE99-B96F24FA9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overlap val="-27"/>
        <c:axId val="619965400"/>
        <c:axId val="619965728"/>
      </c:barChart>
      <c:catAx>
        <c:axId val="61996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19965728"/>
        <c:crosses val="autoZero"/>
        <c:auto val="1"/>
        <c:lblAlgn val="ctr"/>
        <c:lblOffset val="100"/>
        <c:noMultiLvlLbl val="0"/>
      </c:catAx>
      <c:valAx>
        <c:axId val="619965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9965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54</c:v>
                </c:pt>
                <c:pt idx="3">
                  <c:v>63</c:v>
                </c:pt>
                <c:pt idx="4">
                  <c:v>45</c:v>
                </c:pt>
                <c:pt idx="5">
                  <c:v>25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7D-F940-8E7A-FD327ED1BF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xVal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Customers</c:v>
                </c:pt>
                <c:pt idx="3">
                  <c:v>Sales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bubbleSize>
            <c:numLit>
              <c:formatCode>General</c:formatCode>
              <c:ptCount val="4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8489-194F-84C3-0CCF6E7A94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xVal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Customers</c:v>
                </c:pt>
                <c:pt idx="3">
                  <c:v>Sales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bubbleSize>
            <c:numLit>
              <c:formatCode>General</c:formatCode>
              <c:ptCount val="4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1-8489-194F-84C3-0CCF6E7A94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xVal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Customers</c:v>
                </c:pt>
                <c:pt idx="3">
                  <c:v>Sales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bubbleSize>
            <c:numLit>
              <c:formatCode>General</c:formatCode>
              <c:ptCount val="4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2-8489-194F-84C3-0CCF6E7A9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23346592"/>
        <c:axId val="423347248"/>
      </c:bubbleChart>
      <c:valAx>
        <c:axId val="423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423347248"/>
        <c:crosses val="autoZero"/>
        <c:crossBetween val="midCat"/>
      </c:valAx>
      <c:valAx>
        <c:axId val="42334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423346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 sz="2000">
          <a:solidFill>
            <a:schemeClr val="tx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550421202952634"/>
          <c:y val="7.4406819694117624E-2"/>
          <c:w val="0.60899157594094733"/>
          <c:h val="0.85118636061176478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Customers</c:v>
                </c:pt>
                <c:pt idx="1">
                  <c:v>Product</c:v>
                </c:pt>
                <c:pt idx="2">
                  <c:v>Sales</c:v>
                </c:pt>
                <c:pt idx="3">
                  <c:v>Commerce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C-D541-9E9F-F0113F55B3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Customers</c:v>
                </c:pt>
                <c:pt idx="1">
                  <c:v>Product</c:v>
                </c:pt>
                <c:pt idx="2">
                  <c:v>Sales</c:v>
                </c:pt>
                <c:pt idx="3">
                  <c:v>Commerce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C-D541-9E9F-F0113F55B3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Customers</c:v>
                </c:pt>
                <c:pt idx="1">
                  <c:v>Product</c:v>
                </c:pt>
                <c:pt idx="2">
                  <c:v>Sales</c:v>
                </c:pt>
                <c:pt idx="3">
                  <c:v>Commerce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C-D541-9E9F-F0113F55B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346592"/>
        <c:axId val="423347248"/>
      </c:radarChart>
      <c:catAx>
        <c:axId val="42334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423347248"/>
        <c:crosses val="autoZero"/>
        <c:auto val="1"/>
        <c:lblAlgn val="ctr"/>
        <c:lblOffset val="100"/>
        <c:noMultiLvlLbl val="0"/>
      </c:catAx>
      <c:valAx>
        <c:axId val="42334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42334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 sz="1100">
          <a:solidFill>
            <a:schemeClr val="tx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54</c:v>
                </c:pt>
                <c:pt idx="3">
                  <c:v>63</c:v>
                </c:pt>
                <c:pt idx="4">
                  <c:v>45</c:v>
                </c:pt>
                <c:pt idx="5">
                  <c:v>25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5-C24D-8420-6D2352BDFE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  <c:pt idx="10">
                  <c:v>28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5-C24D-8420-6D2352BDFE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21-1F4B-974C-7D0C47F61A9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21-1F4B-974C-7D0C47F61A9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21-1F4B-974C-7D0C47F61A9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21-1F4B-974C-7D0C47F61A9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21-1F4B-974C-7D0C47F61A9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21-1F4B-974C-7D0C47F61A9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21-1F4B-974C-7D0C47F61A9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21-1F4B-974C-7D0C47F61A9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21-1F4B-974C-7D0C47F61A9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C21-1F4B-974C-7D0C47F61A9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C21-1F4B-974C-7D0C47F61A9E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C21-1F4B-974C-7D0C47F61A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C21-1F4B-974C-7D0C47F61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80"/>
        <c:axId val="616246720"/>
        <c:axId val="616255248"/>
      </c:barChart>
      <c:catAx>
        <c:axId val="6162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16255248"/>
        <c:crosses val="autoZero"/>
        <c:auto val="1"/>
        <c:lblAlgn val="ctr"/>
        <c:lblOffset val="100"/>
        <c:noMultiLvlLbl val="0"/>
      </c:catAx>
      <c:valAx>
        <c:axId val="616255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624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5C-214C-B342-93FF1042AF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5C-214C-B342-93FF1042AF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5C-214C-B342-93FF1042AF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5C-214C-B342-93FF1042AF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5C-214C-B342-93FF1042AF5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  <c:pt idx="10">
                  <c:v>28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69-BE42-8981-536DD8D17C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42-9446-80C2-9B69411CE5F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42-9446-80C2-9B69411CE5F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42-9446-80C2-9B69411CE5F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542-9446-80C2-9B69411CE5F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5.3</c:v>
                </c:pt>
                <c:pt idx="2">
                  <c:v>2.5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42-9446-80C2-9B69411CE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6E-B54F-8E78-5D65A45F1DC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6E-B54F-8E78-5D65A45F1DC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6E-B54F-8E78-5D65A45F1DC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6E-B54F-8E78-5D65A45F1DC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5.3</c:v>
                </c:pt>
                <c:pt idx="2">
                  <c:v>2.5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6E-B54F-8E78-5D65A45F1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B5-BF47-A115-89867147327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B5-BF47-A115-89867147327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B5-BF47-A115-89867147327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B5-BF47-A115-89867147327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B5-BF47-A115-8986714732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Payments</c:v>
                </c:pt>
                <c:pt idx="1">
                  <c:v>Transactions</c:v>
                </c:pt>
                <c:pt idx="2">
                  <c:v>September</c:v>
                </c:pt>
                <c:pt idx="3">
                  <c:v>Octuber</c:v>
                </c:pt>
                <c:pt idx="4">
                  <c:v>November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B5-BF47-A115-8986714732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Customer</c:v>
                </c:pt>
                <c:pt idx="3">
                  <c:v>Sales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AF-DE4E-908C-48752951F5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Customer</c:v>
                </c:pt>
                <c:pt idx="3">
                  <c:v>Sales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AF-DE4E-908C-48752951F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346592"/>
        <c:axId val="423347248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Customer</c:v>
                </c:pt>
                <c:pt idx="3">
                  <c:v>Sales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AF-DE4E-908C-48752951F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3346592"/>
        <c:axId val="423347248"/>
      </c:barChart>
      <c:catAx>
        <c:axId val="423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423347248"/>
        <c:crosses val="autoZero"/>
        <c:auto val="1"/>
        <c:lblAlgn val="ctr"/>
        <c:lblOffset val="100"/>
        <c:noMultiLvlLbl val="0"/>
      </c:catAx>
      <c:valAx>
        <c:axId val="42334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42334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 sz="2000">
          <a:solidFill>
            <a:schemeClr val="tx1"/>
          </a:solidFill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CC-4043-9F7C-FD5FDB9FC6EF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CC-4043-9F7C-FD5FDB9FC6E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CC-4043-9F7C-FD5FDB9FC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01-974B-A5D6-4F765445746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01-974B-A5D6-4F765445746E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01-974B-A5D6-4F7654457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68-0944-99FE-CC35BF9E177E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68-0944-99FE-CC35BF9E177E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68-0944-99FE-CC35BF9E1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5A-D045-9395-448470B78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418680"/>
        <c:axId val="614424912"/>
      </c:scatterChart>
      <c:valAx>
        <c:axId val="61441868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14424912"/>
        <c:crosses val="autoZero"/>
        <c:crossBetween val="midCat"/>
      </c:valAx>
      <c:valAx>
        <c:axId val="6144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614418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3-104F-909D-15861ACDEB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3-104F-909D-15861ACDEB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13-104F-909D-15861ACDEB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13-104F-909D-15861ACDEB03}"/>
              </c:ext>
            </c:extLst>
          </c:dPt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13-104F-909D-15861ACDE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D85E90F-3269-EE42-9704-AE84300C5F3E}"/>
              </a:ext>
            </a:extLst>
          </p:cNvPr>
          <p:cNvSpPr/>
          <p:nvPr/>
        </p:nvSpPr>
        <p:spPr>
          <a:xfrm>
            <a:off x="2701611" y="4506194"/>
            <a:ext cx="9491976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266BE7-946B-4748-8D8A-E15018038CBD}"/>
              </a:ext>
            </a:extLst>
          </p:cNvPr>
          <p:cNvGrpSpPr/>
          <p:nvPr/>
        </p:nvGrpSpPr>
        <p:grpSpPr>
          <a:xfrm>
            <a:off x="3417129" y="4953767"/>
            <a:ext cx="8126253" cy="954107"/>
            <a:chOff x="12643690" y="11081207"/>
            <a:chExt cx="8126253" cy="954107"/>
          </a:xfrm>
        </p:grpSpPr>
        <p:sp>
          <p:nvSpPr>
            <p:cNvPr id="34" name="TextBox 60">
              <a:extLst>
                <a:ext uri="{FF2B5EF4-FFF2-40B4-BE49-F238E27FC236}">
                  <a16:creationId xmlns:a16="http://schemas.microsoft.com/office/drawing/2014/main" id="{BC24EF2A-D03B-C648-BD3F-C23A8EA1E54A}"/>
                </a:ext>
              </a:extLst>
            </p:cNvPr>
            <p:cNvSpPr txBox="1"/>
            <p:nvPr/>
          </p:nvSpPr>
          <p:spPr>
            <a:xfrm flipH="1">
              <a:off x="12643690" y="11212286"/>
              <a:ext cx="3097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Payments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79E68A-4E18-A542-AE91-FF86627C2D17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2C26D-60D3-484A-9F39-0FB7A28B8310}"/>
              </a:ext>
            </a:extLst>
          </p:cNvPr>
          <p:cNvGrpSpPr/>
          <p:nvPr/>
        </p:nvGrpSpPr>
        <p:grpSpPr>
          <a:xfrm>
            <a:off x="13794766" y="4506194"/>
            <a:ext cx="1833254" cy="1803637"/>
            <a:chOff x="12834112" y="10633634"/>
            <a:chExt cx="1833254" cy="1803637"/>
          </a:xfrm>
        </p:grpSpPr>
        <p:graphicFrame>
          <p:nvGraphicFramePr>
            <p:cNvPr id="40" name="2D Pie Chart">
              <a:extLst>
                <a:ext uri="{FF2B5EF4-FFF2-40B4-BE49-F238E27FC236}">
                  <a16:creationId xmlns:a16="http://schemas.microsoft.com/office/drawing/2014/main" id="{D39A7376-FDF4-FB4E-BE86-02C7FE4943BB}"/>
                </a:ext>
              </a:extLst>
            </p:cNvPr>
            <p:cNvGraphicFramePr/>
            <p:nvPr/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6B4C0C47-D7DD-B54D-9F76-4910DBCBFA6F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42%">
              <a:extLst>
                <a:ext uri="{FF2B5EF4-FFF2-40B4-BE49-F238E27FC236}">
                  <a16:creationId xmlns:a16="http://schemas.microsoft.com/office/drawing/2014/main" id="{773F6174-681F-C34D-84E6-3EBB76668B6B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2019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7694B3-932F-744E-BCA7-235A76EBD25A}"/>
              </a:ext>
            </a:extLst>
          </p:cNvPr>
          <p:cNvGrpSpPr/>
          <p:nvPr/>
        </p:nvGrpSpPr>
        <p:grpSpPr>
          <a:xfrm>
            <a:off x="16931344" y="4506194"/>
            <a:ext cx="1820951" cy="1803637"/>
            <a:chOff x="12834112" y="10633634"/>
            <a:chExt cx="1820951" cy="1803637"/>
          </a:xfrm>
        </p:grpSpPr>
        <p:graphicFrame>
          <p:nvGraphicFramePr>
            <p:cNvPr id="57" name="2D Pie Chart">
              <a:extLst>
                <a:ext uri="{FF2B5EF4-FFF2-40B4-BE49-F238E27FC236}">
                  <a16:creationId xmlns:a16="http://schemas.microsoft.com/office/drawing/2014/main" id="{B75433CF-663D-F642-A830-CFC7F963D912}"/>
                </a:ext>
              </a:extLst>
            </p:cNvPr>
            <p:cNvGraphicFramePr/>
            <p:nvPr/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8" name="Circle">
              <a:extLst>
                <a:ext uri="{FF2B5EF4-FFF2-40B4-BE49-F238E27FC236}">
                  <a16:creationId xmlns:a16="http://schemas.microsoft.com/office/drawing/2014/main" id="{AEADD6AC-9B0C-4542-8492-37D842492F4F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42%">
              <a:extLst>
                <a:ext uri="{FF2B5EF4-FFF2-40B4-BE49-F238E27FC236}">
                  <a16:creationId xmlns:a16="http://schemas.microsoft.com/office/drawing/2014/main" id="{2C61DDA5-7B49-0D44-AF5B-DDA6DC303F97}"/>
                </a:ext>
              </a:extLst>
            </p:cNvPr>
            <p:cNvSpPr txBox="1"/>
            <p:nvPr/>
          </p:nvSpPr>
          <p:spPr>
            <a:xfrm>
              <a:off x="12851427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2020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C05F6C-F417-2346-AB80-54898D8BAB22}"/>
              </a:ext>
            </a:extLst>
          </p:cNvPr>
          <p:cNvGrpSpPr/>
          <p:nvPr/>
        </p:nvGrpSpPr>
        <p:grpSpPr>
          <a:xfrm>
            <a:off x="20138360" y="4506194"/>
            <a:ext cx="1850012" cy="1803637"/>
            <a:chOff x="12834112" y="10633634"/>
            <a:chExt cx="1850012" cy="1803637"/>
          </a:xfrm>
        </p:grpSpPr>
        <p:graphicFrame>
          <p:nvGraphicFramePr>
            <p:cNvPr id="61" name="2D Pie Chart">
              <a:extLst>
                <a:ext uri="{FF2B5EF4-FFF2-40B4-BE49-F238E27FC236}">
                  <a16:creationId xmlns:a16="http://schemas.microsoft.com/office/drawing/2014/main" id="{C2E945A1-0EE5-9F42-901F-E9051715FCC6}"/>
                </a:ext>
              </a:extLst>
            </p:cNvPr>
            <p:cNvGraphicFramePr/>
            <p:nvPr/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26795D35-5AC7-994B-BDC1-38AE22276E15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42%">
              <a:extLst>
                <a:ext uri="{FF2B5EF4-FFF2-40B4-BE49-F238E27FC236}">
                  <a16:creationId xmlns:a16="http://schemas.microsoft.com/office/drawing/2014/main" id="{B90DA9DD-43CC-B849-8E56-3AB7BCA7CC7C}"/>
                </a:ext>
              </a:extLst>
            </p:cNvPr>
            <p:cNvSpPr txBox="1"/>
            <p:nvPr/>
          </p:nvSpPr>
          <p:spPr>
            <a:xfrm>
              <a:off x="12880488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2021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C8DDA31-F629-704E-9F67-BFDD85F1DB87}"/>
              </a:ext>
            </a:extLst>
          </p:cNvPr>
          <p:cNvSpPr/>
          <p:nvPr/>
        </p:nvSpPr>
        <p:spPr>
          <a:xfrm>
            <a:off x="2701611" y="7137271"/>
            <a:ext cx="9491976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61C10B-C9CE-1547-81A5-D32BBC5A9CF3}"/>
              </a:ext>
            </a:extLst>
          </p:cNvPr>
          <p:cNvGrpSpPr/>
          <p:nvPr/>
        </p:nvGrpSpPr>
        <p:grpSpPr>
          <a:xfrm>
            <a:off x="3417129" y="7584844"/>
            <a:ext cx="8126253" cy="954107"/>
            <a:chOff x="12643690" y="11081207"/>
            <a:chExt cx="8126253" cy="954107"/>
          </a:xfrm>
        </p:grpSpPr>
        <p:sp>
          <p:nvSpPr>
            <p:cNvPr id="55" name="TextBox 60">
              <a:extLst>
                <a:ext uri="{FF2B5EF4-FFF2-40B4-BE49-F238E27FC236}">
                  <a16:creationId xmlns:a16="http://schemas.microsoft.com/office/drawing/2014/main" id="{577C492E-BC45-DE49-B41B-10D91BC26BF8}"/>
                </a:ext>
              </a:extLst>
            </p:cNvPr>
            <p:cNvSpPr txBox="1"/>
            <p:nvPr/>
          </p:nvSpPr>
          <p:spPr>
            <a:xfrm flipH="1">
              <a:off x="12643690" y="11212286"/>
              <a:ext cx="3097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Transactions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824DC4-4D0F-344D-AB0E-A816B7E30515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47E0D5-9AD8-E143-A5D6-FD5D30CA124B}"/>
              </a:ext>
            </a:extLst>
          </p:cNvPr>
          <p:cNvGrpSpPr/>
          <p:nvPr/>
        </p:nvGrpSpPr>
        <p:grpSpPr>
          <a:xfrm>
            <a:off x="13794766" y="7137271"/>
            <a:ext cx="1833254" cy="1803637"/>
            <a:chOff x="12834112" y="10633634"/>
            <a:chExt cx="1833254" cy="1803637"/>
          </a:xfrm>
        </p:grpSpPr>
        <p:graphicFrame>
          <p:nvGraphicFramePr>
            <p:cNvPr id="52" name="2D Pie Chart">
              <a:extLst>
                <a:ext uri="{FF2B5EF4-FFF2-40B4-BE49-F238E27FC236}">
                  <a16:creationId xmlns:a16="http://schemas.microsoft.com/office/drawing/2014/main" id="{B2CE71F8-9F05-6541-88F3-182E5D7871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0231326"/>
                </p:ext>
              </p:extLst>
            </p:nvPr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D4404C41-797C-6249-BEB7-5618A56125E4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42%">
              <a:extLst>
                <a:ext uri="{FF2B5EF4-FFF2-40B4-BE49-F238E27FC236}">
                  <a16:creationId xmlns:a16="http://schemas.microsoft.com/office/drawing/2014/main" id="{BAC5319F-1523-2E43-B146-14CFDA50FE32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2019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78BBF0-308E-C04C-9606-A27F726B56AB}"/>
              </a:ext>
            </a:extLst>
          </p:cNvPr>
          <p:cNvSpPr/>
          <p:nvPr/>
        </p:nvSpPr>
        <p:spPr>
          <a:xfrm>
            <a:off x="2701611" y="9768348"/>
            <a:ext cx="9491976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560EC5-FC58-3849-BA0B-7753EC6C5892}"/>
              </a:ext>
            </a:extLst>
          </p:cNvPr>
          <p:cNvGrpSpPr/>
          <p:nvPr/>
        </p:nvGrpSpPr>
        <p:grpSpPr>
          <a:xfrm>
            <a:off x="3417129" y="10215921"/>
            <a:ext cx="8126253" cy="954107"/>
            <a:chOff x="12643690" y="11081207"/>
            <a:chExt cx="8126253" cy="954107"/>
          </a:xfrm>
        </p:grpSpPr>
        <p:sp>
          <p:nvSpPr>
            <p:cNvPr id="79" name="TextBox 60">
              <a:extLst>
                <a:ext uri="{FF2B5EF4-FFF2-40B4-BE49-F238E27FC236}">
                  <a16:creationId xmlns:a16="http://schemas.microsoft.com/office/drawing/2014/main" id="{6F2459A4-F926-5F48-90A1-3CA83ADAFE8D}"/>
                </a:ext>
              </a:extLst>
            </p:cNvPr>
            <p:cNvSpPr txBox="1"/>
            <p:nvPr/>
          </p:nvSpPr>
          <p:spPr>
            <a:xfrm flipH="1">
              <a:off x="12643690" y="11212286"/>
              <a:ext cx="3097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A8A8ED-A073-904F-A87B-A5946719DC17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4303425-4186-C14F-BB01-654BBCB8CBCB}"/>
              </a:ext>
            </a:extLst>
          </p:cNvPr>
          <p:cNvGrpSpPr/>
          <p:nvPr/>
        </p:nvGrpSpPr>
        <p:grpSpPr>
          <a:xfrm>
            <a:off x="13794766" y="9768348"/>
            <a:ext cx="1833254" cy="1803637"/>
            <a:chOff x="12834112" y="10633634"/>
            <a:chExt cx="1833254" cy="1803637"/>
          </a:xfrm>
        </p:grpSpPr>
        <p:graphicFrame>
          <p:nvGraphicFramePr>
            <p:cNvPr id="76" name="2D Pie Chart">
              <a:extLst>
                <a:ext uri="{FF2B5EF4-FFF2-40B4-BE49-F238E27FC236}">
                  <a16:creationId xmlns:a16="http://schemas.microsoft.com/office/drawing/2014/main" id="{7CC65518-77AF-F445-BBD9-CEEADFC168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7030966"/>
                </p:ext>
              </p:extLst>
            </p:nvPr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77" name="Circle">
              <a:extLst>
                <a:ext uri="{FF2B5EF4-FFF2-40B4-BE49-F238E27FC236}">
                  <a16:creationId xmlns:a16="http://schemas.microsoft.com/office/drawing/2014/main" id="{6EBB4BEA-621E-AE4B-9913-5AC10AC960FD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8" name="42%">
              <a:extLst>
                <a:ext uri="{FF2B5EF4-FFF2-40B4-BE49-F238E27FC236}">
                  <a16:creationId xmlns:a16="http://schemas.microsoft.com/office/drawing/2014/main" id="{6F3303F0-B7F7-8344-AB19-43FFA0D8DEFC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2019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91516E-062D-0F42-A749-8424712C8E82}"/>
              </a:ext>
            </a:extLst>
          </p:cNvPr>
          <p:cNvGrpSpPr/>
          <p:nvPr/>
        </p:nvGrpSpPr>
        <p:grpSpPr>
          <a:xfrm>
            <a:off x="16931344" y="7137271"/>
            <a:ext cx="1833254" cy="1803637"/>
            <a:chOff x="12834112" y="10633634"/>
            <a:chExt cx="1833254" cy="1803637"/>
          </a:xfrm>
        </p:grpSpPr>
        <p:graphicFrame>
          <p:nvGraphicFramePr>
            <p:cNvPr id="82" name="2D Pie Chart">
              <a:extLst>
                <a:ext uri="{FF2B5EF4-FFF2-40B4-BE49-F238E27FC236}">
                  <a16:creationId xmlns:a16="http://schemas.microsoft.com/office/drawing/2014/main" id="{43D0CF51-6E97-594B-84C2-14080D9D9A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0231326"/>
                </p:ext>
              </p:extLst>
            </p:nvPr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3" name="Circle">
              <a:extLst>
                <a:ext uri="{FF2B5EF4-FFF2-40B4-BE49-F238E27FC236}">
                  <a16:creationId xmlns:a16="http://schemas.microsoft.com/office/drawing/2014/main" id="{CCA31627-E467-F846-ADAC-A9825F0D62EA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" name="42%">
              <a:extLst>
                <a:ext uri="{FF2B5EF4-FFF2-40B4-BE49-F238E27FC236}">
                  <a16:creationId xmlns:a16="http://schemas.microsoft.com/office/drawing/2014/main" id="{FA869BA9-1225-ED4A-971A-C5E0E16E37E0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2020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B77CA9-1C85-F94E-AB48-6701C8AF210C}"/>
              </a:ext>
            </a:extLst>
          </p:cNvPr>
          <p:cNvGrpSpPr/>
          <p:nvPr/>
        </p:nvGrpSpPr>
        <p:grpSpPr>
          <a:xfrm>
            <a:off x="16931344" y="9768348"/>
            <a:ext cx="1833254" cy="1803637"/>
            <a:chOff x="12834112" y="10633634"/>
            <a:chExt cx="1833254" cy="1803637"/>
          </a:xfrm>
        </p:grpSpPr>
        <p:graphicFrame>
          <p:nvGraphicFramePr>
            <p:cNvPr id="86" name="2D Pie Chart">
              <a:extLst>
                <a:ext uri="{FF2B5EF4-FFF2-40B4-BE49-F238E27FC236}">
                  <a16:creationId xmlns:a16="http://schemas.microsoft.com/office/drawing/2014/main" id="{69B84E9E-84F2-DC43-8821-EB802D4CD9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7030966"/>
                </p:ext>
              </p:extLst>
            </p:nvPr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87" name="Circle">
              <a:extLst>
                <a:ext uri="{FF2B5EF4-FFF2-40B4-BE49-F238E27FC236}">
                  <a16:creationId xmlns:a16="http://schemas.microsoft.com/office/drawing/2014/main" id="{0C004F6E-D648-A54D-A606-BB50AE873298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8" name="42%">
              <a:extLst>
                <a:ext uri="{FF2B5EF4-FFF2-40B4-BE49-F238E27FC236}">
                  <a16:creationId xmlns:a16="http://schemas.microsoft.com/office/drawing/2014/main" id="{DE156EF2-7B36-C14B-A836-058CE61B8ABE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2020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BA96914-4273-A549-B07F-28ADF68D02E5}"/>
              </a:ext>
            </a:extLst>
          </p:cNvPr>
          <p:cNvGrpSpPr/>
          <p:nvPr/>
        </p:nvGrpSpPr>
        <p:grpSpPr>
          <a:xfrm>
            <a:off x="20155118" y="7137271"/>
            <a:ext cx="1833254" cy="1803637"/>
            <a:chOff x="12834112" y="10633634"/>
            <a:chExt cx="1833254" cy="1803637"/>
          </a:xfrm>
        </p:grpSpPr>
        <p:graphicFrame>
          <p:nvGraphicFramePr>
            <p:cNvPr id="90" name="2D Pie Chart">
              <a:extLst>
                <a:ext uri="{FF2B5EF4-FFF2-40B4-BE49-F238E27FC236}">
                  <a16:creationId xmlns:a16="http://schemas.microsoft.com/office/drawing/2014/main" id="{CAC60D2B-AE04-D241-8C45-511CE770C9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0231326"/>
                </p:ext>
              </p:extLst>
            </p:nvPr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9527B3D6-2926-684E-8F63-6660640671C1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42%">
              <a:extLst>
                <a:ext uri="{FF2B5EF4-FFF2-40B4-BE49-F238E27FC236}">
                  <a16:creationId xmlns:a16="http://schemas.microsoft.com/office/drawing/2014/main" id="{F01C7E3E-5A83-714A-83CA-9A00D9081ACA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2021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067400-668E-434C-8B0D-7791FC778B7F}"/>
              </a:ext>
            </a:extLst>
          </p:cNvPr>
          <p:cNvGrpSpPr/>
          <p:nvPr/>
        </p:nvGrpSpPr>
        <p:grpSpPr>
          <a:xfrm>
            <a:off x="20155118" y="9768348"/>
            <a:ext cx="1833254" cy="1803637"/>
            <a:chOff x="12834112" y="10633634"/>
            <a:chExt cx="1833254" cy="1803637"/>
          </a:xfrm>
        </p:grpSpPr>
        <p:graphicFrame>
          <p:nvGraphicFramePr>
            <p:cNvPr id="94" name="2D Pie Chart">
              <a:extLst>
                <a:ext uri="{FF2B5EF4-FFF2-40B4-BE49-F238E27FC236}">
                  <a16:creationId xmlns:a16="http://schemas.microsoft.com/office/drawing/2014/main" id="{AAFE3A4B-4EA8-3447-93B5-E802AE1E01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7030966"/>
                </p:ext>
              </p:extLst>
            </p:nvPr>
          </p:nvGraphicFramePr>
          <p:xfrm>
            <a:off x="12834112" y="10633634"/>
            <a:ext cx="1803637" cy="1803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95" name="Circle">
              <a:extLst>
                <a:ext uri="{FF2B5EF4-FFF2-40B4-BE49-F238E27FC236}">
                  <a16:creationId xmlns:a16="http://schemas.microsoft.com/office/drawing/2014/main" id="{ECDA2A6D-7938-3F4F-B34F-85121AA4F452}"/>
                </a:ext>
              </a:extLst>
            </p:cNvPr>
            <p:cNvSpPr/>
            <p:nvPr/>
          </p:nvSpPr>
          <p:spPr>
            <a:xfrm>
              <a:off x="13087988" y="10887510"/>
              <a:ext cx="1295885" cy="12958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" name="42%">
              <a:extLst>
                <a:ext uri="{FF2B5EF4-FFF2-40B4-BE49-F238E27FC236}">
                  <a16:creationId xmlns:a16="http://schemas.microsoft.com/office/drawing/2014/main" id="{A1800C4E-4450-BE4A-9876-3BA6EACDF79E}"/>
                </a:ext>
              </a:extLst>
            </p:cNvPr>
            <p:cNvSpPr txBox="1"/>
            <p:nvPr/>
          </p:nvSpPr>
          <p:spPr>
            <a:xfrm>
              <a:off x="12863730" y="11291520"/>
              <a:ext cx="18036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2021</a:t>
              </a:r>
              <a:endParaRPr sz="28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61E57D-19E0-8D4D-B035-E4EA5572EEE5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68" name="CuadroTexto 350">
              <a:extLst>
                <a:ext uri="{FF2B5EF4-FFF2-40B4-BE49-F238E27FC236}">
                  <a16:creationId xmlns:a16="http://schemas.microsoft.com/office/drawing/2014/main" id="{86785168-0BF8-CD4D-973D-15A754485055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27824199-8E89-C441-BD12-0865A53365F7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70" name="Rectangle 45">
              <a:extLst>
                <a:ext uri="{FF2B5EF4-FFF2-40B4-BE49-F238E27FC236}">
                  <a16:creationId xmlns:a16="http://schemas.microsoft.com/office/drawing/2014/main" id="{A19B9A1A-D756-1946-921E-2C325B1730F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48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0CF861-6567-A546-9190-D9BE756E2C20}"/>
              </a:ext>
            </a:extLst>
          </p:cNvPr>
          <p:cNvGrpSpPr/>
          <p:nvPr/>
        </p:nvGrpSpPr>
        <p:grpSpPr>
          <a:xfrm>
            <a:off x="1478985" y="4353352"/>
            <a:ext cx="21429203" cy="7954226"/>
            <a:chOff x="1370630" y="3934576"/>
            <a:chExt cx="21429203" cy="7954226"/>
          </a:xfrm>
        </p:grpSpPr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E21238BB-AA2D-F048-A463-D0A81FF1A8B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8488351"/>
                </p:ext>
              </p:extLst>
            </p:nvPr>
          </p:nvGraphicFramePr>
          <p:xfrm>
            <a:off x="1370630" y="3934576"/>
            <a:ext cx="11071741" cy="7029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7F4FD1-44FA-5944-9659-4FBB4F4FDD29}"/>
                </a:ext>
              </a:extLst>
            </p:cNvPr>
            <p:cNvGrpSpPr/>
            <p:nvPr/>
          </p:nvGrpSpPr>
          <p:grpSpPr>
            <a:xfrm>
              <a:off x="13153026" y="4221430"/>
              <a:ext cx="9186520" cy="6449254"/>
              <a:chOff x="1564804" y="4955707"/>
              <a:chExt cx="9186520" cy="644925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71B7D7-F61D-C448-8544-92BAF9FC937A}"/>
                  </a:ext>
                </a:extLst>
              </p:cNvPr>
              <p:cNvSpPr/>
              <p:nvPr/>
            </p:nvSpPr>
            <p:spPr>
              <a:xfrm>
                <a:off x="1564804" y="5062752"/>
                <a:ext cx="1386348" cy="13863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A1C7C5F-FE71-5E4A-8368-3B5ADE89CDA9}"/>
                  </a:ext>
                </a:extLst>
              </p:cNvPr>
              <p:cNvSpPr/>
              <p:nvPr/>
            </p:nvSpPr>
            <p:spPr>
              <a:xfrm>
                <a:off x="1564804" y="7523371"/>
                <a:ext cx="1386348" cy="13863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A6A66FC-E2B6-4E47-B516-3D860BC13EB5}"/>
                  </a:ext>
                </a:extLst>
              </p:cNvPr>
              <p:cNvSpPr/>
              <p:nvPr/>
            </p:nvSpPr>
            <p:spPr>
              <a:xfrm>
                <a:off x="1564804" y="9911568"/>
                <a:ext cx="1386348" cy="13863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4079A7-5A3C-E24D-9CBB-85AC209D47A3}"/>
                  </a:ext>
                </a:extLst>
              </p:cNvPr>
              <p:cNvSpPr txBox="1"/>
              <p:nvPr/>
            </p:nvSpPr>
            <p:spPr>
              <a:xfrm>
                <a:off x="3461073" y="5602038"/>
                <a:ext cx="7290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B45148-4CFA-A14C-BF19-D47F6CC61955}"/>
                  </a:ext>
                </a:extLst>
              </p:cNvPr>
              <p:cNvSpPr txBox="1"/>
              <p:nvPr/>
            </p:nvSpPr>
            <p:spPr>
              <a:xfrm>
                <a:off x="3461072" y="4955707"/>
                <a:ext cx="7083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183490-787F-8549-A3D2-B410C5281D31}"/>
                  </a:ext>
                </a:extLst>
              </p:cNvPr>
              <p:cNvSpPr txBox="1"/>
              <p:nvPr/>
            </p:nvSpPr>
            <p:spPr>
              <a:xfrm>
                <a:off x="3461073" y="8062657"/>
                <a:ext cx="7290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078263-B2E3-794D-915F-B917F704696E}"/>
                  </a:ext>
                </a:extLst>
              </p:cNvPr>
              <p:cNvSpPr txBox="1"/>
              <p:nvPr/>
            </p:nvSpPr>
            <p:spPr>
              <a:xfrm>
                <a:off x="3461072" y="7416326"/>
                <a:ext cx="7083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Transactions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42EADA-A04E-3946-963A-7AD2323AFB84}"/>
                  </a:ext>
                </a:extLst>
              </p:cNvPr>
              <p:cNvSpPr txBox="1"/>
              <p:nvPr/>
            </p:nvSpPr>
            <p:spPr>
              <a:xfrm>
                <a:off x="3461073" y="10450854"/>
                <a:ext cx="7290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BE209C-282C-E74E-B784-E269CFA818A1}"/>
                  </a:ext>
                </a:extLst>
              </p:cNvPr>
              <p:cNvSpPr txBox="1"/>
              <p:nvPr/>
            </p:nvSpPr>
            <p:spPr>
              <a:xfrm>
                <a:off x="3461072" y="9804523"/>
                <a:ext cx="7083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</a:t>
                </a:r>
              </a:p>
            </p:txBody>
          </p:sp>
          <p:grpSp>
            <p:nvGrpSpPr>
              <p:cNvPr id="60" name="Gráfico 282">
                <a:extLst>
                  <a:ext uri="{FF2B5EF4-FFF2-40B4-BE49-F238E27FC236}">
                    <a16:creationId xmlns:a16="http://schemas.microsoft.com/office/drawing/2014/main" id="{CA75B445-3597-A84D-8845-FE5AE97EEAA7}"/>
                  </a:ext>
                </a:extLst>
              </p:cNvPr>
              <p:cNvGrpSpPr/>
              <p:nvPr/>
            </p:nvGrpSpPr>
            <p:grpSpPr>
              <a:xfrm>
                <a:off x="2044730" y="8002165"/>
                <a:ext cx="477530" cy="477528"/>
                <a:chOff x="564780" y="239858"/>
                <a:chExt cx="597977" cy="597977"/>
              </a:xfrm>
              <a:solidFill>
                <a:schemeClr val="bg1"/>
              </a:solidFill>
            </p:grpSpPr>
            <p:sp>
              <p:nvSpPr>
                <p:cNvPr id="65" name="Forma libre 285">
                  <a:extLst>
                    <a:ext uri="{FF2B5EF4-FFF2-40B4-BE49-F238E27FC236}">
                      <a16:creationId xmlns:a16="http://schemas.microsoft.com/office/drawing/2014/main" id="{CACD6A65-94D8-E344-A433-D8FA94ECDB27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6" name="Forma libre 286">
                  <a:extLst>
                    <a:ext uri="{FF2B5EF4-FFF2-40B4-BE49-F238E27FC236}">
                      <a16:creationId xmlns:a16="http://schemas.microsoft.com/office/drawing/2014/main" id="{5BBA2533-686F-5D46-BD69-50C391A0D6CF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61" name="Gráfico 229">
                <a:extLst>
                  <a:ext uri="{FF2B5EF4-FFF2-40B4-BE49-F238E27FC236}">
                    <a16:creationId xmlns:a16="http://schemas.microsoft.com/office/drawing/2014/main" id="{A4291CA1-D98D-6E4F-A087-810709E1F20A}"/>
                  </a:ext>
                </a:extLst>
              </p:cNvPr>
              <p:cNvGrpSpPr/>
              <p:nvPr/>
            </p:nvGrpSpPr>
            <p:grpSpPr>
              <a:xfrm>
                <a:off x="1999578" y="5489363"/>
                <a:ext cx="522426" cy="522424"/>
                <a:chOff x="5119693" y="5589008"/>
                <a:chExt cx="654197" cy="654197"/>
              </a:xfrm>
              <a:solidFill>
                <a:schemeClr val="bg1"/>
              </a:solidFill>
            </p:grpSpPr>
            <p:sp>
              <p:nvSpPr>
                <p:cNvPr id="63" name="Forma libre 427">
                  <a:extLst>
                    <a:ext uri="{FF2B5EF4-FFF2-40B4-BE49-F238E27FC236}">
                      <a16:creationId xmlns:a16="http://schemas.microsoft.com/office/drawing/2014/main" id="{D38FB39F-FF3E-D742-8C34-EC67BE8159D7}"/>
                    </a:ext>
                  </a:extLst>
                </p:cNvPr>
                <p:cNvSpPr/>
                <p:nvPr/>
              </p:nvSpPr>
              <p:spPr>
                <a:xfrm>
                  <a:off x="5118735" y="5669824"/>
                  <a:ext cx="655475" cy="83052"/>
                </a:xfrm>
                <a:custGeom>
                  <a:avLst/>
                  <a:gdLst>
                    <a:gd name="connsiteX0" fmla="*/ 600638 w 655474"/>
                    <a:gd name="connsiteY0" fmla="*/ 958 h 83052"/>
                    <a:gd name="connsiteX1" fmla="*/ 55475 w 655474"/>
                    <a:gd name="connsiteY1" fmla="*/ 958 h 83052"/>
                    <a:gd name="connsiteX2" fmla="*/ 958 w 655474"/>
                    <a:gd name="connsiteY2" fmla="*/ 55475 h 83052"/>
                    <a:gd name="connsiteX3" fmla="*/ 958 w 655474"/>
                    <a:gd name="connsiteY3" fmla="*/ 69105 h 83052"/>
                    <a:gd name="connsiteX4" fmla="*/ 14588 w 655474"/>
                    <a:gd name="connsiteY4" fmla="*/ 82733 h 83052"/>
                    <a:gd name="connsiteX5" fmla="*/ 641527 w 655474"/>
                    <a:gd name="connsiteY5" fmla="*/ 82733 h 83052"/>
                    <a:gd name="connsiteX6" fmla="*/ 655157 w 655474"/>
                    <a:gd name="connsiteY6" fmla="*/ 69103 h 83052"/>
                    <a:gd name="connsiteX7" fmla="*/ 655157 w 655474"/>
                    <a:gd name="connsiteY7" fmla="*/ 55474 h 83052"/>
                    <a:gd name="connsiteX8" fmla="*/ 600638 w 655474"/>
                    <a:gd name="connsiteY8" fmla="*/ 958 h 8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474" h="83052">
                      <a:moveTo>
                        <a:pt x="600638" y="958"/>
                      </a:moveTo>
                      <a:lnTo>
                        <a:pt x="55475" y="958"/>
                      </a:lnTo>
                      <a:cubicBezTo>
                        <a:pt x="25367" y="958"/>
                        <a:pt x="958" y="25365"/>
                        <a:pt x="958" y="55475"/>
                      </a:cubicBezTo>
                      <a:lnTo>
                        <a:pt x="958" y="69105"/>
                      </a:lnTo>
                      <a:cubicBezTo>
                        <a:pt x="958" y="76630"/>
                        <a:pt x="7061" y="82733"/>
                        <a:pt x="14588" y="82733"/>
                      </a:cubicBezTo>
                      <a:lnTo>
                        <a:pt x="641527" y="82733"/>
                      </a:lnTo>
                      <a:cubicBezTo>
                        <a:pt x="649054" y="82733"/>
                        <a:pt x="655157" y="76630"/>
                        <a:pt x="655157" y="69103"/>
                      </a:cubicBezTo>
                      <a:lnTo>
                        <a:pt x="655157" y="55474"/>
                      </a:lnTo>
                      <a:cubicBezTo>
                        <a:pt x="655155" y="25365"/>
                        <a:pt x="630747" y="958"/>
                        <a:pt x="600638" y="9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4" name="Forma libre 428">
                  <a:extLst>
                    <a:ext uri="{FF2B5EF4-FFF2-40B4-BE49-F238E27FC236}">
                      <a16:creationId xmlns:a16="http://schemas.microsoft.com/office/drawing/2014/main" id="{67D42158-FB27-0D43-ACD4-E8E05F0B2F5D}"/>
                    </a:ext>
                  </a:extLst>
                </p:cNvPr>
                <p:cNvSpPr/>
                <p:nvPr/>
              </p:nvSpPr>
              <p:spPr>
                <a:xfrm>
                  <a:off x="5118735" y="5833374"/>
                  <a:ext cx="655475" cy="328376"/>
                </a:xfrm>
                <a:custGeom>
                  <a:avLst/>
                  <a:gdLst>
                    <a:gd name="connsiteX0" fmla="*/ 641526 w 655474"/>
                    <a:gd name="connsiteY0" fmla="*/ 958 h 328376"/>
                    <a:gd name="connsiteX1" fmla="*/ 14588 w 655474"/>
                    <a:gd name="connsiteY1" fmla="*/ 958 h 328376"/>
                    <a:gd name="connsiteX2" fmla="*/ 958 w 655474"/>
                    <a:gd name="connsiteY2" fmla="*/ 14588 h 328376"/>
                    <a:gd name="connsiteX3" fmla="*/ 958 w 655474"/>
                    <a:gd name="connsiteY3" fmla="*/ 273541 h 328376"/>
                    <a:gd name="connsiteX4" fmla="*/ 55475 w 655474"/>
                    <a:gd name="connsiteY4" fmla="*/ 328057 h 328376"/>
                    <a:gd name="connsiteX5" fmla="*/ 600640 w 655474"/>
                    <a:gd name="connsiteY5" fmla="*/ 328057 h 328376"/>
                    <a:gd name="connsiteX6" fmla="*/ 655155 w 655474"/>
                    <a:gd name="connsiteY6" fmla="*/ 273540 h 328376"/>
                    <a:gd name="connsiteX7" fmla="*/ 655155 w 655474"/>
                    <a:gd name="connsiteY7" fmla="*/ 14588 h 328376"/>
                    <a:gd name="connsiteX8" fmla="*/ 641526 w 655474"/>
                    <a:gd name="connsiteY8" fmla="*/ 958 h 328376"/>
                    <a:gd name="connsiteX9" fmla="*/ 491606 w 655474"/>
                    <a:gd name="connsiteY9" fmla="*/ 246282 h 328376"/>
                    <a:gd name="connsiteX10" fmla="*/ 450719 w 655474"/>
                    <a:gd name="connsiteY10" fmla="*/ 235089 h 328376"/>
                    <a:gd name="connsiteX11" fmla="*/ 409831 w 655474"/>
                    <a:gd name="connsiteY11" fmla="*/ 246282 h 328376"/>
                    <a:gd name="connsiteX12" fmla="*/ 328057 w 655474"/>
                    <a:gd name="connsiteY12" fmla="*/ 164508 h 328376"/>
                    <a:gd name="connsiteX13" fmla="*/ 409831 w 655474"/>
                    <a:gd name="connsiteY13" fmla="*/ 82733 h 328376"/>
                    <a:gd name="connsiteX14" fmla="*/ 450719 w 655474"/>
                    <a:gd name="connsiteY14" fmla="*/ 93926 h 328376"/>
                    <a:gd name="connsiteX15" fmla="*/ 491606 w 655474"/>
                    <a:gd name="connsiteY15" fmla="*/ 82733 h 328376"/>
                    <a:gd name="connsiteX16" fmla="*/ 573381 w 655474"/>
                    <a:gd name="connsiteY16" fmla="*/ 164508 h 328376"/>
                    <a:gd name="connsiteX17" fmla="*/ 491606 w 655474"/>
                    <a:gd name="connsiteY17" fmla="*/ 246282 h 32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74" h="328376">
                      <a:moveTo>
                        <a:pt x="641526" y="958"/>
                      </a:moveTo>
                      <a:lnTo>
                        <a:pt x="14588" y="958"/>
                      </a:lnTo>
                      <a:cubicBezTo>
                        <a:pt x="7061" y="958"/>
                        <a:pt x="958" y="7059"/>
                        <a:pt x="958" y="14588"/>
                      </a:cubicBezTo>
                      <a:lnTo>
                        <a:pt x="958" y="273541"/>
                      </a:lnTo>
                      <a:cubicBezTo>
                        <a:pt x="958" y="303648"/>
                        <a:pt x="25367" y="328057"/>
                        <a:pt x="55475" y="328057"/>
                      </a:cubicBezTo>
                      <a:lnTo>
                        <a:pt x="600640" y="328057"/>
                      </a:lnTo>
                      <a:cubicBezTo>
                        <a:pt x="630747" y="328057"/>
                        <a:pt x="655155" y="303648"/>
                        <a:pt x="655155" y="273540"/>
                      </a:cubicBezTo>
                      <a:lnTo>
                        <a:pt x="655155" y="14588"/>
                      </a:lnTo>
                      <a:cubicBezTo>
                        <a:pt x="655155" y="7059"/>
                        <a:pt x="649053" y="958"/>
                        <a:pt x="641526" y="958"/>
                      </a:cubicBezTo>
                      <a:close/>
                      <a:moveTo>
                        <a:pt x="491606" y="246282"/>
                      </a:moveTo>
                      <a:cubicBezTo>
                        <a:pt x="477178" y="246282"/>
                        <a:pt x="463230" y="242436"/>
                        <a:pt x="450719" y="235089"/>
                      </a:cubicBezTo>
                      <a:cubicBezTo>
                        <a:pt x="438207" y="242436"/>
                        <a:pt x="424260" y="246282"/>
                        <a:pt x="409831" y="246282"/>
                      </a:cubicBezTo>
                      <a:cubicBezTo>
                        <a:pt x="364738" y="246282"/>
                        <a:pt x="328057" y="209601"/>
                        <a:pt x="328057" y="164508"/>
                      </a:cubicBezTo>
                      <a:cubicBezTo>
                        <a:pt x="328057" y="119414"/>
                        <a:pt x="364738" y="82733"/>
                        <a:pt x="409831" y="82733"/>
                      </a:cubicBezTo>
                      <a:cubicBezTo>
                        <a:pt x="424260" y="82733"/>
                        <a:pt x="438207" y="86579"/>
                        <a:pt x="450719" y="93926"/>
                      </a:cubicBezTo>
                      <a:cubicBezTo>
                        <a:pt x="463230" y="86579"/>
                        <a:pt x="477178" y="82733"/>
                        <a:pt x="491606" y="82733"/>
                      </a:cubicBezTo>
                      <a:cubicBezTo>
                        <a:pt x="536700" y="82733"/>
                        <a:pt x="573381" y="119414"/>
                        <a:pt x="573381" y="164508"/>
                      </a:cubicBezTo>
                      <a:cubicBezTo>
                        <a:pt x="573381" y="209601"/>
                        <a:pt x="536700" y="246282"/>
                        <a:pt x="491606" y="24628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62" name="Gráfico 236">
                <a:extLst>
                  <a:ext uri="{FF2B5EF4-FFF2-40B4-BE49-F238E27FC236}">
                    <a16:creationId xmlns:a16="http://schemas.microsoft.com/office/drawing/2014/main" id="{16D11B52-F5E0-4F42-A4F0-CEFC1507BDF3}"/>
                  </a:ext>
                </a:extLst>
              </p:cNvPr>
              <p:cNvSpPr/>
              <p:nvPr/>
            </p:nvSpPr>
            <p:spPr>
              <a:xfrm>
                <a:off x="2021482" y="10354731"/>
                <a:ext cx="458354" cy="500021"/>
              </a:xfrm>
              <a:custGeom>
                <a:avLst/>
                <a:gdLst>
                  <a:gd name="connsiteX0" fmla="*/ 516886 w 523263"/>
                  <a:gd name="connsiteY0" fmla="*/ 132174 h 570831"/>
                  <a:gd name="connsiteX1" fmla="*/ 267148 w 523263"/>
                  <a:gd name="connsiteY1" fmla="*/ 1359 h 570831"/>
                  <a:gd name="connsiteX2" fmla="*/ 256115 w 523263"/>
                  <a:gd name="connsiteY2" fmla="*/ 1359 h 570831"/>
                  <a:gd name="connsiteX3" fmla="*/ 159339 w 523263"/>
                  <a:gd name="connsiteY3" fmla="*/ 52052 h 570831"/>
                  <a:gd name="connsiteX4" fmla="*/ 152963 w 523263"/>
                  <a:gd name="connsiteY4" fmla="*/ 62655 h 570831"/>
                  <a:gd name="connsiteX5" fmla="*/ 159466 w 523263"/>
                  <a:gd name="connsiteY5" fmla="*/ 73189 h 570831"/>
                  <a:gd name="connsiteX6" fmla="*/ 397835 w 523263"/>
                  <a:gd name="connsiteY6" fmla="*/ 194400 h 570831"/>
                  <a:gd name="connsiteX7" fmla="*/ 402837 w 523263"/>
                  <a:gd name="connsiteY7" fmla="*/ 199564 h 570831"/>
                  <a:gd name="connsiteX8" fmla="*/ 404338 w 523263"/>
                  <a:gd name="connsiteY8" fmla="*/ 205004 h 570831"/>
                  <a:gd name="connsiteX9" fmla="*/ 404338 w 523263"/>
                  <a:gd name="connsiteY9" fmla="*/ 368663 h 570831"/>
                  <a:gd name="connsiteX10" fmla="*/ 392445 w 523263"/>
                  <a:gd name="connsiteY10" fmla="*/ 380556 h 570831"/>
                  <a:gd name="connsiteX11" fmla="*/ 380553 w 523263"/>
                  <a:gd name="connsiteY11" fmla="*/ 368663 h 570831"/>
                  <a:gd name="connsiteX12" fmla="*/ 380553 w 523263"/>
                  <a:gd name="connsiteY12" fmla="*/ 219589 h 570831"/>
                  <a:gd name="connsiteX13" fmla="*/ 371998 w 523263"/>
                  <a:gd name="connsiteY13" fmla="*/ 207955 h 570831"/>
                  <a:gd name="connsiteX14" fmla="*/ 371982 w 523263"/>
                  <a:gd name="connsiteY14" fmla="*/ 207941 h 570831"/>
                  <a:gd name="connsiteX15" fmla="*/ 118540 w 523263"/>
                  <a:gd name="connsiteY15" fmla="*/ 79065 h 570831"/>
                  <a:gd name="connsiteX16" fmla="*/ 107635 w 523263"/>
                  <a:gd name="connsiteY16" fmla="*/ 79136 h 570831"/>
                  <a:gd name="connsiteX17" fmla="*/ 6376 w 523263"/>
                  <a:gd name="connsiteY17" fmla="*/ 132175 h 570831"/>
                  <a:gd name="connsiteX18" fmla="*/ 6276 w 523263"/>
                  <a:gd name="connsiteY18" fmla="*/ 132415 h 570831"/>
                  <a:gd name="connsiteX19" fmla="*/ 0 w 523263"/>
                  <a:gd name="connsiteY19" fmla="*/ 142709 h 570831"/>
                  <a:gd name="connsiteX20" fmla="*/ 0 w 523263"/>
                  <a:gd name="connsiteY20" fmla="*/ 428124 h 570831"/>
                  <a:gd name="connsiteX21" fmla="*/ 6376 w 523263"/>
                  <a:gd name="connsiteY21" fmla="*/ 438658 h 570831"/>
                  <a:gd name="connsiteX22" fmla="*/ 256115 w 523263"/>
                  <a:gd name="connsiteY22" fmla="*/ 569473 h 570831"/>
                  <a:gd name="connsiteX23" fmla="*/ 261620 w 523263"/>
                  <a:gd name="connsiteY23" fmla="*/ 570832 h 570831"/>
                  <a:gd name="connsiteX24" fmla="*/ 267021 w 523263"/>
                  <a:gd name="connsiteY24" fmla="*/ 569351 h 570831"/>
                  <a:gd name="connsiteX25" fmla="*/ 267149 w 523263"/>
                  <a:gd name="connsiteY25" fmla="*/ 569473 h 570831"/>
                  <a:gd name="connsiteX26" fmla="*/ 516887 w 523263"/>
                  <a:gd name="connsiteY26" fmla="*/ 438658 h 570831"/>
                  <a:gd name="connsiteX27" fmla="*/ 523264 w 523263"/>
                  <a:gd name="connsiteY27" fmla="*/ 428124 h 570831"/>
                  <a:gd name="connsiteX28" fmla="*/ 523264 w 523263"/>
                  <a:gd name="connsiteY28" fmla="*/ 142707 h 570831"/>
                  <a:gd name="connsiteX29" fmla="*/ 516886 w 523263"/>
                  <a:gd name="connsiteY29" fmla="*/ 132174 h 570831"/>
                  <a:gd name="connsiteX30" fmla="*/ 249739 w 523263"/>
                  <a:gd name="connsiteY30" fmla="*/ 539286 h 570831"/>
                  <a:gd name="connsiteX31" fmla="*/ 23785 w 523263"/>
                  <a:gd name="connsiteY31" fmla="*/ 420923 h 570831"/>
                  <a:gd name="connsiteX32" fmla="*/ 23785 w 523263"/>
                  <a:gd name="connsiteY32" fmla="*/ 162361 h 570831"/>
                  <a:gd name="connsiteX33" fmla="*/ 249740 w 523263"/>
                  <a:gd name="connsiteY33" fmla="*/ 280717 h 570831"/>
                  <a:gd name="connsiteX34" fmla="*/ 249740 w 523263"/>
                  <a:gd name="connsiteY34" fmla="*/ 539286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23263" h="570831">
                    <a:moveTo>
                      <a:pt x="516886" y="132174"/>
                    </a:moveTo>
                    <a:lnTo>
                      <a:pt x="267148" y="1359"/>
                    </a:lnTo>
                    <a:cubicBezTo>
                      <a:pt x="263687" y="-453"/>
                      <a:pt x="259575" y="-453"/>
                      <a:pt x="256115" y="1359"/>
                    </a:cubicBezTo>
                    <a:lnTo>
                      <a:pt x="159339" y="52052"/>
                    </a:lnTo>
                    <a:cubicBezTo>
                      <a:pt x="155390" y="54119"/>
                      <a:pt x="152939" y="58208"/>
                      <a:pt x="152963" y="62655"/>
                    </a:cubicBezTo>
                    <a:cubicBezTo>
                      <a:pt x="152986" y="67104"/>
                      <a:pt x="155495" y="71167"/>
                      <a:pt x="159466" y="73189"/>
                    </a:cubicBezTo>
                    <a:lnTo>
                      <a:pt x="397835" y="194400"/>
                    </a:lnTo>
                    <a:cubicBezTo>
                      <a:pt x="400434" y="195722"/>
                      <a:pt x="401991" y="197939"/>
                      <a:pt x="402837" y="199564"/>
                    </a:cubicBezTo>
                    <a:cubicBezTo>
                      <a:pt x="403824" y="201482"/>
                      <a:pt x="404338" y="203305"/>
                      <a:pt x="404338" y="205004"/>
                    </a:cubicBezTo>
                    <a:lnTo>
                      <a:pt x="404338" y="368663"/>
                    </a:lnTo>
                    <a:cubicBezTo>
                      <a:pt x="404338" y="375224"/>
                      <a:pt x="399008" y="380556"/>
                      <a:pt x="392445" y="380556"/>
                    </a:cubicBezTo>
                    <a:cubicBezTo>
                      <a:pt x="385884" y="380556"/>
                      <a:pt x="380553" y="375225"/>
                      <a:pt x="380553" y="368663"/>
                    </a:cubicBezTo>
                    <a:lnTo>
                      <a:pt x="380553" y="219589"/>
                    </a:lnTo>
                    <a:cubicBezTo>
                      <a:pt x="380553" y="215121"/>
                      <a:pt x="375994" y="209989"/>
                      <a:pt x="371998" y="207955"/>
                    </a:cubicBezTo>
                    <a:lnTo>
                      <a:pt x="371982" y="207941"/>
                    </a:lnTo>
                    <a:lnTo>
                      <a:pt x="118540" y="79065"/>
                    </a:lnTo>
                    <a:cubicBezTo>
                      <a:pt x="115125" y="77335"/>
                      <a:pt x="111072" y="77358"/>
                      <a:pt x="107635" y="79136"/>
                    </a:cubicBezTo>
                    <a:lnTo>
                      <a:pt x="6376" y="132175"/>
                    </a:lnTo>
                    <a:cubicBezTo>
                      <a:pt x="6251" y="132241"/>
                      <a:pt x="6375" y="132344"/>
                      <a:pt x="6276" y="132415"/>
                    </a:cubicBezTo>
                    <a:cubicBezTo>
                      <a:pt x="2593" y="134434"/>
                      <a:pt x="0" y="138207"/>
                      <a:pt x="0" y="142709"/>
                    </a:cubicBezTo>
                    <a:lnTo>
                      <a:pt x="0" y="428124"/>
                    </a:lnTo>
                    <a:cubicBezTo>
                      <a:pt x="0" y="432549"/>
                      <a:pt x="2451" y="436602"/>
                      <a:pt x="6376" y="438658"/>
                    </a:cubicBezTo>
                    <a:lnTo>
                      <a:pt x="256115" y="569473"/>
                    </a:lnTo>
                    <a:cubicBezTo>
                      <a:pt x="257880" y="570402"/>
                      <a:pt x="259762" y="570832"/>
                      <a:pt x="261620" y="570832"/>
                    </a:cubicBezTo>
                    <a:cubicBezTo>
                      <a:pt x="263522" y="570832"/>
                      <a:pt x="265339" y="570215"/>
                      <a:pt x="267021" y="569351"/>
                    </a:cubicBezTo>
                    <a:cubicBezTo>
                      <a:pt x="267063" y="569345"/>
                      <a:pt x="267107" y="569495"/>
                      <a:pt x="267149" y="569473"/>
                    </a:cubicBezTo>
                    <a:lnTo>
                      <a:pt x="516887" y="438658"/>
                    </a:lnTo>
                    <a:cubicBezTo>
                      <a:pt x="520813" y="436602"/>
                      <a:pt x="523264" y="432549"/>
                      <a:pt x="523264" y="428124"/>
                    </a:cubicBezTo>
                    <a:lnTo>
                      <a:pt x="523264" y="142707"/>
                    </a:lnTo>
                    <a:cubicBezTo>
                      <a:pt x="523262" y="138282"/>
                      <a:pt x="520812" y="134230"/>
                      <a:pt x="516886" y="132174"/>
                    </a:cubicBezTo>
                    <a:close/>
                    <a:moveTo>
                      <a:pt x="249739" y="539286"/>
                    </a:moveTo>
                    <a:lnTo>
                      <a:pt x="23785" y="420923"/>
                    </a:lnTo>
                    <a:lnTo>
                      <a:pt x="23785" y="162361"/>
                    </a:lnTo>
                    <a:lnTo>
                      <a:pt x="249740" y="280717"/>
                    </a:lnTo>
                    <a:lnTo>
                      <a:pt x="249740" y="539286"/>
                    </a:lnTo>
                    <a:close/>
                  </a:path>
                </a:pathLst>
              </a:custGeom>
              <a:solidFill>
                <a:schemeClr val="bg1"/>
              </a:solidFill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37C59CAA-B2A2-E64D-8F8C-7607B4E4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105" y="11553955"/>
              <a:ext cx="328613" cy="328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D312FC28-D433-D340-A058-3B6E37F6C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955" y="11646030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2C96D6-55CF-FE4C-B9BA-935CFD0F257B}"/>
                </a:ext>
              </a:extLst>
            </p:cNvPr>
            <p:cNvSpPr txBox="1"/>
            <p:nvPr/>
          </p:nvSpPr>
          <p:spPr>
            <a:xfrm>
              <a:off x="2436569" y="11487428"/>
              <a:ext cx="5776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B472EA42-2215-6046-A54F-805598233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624" y="11525235"/>
              <a:ext cx="328612" cy="327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1" name="AutoShape 24">
              <a:extLst>
                <a:ext uri="{FF2B5EF4-FFF2-40B4-BE49-F238E27FC236}">
                  <a16:creationId xmlns:a16="http://schemas.microsoft.com/office/drawing/2014/main" id="{DA15A262-BB6A-0847-A7FF-CC8EAC191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8474" y="11617310"/>
              <a:ext cx="188912" cy="142875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752546-4AB6-DA42-90AD-617364EA0E49}"/>
                </a:ext>
              </a:extLst>
            </p:cNvPr>
            <p:cNvSpPr txBox="1"/>
            <p:nvPr/>
          </p:nvSpPr>
          <p:spPr>
            <a:xfrm>
              <a:off x="9925500" y="11488692"/>
              <a:ext cx="5776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Oval 28">
              <a:extLst>
                <a:ext uri="{FF2B5EF4-FFF2-40B4-BE49-F238E27FC236}">
                  <a16:creationId xmlns:a16="http://schemas.microsoft.com/office/drawing/2014/main" id="{0AB80759-7703-3645-A163-AEC0C43B7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6023" y="11481724"/>
              <a:ext cx="328612" cy="3286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4" name="AutoShape 29">
              <a:extLst>
                <a:ext uri="{FF2B5EF4-FFF2-40B4-BE49-F238E27FC236}">
                  <a16:creationId xmlns:a16="http://schemas.microsoft.com/office/drawing/2014/main" id="{C7D28FED-3334-DD4C-8636-ECE33A0AB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5873" y="11573799"/>
              <a:ext cx="188912" cy="144463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352F7F-D63A-4A4C-A071-769BA4607EBF}"/>
                </a:ext>
              </a:extLst>
            </p:cNvPr>
            <p:cNvSpPr txBox="1"/>
            <p:nvPr/>
          </p:nvSpPr>
          <p:spPr>
            <a:xfrm>
              <a:off x="17022899" y="11445975"/>
              <a:ext cx="5776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DAE42C-EE5C-7D4A-8B17-F5368F23DA4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F7B57A51-DE4F-714A-8059-B67237378BF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91D86D1E-8258-284D-8E07-3D7F9C88176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B62AE00D-C876-5749-A16F-A2394D15FD6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24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6FC269E-C2F5-1B47-9652-0C44E72AF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150725"/>
              </p:ext>
            </p:extLst>
          </p:nvPr>
        </p:nvGraphicFramePr>
        <p:xfrm>
          <a:off x="2013015" y="4857750"/>
          <a:ext cx="9697250" cy="5160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8BE64A7-1C28-514F-BCD6-FED938BD0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129356"/>
              </p:ext>
            </p:extLst>
          </p:nvPr>
        </p:nvGraphicFramePr>
        <p:xfrm>
          <a:off x="12676908" y="4857750"/>
          <a:ext cx="9697250" cy="5160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609461-5E1C-704F-B170-E4F749419439}"/>
              </a:ext>
            </a:extLst>
          </p:cNvPr>
          <p:cNvGrpSpPr/>
          <p:nvPr/>
        </p:nvGrpSpPr>
        <p:grpSpPr>
          <a:xfrm>
            <a:off x="2013015" y="10462184"/>
            <a:ext cx="9697250" cy="1803637"/>
            <a:chOff x="2013015" y="10062134"/>
            <a:chExt cx="9697250" cy="180363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8B65ED-5986-524A-B31A-523D7B365FDE}"/>
                </a:ext>
              </a:extLst>
            </p:cNvPr>
            <p:cNvSpPr/>
            <p:nvPr/>
          </p:nvSpPr>
          <p:spPr>
            <a:xfrm>
              <a:off x="2013015" y="10062134"/>
              <a:ext cx="9697250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A62E1E-751F-1C41-BF21-8292C260A2F1}"/>
                </a:ext>
              </a:extLst>
            </p:cNvPr>
            <p:cNvGrpSpPr/>
            <p:nvPr/>
          </p:nvGrpSpPr>
          <p:grpSpPr>
            <a:xfrm>
              <a:off x="2798513" y="10456120"/>
              <a:ext cx="8126253" cy="1015663"/>
              <a:chOff x="12643690" y="11050430"/>
              <a:chExt cx="8126253" cy="1015663"/>
            </a:xfrm>
          </p:grpSpPr>
          <p:sp>
            <p:nvSpPr>
              <p:cNvPr id="42" name="TextBox 60">
                <a:extLst>
                  <a:ext uri="{FF2B5EF4-FFF2-40B4-BE49-F238E27FC236}">
                    <a16:creationId xmlns:a16="http://schemas.microsoft.com/office/drawing/2014/main" id="{7F8341B7-F781-0A49-A56E-991E0775B2C0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+2,725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C4939B-EC0E-E545-9CFA-431AD4A6013A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12092-ECAD-4140-A737-10FF31123046}"/>
              </a:ext>
            </a:extLst>
          </p:cNvPr>
          <p:cNvGrpSpPr/>
          <p:nvPr/>
        </p:nvGrpSpPr>
        <p:grpSpPr>
          <a:xfrm>
            <a:off x="12676908" y="10462184"/>
            <a:ext cx="9697250" cy="1803637"/>
            <a:chOff x="2013015" y="10062134"/>
            <a:chExt cx="9697250" cy="180363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75A0A7-0E85-7A40-9984-9AEC421009C0}"/>
                </a:ext>
              </a:extLst>
            </p:cNvPr>
            <p:cNvSpPr/>
            <p:nvPr/>
          </p:nvSpPr>
          <p:spPr>
            <a:xfrm>
              <a:off x="2013015" y="10062134"/>
              <a:ext cx="9697250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789F43-0A6F-BD49-AFC8-FFD3519E914C}"/>
                </a:ext>
              </a:extLst>
            </p:cNvPr>
            <p:cNvGrpSpPr/>
            <p:nvPr/>
          </p:nvGrpSpPr>
          <p:grpSpPr>
            <a:xfrm>
              <a:off x="2798513" y="10456120"/>
              <a:ext cx="8126253" cy="1015663"/>
              <a:chOff x="12643690" y="11050430"/>
              <a:chExt cx="8126253" cy="1015663"/>
            </a:xfrm>
          </p:grpSpPr>
          <p:sp>
            <p:nvSpPr>
              <p:cNvPr id="49" name="TextBox 60">
                <a:extLst>
                  <a:ext uri="{FF2B5EF4-FFF2-40B4-BE49-F238E27FC236}">
                    <a16:creationId xmlns:a16="http://schemas.microsoft.com/office/drawing/2014/main" id="{640979D4-F869-DA4E-B4AA-F80D8AFF74CC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+3,478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D24EF4-4EA9-7644-B728-165F75790B52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D5D8152-DF23-EF4A-98C4-C7F9E092EFC5}"/>
              </a:ext>
            </a:extLst>
          </p:cNvPr>
          <p:cNvSpPr txBox="1"/>
          <p:nvPr/>
        </p:nvSpPr>
        <p:spPr>
          <a:xfrm>
            <a:off x="3319901" y="3872865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 2019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B1368B-B96F-9941-99E4-DD0281201869}"/>
              </a:ext>
            </a:extLst>
          </p:cNvPr>
          <p:cNvSpPr txBox="1"/>
          <p:nvPr/>
        </p:nvSpPr>
        <p:spPr>
          <a:xfrm>
            <a:off x="13983798" y="3872865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 2020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DBB5BA-37C5-A045-A0EF-1239A2FCFC4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0B8309B2-4661-C744-ADB3-07C6D749260B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CD17C284-D5C5-2544-8782-99FE3BD8B8D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2" name="Rectangle 45">
              <a:extLst>
                <a:ext uri="{FF2B5EF4-FFF2-40B4-BE49-F238E27FC236}">
                  <a16:creationId xmlns:a16="http://schemas.microsoft.com/office/drawing/2014/main" id="{3F9E22E4-5FEF-4D4F-A2C0-3B2F71DDD3A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30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AE568B3-703B-BF46-AC97-CD4264675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716481"/>
              </p:ext>
            </p:extLst>
          </p:nvPr>
        </p:nvGraphicFramePr>
        <p:xfrm>
          <a:off x="1615623" y="4036585"/>
          <a:ext cx="21146406" cy="5951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351">
            <a:extLst>
              <a:ext uri="{FF2B5EF4-FFF2-40B4-BE49-F238E27FC236}">
                <a16:creationId xmlns:a16="http://schemas.microsoft.com/office/drawing/2014/main" id="{B7DBCCFB-0DE3-9846-9403-6622ACA73F24}"/>
              </a:ext>
            </a:extLst>
          </p:cNvPr>
          <p:cNvSpPr txBox="1"/>
          <p:nvPr/>
        </p:nvSpPr>
        <p:spPr>
          <a:xfrm>
            <a:off x="1713594" y="10730898"/>
            <a:ext cx="8508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89CF7-48E7-3949-B9AF-A69C81C8E317}"/>
              </a:ext>
            </a:extLst>
          </p:cNvPr>
          <p:cNvSpPr txBox="1"/>
          <p:nvPr/>
        </p:nvSpPr>
        <p:spPr>
          <a:xfrm>
            <a:off x="10809513" y="10761675"/>
            <a:ext cx="5165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40EAA-B34A-A540-BC0C-29C8793EFCAF}"/>
              </a:ext>
            </a:extLst>
          </p:cNvPr>
          <p:cNvSpPr txBox="1"/>
          <p:nvPr/>
        </p:nvSpPr>
        <p:spPr>
          <a:xfrm>
            <a:off x="17596553" y="10761675"/>
            <a:ext cx="5165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00D6C8-7A7A-8342-B02A-8DC33E43EF9E}"/>
              </a:ext>
            </a:extLst>
          </p:cNvPr>
          <p:cNvGrpSpPr/>
          <p:nvPr/>
        </p:nvGrpSpPr>
        <p:grpSpPr>
          <a:xfrm flipH="1">
            <a:off x="13032004" y="4851646"/>
            <a:ext cx="3190443" cy="2036344"/>
            <a:chOff x="13370266" y="5551715"/>
            <a:chExt cx="3190443" cy="2036344"/>
          </a:xfrm>
          <a:solidFill>
            <a:schemeClr val="accent3"/>
          </a:solidFill>
        </p:grpSpPr>
        <p:sp>
          <p:nvSpPr>
            <p:cNvPr id="22" name="Rectangle: Rounded Corners 12">
              <a:extLst>
                <a:ext uri="{FF2B5EF4-FFF2-40B4-BE49-F238E27FC236}">
                  <a16:creationId xmlns:a16="http://schemas.microsoft.com/office/drawing/2014/main" id="{DF1EDDDE-A66F-C245-BA3E-9571BFE0D769}"/>
                </a:ext>
              </a:extLst>
            </p:cNvPr>
            <p:cNvSpPr/>
            <p:nvPr/>
          </p:nvSpPr>
          <p:spPr>
            <a:xfrm>
              <a:off x="13370266" y="5551715"/>
              <a:ext cx="3190443" cy="1377815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</a:rPr>
                <a:t>-$734 </a:t>
              </a: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84CD4FE0-5C05-C346-A84F-9F7D0185021F}"/>
                </a:ext>
              </a:extLst>
            </p:cNvPr>
            <p:cNvSpPr/>
            <p:nvPr/>
          </p:nvSpPr>
          <p:spPr>
            <a:xfrm rot="10800000">
              <a:off x="16069868" y="6899151"/>
              <a:ext cx="490837" cy="68890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0EAAF4-92E3-7C49-901D-568412A8AC3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3" name="CuadroTexto 350">
              <a:extLst>
                <a:ext uri="{FF2B5EF4-FFF2-40B4-BE49-F238E27FC236}">
                  <a16:creationId xmlns:a16="http://schemas.microsoft.com/office/drawing/2014/main" id="{DE8C961F-14AF-0A45-8916-41981CEED1B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5" name="CuadroTexto 351">
              <a:extLst>
                <a:ext uri="{FF2B5EF4-FFF2-40B4-BE49-F238E27FC236}">
                  <a16:creationId xmlns:a16="http://schemas.microsoft.com/office/drawing/2014/main" id="{DA2A5CDD-3A07-4040-9A58-7EFAAAF58A2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3076AE06-C020-5049-9C4C-B94BAF1B8BF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02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Placeholder 11">
            <a:extLst>
              <a:ext uri="{FF2B5EF4-FFF2-40B4-BE49-F238E27FC236}">
                <a16:creationId xmlns:a16="http://schemas.microsoft.com/office/drawing/2014/main" id="{9788D585-3266-CD4B-B464-A83B7A763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803399"/>
              </p:ext>
            </p:extLst>
          </p:nvPr>
        </p:nvGraphicFramePr>
        <p:xfrm>
          <a:off x="-226827" y="4457796"/>
          <a:ext cx="10677866" cy="7570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6721FFF6-0DB0-7949-9C07-C2C1D842CB29}"/>
              </a:ext>
            </a:extLst>
          </p:cNvPr>
          <p:cNvSpPr/>
          <p:nvPr/>
        </p:nvSpPr>
        <p:spPr>
          <a:xfrm>
            <a:off x="9971877" y="4908543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519DED-69F4-DE41-ADDA-B56CA202FB76}"/>
              </a:ext>
            </a:extLst>
          </p:cNvPr>
          <p:cNvSpPr/>
          <p:nvPr/>
        </p:nvSpPr>
        <p:spPr>
          <a:xfrm>
            <a:off x="9971877" y="7479505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9236B-CC0D-B944-9CA6-B663C18E081B}"/>
              </a:ext>
            </a:extLst>
          </p:cNvPr>
          <p:cNvSpPr txBox="1"/>
          <p:nvPr/>
        </p:nvSpPr>
        <p:spPr>
          <a:xfrm>
            <a:off x="11868146" y="5447829"/>
            <a:ext cx="4367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48C07-2877-BB4D-A37D-FEE7633CA591}"/>
              </a:ext>
            </a:extLst>
          </p:cNvPr>
          <p:cNvSpPr txBox="1"/>
          <p:nvPr/>
        </p:nvSpPr>
        <p:spPr>
          <a:xfrm>
            <a:off x="11868146" y="4801498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E084E5-2CB5-DF4D-9B92-AA5047D7A7C9}"/>
              </a:ext>
            </a:extLst>
          </p:cNvPr>
          <p:cNvSpPr txBox="1"/>
          <p:nvPr/>
        </p:nvSpPr>
        <p:spPr>
          <a:xfrm>
            <a:off x="11868146" y="8018791"/>
            <a:ext cx="4367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B602C-3CE2-3D42-9355-55D4AD3A6B85}"/>
              </a:ext>
            </a:extLst>
          </p:cNvPr>
          <p:cNvSpPr txBox="1"/>
          <p:nvPr/>
        </p:nvSpPr>
        <p:spPr>
          <a:xfrm>
            <a:off x="11868146" y="7372460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grpSp>
        <p:nvGrpSpPr>
          <p:cNvPr id="26" name="Gráfico 282">
            <a:extLst>
              <a:ext uri="{FF2B5EF4-FFF2-40B4-BE49-F238E27FC236}">
                <a16:creationId xmlns:a16="http://schemas.microsoft.com/office/drawing/2014/main" id="{8198B95C-A178-C641-81A5-47811B9F3887}"/>
              </a:ext>
            </a:extLst>
          </p:cNvPr>
          <p:cNvGrpSpPr/>
          <p:nvPr/>
        </p:nvGrpSpPr>
        <p:grpSpPr>
          <a:xfrm>
            <a:off x="10451803" y="7958299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27" name="Forma libre 285">
              <a:extLst>
                <a:ext uri="{FF2B5EF4-FFF2-40B4-BE49-F238E27FC236}">
                  <a16:creationId xmlns:a16="http://schemas.microsoft.com/office/drawing/2014/main" id="{03010876-27A7-9941-B6B3-D45E5FDE26B2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86">
              <a:extLst>
                <a:ext uri="{FF2B5EF4-FFF2-40B4-BE49-F238E27FC236}">
                  <a16:creationId xmlns:a16="http://schemas.microsoft.com/office/drawing/2014/main" id="{1CB2B8E7-154B-CB49-9F81-8583CFA88CA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9" name="Gráfico 229">
            <a:extLst>
              <a:ext uri="{FF2B5EF4-FFF2-40B4-BE49-F238E27FC236}">
                <a16:creationId xmlns:a16="http://schemas.microsoft.com/office/drawing/2014/main" id="{56722B71-5A23-174F-837E-62464265F5D3}"/>
              </a:ext>
            </a:extLst>
          </p:cNvPr>
          <p:cNvGrpSpPr/>
          <p:nvPr/>
        </p:nvGrpSpPr>
        <p:grpSpPr>
          <a:xfrm>
            <a:off x="10406651" y="5335154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30" name="Forma libre 427">
              <a:extLst>
                <a:ext uri="{FF2B5EF4-FFF2-40B4-BE49-F238E27FC236}">
                  <a16:creationId xmlns:a16="http://schemas.microsoft.com/office/drawing/2014/main" id="{F0BF6AC1-0544-0442-8B74-AC71B4A9BCAC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428">
              <a:extLst>
                <a:ext uri="{FF2B5EF4-FFF2-40B4-BE49-F238E27FC236}">
                  <a16:creationId xmlns:a16="http://schemas.microsoft.com/office/drawing/2014/main" id="{B505D6EA-358D-B246-94C9-019B860ED096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F5CD16-7F25-474C-BA60-B9CE84FDF45F}"/>
              </a:ext>
            </a:extLst>
          </p:cNvPr>
          <p:cNvGrpSpPr/>
          <p:nvPr/>
        </p:nvGrpSpPr>
        <p:grpSpPr>
          <a:xfrm>
            <a:off x="16745188" y="4801498"/>
            <a:ext cx="6263391" cy="1600438"/>
            <a:chOff x="10297319" y="11993426"/>
            <a:chExt cx="6263391" cy="16004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D32B99C-F987-B441-81B4-9B5910E5E363}"/>
                </a:ext>
              </a:extLst>
            </p:cNvPr>
            <p:cNvSpPr/>
            <p:nvPr/>
          </p:nvSpPr>
          <p:spPr>
            <a:xfrm>
              <a:off x="10297319" y="12100471"/>
              <a:ext cx="1386348" cy="13863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2FD3A8-C5E2-4545-9434-2A4E8AB734EE}"/>
                </a:ext>
              </a:extLst>
            </p:cNvPr>
            <p:cNvSpPr txBox="1"/>
            <p:nvPr/>
          </p:nvSpPr>
          <p:spPr>
            <a:xfrm>
              <a:off x="12193588" y="12639757"/>
              <a:ext cx="43671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3C32FA-CB58-7244-802F-BEFD82E0DF40}"/>
                </a:ext>
              </a:extLst>
            </p:cNvPr>
            <p:cNvSpPr txBox="1"/>
            <p:nvPr/>
          </p:nvSpPr>
          <p:spPr>
            <a:xfrm>
              <a:off x="12193588" y="1199342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sp>
          <p:nvSpPr>
            <p:cNvPr id="38" name="Gráfico 236">
              <a:extLst>
                <a:ext uri="{FF2B5EF4-FFF2-40B4-BE49-F238E27FC236}">
                  <a16:creationId xmlns:a16="http://schemas.microsoft.com/office/drawing/2014/main" id="{D9024E53-F993-114D-B236-466F480A20F5}"/>
                </a:ext>
              </a:extLst>
            </p:cNvPr>
            <p:cNvSpPr/>
            <p:nvPr/>
          </p:nvSpPr>
          <p:spPr>
            <a:xfrm>
              <a:off x="10753997" y="12543634"/>
              <a:ext cx="458354" cy="500021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611075D3-6E5F-2F47-A304-9B7041848922}"/>
              </a:ext>
            </a:extLst>
          </p:cNvPr>
          <p:cNvSpPr/>
          <p:nvPr/>
        </p:nvSpPr>
        <p:spPr>
          <a:xfrm>
            <a:off x="16745188" y="7479505"/>
            <a:ext cx="1386348" cy="1386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8EB727-3BE1-BD41-8E4F-C4AAB812F708}"/>
              </a:ext>
            </a:extLst>
          </p:cNvPr>
          <p:cNvSpPr txBox="1"/>
          <p:nvPr/>
        </p:nvSpPr>
        <p:spPr>
          <a:xfrm>
            <a:off x="18641457" y="8018791"/>
            <a:ext cx="4367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6FC409-B678-BD48-97F0-B5D1601660F9}"/>
              </a:ext>
            </a:extLst>
          </p:cNvPr>
          <p:cNvSpPr txBox="1"/>
          <p:nvPr/>
        </p:nvSpPr>
        <p:spPr>
          <a:xfrm>
            <a:off x="18641457" y="7372460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Customers</a:t>
            </a:r>
          </a:p>
        </p:txBody>
      </p:sp>
      <p:grpSp>
        <p:nvGrpSpPr>
          <p:cNvPr id="53" name="Gráfico 65">
            <a:extLst>
              <a:ext uri="{FF2B5EF4-FFF2-40B4-BE49-F238E27FC236}">
                <a16:creationId xmlns:a16="http://schemas.microsoft.com/office/drawing/2014/main" id="{FC0DA42F-002A-3B4B-8986-93F63DC8283D}"/>
              </a:ext>
            </a:extLst>
          </p:cNvPr>
          <p:cNvGrpSpPr/>
          <p:nvPr/>
        </p:nvGrpSpPr>
        <p:grpSpPr>
          <a:xfrm>
            <a:off x="17188659" y="7921843"/>
            <a:ext cx="484767" cy="484767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54" name="Forma libre 166">
              <a:extLst>
                <a:ext uri="{FF2B5EF4-FFF2-40B4-BE49-F238E27FC236}">
                  <a16:creationId xmlns:a16="http://schemas.microsoft.com/office/drawing/2014/main" id="{5F02B776-318F-014F-8D8F-A420B9080F9E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167">
              <a:extLst>
                <a:ext uri="{FF2B5EF4-FFF2-40B4-BE49-F238E27FC236}">
                  <a16:creationId xmlns:a16="http://schemas.microsoft.com/office/drawing/2014/main" id="{6A598C6B-DFA9-1941-9624-C16696B46EBE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68">
              <a:extLst>
                <a:ext uri="{FF2B5EF4-FFF2-40B4-BE49-F238E27FC236}">
                  <a16:creationId xmlns:a16="http://schemas.microsoft.com/office/drawing/2014/main" id="{E8EFCDDF-8389-5949-8416-86888F1BEA90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69">
              <a:extLst>
                <a:ext uri="{FF2B5EF4-FFF2-40B4-BE49-F238E27FC236}">
                  <a16:creationId xmlns:a16="http://schemas.microsoft.com/office/drawing/2014/main" id="{C321DD1B-BEB1-1B48-A79B-DFE62A5A5D18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A584EAEF-2BAB-0543-9EEE-9E03E9339F60}"/>
              </a:ext>
            </a:extLst>
          </p:cNvPr>
          <p:cNvSpPr txBox="1"/>
          <p:nvPr/>
        </p:nvSpPr>
        <p:spPr>
          <a:xfrm>
            <a:off x="9971877" y="10723558"/>
            <a:ext cx="1303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72F43D-AFB7-1F48-B784-DFEB8687CB4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8146661A-2422-6D45-9E86-7E584363632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BEC24D85-8F5B-5545-96E9-AEA19A63A5B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A30EAE78-1C92-2447-9670-1AF4748E8DBB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33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3B4DB41-29E9-004E-ABB4-04EFE61EC93A}"/>
              </a:ext>
            </a:extLst>
          </p:cNvPr>
          <p:cNvGrpSpPr/>
          <p:nvPr/>
        </p:nvGrpSpPr>
        <p:grpSpPr>
          <a:xfrm>
            <a:off x="1594685" y="3965544"/>
            <a:ext cx="11624705" cy="6083744"/>
            <a:chOff x="3843494" y="3719583"/>
            <a:chExt cx="16665603" cy="8244191"/>
          </a:xfrm>
          <a:solidFill>
            <a:schemeClr val="bg1">
              <a:lumMod val="95000"/>
            </a:schemeClr>
          </a:solidFill>
        </p:grpSpPr>
        <p:sp>
          <p:nvSpPr>
            <p:cNvPr id="66" name="Freeform 781">
              <a:extLst>
                <a:ext uri="{FF2B5EF4-FFF2-40B4-BE49-F238E27FC236}">
                  <a16:creationId xmlns:a16="http://schemas.microsoft.com/office/drawing/2014/main" id="{33BF3217-9E57-134C-8CF6-4241718D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03">
              <a:extLst>
                <a:ext uri="{FF2B5EF4-FFF2-40B4-BE49-F238E27FC236}">
                  <a16:creationId xmlns:a16="http://schemas.microsoft.com/office/drawing/2014/main" id="{B0ADB3E3-61F3-AF4A-B09D-754EF2333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04">
              <a:extLst>
                <a:ext uri="{FF2B5EF4-FFF2-40B4-BE49-F238E27FC236}">
                  <a16:creationId xmlns:a16="http://schemas.microsoft.com/office/drawing/2014/main" id="{83A783D8-B165-FC4A-A22A-55410B43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05">
              <a:extLst>
                <a:ext uri="{FF2B5EF4-FFF2-40B4-BE49-F238E27FC236}">
                  <a16:creationId xmlns:a16="http://schemas.microsoft.com/office/drawing/2014/main" id="{F9538598-ADC4-B54F-9BBA-536F7845E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06">
              <a:extLst>
                <a:ext uri="{FF2B5EF4-FFF2-40B4-BE49-F238E27FC236}">
                  <a16:creationId xmlns:a16="http://schemas.microsoft.com/office/drawing/2014/main" id="{3A8E00F7-6930-6846-B2B3-3A7A0746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07">
              <a:extLst>
                <a:ext uri="{FF2B5EF4-FFF2-40B4-BE49-F238E27FC236}">
                  <a16:creationId xmlns:a16="http://schemas.microsoft.com/office/drawing/2014/main" id="{5D4026C5-1D4E-6F49-92F2-334804EB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08">
              <a:extLst>
                <a:ext uri="{FF2B5EF4-FFF2-40B4-BE49-F238E27FC236}">
                  <a16:creationId xmlns:a16="http://schemas.microsoft.com/office/drawing/2014/main" id="{061422CF-D682-4345-B267-90DF99970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09">
              <a:extLst>
                <a:ext uri="{FF2B5EF4-FFF2-40B4-BE49-F238E27FC236}">
                  <a16:creationId xmlns:a16="http://schemas.microsoft.com/office/drawing/2014/main" id="{95F3D7C4-B2A8-F14B-8ECB-FBE8EB6B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10">
              <a:extLst>
                <a:ext uri="{FF2B5EF4-FFF2-40B4-BE49-F238E27FC236}">
                  <a16:creationId xmlns:a16="http://schemas.microsoft.com/office/drawing/2014/main" id="{DB4AAA21-312A-D245-AAAD-0240B097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11">
              <a:extLst>
                <a:ext uri="{FF2B5EF4-FFF2-40B4-BE49-F238E27FC236}">
                  <a16:creationId xmlns:a16="http://schemas.microsoft.com/office/drawing/2014/main" id="{EB1A7FD8-FC14-8546-9E10-BABE4FC54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12">
              <a:extLst>
                <a:ext uri="{FF2B5EF4-FFF2-40B4-BE49-F238E27FC236}">
                  <a16:creationId xmlns:a16="http://schemas.microsoft.com/office/drawing/2014/main" id="{12C1D96A-FCA4-764A-88F7-8C0240102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13">
              <a:extLst>
                <a:ext uri="{FF2B5EF4-FFF2-40B4-BE49-F238E27FC236}">
                  <a16:creationId xmlns:a16="http://schemas.microsoft.com/office/drawing/2014/main" id="{8A7C589A-C91A-2145-9A1B-6CA9FDFE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14">
              <a:extLst>
                <a:ext uri="{FF2B5EF4-FFF2-40B4-BE49-F238E27FC236}">
                  <a16:creationId xmlns:a16="http://schemas.microsoft.com/office/drawing/2014/main" id="{302D6352-B49D-D145-AA95-488097934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15">
              <a:extLst>
                <a:ext uri="{FF2B5EF4-FFF2-40B4-BE49-F238E27FC236}">
                  <a16:creationId xmlns:a16="http://schemas.microsoft.com/office/drawing/2014/main" id="{CC212710-3B73-8749-97C4-4725B294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16">
              <a:extLst>
                <a:ext uri="{FF2B5EF4-FFF2-40B4-BE49-F238E27FC236}">
                  <a16:creationId xmlns:a16="http://schemas.microsoft.com/office/drawing/2014/main" id="{E866D2E7-3228-194D-B59C-3AEB0539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17">
              <a:extLst>
                <a:ext uri="{FF2B5EF4-FFF2-40B4-BE49-F238E27FC236}">
                  <a16:creationId xmlns:a16="http://schemas.microsoft.com/office/drawing/2014/main" id="{155B6CCE-9561-6447-8772-44D99A2A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18">
              <a:extLst>
                <a:ext uri="{FF2B5EF4-FFF2-40B4-BE49-F238E27FC236}">
                  <a16:creationId xmlns:a16="http://schemas.microsoft.com/office/drawing/2014/main" id="{5CB6E0FE-7054-9344-82B6-0BAE5BD61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19">
              <a:extLst>
                <a:ext uri="{FF2B5EF4-FFF2-40B4-BE49-F238E27FC236}">
                  <a16:creationId xmlns:a16="http://schemas.microsoft.com/office/drawing/2014/main" id="{6B30EF6C-D81E-5D4D-96F1-EEAEFA4E9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20">
              <a:extLst>
                <a:ext uri="{FF2B5EF4-FFF2-40B4-BE49-F238E27FC236}">
                  <a16:creationId xmlns:a16="http://schemas.microsoft.com/office/drawing/2014/main" id="{8B54260B-0325-F74F-B372-92027C979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21">
              <a:extLst>
                <a:ext uri="{FF2B5EF4-FFF2-40B4-BE49-F238E27FC236}">
                  <a16:creationId xmlns:a16="http://schemas.microsoft.com/office/drawing/2014/main" id="{E1F19560-BA66-FA44-A366-4312181FC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22">
              <a:extLst>
                <a:ext uri="{FF2B5EF4-FFF2-40B4-BE49-F238E27FC236}">
                  <a16:creationId xmlns:a16="http://schemas.microsoft.com/office/drawing/2014/main" id="{E4C8114B-D5AD-584E-AB48-EC28EFA2A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23">
              <a:extLst>
                <a:ext uri="{FF2B5EF4-FFF2-40B4-BE49-F238E27FC236}">
                  <a16:creationId xmlns:a16="http://schemas.microsoft.com/office/drawing/2014/main" id="{2D2DCFE4-439F-084C-A71E-3F9BC02A3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24">
              <a:extLst>
                <a:ext uri="{FF2B5EF4-FFF2-40B4-BE49-F238E27FC236}">
                  <a16:creationId xmlns:a16="http://schemas.microsoft.com/office/drawing/2014/main" id="{BDFFF384-EC28-504F-A57D-FF4DC2FCD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25">
              <a:extLst>
                <a:ext uri="{FF2B5EF4-FFF2-40B4-BE49-F238E27FC236}">
                  <a16:creationId xmlns:a16="http://schemas.microsoft.com/office/drawing/2014/main" id="{3DC36430-966E-A045-8206-78385C4DD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26">
              <a:extLst>
                <a:ext uri="{FF2B5EF4-FFF2-40B4-BE49-F238E27FC236}">
                  <a16:creationId xmlns:a16="http://schemas.microsoft.com/office/drawing/2014/main" id="{810FF76C-5892-904F-BAE1-2D7423EB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27">
              <a:extLst>
                <a:ext uri="{FF2B5EF4-FFF2-40B4-BE49-F238E27FC236}">
                  <a16:creationId xmlns:a16="http://schemas.microsoft.com/office/drawing/2014/main" id="{E57CD486-95D5-E34A-B2D1-EAF10A974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28">
              <a:extLst>
                <a:ext uri="{FF2B5EF4-FFF2-40B4-BE49-F238E27FC236}">
                  <a16:creationId xmlns:a16="http://schemas.microsoft.com/office/drawing/2014/main" id="{E7F04527-5393-E142-8786-A8F377E2D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29">
              <a:extLst>
                <a:ext uri="{FF2B5EF4-FFF2-40B4-BE49-F238E27FC236}">
                  <a16:creationId xmlns:a16="http://schemas.microsoft.com/office/drawing/2014/main" id="{A758BBFD-A28F-CB4C-A4EA-13ECBB9E5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36E83D4-5609-C24E-B4B4-C55FA289B8E1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61" name="Freeform 430">
                <a:extLst>
                  <a:ext uri="{FF2B5EF4-FFF2-40B4-BE49-F238E27FC236}">
                    <a16:creationId xmlns:a16="http://schemas.microsoft.com/office/drawing/2014/main" id="{AD109196-6FF1-4D46-88B4-5911676DE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431">
                <a:extLst>
                  <a:ext uri="{FF2B5EF4-FFF2-40B4-BE49-F238E27FC236}">
                    <a16:creationId xmlns:a16="http://schemas.microsoft.com/office/drawing/2014/main" id="{886E883A-7774-DA4B-BBBF-DFE749A93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95" name="Freeform 432">
              <a:extLst>
                <a:ext uri="{FF2B5EF4-FFF2-40B4-BE49-F238E27FC236}">
                  <a16:creationId xmlns:a16="http://schemas.microsoft.com/office/drawing/2014/main" id="{DBA24D70-28C5-E248-9B98-01F76D438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33">
              <a:extLst>
                <a:ext uri="{FF2B5EF4-FFF2-40B4-BE49-F238E27FC236}">
                  <a16:creationId xmlns:a16="http://schemas.microsoft.com/office/drawing/2014/main" id="{8ADB8CBD-758B-F24C-8531-BA8324480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34">
              <a:extLst>
                <a:ext uri="{FF2B5EF4-FFF2-40B4-BE49-F238E27FC236}">
                  <a16:creationId xmlns:a16="http://schemas.microsoft.com/office/drawing/2014/main" id="{4926DE86-C0B9-ED4B-80C1-A49DC050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35">
              <a:extLst>
                <a:ext uri="{FF2B5EF4-FFF2-40B4-BE49-F238E27FC236}">
                  <a16:creationId xmlns:a16="http://schemas.microsoft.com/office/drawing/2014/main" id="{BD4BB475-B52B-4C47-ABBD-53EF478E4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36">
              <a:extLst>
                <a:ext uri="{FF2B5EF4-FFF2-40B4-BE49-F238E27FC236}">
                  <a16:creationId xmlns:a16="http://schemas.microsoft.com/office/drawing/2014/main" id="{B7EBC0B1-C39F-D14E-B71D-674749E0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37">
              <a:extLst>
                <a:ext uri="{FF2B5EF4-FFF2-40B4-BE49-F238E27FC236}">
                  <a16:creationId xmlns:a16="http://schemas.microsoft.com/office/drawing/2014/main" id="{AAC1CD3D-B193-D94F-8132-8589CE585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38">
              <a:extLst>
                <a:ext uri="{FF2B5EF4-FFF2-40B4-BE49-F238E27FC236}">
                  <a16:creationId xmlns:a16="http://schemas.microsoft.com/office/drawing/2014/main" id="{C613CC3E-3AE1-6F4B-A56F-619FF3E5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39">
              <a:extLst>
                <a:ext uri="{FF2B5EF4-FFF2-40B4-BE49-F238E27FC236}">
                  <a16:creationId xmlns:a16="http://schemas.microsoft.com/office/drawing/2014/main" id="{60DA17F9-9066-B946-BF37-CF6A4F139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40">
              <a:extLst>
                <a:ext uri="{FF2B5EF4-FFF2-40B4-BE49-F238E27FC236}">
                  <a16:creationId xmlns:a16="http://schemas.microsoft.com/office/drawing/2014/main" id="{F3BEBA3D-CDAC-D94B-9699-FDCDAEC6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41">
              <a:extLst>
                <a:ext uri="{FF2B5EF4-FFF2-40B4-BE49-F238E27FC236}">
                  <a16:creationId xmlns:a16="http://schemas.microsoft.com/office/drawing/2014/main" id="{29D262FD-83CA-6A47-BEAC-5DD8D6744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42">
              <a:extLst>
                <a:ext uri="{FF2B5EF4-FFF2-40B4-BE49-F238E27FC236}">
                  <a16:creationId xmlns:a16="http://schemas.microsoft.com/office/drawing/2014/main" id="{0DBEEB51-9A05-384F-BC38-BBE1ACF14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43">
              <a:extLst>
                <a:ext uri="{FF2B5EF4-FFF2-40B4-BE49-F238E27FC236}">
                  <a16:creationId xmlns:a16="http://schemas.microsoft.com/office/drawing/2014/main" id="{1B7940E7-D4A0-B848-A618-C195FD0CE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44">
              <a:extLst>
                <a:ext uri="{FF2B5EF4-FFF2-40B4-BE49-F238E27FC236}">
                  <a16:creationId xmlns:a16="http://schemas.microsoft.com/office/drawing/2014/main" id="{9AAA42A4-CFA2-FC41-8B2C-0CDFB6FC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45">
              <a:extLst>
                <a:ext uri="{FF2B5EF4-FFF2-40B4-BE49-F238E27FC236}">
                  <a16:creationId xmlns:a16="http://schemas.microsoft.com/office/drawing/2014/main" id="{8A39F59A-6748-AF42-9600-AA453FAA3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46">
              <a:extLst>
                <a:ext uri="{FF2B5EF4-FFF2-40B4-BE49-F238E27FC236}">
                  <a16:creationId xmlns:a16="http://schemas.microsoft.com/office/drawing/2014/main" id="{57F544A0-89BC-9742-B265-6650594A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47">
              <a:extLst>
                <a:ext uri="{FF2B5EF4-FFF2-40B4-BE49-F238E27FC236}">
                  <a16:creationId xmlns:a16="http://schemas.microsoft.com/office/drawing/2014/main" id="{E0FE305C-E48B-1744-B52F-96DF2A51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48">
              <a:extLst>
                <a:ext uri="{FF2B5EF4-FFF2-40B4-BE49-F238E27FC236}">
                  <a16:creationId xmlns:a16="http://schemas.microsoft.com/office/drawing/2014/main" id="{902DDE54-ED3F-FA4A-ABA6-EA33E7FF6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49">
              <a:extLst>
                <a:ext uri="{FF2B5EF4-FFF2-40B4-BE49-F238E27FC236}">
                  <a16:creationId xmlns:a16="http://schemas.microsoft.com/office/drawing/2014/main" id="{DB67E972-4DC0-564B-BB3E-2BA2438DC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50">
              <a:extLst>
                <a:ext uri="{FF2B5EF4-FFF2-40B4-BE49-F238E27FC236}">
                  <a16:creationId xmlns:a16="http://schemas.microsoft.com/office/drawing/2014/main" id="{F640CD51-5E6A-CE46-9C46-B2405D092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51">
              <a:extLst>
                <a:ext uri="{FF2B5EF4-FFF2-40B4-BE49-F238E27FC236}">
                  <a16:creationId xmlns:a16="http://schemas.microsoft.com/office/drawing/2014/main" id="{4AD2A219-2171-5F45-A148-579879FA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52">
              <a:extLst>
                <a:ext uri="{FF2B5EF4-FFF2-40B4-BE49-F238E27FC236}">
                  <a16:creationId xmlns:a16="http://schemas.microsoft.com/office/drawing/2014/main" id="{DD7F1601-E81F-7640-85B8-DD45C9F4A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53">
              <a:extLst>
                <a:ext uri="{FF2B5EF4-FFF2-40B4-BE49-F238E27FC236}">
                  <a16:creationId xmlns:a16="http://schemas.microsoft.com/office/drawing/2014/main" id="{EF727909-616A-3B46-A7E2-838BE16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54">
              <a:extLst>
                <a:ext uri="{FF2B5EF4-FFF2-40B4-BE49-F238E27FC236}">
                  <a16:creationId xmlns:a16="http://schemas.microsoft.com/office/drawing/2014/main" id="{9481EF69-95D5-AC41-89DA-74BC25929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55">
              <a:extLst>
                <a:ext uri="{FF2B5EF4-FFF2-40B4-BE49-F238E27FC236}">
                  <a16:creationId xmlns:a16="http://schemas.microsoft.com/office/drawing/2014/main" id="{20AAAF94-C9D5-644E-9F73-2D12FF90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56">
              <a:extLst>
                <a:ext uri="{FF2B5EF4-FFF2-40B4-BE49-F238E27FC236}">
                  <a16:creationId xmlns:a16="http://schemas.microsoft.com/office/drawing/2014/main" id="{5307017C-FA44-384F-9606-9D3695A1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57">
              <a:extLst>
                <a:ext uri="{FF2B5EF4-FFF2-40B4-BE49-F238E27FC236}">
                  <a16:creationId xmlns:a16="http://schemas.microsoft.com/office/drawing/2014/main" id="{AEDCA80E-9758-3147-B59A-06E1DABCC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58">
              <a:extLst>
                <a:ext uri="{FF2B5EF4-FFF2-40B4-BE49-F238E27FC236}">
                  <a16:creationId xmlns:a16="http://schemas.microsoft.com/office/drawing/2014/main" id="{2F5821A8-D995-D147-B2AD-D68E7C929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59">
              <a:extLst>
                <a:ext uri="{FF2B5EF4-FFF2-40B4-BE49-F238E27FC236}">
                  <a16:creationId xmlns:a16="http://schemas.microsoft.com/office/drawing/2014/main" id="{C8CBFFFD-0A43-5C49-92D1-6382C4B6F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60">
              <a:extLst>
                <a:ext uri="{FF2B5EF4-FFF2-40B4-BE49-F238E27FC236}">
                  <a16:creationId xmlns:a16="http://schemas.microsoft.com/office/drawing/2014/main" id="{E6771C90-C3E1-DD4C-8246-BF35895FC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61">
              <a:extLst>
                <a:ext uri="{FF2B5EF4-FFF2-40B4-BE49-F238E27FC236}">
                  <a16:creationId xmlns:a16="http://schemas.microsoft.com/office/drawing/2014/main" id="{486AE6D0-6611-1A48-BDC6-6A2A876B5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62">
              <a:extLst>
                <a:ext uri="{FF2B5EF4-FFF2-40B4-BE49-F238E27FC236}">
                  <a16:creationId xmlns:a16="http://schemas.microsoft.com/office/drawing/2014/main" id="{D1C4DD6F-E2D8-254A-AAC6-184144233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63">
              <a:extLst>
                <a:ext uri="{FF2B5EF4-FFF2-40B4-BE49-F238E27FC236}">
                  <a16:creationId xmlns:a16="http://schemas.microsoft.com/office/drawing/2014/main" id="{8004485B-4228-9B4C-B84B-AEC42A258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64">
              <a:extLst>
                <a:ext uri="{FF2B5EF4-FFF2-40B4-BE49-F238E27FC236}">
                  <a16:creationId xmlns:a16="http://schemas.microsoft.com/office/drawing/2014/main" id="{D63DAA63-50BF-6A4D-9467-BE107E12A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65">
              <a:extLst>
                <a:ext uri="{FF2B5EF4-FFF2-40B4-BE49-F238E27FC236}">
                  <a16:creationId xmlns:a16="http://schemas.microsoft.com/office/drawing/2014/main" id="{C8FAECA8-2150-EB41-8787-2381C811A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66">
              <a:extLst>
                <a:ext uri="{FF2B5EF4-FFF2-40B4-BE49-F238E27FC236}">
                  <a16:creationId xmlns:a16="http://schemas.microsoft.com/office/drawing/2014/main" id="{32505389-C42E-A94C-BC02-C2F4616F7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67">
              <a:extLst>
                <a:ext uri="{FF2B5EF4-FFF2-40B4-BE49-F238E27FC236}">
                  <a16:creationId xmlns:a16="http://schemas.microsoft.com/office/drawing/2014/main" id="{E52CCE29-7114-784F-8BE8-20607C6BD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68">
              <a:extLst>
                <a:ext uri="{FF2B5EF4-FFF2-40B4-BE49-F238E27FC236}">
                  <a16:creationId xmlns:a16="http://schemas.microsoft.com/office/drawing/2014/main" id="{B7FB98B4-2B38-C442-AE0F-6A2197C4D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69">
              <a:extLst>
                <a:ext uri="{FF2B5EF4-FFF2-40B4-BE49-F238E27FC236}">
                  <a16:creationId xmlns:a16="http://schemas.microsoft.com/office/drawing/2014/main" id="{E7715D91-A893-BD4C-B1CB-014221231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70">
              <a:extLst>
                <a:ext uri="{FF2B5EF4-FFF2-40B4-BE49-F238E27FC236}">
                  <a16:creationId xmlns:a16="http://schemas.microsoft.com/office/drawing/2014/main" id="{A6A8817B-C0BF-E646-97F1-DC9E0C014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71">
              <a:extLst>
                <a:ext uri="{FF2B5EF4-FFF2-40B4-BE49-F238E27FC236}">
                  <a16:creationId xmlns:a16="http://schemas.microsoft.com/office/drawing/2014/main" id="{5917C38E-A44D-AC45-8E77-E5F4BA3BC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72">
              <a:extLst>
                <a:ext uri="{FF2B5EF4-FFF2-40B4-BE49-F238E27FC236}">
                  <a16:creationId xmlns:a16="http://schemas.microsoft.com/office/drawing/2014/main" id="{B7CCBD1A-8337-B249-947B-F88F4F339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73">
              <a:extLst>
                <a:ext uri="{FF2B5EF4-FFF2-40B4-BE49-F238E27FC236}">
                  <a16:creationId xmlns:a16="http://schemas.microsoft.com/office/drawing/2014/main" id="{6CACE05E-146B-3E4F-89FA-CE76C718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74">
              <a:extLst>
                <a:ext uri="{FF2B5EF4-FFF2-40B4-BE49-F238E27FC236}">
                  <a16:creationId xmlns:a16="http://schemas.microsoft.com/office/drawing/2014/main" id="{BA8CEC2B-167E-054B-AF88-D1A765F6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75">
              <a:extLst>
                <a:ext uri="{FF2B5EF4-FFF2-40B4-BE49-F238E27FC236}">
                  <a16:creationId xmlns:a16="http://schemas.microsoft.com/office/drawing/2014/main" id="{4AECF043-C647-A049-8FD3-751029D22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76">
              <a:extLst>
                <a:ext uri="{FF2B5EF4-FFF2-40B4-BE49-F238E27FC236}">
                  <a16:creationId xmlns:a16="http://schemas.microsoft.com/office/drawing/2014/main" id="{0605A271-55FE-2945-993C-35BD0D88F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77">
              <a:extLst>
                <a:ext uri="{FF2B5EF4-FFF2-40B4-BE49-F238E27FC236}">
                  <a16:creationId xmlns:a16="http://schemas.microsoft.com/office/drawing/2014/main" id="{0918396E-2383-7C42-A020-0FF35C74C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78">
              <a:extLst>
                <a:ext uri="{FF2B5EF4-FFF2-40B4-BE49-F238E27FC236}">
                  <a16:creationId xmlns:a16="http://schemas.microsoft.com/office/drawing/2014/main" id="{65625D06-F06C-104F-955C-B79157057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79">
              <a:extLst>
                <a:ext uri="{FF2B5EF4-FFF2-40B4-BE49-F238E27FC236}">
                  <a16:creationId xmlns:a16="http://schemas.microsoft.com/office/drawing/2014/main" id="{1ED511B3-9E78-694D-8EE9-2FBCC4F2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80">
              <a:extLst>
                <a:ext uri="{FF2B5EF4-FFF2-40B4-BE49-F238E27FC236}">
                  <a16:creationId xmlns:a16="http://schemas.microsoft.com/office/drawing/2014/main" id="{8A069042-AEC8-3348-BD49-F7B930791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81">
              <a:extLst>
                <a:ext uri="{FF2B5EF4-FFF2-40B4-BE49-F238E27FC236}">
                  <a16:creationId xmlns:a16="http://schemas.microsoft.com/office/drawing/2014/main" id="{F05DEF73-7051-644F-BB70-C9C71DDA0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82">
              <a:extLst>
                <a:ext uri="{FF2B5EF4-FFF2-40B4-BE49-F238E27FC236}">
                  <a16:creationId xmlns:a16="http://schemas.microsoft.com/office/drawing/2014/main" id="{2A9AF2A7-7045-0C41-8B27-FE02F49E6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83">
              <a:extLst>
                <a:ext uri="{FF2B5EF4-FFF2-40B4-BE49-F238E27FC236}">
                  <a16:creationId xmlns:a16="http://schemas.microsoft.com/office/drawing/2014/main" id="{36A43BF0-CF01-2144-A5A3-363F75AB2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84">
              <a:extLst>
                <a:ext uri="{FF2B5EF4-FFF2-40B4-BE49-F238E27FC236}">
                  <a16:creationId xmlns:a16="http://schemas.microsoft.com/office/drawing/2014/main" id="{CB8A7522-5361-8B4A-8740-E816A8D28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85">
              <a:extLst>
                <a:ext uri="{FF2B5EF4-FFF2-40B4-BE49-F238E27FC236}">
                  <a16:creationId xmlns:a16="http://schemas.microsoft.com/office/drawing/2014/main" id="{7769C451-A97D-5440-B8DD-8DCE7D26D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86">
              <a:extLst>
                <a:ext uri="{FF2B5EF4-FFF2-40B4-BE49-F238E27FC236}">
                  <a16:creationId xmlns:a16="http://schemas.microsoft.com/office/drawing/2014/main" id="{8FD25C27-BCEC-9E4A-BE40-48ABAA4B1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87">
              <a:extLst>
                <a:ext uri="{FF2B5EF4-FFF2-40B4-BE49-F238E27FC236}">
                  <a16:creationId xmlns:a16="http://schemas.microsoft.com/office/drawing/2014/main" id="{60B98895-B7CD-6742-B6C2-3AD7DD052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88">
              <a:extLst>
                <a:ext uri="{FF2B5EF4-FFF2-40B4-BE49-F238E27FC236}">
                  <a16:creationId xmlns:a16="http://schemas.microsoft.com/office/drawing/2014/main" id="{65A13D47-5369-8F44-A704-86E01E896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89">
              <a:extLst>
                <a:ext uri="{FF2B5EF4-FFF2-40B4-BE49-F238E27FC236}">
                  <a16:creationId xmlns:a16="http://schemas.microsoft.com/office/drawing/2014/main" id="{182C724E-94F9-B74C-B443-00097718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90">
              <a:extLst>
                <a:ext uri="{FF2B5EF4-FFF2-40B4-BE49-F238E27FC236}">
                  <a16:creationId xmlns:a16="http://schemas.microsoft.com/office/drawing/2014/main" id="{751FF1FE-5081-6B44-993D-CD0E9A29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91">
              <a:extLst>
                <a:ext uri="{FF2B5EF4-FFF2-40B4-BE49-F238E27FC236}">
                  <a16:creationId xmlns:a16="http://schemas.microsoft.com/office/drawing/2014/main" id="{70066E75-E735-5D4F-87B8-6E6A4D3AE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92">
              <a:extLst>
                <a:ext uri="{FF2B5EF4-FFF2-40B4-BE49-F238E27FC236}">
                  <a16:creationId xmlns:a16="http://schemas.microsoft.com/office/drawing/2014/main" id="{DA51CF5E-E69A-B44B-83F1-FB35925B8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93">
              <a:extLst>
                <a:ext uri="{FF2B5EF4-FFF2-40B4-BE49-F238E27FC236}">
                  <a16:creationId xmlns:a16="http://schemas.microsoft.com/office/drawing/2014/main" id="{83BD8632-A6D5-F241-A02E-B82F0418C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94">
              <a:extLst>
                <a:ext uri="{FF2B5EF4-FFF2-40B4-BE49-F238E27FC236}">
                  <a16:creationId xmlns:a16="http://schemas.microsoft.com/office/drawing/2014/main" id="{5F44D96D-7156-684E-8B10-CD6B791F0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95">
              <a:extLst>
                <a:ext uri="{FF2B5EF4-FFF2-40B4-BE49-F238E27FC236}">
                  <a16:creationId xmlns:a16="http://schemas.microsoft.com/office/drawing/2014/main" id="{2E48DB18-D7B9-DF4D-8544-192BB2A3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96">
              <a:extLst>
                <a:ext uri="{FF2B5EF4-FFF2-40B4-BE49-F238E27FC236}">
                  <a16:creationId xmlns:a16="http://schemas.microsoft.com/office/drawing/2014/main" id="{C5F782EA-5D23-9048-94EE-86A2A0EB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97">
              <a:extLst>
                <a:ext uri="{FF2B5EF4-FFF2-40B4-BE49-F238E27FC236}">
                  <a16:creationId xmlns:a16="http://schemas.microsoft.com/office/drawing/2014/main" id="{B4B5903D-1454-B444-AD57-5E9CB081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98">
              <a:extLst>
                <a:ext uri="{FF2B5EF4-FFF2-40B4-BE49-F238E27FC236}">
                  <a16:creationId xmlns:a16="http://schemas.microsoft.com/office/drawing/2014/main" id="{CEBAC1CD-DBB6-DD4B-9FFA-58A163CF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99">
              <a:extLst>
                <a:ext uri="{FF2B5EF4-FFF2-40B4-BE49-F238E27FC236}">
                  <a16:creationId xmlns:a16="http://schemas.microsoft.com/office/drawing/2014/main" id="{18882A5C-B686-C44C-89CA-F0E0B600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00">
              <a:extLst>
                <a:ext uri="{FF2B5EF4-FFF2-40B4-BE49-F238E27FC236}">
                  <a16:creationId xmlns:a16="http://schemas.microsoft.com/office/drawing/2014/main" id="{91984C0A-996C-6747-BEE0-72B5C481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01">
              <a:extLst>
                <a:ext uri="{FF2B5EF4-FFF2-40B4-BE49-F238E27FC236}">
                  <a16:creationId xmlns:a16="http://schemas.microsoft.com/office/drawing/2014/main" id="{5DCE9B00-9180-534D-B05C-2FC82D2AB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02">
              <a:extLst>
                <a:ext uri="{FF2B5EF4-FFF2-40B4-BE49-F238E27FC236}">
                  <a16:creationId xmlns:a16="http://schemas.microsoft.com/office/drawing/2014/main" id="{88A85E97-9916-D043-82C0-A0AF51931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03">
              <a:extLst>
                <a:ext uri="{FF2B5EF4-FFF2-40B4-BE49-F238E27FC236}">
                  <a16:creationId xmlns:a16="http://schemas.microsoft.com/office/drawing/2014/main" id="{570CC424-6261-474E-B29C-50B98C77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04">
              <a:extLst>
                <a:ext uri="{FF2B5EF4-FFF2-40B4-BE49-F238E27FC236}">
                  <a16:creationId xmlns:a16="http://schemas.microsoft.com/office/drawing/2014/main" id="{FE791A06-7F47-9B45-9D46-FCF806648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05">
              <a:extLst>
                <a:ext uri="{FF2B5EF4-FFF2-40B4-BE49-F238E27FC236}">
                  <a16:creationId xmlns:a16="http://schemas.microsoft.com/office/drawing/2014/main" id="{3C171A68-0ECE-AC43-9656-5FF3C84FF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06">
              <a:extLst>
                <a:ext uri="{FF2B5EF4-FFF2-40B4-BE49-F238E27FC236}">
                  <a16:creationId xmlns:a16="http://schemas.microsoft.com/office/drawing/2014/main" id="{3B45909C-454E-FB40-9AD7-03A2BC3A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07">
              <a:extLst>
                <a:ext uri="{FF2B5EF4-FFF2-40B4-BE49-F238E27FC236}">
                  <a16:creationId xmlns:a16="http://schemas.microsoft.com/office/drawing/2014/main" id="{28F3B3C8-FDE3-EA4F-B59B-3DB7A413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08">
              <a:extLst>
                <a:ext uri="{FF2B5EF4-FFF2-40B4-BE49-F238E27FC236}">
                  <a16:creationId xmlns:a16="http://schemas.microsoft.com/office/drawing/2014/main" id="{4BDA1FC1-B497-F040-812F-D4EB868D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09">
              <a:extLst>
                <a:ext uri="{FF2B5EF4-FFF2-40B4-BE49-F238E27FC236}">
                  <a16:creationId xmlns:a16="http://schemas.microsoft.com/office/drawing/2014/main" id="{52AA63AF-C345-E14B-8CCB-C02DF5AB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10">
              <a:extLst>
                <a:ext uri="{FF2B5EF4-FFF2-40B4-BE49-F238E27FC236}">
                  <a16:creationId xmlns:a16="http://schemas.microsoft.com/office/drawing/2014/main" id="{29E7B1FA-F57B-2D49-BACD-38AF9C139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11">
              <a:extLst>
                <a:ext uri="{FF2B5EF4-FFF2-40B4-BE49-F238E27FC236}">
                  <a16:creationId xmlns:a16="http://schemas.microsoft.com/office/drawing/2014/main" id="{A9B6941C-6741-D845-8D8D-E768A3B67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12">
              <a:extLst>
                <a:ext uri="{FF2B5EF4-FFF2-40B4-BE49-F238E27FC236}">
                  <a16:creationId xmlns:a16="http://schemas.microsoft.com/office/drawing/2014/main" id="{B3E50C7E-0CCC-5E4D-94B1-B6802EC9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13">
              <a:extLst>
                <a:ext uri="{FF2B5EF4-FFF2-40B4-BE49-F238E27FC236}">
                  <a16:creationId xmlns:a16="http://schemas.microsoft.com/office/drawing/2014/main" id="{7AB3E0FA-8D82-AE4D-8890-61B3D067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14">
              <a:extLst>
                <a:ext uri="{FF2B5EF4-FFF2-40B4-BE49-F238E27FC236}">
                  <a16:creationId xmlns:a16="http://schemas.microsoft.com/office/drawing/2014/main" id="{B0ED949E-B984-A044-A1D4-394EEE769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15">
              <a:extLst>
                <a:ext uri="{FF2B5EF4-FFF2-40B4-BE49-F238E27FC236}">
                  <a16:creationId xmlns:a16="http://schemas.microsoft.com/office/drawing/2014/main" id="{4F3964A2-EC2D-A34E-92DE-EFF6669F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16">
              <a:extLst>
                <a:ext uri="{FF2B5EF4-FFF2-40B4-BE49-F238E27FC236}">
                  <a16:creationId xmlns:a16="http://schemas.microsoft.com/office/drawing/2014/main" id="{3362C558-4645-1F45-B9B5-4EF84B4EF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17">
              <a:extLst>
                <a:ext uri="{FF2B5EF4-FFF2-40B4-BE49-F238E27FC236}">
                  <a16:creationId xmlns:a16="http://schemas.microsoft.com/office/drawing/2014/main" id="{D75F5C69-ECE0-D548-95E4-736747DCF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18">
              <a:extLst>
                <a:ext uri="{FF2B5EF4-FFF2-40B4-BE49-F238E27FC236}">
                  <a16:creationId xmlns:a16="http://schemas.microsoft.com/office/drawing/2014/main" id="{09D98FBE-799C-0740-9755-730BE145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19">
              <a:extLst>
                <a:ext uri="{FF2B5EF4-FFF2-40B4-BE49-F238E27FC236}">
                  <a16:creationId xmlns:a16="http://schemas.microsoft.com/office/drawing/2014/main" id="{AAB15D86-DBEB-D44D-BAE3-3504957A7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20">
              <a:extLst>
                <a:ext uri="{FF2B5EF4-FFF2-40B4-BE49-F238E27FC236}">
                  <a16:creationId xmlns:a16="http://schemas.microsoft.com/office/drawing/2014/main" id="{F5DE78D3-382E-064F-9EC3-ABA731E20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21">
              <a:extLst>
                <a:ext uri="{FF2B5EF4-FFF2-40B4-BE49-F238E27FC236}">
                  <a16:creationId xmlns:a16="http://schemas.microsoft.com/office/drawing/2014/main" id="{58DF5D82-AE7D-8743-8F6B-4529583C1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22">
              <a:extLst>
                <a:ext uri="{FF2B5EF4-FFF2-40B4-BE49-F238E27FC236}">
                  <a16:creationId xmlns:a16="http://schemas.microsoft.com/office/drawing/2014/main" id="{ABA9D724-3EF2-D941-B796-B721FB35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23">
              <a:extLst>
                <a:ext uri="{FF2B5EF4-FFF2-40B4-BE49-F238E27FC236}">
                  <a16:creationId xmlns:a16="http://schemas.microsoft.com/office/drawing/2014/main" id="{53DE67F3-8340-524F-870A-136014591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24">
              <a:extLst>
                <a:ext uri="{FF2B5EF4-FFF2-40B4-BE49-F238E27FC236}">
                  <a16:creationId xmlns:a16="http://schemas.microsoft.com/office/drawing/2014/main" id="{D23EAB2C-F57D-354C-9C9A-A93E2F1C2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25">
              <a:extLst>
                <a:ext uri="{FF2B5EF4-FFF2-40B4-BE49-F238E27FC236}">
                  <a16:creationId xmlns:a16="http://schemas.microsoft.com/office/drawing/2014/main" id="{72CEACDC-3E32-2448-931F-A9FAE1F0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26">
              <a:extLst>
                <a:ext uri="{FF2B5EF4-FFF2-40B4-BE49-F238E27FC236}">
                  <a16:creationId xmlns:a16="http://schemas.microsoft.com/office/drawing/2014/main" id="{83B3366C-7234-1B49-9F42-FC4C64E00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27">
              <a:extLst>
                <a:ext uri="{FF2B5EF4-FFF2-40B4-BE49-F238E27FC236}">
                  <a16:creationId xmlns:a16="http://schemas.microsoft.com/office/drawing/2014/main" id="{347B7820-D245-EC4A-ADFD-9875A8EC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28">
              <a:extLst>
                <a:ext uri="{FF2B5EF4-FFF2-40B4-BE49-F238E27FC236}">
                  <a16:creationId xmlns:a16="http://schemas.microsoft.com/office/drawing/2014/main" id="{C791EC0A-1FE9-8240-8067-B7B1C122C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29">
              <a:extLst>
                <a:ext uri="{FF2B5EF4-FFF2-40B4-BE49-F238E27FC236}">
                  <a16:creationId xmlns:a16="http://schemas.microsoft.com/office/drawing/2014/main" id="{4C28F9CF-2670-9E49-9B56-587906733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30">
              <a:extLst>
                <a:ext uri="{FF2B5EF4-FFF2-40B4-BE49-F238E27FC236}">
                  <a16:creationId xmlns:a16="http://schemas.microsoft.com/office/drawing/2014/main" id="{F21AE242-4531-0544-9DF5-C816B2E5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31">
              <a:extLst>
                <a:ext uri="{FF2B5EF4-FFF2-40B4-BE49-F238E27FC236}">
                  <a16:creationId xmlns:a16="http://schemas.microsoft.com/office/drawing/2014/main" id="{DC4FF8C5-39D4-3745-B4E6-51FF90305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32">
              <a:extLst>
                <a:ext uri="{FF2B5EF4-FFF2-40B4-BE49-F238E27FC236}">
                  <a16:creationId xmlns:a16="http://schemas.microsoft.com/office/drawing/2014/main" id="{1D478674-9A91-294B-A1BE-34938F89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33">
              <a:extLst>
                <a:ext uri="{FF2B5EF4-FFF2-40B4-BE49-F238E27FC236}">
                  <a16:creationId xmlns:a16="http://schemas.microsoft.com/office/drawing/2014/main" id="{008B6D0B-0AE5-CF4B-820E-414C68149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34">
              <a:extLst>
                <a:ext uri="{FF2B5EF4-FFF2-40B4-BE49-F238E27FC236}">
                  <a16:creationId xmlns:a16="http://schemas.microsoft.com/office/drawing/2014/main" id="{5102D202-BD7C-1246-B870-DF5C8DEA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35">
              <a:extLst>
                <a:ext uri="{FF2B5EF4-FFF2-40B4-BE49-F238E27FC236}">
                  <a16:creationId xmlns:a16="http://schemas.microsoft.com/office/drawing/2014/main" id="{021FFB25-B265-6C45-A548-BA0B44EBD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36">
              <a:extLst>
                <a:ext uri="{FF2B5EF4-FFF2-40B4-BE49-F238E27FC236}">
                  <a16:creationId xmlns:a16="http://schemas.microsoft.com/office/drawing/2014/main" id="{227A8371-4B5B-704C-8620-DE4F5F25A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37">
              <a:extLst>
                <a:ext uri="{FF2B5EF4-FFF2-40B4-BE49-F238E27FC236}">
                  <a16:creationId xmlns:a16="http://schemas.microsoft.com/office/drawing/2014/main" id="{0777B46C-6EC9-F247-8260-6BD07BD40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38">
              <a:extLst>
                <a:ext uri="{FF2B5EF4-FFF2-40B4-BE49-F238E27FC236}">
                  <a16:creationId xmlns:a16="http://schemas.microsoft.com/office/drawing/2014/main" id="{5ACE4339-5CCC-8B48-B7E3-783B9D17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39">
              <a:extLst>
                <a:ext uri="{FF2B5EF4-FFF2-40B4-BE49-F238E27FC236}">
                  <a16:creationId xmlns:a16="http://schemas.microsoft.com/office/drawing/2014/main" id="{D2B83E47-9F0A-1541-80DB-BFBDD5AA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40">
              <a:extLst>
                <a:ext uri="{FF2B5EF4-FFF2-40B4-BE49-F238E27FC236}">
                  <a16:creationId xmlns:a16="http://schemas.microsoft.com/office/drawing/2014/main" id="{10820D54-24BB-1B49-A926-01B7DAE4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41">
              <a:extLst>
                <a:ext uri="{FF2B5EF4-FFF2-40B4-BE49-F238E27FC236}">
                  <a16:creationId xmlns:a16="http://schemas.microsoft.com/office/drawing/2014/main" id="{84FBE891-95C2-A64E-BA27-3F528E936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42">
              <a:extLst>
                <a:ext uri="{FF2B5EF4-FFF2-40B4-BE49-F238E27FC236}">
                  <a16:creationId xmlns:a16="http://schemas.microsoft.com/office/drawing/2014/main" id="{121A8006-2D34-3C45-9A1B-C08B0211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43">
              <a:extLst>
                <a:ext uri="{FF2B5EF4-FFF2-40B4-BE49-F238E27FC236}">
                  <a16:creationId xmlns:a16="http://schemas.microsoft.com/office/drawing/2014/main" id="{8EB883E7-2550-8043-8D39-3E575E65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44">
              <a:extLst>
                <a:ext uri="{FF2B5EF4-FFF2-40B4-BE49-F238E27FC236}">
                  <a16:creationId xmlns:a16="http://schemas.microsoft.com/office/drawing/2014/main" id="{4DB85B60-6EEA-ED4A-AAEB-75608B829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45">
              <a:extLst>
                <a:ext uri="{FF2B5EF4-FFF2-40B4-BE49-F238E27FC236}">
                  <a16:creationId xmlns:a16="http://schemas.microsoft.com/office/drawing/2014/main" id="{7BD8DFED-0A4E-E446-AA06-A766D1C9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46">
              <a:extLst>
                <a:ext uri="{FF2B5EF4-FFF2-40B4-BE49-F238E27FC236}">
                  <a16:creationId xmlns:a16="http://schemas.microsoft.com/office/drawing/2014/main" id="{EA9D0B3F-3609-FA45-BBBA-9F6F442E4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47">
              <a:extLst>
                <a:ext uri="{FF2B5EF4-FFF2-40B4-BE49-F238E27FC236}">
                  <a16:creationId xmlns:a16="http://schemas.microsoft.com/office/drawing/2014/main" id="{8598C493-2272-B544-B093-F7B68CF9A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48">
              <a:extLst>
                <a:ext uri="{FF2B5EF4-FFF2-40B4-BE49-F238E27FC236}">
                  <a16:creationId xmlns:a16="http://schemas.microsoft.com/office/drawing/2014/main" id="{86FF55A0-FAA5-9846-B40E-9581E0ED4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49">
              <a:extLst>
                <a:ext uri="{FF2B5EF4-FFF2-40B4-BE49-F238E27FC236}">
                  <a16:creationId xmlns:a16="http://schemas.microsoft.com/office/drawing/2014/main" id="{CC87EC75-1B87-A14D-9DA8-54333494C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50">
              <a:extLst>
                <a:ext uri="{FF2B5EF4-FFF2-40B4-BE49-F238E27FC236}">
                  <a16:creationId xmlns:a16="http://schemas.microsoft.com/office/drawing/2014/main" id="{6761CE87-971F-B844-B458-97ADAB829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51">
              <a:extLst>
                <a:ext uri="{FF2B5EF4-FFF2-40B4-BE49-F238E27FC236}">
                  <a16:creationId xmlns:a16="http://schemas.microsoft.com/office/drawing/2014/main" id="{DDC9D362-7ECD-3043-8958-389F793F2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52">
              <a:extLst>
                <a:ext uri="{FF2B5EF4-FFF2-40B4-BE49-F238E27FC236}">
                  <a16:creationId xmlns:a16="http://schemas.microsoft.com/office/drawing/2014/main" id="{3BE194DC-FAA8-434A-B47F-94371EFE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53">
              <a:extLst>
                <a:ext uri="{FF2B5EF4-FFF2-40B4-BE49-F238E27FC236}">
                  <a16:creationId xmlns:a16="http://schemas.microsoft.com/office/drawing/2014/main" id="{DA163526-ACC5-6544-B05C-DF0071DF1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54">
              <a:extLst>
                <a:ext uri="{FF2B5EF4-FFF2-40B4-BE49-F238E27FC236}">
                  <a16:creationId xmlns:a16="http://schemas.microsoft.com/office/drawing/2014/main" id="{D20B49C7-5907-4142-8D42-6842A5C9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55">
              <a:extLst>
                <a:ext uri="{FF2B5EF4-FFF2-40B4-BE49-F238E27FC236}">
                  <a16:creationId xmlns:a16="http://schemas.microsoft.com/office/drawing/2014/main" id="{915B74BD-0ADA-EB40-A2BA-46B2DED6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56">
              <a:extLst>
                <a:ext uri="{FF2B5EF4-FFF2-40B4-BE49-F238E27FC236}">
                  <a16:creationId xmlns:a16="http://schemas.microsoft.com/office/drawing/2014/main" id="{0686AAC1-7DB2-A44F-9BB3-766DA7D3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57">
              <a:extLst>
                <a:ext uri="{FF2B5EF4-FFF2-40B4-BE49-F238E27FC236}">
                  <a16:creationId xmlns:a16="http://schemas.microsoft.com/office/drawing/2014/main" id="{0CBAC9FB-34A4-2144-8495-16963078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58">
              <a:extLst>
                <a:ext uri="{FF2B5EF4-FFF2-40B4-BE49-F238E27FC236}">
                  <a16:creationId xmlns:a16="http://schemas.microsoft.com/office/drawing/2014/main" id="{0768519F-F42B-C949-801B-B5721925C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59">
              <a:extLst>
                <a:ext uri="{FF2B5EF4-FFF2-40B4-BE49-F238E27FC236}">
                  <a16:creationId xmlns:a16="http://schemas.microsoft.com/office/drawing/2014/main" id="{84A57FAA-0F7D-7444-B0AD-252B33B5B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60">
              <a:extLst>
                <a:ext uri="{FF2B5EF4-FFF2-40B4-BE49-F238E27FC236}">
                  <a16:creationId xmlns:a16="http://schemas.microsoft.com/office/drawing/2014/main" id="{0875902C-04EB-5F45-99B3-3E7B2B507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61">
              <a:extLst>
                <a:ext uri="{FF2B5EF4-FFF2-40B4-BE49-F238E27FC236}">
                  <a16:creationId xmlns:a16="http://schemas.microsoft.com/office/drawing/2014/main" id="{508FA470-B7CF-554E-A4C0-05A4DB8F4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62">
              <a:extLst>
                <a:ext uri="{FF2B5EF4-FFF2-40B4-BE49-F238E27FC236}">
                  <a16:creationId xmlns:a16="http://schemas.microsoft.com/office/drawing/2014/main" id="{9626574E-791A-9642-AE9B-BE848FB0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63">
              <a:extLst>
                <a:ext uri="{FF2B5EF4-FFF2-40B4-BE49-F238E27FC236}">
                  <a16:creationId xmlns:a16="http://schemas.microsoft.com/office/drawing/2014/main" id="{64EBF55C-BDEE-3446-8CB9-AA23AE97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64">
              <a:extLst>
                <a:ext uri="{FF2B5EF4-FFF2-40B4-BE49-F238E27FC236}">
                  <a16:creationId xmlns:a16="http://schemas.microsoft.com/office/drawing/2014/main" id="{C0AB1307-579C-1745-814A-5EE7BE4B9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65">
              <a:extLst>
                <a:ext uri="{FF2B5EF4-FFF2-40B4-BE49-F238E27FC236}">
                  <a16:creationId xmlns:a16="http://schemas.microsoft.com/office/drawing/2014/main" id="{5B8DB072-6888-554C-81D5-892F471A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66">
              <a:extLst>
                <a:ext uri="{FF2B5EF4-FFF2-40B4-BE49-F238E27FC236}">
                  <a16:creationId xmlns:a16="http://schemas.microsoft.com/office/drawing/2014/main" id="{3689E78D-340F-C949-880C-DD88D1EDD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67">
              <a:extLst>
                <a:ext uri="{FF2B5EF4-FFF2-40B4-BE49-F238E27FC236}">
                  <a16:creationId xmlns:a16="http://schemas.microsoft.com/office/drawing/2014/main" id="{2392B0D3-BB79-2C46-B4DD-DAE4ED32B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68">
              <a:extLst>
                <a:ext uri="{FF2B5EF4-FFF2-40B4-BE49-F238E27FC236}">
                  <a16:creationId xmlns:a16="http://schemas.microsoft.com/office/drawing/2014/main" id="{B7AAE905-789A-1440-91B3-2D84AD3C7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69">
              <a:extLst>
                <a:ext uri="{FF2B5EF4-FFF2-40B4-BE49-F238E27FC236}">
                  <a16:creationId xmlns:a16="http://schemas.microsoft.com/office/drawing/2014/main" id="{63D70860-638D-D94B-97AF-5BFD19118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70">
              <a:extLst>
                <a:ext uri="{FF2B5EF4-FFF2-40B4-BE49-F238E27FC236}">
                  <a16:creationId xmlns:a16="http://schemas.microsoft.com/office/drawing/2014/main" id="{E0A2F1A4-E9F2-A54B-AD63-E7E1BB1F0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71">
              <a:extLst>
                <a:ext uri="{FF2B5EF4-FFF2-40B4-BE49-F238E27FC236}">
                  <a16:creationId xmlns:a16="http://schemas.microsoft.com/office/drawing/2014/main" id="{AEFC91A3-E7A3-C746-8683-11D9D0B2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72">
              <a:extLst>
                <a:ext uri="{FF2B5EF4-FFF2-40B4-BE49-F238E27FC236}">
                  <a16:creationId xmlns:a16="http://schemas.microsoft.com/office/drawing/2014/main" id="{E4FCFAD8-5DED-3C44-903E-C80A967D4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73">
              <a:extLst>
                <a:ext uri="{FF2B5EF4-FFF2-40B4-BE49-F238E27FC236}">
                  <a16:creationId xmlns:a16="http://schemas.microsoft.com/office/drawing/2014/main" id="{34B83AC3-15C7-3D49-B4AB-FD044B8B2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74">
              <a:extLst>
                <a:ext uri="{FF2B5EF4-FFF2-40B4-BE49-F238E27FC236}">
                  <a16:creationId xmlns:a16="http://schemas.microsoft.com/office/drawing/2014/main" id="{617249D9-E5DC-0C4D-A517-2FFD7DC4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75">
              <a:extLst>
                <a:ext uri="{FF2B5EF4-FFF2-40B4-BE49-F238E27FC236}">
                  <a16:creationId xmlns:a16="http://schemas.microsoft.com/office/drawing/2014/main" id="{9547122E-4963-4544-B190-72492F79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76">
              <a:extLst>
                <a:ext uri="{FF2B5EF4-FFF2-40B4-BE49-F238E27FC236}">
                  <a16:creationId xmlns:a16="http://schemas.microsoft.com/office/drawing/2014/main" id="{6CB8AEC4-AF79-754D-B7AB-D1B5826D8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77">
              <a:extLst>
                <a:ext uri="{FF2B5EF4-FFF2-40B4-BE49-F238E27FC236}">
                  <a16:creationId xmlns:a16="http://schemas.microsoft.com/office/drawing/2014/main" id="{281210E9-C919-BD42-BC6D-EE18E1184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78">
              <a:extLst>
                <a:ext uri="{FF2B5EF4-FFF2-40B4-BE49-F238E27FC236}">
                  <a16:creationId xmlns:a16="http://schemas.microsoft.com/office/drawing/2014/main" id="{9B606FC7-A30B-804A-ADD1-4C200FD09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79">
              <a:extLst>
                <a:ext uri="{FF2B5EF4-FFF2-40B4-BE49-F238E27FC236}">
                  <a16:creationId xmlns:a16="http://schemas.microsoft.com/office/drawing/2014/main" id="{4932A675-0E67-0546-A6BE-2DCD6338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80">
              <a:extLst>
                <a:ext uri="{FF2B5EF4-FFF2-40B4-BE49-F238E27FC236}">
                  <a16:creationId xmlns:a16="http://schemas.microsoft.com/office/drawing/2014/main" id="{55FE1ABB-3ABE-DD4F-90C6-AD11B140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81">
              <a:extLst>
                <a:ext uri="{FF2B5EF4-FFF2-40B4-BE49-F238E27FC236}">
                  <a16:creationId xmlns:a16="http://schemas.microsoft.com/office/drawing/2014/main" id="{32D34A64-8584-A94A-9CE3-0E0900C69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82">
              <a:extLst>
                <a:ext uri="{FF2B5EF4-FFF2-40B4-BE49-F238E27FC236}">
                  <a16:creationId xmlns:a16="http://schemas.microsoft.com/office/drawing/2014/main" id="{10E0C566-1867-6E41-A039-58E2CFB8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83">
              <a:extLst>
                <a:ext uri="{FF2B5EF4-FFF2-40B4-BE49-F238E27FC236}">
                  <a16:creationId xmlns:a16="http://schemas.microsoft.com/office/drawing/2014/main" id="{D426BF4D-8777-D84B-9BD4-154F23691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84">
              <a:extLst>
                <a:ext uri="{FF2B5EF4-FFF2-40B4-BE49-F238E27FC236}">
                  <a16:creationId xmlns:a16="http://schemas.microsoft.com/office/drawing/2014/main" id="{507F82DC-32D8-AA42-A21B-463A0DF39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85">
              <a:extLst>
                <a:ext uri="{FF2B5EF4-FFF2-40B4-BE49-F238E27FC236}">
                  <a16:creationId xmlns:a16="http://schemas.microsoft.com/office/drawing/2014/main" id="{C9EDE9D2-8A7D-DF4B-8D83-E4BAE3944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86">
              <a:extLst>
                <a:ext uri="{FF2B5EF4-FFF2-40B4-BE49-F238E27FC236}">
                  <a16:creationId xmlns:a16="http://schemas.microsoft.com/office/drawing/2014/main" id="{42E2AA64-515A-584C-BDF0-507A61F1A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87">
              <a:extLst>
                <a:ext uri="{FF2B5EF4-FFF2-40B4-BE49-F238E27FC236}">
                  <a16:creationId xmlns:a16="http://schemas.microsoft.com/office/drawing/2014/main" id="{2DF03FDA-DCF7-0F4E-90C3-056575A3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88">
              <a:extLst>
                <a:ext uri="{FF2B5EF4-FFF2-40B4-BE49-F238E27FC236}">
                  <a16:creationId xmlns:a16="http://schemas.microsoft.com/office/drawing/2014/main" id="{63C47E1E-7642-6D46-A6DB-BECF6D30F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89">
              <a:extLst>
                <a:ext uri="{FF2B5EF4-FFF2-40B4-BE49-F238E27FC236}">
                  <a16:creationId xmlns:a16="http://schemas.microsoft.com/office/drawing/2014/main" id="{D4ACF7B7-14B5-0D42-9234-17496917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90">
              <a:extLst>
                <a:ext uri="{FF2B5EF4-FFF2-40B4-BE49-F238E27FC236}">
                  <a16:creationId xmlns:a16="http://schemas.microsoft.com/office/drawing/2014/main" id="{3E405A63-B498-4541-9FE4-6496CBB14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91">
              <a:extLst>
                <a:ext uri="{FF2B5EF4-FFF2-40B4-BE49-F238E27FC236}">
                  <a16:creationId xmlns:a16="http://schemas.microsoft.com/office/drawing/2014/main" id="{8073807F-2828-224D-B6FE-5EE3A985D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92">
              <a:extLst>
                <a:ext uri="{FF2B5EF4-FFF2-40B4-BE49-F238E27FC236}">
                  <a16:creationId xmlns:a16="http://schemas.microsoft.com/office/drawing/2014/main" id="{90080B5B-D976-5642-9F5B-DD741EB3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93">
              <a:extLst>
                <a:ext uri="{FF2B5EF4-FFF2-40B4-BE49-F238E27FC236}">
                  <a16:creationId xmlns:a16="http://schemas.microsoft.com/office/drawing/2014/main" id="{1ED278C4-620D-8041-8DE9-D3F3D440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94">
              <a:extLst>
                <a:ext uri="{FF2B5EF4-FFF2-40B4-BE49-F238E27FC236}">
                  <a16:creationId xmlns:a16="http://schemas.microsoft.com/office/drawing/2014/main" id="{ACB5073C-6011-3242-A3D5-D361848B1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95">
              <a:extLst>
                <a:ext uri="{FF2B5EF4-FFF2-40B4-BE49-F238E27FC236}">
                  <a16:creationId xmlns:a16="http://schemas.microsoft.com/office/drawing/2014/main" id="{9A749071-5A39-4C4B-A253-84CFF57F1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96">
              <a:extLst>
                <a:ext uri="{FF2B5EF4-FFF2-40B4-BE49-F238E27FC236}">
                  <a16:creationId xmlns:a16="http://schemas.microsoft.com/office/drawing/2014/main" id="{2B9C2840-63A4-A642-93F9-6CD1D1C46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97">
              <a:extLst>
                <a:ext uri="{FF2B5EF4-FFF2-40B4-BE49-F238E27FC236}">
                  <a16:creationId xmlns:a16="http://schemas.microsoft.com/office/drawing/2014/main" id="{5B740406-D76F-E545-8527-1F4D0570B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98">
              <a:extLst>
                <a:ext uri="{FF2B5EF4-FFF2-40B4-BE49-F238E27FC236}">
                  <a16:creationId xmlns:a16="http://schemas.microsoft.com/office/drawing/2014/main" id="{31E7378D-8479-BA4A-882A-63895B09A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99">
              <a:extLst>
                <a:ext uri="{FF2B5EF4-FFF2-40B4-BE49-F238E27FC236}">
                  <a16:creationId xmlns:a16="http://schemas.microsoft.com/office/drawing/2014/main" id="{FBC9314F-185C-6646-A7F6-DD5BC0176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00">
              <a:extLst>
                <a:ext uri="{FF2B5EF4-FFF2-40B4-BE49-F238E27FC236}">
                  <a16:creationId xmlns:a16="http://schemas.microsoft.com/office/drawing/2014/main" id="{6721F35B-4ADE-B743-AB8A-496597434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01">
              <a:extLst>
                <a:ext uri="{FF2B5EF4-FFF2-40B4-BE49-F238E27FC236}">
                  <a16:creationId xmlns:a16="http://schemas.microsoft.com/office/drawing/2014/main" id="{ABA5D3CD-3290-8645-AFB9-94867535D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02">
              <a:extLst>
                <a:ext uri="{FF2B5EF4-FFF2-40B4-BE49-F238E27FC236}">
                  <a16:creationId xmlns:a16="http://schemas.microsoft.com/office/drawing/2014/main" id="{C6824CA0-0D46-F545-AA9B-EDCCB7395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04">
              <a:extLst>
                <a:ext uri="{FF2B5EF4-FFF2-40B4-BE49-F238E27FC236}">
                  <a16:creationId xmlns:a16="http://schemas.microsoft.com/office/drawing/2014/main" id="{37013C13-4AC4-8D46-8E83-22104795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05">
              <a:extLst>
                <a:ext uri="{FF2B5EF4-FFF2-40B4-BE49-F238E27FC236}">
                  <a16:creationId xmlns:a16="http://schemas.microsoft.com/office/drawing/2014/main" id="{0A0C4972-3840-304D-B771-5AEC524FE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06">
              <a:extLst>
                <a:ext uri="{FF2B5EF4-FFF2-40B4-BE49-F238E27FC236}">
                  <a16:creationId xmlns:a16="http://schemas.microsoft.com/office/drawing/2014/main" id="{FF6676F6-087F-B34B-892C-C1D5DDE6A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07">
              <a:extLst>
                <a:ext uri="{FF2B5EF4-FFF2-40B4-BE49-F238E27FC236}">
                  <a16:creationId xmlns:a16="http://schemas.microsoft.com/office/drawing/2014/main" id="{3B12EA07-8BF8-CD47-BAC3-BB5EEF3A8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08">
              <a:extLst>
                <a:ext uri="{FF2B5EF4-FFF2-40B4-BE49-F238E27FC236}">
                  <a16:creationId xmlns:a16="http://schemas.microsoft.com/office/drawing/2014/main" id="{70648F43-4088-E647-AD7A-88F9E5C5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09">
              <a:extLst>
                <a:ext uri="{FF2B5EF4-FFF2-40B4-BE49-F238E27FC236}">
                  <a16:creationId xmlns:a16="http://schemas.microsoft.com/office/drawing/2014/main" id="{FA4E8316-421E-7140-8E4C-DF307FC8D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10">
              <a:extLst>
                <a:ext uri="{FF2B5EF4-FFF2-40B4-BE49-F238E27FC236}">
                  <a16:creationId xmlns:a16="http://schemas.microsoft.com/office/drawing/2014/main" id="{EAFC4639-DC93-4944-91A6-F55A28F0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11">
              <a:extLst>
                <a:ext uri="{FF2B5EF4-FFF2-40B4-BE49-F238E27FC236}">
                  <a16:creationId xmlns:a16="http://schemas.microsoft.com/office/drawing/2014/main" id="{99F7D352-8A4C-694E-9418-318E5C86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12">
              <a:extLst>
                <a:ext uri="{FF2B5EF4-FFF2-40B4-BE49-F238E27FC236}">
                  <a16:creationId xmlns:a16="http://schemas.microsoft.com/office/drawing/2014/main" id="{EB62DEF3-DF97-C245-BCD0-4DD7B108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Rectangle 613">
              <a:extLst>
                <a:ext uri="{FF2B5EF4-FFF2-40B4-BE49-F238E27FC236}">
                  <a16:creationId xmlns:a16="http://schemas.microsoft.com/office/drawing/2014/main" id="{72F517E8-8EE6-A046-B42B-49DF58EB1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14">
              <a:extLst>
                <a:ext uri="{FF2B5EF4-FFF2-40B4-BE49-F238E27FC236}">
                  <a16:creationId xmlns:a16="http://schemas.microsoft.com/office/drawing/2014/main" id="{CBCF58B3-F922-474B-82A4-C7F48C4BD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15">
              <a:extLst>
                <a:ext uri="{FF2B5EF4-FFF2-40B4-BE49-F238E27FC236}">
                  <a16:creationId xmlns:a16="http://schemas.microsoft.com/office/drawing/2014/main" id="{B2BE9727-B665-F34F-9370-6A5214DA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16">
              <a:extLst>
                <a:ext uri="{FF2B5EF4-FFF2-40B4-BE49-F238E27FC236}">
                  <a16:creationId xmlns:a16="http://schemas.microsoft.com/office/drawing/2014/main" id="{7D4F4876-FCA2-3349-907B-C6422134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17">
              <a:extLst>
                <a:ext uri="{FF2B5EF4-FFF2-40B4-BE49-F238E27FC236}">
                  <a16:creationId xmlns:a16="http://schemas.microsoft.com/office/drawing/2014/main" id="{89477EBC-FE38-0740-A8EE-917A6CEB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18">
              <a:extLst>
                <a:ext uri="{FF2B5EF4-FFF2-40B4-BE49-F238E27FC236}">
                  <a16:creationId xmlns:a16="http://schemas.microsoft.com/office/drawing/2014/main" id="{39392FD8-7355-F24C-B029-1973859A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19">
              <a:extLst>
                <a:ext uri="{FF2B5EF4-FFF2-40B4-BE49-F238E27FC236}">
                  <a16:creationId xmlns:a16="http://schemas.microsoft.com/office/drawing/2014/main" id="{BCCA881E-D799-7545-B993-2B0D26570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20">
              <a:extLst>
                <a:ext uri="{FF2B5EF4-FFF2-40B4-BE49-F238E27FC236}">
                  <a16:creationId xmlns:a16="http://schemas.microsoft.com/office/drawing/2014/main" id="{8548E320-EDC2-4744-810F-DE3D2E670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21">
              <a:extLst>
                <a:ext uri="{FF2B5EF4-FFF2-40B4-BE49-F238E27FC236}">
                  <a16:creationId xmlns:a16="http://schemas.microsoft.com/office/drawing/2014/main" id="{C613062C-1DBA-8142-973A-B26B1F21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22">
              <a:extLst>
                <a:ext uri="{FF2B5EF4-FFF2-40B4-BE49-F238E27FC236}">
                  <a16:creationId xmlns:a16="http://schemas.microsoft.com/office/drawing/2014/main" id="{2E292DF2-104E-7E4E-A9D5-A7EC6D42C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23">
              <a:extLst>
                <a:ext uri="{FF2B5EF4-FFF2-40B4-BE49-F238E27FC236}">
                  <a16:creationId xmlns:a16="http://schemas.microsoft.com/office/drawing/2014/main" id="{9F54EA2C-2C56-A14C-842D-6C3D8188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24">
              <a:extLst>
                <a:ext uri="{FF2B5EF4-FFF2-40B4-BE49-F238E27FC236}">
                  <a16:creationId xmlns:a16="http://schemas.microsoft.com/office/drawing/2014/main" id="{F0EB37BD-DDE0-C741-AB99-F595E9A75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25">
              <a:extLst>
                <a:ext uri="{FF2B5EF4-FFF2-40B4-BE49-F238E27FC236}">
                  <a16:creationId xmlns:a16="http://schemas.microsoft.com/office/drawing/2014/main" id="{2534D175-13F7-4744-836E-26D823C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26">
              <a:extLst>
                <a:ext uri="{FF2B5EF4-FFF2-40B4-BE49-F238E27FC236}">
                  <a16:creationId xmlns:a16="http://schemas.microsoft.com/office/drawing/2014/main" id="{4397461B-4C74-5E48-9B33-A5184C603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27">
              <a:extLst>
                <a:ext uri="{FF2B5EF4-FFF2-40B4-BE49-F238E27FC236}">
                  <a16:creationId xmlns:a16="http://schemas.microsoft.com/office/drawing/2014/main" id="{C628F442-134E-804C-ABFB-5661B24F5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28">
              <a:extLst>
                <a:ext uri="{FF2B5EF4-FFF2-40B4-BE49-F238E27FC236}">
                  <a16:creationId xmlns:a16="http://schemas.microsoft.com/office/drawing/2014/main" id="{2E19A0F2-6FC3-6E4A-AE64-77F7DD283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29">
              <a:extLst>
                <a:ext uri="{FF2B5EF4-FFF2-40B4-BE49-F238E27FC236}">
                  <a16:creationId xmlns:a16="http://schemas.microsoft.com/office/drawing/2014/main" id="{13D34492-1A4C-7540-BCE5-4E9C4BB85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30">
              <a:extLst>
                <a:ext uri="{FF2B5EF4-FFF2-40B4-BE49-F238E27FC236}">
                  <a16:creationId xmlns:a16="http://schemas.microsoft.com/office/drawing/2014/main" id="{755E4941-018D-1D49-A878-EBCA6C0A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31">
              <a:extLst>
                <a:ext uri="{FF2B5EF4-FFF2-40B4-BE49-F238E27FC236}">
                  <a16:creationId xmlns:a16="http://schemas.microsoft.com/office/drawing/2014/main" id="{87F44D2B-5914-B34F-A0EF-38C4A1AC8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32">
              <a:extLst>
                <a:ext uri="{FF2B5EF4-FFF2-40B4-BE49-F238E27FC236}">
                  <a16:creationId xmlns:a16="http://schemas.microsoft.com/office/drawing/2014/main" id="{C8E2BA69-1B80-B840-B129-69A5ECA07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33">
              <a:extLst>
                <a:ext uri="{FF2B5EF4-FFF2-40B4-BE49-F238E27FC236}">
                  <a16:creationId xmlns:a16="http://schemas.microsoft.com/office/drawing/2014/main" id="{B5F0D812-EFC3-3F44-A346-3BEB959D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34">
              <a:extLst>
                <a:ext uri="{FF2B5EF4-FFF2-40B4-BE49-F238E27FC236}">
                  <a16:creationId xmlns:a16="http://schemas.microsoft.com/office/drawing/2014/main" id="{01BBD2FD-34CF-E24A-9E82-B86F045F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35">
              <a:extLst>
                <a:ext uri="{FF2B5EF4-FFF2-40B4-BE49-F238E27FC236}">
                  <a16:creationId xmlns:a16="http://schemas.microsoft.com/office/drawing/2014/main" id="{A7D7EE18-335B-AC44-8410-6E8E81E80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36">
              <a:extLst>
                <a:ext uri="{FF2B5EF4-FFF2-40B4-BE49-F238E27FC236}">
                  <a16:creationId xmlns:a16="http://schemas.microsoft.com/office/drawing/2014/main" id="{E0F98C08-FEA6-BA44-A3A5-5D4EC3050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37">
              <a:extLst>
                <a:ext uri="{FF2B5EF4-FFF2-40B4-BE49-F238E27FC236}">
                  <a16:creationId xmlns:a16="http://schemas.microsoft.com/office/drawing/2014/main" id="{035CF129-0E0B-6947-A503-4EFFEEF7E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38">
              <a:extLst>
                <a:ext uri="{FF2B5EF4-FFF2-40B4-BE49-F238E27FC236}">
                  <a16:creationId xmlns:a16="http://schemas.microsoft.com/office/drawing/2014/main" id="{61009DB3-51E4-394C-91A4-FCBB7CE0C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39">
              <a:extLst>
                <a:ext uri="{FF2B5EF4-FFF2-40B4-BE49-F238E27FC236}">
                  <a16:creationId xmlns:a16="http://schemas.microsoft.com/office/drawing/2014/main" id="{7FBAEFB5-6308-9C46-A0CB-89BC80A5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40">
              <a:extLst>
                <a:ext uri="{FF2B5EF4-FFF2-40B4-BE49-F238E27FC236}">
                  <a16:creationId xmlns:a16="http://schemas.microsoft.com/office/drawing/2014/main" id="{44679480-99C9-6043-8E12-49A8B441F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41">
              <a:extLst>
                <a:ext uri="{FF2B5EF4-FFF2-40B4-BE49-F238E27FC236}">
                  <a16:creationId xmlns:a16="http://schemas.microsoft.com/office/drawing/2014/main" id="{3C39D268-01A5-7A46-9B2A-87F5D701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42">
              <a:extLst>
                <a:ext uri="{FF2B5EF4-FFF2-40B4-BE49-F238E27FC236}">
                  <a16:creationId xmlns:a16="http://schemas.microsoft.com/office/drawing/2014/main" id="{0772A7E4-976D-4445-BCB7-4ACD19465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43">
              <a:extLst>
                <a:ext uri="{FF2B5EF4-FFF2-40B4-BE49-F238E27FC236}">
                  <a16:creationId xmlns:a16="http://schemas.microsoft.com/office/drawing/2014/main" id="{42637FC0-03AD-D04E-BA85-B6E0C9A4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44">
              <a:extLst>
                <a:ext uri="{FF2B5EF4-FFF2-40B4-BE49-F238E27FC236}">
                  <a16:creationId xmlns:a16="http://schemas.microsoft.com/office/drawing/2014/main" id="{E8BFE5B9-26AC-5E43-B7C9-C87F7A0A6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45">
              <a:extLst>
                <a:ext uri="{FF2B5EF4-FFF2-40B4-BE49-F238E27FC236}">
                  <a16:creationId xmlns:a16="http://schemas.microsoft.com/office/drawing/2014/main" id="{FCAC1902-1B7C-0744-BA9F-2B2AA579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46">
              <a:extLst>
                <a:ext uri="{FF2B5EF4-FFF2-40B4-BE49-F238E27FC236}">
                  <a16:creationId xmlns:a16="http://schemas.microsoft.com/office/drawing/2014/main" id="{C14FD5FD-8F1D-FC46-8F7D-619194EC0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47">
              <a:extLst>
                <a:ext uri="{FF2B5EF4-FFF2-40B4-BE49-F238E27FC236}">
                  <a16:creationId xmlns:a16="http://schemas.microsoft.com/office/drawing/2014/main" id="{A5EAAC8B-163C-6047-90F2-7EC6D5C30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48">
              <a:extLst>
                <a:ext uri="{FF2B5EF4-FFF2-40B4-BE49-F238E27FC236}">
                  <a16:creationId xmlns:a16="http://schemas.microsoft.com/office/drawing/2014/main" id="{F653ADF4-0FB3-A840-84C5-6EFF268AE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49">
              <a:extLst>
                <a:ext uri="{FF2B5EF4-FFF2-40B4-BE49-F238E27FC236}">
                  <a16:creationId xmlns:a16="http://schemas.microsoft.com/office/drawing/2014/main" id="{84F8B770-025C-5946-8BED-C01D905F0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50">
              <a:extLst>
                <a:ext uri="{FF2B5EF4-FFF2-40B4-BE49-F238E27FC236}">
                  <a16:creationId xmlns:a16="http://schemas.microsoft.com/office/drawing/2014/main" id="{EEBFF124-F489-A44A-A6CD-DBBCF9303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51">
              <a:extLst>
                <a:ext uri="{FF2B5EF4-FFF2-40B4-BE49-F238E27FC236}">
                  <a16:creationId xmlns:a16="http://schemas.microsoft.com/office/drawing/2014/main" id="{868CDAA6-E403-4C4B-935F-CDDD735C3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52">
              <a:extLst>
                <a:ext uri="{FF2B5EF4-FFF2-40B4-BE49-F238E27FC236}">
                  <a16:creationId xmlns:a16="http://schemas.microsoft.com/office/drawing/2014/main" id="{01C7A189-2A87-F74C-B175-DA3E0FDB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53">
              <a:extLst>
                <a:ext uri="{FF2B5EF4-FFF2-40B4-BE49-F238E27FC236}">
                  <a16:creationId xmlns:a16="http://schemas.microsoft.com/office/drawing/2014/main" id="{24EBB646-F01C-AB42-8C95-1957C576C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54">
              <a:extLst>
                <a:ext uri="{FF2B5EF4-FFF2-40B4-BE49-F238E27FC236}">
                  <a16:creationId xmlns:a16="http://schemas.microsoft.com/office/drawing/2014/main" id="{D019C5B9-88D8-214D-961F-B92451CF4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55">
              <a:extLst>
                <a:ext uri="{FF2B5EF4-FFF2-40B4-BE49-F238E27FC236}">
                  <a16:creationId xmlns:a16="http://schemas.microsoft.com/office/drawing/2014/main" id="{25D63109-B86E-E14C-AAE7-A3628D51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56">
              <a:extLst>
                <a:ext uri="{FF2B5EF4-FFF2-40B4-BE49-F238E27FC236}">
                  <a16:creationId xmlns:a16="http://schemas.microsoft.com/office/drawing/2014/main" id="{5A78585F-ED67-2F4A-9793-B25DFBB29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57">
              <a:extLst>
                <a:ext uri="{FF2B5EF4-FFF2-40B4-BE49-F238E27FC236}">
                  <a16:creationId xmlns:a16="http://schemas.microsoft.com/office/drawing/2014/main" id="{2E49A6D1-C257-F143-9E74-344A0225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58">
              <a:extLst>
                <a:ext uri="{FF2B5EF4-FFF2-40B4-BE49-F238E27FC236}">
                  <a16:creationId xmlns:a16="http://schemas.microsoft.com/office/drawing/2014/main" id="{52EBBBE6-5C6B-D54D-B8A2-EE55BF145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59">
              <a:extLst>
                <a:ext uri="{FF2B5EF4-FFF2-40B4-BE49-F238E27FC236}">
                  <a16:creationId xmlns:a16="http://schemas.microsoft.com/office/drawing/2014/main" id="{91DEA496-5F89-C745-B68D-609CAED2B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60">
              <a:extLst>
                <a:ext uri="{FF2B5EF4-FFF2-40B4-BE49-F238E27FC236}">
                  <a16:creationId xmlns:a16="http://schemas.microsoft.com/office/drawing/2014/main" id="{C1BAB920-E814-BE48-9743-E1310E39A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61">
              <a:extLst>
                <a:ext uri="{FF2B5EF4-FFF2-40B4-BE49-F238E27FC236}">
                  <a16:creationId xmlns:a16="http://schemas.microsoft.com/office/drawing/2014/main" id="{F15909DF-485E-104E-A196-F754FE1E1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62">
              <a:extLst>
                <a:ext uri="{FF2B5EF4-FFF2-40B4-BE49-F238E27FC236}">
                  <a16:creationId xmlns:a16="http://schemas.microsoft.com/office/drawing/2014/main" id="{3BE2328B-8085-E64B-8AD2-08EF16CB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63">
              <a:extLst>
                <a:ext uri="{FF2B5EF4-FFF2-40B4-BE49-F238E27FC236}">
                  <a16:creationId xmlns:a16="http://schemas.microsoft.com/office/drawing/2014/main" id="{2604DE0C-4425-184C-8FD2-3737592C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64">
              <a:extLst>
                <a:ext uri="{FF2B5EF4-FFF2-40B4-BE49-F238E27FC236}">
                  <a16:creationId xmlns:a16="http://schemas.microsoft.com/office/drawing/2014/main" id="{44D1E824-7182-A440-93CB-22B3E8AA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65">
              <a:extLst>
                <a:ext uri="{FF2B5EF4-FFF2-40B4-BE49-F238E27FC236}">
                  <a16:creationId xmlns:a16="http://schemas.microsoft.com/office/drawing/2014/main" id="{B8AC47EB-EEC2-5840-96CC-D07E32AEE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66">
              <a:extLst>
                <a:ext uri="{FF2B5EF4-FFF2-40B4-BE49-F238E27FC236}">
                  <a16:creationId xmlns:a16="http://schemas.microsoft.com/office/drawing/2014/main" id="{88BA24D9-F106-FB4B-B183-658286073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67">
              <a:extLst>
                <a:ext uri="{FF2B5EF4-FFF2-40B4-BE49-F238E27FC236}">
                  <a16:creationId xmlns:a16="http://schemas.microsoft.com/office/drawing/2014/main" id="{8E68DF94-B353-6740-95B7-91BBAF13B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68">
              <a:extLst>
                <a:ext uri="{FF2B5EF4-FFF2-40B4-BE49-F238E27FC236}">
                  <a16:creationId xmlns:a16="http://schemas.microsoft.com/office/drawing/2014/main" id="{04E0A7A6-5DD6-F944-8091-3A4E3AB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69">
              <a:extLst>
                <a:ext uri="{FF2B5EF4-FFF2-40B4-BE49-F238E27FC236}">
                  <a16:creationId xmlns:a16="http://schemas.microsoft.com/office/drawing/2014/main" id="{3C0EF514-F216-214D-B865-9CDC181A7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70">
              <a:extLst>
                <a:ext uri="{FF2B5EF4-FFF2-40B4-BE49-F238E27FC236}">
                  <a16:creationId xmlns:a16="http://schemas.microsoft.com/office/drawing/2014/main" id="{CF09810C-3632-7147-A29B-CE846199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71">
              <a:extLst>
                <a:ext uri="{FF2B5EF4-FFF2-40B4-BE49-F238E27FC236}">
                  <a16:creationId xmlns:a16="http://schemas.microsoft.com/office/drawing/2014/main" id="{96300A62-A96F-BE45-A724-5746762B4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72">
              <a:extLst>
                <a:ext uri="{FF2B5EF4-FFF2-40B4-BE49-F238E27FC236}">
                  <a16:creationId xmlns:a16="http://schemas.microsoft.com/office/drawing/2014/main" id="{D0F4E00B-DD8E-B546-BE3D-E587BDCC9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73">
              <a:extLst>
                <a:ext uri="{FF2B5EF4-FFF2-40B4-BE49-F238E27FC236}">
                  <a16:creationId xmlns:a16="http://schemas.microsoft.com/office/drawing/2014/main" id="{EE196823-9C09-3640-B66C-B816A2C50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74">
              <a:extLst>
                <a:ext uri="{FF2B5EF4-FFF2-40B4-BE49-F238E27FC236}">
                  <a16:creationId xmlns:a16="http://schemas.microsoft.com/office/drawing/2014/main" id="{993D9649-520C-514D-BCF2-7E558622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75">
              <a:extLst>
                <a:ext uri="{FF2B5EF4-FFF2-40B4-BE49-F238E27FC236}">
                  <a16:creationId xmlns:a16="http://schemas.microsoft.com/office/drawing/2014/main" id="{DD907F3E-8FCA-B74C-868C-FC092AF1F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76">
              <a:extLst>
                <a:ext uri="{FF2B5EF4-FFF2-40B4-BE49-F238E27FC236}">
                  <a16:creationId xmlns:a16="http://schemas.microsoft.com/office/drawing/2014/main" id="{6CFA2567-A4A0-9347-8707-A0214BDBE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77">
              <a:extLst>
                <a:ext uri="{FF2B5EF4-FFF2-40B4-BE49-F238E27FC236}">
                  <a16:creationId xmlns:a16="http://schemas.microsoft.com/office/drawing/2014/main" id="{5A456C54-D545-3749-8CF9-1085AFD4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78">
              <a:extLst>
                <a:ext uri="{FF2B5EF4-FFF2-40B4-BE49-F238E27FC236}">
                  <a16:creationId xmlns:a16="http://schemas.microsoft.com/office/drawing/2014/main" id="{11F7452C-086B-9046-B89D-430278AC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79">
              <a:extLst>
                <a:ext uri="{FF2B5EF4-FFF2-40B4-BE49-F238E27FC236}">
                  <a16:creationId xmlns:a16="http://schemas.microsoft.com/office/drawing/2014/main" id="{595BD5AE-6669-7646-BE2E-275CC02C6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80">
              <a:extLst>
                <a:ext uri="{FF2B5EF4-FFF2-40B4-BE49-F238E27FC236}">
                  <a16:creationId xmlns:a16="http://schemas.microsoft.com/office/drawing/2014/main" id="{B5FEC834-E276-C342-B147-A66708597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81">
              <a:extLst>
                <a:ext uri="{FF2B5EF4-FFF2-40B4-BE49-F238E27FC236}">
                  <a16:creationId xmlns:a16="http://schemas.microsoft.com/office/drawing/2014/main" id="{BD58D072-727E-A642-916D-19A00635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82">
              <a:extLst>
                <a:ext uri="{FF2B5EF4-FFF2-40B4-BE49-F238E27FC236}">
                  <a16:creationId xmlns:a16="http://schemas.microsoft.com/office/drawing/2014/main" id="{E3F8CE33-E33D-EB43-8BC8-BD5FA69DE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83">
              <a:extLst>
                <a:ext uri="{FF2B5EF4-FFF2-40B4-BE49-F238E27FC236}">
                  <a16:creationId xmlns:a16="http://schemas.microsoft.com/office/drawing/2014/main" id="{74F8EC8C-7FDD-A64A-9798-5E73B66C7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84">
              <a:extLst>
                <a:ext uri="{FF2B5EF4-FFF2-40B4-BE49-F238E27FC236}">
                  <a16:creationId xmlns:a16="http://schemas.microsoft.com/office/drawing/2014/main" id="{491AF96F-8C22-DB49-A812-BD24E955A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85">
              <a:extLst>
                <a:ext uri="{FF2B5EF4-FFF2-40B4-BE49-F238E27FC236}">
                  <a16:creationId xmlns:a16="http://schemas.microsoft.com/office/drawing/2014/main" id="{520E593F-E539-E140-ADB9-E082C582F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86">
              <a:extLst>
                <a:ext uri="{FF2B5EF4-FFF2-40B4-BE49-F238E27FC236}">
                  <a16:creationId xmlns:a16="http://schemas.microsoft.com/office/drawing/2014/main" id="{2A47727F-F223-C343-9788-A4F8ED6D8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87">
              <a:extLst>
                <a:ext uri="{FF2B5EF4-FFF2-40B4-BE49-F238E27FC236}">
                  <a16:creationId xmlns:a16="http://schemas.microsoft.com/office/drawing/2014/main" id="{3C4B7878-E5BC-FF4B-9023-816E248F4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88">
              <a:extLst>
                <a:ext uri="{FF2B5EF4-FFF2-40B4-BE49-F238E27FC236}">
                  <a16:creationId xmlns:a16="http://schemas.microsoft.com/office/drawing/2014/main" id="{47BB6EA7-F10C-3347-BAA5-A9F32BBA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89">
              <a:extLst>
                <a:ext uri="{FF2B5EF4-FFF2-40B4-BE49-F238E27FC236}">
                  <a16:creationId xmlns:a16="http://schemas.microsoft.com/office/drawing/2014/main" id="{8DEBAD2D-8213-0B4B-9225-8E18B1595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90">
              <a:extLst>
                <a:ext uri="{FF2B5EF4-FFF2-40B4-BE49-F238E27FC236}">
                  <a16:creationId xmlns:a16="http://schemas.microsoft.com/office/drawing/2014/main" id="{0D70ACE6-6CF5-3D48-A025-7D85CCBFF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91">
              <a:extLst>
                <a:ext uri="{FF2B5EF4-FFF2-40B4-BE49-F238E27FC236}">
                  <a16:creationId xmlns:a16="http://schemas.microsoft.com/office/drawing/2014/main" id="{952925D9-2FED-134C-AC60-A3E36FF4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92">
              <a:extLst>
                <a:ext uri="{FF2B5EF4-FFF2-40B4-BE49-F238E27FC236}">
                  <a16:creationId xmlns:a16="http://schemas.microsoft.com/office/drawing/2014/main" id="{C4E6EE8D-1EC8-4849-9452-7A61768A8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93">
              <a:extLst>
                <a:ext uri="{FF2B5EF4-FFF2-40B4-BE49-F238E27FC236}">
                  <a16:creationId xmlns:a16="http://schemas.microsoft.com/office/drawing/2014/main" id="{AF6085CD-B771-5B46-B936-5A227ED2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94">
              <a:extLst>
                <a:ext uri="{FF2B5EF4-FFF2-40B4-BE49-F238E27FC236}">
                  <a16:creationId xmlns:a16="http://schemas.microsoft.com/office/drawing/2014/main" id="{43350E73-FE40-A24B-A3FB-E7B5BDA4C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95">
              <a:extLst>
                <a:ext uri="{FF2B5EF4-FFF2-40B4-BE49-F238E27FC236}">
                  <a16:creationId xmlns:a16="http://schemas.microsoft.com/office/drawing/2014/main" id="{6F3EDD45-0316-B24F-8CA7-09355F0D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96">
              <a:extLst>
                <a:ext uri="{FF2B5EF4-FFF2-40B4-BE49-F238E27FC236}">
                  <a16:creationId xmlns:a16="http://schemas.microsoft.com/office/drawing/2014/main" id="{D7A1679E-03EE-7A47-92E5-6ADC3BA99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97">
              <a:extLst>
                <a:ext uri="{FF2B5EF4-FFF2-40B4-BE49-F238E27FC236}">
                  <a16:creationId xmlns:a16="http://schemas.microsoft.com/office/drawing/2014/main" id="{E91A9433-2B70-5B45-B527-E5363D53C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98">
              <a:extLst>
                <a:ext uri="{FF2B5EF4-FFF2-40B4-BE49-F238E27FC236}">
                  <a16:creationId xmlns:a16="http://schemas.microsoft.com/office/drawing/2014/main" id="{B25D2018-BC3E-A94F-95B2-2476719E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99">
              <a:extLst>
                <a:ext uri="{FF2B5EF4-FFF2-40B4-BE49-F238E27FC236}">
                  <a16:creationId xmlns:a16="http://schemas.microsoft.com/office/drawing/2014/main" id="{9529E176-4994-6547-98E0-FFBD84C2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00">
              <a:extLst>
                <a:ext uri="{FF2B5EF4-FFF2-40B4-BE49-F238E27FC236}">
                  <a16:creationId xmlns:a16="http://schemas.microsoft.com/office/drawing/2014/main" id="{31A65BB6-D7F5-C249-993C-9667F076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01">
              <a:extLst>
                <a:ext uri="{FF2B5EF4-FFF2-40B4-BE49-F238E27FC236}">
                  <a16:creationId xmlns:a16="http://schemas.microsoft.com/office/drawing/2014/main" id="{7CBB3DFE-6E91-E347-BF77-3DAA4A884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02">
              <a:extLst>
                <a:ext uri="{FF2B5EF4-FFF2-40B4-BE49-F238E27FC236}">
                  <a16:creationId xmlns:a16="http://schemas.microsoft.com/office/drawing/2014/main" id="{88AA06E0-329E-684B-81FE-09308B52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03">
              <a:extLst>
                <a:ext uri="{FF2B5EF4-FFF2-40B4-BE49-F238E27FC236}">
                  <a16:creationId xmlns:a16="http://schemas.microsoft.com/office/drawing/2014/main" id="{C037108D-4174-EB43-B9D7-AA2FCF8BB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04">
              <a:extLst>
                <a:ext uri="{FF2B5EF4-FFF2-40B4-BE49-F238E27FC236}">
                  <a16:creationId xmlns:a16="http://schemas.microsoft.com/office/drawing/2014/main" id="{C798F84C-71D4-B649-9E42-2A4B8663B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05">
              <a:extLst>
                <a:ext uri="{FF2B5EF4-FFF2-40B4-BE49-F238E27FC236}">
                  <a16:creationId xmlns:a16="http://schemas.microsoft.com/office/drawing/2014/main" id="{661D1FDD-4219-6D4E-B897-3412D13A5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06">
              <a:extLst>
                <a:ext uri="{FF2B5EF4-FFF2-40B4-BE49-F238E27FC236}">
                  <a16:creationId xmlns:a16="http://schemas.microsoft.com/office/drawing/2014/main" id="{EEC23F79-1508-6B4A-AC72-2C0A2CC0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07">
              <a:extLst>
                <a:ext uri="{FF2B5EF4-FFF2-40B4-BE49-F238E27FC236}">
                  <a16:creationId xmlns:a16="http://schemas.microsoft.com/office/drawing/2014/main" id="{7FB49D77-4CD5-5C4A-B639-0DAFEC722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08">
              <a:extLst>
                <a:ext uri="{FF2B5EF4-FFF2-40B4-BE49-F238E27FC236}">
                  <a16:creationId xmlns:a16="http://schemas.microsoft.com/office/drawing/2014/main" id="{0E816B84-DBEB-9042-85EE-3B89742BC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09">
              <a:extLst>
                <a:ext uri="{FF2B5EF4-FFF2-40B4-BE49-F238E27FC236}">
                  <a16:creationId xmlns:a16="http://schemas.microsoft.com/office/drawing/2014/main" id="{4B7BAB25-9D64-E240-B946-55C70B11A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10">
              <a:extLst>
                <a:ext uri="{FF2B5EF4-FFF2-40B4-BE49-F238E27FC236}">
                  <a16:creationId xmlns:a16="http://schemas.microsoft.com/office/drawing/2014/main" id="{49DFC096-917E-7F4A-89DF-23546DBCB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11">
              <a:extLst>
                <a:ext uri="{FF2B5EF4-FFF2-40B4-BE49-F238E27FC236}">
                  <a16:creationId xmlns:a16="http://schemas.microsoft.com/office/drawing/2014/main" id="{9C69953A-BF13-7042-BB96-A388A0DD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12">
              <a:extLst>
                <a:ext uri="{FF2B5EF4-FFF2-40B4-BE49-F238E27FC236}">
                  <a16:creationId xmlns:a16="http://schemas.microsoft.com/office/drawing/2014/main" id="{CDA5F8FE-93B4-E54F-93D7-418FCA936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13">
              <a:extLst>
                <a:ext uri="{FF2B5EF4-FFF2-40B4-BE49-F238E27FC236}">
                  <a16:creationId xmlns:a16="http://schemas.microsoft.com/office/drawing/2014/main" id="{70329EAD-12ED-AF45-96FF-EC2B6532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14">
              <a:extLst>
                <a:ext uri="{FF2B5EF4-FFF2-40B4-BE49-F238E27FC236}">
                  <a16:creationId xmlns:a16="http://schemas.microsoft.com/office/drawing/2014/main" id="{A8121FEA-61AB-E344-B2F4-087DD031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15">
              <a:extLst>
                <a:ext uri="{FF2B5EF4-FFF2-40B4-BE49-F238E27FC236}">
                  <a16:creationId xmlns:a16="http://schemas.microsoft.com/office/drawing/2014/main" id="{2E1DC3FC-A7E6-DE49-91E3-DC74225CE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16">
              <a:extLst>
                <a:ext uri="{FF2B5EF4-FFF2-40B4-BE49-F238E27FC236}">
                  <a16:creationId xmlns:a16="http://schemas.microsoft.com/office/drawing/2014/main" id="{F4806659-06A6-DA49-A30F-7824BA67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17">
              <a:extLst>
                <a:ext uri="{FF2B5EF4-FFF2-40B4-BE49-F238E27FC236}">
                  <a16:creationId xmlns:a16="http://schemas.microsoft.com/office/drawing/2014/main" id="{D19DBAFC-8688-864C-82AC-143AC3929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18">
              <a:extLst>
                <a:ext uri="{FF2B5EF4-FFF2-40B4-BE49-F238E27FC236}">
                  <a16:creationId xmlns:a16="http://schemas.microsoft.com/office/drawing/2014/main" id="{5B20E624-AC5F-DE45-838E-8FC3832A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19">
              <a:extLst>
                <a:ext uri="{FF2B5EF4-FFF2-40B4-BE49-F238E27FC236}">
                  <a16:creationId xmlns:a16="http://schemas.microsoft.com/office/drawing/2014/main" id="{73EA4B6F-B8B7-5340-9C48-E5EE32AE0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20">
              <a:extLst>
                <a:ext uri="{FF2B5EF4-FFF2-40B4-BE49-F238E27FC236}">
                  <a16:creationId xmlns:a16="http://schemas.microsoft.com/office/drawing/2014/main" id="{879E7277-4EB9-574E-9FE0-B0A206647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21">
              <a:extLst>
                <a:ext uri="{FF2B5EF4-FFF2-40B4-BE49-F238E27FC236}">
                  <a16:creationId xmlns:a16="http://schemas.microsoft.com/office/drawing/2014/main" id="{9B309DA0-9931-AA49-9762-134A51DFB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22">
              <a:extLst>
                <a:ext uri="{FF2B5EF4-FFF2-40B4-BE49-F238E27FC236}">
                  <a16:creationId xmlns:a16="http://schemas.microsoft.com/office/drawing/2014/main" id="{FFA54C99-C194-CE4C-A20F-015323B5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23">
              <a:extLst>
                <a:ext uri="{FF2B5EF4-FFF2-40B4-BE49-F238E27FC236}">
                  <a16:creationId xmlns:a16="http://schemas.microsoft.com/office/drawing/2014/main" id="{204AAEFA-0F64-A94E-B158-511D76F28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24">
              <a:extLst>
                <a:ext uri="{FF2B5EF4-FFF2-40B4-BE49-F238E27FC236}">
                  <a16:creationId xmlns:a16="http://schemas.microsoft.com/office/drawing/2014/main" id="{5D2CF44B-E2E6-A349-BFDF-B1A25303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25">
              <a:extLst>
                <a:ext uri="{FF2B5EF4-FFF2-40B4-BE49-F238E27FC236}">
                  <a16:creationId xmlns:a16="http://schemas.microsoft.com/office/drawing/2014/main" id="{AC98410C-175B-FA45-B123-B9E32825E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26">
              <a:extLst>
                <a:ext uri="{FF2B5EF4-FFF2-40B4-BE49-F238E27FC236}">
                  <a16:creationId xmlns:a16="http://schemas.microsoft.com/office/drawing/2014/main" id="{A7347A00-2A0C-264D-B47A-B77B97CBE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27">
              <a:extLst>
                <a:ext uri="{FF2B5EF4-FFF2-40B4-BE49-F238E27FC236}">
                  <a16:creationId xmlns:a16="http://schemas.microsoft.com/office/drawing/2014/main" id="{91B4F193-C9DA-294A-B1D2-2E294D40D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28">
              <a:extLst>
                <a:ext uri="{FF2B5EF4-FFF2-40B4-BE49-F238E27FC236}">
                  <a16:creationId xmlns:a16="http://schemas.microsoft.com/office/drawing/2014/main" id="{B3CD0430-90F7-4B4D-AD5A-204FD06FC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29">
              <a:extLst>
                <a:ext uri="{FF2B5EF4-FFF2-40B4-BE49-F238E27FC236}">
                  <a16:creationId xmlns:a16="http://schemas.microsoft.com/office/drawing/2014/main" id="{C3201726-6951-1640-9EB8-7E3657423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30">
              <a:extLst>
                <a:ext uri="{FF2B5EF4-FFF2-40B4-BE49-F238E27FC236}">
                  <a16:creationId xmlns:a16="http://schemas.microsoft.com/office/drawing/2014/main" id="{7D2ADE73-99D5-2341-A2F1-5543E141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31">
              <a:extLst>
                <a:ext uri="{FF2B5EF4-FFF2-40B4-BE49-F238E27FC236}">
                  <a16:creationId xmlns:a16="http://schemas.microsoft.com/office/drawing/2014/main" id="{38582F3B-F21E-8848-9376-4EDC7C3B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32">
              <a:extLst>
                <a:ext uri="{FF2B5EF4-FFF2-40B4-BE49-F238E27FC236}">
                  <a16:creationId xmlns:a16="http://schemas.microsoft.com/office/drawing/2014/main" id="{28AF7B73-B301-3849-B72A-9D8C464CA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33">
              <a:extLst>
                <a:ext uri="{FF2B5EF4-FFF2-40B4-BE49-F238E27FC236}">
                  <a16:creationId xmlns:a16="http://schemas.microsoft.com/office/drawing/2014/main" id="{6B198EB8-6D2A-384A-A1BA-5EAD3859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34">
              <a:extLst>
                <a:ext uri="{FF2B5EF4-FFF2-40B4-BE49-F238E27FC236}">
                  <a16:creationId xmlns:a16="http://schemas.microsoft.com/office/drawing/2014/main" id="{D2CCE64B-0782-324D-8001-5869F96F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35">
              <a:extLst>
                <a:ext uri="{FF2B5EF4-FFF2-40B4-BE49-F238E27FC236}">
                  <a16:creationId xmlns:a16="http://schemas.microsoft.com/office/drawing/2014/main" id="{97B20482-1969-3840-A225-8FF31529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36">
              <a:extLst>
                <a:ext uri="{FF2B5EF4-FFF2-40B4-BE49-F238E27FC236}">
                  <a16:creationId xmlns:a16="http://schemas.microsoft.com/office/drawing/2014/main" id="{54BC93FF-B120-FA4C-B7F2-5F5156D6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37">
              <a:extLst>
                <a:ext uri="{FF2B5EF4-FFF2-40B4-BE49-F238E27FC236}">
                  <a16:creationId xmlns:a16="http://schemas.microsoft.com/office/drawing/2014/main" id="{A66D817D-9812-254C-97EE-869221555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38">
              <a:extLst>
                <a:ext uri="{FF2B5EF4-FFF2-40B4-BE49-F238E27FC236}">
                  <a16:creationId xmlns:a16="http://schemas.microsoft.com/office/drawing/2014/main" id="{5809FF61-69A4-B54F-9523-2DB9A04ED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39">
              <a:extLst>
                <a:ext uri="{FF2B5EF4-FFF2-40B4-BE49-F238E27FC236}">
                  <a16:creationId xmlns:a16="http://schemas.microsoft.com/office/drawing/2014/main" id="{FE156714-EDA9-CF46-B218-B011E8CD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40">
              <a:extLst>
                <a:ext uri="{FF2B5EF4-FFF2-40B4-BE49-F238E27FC236}">
                  <a16:creationId xmlns:a16="http://schemas.microsoft.com/office/drawing/2014/main" id="{F68C55BA-0AAE-5940-8582-7F264FBAA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41">
              <a:extLst>
                <a:ext uri="{FF2B5EF4-FFF2-40B4-BE49-F238E27FC236}">
                  <a16:creationId xmlns:a16="http://schemas.microsoft.com/office/drawing/2014/main" id="{8E05AF55-57F5-594C-B7C3-0A3EEEEB0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42">
              <a:extLst>
                <a:ext uri="{FF2B5EF4-FFF2-40B4-BE49-F238E27FC236}">
                  <a16:creationId xmlns:a16="http://schemas.microsoft.com/office/drawing/2014/main" id="{D9F3BC12-8116-EF42-AA01-844A88BD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43">
              <a:extLst>
                <a:ext uri="{FF2B5EF4-FFF2-40B4-BE49-F238E27FC236}">
                  <a16:creationId xmlns:a16="http://schemas.microsoft.com/office/drawing/2014/main" id="{529134AD-8F5D-8D4A-B426-96F00D7C2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44">
              <a:extLst>
                <a:ext uri="{FF2B5EF4-FFF2-40B4-BE49-F238E27FC236}">
                  <a16:creationId xmlns:a16="http://schemas.microsoft.com/office/drawing/2014/main" id="{8900E7C4-7D18-3F48-AFF0-A2B284145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45">
              <a:extLst>
                <a:ext uri="{FF2B5EF4-FFF2-40B4-BE49-F238E27FC236}">
                  <a16:creationId xmlns:a16="http://schemas.microsoft.com/office/drawing/2014/main" id="{BBB008C1-8029-DD41-A3AE-A1656EB6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46">
              <a:extLst>
                <a:ext uri="{FF2B5EF4-FFF2-40B4-BE49-F238E27FC236}">
                  <a16:creationId xmlns:a16="http://schemas.microsoft.com/office/drawing/2014/main" id="{1540B6AE-6F85-BC48-907C-38F958AD5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47">
              <a:extLst>
                <a:ext uri="{FF2B5EF4-FFF2-40B4-BE49-F238E27FC236}">
                  <a16:creationId xmlns:a16="http://schemas.microsoft.com/office/drawing/2014/main" id="{93102445-F56C-E740-8A34-891D2172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48">
              <a:extLst>
                <a:ext uri="{FF2B5EF4-FFF2-40B4-BE49-F238E27FC236}">
                  <a16:creationId xmlns:a16="http://schemas.microsoft.com/office/drawing/2014/main" id="{667DC6C0-5F48-9F4A-8291-2FF4439D5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49">
              <a:extLst>
                <a:ext uri="{FF2B5EF4-FFF2-40B4-BE49-F238E27FC236}">
                  <a16:creationId xmlns:a16="http://schemas.microsoft.com/office/drawing/2014/main" id="{D335433F-E066-644B-93C7-DA18B97C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50">
              <a:extLst>
                <a:ext uri="{FF2B5EF4-FFF2-40B4-BE49-F238E27FC236}">
                  <a16:creationId xmlns:a16="http://schemas.microsoft.com/office/drawing/2014/main" id="{BC06A33E-20D6-E34E-A6C4-7CA3FFD86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51">
              <a:extLst>
                <a:ext uri="{FF2B5EF4-FFF2-40B4-BE49-F238E27FC236}">
                  <a16:creationId xmlns:a16="http://schemas.microsoft.com/office/drawing/2014/main" id="{C3E6F081-610D-0E4D-B8D2-3F97C492C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52">
              <a:extLst>
                <a:ext uri="{FF2B5EF4-FFF2-40B4-BE49-F238E27FC236}">
                  <a16:creationId xmlns:a16="http://schemas.microsoft.com/office/drawing/2014/main" id="{B0FE677C-0FC3-3E4A-8C79-D3BF6AC8E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53">
              <a:extLst>
                <a:ext uri="{FF2B5EF4-FFF2-40B4-BE49-F238E27FC236}">
                  <a16:creationId xmlns:a16="http://schemas.microsoft.com/office/drawing/2014/main" id="{5F6185DD-103D-7245-BC81-F8B7BB893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54">
              <a:extLst>
                <a:ext uri="{FF2B5EF4-FFF2-40B4-BE49-F238E27FC236}">
                  <a16:creationId xmlns:a16="http://schemas.microsoft.com/office/drawing/2014/main" id="{9AAC8880-70D3-5644-899E-AADE39240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55">
              <a:extLst>
                <a:ext uri="{FF2B5EF4-FFF2-40B4-BE49-F238E27FC236}">
                  <a16:creationId xmlns:a16="http://schemas.microsoft.com/office/drawing/2014/main" id="{08B17542-7033-3F42-B461-6A2C9A3FB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56">
              <a:extLst>
                <a:ext uri="{FF2B5EF4-FFF2-40B4-BE49-F238E27FC236}">
                  <a16:creationId xmlns:a16="http://schemas.microsoft.com/office/drawing/2014/main" id="{DC1D89A1-1209-5249-8089-C81532CD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57">
              <a:extLst>
                <a:ext uri="{FF2B5EF4-FFF2-40B4-BE49-F238E27FC236}">
                  <a16:creationId xmlns:a16="http://schemas.microsoft.com/office/drawing/2014/main" id="{20FBFBF4-2BF6-A34B-9B3D-FFE429CD7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58">
              <a:extLst>
                <a:ext uri="{FF2B5EF4-FFF2-40B4-BE49-F238E27FC236}">
                  <a16:creationId xmlns:a16="http://schemas.microsoft.com/office/drawing/2014/main" id="{DDB8877F-9E99-514C-8951-6A8438951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59">
              <a:extLst>
                <a:ext uri="{FF2B5EF4-FFF2-40B4-BE49-F238E27FC236}">
                  <a16:creationId xmlns:a16="http://schemas.microsoft.com/office/drawing/2014/main" id="{00B5724B-CF4D-D44B-9CD4-DFDBA373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60">
              <a:extLst>
                <a:ext uri="{FF2B5EF4-FFF2-40B4-BE49-F238E27FC236}">
                  <a16:creationId xmlns:a16="http://schemas.microsoft.com/office/drawing/2014/main" id="{6B51309E-063D-6A49-A191-9A48598A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61">
              <a:extLst>
                <a:ext uri="{FF2B5EF4-FFF2-40B4-BE49-F238E27FC236}">
                  <a16:creationId xmlns:a16="http://schemas.microsoft.com/office/drawing/2014/main" id="{98778265-4204-EF4D-B8BF-CA8BFC77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62">
              <a:extLst>
                <a:ext uri="{FF2B5EF4-FFF2-40B4-BE49-F238E27FC236}">
                  <a16:creationId xmlns:a16="http://schemas.microsoft.com/office/drawing/2014/main" id="{F5CC4655-BC17-7745-BA40-9638472E1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63">
              <a:extLst>
                <a:ext uri="{FF2B5EF4-FFF2-40B4-BE49-F238E27FC236}">
                  <a16:creationId xmlns:a16="http://schemas.microsoft.com/office/drawing/2014/main" id="{86CB88E2-9408-FC4C-B537-5713C2326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64">
              <a:extLst>
                <a:ext uri="{FF2B5EF4-FFF2-40B4-BE49-F238E27FC236}">
                  <a16:creationId xmlns:a16="http://schemas.microsoft.com/office/drawing/2014/main" id="{C7C48ACE-456F-E543-9DD4-DA9D7ABF1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65">
              <a:extLst>
                <a:ext uri="{FF2B5EF4-FFF2-40B4-BE49-F238E27FC236}">
                  <a16:creationId xmlns:a16="http://schemas.microsoft.com/office/drawing/2014/main" id="{F7383AD2-D5D2-4145-B732-5B8925DE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66">
              <a:extLst>
                <a:ext uri="{FF2B5EF4-FFF2-40B4-BE49-F238E27FC236}">
                  <a16:creationId xmlns:a16="http://schemas.microsoft.com/office/drawing/2014/main" id="{53CA5A76-02F9-2841-9A01-4CD51FD62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67">
              <a:extLst>
                <a:ext uri="{FF2B5EF4-FFF2-40B4-BE49-F238E27FC236}">
                  <a16:creationId xmlns:a16="http://schemas.microsoft.com/office/drawing/2014/main" id="{11D93E9E-376D-DB48-B843-8233DFEA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68">
              <a:extLst>
                <a:ext uri="{FF2B5EF4-FFF2-40B4-BE49-F238E27FC236}">
                  <a16:creationId xmlns:a16="http://schemas.microsoft.com/office/drawing/2014/main" id="{A44C043C-C0E7-6E47-B074-9FBD6C7F9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69">
              <a:extLst>
                <a:ext uri="{FF2B5EF4-FFF2-40B4-BE49-F238E27FC236}">
                  <a16:creationId xmlns:a16="http://schemas.microsoft.com/office/drawing/2014/main" id="{B7B90598-34A0-FF4B-B34D-CF67C1FCF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70">
              <a:extLst>
                <a:ext uri="{FF2B5EF4-FFF2-40B4-BE49-F238E27FC236}">
                  <a16:creationId xmlns:a16="http://schemas.microsoft.com/office/drawing/2014/main" id="{5979D94F-F338-3D43-9A62-544659F0E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71">
              <a:extLst>
                <a:ext uri="{FF2B5EF4-FFF2-40B4-BE49-F238E27FC236}">
                  <a16:creationId xmlns:a16="http://schemas.microsoft.com/office/drawing/2014/main" id="{E76FE93E-6613-844A-918A-0D37BF68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72">
              <a:extLst>
                <a:ext uri="{FF2B5EF4-FFF2-40B4-BE49-F238E27FC236}">
                  <a16:creationId xmlns:a16="http://schemas.microsoft.com/office/drawing/2014/main" id="{FA235816-8228-174C-A8C5-4B8732684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73">
              <a:extLst>
                <a:ext uri="{FF2B5EF4-FFF2-40B4-BE49-F238E27FC236}">
                  <a16:creationId xmlns:a16="http://schemas.microsoft.com/office/drawing/2014/main" id="{6CBC7DE4-6BEF-3546-A5BA-C4916AD91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74">
              <a:extLst>
                <a:ext uri="{FF2B5EF4-FFF2-40B4-BE49-F238E27FC236}">
                  <a16:creationId xmlns:a16="http://schemas.microsoft.com/office/drawing/2014/main" id="{C5CE2E1E-2534-8448-87D3-A0E8B93C3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75">
              <a:extLst>
                <a:ext uri="{FF2B5EF4-FFF2-40B4-BE49-F238E27FC236}">
                  <a16:creationId xmlns:a16="http://schemas.microsoft.com/office/drawing/2014/main" id="{292359FA-D96E-514F-BE49-36CD560CC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76">
              <a:extLst>
                <a:ext uri="{FF2B5EF4-FFF2-40B4-BE49-F238E27FC236}">
                  <a16:creationId xmlns:a16="http://schemas.microsoft.com/office/drawing/2014/main" id="{E0B4A9BA-C3B2-8549-91C6-765103F8D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77">
              <a:extLst>
                <a:ext uri="{FF2B5EF4-FFF2-40B4-BE49-F238E27FC236}">
                  <a16:creationId xmlns:a16="http://schemas.microsoft.com/office/drawing/2014/main" id="{B8772F28-3FD2-634C-B1A3-F7B04E1B1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78">
              <a:extLst>
                <a:ext uri="{FF2B5EF4-FFF2-40B4-BE49-F238E27FC236}">
                  <a16:creationId xmlns:a16="http://schemas.microsoft.com/office/drawing/2014/main" id="{FF6A8350-B40B-D644-B48C-45FEBAE3B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79">
              <a:extLst>
                <a:ext uri="{FF2B5EF4-FFF2-40B4-BE49-F238E27FC236}">
                  <a16:creationId xmlns:a16="http://schemas.microsoft.com/office/drawing/2014/main" id="{D64E9BE3-73EA-A04F-AB59-F134F382D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80">
              <a:extLst>
                <a:ext uri="{FF2B5EF4-FFF2-40B4-BE49-F238E27FC236}">
                  <a16:creationId xmlns:a16="http://schemas.microsoft.com/office/drawing/2014/main" id="{2D78D97E-B5D4-9048-BA6F-0D8C1FEB2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82">
              <a:extLst>
                <a:ext uri="{FF2B5EF4-FFF2-40B4-BE49-F238E27FC236}">
                  <a16:creationId xmlns:a16="http://schemas.microsoft.com/office/drawing/2014/main" id="{795A224F-0401-FC4A-9A39-DBF1CC5F4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83">
              <a:extLst>
                <a:ext uri="{FF2B5EF4-FFF2-40B4-BE49-F238E27FC236}">
                  <a16:creationId xmlns:a16="http://schemas.microsoft.com/office/drawing/2014/main" id="{01D052BB-1556-AF44-878E-7A6A97737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84">
              <a:extLst>
                <a:ext uri="{FF2B5EF4-FFF2-40B4-BE49-F238E27FC236}">
                  <a16:creationId xmlns:a16="http://schemas.microsoft.com/office/drawing/2014/main" id="{FCE5C7CC-F30E-844D-900F-3D7CF5FEA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85">
              <a:extLst>
                <a:ext uri="{FF2B5EF4-FFF2-40B4-BE49-F238E27FC236}">
                  <a16:creationId xmlns:a16="http://schemas.microsoft.com/office/drawing/2014/main" id="{ED5111F7-E326-9346-B8C9-9DEA8B24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86">
              <a:extLst>
                <a:ext uri="{FF2B5EF4-FFF2-40B4-BE49-F238E27FC236}">
                  <a16:creationId xmlns:a16="http://schemas.microsoft.com/office/drawing/2014/main" id="{EF6768FA-E6AB-FC4D-97C5-00EAB2CD6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87">
              <a:extLst>
                <a:ext uri="{FF2B5EF4-FFF2-40B4-BE49-F238E27FC236}">
                  <a16:creationId xmlns:a16="http://schemas.microsoft.com/office/drawing/2014/main" id="{EE7A114B-84B8-8D41-9258-3665E375A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88">
              <a:extLst>
                <a:ext uri="{FF2B5EF4-FFF2-40B4-BE49-F238E27FC236}">
                  <a16:creationId xmlns:a16="http://schemas.microsoft.com/office/drawing/2014/main" id="{0FEBE117-B783-E346-914F-DDCB4C8F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89">
              <a:extLst>
                <a:ext uri="{FF2B5EF4-FFF2-40B4-BE49-F238E27FC236}">
                  <a16:creationId xmlns:a16="http://schemas.microsoft.com/office/drawing/2014/main" id="{C9F0929E-241F-804F-BE6F-D0ABD25E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90">
              <a:extLst>
                <a:ext uri="{FF2B5EF4-FFF2-40B4-BE49-F238E27FC236}">
                  <a16:creationId xmlns:a16="http://schemas.microsoft.com/office/drawing/2014/main" id="{FC08FEBE-1CE3-BB4A-A3D9-1376B5FD9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91">
              <a:extLst>
                <a:ext uri="{FF2B5EF4-FFF2-40B4-BE49-F238E27FC236}">
                  <a16:creationId xmlns:a16="http://schemas.microsoft.com/office/drawing/2014/main" id="{DC06BEAD-897A-E346-98AD-894FA928E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92">
              <a:extLst>
                <a:ext uri="{FF2B5EF4-FFF2-40B4-BE49-F238E27FC236}">
                  <a16:creationId xmlns:a16="http://schemas.microsoft.com/office/drawing/2014/main" id="{0A24A823-4694-674B-93AE-FFEF5F3F6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93">
              <a:extLst>
                <a:ext uri="{FF2B5EF4-FFF2-40B4-BE49-F238E27FC236}">
                  <a16:creationId xmlns:a16="http://schemas.microsoft.com/office/drawing/2014/main" id="{018F284D-B519-6C4C-86E8-4799B92E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94">
              <a:extLst>
                <a:ext uri="{FF2B5EF4-FFF2-40B4-BE49-F238E27FC236}">
                  <a16:creationId xmlns:a16="http://schemas.microsoft.com/office/drawing/2014/main" id="{8A280DCD-8DA9-EC41-82DF-AC949E750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95">
              <a:extLst>
                <a:ext uri="{FF2B5EF4-FFF2-40B4-BE49-F238E27FC236}">
                  <a16:creationId xmlns:a16="http://schemas.microsoft.com/office/drawing/2014/main" id="{E5CBC690-E090-E641-939F-9E7C42785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96">
              <a:extLst>
                <a:ext uri="{FF2B5EF4-FFF2-40B4-BE49-F238E27FC236}">
                  <a16:creationId xmlns:a16="http://schemas.microsoft.com/office/drawing/2014/main" id="{D8C15824-76AA-254A-B811-F674631C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97">
              <a:extLst>
                <a:ext uri="{FF2B5EF4-FFF2-40B4-BE49-F238E27FC236}">
                  <a16:creationId xmlns:a16="http://schemas.microsoft.com/office/drawing/2014/main" id="{59A88D06-6D12-AD4C-A164-A28497C75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aphicFrame>
        <p:nvGraphicFramePr>
          <p:cNvPr id="498" name="Chart 497">
            <a:extLst>
              <a:ext uri="{FF2B5EF4-FFF2-40B4-BE49-F238E27FC236}">
                <a16:creationId xmlns:a16="http://schemas.microsoft.com/office/drawing/2014/main" id="{BA0D5694-3B42-4E46-87E9-C9A330B6A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22326"/>
              </p:ext>
            </p:extLst>
          </p:nvPr>
        </p:nvGraphicFramePr>
        <p:xfrm>
          <a:off x="14051280" y="3666712"/>
          <a:ext cx="8731687" cy="624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8" name="TextBox 507">
            <a:extLst>
              <a:ext uri="{FF2B5EF4-FFF2-40B4-BE49-F238E27FC236}">
                <a16:creationId xmlns:a16="http://schemas.microsoft.com/office/drawing/2014/main" id="{8D6F95A5-43FD-6D4D-AF34-3842732D21DD}"/>
              </a:ext>
            </a:extLst>
          </p:cNvPr>
          <p:cNvSpPr txBox="1"/>
          <p:nvPr/>
        </p:nvSpPr>
        <p:spPr>
          <a:xfrm>
            <a:off x="1603737" y="11454589"/>
            <a:ext cx="1088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E98C3ED-64B3-1140-AD63-7E3D5549837C}"/>
              </a:ext>
            </a:extLst>
          </p:cNvPr>
          <p:cNvSpPr txBox="1"/>
          <p:nvPr/>
        </p:nvSpPr>
        <p:spPr>
          <a:xfrm>
            <a:off x="1603739" y="10605059"/>
            <a:ext cx="57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Write Something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B8BD9-1D06-2A4C-AEC2-CA56BC94DF29}"/>
              </a:ext>
            </a:extLst>
          </p:cNvPr>
          <p:cNvGrpSpPr/>
          <p:nvPr/>
        </p:nvGrpSpPr>
        <p:grpSpPr>
          <a:xfrm>
            <a:off x="14051280" y="10605059"/>
            <a:ext cx="8854440" cy="1810598"/>
            <a:chOff x="14051280" y="10605059"/>
            <a:chExt cx="8854440" cy="1810598"/>
          </a:xfrm>
        </p:grpSpPr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7BC9E90-1551-2E4E-ADE4-68F7FCC499F3}"/>
                </a:ext>
              </a:extLst>
            </p:cNvPr>
            <p:cNvGrpSpPr/>
            <p:nvPr/>
          </p:nvGrpSpPr>
          <p:grpSpPr>
            <a:xfrm>
              <a:off x="19207157" y="11707771"/>
              <a:ext cx="3690110" cy="707886"/>
              <a:chOff x="2038105" y="11364318"/>
              <a:chExt cx="3690110" cy="707886"/>
            </a:xfrm>
          </p:grpSpPr>
          <p:sp>
            <p:nvSpPr>
              <p:cNvPr id="504" name="Oval 18">
                <a:extLst>
                  <a:ext uri="{FF2B5EF4-FFF2-40B4-BE49-F238E27FC236}">
                    <a16:creationId xmlns:a16="http://schemas.microsoft.com/office/drawing/2014/main" id="{B71A4734-5CE0-5745-AFE6-7285BBEF5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105" y="11553955"/>
                <a:ext cx="328613" cy="3286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05" name="AutoShape 19">
                <a:extLst>
                  <a:ext uri="{FF2B5EF4-FFF2-40B4-BE49-F238E27FC236}">
                    <a16:creationId xmlns:a16="http://schemas.microsoft.com/office/drawing/2014/main" id="{5975D626-5140-214E-80AE-9D137A8E8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955" y="11646030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5A309E6B-1386-B74E-8373-0FBF313DEA3B}"/>
                  </a:ext>
                </a:extLst>
              </p:cNvPr>
              <p:cNvSpPr txBox="1"/>
              <p:nvPr/>
            </p:nvSpPr>
            <p:spPr>
              <a:xfrm>
                <a:off x="2436568" y="11364318"/>
                <a:ext cx="329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D0FED2E-C2AE-8943-BD03-57E22E481B85}"/>
                </a:ext>
              </a:extLst>
            </p:cNvPr>
            <p:cNvGrpSpPr/>
            <p:nvPr/>
          </p:nvGrpSpPr>
          <p:grpSpPr>
            <a:xfrm>
              <a:off x="14051280" y="10605059"/>
              <a:ext cx="3801897" cy="1810598"/>
              <a:chOff x="14326083" y="10605059"/>
              <a:chExt cx="3801897" cy="1810598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BB50211A-4B59-CE48-A0DC-E1291D17C06B}"/>
                  </a:ext>
                </a:extLst>
              </p:cNvPr>
              <p:cNvGrpSpPr/>
              <p:nvPr/>
            </p:nvGrpSpPr>
            <p:grpSpPr>
              <a:xfrm>
                <a:off x="14435379" y="11707771"/>
                <a:ext cx="3690110" cy="707886"/>
                <a:chOff x="2038105" y="11364318"/>
                <a:chExt cx="3690110" cy="707886"/>
              </a:xfrm>
            </p:grpSpPr>
            <p:sp>
              <p:nvSpPr>
                <p:cNvPr id="500" name="Oval 18">
                  <a:extLst>
                    <a:ext uri="{FF2B5EF4-FFF2-40B4-BE49-F238E27FC236}">
                      <a16:creationId xmlns:a16="http://schemas.microsoft.com/office/drawing/2014/main" id="{44C7E079-B254-7842-BD95-87EC4F67B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105" y="11553955"/>
                  <a:ext cx="328613" cy="3286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501" name="AutoShape 19">
                  <a:extLst>
                    <a:ext uri="{FF2B5EF4-FFF2-40B4-BE49-F238E27FC236}">
                      <a16:creationId xmlns:a16="http://schemas.microsoft.com/office/drawing/2014/main" id="{0DDAB877-3A41-F846-87CB-A4C801945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7955" y="11646030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20710F9E-EEC2-A040-A5B4-4498B9B97BF0}"/>
                    </a:ext>
                  </a:extLst>
                </p:cNvPr>
                <p:cNvSpPr txBox="1"/>
                <p:nvPr/>
              </p:nvSpPr>
              <p:spPr>
                <a:xfrm>
                  <a:off x="2436568" y="11364318"/>
                  <a:ext cx="32916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 platforms.</a:t>
                  </a:r>
                </a:p>
              </p:txBody>
            </p:sp>
          </p:grp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830FD00-2C78-F645-8F6E-4CBEF7D861E9}"/>
                  </a:ext>
                </a:extLst>
              </p:cNvPr>
              <p:cNvSpPr txBox="1"/>
              <p:nvPr/>
            </p:nvSpPr>
            <p:spPr>
              <a:xfrm>
                <a:off x="14326083" y="10605059"/>
                <a:ext cx="3801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 Name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A2AB8FAA-2383-CC45-BB76-CB771092926A}"/>
                </a:ext>
              </a:extLst>
            </p:cNvPr>
            <p:cNvSpPr txBox="1"/>
            <p:nvPr/>
          </p:nvSpPr>
          <p:spPr>
            <a:xfrm>
              <a:off x="19103823" y="10605059"/>
              <a:ext cx="3801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D8AB7795-A1CB-A344-96EA-256B85AF6E8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64" name="CuadroTexto 350">
              <a:extLst>
                <a:ext uri="{FF2B5EF4-FFF2-40B4-BE49-F238E27FC236}">
                  <a16:creationId xmlns:a16="http://schemas.microsoft.com/office/drawing/2014/main" id="{FD02D20E-4F55-D144-8449-14D6503B171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65" name="CuadroTexto 351">
              <a:extLst>
                <a:ext uri="{FF2B5EF4-FFF2-40B4-BE49-F238E27FC236}">
                  <a16:creationId xmlns:a16="http://schemas.microsoft.com/office/drawing/2014/main" id="{32EFE78B-27BB-EB44-969F-B40E0BC0128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66" name="Rectangle 45">
              <a:extLst>
                <a:ext uri="{FF2B5EF4-FFF2-40B4-BE49-F238E27FC236}">
                  <a16:creationId xmlns:a16="http://schemas.microsoft.com/office/drawing/2014/main" id="{994391CC-6CB2-6243-96F8-C0F207DDF88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70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Chart 464">
            <a:extLst>
              <a:ext uri="{FF2B5EF4-FFF2-40B4-BE49-F238E27FC236}">
                <a16:creationId xmlns:a16="http://schemas.microsoft.com/office/drawing/2014/main" id="{987AC607-930A-5E4B-8F24-D162D3EA0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423134"/>
              </p:ext>
            </p:extLst>
          </p:nvPr>
        </p:nvGraphicFramePr>
        <p:xfrm>
          <a:off x="12864710" y="3999890"/>
          <a:ext cx="9401890" cy="5526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8" name="Chart 467">
            <a:extLst>
              <a:ext uri="{FF2B5EF4-FFF2-40B4-BE49-F238E27FC236}">
                <a16:creationId xmlns:a16="http://schemas.microsoft.com/office/drawing/2014/main" id="{1CB9C140-BC86-C74B-AF47-83E7612C5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27033"/>
              </p:ext>
            </p:extLst>
          </p:nvPr>
        </p:nvGraphicFramePr>
        <p:xfrm>
          <a:off x="2236010" y="3999890"/>
          <a:ext cx="9401890" cy="5526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ED9BC7E-F743-844A-A0C3-2FFE6BD927C3}"/>
              </a:ext>
            </a:extLst>
          </p:cNvPr>
          <p:cNvGrpSpPr/>
          <p:nvPr/>
        </p:nvGrpSpPr>
        <p:grpSpPr>
          <a:xfrm>
            <a:off x="2236010" y="9815026"/>
            <a:ext cx="9401890" cy="1803637"/>
            <a:chOff x="2236010" y="9477400"/>
            <a:chExt cx="9401890" cy="1803637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58FBC14-8E76-9D49-B881-77F7EE2D35EC}"/>
                </a:ext>
              </a:extLst>
            </p:cNvPr>
            <p:cNvSpPr/>
            <p:nvPr/>
          </p:nvSpPr>
          <p:spPr>
            <a:xfrm>
              <a:off x="2236010" y="9477400"/>
              <a:ext cx="9401890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B29B7CE-CA64-B440-8966-4E649A60142E}"/>
                </a:ext>
              </a:extLst>
            </p:cNvPr>
            <p:cNvGrpSpPr/>
            <p:nvPr/>
          </p:nvGrpSpPr>
          <p:grpSpPr>
            <a:xfrm>
              <a:off x="2951528" y="9924973"/>
              <a:ext cx="8126253" cy="954107"/>
              <a:chOff x="12643690" y="11081207"/>
              <a:chExt cx="8126253" cy="954107"/>
            </a:xfrm>
          </p:grpSpPr>
          <p:sp>
            <p:nvSpPr>
              <p:cNvPr id="487" name="TextBox 60">
                <a:extLst>
                  <a:ext uri="{FF2B5EF4-FFF2-40B4-BE49-F238E27FC236}">
                    <a16:creationId xmlns:a16="http://schemas.microsoft.com/office/drawing/2014/main" id="{8CCC3C25-3202-7F49-B9B4-D0011637C169}"/>
                  </a:ext>
                </a:extLst>
              </p:cNvPr>
              <p:cNvSpPr txBox="1"/>
              <p:nvPr/>
            </p:nvSpPr>
            <p:spPr>
              <a:xfrm flipH="1">
                <a:off x="12643690" y="11212286"/>
                <a:ext cx="3097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Payments</a:t>
                </a: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D2EEE1E3-9AD9-AF4F-86C0-5A70964452B8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1D2306A4-1473-0644-9FB4-27ED1A5D7B25}"/>
              </a:ext>
            </a:extLst>
          </p:cNvPr>
          <p:cNvGrpSpPr/>
          <p:nvPr/>
        </p:nvGrpSpPr>
        <p:grpSpPr>
          <a:xfrm>
            <a:off x="12874610" y="9815026"/>
            <a:ext cx="9401890" cy="1803637"/>
            <a:chOff x="2236010" y="9477400"/>
            <a:chExt cx="9401890" cy="180363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EC4AF96-7055-E64D-9812-0232364CC854}"/>
                </a:ext>
              </a:extLst>
            </p:cNvPr>
            <p:cNvSpPr/>
            <p:nvPr/>
          </p:nvSpPr>
          <p:spPr>
            <a:xfrm>
              <a:off x="2236010" y="9477400"/>
              <a:ext cx="9401890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B47625F5-E990-E748-8683-2E8907CAE578}"/>
                </a:ext>
              </a:extLst>
            </p:cNvPr>
            <p:cNvGrpSpPr/>
            <p:nvPr/>
          </p:nvGrpSpPr>
          <p:grpSpPr>
            <a:xfrm>
              <a:off x="2951528" y="9924973"/>
              <a:ext cx="8126253" cy="954107"/>
              <a:chOff x="12643690" y="11081207"/>
              <a:chExt cx="8126253" cy="954107"/>
            </a:xfrm>
          </p:grpSpPr>
          <p:sp>
            <p:nvSpPr>
              <p:cNvPr id="492" name="TextBox 60">
                <a:extLst>
                  <a:ext uri="{FF2B5EF4-FFF2-40B4-BE49-F238E27FC236}">
                    <a16:creationId xmlns:a16="http://schemas.microsoft.com/office/drawing/2014/main" id="{A2408C05-7FE2-3C47-809D-CBE8BC93F450}"/>
                  </a:ext>
                </a:extLst>
              </p:cNvPr>
              <p:cNvSpPr txBox="1"/>
              <p:nvPr/>
            </p:nvSpPr>
            <p:spPr>
              <a:xfrm flipH="1">
                <a:off x="12643690" y="11212286"/>
                <a:ext cx="3097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Transactions</a:t>
                </a: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5575082D-7791-4141-ADAE-129827E9CC5B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17D751-3812-DA4F-B8C7-58C03224846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7E7869ED-1220-D548-81DC-0137289C3D2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9" name="CuadroTexto 351">
              <a:extLst>
                <a:ext uri="{FF2B5EF4-FFF2-40B4-BE49-F238E27FC236}">
                  <a16:creationId xmlns:a16="http://schemas.microsoft.com/office/drawing/2014/main" id="{4B51FC02-502C-9747-BED1-C480AE86CD80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AEFFAD6E-DDB5-8940-AAE2-006AAD5876D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87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EEFBD44-F6F4-974C-BA27-F32E9486B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108612"/>
              </p:ext>
            </p:extLst>
          </p:nvPr>
        </p:nvGraphicFramePr>
        <p:xfrm>
          <a:off x="1578610" y="3934576"/>
          <a:ext cx="21220430" cy="553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uadroTexto 351">
            <a:extLst>
              <a:ext uri="{FF2B5EF4-FFF2-40B4-BE49-F238E27FC236}">
                <a16:creationId xmlns:a16="http://schemas.microsoft.com/office/drawing/2014/main" id="{D78C0A3F-EB08-1945-86B5-0E094CA198E0}"/>
              </a:ext>
            </a:extLst>
          </p:cNvPr>
          <p:cNvSpPr txBox="1"/>
          <p:nvPr/>
        </p:nvSpPr>
        <p:spPr>
          <a:xfrm>
            <a:off x="1713594" y="10730898"/>
            <a:ext cx="8508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09E8F-094F-3243-9082-DC4FCDE6DC52}"/>
              </a:ext>
            </a:extLst>
          </p:cNvPr>
          <p:cNvSpPr txBox="1"/>
          <p:nvPr/>
        </p:nvSpPr>
        <p:spPr>
          <a:xfrm>
            <a:off x="10809513" y="10761675"/>
            <a:ext cx="5165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16B86-10F4-AD44-AE13-7B01A8936F99}"/>
              </a:ext>
            </a:extLst>
          </p:cNvPr>
          <p:cNvSpPr txBox="1"/>
          <p:nvPr/>
        </p:nvSpPr>
        <p:spPr>
          <a:xfrm>
            <a:off x="17596553" y="10761675"/>
            <a:ext cx="5165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19716D-4B6B-3D48-A50C-40EA9FEA4B28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0" name="CuadroTexto 350">
              <a:extLst>
                <a:ext uri="{FF2B5EF4-FFF2-40B4-BE49-F238E27FC236}">
                  <a16:creationId xmlns:a16="http://schemas.microsoft.com/office/drawing/2014/main" id="{80D949E9-7A90-B94E-94B1-46921D18501B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1" name="CuadroTexto 351">
              <a:extLst>
                <a:ext uri="{FF2B5EF4-FFF2-40B4-BE49-F238E27FC236}">
                  <a16:creationId xmlns:a16="http://schemas.microsoft.com/office/drawing/2014/main" id="{D2D317DB-B301-EC44-9B15-FE2DC7C78A0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7756284D-2692-954F-8ADD-C447B4F49A9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41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EF711D8-716D-5F4F-B58B-005249431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025719"/>
              </p:ext>
            </p:extLst>
          </p:nvPr>
        </p:nvGraphicFramePr>
        <p:xfrm>
          <a:off x="1669283" y="4014903"/>
          <a:ext cx="12285796" cy="8161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1E07F60-C17D-F048-8474-9C04CA98E7F2}"/>
              </a:ext>
            </a:extLst>
          </p:cNvPr>
          <p:cNvGrpSpPr/>
          <p:nvPr/>
        </p:nvGrpSpPr>
        <p:grpSpPr>
          <a:xfrm>
            <a:off x="14584704" y="4014903"/>
            <a:ext cx="8123664" cy="2069984"/>
            <a:chOff x="14589466" y="3965056"/>
            <a:chExt cx="8123664" cy="20699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5E37E2-8B0B-6F47-B940-F40DE5C4E357}"/>
                </a:ext>
              </a:extLst>
            </p:cNvPr>
            <p:cNvSpPr/>
            <p:nvPr/>
          </p:nvSpPr>
          <p:spPr>
            <a:xfrm>
              <a:off x="14589466" y="3965056"/>
              <a:ext cx="8123664" cy="206998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C8ACD73-C125-834D-BA18-D1BA0982E4F3}"/>
                </a:ext>
              </a:extLst>
            </p:cNvPr>
            <p:cNvGrpSpPr/>
            <p:nvPr/>
          </p:nvGrpSpPr>
          <p:grpSpPr>
            <a:xfrm>
              <a:off x="15344400" y="4307550"/>
              <a:ext cx="6801599" cy="1384995"/>
              <a:chOff x="15281906" y="4307550"/>
              <a:chExt cx="6801599" cy="138499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F954B3-9975-9F4E-ABD4-A0EFEA5B0CC6}"/>
                  </a:ext>
                </a:extLst>
              </p:cNvPr>
              <p:cNvSpPr txBox="1"/>
              <p:nvPr/>
            </p:nvSpPr>
            <p:spPr>
              <a:xfrm>
                <a:off x="18405644" y="4307550"/>
                <a:ext cx="36778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830C3-B4AB-FB40-97EB-4F9FF6F88821}"/>
                  </a:ext>
                </a:extLst>
              </p:cNvPr>
              <p:cNvSpPr txBox="1"/>
              <p:nvPr/>
            </p:nvSpPr>
            <p:spPr>
              <a:xfrm>
                <a:off x="15281906" y="4676881"/>
                <a:ext cx="3123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A0CB84-C91A-7C49-AC93-E3C0971C45C4}"/>
              </a:ext>
            </a:extLst>
          </p:cNvPr>
          <p:cNvGrpSpPr/>
          <p:nvPr/>
        </p:nvGrpSpPr>
        <p:grpSpPr>
          <a:xfrm>
            <a:off x="14584704" y="7002875"/>
            <a:ext cx="8123664" cy="2069984"/>
            <a:chOff x="14589466" y="3965056"/>
            <a:chExt cx="8123664" cy="20699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ADE222-C8CB-8543-9A38-CF2A1DC413C3}"/>
                </a:ext>
              </a:extLst>
            </p:cNvPr>
            <p:cNvSpPr/>
            <p:nvPr/>
          </p:nvSpPr>
          <p:spPr>
            <a:xfrm>
              <a:off x="14589466" y="3965056"/>
              <a:ext cx="8123664" cy="206998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FB4BD3-EAC7-3041-8AC0-3BA3C2B9E90F}"/>
                </a:ext>
              </a:extLst>
            </p:cNvPr>
            <p:cNvGrpSpPr/>
            <p:nvPr/>
          </p:nvGrpSpPr>
          <p:grpSpPr>
            <a:xfrm>
              <a:off x="15344400" y="4307550"/>
              <a:ext cx="6801599" cy="1384995"/>
              <a:chOff x="15281906" y="4307550"/>
              <a:chExt cx="6801599" cy="138499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FDD410-345C-0148-9F02-1D632299BEBE}"/>
                  </a:ext>
                </a:extLst>
              </p:cNvPr>
              <p:cNvSpPr txBox="1"/>
              <p:nvPr/>
            </p:nvSpPr>
            <p:spPr>
              <a:xfrm>
                <a:off x="18405644" y="4307550"/>
                <a:ext cx="36778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4EE6C9-7A9C-454E-952E-CC61A283B1F5}"/>
                  </a:ext>
                </a:extLst>
              </p:cNvPr>
              <p:cNvSpPr txBox="1"/>
              <p:nvPr/>
            </p:nvSpPr>
            <p:spPr>
              <a:xfrm>
                <a:off x="15281906" y="4676881"/>
                <a:ext cx="3123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100495-3380-8349-83FE-AEFB88E7212A}"/>
              </a:ext>
            </a:extLst>
          </p:cNvPr>
          <p:cNvGrpSpPr/>
          <p:nvPr/>
        </p:nvGrpSpPr>
        <p:grpSpPr>
          <a:xfrm>
            <a:off x="14584704" y="9990847"/>
            <a:ext cx="8123664" cy="2069984"/>
            <a:chOff x="14589466" y="3965056"/>
            <a:chExt cx="8123664" cy="20699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22ED28-6053-014E-AE0D-3A187E5BD5B6}"/>
                </a:ext>
              </a:extLst>
            </p:cNvPr>
            <p:cNvSpPr/>
            <p:nvPr/>
          </p:nvSpPr>
          <p:spPr>
            <a:xfrm>
              <a:off x="14589466" y="3965056"/>
              <a:ext cx="8123664" cy="206998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6EBBAB3-9E34-4146-BC76-550339A32246}"/>
                </a:ext>
              </a:extLst>
            </p:cNvPr>
            <p:cNvGrpSpPr/>
            <p:nvPr/>
          </p:nvGrpSpPr>
          <p:grpSpPr>
            <a:xfrm>
              <a:off x="15344400" y="4307550"/>
              <a:ext cx="6801599" cy="1384995"/>
              <a:chOff x="15281906" y="4307550"/>
              <a:chExt cx="6801599" cy="138499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2DAB0-09BC-0744-9483-4D283B281758}"/>
                  </a:ext>
                </a:extLst>
              </p:cNvPr>
              <p:cNvSpPr txBox="1"/>
              <p:nvPr/>
            </p:nvSpPr>
            <p:spPr>
              <a:xfrm>
                <a:off x="18405644" y="4307550"/>
                <a:ext cx="36778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9E04F2-DAE7-A441-8EBE-F37C5C3A0006}"/>
                  </a:ext>
                </a:extLst>
              </p:cNvPr>
              <p:cNvSpPr txBox="1"/>
              <p:nvPr/>
            </p:nvSpPr>
            <p:spPr>
              <a:xfrm>
                <a:off x="15281906" y="4676881"/>
                <a:ext cx="3123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95E320-C959-7D45-BD15-8E8B8391D8A5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BF3AFFA8-9EBB-6142-A760-D348D336C54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26CF5265-DEBC-1946-B91C-184E58D211AF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1" name="Rectangle 45">
              <a:extLst>
                <a:ext uri="{FF2B5EF4-FFF2-40B4-BE49-F238E27FC236}">
                  <a16:creationId xmlns:a16="http://schemas.microsoft.com/office/drawing/2014/main" id="{C25976F1-13F2-F14F-90DA-4078038D34A9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32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9D57CD-6398-994A-BFEA-D2442599FC4A}"/>
              </a:ext>
            </a:extLst>
          </p:cNvPr>
          <p:cNvGrpSpPr/>
          <p:nvPr/>
        </p:nvGrpSpPr>
        <p:grpSpPr>
          <a:xfrm>
            <a:off x="2181700" y="5381171"/>
            <a:ext cx="5210176" cy="5210176"/>
            <a:chOff x="1920690" y="4866161"/>
            <a:chExt cx="5732196" cy="5732196"/>
          </a:xfrm>
        </p:grpSpPr>
        <p:graphicFrame>
          <p:nvGraphicFramePr>
            <p:cNvPr id="31" name="2D Pie Chart">
              <a:extLst>
                <a:ext uri="{FF2B5EF4-FFF2-40B4-BE49-F238E27FC236}">
                  <a16:creationId xmlns:a16="http://schemas.microsoft.com/office/drawing/2014/main" id="{5FCC48B0-7323-F34F-8096-B764881FD1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7899583"/>
                </p:ext>
              </p:extLst>
            </p:nvPr>
          </p:nvGraphicFramePr>
          <p:xfrm>
            <a:off x="1920690" y="4866161"/>
            <a:ext cx="5732196" cy="5732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FBC5CAC8-B373-A041-B0FB-03F44644CD14}"/>
                </a:ext>
              </a:extLst>
            </p:cNvPr>
            <p:cNvSpPr/>
            <p:nvPr/>
          </p:nvSpPr>
          <p:spPr>
            <a:xfrm>
              <a:off x="2232479" y="5177950"/>
              <a:ext cx="5108617" cy="510861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5" name="Rectangle 26">
            <a:extLst>
              <a:ext uri="{FF2B5EF4-FFF2-40B4-BE49-F238E27FC236}">
                <a16:creationId xmlns:a16="http://schemas.microsoft.com/office/drawing/2014/main" id="{AC0C1324-3877-E741-AD48-042B59A99172}"/>
              </a:ext>
            </a:extLst>
          </p:cNvPr>
          <p:cNvSpPr>
            <a:spLocks/>
          </p:cNvSpPr>
          <p:nvPr/>
        </p:nvSpPr>
        <p:spPr bwMode="auto">
          <a:xfrm>
            <a:off x="3023888" y="7132864"/>
            <a:ext cx="3525799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100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35</a:t>
            </a:r>
            <a:endParaRPr lang="x-none" altLang="x-none" sz="100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75BCB-4EAD-E14C-87A9-B0C7DCF99486}"/>
              </a:ext>
            </a:extLst>
          </p:cNvPr>
          <p:cNvGrpSpPr/>
          <p:nvPr/>
        </p:nvGrpSpPr>
        <p:grpSpPr>
          <a:xfrm>
            <a:off x="9583738" y="5381171"/>
            <a:ext cx="5210176" cy="5210176"/>
            <a:chOff x="9322728" y="4866161"/>
            <a:chExt cx="5732196" cy="5732196"/>
          </a:xfrm>
        </p:grpSpPr>
        <p:graphicFrame>
          <p:nvGraphicFramePr>
            <p:cNvPr id="39" name="2D Pie Chart">
              <a:extLst>
                <a:ext uri="{FF2B5EF4-FFF2-40B4-BE49-F238E27FC236}">
                  <a16:creationId xmlns:a16="http://schemas.microsoft.com/office/drawing/2014/main" id="{A6447F89-C3DC-9B47-BA47-274BBC9E9A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5250073"/>
                </p:ext>
              </p:extLst>
            </p:nvPr>
          </p:nvGraphicFramePr>
          <p:xfrm>
            <a:off x="9322728" y="4866161"/>
            <a:ext cx="5732196" cy="5732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0FF9DED6-2C01-C345-A450-37255A8581A0}"/>
                </a:ext>
              </a:extLst>
            </p:cNvPr>
            <p:cNvSpPr/>
            <p:nvPr/>
          </p:nvSpPr>
          <p:spPr>
            <a:xfrm>
              <a:off x="9634517" y="5177950"/>
              <a:ext cx="5108617" cy="510861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43" name="Rectangle 26">
            <a:extLst>
              <a:ext uri="{FF2B5EF4-FFF2-40B4-BE49-F238E27FC236}">
                <a16:creationId xmlns:a16="http://schemas.microsoft.com/office/drawing/2014/main" id="{305F6511-7D15-854E-8D74-422017FF3368}"/>
              </a:ext>
            </a:extLst>
          </p:cNvPr>
          <p:cNvSpPr>
            <a:spLocks/>
          </p:cNvSpPr>
          <p:nvPr/>
        </p:nvSpPr>
        <p:spPr bwMode="auto">
          <a:xfrm>
            <a:off x="10425926" y="7132864"/>
            <a:ext cx="3525799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60</a:t>
            </a:r>
            <a:endParaRPr lang="x-none" altLang="x-none" sz="100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46" name="Group">
            <a:extLst>
              <a:ext uri="{FF2B5EF4-FFF2-40B4-BE49-F238E27FC236}">
                <a16:creationId xmlns:a16="http://schemas.microsoft.com/office/drawing/2014/main" id="{056E59E8-0083-3440-8102-99BDE319B755}"/>
              </a:ext>
            </a:extLst>
          </p:cNvPr>
          <p:cNvGrpSpPr/>
          <p:nvPr/>
        </p:nvGrpSpPr>
        <p:grpSpPr>
          <a:xfrm>
            <a:off x="16985775" y="5381171"/>
            <a:ext cx="5210176" cy="5210174"/>
            <a:chOff x="0" y="0"/>
            <a:chExt cx="6374694" cy="6374694"/>
          </a:xfrm>
          <a:solidFill>
            <a:schemeClr val="bg1"/>
          </a:solidFill>
        </p:grpSpPr>
        <p:graphicFrame>
          <p:nvGraphicFramePr>
            <p:cNvPr id="47" name="2D Pie Chart">
              <a:extLst>
                <a:ext uri="{FF2B5EF4-FFF2-40B4-BE49-F238E27FC236}">
                  <a16:creationId xmlns:a16="http://schemas.microsoft.com/office/drawing/2014/main" id="{0E8329E9-443F-764C-A880-FEE9E31175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9495442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11F319F5-05AC-2E4B-B8CC-5C2A84262E05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1" name="Rectangle 26">
            <a:extLst>
              <a:ext uri="{FF2B5EF4-FFF2-40B4-BE49-F238E27FC236}">
                <a16:creationId xmlns:a16="http://schemas.microsoft.com/office/drawing/2014/main" id="{1DB53309-AADB-2147-B962-232FB13946B8}"/>
              </a:ext>
            </a:extLst>
          </p:cNvPr>
          <p:cNvSpPr>
            <a:spLocks/>
          </p:cNvSpPr>
          <p:nvPr/>
        </p:nvSpPr>
        <p:spPr bwMode="auto">
          <a:xfrm>
            <a:off x="17827964" y="7132864"/>
            <a:ext cx="3525799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50</a:t>
            </a:r>
            <a:endParaRPr lang="x-none" altLang="x-none" sz="100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53" name="Gráfico 229">
            <a:extLst>
              <a:ext uri="{FF2B5EF4-FFF2-40B4-BE49-F238E27FC236}">
                <a16:creationId xmlns:a16="http://schemas.microsoft.com/office/drawing/2014/main" id="{D5FE2AC5-B6C7-8B4F-8166-1F96B7C89618}"/>
              </a:ext>
            </a:extLst>
          </p:cNvPr>
          <p:cNvGrpSpPr/>
          <p:nvPr/>
        </p:nvGrpSpPr>
        <p:grpSpPr>
          <a:xfrm>
            <a:off x="11634108" y="3882270"/>
            <a:ext cx="1109434" cy="1109434"/>
            <a:chOff x="5119693" y="5589008"/>
            <a:chExt cx="654197" cy="654197"/>
          </a:xfrm>
          <a:solidFill>
            <a:schemeClr val="accent2"/>
          </a:solidFill>
        </p:grpSpPr>
        <p:sp>
          <p:nvSpPr>
            <p:cNvPr id="54" name="Forma libre 427">
              <a:extLst>
                <a:ext uri="{FF2B5EF4-FFF2-40B4-BE49-F238E27FC236}">
                  <a16:creationId xmlns:a16="http://schemas.microsoft.com/office/drawing/2014/main" id="{D66B6D3F-163C-3643-92EE-3F5C235F9F34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428">
              <a:extLst>
                <a:ext uri="{FF2B5EF4-FFF2-40B4-BE49-F238E27FC236}">
                  <a16:creationId xmlns:a16="http://schemas.microsoft.com/office/drawing/2014/main" id="{3B90370D-03A7-184A-BF04-9AA5545921ED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7" name="Gráfico 282">
            <a:extLst>
              <a:ext uri="{FF2B5EF4-FFF2-40B4-BE49-F238E27FC236}">
                <a16:creationId xmlns:a16="http://schemas.microsoft.com/office/drawing/2014/main" id="{893D627A-4E4D-C749-BD6E-AFBA109E0D11}"/>
              </a:ext>
            </a:extLst>
          </p:cNvPr>
          <p:cNvGrpSpPr/>
          <p:nvPr/>
        </p:nvGrpSpPr>
        <p:grpSpPr>
          <a:xfrm>
            <a:off x="19083817" y="3937445"/>
            <a:ext cx="1014092" cy="1014092"/>
            <a:chOff x="564780" y="239858"/>
            <a:chExt cx="597977" cy="597977"/>
          </a:xfrm>
          <a:solidFill>
            <a:schemeClr val="accent3"/>
          </a:solidFill>
        </p:grpSpPr>
        <p:sp>
          <p:nvSpPr>
            <p:cNvPr id="58" name="Forma libre 285">
              <a:extLst>
                <a:ext uri="{FF2B5EF4-FFF2-40B4-BE49-F238E27FC236}">
                  <a16:creationId xmlns:a16="http://schemas.microsoft.com/office/drawing/2014/main" id="{49D1B8C0-2B53-0D4E-8E96-BFD1E9222361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286">
              <a:extLst>
                <a:ext uri="{FF2B5EF4-FFF2-40B4-BE49-F238E27FC236}">
                  <a16:creationId xmlns:a16="http://schemas.microsoft.com/office/drawing/2014/main" id="{8737A034-E0AB-6D4E-90C8-7FADD991C31F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1" name="Gráfico 236">
            <a:extLst>
              <a:ext uri="{FF2B5EF4-FFF2-40B4-BE49-F238E27FC236}">
                <a16:creationId xmlns:a16="http://schemas.microsoft.com/office/drawing/2014/main" id="{13B6CCF4-AF69-DF4D-ABE6-7ECCFA068A8A}"/>
              </a:ext>
            </a:extLst>
          </p:cNvPr>
          <p:cNvSpPr/>
          <p:nvPr/>
        </p:nvSpPr>
        <p:spPr>
          <a:xfrm>
            <a:off x="4331151" y="3938161"/>
            <a:ext cx="914517" cy="997652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45FF2D-F9E8-1745-B310-53FCFF0738AB}"/>
              </a:ext>
            </a:extLst>
          </p:cNvPr>
          <p:cNvGrpSpPr/>
          <p:nvPr/>
        </p:nvGrpSpPr>
        <p:grpSpPr>
          <a:xfrm>
            <a:off x="1115376" y="10874742"/>
            <a:ext cx="7342824" cy="1600438"/>
            <a:chOff x="15131364" y="4640206"/>
            <a:chExt cx="7342824" cy="16004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A4CE22-6147-3A45-85D0-62DDA49C6653}"/>
                </a:ext>
              </a:extLst>
            </p:cNvPr>
            <p:cNvSpPr txBox="1"/>
            <p:nvPr/>
          </p:nvSpPr>
          <p:spPr>
            <a:xfrm>
              <a:off x="15131364" y="5286537"/>
              <a:ext cx="73428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E861D0-CEDA-BD41-B288-28C45659B9B7}"/>
                </a:ext>
              </a:extLst>
            </p:cNvPr>
            <p:cNvSpPr txBox="1"/>
            <p:nvPr/>
          </p:nvSpPr>
          <p:spPr>
            <a:xfrm>
              <a:off x="15157649" y="464020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0D5210-5842-1D4A-8B9D-E9171CBD6DC8}"/>
              </a:ext>
            </a:extLst>
          </p:cNvPr>
          <p:cNvGrpSpPr/>
          <p:nvPr/>
        </p:nvGrpSpPr>
        <p:grpSpPr>
          <a:xfrm>
            <a:off x="8516871" y="10874742"/>
            <a:ext cx="7342824" cy="1600438"/>
            <a:chOff x="15131364" y="4640206"/>
            <a:chExt cx="7342824" cy="16004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38BDA8-FEBE-CF47-99AF-0720A490B6D3}"/>
                </a:ext>
              </a:extLst>
            </p:cNvPr>
            <p:cNvSpPr txBox="1"/>
            <p:nvPr/>
          </p:nvSpPr>
          <p:spPr>
            <a:xfrm>
              <a:off x="15131364" y="5286537"/>
              <a:ext cx="73428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344902-E560-F148-99EB-6B168D5D65CD}"/>
                </a:ext>
              </a:extLst>
            </p:cNvPr>
            <p:cNvSpPr txBox="1"/>
            <p:nvPr/>
          </p:nvSpPr>
          <p:spPr>
            <a:xfrm>
              <a:off x="15157649" y="464020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7CDB8C1-70C4-A240-B52B-D97CE3B5E6A6}"/>
              </a:ext>
            </a:extLst>
          </p:cNvPr>
          <p:cNvGrpSpPr/>
          <p:nvPr/>
        </p:nvGrpSpPr>
        <p:grpSpPr>
          <a:xfrm>
            <a:off x="15918366" y="10874742"/>
            <a:ext cx="7342824" cy="1600438"/>
            <a:chOff x="15131364" y="4640206"/>
            <a:chExt cx="7342824" cy="160043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AD493D-E7EB-AA41-88F9-910E662ECAAE}"/>
                </a:ext>
              </a:extLst>
            </p:cNvPr>
            <p:cNvSpPr txBox="1"/>
            <p:nvPr/>
          </p:nvSpPr>
          <p:spPr>
            <a:xfrm>
              <a:off x="15131364" y="5286537"/>
              <a:ext cx="73428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A1B108-1669-5D4C-9779-C16549D580DF}"/>
                </a:ext>
              </a:extLst>
            </p:cNvPr>
            <p:cNvSpPr txBox="1"/>
            <p:nvPr/>
          </p:nvSpPr>
          <p:spPr>
            <a:xfrm>
              <a:off x="15157649" y="464020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794762-22F1-1B4E-B9F0-ADA42625647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3E429F46-E6AD-E244-9DC5-73291601DB41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E7C9B7B0-ED2F-8742-A253-CDBC002D457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2993A2F6-5D50-6547-B9C4-360CD1B4CF6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07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D450C5C2-4156-2C4C-B9BD-1435E8722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837120"/>
              </p:ext>
            </p:extLst>
          </p:nvPr>
        </p:nvGraphicFramePr>
        <p:xfrm>
          <a:off x="2061461" y="4165676"/>
          <a:ext cx="13415605" cy="5384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F4DC99D-60F1-F245-865B-9042F77D029E}"/>
              </a:ext>
            </a:extLst>
          </p:cNvPr>
          <p:cNvGrpSpPr/>
          <p:nvPr/>
        </p:nvGrpSpPr>
        <p:grpSpPr>
          <a:xfrm>
            <a:off x="16560709" y="3700674"/>
            <a:ext cx="6324835" cy="5849650"/>
            <a:chOff x="15582782" y="3700674"/>
            <a:chExt cx="6324835" cy="5849650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DF2F6D9F-00C0-184F-9186-AA82B9F82D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884529"/>
                </p:ext>
              </p:extLst>
            </p:nvPr>
          </p:nvGraphicFramePr>
          <p:xfrm>
            <a:off x="15582782" y="3700674"/>
            <a:ext cx="6324835" cy="5849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6B5FF30-D14F-6446-8162-F1816A55D977}"/>
                </a:ext>
              </a:extLst>
            </p:cNvPr>
            <p:cNvGrpSpPr/>
            <p:nvPr/>
          </p:nvGrpSpPr>
          <p:grpSpPr>
            <a:xfrm>
              <a:off x="15866268" y="5586777"/>
              <a:ext cx="5757862" cy="2077443"/>
              <a:chOff x="9309895" y="4635414"/>
              <a:chExt cx="5757862" cy="2077443"/>
            </a:xfrm>
          </p:grpSpPr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id="{E5DF1922-EE9A-6446-AF15-AF33985CF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7407" y="4635414"/>
                <a:ext cx="4922838" cy="494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Sales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8" name="Rectangle 26">
                <a:extLst>
                  <a:ext uri="{FF2B5EF4-FFF2-40B4-BE49-F238E27FC236}">
                    <a16:creationId xmlns:a16="http://schemas.microsoft.com/office/drawing/2014/main" id="{CF3A4A6D-D718-7D45-9555-E19EF4EC2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9895" y="5173756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x-none" altLang="x-none" sz="6400" b="1" baseline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</a:t>
                </a:r>
                <a:r>
                  <a:rPr lang="en-US" altLang="x-none" sz="64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34K</a:t>
                </a:r>
                <a:endParaRPr lang="x-none" altLang="x-none" sz="64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A3765D51-F9BF-504F-AC64-35C762227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13357" y="6712857"/>
                <a:ext cx="1150938" cy="0"/>
              </a:xfrm>
              <a:prstGeom prst="line">
                <a:avLst/>
              </a:prstGeom>
              <a:noFill/>
              <a:ln w="508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eaLnBrk="1">
                  <a:defRPr/>
                </a:pPr>
                <a:endParaRPr lang="x-none" altLang="x-none" sz="3200" baseline="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860B763-4316-AD4E-987D-C75573766C40}"/>
              </a:ext>
            </a:extLst>
          </p:cNvPr>
          <p:cNvSpPr/>
          <p:nvPr/>
        </p:nvSpPr>
        <p:spPr>
          <a:xfrm>
            <a:off x="2061462" y="10588771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3EF60-4253-0F49-A9C1-0D2B4BD0CA34}"/>
              </a:ext>
            </a:extLst>
          </p:cNvPr>
          <p:cNvSpPr txBox="1"/>
          <p:nvPr/>
        </p:nvSpPr>
        <p:spPr>
          <a:xfrm>
            <a:off x="3633265" y="11128057"/>
            <a:ext cx="350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F37E6A-9279-A448-9E9F-88D54F1BD498}"/>
              </a:ext>
            </a:extLst>
          </p:cNvPr>
          <p:cNvSpPr txBox="1"/>
          <p:nvPr/>
        </p:nvSpPr>
        <p:spPr>
          <a:xfrm>
            <a:off x="3633265" y="10481726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F87118-C62A-5349-A8F8-0C4E7EC57F65}"/>
              </a:ext>
            </a:extLst>
          </p:cNvPr>
          <p:cNvSpPr/>
          <p:nvPr/>
        </p:nvSpPr>
        <p:spPr>
          <a:xfrm>
            <a:off x="12675458" y="10588771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2D10-C2AF-B245-86A5-302E707DB266}"/>
              </a:ext>
            </a:extLst>
          </p:cNvPr>
          <p:cNvSpPr txBox="1"/>
          <p:nvPr/>
        </p:nvSpPr>
        <p:spPr>
          <a:xfrm>
            <a:off x="14247261" y="11128057"/>
            <a:ext cx="350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000BD5-7989-914E-854D-B233AA05FE76}"/>
              </a:ext>
            </a:extLst>
          </p:cNvPr>
          <p:cNvSpPr txBox="1"/>
          <p:nvPr/>
        </p:nvSpPr>
        <p:spPr>
          <a:xfrm>
            <a:off x="14247261" y="10481726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grpSp>
        <p:nvGrpSpPr>
          <p:cNvPr id="56" name="Gráfico 282">
            <a:extLst>
              <a:ext uri="{FF2B5EF4-FFF2-40B4-BE49-F238E27FC236}">
                <a16:creationId xmlns:a16="http://schemas.microsoft.com/office/drawing/2014/main" id="{4BDDA80D-EFAD-574C-98D0-EBFF9EAB1332}"/>
              </a:ext>
            </a:extLst>
          </p:cNvPr>
          <p:cNvGrpSpPr/>
          <p:nvPr/>
        </p:nvGrpSpPr>
        <p:grpSpPr>
          <a:xfrm>
            <a:off x="13155384" y="11067565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60" name="Forma libre 285">
              <a:extLst>
                <a:ext uri="{FF2B5EF4-FFF2-40B4-BE49-F238E27FC236}">
                  <a16:creationId xmlns:a16="http://schemas.microsoft.com/office/drawing/2014/main" id="{6442DDB4-B059-E648-AD2B-7E09742CB009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286">
              <a:extLst>
                <a:ext uri="{FF2B5EF4-FFF2-40B4-BE49-F238E27FC236}">
                  <a16:creationId xmlns:a16="http://schemas.microsoft.com/office/drawing/2014/main" id="{89D8E8C7-4E7A-A841-B778-910DCFB4B987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1" name="Gráfico 229">
            <a:extLst>
              <a:ext uri="{FF2B5EF4-FFF2-40B4-BE49-F238E27FC236}">
                <a16:creationId xmlns:a16="http://schemas.microsoft.com/office/drawing/2014/main" id="{5FBDB831-6E82-504C-85A5-9A8F0126C161}"/>
              </a:ext>
            </a:extLst>
          </p:cNvPr>
          <p:cNvGrpSpPr/>
          <p:nvPr/>
        </p:nvGrpSpPr>
        <p:grpSpPr>
          <a:xfrm>
            <a:off x="2496236" y="11015382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72" name="Forma libre 427">
              <a:extLst>
                <a:ext uri="{FF2B5EF4-FFF2-40B4-BE49-F238E27FC236}">
                  <a16:creationId xmlns:a16="http://schemas.microsoft.com/office/drawing/2014/main" id="{6870FD6A-3450-7B42-8B26-E9C81B5078DA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428">
              <a:extLst>
                <a:ext uri="{FF2B5EF4-FFF2-40B4-BE49-F238E27FC236}">
                  <a16:creationId xmlns:a16="http://schemas.microsoft.com/office/drawing/2014/main" id="{4D0A7CB1-B6DB-9045-A401-FE87027C43B2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450A1752-5390-A648-B906-33842A3F2E26}"/>
              </a:ext>
            </a:extLst>
          </p:cNvPr>
          <p:cNvSpPr/>
          <p:nvPr/>
        </p:nvSpPr>
        <p:spPr>
          <a:xfrm>
            <a:off x="7368460" y="10588771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D23466-CDD8-4540-8B26-B27CDEDAFC49}"/>
              </a:ext>
            </a:extLst>
          </p:cNvPr>
          <p:cNvSpPr txBox="1"/>
          <p:nvPr/>
        </p:nvSpPr>
        <p:spPr>
          <a:xfrm>
            <a:off x="8940263" y="11128057"/>
            <a:ext cx="350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28D4EE-5BF2-BE4E-A055-1655B6D5F0A4}"/>
              </a:ext>
            </a:extLst>
          </p:cNvPr>
          <p:cNvSpPr txBox="1"/>
          <p:nvPr/>
        </p:nvSpPr>
        <p:spPr>
          <a:xfrm>
            <a:off x="8940263" y="10481726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78" name="Gráfico 236">
            <a:extLst>
              <a:ext uri="{FF2B5EF4-FFF2-40B4-BE49-F238E27FC236}">
                <a16:creationId xmlns:a16="http://schemas.microsoft.com/office/drawing/2014/main" id="{A0E0DEBC-9C56-A446-83AF-C371BE843BB9}"/>
              </a:ext>
            </a:extLst>
          </p:cNvPr>
          <p:cNvSpPr/>
          <p:nvPr/>
        </p:nvSpPr>
        <p:spPr>
          <a:xfrm>
            <a:off x="7825138" y="11031934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990BB94-595D-6D47-870E-775E269BCFDF}"/>
              </a:ext>
            </a:extLst>
          </p:cNvPr>
          <p:cNvSpPr/>
          <p:nvPr/>
        </p:nvSpPr>
        <p:spPr>
          <a:xfrm>
            <a:off x="17982456" y="10588771"/>
            <a:ext cx="1386348" cy="1386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AF4A1-0803-D442-8F67-53DD25351E7E}"/>
              </a:ext>
            </a:extLst>
          </p:cNvPr>
          <p:cNvSpPr txBox="1"/>
          <p:nvPr/>
        </p:nvSpPr>
        <p:spPr>
          <a:xfrm>
            <a:off x="19554259" y="11128057"/>
            <a:ext cx="350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A9FE45-8DCF-2A40-B34E-9AD5FA9637EE}"/>
              </a:ext>
            </a:extLst>
          </p:cNvPr>
          <p:cNvSpPr txBox="1"/>
          <p:nvPr/>
        </p:nvSpPr>
        <p:spPr>
          <a:xfrm>
            <a:off x="19554259" y="10481726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Customers</a:t>
            </a:r>
          </a:p>
        </p:txBody>
      </p:sp>
      <p:grpSp>
        <p:nvGrpSpPr>
          <p:cNvPr id="82" name="Gráfico 65">
            <a:extLst>
              <a:ext uri="{FF2B5EF4-FFF2-40B4-BE49-F238E27FC236}">
                <a16:creationId xmlns:a16="http://schemas.microsoft.com/office/drawing/2014/main" id="{6E03B835-4B4C-3347-9ADC-0FCF13651A53}"/>
              </a:ext>
            </a:extLst>
          </p:cNvPr>
          <p:cNvGrpSpPr/>
          <p:nvPr/>
        </p:nvGrpSpPr>
        <p:grpSpPr>
          <a:xfrm>
            <a:off x="18425927" y="11031109"/>
            <a:ext cx="484767" cy="484767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83" name="Forma libre 166">
              <a:extLst>
                <a:ext uri="{FF2B5EF4-FFF2-40B4-BE49-F238E27FC236}">
                  <a16:creationId xmlns:a16="http://schemas.microsoft.com/office/drawing/2014/main" id="{CDF7076E-C6FF-5A46-B9B2-E51C1D9DFB8C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67">
              <a:extLst>
                <a:ext uri="{FF2B5EF4-FFF2-40B4-BE49-F238E27FC236}">
                  <a16:creationId xmlns:a16="http://schemas.microsoft.com/office/drawing/2014/main" id="{6D8BC61F-EBD0-5441-A8C0-5BE19AEDC617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168">
              <a:extLst>
                <a:ext uri="{FF2B5EF4-FFF2-40B4-BE49-F238E27FC236}">
                  <a16:creationId xmlns:a16="http://schemas.microsoft.com/office/drawing/2014/main" id="{E2D48712-3543-014B-B658-607BE17E2427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169">
              <a:extLst>
                <a:ext uri="{FF2B5EF4-FFF2-40B4-BE49-F238E27FC236}">
                  <a16:creationId xmlns:a16="http://schemas.microsoft.com/office/drawing/2014/main" id="{D0259426-E322-1B4F-8132-3954DA8D431C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B6DD03-FBDA-4942-BA57-DA944DB53201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0C0B2C51-6325-274B-B7AC-7895C859370B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0D8D63C1-0AB2-8A46-BF4B-CDE7C242A0E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098E9-712D-E749-BB15-3D6CE68C6439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9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42B6D9-DADD-8246-B536-933542423854}"/>
              </a:ext>
            </a:extLst>
          </p:cNvPr>
          <p:cNvGrpSpPr/>
          <p:nvPr/>
        </p:nvGrpSpPr>
        <p:grpSpPr>
          <a:xfrm>
            <a:off x="1798322" y="4099836"/>
            <a:ext cx="20790532" cy="5910439"/>
            <a:chOff x="1798322" y="3767326"/>
            <a:chExt cx="20790532" cy="591043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D28B0DC-1685-7247-BCFA-98E4F50DCD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3954713"/>
                </p:ext>
              </p:extLst>
            </p:nvPr>
          </p:nvGraphicFramePr>
          <p:xfrm>
            <a:off x="1798322" y="3767326"/>
            <a:ext cx="9662158" cy="5910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9AC30CE8-386E-E04A-975F-D1455CF7D5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083894"/>
                </p:ext>
              </p:extLst>
            </p:nvPr>
          </p:nvGraphicFramePr>
          <p:xfrm>
            <a:off x="12926696" y="3767326"/>
            <a:ext cx="9662158" cy="5910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FA4DBD-8DDD-BF4D-892C-E07B86819723}"/>
              </a:ext>
            </a:extLst>
          </p:cNvPr>
          <p:cNvGrpSpPr/>
          <p:nvPr/>
        </p:nvGrpSpPr>
        <p:grpSpPr>
          <a:xfrm>
            <a:off x="3749292" y="10465141"/>
            <a:ext cx="5757862" cy="1822575"/>
            <a:chOff x="3749292" y="10054253"/>
            <a:chExt cx="5757862" cy="1822575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2FA474C3-8A0A-BE4A-ADF5-00D92763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292" y="10054253"/>
              <a:ext cx="5757862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+1470</a:t>
              </a:r>
              <a:endParaRPr lang="x-none" altLang="x-none" sz="60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03FA55-9A17-DC4D-8B70-7AE7103A728C}"/>
                </a:ext>
              </a:extLst>
            </p:cNvPr>
            <p:cNvSpPr txBox="1"/>
            <p:nvPr/>
          </p:nvSpPr>
          <p:spPr>
            <a:xfrm>
              <a:off x="3749292" y="11230497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340E9-0191-B84A-895F-C7DC11FC9A36}"/>
              </a:ext>
            </a:extLst>
          </p:cNvPr>
          <p:cNvGrpSpPr/>
          <p:nvPr/>
        </p:nvGrpSpPr>
        <p:grpSpPr>
          <a:xfrm>
            <a:off x="14878844" y="10465141"/>
            <a:ext cx="5759040" cy="1822575"/>
            <a:chOff x="14878844" y="10054253"/>
            <a:chExt cx="5759040" cy="1822575"/>
          </a:xfrm>
        </p:grpSpPr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id="{4C6F8AAF-044B-DD4B-B429-E77272261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0022" y="10054253"/>
              <a:ext cx="5757862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+3457</a:t>
              </a:r>
              <a:endParaRPr lang="x-none" altLang="x-none" sz="60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F86F59-1A18-3541-9362-1CAF36E9C91D}"/>
                </a:ext>
              </a:extLst>
            </p:cNvPr>
            <p:cNvSpPr txBox="1"/>
            <p:nvPr/>
          </p:nvSpPr>
          <p:spPr>
            <a:xfrm>
              <a:off x="14878844" y="11230497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1806DC-CEE9-7D4F-9F09-6E3B97672F7F}"/>
              </a:ext>
            </a:extLst>
          </p:cNvPr>
          <p:cNvSpPr txBox="1"/>
          <p:nvPr/>
        </p:nvSpPr>
        <p:spPr>
          <a:xfrm>
            <a:off x="9078559" y="10720187"/>
            <a:ext cx="6227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C20CC-59CB-BC4E-8048-6A3273B0FFC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34E09150-AB7D-F34A-B8EA-68C44E81083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E3FF6EBA-AC5F-F541-AAAD-06636B594845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2B3E9CC0-ABB3-4540-8B53-14704C739F4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47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E0FC70-8668-3344-8FB7-3706426E9C46}"/>
              </a:ext>
            </a:extLst>
          </p:cNvPr>
          <p:cNvGrpSpPr/>
          <p:nvPr/>
        </p:nvGrpSpPr>
        <p:grpSpPr>
          <a:xfrm>
            <a:off x="2326529" y="4683078"/>
            <a:ext cx="4794698" cy="4804766"/>
            <a:chOff x="2326529" y="4873545"/>
            <a:chExt cx="4794698" cy="4804766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04B824B-5F22-164F-A3E8-612D3C3C5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307" y="7311154"/>
              <a:ext cx="1080920" cy="674318"/>
            </a:xfrm>
            <a:custGeom>
              <a:avLst/>
              <a:gdLst>
                <a:gd name="T0" fmla="*/ 1369 w 1369"/>
                <a:gd name="T1" fmla="*/ 0 h 853"/>
                <a:gd name="T2" fmla="*/ 1234 w 1369"/>
                <a:gd name="T3" fmla="*/ 853 h 853"/>
                <a:gd name="T4" fmla="*/ 0 w 1369"/>
                <a:gd name="T5" fmla="*/ 452 h 853"/>
                <a:gd name="T6" fmla="*/ 72 w 1369"/>
                <a:gd name="T7" fmla="*/ 0 h 853"/>
                <a:gd name="T8" fmla="*/ 1369 w 136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369" y="0"/>
                  </a:moveTo>
                  <a:cubicBezTo>
                    <a:pt x="1369" y="290"/>
                    <a:pt x="1323" y="578"/>
                    <a:pt x="1234" y="853"/>
                  </a:cubicBezTo>
                  <a:lnTo>
                    <a:pt x="0" y="452"/>
                  </a:lnTo>
                  <a:cubicBezTo>
                    <a:pt x="48" y="306"/>
                    <a:pt x="72" y="154"/>
                    <a:pt x="72" y="0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C0BAF069-297A-C043-9BE8-78C88C2F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121" y="7733860"/>
              <a:ext cx="1139294" cy="925929"/>
            </a:xfrm>
            <a:custGeom>
              <a:avLst/>
              <a:gdLst>
                <a:gd name="T0" fmla="*/ 1441 w 1441"/>
                <a:gd name="T1" fmla="*/ 401 h 1170"/>
                <a:gd name="T2" fmla="*/ 1049 w 1441"/>
                <a:gd name="T3" fmla="*/ 1170 h 1170"/>
                <a:gd name="T4" fmla="*/ 0 w 1441"/>
                <a:gd name="T5" fmla="*/ 408 h 1170"/>
                <a:gd name="T6" fmla="*/ 207 w 1441"/>
                <a:gd name="T7" fmla="*/ 0 h 1170"/>
                <a:gd name="T8" fmla="*/ 1441 w 1441"/>
                <a:gd name="T9" fmla="*/ 4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1441" y="401"/>
                  </a:moveTo>
                  <a:cubicBezTo>
                    <a:pt x="1352" y="676"/>
                    <a:pt x="1219" y="936"/>
                    <a:pt x="1049" y="1170"/>
                  </a:cubicBezTo>
                  <a:lnTo>
                    <a:pt x="0" y="408"/>
                  </a:lnTo>
                  <a:cubicBezTo>
                    <a:pt x="90" y="284"/>
                    <a:pt x="160" y="146"/>
                    <a:pt x="207" y="0"/>
                  </a:cubicBezTo>
                  <a:lnTo>
                    <a:pt x="1441" y="401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794E138-5A9B-E845-876A-948751AE9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214" y="8112283"/>
              <a:ext cx="1086959" cy="1086960"/>
            </a:xfrm>
            <a:custGeom>
              <a:avLst/>
              <a:gdLst>
                <a:gd name="T0" fmla="*/ 1373 w 1373"/>
                <a:gd name="T1" fmla="*/ 762 h 1373"/>
                <a:gd name="T2" fmla="*/ 763 w 1373"/>
                <a:gd name="T3" fmla="*/ 1373 h 1373"/>
                <a:gd name="T4" fmla="*/ 0 w 1373"/>
                <a:gd name="T5" fmla="*/ 323 h 1373"/>
                <a:gd name="T6" fmla="*/ 324 w 1373"/>
                <a:gd name="T7" fmla="*/ 0 h 1373"/>
                <a:gd name="T8" fmla="*/ 1373 w 1373"/>
                <a:gd name="T9" fmla="*/ 762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1373" y="762"/>
                  </a:moveTo>
                  <a:cubicBezTo>
                    <a:pt x="1203" y="997"/>
                    <a:pt x="997" y="1203"/>
                    <a:pt x="763" y="1373"/>
                  </a:cubicBezTo>
                  <a:lnTo>
                    <a:pt x="0" y="323"/>
                  </a:lnTo>
                  <a:cubicBezTo>
                    <a:pt x="125" y="233"/>
                    <a:pt x="234" y="124"/>
                    <a:pt x="324" y="0"/>
                  </a:cubicBezTo>
                  <a:lnTo>
                    <a:pt x="1373" y="76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80D2847-D338-F140-AC36-E64F3145A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803" y="8408178"/>
              <a:ext cx="925928" cy="1143321"/>
            </a:xfrm>
            <a:custGeom>
              <a:avLst/>
              <a:gdLst>
                <a:gd name="T0" fmla="*/ 1170 w 1170"/>
                <a:gd name="T1" fmla="*/ 1050 h 1442"/>
                <a:gd name="T2" fmla="*/ 401 w 1170"/>
                <a:gd name="T3" fmla="*/ 1442 h 1442"/>
                <a:gd name="T4" fmla="*/ 0 w 1170"/>
                <a:gd name="T5" fmla="*/ 208 h 1442"/>
                <a:gd name="T6" fmla="*/ 407 w 1170"/>
                <a:gd name="T7" fmla="*/ 0 h 1442"/>
                <a:gd name="T8" fmla="*/ 1170 w 1170"/>
                <a:gd name="T9" fmla="*/ 105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1170" y="1050"/>
                  </a:moveTo>
                  <a:cubicBezTo>
                    <a:pt x="936" y="1220"/>
                    <a:pt x="676" y="1352"/>
                    <a:pt x="401" y="1442"/>
                  </a:cubicBezTo>
                  <a:lnTo>
                    <a:pt x="0" y="208"/>
                  </a:lnTo>
                  <a:cubicBezTo>
                    <a:pt x="146" y="160"/>
                    <a:pt x="283" y="90"/>
                    <a:pt x="407" y="0"/>
                  </a:cubicBezTo>
                  <a:lnTo>
                    <a:pt x="1170" y="105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6A17EF07-C5B3-5C42-91ED-F8D865813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097" y="8595377"/>
              <a:ext cx="674318" cy="1082934"/>
            </a:xfrm>
            <a:custGeom>
              <a:avLst/>
              <a:gdLst>
                <a:gd name="T0" fmla="*/ 852 w 852"/>
                <a:gd name="T1" fmla="*/ 1233 h 1368"/>
                <a:gd name="T2" fmla="*/ 0 w 852"/>
                <a:gd name="T3" fmla="*/ 1368 h 1368"/>
                <a:gd name="T4" fmla="*/ 0 w 852"/>
                <a:gd name="T5" fmla="*/ 71 h 1368"/>
                <a:gd name="T6" fmla="*/ 452 w 852"/>
                <a:gd name="T7" fmla="*/ 0 h 1368"/>
                <a:gd name="T8" fmla="*/ 852 w 852"/>
                <a:gd name="T9" fmla="*/ 1233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852" y="1233"/>
                  </a:moveTo>
                  <a:cubicBezTo>
                    <a:pt x="577" y="1323"/>
                    <a:pt x="289" y="1368"/>
                    <a:pt x="0" y="1368"/>
                  </a:cubicBezTo>
                  <a:lnTo>
                    <a:pt x="0" y="71"/>
                  </a:lnTo>
                  <a:cubicBezTo>
                    <a:pt x="153" y="71"/>
                    <a:pt x="306" y="47"/>
                    <a:pt x="452" y="0"/>
                  </a:cubicBezTo>
                  <a:lnTo>
                    <a:pt x="852" y="123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2B53FA00-5DEA-3E48-BB97-B104E661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42" y="8595377"/>
              <a:ext cx="674318" cy="1082934"/>
            </a:xfrm>
            <a:custGeom>
              <a:avLst/>
              <a:gdLst>
                <a:gd name="T0" fmla="*/ 852 w 852"/>
                <a:gd name="T1" fmla="*/ 1368 h 1368"/>
                <a:gd name="T2" fmla="*/ 0 w 852"/>
                <a:gd name="T3" fmla="*/ 1233 h 1368"/>
                <a:gd name="T4" fmla="*/ 400 w 852"/>
                <a:gd name="T5" fmla="*/ 0 h 1368"/>
                <a:gd name="T6" fmla="*/ 852 w 852"/>
                <a:gd name="T7" fmla="*/ 71 h 1368"/>
                <a:gd name="T8" fmla="*/ 852 w 852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852" y="1368"/>
                  </a:moveTo>
                  <a:cubicBezTo>
                    <a:pt x="563" y="1368"/>
                    <a:pt x="275" y="1323"/>
                    <a:pt x="0" y="1233"/>
                  </a:cubicBezTo>
                  <a:lnTo>
                    <a:pt x="400" y="0"/>
                  </a:lnTo>
                  <a:cubicBezTo>
                    <a:pt x="546" y="47"/>
                    <a:pt x="699" y="71"/>
                    <a:pt x="852" y="71"/>
                  </a:cubicBezTo>
                  <a:lnTo>
                    <a:pt x="852" y="1368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B37A3153-3C49-8546-8789-AAC9B1102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037" y="8408178"/>
              <a:ext cx="923915" cy="1143321"/>
            </a:xfrm>
            <a:custGeom>
              <a:avLst/>
              <a:gdLst>
                <a:gd name="T0" fmla="*/ 769 w 1170"/>
                <a:gd name="T1" fmla="*/ 1442 h 1442"/>
                <a:gd name="T2" fmla="*/ 0 w 1170"/>
                <a:gd name="T3" fmla="*/ 1050 h 1442"/>
                <a:gd name="T4" fmla="*/ 762 w 1170"/>
                <a:gd name="T5" fmla="*/ 0 h 1442"/>
                <a:gd name="T6" fmla="*/ 1170 w 1170"/>
                <a:gd name="T7" fmla="*/ 208 h 1442"/>
                <a:gd name="T8" fmla="*/ 769 w 1170"/>
                <a:gd name="T9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769" y="1442"/>
                  </a:moveTo>
                  <a:cubicBezTo>
                    <a:pt x="494" y="1352"/>
                    <a:pt x="234" y="1220"/>
                    <a:pt x="0" y="1050"/>
                  </a:cubicBezTo>
                  <a:lnTo>
                    <a:pt x="762" y="0"/>
                  </a:lnTo>
                  <a:cubicBezTo>
                    <a:pt x="887" y="90"/>
                    <a:pt x="1024" y="161"/>
                    <a:pt x="1170" y="208"/>
                  </a:cubicBezTo>
                  <a:lnTo>
                    <a:pt x="769" y="144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4D70DFAE-38A5-E848-98C8-F439B0C4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596" y="8112283"/>
              <a:ext cx="1084946" cy="1086960"/>
            </a:xfrm>
            <a:custGeom>
              <a:avLst/>
              <a:gdLst>
                <a:gd name="T0" fmla="*/ 610 w 1373"/>
                <a:gd name="T1" fmla="*/ 1373 h 1373"/>
                <a:gd name="T2" fmla="*/ 0 w 1373"/>
                <a:gd name="T3" fmla="*/ 762 h 1373"/>
                <a:gd name="T4" fmla="*/ 1049 w 1373"/>
                <a:gd name="T5" fmla="*/ 0 h 1373"/>
                <a:gd name="T6" fmla="*/ 1373 w 1373"/>
                <a:gd name="T7" fmla="*/ 323 h 1373"/>
                <a:gd name="T8" fmla="*/ 610 w 1373"/>
                <a:gd name="T9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610" y="1373"/>
                  </a:moveTo>
                  <a:cubicBezTo>
                    <a:pt x="376" y="1203"/>
                    <a:pt x="170" y="997"/>
                    <a:pt x="0" y="762"/>
                  </a:cubicBezTo>
                  <a:lnTo>
                    <a:pt x="1049" y="0"/>
                  </a:lnTo>
                  <a:cubicBezTo>
                    <a:pt x="1139" y="124"/>
                    <a:pt x="1248" y="233"/>
                    <a:pt x="1373" y="323"/>
                  </a:cubicBezTo>
                  <a:lnTo>
                    <a:pt x="610" y="137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31FF696-22C9-1441-AB1E-B20A23E8C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354" y="7733860"/>
              <a:ext cx="1139294" cy="925929"/>
            </a:xfrm>
            <a:custGeom>
              <a:avLst/>
              <a:gdLst>
                <a:gd name="T0" fmla="*/ 392 w 1441"/>
                <a:gd name="T1" fmla="*/ 1170 h 1170"/>
                <a:gd name="T2" fmla="*/ 0 w 1441"/>
                <a:gd name="T3" fmla="*/ 401 h 1170"/>
                <a:gd name="T4" fmla="*/ 1234 w 1441"/>
                <a:gd name="T5" fmla="*/ 0 h 1170"/>
                <a:gd name="T6" fmla="*/ 1441 w 1441"/>
                <a:gd name="T7" fmla="*/ 408 h 1170"/>
                <a:gd name="T8" fmla="*/ 392 w 1441"/>
                <a:gd name="T9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392" y="1170"/>
                  </a:moveTo>
                  <a:cubicBezTo>
                    <a:pt x="222" y="936"/>
                    <a:pt x="89" y="676"/>
                    <a:pt x="0" y="401"/>
                  </a:cubicBezTo>
                  <a:lnTo>
                    <a:pt x="1234" y="0"/>
                  </a:lnTo>
                  <a:cubicBezTo>
                    <a:pt x="1281" y="146"/>
                    <a:pt x="1351" y="284"/>
                    <a:pt x="1441" y="408"/>
                  </a:cubicBezTo>
                  <a:lnTo>
                    <a:pt x="392" y="117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14997D6E-4313-AD41-9847-62076E9F6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529" y="7311154"/>
              <a:ext cx="1082933" cy="674318"/>
            </a:xfrm>
            <a:custGeom>
              <a:avLst/>
              <a:gdLst>
                <a:gd name="T0" fmla="*/ 135 w 1369"/>
                <a:gd name="T1" fmla="*/ 853 h 853"/>
                <a:gd name="T2" fmla="*/ 0 w 1369"/>
                <a:gd name="T3" fmla="*/ 0 h 853"/>
                <a:gd name="T4" fmla="*/ 1297 w 1369"/>
                <a:gd name="T5" fmla="*/ 0 h 853"/>
                <a:gd name="T6" fmla="*/ 1369 w 1369"/>
                <a:gd name="T7" fmla="*/ 452 h 853"/>
                <a:gd name="T8" fmla="*/ 135 w 1369"/>
                <a:gd name="T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35" y="853"/>
                  </a:moveTo>
                  <a:cubicBezTo>
                    <a:pt x="46" y="578"/>
                    <a:pt x="0" y="290"/>
                    <a:pt x="0" y="0"/>
                  </a:cubicBezTo>
                  <a:lnTo>
                    <a:pt x="1297" y="0"/>
                  </a:lnTo>
                  <a:cubicBezTo>
                    <a:pt x="1297" y="154"/>
                    <a:pt x="1321" y="306"/>
                    <a:pt x="1369" y="452"/>
                  </a:cubicBezTo>
                  <a:lnTo>
                    <a:pt x="135" y="85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8E4FDA4A-9F2A-174D-B762-4ED8B368D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529" y="6566385"/>
              <a:ext cx="1082933" cy="676331"/>
            </a:xfrm>
            <a:custGeom>
              <a:avLst/>
              <a:gdLst>
                <a:gd name="T0" fmla="*/ 0 w 1369"/>
                <a:gd name="T1" fmla="*/ 853 h 853"/>
                <a:gd name="T2" fmla="*/ 135 w 1369"/>
                <a:gd name="T3" fmla="*/ 0 h 853"/>
                <a:gd name="T4" fmla="*/ 1369 w 1369"/>
                <a:gd name="T5" fmla="*/ 401 h 853"/>
                <a:gd name="T6" fmla="*/ 1297 w 1369"/>
                <a:gd name="T7" fmla="*/ 853 h 853"/>
                <a:gd name="T8" fmla="*/ 0 w 1369"/>
                <a:gd name="T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0" y="853"/>
                  </a:moveTo>
                  <a:cubicBezTo>
                    <a:pt x="0" y="563"/>
                    <a:pt x="46" y="275"/>
                    <a:pt x="135" y="0"/>
                  </a:cubicBezTo>
                  <a:lnTo>
                    <a:pt x="1369" y="401"/>
                  </a:lnTo>
                  <a:cubicBezTo>
                    <a:pt x="1321" y="547"/>
                    <a:pt x="1297" y="699"/>
                    <a:pt x="1297" y="853"/>
                  </a:cubicBezTo>
                  <a:lnTo>
                    <a:pt x="0" y="85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9FD40C95-3882-4D4F-B9A8-57CF974F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354" y="5892067"/>
              <a:ext cx="1139294" cy="925929"/>
            </a:xfrm>
            <a:custGeom>
              <a:avLst/>
              <a:gdLst>
                <a:gd name="T0" fmla="*/ 0 w 1441"/>
                <a:gd name="T1" fmla="*/ 769 h 1170"/>
                <a:gd name="T2" fmla="*/ 392 w 1441"/>
                <a:gd name="T3" fmla="*/ 0 h 1170"/>
                <a:gd name="T4" fmla="*/ 1441 w 1441"/>
                <a:gd name="T5" fmla="*/ 762 h 1170"/>
                <a:gd name="T6" fmla="*/ 1234 w 1441"/>
                <a:gd name="T7" fmla="*/ 1170 h 1170"/>
                <a:gd name="T8" fmla="*/ 0 w 1441"/>
                <a:gd name="T9" fmla="*/ 76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0" y="769"/>
                  </a:moveTo>
                  <a:cubicBezTo>
                    <a:pt x="89" y="493"/>
                    <a:pt x="222" y="234"/>
                    <a:pt x="392" y="0"/>
                  </a:cubicBezTo>
                  <a:lnTo>
                    <a:pt x="1441" y="762"/>
                  </a:lnTo>
                  <a:cubicBezTo>
                    <a:pt x="1351" y="886"/>
                    <a:pt x="1281" y="1024"/>
                    <a:pt x="1234" y="1170"/>
                  </a:cubicBezTo>
                  <a:lnTo>
                    <a:pt x="0" y="769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D45E5083-1E34-A247-B8FB-49651981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596" y="5352612"/>
              <a:ext cx="1084946" cy="1086960"/>
            </a:xfrm>
            <a:custGeom>
              <a:avLst/>
              <a:gdLst>
                <a:gd name="T0" fmla="*/ 0 w 1373"/>
                <a:gd name="T1" fmla="*/ 611 h 1373"/>
                <a:gd name="T2" fmla="*/ 610 w 1373"/>
                <a:gd name="T3" fmla="*/ 0 h 1373"/>
                <a:gd name="T4" fmla="*/ 1373 w 1373"/>
                <a:gd name="T5" fmla="*/ 1050 h 1373"/>
                <a:gd name="T6" fmla="*/ 1049 w 1373"/>
                <a:gd name="T7" fmla="*/ 1373 h 1373"/>
                <a:gd name="T8" fmla="*/ 0 w 1373"/>
                <a:gd name="T9" fmla="*/ 611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0" y="611"/>
                  </a:moveTo>
                  <a:cubicBezTo>
                    <a:pt x="170" y="376"/>
                    <a:pt x="376" y="170"/>
                    <a:pt x="610" y="0"/>
                  </a:cubicBezTo>
                  <a:lnTo>
                    <a:pt x="1373" y="1050"/>
                  </a:lnTo>
                  <a:cubicBezTo>
                    <a:pt x="1248" y="1140"/>
                    <a:pt x="1139" y="1249"/>
                    <a:pt x="1049" y="1373"/>
                  </a:cubicBezTo>
                  <a:lnTo>
                    <a:pt x="0" y="611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C291347B-273D-4243-8078-264A1E399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037" y="5000357"/>
              <a:ext cx="923915" cy="1143321"/>
            </a:xfrm>
            <a:custGeom>
              <a:avLst/>
              <a:gdLst>
                <a:gd name="T0" fmla="*/ 0 w 1170"/>
                <a:gd name="T1" fmla="*/ 392 h 1442"/>
                <a:gd name="T2" fmla="*/ 769 w 1170"/>
                <a:gd name="T3" fmla="*/ 0 h 1442"/>
                <a:gd name="T4" fmla="*/ 1170 w 1170"/>
                <a:gd name="T5" fmla="*/ 1234 h 1442"/>
                <a:gd name="T6" fmla="*/ 762 w 1170"/>
                <a:gd name="T7" fmla="*/ 1442 h 1442"/>
                <a:gd name="T8" fmla="*/ 0 w 1170"/>
                <a:gd name="T9" fmla="*/ 39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0" y="392"/>
                  </a:moveTo>
                  <a:cubicBezTo>
                    <a:pt x="234" y="222"/>
                    <a:pt x="494" y="90"/>
                    <a:pt x="769" y="0"/>
                  </a:cubicBezTo>
                  <a:lnTo>
                    <a:pt x="1170" y="1234"/>
                  </a:lnTo>
                  <a:cubicBezTo>
                    <a:pt x="1024" y="1281"/>
                    <a:pt x="887" y="1352"/>
                    <a:pt x="762" y="1442"/>
                  </a:cubicBezTo>
                  <a:lnTo>
                    <a:pt x="0" y="39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F5646AFA-FF47-1C47-9B41-79765208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42" y="4873545"/>
              <a:ext cx="674318" cy="1084947"/>
            </a:xfrm>
            <a:custGeom>
              <a:avLst/>
              <a:gdLst>
                <a:gd name="T0" fmla="*/ 0 w 853"/>
                <a:gd name="T1" fmla="*/ 135 h 1368"/>
                <a:gd name="T2" fmla="*/ 853 w 853"/>
                <a:gd name="T3" fmla="*/ 0 h 1368"/>
                <a:gd name="T4" fmla="*/ 853 w 853"/>
                <a:gd name="T5" fmla="*/ 1297 h 1368"/>
                <a:gd name="T6" fmla="*/ 401 w 853"/>
                <a:gd name="T7" fmla="*/ 1368 h 1368"/>
                <a:gd name="T8" fmla="*/ 0 w 853"/>
                <a:gd name="T9" fmla="*/ 13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1368">
                  <a:moveTo>
                    <a:pt x="0" y="135"/>
                  </a:moveTo>
                  <a:cubicBezTo>
                    <a:pt x="276" y="45"/>
                    <a:pt x="564" y="0"/>
                    <a:pt x="853" y="0"/>
                  </a:cubicBezTo>
                  <a:lnTo>
                    <a:pt x="853" y="1297"/>
                  </a:lnTo>
                  <a:cubicBezTo>
                    <a:pt x="700" y="1297"/>
                    <a:pt x="547" y="1321"/>
                    <a:pt x="401" y="1368"/>
                  </a:cubicBezTo>
                  <a:lnTo>
                    <a:pt x="0" y="135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1DACC003-EB55-FE4D-8750-B6890C536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909" y="5439006"/>
              <a:ext cx="3673953" cy="3673853"/>
            </a:xfrm>
            <a:custGeom>
              <a:avLst/>
              <a:gdLst>
                <a:gd name="connsiteX0" fmla="*/ 1757886 w 2897527"/>
                <a:gd name="connsiteY0" fmla="*/ 2489329 h 2897447"/>
                <a:gd name="connsiteX1" fmla="*/ 1870356 w 2897527"/>
                <a:gd name="connsiteY1" fmla="*/ 2836089 h 2897447"/>
                <a:gd name="connsiteX2" fmla="*/ 1741006 w 2897527"/>
                <a:gd name="connsiteY2" fmla="*/ 2869349 h 2897447"/>
                <a:gd name="connsiteX3" fmla="*/ 1597026 w 2897527"/>
                <a:gd name="connsiteY3" fmla="*/ 2891323 h 2897447"/>
                <a:gd name="connsiteX4" fmla="*/ 1475750 w 2897527"/>
                <a:gd name="connsiteY4" fmla="*/ 2897447 h 2897447"/>
                <a:gd name="connsiteX5" fmla="*/ 1475750 w 2897527"/>
                <a:gd name="connsiteY5" fmla="*/ 2533656 h 2897447"/>
                <a:gd name="connsiteX6" fmla="*/ 1757886 w 2897527"/>
                <a:gd name="connsiteY6" fmla="*/ 2489329 h 2897447"/>
                <a:gd name="connsiteX7" fmla="*/ 1139640 w 2897527"/>
                <a:gd name="connsiteY7" fmla="*/ 2489329 h 2897447"/>
                <a:gd name="connsiteX8" fmla="*/ 1421776 w 2897527"/>
                <a:gd name="connsiteY8" fmla="*/ 2533656 h 2897447"/>
                <a:gd name="connsiteX9" fmla="*/ 1421776 w 2897527"/>
                <a:gd name="connsiteY9" fmla="*/ 2897447 h 2897447"/>
                <a:gd name="connsiteX10" fmla="*/ 1300500 w 2897527"/>
                <a:gd name="connsiteY10" fmla="*/ 2891323 h 2897447"/>
                <a:gd name="connsiteX11" fmla="*/ 1156520 w 2897527"/>
                <a:gd name="connsiteY11" fmla="*/ 2869349 h 2897447"/>
                <a:gd name="connsiteX12" fmla="*/ 1027171 w 2897527"/>
                <a:gd name="connsiteY12" fmla="*/ 2836089 h 2897447"/>
                <a:gd name="connsiteX13" fmla="*/ 2063152 w 2897527"/>
                <a:gd name="connsiteY13" fmla="*/ 2341691 h 2897447"/>
                <a:gd name="connsiteX14" fmla="*/ 2277733 w 2897527"/>
                <a:gd name="connsiteY14" fmla="*/ 2637538 h 2897447"/>
                <a:gd name="connsiteX15" fmla="*/ 2259520 w 2897527"/>
                <a:gd name="connsiteY15" fmla="*/ 2651157 h 2897447"/>
                <a:gd name="connsiteX16" fmla="*/ 2013202 w 2897527"/>
                <a:gd name="connsiteY16" fmla="*/ 2784854 h 2897447"/>
                <a:gd name="connsiteX17" fmla="*/ 1921559 w 2897527"/>
                <a:gd name="connsiteY17" fmla="*/ 2818396 h 2897447"/>
                <a:gd name="connsiteX18" fmla="*/ 1809125 w 2897527"/>
                <a:gd name="connsiteY18" fmla="*/ 2471756 h 2897447"/>
                <a:gd name="connsiteX19" fmla="*/ 2063152 w 2897527"/>
                <a:gd name="connsiteY19" fmla="*/ 2341691 h 2897447"/>
                <a:gd name="connsiteX20" fmla="*/ 834303 w 2897527"/>
                <a:gd name="connsiteY20" fmla="*/ 2341691 h 2897447"/>
                <a:gd name="connsiteX21" fmla="*/ 1088401 w 2897527"/>
                <a:gd name="connsiteY21" fmla="*/ 2471756 h 2897447"/>
                <a:gd name="connsiteX22" fmla="*/ 976186 w 2897527"/>
                <a:gd name="connsiteY22" fmla="*/ 2818476 h 2897447"/>
                <a:gd name="connsiteX23" fmla="*/ 884325 w 2897527"/>
                <a:gd name="connsiteY23" fmla="*/ 2784854 h 2897447"/>
                <a:gd name="connsiteX24" fmla="*/ 638007 w 2897527"/>
                <a:gd name="connsiteY24" fmla="*/ 2651157 h 2897447"/>
                <a:gd name="connsiteX25" fmla="*/ 620233 w 2897527"/>
                <a:gd name="connsiteY25" fmla="*/ 2637866 h 2897447"/>
                <a:gd name="connsiteX26" fmla="*/ 2308282 w 2897527"/>
                <a:gd name="connsiteY26" fmla="*/ 2108329 h 2897447"/>
                <a:gd name="connsiteX27" fmla="*/ 2603736 w 2897527"/>
                <a:gd name="connsiteY27" fmla="*/ 2322949 h 2897447"/>
                <a:gd name="connsiteX28" fmla="*/ 2567720 w 2897527"/>
                <a:gd name="connsiteY28" fmla="*/ 2371112 h 2897447"/>
                <a:gd name="connsiteX29" fmla="*/ 2371152 w 2897527"/>
                <a:gd name="connsiteY29" fmla="*/ 2567680 h 2897447"/>
                <a:gd name="connsiteX30" fmla="*/ 2320669 w 2897527"/>
                <a:gd name="connsiteY30" fmla="*/ 2605431 h 2897447"/>
                <a:gd name="connsiteX31" fmla="*/ 2105988 w 2897527"/>
                <a:gd name="connsiteY31" fmla="*/ 2309998 h 2897447"/>
                <a:gd name="connsiteX32" fmla="*/ 2308282 w 2897527"/>
                <a:gd name="connsiteY32" fmla="*/ 2108329 h 2897447"/>
                <a:gd name="connsiteX33" fmla="*/ 589619 w 2897527"/>
                <a:gd name="connsiteY33" fmla="*/ 2108329 h 2897447"/>
                <a:gd name="connsiteX34" fmla="*/ 791538 w 2897527"/>
                <a:gd name="connsiteY34" fmla="*/ 2309998 h 2897447"/>
                <a:gd name="connsiteX35" fmla="*/ 577115 w 2897527"/>
                <a:gd name="connsiteY35" fmla="*/ 2605623 h 2897447"/>
                <a:gd name="connsiteX36" fmla="*/ 526374 w 2897527"/>
                <a:gd name="connsiteY36" fmla="*/ 2567680 h 2897447"/>
                <a:gd name="connsiteX37" fmla="*/ 329807 w 2897527"/>
                <a:gd name="connsiteY37" fmla="*/ 2371112 h 2897447"/>
                <a:gd name="connsiteX38" fmla="*/ 294115 w 2897527"/>
                <a:gd name="connsiteY38" fmla="*/ 2323383 h 2897447"/>
                <a:gd name="connsiteX39" fmla="*/ 2470012 w 2897527"/>
                <a:gd name="connsiteY39" fmla="*/ 1809879 h 2897447"/>
                <a:gd name="connsiteX40" fmla="*/ 2817882 w 2897527"/>
                <a:gd name="connsiteY40" fmla="*/ 1923032 h 2897447"/>
                <a:gd name="connsiteX41" fmla="*/ 2784894 w 2897527"/>
                <a:gd name="connsiteY41" fmla="*/ 2013162 h 2897447"/>
                <a:gd name="connsiteX42" fmla="*/ 2651197 w 2897527"/>
                <a:gd name="connsiteY42" fmla="*/ 2259480 h 2897447"/>
                <a:gd name="connsiteX43" fmla="*/ 2636354 w 2897527"/>
                <a:gd name="connsiteY43" fmla="*/ 2279330 h 2897447"/>
                <a:gd name="connsiteX44" fmla="*/ 2340938 w 2897527"/>
                <a:gd name="connsiteY44" fmla="*/ 2064530 h 2897447"/>
                <a:gd name="connsiteX45" fmla="*/ 2470012 w 2897527"/>
                <a:gd name="connsiteY45" fmla="*/ 1809879 h 2897447"/>
                <a:gd name="connsiteX46" fmla="*/ 429101 w 2897527"/>
                <a:gd name="connsiteY46" fmla="*/ 1809879 h 2897447"/>
                <a:gd name="connsiteX47" fmla="*/ 558175 w 2897527"/>
                <a:gd name="connsiteY47" fmla="*/ 2064530 h 2897447"/>
                <a:gd name="connsiteX48" fmla="*/ 261731 w 2897527"/>
                <a:gd name="connsiteY48" fmla="*/ 2280077 h 2897447"/>
                <a:gd name="connsiteX49" fmla="*/ 246329 w 2897527"/>
                <a:gd name="connsiteY49" fmla="*/ 2259480 h 2897447"/>
                <a:gd name="connsiteX50" fmla="*/ 112632 w 2897527"/>
                <a:gd name="connsiteY50" fmla="*/ 2013162 h 2897447"/>
                <a:gd name="connsiteX51" fmla="*/ 79813 w 2897527"/>
                <a:gd name="connsiteY51" fmla="*/ 1923493 h 2897447"/>
                <a:gd name="connsiteX52" fmla="*/ 2531823 w 2897527"/>
                <a:gd name="connsiteY52" fmla="*/ 1476504 h 2897447"/>
                <a:gd name="connsiteX53" fmla="*/ 2897446 w 2897527"/>
                <a:gd name="connsiteY53" fmla="*/ 1476504 h 2897447"/>
                <a:gd name="connsiteX54" fmla="*/ 2891363 w 2897527"/>
                <a:gd name="connsiteY54" fmla="*/ 1596986 h 2897447"/>
                <a:gd name="connsiteX55" fmla="*/ 2869389 w 2897527"/>
                <a:gd name="connsiteY55" fmla="*/ 1740966 h 2897447"/>
                <a:gd name="connsiteX56" fmla="*/ 2835753 w 2897527"/>
                <a:gd name="connsiteY56" fmla="*/ 1871780 h 2897447"/>
                <a:gd name="connsiteX57" fmla="*/ 2486988 w 2897527"/>
                <a:gd name="connsiteY57" fmla="*/ 1758309 h 2897447"/>
                <a:gd name="connsiteX58" fmla="*/ 2531823 w 2897527"/>
                <a:gd name="connsiteY58" fmla="*/ 1476504 h 2897447"/>
                <a:gd name="connsiteX59" fmla="*/ 80 w 2897527"/>
                <a:gd name="connsiteY59" fmla="*/ 1476504 h 2897447"/>
                <a:gd name="connsiteX60" fmla="*/ 367206 w 2897527"/>
                <a:gd name="connsiteY60" fmla="*/ 1476504 h 2897447"/>
                <a:gd name="connsiteX61" fmla="*/ 412125 w 2897527"/>
                <a:gd name="connsiteY61" fmla="*/ 1758309 h 2897447"/>
                <a:gd name="connsiteX62" fmla="*/ 61846 w 2897527"/>
                <a:gd name="connsiteY62" fmla="*/ 1872062 h 2897447"/>
                <a:gd name="connsiteX63" fmla="*/ 28138 w 2897527"/>
                <a:gd name="connsiteY63" fmla="*/ 1740966 h 2897447"/>
                <a:gd name="connsiteX64" fmla="*/ 6164 w 2897527"/>
                <a:gd name="connsiteY64" fmla="*/ 1596986 h 2897447"/>
                <a:gd name="connsiteX65" fmla="*/ 2835849 w 2897527"/>
                <a:gd name="connsiteY65" fmla="*/ 1026042 h 2897447"/>
                <a:gd name="connsiteX66" fmla="*/ 2869389 w 2897527"/>
                <a:gd name="connsiteY66" fmla="*/ 1156480 h 2897447"/>
                <a:gd name="connsiteX67" fmla="*/ 2891363 w 2897527"/>
                <a:gd name="connsiteY67" fmla="*/ 1300460 h 2897447"/>
                <a:gd name="connsiteX68" fmla="*/ 2897527 w 2897527"/>
                <a:gd name="connsiteY68" fmla="*/ 1422529 h 2897447"/>
                <a:gd name="connsiteX69" fmla="*/ 2531823 w 2897527"/>
                <a:gd name="connsiteY69" fmla="*/ 1422529 h 2897447"/>
                <a:gd name="connsiteX70" fmla="*/ 2486988 w 2897527"/>
                <a:gd name="connsiteY70" fmla="*/ 1139883 h 2897447"/>
                <a:gd name="connsiteX71" fmla="*/ 61750 w 2897527"/>
                <a:gd name="connsiteY71" fmla="*/ 1025760 h 2897447"/>
                <a:gd name="connsiteX72" fmla="*/ 412125 w 2897527"/>
                <a:gd name="connsiteY72" fmla="*/ 1139883 h 2897447"/>
                <a:gd name="connsiteX73" fmla="*/ 367206 w 2897527"/>
                <a:gd name="connsiteY73" fmla="*/ 1422529 h 2897447"/>
                <a:gd name="connsiteX74" fmla="*/ 0 w 2897527"/>
                <a:gd name="connsiteY74" fmla="*/ 1422529 h 2897447"/>
                <a:gd name="connsiteX75" fmla="*/ 6164 w 2897527"/>
                <a:gd name="connsiteY75" fmla="*/ 1300460 h 2897447"/>
                <a:gd name="connsiteX76" fmla="*/ 28138 w 2897527"/>
                <a:gd name="connsiteY76" fmla="*/ 1156480 h 2897447"/>
                <a:gd name="connsiteX77" fmla="*/ 2636353 w 2897527"/>
                <a:gd name="connsiteY77" fmla="*/ 618116 h 2897447"/>
                <a:gd name="connsiteX78" fmla="*/ 2651197 w 2897527"/>
                <a:gd name="connsiteY78" fmla="*/ 637966 h 2897447"/>
                <a:gd name="connsiteX79" fmla="*/ 2784894 w 2897527"/>
                <a:gd name="connsiteY79" fmla="*/ 884284 h 2897447"/>
                <a:gd name="connsiteX80" fmla="*/ 2817882 w 2897527"/>
                <a:gd name="connsiteY80" fmla="*/ 974413 h 2897447"/>
                <a:gd name="connsiteX81" fmla="*/ 2470012 w 2897527"/>
                <a:gd name="connsiteY81" fmla="*/ 1087566 h 2897447"/>
                <a:gd name="connsiteX82" fmla="*/ 2340938 w 2897527"/>
                <a:gd name="connsiteY82" fmla="*/ 832915 h 2897447"/>
                <a:gd name="connsiteX83" fmla="*/ 261732 w 2897527"/>
                <a:gd name="connsiteY83" fmla="*/ 617369 h 2897447"/>
                <a:gd name="connsiteX84" fmla="*/ 558175 w 2897527"/>
                <a:gd name="connsiteY84" fmla="*/ 832915 h 2897447"/>
                <a:gd name="connsiteX85" fmla="*/ 429101 w 2897527"/>
                <a:gd name="connsiteY85" fmla="*/ 1087566 h 2897447"/>
                <a:gd name="connsiteX86" fmla="*/ 79813 w 2897527"/>
                <a:gd name="connsiteY86" fmla="*/ 973952 h 2897447"/>
                <a:gd name="connsiteX87" fmla="*/ 112632 w 2897527"/>
                <a:gd name="connsiteY87" fmla="*/ 884284 h 2897447"/>
                <a:gd name="connsiteX88" fmla="*/ 246329 w 2897527"/>
                <a:gd name="connsiteY88" fmla="*/ 637966 h 2897447"/>
                <a:gd name="connsiteX89" fmla="*/ 2320669 w 2897527"/>
                <a:gd name="connsiteY89" fmla="*/ 292015 h 2897447"/>
                <a:gd name="connsiteX90" fmla="*/ 2371152 w 2897527"/>
                <a:gd name="connsiteY90" fmla="*/ 329766 h 2897447"/>
                <a:gd name="connsiteX91" fmla="*/ 2567720 w 2897527"/>
                <a:gd name="connsiteY91" fmla="*/ 526334 h 2897447"/>
                <a:gd name="connsiteX92" fmla="*/ 2603736 w 2897527"/>
                <a:gd name="connsiteY92" fmla="*/ 574497 h 2897447"/>
                <a:gd name="connsiteX93" fmla="*/ 2308282 w 2897527"/>
                <a:gd name="connsiteY93" fmla="*/ 789116 h 2897447"/>
                <a:gd name="connsiteX94" fmla="*/ 2105988 w 2897527"/>
                <a:gd name="connsiteY94" fmla="*/ 587447 h 2897447"/>
                <a:gd name="connsiteX95" fmla="*/ 577116 w 2897527"/>
                <a:gd name="connsiteY95" fmla="*/ 291823 h 2897447"/>
                <a:gd name="connsiteX96" fmla="*/ 791538 w 2897527"/>
                <a:gd name="connsiteY96" fmla="*/ 587447 h 2897447"/>
                <a:gd name="connsiteX97" fmla="*/ 589619 w 2897527"/>
                <a:gd name="connsiteY97" fmla="*/ 789116 h 2897447"/>
                <a:gd name="connsiteX98" fmla="*/ 294116 w 2897527"/>
                <a:gd name="connsiteY98" fmla="*/ 574063 h 2897447"/>
                <a:gd name="connsiteX99" fmla="*/ 329807 w 2897527"/>
                <a:gd name="connsiteY99" fmla="*/ 526334 h 2897447"/>
                <a:gd name="connsiteX100" fmla="*/ 526374 w 2897527"/>
                <a:gd name="connsiteY100" fmla="*/ 329766 h 2897447"/>
                <a:gd name="connsiteX101" fmla="*/ 1921559 w 2897527"/>
                <a:gd name="connsiteY101" fmla="*/ 79050 h 2897447"/>
                <a:gd name="connsiteX102" fmla="*/ 2013202 w 2897527"/>
                <a:gd name="connsiteY102" fmla="*/ 112592 h 2897447"/>
                <a:gd name="connsiteX103" fmla="*/ 2259520 w 2897527"/>
                <a:gd name="connsiteY103" fmla="*/ 246289 h 2897447"/>
                <a:gd name="connsiteX104" fmla="*/ 2277733 w 2897527"/>
                <a:gd name="connsiteY104" fmla="*/ 259908 h 2897447"/>
                <a:gd name="connsiteX105" fmla="*/ 2063152 w 2897527"/>
                <a:gd name="connsiteY105" fmla="*/ 555754 h 2897447"/>
                <a:gd name="connsiteX106" fmla="*/ 1809125 w 2897527"/>
                <a:gd name="connsiteY106" fmla="*/ 425689 h 2897447"/>
                <a:gd name="connsiteX107" fmla="*/ 976186 w 2897527"/>
                <a:gd name="connsiteY107" fmla="*/ 78970 h 2897447"/>
                <a:gd name="connsiteX108" fmla="*/ 1088401 w 2897527"/>
                <a:gd name="connsiteY108" fmla="*/ 425689 h 2897447"/>
                <a:gd name="connsiteX109" fmla="*/ 834303 w 2897527"/>
                <a:gd name="connsiteY109" fmla="*/ 555754 h 2897447"/>
                <a:gd name="connsiteX110" fmla="*/ 620233 w 2897527"/>
                <a:gd name="connsiteY110" fmla="*/ 259580 h 2897447"/>
                <a:gd name="connsiteX111" fmla="*/ 638007 w 2897527"/>
                <a:gd name="connsiteY111" fmla="*/ 246289 h 2897447"/>
                <a:gd name="connsiteX112" fmla="*/ 884325 w 2897527"/>
                <a:gd name="connsiteY112" fmla="*/ 112592 h 2897447"/>
                <a:gd name="connsiteX113" fmla="*/ 1475750 w 2897527"/>
                <a:gd name="connsiteY113" fmla="*/ 0 h 2897447"/>
                <a:gd name="connsiteX114" fmla="*/ 1597026 w 2897527"/>
                <a:gd name="connsiteY114" fmla="*/ 6124 h 2897447"/>
                <a:gd name="connsiteX115" fmla="*/ 1741006 w 2897527"/>
                <a:gd name="connsiteY115" fmla="*/ 28098 h 2897447"/>
                <a:gd name="connsiteX116" fmla="*/ 1870637 w 2897527"/>
                <a:gd name="connsiteY116" fmla="*/ 61429 h 2897447"/>
                <a:gd name="connsiteX117" fmla="*/ 1757886 w 2897527"/>
                <a:gd name="connsiteY117" fmla="*/ 409704 h 2897447"/>
                <a:gd name="connsiteX118" fmla="*/ 1475750 w 2897527"/>
                <a:gd name="connsiteY118" fmla="*/ 365295 h 2897447"/>
                <a:gd name="connsiteX119" fmla="*/ 1421776 w 2897527"/>
                <a:gd name="connsiteY119" fmla="*/ 0 h 2897447"/>
                <a:gd name="connsiteX120" fmla="*/ 1421776 w 2897527"/>
                <a:gd name="connsiteY120" fmla="*/ 365295 h 2897447"/>
                <a:gd name="connsiteX121" fmla="*/ 1139971 w 2897527"/>
                <a:gd name="connsiteY121" fmla="*/ 409704 h 2897447"/>
                <a:gd name="connsiteX122" fmla="*/ 1027057 w 2897527"/>
                <a:gd name="connsiteY122" fmla="*/ 61386 h 2897447"/>
                <a:gd name="connsiteX123" fmla="*/ 1156520 w 2897527"/>
                <a:gd name="connsiteY123" fmla="*/ 28098 h 2897447"/>
                <a:gd name="connsiteX124" fmla="*/ 1300500 w 2897527"/>
                <a:gd name="connsiteY124" fmla="*/ 6124 h 289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897527" h="2897447">
                  <a:moveTo>
                    <a:pt x="1757886" y="2489329"/>
                  </a:moveTo>
                  <a:lnTo>
                    <a:pt x="1870356" y="2836089"/>
                  </a:lnTo>
                  <a:lnTo>
                    <a:pt x="1741006" y="2869349"/>
                  </a:lnTo>
                  <a:cubicBezTo>
                    <a:pt x="1693808" y="2879007"/>
                    <a:pt x="1645774" y="2886372"/>
                    <a:pt x="1597026" y="2891323"/>
                  </a:cubicBezTo>
                  <a:lnTo>
                    <a:pt x="1475750" y="2897447"/>
                  </a:lnTo>
                  <a:lnTo>
                    <a:pt x="1475750" y="2533656"/>
                  </a:lnTo>
                  <a:cubicBezTo>
                    <a:pt x="1571252" y="2533656"/>
                    <a:pt x="1666754" y="2518672"/>
                    <a:pt x="1757886" y="2489329"/>
                  </a:cubicBezTo>
                  <a:close/>
                  <a:moveTo>
                    <a:pt x="1139640" y="2489329"/>
                  </a:moveTo>
                  <a:cubicBezTo>
                    <a:pt x="1230773" y="2518672"/>
                    <a:pt x="1326274" y="2533656"/>
                    <a:pt x="1421776" y="2533656"/>
                  </a:cubicBezTo>
                  <a:lnTo>
                    <a:pt x="1421776" y="2897447"/>
                  </a:lnTo>
                  <a:lnTo>
                    <a:pt x="1300500" y="2891323"/>
                  </a:lnTo>
                  <a:cubicBezTo>
                    <a:pt x="1251753" y="2886372"/>
                    <a:pt x="1203719" y="2879007"/>
                    <a:pt x="1156520" y="2869349"/>
                  </a:cubicBezTo>
                  <a:lnTo>
                    <a:pt x="1027171" y="2836089"/>
                  </a:lnTo>
                  <a:close/>
                  <a:moveTo>
                    <a:pt x="2063152" y="2341691"/>
                  </a:moveTo>
                  <a:lnTo>
                    <a:pt x="2277733" y="2637538"/>
                  </a:lnTo>
                  <a:lnTo>
                    <a:pt x="2259520" y="2651157"/>
                  </a:lnTo>
                  <a:cubicBezTo>
                    <a:pt x="2182375" y="2703275"/>
                    <a:pt x="2099945" y="2748165"/>
                    <a:pt x="2013202" y="2784854"/>
                  </a:cubicBezTo>
                  <a:lnTo>
                    <a:pt x="1921559" y="2818396"/>
                  </a:lnTo>
                  <a:lnTo>
                    <a:pt x="1809125" y="2471756"/>
                  </a:lnTo>
                  <a:cubicBezTo>
                    <a:pt x="1900250" y="2441741"/>
                    <a:pt x="1985758" y="2397969"/>
                    <a:pt x="2063152" y="2341691"/>
                  </a:cubicBezTo>
                  <a:close/>
                  <a:moveTo>
                    <a:pt x="834303" y="2341691"/>
                  </a:moveTo>
                  <a:cubicBezTo>
                    <a:pt x="912152" y="2397969"/>
                    <a:pt x="997474" y="2442366"/>
                    <a:pt x="1088401" y="2471756"/>
                  </a:cubicBezTo>
                  <a:lnTo>
                    <a:pt x="976186" y="2818476"/>
                  </a:lnTo>
                  <a:lnTo>
                    <a:pt x="884325" y="2784854"/>
                  </a:lnTo>
                  <a:cubicBezTo>
                    <a:pt x="797582" y="2748165"/>
                    <a:pt x="715152" y="2703275"/>
                    <a:pt x="638007" y="2651157"/>
                  </a:cubicBezTo>
                  <a:lnTo>
                    <a:pt x="620233" y="2637866"/>
                  </a:lnTo>
                  <a:close/>
                  <a:moveTo>
                    <a:pt x="2308282" y="2108329"/>
                  </a:moveTo>
                  <a:lnTo>
                    <a:pt x="2603736" y="2322949"/>
                  </a:lnTo>
                  <a:lnTo>
                    <a:pt x="2567720" y="2371112"/>
                  </a:lnTo>
                  <a:cubicBezTo>
                    <a:pt x="2508616" y="2442730"/>
                    <a:pt x="2442770" y="2508576"/>
                    <a:pt x="2371152" y="2567680"/>
                  </a:cubicBezTo>
                  <a:lnTo>
                    <a:pt x="2320669" y="2605431"/>
                  </a:lnTo>
                  <a:lnTo>
                    <a:pt x="2105988" y="2309998"/>
                  </a:lnTo>
                  <a:cubicBezTo>
                    <a:pt x="2184034" y="2253806"/>
                    <a:pt x="2252089" y="2185750"/>
                    <a:pt x="2308282" y="2108329"/>
                  </a:cubicBezTo>
                  <a:close/>
                  <a:moveTo>
                    <a:pt x="589619" y="2108329"/>
                  </a:moveTo>
                  <a:cubicBezTo>
                    <a:pt x="645707" y="2185750"/>
                    <a:pt x="713637" y="2253806"/>
                    <a:pt x="791538" y="2309998"/>
                  </a:cubicBezTo>
                  <a:lnTo>
                    <a:pt x="577115" y="2605623"/>
                  </a:lnTo>
                  <a:lnTo>
                    <a:pt x="526374" y="2567680"/>
                  </a:lnTo>
                  <a:cubicBezTo>
                    <a:pt x="454757" y="2508576"/>
                    <a:pt x="388910" y="2442730"/>
                    <a:pt x="329807" y="2371112"/>
                  </a:cubicBezTo>
                  <a:lnTo>
                    <a:pt x="294115" y="2323383"/>
                  </a:lnTo>
                  <a:close/>
                  <a:moveTo>
                    <a:pt x="2470012" y="1809879"/>
                  </a:moveTo>
                  <a:lnTo>
                    <a:pt x="2817882" y="1923032"/>
                  </a:lnTo>
                  <a:lnTo>
                    <a:pt x="2784894" y="2013162"/>
                  </a:lnTo>
                  <a:cubicBezTo>
                    <a:pt x="2748205" y="2099905"/>
                    <a:pt x="2703315" y="2182335"/>
                    <a:pt x="2651197" y="2259480"/>
                  </a:cubicBezTo>
                  <a:lnTo>
                    <a:pt x="2636354" y="2279330"/>
                  </a:lnTo>
                  <a:lnTo>
                    <a:pt x="2340938" y="2064530"/>
                  </a:lnTo>
                  <a:cubicBezTo>
                    <a:pt x="2397057" y="1987136"/>
                    <a:pt x="2440705" y="1901004"/>
                    <a:pt x="2470012" y="1809879"/>
                  </a:cubicBezTo>
                  <a:close/>
                  <a:moveTo>
                    <a:pt x="429101" y="1809879"/>
                  </a:moveTo>
                  <a:cubicBezTo>
                    <a:pt x="458408" y="1901004"/>
                    <a:pt x="502056" y="1987136"/>
                    <a:pt x="558175" y="2064530"/>
                  </a:cubicBezTo>
                  <a:lnTo>
                    <a:pt x="261731" y="2280077"/>
                  </a:lnTo>
                  <a:lnTo>
                    <a:pt x="246329" y="2259480"/>
                  </a:lnTo>
                  <a:cubicBezTo>
                    <a:pt x="194211" y="2182335"/>
                    <a:pt x="149321" y="2099905"/>
                    <a:pt x="112632" y="2013162"/>
                  </a:cubicBezTo>
                  <a:lnTo>
                    <a:pt x="79813" y="1923493"/>
                  </a:lnTo>
                  <a:close/>
                  <a:moveTo>
                    <a:pt x="2531823" y="1476504"/>
                  </a:moveTo>
                  <a:lnTo>
                    <a:pt x="2897446" y="1476504"/>
                  </a:lnTo>
                  <a:lnTo>
                    <a:pt x="2891363" y="1596986"/>
                  </a:lnTo>
                  <a:cubicBezTo>
                    <a:pt x="2886412" y="1645734"/>
                    <a:pt x="2879047" y="1693767"/>
                    <a:pt x="2869389" y="1740966"/>
                  </a:cubicBezTo>
                  <a:lnTo>
                    <a:pt x="2835753" y="1871780"/>
                  </a:lnTo>
                  <a:lnTo>
                    <a:pt x="2486988" y="1758309"/>
                  </a:lnTo>
                  <a:cubicBezTo>
                    <a:pt x="2516878" y="1667283"/>
                    <a:pt x="2531823" y="1572517"/>
                    <a:pt x="2531823" y="1476504"/>
                  </a:cubicBezTo>
                  <a:close/>
                  <a:moveTo>
                    <a:pt x="80" y="1476504"/>
                  </a:moveTo>
                  <a:lnTo>
                    <a:pt x="367206" y="1476504"/>
                  </a:lnTo>
                  <a:cubicBezTo>
                    <a:pt x="367206" y="1572517"/>
                    <a:pt x="382179" y="1667283"/>
                    <a:pt x="412125" y="1758309"/>
                  </a:cubicBezTo>
                  <a:lnTo>
                    <a:pt x="61846" y="1872062"/>
                  </a:lnTo>
                  <a:lnTo>
                    <a:pt x="28138" y="1740966"/>
                  </a:lnTo>
                  <a:cubicBezTo>
                    <a:pt x="18480" y="1693767"/>
                    <a:pt x="11115" y="1645734"/>
                    <a:pt x="6164" y="1596986"/>
                  </a:cubicBezTo>
                  <a:close/>
                  <a:moveTo>
                    <a:pt x="2835849" y="1026042"/>
                  </a:moveTo>
                  <a:lnTo>
                    <a:pt x="2869389" y="1156480"/>
                  </a:lnTo>
                  <a:cubicBezTo>
                    <a:pt x="2879047" y="1203679"/>
                    <a:pt x="2886412" y="1251713"/>
                    <a:pt x="2891363" y="1300460"/>
                  </a:cubicBezTo>
                  <a:lnTo>
                    <a:pt x="2897527" y="1422529"/>
                  </a:lnTo>
                  <a:lnTo>
                    <a:pt x="2531823" y="1422529"/>
                  </a:lnTo>
                  <a:cubicBezTo>
                    <a:pt x="2531823" y="1326229"/>
                    <a:pt x="2516878" y="1231180"/>
                    <a:pt x="2486988" y="1139883"/>
                  </a:cubicBezTo>
                  <a:close/>
                  <a:moveTo>
                    <a:pt x="61750" y="1025760"/>
                  </a:moveTo>
                  <a:lnTo>
                    <a:pt x="412125" y="1139883"/>
                  </a:lnTo>
                  <a:cubicBezTo>
                    <a:pt x="382179" y="1231180"/>
                    <a:pt x="367206" y="1326229"/>
                    <a:pt x="367206" y="1422529"/>
                  </a:cubicBezTo>
                  <a:lnTo>
                    <a:pt x="0" y="1422529"/>
                  </a:lnTo>
                  <a:lnTo>
                    <a:pt x="6164" y="1300460"/>
                  </a:lnTo>
                  <a:cubicBezTo>
                    <a:pt x="11115" y="1251713"/>
                    <a:pt x="18480" y="1203679"/>
                    <a:pt x="28138" y="1156480"/>
                  </a:cubicBezTo>
                  <a:close/>
                  <a:moveTo>
                    <a:pt x="2636353" y="618116"/>
                  </a:moveTo>
                  <a:lnTo>
                    <a:pt x="2651197" y="637966"/>
                  </a:lnTo>
                  <a:cubicBezTo>
                    <a:pt x="2703315" y="715112"/>
                    <a:pt x="2748205" y="797541"/>
                    <a:pt x="2784894" y="884284"/>
                  </a:cubicBezTo>
                  <a:lnTo>
                    <a:pt x="2817882" y="974413"/>
                  </a:lnTo>
                  <a:lnTo>
                    <a:pt x="2470012" y="1087566"/>
                  </a:lnTo>
                  <a:cubicBezTo>
                    <a:pt x="2440705" y="996441"/>
                    <a:pt x="2397057" y="910309"/>
                    <a:pt x="2340938" y="832915"/>
                  </a:cubicBezTo>
                  <a:close/>
                  <a:moveTo>
                    <a:pt x="261732" y="617369"/>
                  </a:moveTo>
                  <a:lnTo>
                    <a:pt x="558175" y="832915"/>
                  </a:lnTo>
                  <a:cubicBezTo>
                    <a:pt x="502056" y="910309"/>
                    <a:pt x="458408" y="996441"/>
                    <a:pt x="429101" y="1087566"/>
                  </a:cubicBezTo>
                  <a:lnTo>
                    <a:pt x="79813" y="973952"/>
                  </a:lnTo>
                  <a:lnTo>
                    <a:pt x="112632" y="884284"/>
                  </a:lnTo>
                  <a:cubicBezTo>
                    <a:pt x="149321" y="797541"/>
                    <a:pt x="194211" y="715112"/>
                    <a:pt x="246329" y="637966"/>
                  </a:cubicBezTo>
                  <a:close/>
                  <a:moveTo>
                    <a:pt x="2320669" y="292015"/>
                  </a:moveTo>
                  <a:lnTo>
                    <a:pt x="2371152" y="329766"/>
                  </a:lnTo>
                  <a:cubicBezTo>
                    <a:pt x="2442770" y="388870"/>
                    <a:pt x="2508616" y="454717"/>
                    <a:pt x="2567720" y="526334"/>
                  </a:cubicBezTo>
                  <a:lnTo>
                    <a:pt x="2603736" y="574497"/>
                  </a:lnTo>
                  <a:lnTo>
                    <a:pt x="2308282" y="789116"/>
                  </a:lnTo>
                  <a:cubicBezTo>
                    <a:pt x="2252089" y="711695"/>
                    <a:pt x="2184034" y="643640"/>
                    <a:pt x="2105988" y="587447"/>
                  </a:cubicBezTo>
                  <a:close/>
                  <a:moveTo>
                    <a:pt x="577116" y="291823"/>
                  </a:moveTo>
                  <a:lnTo>
                    <a:pt x="791538" y="587447"/>
                  </a:lnTo>
                  <a:cubicBezTo>
                    <a:pt x="713637" y="643640"/>
                    <a:pt x="645707" y="711695"/>
                    <a:pt x="589619" y="789116"/>
                  </a:cubicBezTo>
                  <a:lnTo>
                    <a:pt x="294116" y="574063"/>
                  </a:lnTo>
                  <a:lnTo>
                    <a:pt x="329807" y="526334"/>
                  </a:lnTo>
                  <a:cubicBezTo>
                    <a:pt x="388910" y="454717"/>
                    <a:pt x="454757" y="388870"/>
                    <a:pt x="526374" y="329766"/>
                  </a:cubicBezTo>
                  <a:close/>
                  <a:moveTo>
                    <a:pt x="1921559" y="79050"/>
                  </a:moveTo>
                  <a:lnTo>
                    <a:pt x="2013202" y="112592"/>
                  </a:lnTo>
                  <a:cubicBezTo>
                    <a:pt x="2099945" y="149281"/>
                    <a:pt x="2182375" y="194171"/>
                    <a:pt x="2259520" y="246289"/>
                  </a:cubicBezTo>
                  <a:lnTo>
                    <a:pt x="2277733" y="259908"/>
                  </a:lnTo>
                  <a:lnTo>
                    <a:pt x="2063152" y="555754"/>
                  </a:lnTo>
                  <a:cubicBezTo>
                    <a:pt x="1985758" y="499476"/>
                    <a:pt x="1900250" y="455079"/>
                    <a:pt x="1809125" y="425689"/>
                  </a:cubicBezTo>
                  <a:close/>
                  <a:moveTo>
                    <a:pt x="976186" y="78970"/>
                  </a:moveTo>
                  <a:lnTo>
                    <a:pt x="1088401" y="425689"/>
                  </a:lnTo>
                  <a:cubicBezTo>
                    <a:pt x="997474" y="455079"/>
                    <a:pt x="912152" y="499476"/>
                    <a:pt x="834303" y="555754"/>
                  </a:cubicBezTo>
                  <a:lnTo>
                    <a:pt x="620233" y="259580"/>
                  </a:lnTo>
                  <a:lnTo>
                    <a:pt x="638007" y="246289"/>
                  </a:lnTo>
                  <a:cubicBezTo>
                    <a:pt x="715152" y="194171"/>
                    <a:pt x="797582" y="149281"/>
                    <a:pt x="884325" y="112592"/>
                  </a:cubicBezTo>
                  <a:close/>
                  <a:moveTo>
                    <a:pt x="1475750" y="0"/>
                  </a:moveTo>
                  <a:lnTo>
                    <a:pt x="1597026" y="6124"/>
                  </a:lnTo>
                  <a:cubicBezTo>
                    <a:pt x="1645774" y="11074"/>
                    <a:pt x="1693808" y="18439"/>
                    <a:pt x="1741006" y="28098"/>
                  </a:cubicBezTo>
                  <a:lnTo>
                    <a:pt x="1870637" y="61429"/>
                  </a:lnTo>
                  <a:lnTo>
                    <a:pt x="1757886" y="409704"/>
                  </a:lnTo>
                  <a:cubicBezTo>
                    <a:pt x="1666754" y="380306"/>
                    <a:pt x="1571252" y="365295"/>
                    <a:pt x="1475750" y="365295"/>
                  </a:cubicBezTo>
                  <a:close/>
                  <a:moveTo>
                    <a:pt x="1421776" y="0"/>
                  </a:moveTo>
                  <a:lnTo>
                    <a:pt x="1421776" y="365295"/>
                  </a:lnTo>
                  <a:cubicBezTo>
                    <a:pt x="1326386" y="365295"/>
                    <a:pt x="1230996" y="380306"/>
                    <a:pt x="1139971" y="409704"/>
                  </a:cubicBezTo>
                  <a:lnTo>
                    <a:pt x="1027057" y="61386"/>
                  </a:lnTo>
                  <a:lnTo>
                    <a:pt x="1156520" y="28098"/>
                  </a:lnTo>
                  <a:cubicBezTo>
                    <a:pt x="1203719" y="18439"/>
                    <a:pt x="1251753" y="11074"/>
                    <a:pt x="1300500" y="61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9D789E9-72E5-FA44-B6F2-E9E038D9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097" y="4873545"/>
              <a:ext cx="674318" cy="1084947"/>
            </a:xfrm>
            <a:custGeom>
              <a:avLst/>
              <a:gdLst>
                <a:gd name="T0" fmla="*/ 0 w 852"/>
                <a:gd name="T1" fmla="*/ 0 h 1368"/>
                <a:gd name="T2" fmla="*/ 852 w 852"/>
                <a:gd name="T3" fmla="*/ 135 h 1368"/>
                <a:gd name="T4" fmla="*/ 452 w 852"/>
                <a:gd name="T5" fmla="*/ 1368 h 1368"/>
                <a:gd name="T6" fmla="*/ 0 w 852"/>
                <a:gd name="T7" fmla="*/ 1297 h 1368"/>
                <a:gd name="T8" fmla="*/ 0 w 852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0" y="0"/>
                  </a:moveTo>
                  <a:cubicBezTo>
                    <a:pt x="289" y="0"/>
                    <a:pt x="577" y="45"/>
                    <a:pt x="852" y="135"/>
                  </a:cubicBezTo>
                  <a:lnTo>
                    <a:pt x="452" y="1368"/>
                  </a:lnTo>
                  <a:cubicBezTo>
                    <a:pt x="306" y="1321"/>
                    <a:pt x="153" y="1297"/>
                    <a:pt x="0" y="12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6314BD5-D23D-5541-AADE-03EE97530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803" y="5000357"/>
              <a:ext cx="925928" cy="1143321"/>
            </a:xfrm>
            <a:custGeom>
              <a:avLst/>
              <a:gdLst>
                <a:gd name="T0" fmla="*/ 401 w 1170"/>
                <a:gd name="T1" fmla="*/ 0 h 1442"/>
                <a:gd name="T2" fmla="*/ 1170 w 1170"/>
                <a:gd name="T3" fmla="*/ 392 h 1442"/>
                <a:gd name="T4" fmla="*/ 407 w 1170"/>
                <a:gd name="T5" fmla="*/ 1442 h 1442"/>
                <a:gd name="T6" fmla="*/ 0 w 1170"/>
                <a:gd name="T7" fmla="*/ 1234 h 1442"/>
                <a:gd name="T8" fmla="*/ 401 w 1170"/>
                <a:gd name="T9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401" y="0"/>
                  </a:moveTo>
                  <a:cubicBezTo>
                    <a:pt x="676" y="90"/>
                    <a:pt x="936" y="222"/>
                    <a:pt x="1170" y="392"/>
                  </a:cubicBezTo>
                  <a:lnTo>
                    <a:pt x="407" y="1442"/>
                  </a:lnTo>
                  <a:cubicBezTo>
                    <a:pt x="283" y="1352"/>
                    <a:pt x="146" y="1281"/>
                    <a:pt x="0" y="12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7BEF17F-9B08-7C47-AD8E-34793127A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214" y="5352612"/>
              <a:ext cx="1086959" cy="1086960"/>
            </a:xfrm>
            <a:custGeom>
              <a:avLst/>
              <a:gdLst>
                <a:gd name="T0" fmla="*/ 763 w 1373"/>
                <a:gd name="T1" fmla="*/ 0 h 1373"/>
                <a:gd name="T2" fmla="*/ 1373 w 1373"/>
                <a:gd name="T3" fmla="*/ 611 h 1373"/>
                <a:gd name="T4" fmla="*/ 324 w 1373"/>
                <a:gd name="T5" fmla="*/ 1373 h 1373"/>
                <a:gd name="T6" fmla="*/ 0 w 1373"/>
                <a:gd name="T7" fmla="*/ 1050 h 1373"/>
                <a:gd name="T8" fmla="*/ 763 w 1373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763" y="0"/>
                  </a:moveTo>
                  <a:cubicBezTo>
                    <a:pt x="997" y="170"/>
                    <a:pt x="1203" y="376"/>
                    <a:pt x="1373" y="611"/>
                  </a:cubicBezTo>
                  <a:lnTo>
                    <a:pt x="324" y="1373"/>
                  </a:lnTo>
                  <a:cubicBezTo>
                    <a:pt x="234" y="1249"/>
                    <a:pt x="125" y="1140"/>
                    <a:pt x="0" y="1050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2138D8FA-6F76-2349-93EE-0755DE0AF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121" y="5892067"/>
              <a:ext cx="1139294" cy="925929"/>
            </a:xfrm>
            <a:custGeom>
              <a:avLst/>
              <a:gdLst>
                <a:gd name="T0" fmla="*/ 1049 w 1441"/>
                <a:gd name="T1" fmla="*/ 0 h 1170"/>
                <a:gd name="T2" fmla="*/ 1441 w 1441"/>
                <a:gd name="T3" fmla="*/ 769 h 1170"/>
                <a:gd name="T4" fmla="*/ 207 w 1441"/>
                <a:gd name="T5" fmla="*/ 1170 h 1170"/>
                <a:gd name="T6" fmla="*/ 0 w 1441"/>
                <a:gd name="T7" fmla="*/ 762 h 1170"/>
                <a:gd name="T8" fmla="*/ 1049 w 1441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1049" y="0"/>
                  </a:moveTo>
                  <a:cubicBezTo>
                    <a:pt x="1219" y="234"/>
                    <a:pt x="1352" y="493"/>
                    <a:pt x="1441" y="769"/>
                  </a:cubicBezTo>
                  <a:lnTo>
                    <a:pt x="207" y="1170"/>
                  </a:lnTo>
                  <a:cubicBezTo>
                    <a:pt x="160" y="1024"/>
                    <a:pt x="90" y="886"/>
                    <a:pt x="0" y="762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5EB6BAFB-DE50-6843-B53C-5D59F234E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307" y="6566385"/>
              <a:ext cx="1080920" cy="676331"/>
            </a:xfrm>
            <a:custGeom>
              <a:avLst/>
              <a:gdLst>
                <a:gd name="T0" fmla="*/ 1234 w 1369"/>
                <a:gd name="T1" fmla="*/ 0 h 853"/>
                <a:gd name="T2" fmla="*/ 1369 w 1369"/>
                <a:gd name="T3" fmla="*/ 853 h 853"/>
                <a:gd name="T4" fmla="*/ 72 w 1369"/>
                <a:gd name="T5" fmla="*/ 853 h 853"/>
                <a:gd name="T6" fmla="*/ 0 w 1369"/>
                <a:gd name="T7" fmla="*/ 401 h 853"/>
                <a:gd name="T8" fmla="*/ 1234 w 136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234" y="0"/>
                  </a:moveTo>
                  <a:cubicBezTo>
                    <a:pt x="1323" y="275"/>
                    <a:pt x="1369" y="563"/>
                    <a:pt x="1369" y="853"/>
                  </a:cubicBezTo>
                  <a:lnTo>
                    <a:pt x="72" y="853"/>
                  </a:lnTo>
                  <a:cubicBezTo>
                    <a:pt x="72" y="699"/>
                    <a:pt x="48" y="547"/>
                    <a:pt x="0" y="401"/>
                  </a:cubicBezTo>
                  <a:lnTo>
                    <a:pt x="12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7EBCE8-37C4-684D-A204-D9E10A48F562}"/>
                </a:ext>
              </a:extLst>
            </p:cNvPr>
            <p:cNvSpPr txBox="1"/>
            <p:nvPr/>
          </p:nvSpPr>
          <p:spPr>
            <a:xfrm>
              <a:off x="3870276" y="6735636"/>
              <a:ext cx="170912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25%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203FD-7B34-1B49-B2F9-7E147E01EDF6}"/>
              </a:ext>
            </a:extLst>
          </p:cNvPr>
          <p:cNvGrpSpPr/>
          <p:nvPr/>
        </p:nvGrpSpPr>
        <p:grpSpPr>
          <a:xfrm>
            <a:off x="9791474" y="4683081"/>
            <a:ext cx="4794702" cy="4804768"/>
            <a:chOff x="9791474" y="4873548"/>
            <a:chExt cx="4794702" cy="4804768"/>
          </a:xfrm>
        </p:grpSpPr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F2589D07-5544-6F44-AB52-D5B27EDE0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0288" y="8595381"/>
              <a:ext cx="674318" cy="1082935"/>
            </a:xfrm>
            <a:custGeom>
              <a:avLst/>
              <a:gdLst>
                <a:gd name="T0" fmla="*/ 852 w 852"/>
                <a:gd name="T1" fmla="*/ 1368 h 1368"/>
                <a:gd name="T2" fmla="*/ 0 w 852"/>
                <a:gd name="T3" fmla="*/ 1233 h 1368"/>
                <a:gd name="T4" fmla="*/ 400 w 852"/>
                <a:gd name="T5" fmla="*/ 0 h 1368"/>
                <a:gd name="T6" fmla="*/ 852 w 852"/>
                <a:gd name="T7" fmla="*/ 71 h 1368"/>
                <a:gd name="T8" fmla="*/ 852 w 852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852" y="1368"/>
                  </a:moveTo>
                  <a:cubicBezTo>
                    <a:pt x="563" y="1368"/>
                    <a:pt x="275" y="1323"/>
                    <a:pt x="0" y="1233"/>
                  </a:cubicBezTo>
                  <a:lnTo>
                    <a:pt x="400" y="0"/>
                  </a:lnTo>
                  <a:cubicBezTo>
                    <a:pt x="546" y="47"/>
                    <a:pt x="699" y="71"/>
                    <a:pt x="852" y="71"/>
                  </a:cubicBezTo>
                  <a:lnTo>
                    <a:pt x="852" y="1368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FCEA3ECB-089E-8448-9BEF-2C0B307C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7983" y="8408182"/>
              <a:ext cx="923916" cy="1143322"/>
            </a:xfrm>
            <a:custGeom>
              <a:avLst/>
              <a:gdLst>
                <a:gd name="T0" fmla="*/ 769 w 1170"/>
                <a:gd name="T1" fmla="*/ 1442 h 1442"/>
                <a:gd name="T2" fmla="*/ 0 w 1170"/>
                <a:gd name="T3" fmla="*/ 1050 h 1442"/>
                <a:gd name="T4" fmla="*/ 762 w 1170"/>
                <a:gd name="T5" fmla="*/ 0 h 1442"/>
                <a:gd name="T6" fmla="*/ 1170 w 1170"/>
                <a:gd name="T7" fmla="*/ 208 h 1442"/>
                <a:gd name="T8" fmla="*/ 769 w 1170"/>
                <a:gd name="T9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769" y="1442"/>
                  </a:moveTo>
                  <a:cubicBezTo>
                    <a:pt x="494" y="1352"/>
                    <a:pt x="234" y="1220"/>
                    <a:pt x="0" y="1050"/>
                  </a:cubicBezTo>
                  <a:lnTo>
                    <a:pt x="762" y="0"/>
                  </a:lnTo>
                  <a:cubicBezTo>
                    <a:pt x="887" y="90"/>
                    <a:pt x="1024" y="161"/>
                    <a:pt x="1170" y="208"/>
                  </a:cubicBezTo>
                  <a:lnTo>
                    <a:pt x="769" y="144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248CF824-57CB-9840-B5C0-1DB9BCA1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0542" y="8112288"/>
              <a:ext cx="1084947" cy="1086960"/>
            </a:xfrm>
            <a:custGeom>
              <a:avLst/>
              <a:gdLst>
                <a:gd name="T0" fmla="*/ 610 w 1373"/>
                <a:gd name="T1" fmla="*/ 1373 h 1373"/>
                <a:gd name="T2" fmla="*/ 0 w 1373"/>
                <a:gd name="T3" fmla="*/ 762 h 1373"/>
                <a:gd name="T4" fmla="*/ 1049 w 1373"/>
                <a:gd name="T5" fmla="*/ 0 h 1373"/>
                <a:gd name="T6" fmla="*/ 1373 w 1373"/>
                <a:gd name="T7" fmla="*/ 323 h 1373"/>
                <a:gd name="T8" fmla="*/ 610 w 1373"/>
                <a:gd name="T9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610" y="1373"/>
                  </a:moveTo>
                  <a:cubicBezTo>
                    <a:pt x="376" y="1203"/>
                    <a:pt x="170" y="997"/>
                    <a:pt x="0" y="762"/>
                  </a:cubicBezTo>
                  <a:lnTo>
                    <a:pt x="1049" y="0"/>
                  </a:lnTo>
                  <a:cubicBezTo>
                    <a:pt x="1139" y="124"/>
                    <a:pt x="1248" y="233"/>
                    <a:pt x="1373" y="323"/>
                  </a:cubicBezTo>
                  <a:lnTo>
                    <a:pt x="610" y="137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0BB0DD04-FD33-9049-8B6D-3941DBBD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299" y="7733865"/>
              <a:ext cx="1139295" cy="925930"/>
            </a:xfrm>
            <a:custGeom>
              <a:avLst/>
              <a:gdLst>
                <a:gd name="T0" fmla="*/ 392 w 1441"/>
                <a:gd name="T1" fmla="*/ 1170 h 1170"/>
                <a:gd name="T2" fmla="*/ 0 w 1441"/>
                <a:gd name="T3" fmla="*/ 401 h 1170"/>
                <a:gd name="T4" fmla="*/ 1234 w 1441"/>
                <a:gd name="T5" fmla="*/ 0 h 1170"/>
                <a:gd name="T6" fmla="*/ 1441 w 1441"/>
                <a:gd name="T7" fmla="*/ 408 h 1170"/>
                <a:gd name="T8" fmla="*/ 392 w 1441"/>
                <a:gd name="T9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392" y="1170"/>
                  </a:moveTo>
                  <a:cubicBezTo>
                    <a:pt x="222" y="936"/>
                    <a:pt x="89" y="676"/>
                    <a:pt x="0" y="401"/>
                  </a:cubicBezTo>
                  <a:lnTo>
                    <a:pt x="1234" y="0"/>
                  </a:lnTo>
                  <a:cubicBezTo>
                    <a:pt x="1281" y="146"/>
                    <a:pt x="1351" y="284"/>
                    <a:pt x="1441" y="408"/>
                  </a:cubicBezTo>
                  <a:lnTo>
                    <a:pt x="392" y="117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6B1B603B-A2BD-E045-9D7B-FF304BCF7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1474" y="7311157"/>
              <a:ext cx="1082934" cy="674318"/>
            </a:xfrm>
            <a:custGeom>
              <a:avLst/>
              <a:gdLst>
                <a:gd name="T0" fmla="*/ 135 w 1369"/>
                <a:gd name="T1" fmla="*/ 853 h 853"/>
                <a:gd name="T2" fmla="*/ 0 w 1369"/>
                <a:gd name="T3" fmla="*/ 0 h 853"/>
                <a:gd name="T4" fmla="*/ 1297 w 1369"/>
                <a:gd name="T5" fmla="*/ 0 h 853"/>
                <a:gd name="T6" fmla="*/ 1369 w 1369"/>
                <a:gd name="T7" fmla="*/ 452 h 853"/>
                <a:gd name="T8" fmla="*/ 135 w 1369"/>
                <a:gd name="T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35" y="853"/>
                  </a:moveTo>
                  <a:cubicBezTo>
                    <a:pt x="46" y="578"/>
                    <a:pt x="0" y="290"/>
                    <a:pt x="0" y="0"/>
                  </a:cubicBezTo>
                  <a:lnTo>
                    <a:pt x="1297" y="0"/>
                  </a:lnTo>
                  <a:cubicBezTo>
                    <a:pt x="1297" y="154"/>
                    <a:pt x="1321" y="306"/>
                    <a:pt x="1369" y="452"/>
                  </a:cubicBezTo>
                  <a:lnTo>
                    <a:pt x="135" y="85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EE0D1747-B025-2241-AE1A-AE34D58C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1474" y="6566388"/>
              <a:ext cx="1082934" cy="676331"/>
            </a:xfrm>
            <a:custGeom>
              <a:avLst/>
              <a:gdLst>
                <a:gd name="T0" fmla="*/ 0 w 1369"/>
                <a:gd name="T1" fmla="*/ 853 h 853"/>
                <a:gd name="T2" fmla="*/ 135 w 1369"/>
                <a:gd name="T3" fmla="*/ 0 h 853"/>
                <a:gd name="T4" fmla="*/ 1369 w 1369"/>
                <a:gd name="T5" fmla="*/ 401 h 853"/>
                <a:gd name="T6" fmla="*/ 1297 w 1369"/>
                <a:gd name="T7" fmla="*/ 853 h 853"/>
                <a:gd name="T8" fmla="*/ 0 w 1369"/>
                <a:gd name="T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0" y="853"/>
                  </a:moveTo>
                  <a:cubicBezTo>
                    <a:pt x="0" y="563"/>
                    <a:pt x="46" y="275"/>
                    <a:pt x="135" y="0"/>
                  </a:cubicBezTo>
                  <a:lnTo>
                    <a:pt x="1369" y="401"/>
                  </a:lnTo>
                  <a:cubicBezTo>
                    <a:pt x="1321" y="547"/>
                    <a:pt x="1297" y="699"/>
                    <a:pt x="1297" y="853"/>
                  </a:cubicBezTo>
                  <a:lnTo>
                    <a:pt x="0" y="85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74364701-4AB1-8A4C-AD51-F1E01DA0C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299" y="5892071"/>
              <a:ext cx="1139295" cy="925930"/>
            </a:xfrm>
            <a:custGeom>
              <a:avLst/>
              <a:gdLst>
                <a:gd name="T0" fmla="*/ 0 w 1441"/>
                <a:gd name="T1" fmla="*/ 769 h 1170"/>
                <a:gd name="T2" fmla="*/ 392 w 1441"/>
                <a:gd name="T3" fmla="*/ 0 h 1170"/>
                <a:gd name="T4" fmla="*/ 1441 w 1441"/>
                <a:gd name="T5" fmla="*/ 762 h 1170"/>
                <a:gd name="T6" fmla="*/ 1234 w 1441"/>
                <a:gd name="T7" fmla="*/ 1170 h 1170"/>
                <a:gd name="T8" fmla="*/ 0 w 1441"/>
                <a:gd name="T9" fmla="*/ 76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0" y="769"/>
                  </a:moveTo>
                  <a:cubicBezTo>
                    <a:pt x="89" y="493"/>
                    <a:pt x="222" y="234"/>
                    <a:pt x="392" y="0"/>
                  </a:cubicBezTo>
                  <a:lnTo>
                    <a:pt x="1441" y="762"/>
                  </a:lnTo>
                  <a:cubicBezTo>
                    <a:pt x="1351" y="886"/>
                    <a:pt x="1281" y="1024"/>
                    <a:pt x="1234" y="1170"/>
                  </a:cubicBezTo>
                  <a:lnTo>
                    <a:pt x="0" y="769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9C49134F-BC43-1247-9257-105EF910D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0542" y="5352616"/>
              <a:ext cx="1084947" cy="1086960"/>
            </a:xfrm>
            <a:custGeom>
              <a:avLst/>
              <a:gdLst>
                <a:gd name="T0" fmla="*/ 0 w 1373"/>
                <a:gd name="T1" fmla="*/ 611 h 1373"/>
                <a:gd name="T2" fmla="*/ 610 w 1373"/>
                <a:gd name="T3" fmla="*/ 0 h 1373"/>
                <a:gd name="T4" fmla="*/ 1373 w 1373"/>
                <a:gd name="T5" fmla="*/ 1050 h 1373"/>
                <a:gd name="T6" fmla="*/ 1049 w 1373"/>
                <a:gd name="T7" fmla="*/ 1373 h 1373"/>
                <a:gd name="T8" fmla="*/ 0 w 1373"/>
                <a:gd name="T9" fmla="*/ 611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0" y="611"/>
                  </a:moveTo>
                  <a:cubicBezTo>
                    <a:pt x="170" y="376"/>
                    <a:pt x="376" y="170"/>
                    <a:pt x="610" y="0"/>
                  </a:cubicBezTo>
                  <a:lnTo>
                    <a:pt x="1373" y="1050"/>
                  </a:lnTo>
                  <a:cubicBezTo>
                    <a:pt x="1248" y="1140"/>
                    <a:pt x="1139" y="1249"/>
                    <a:pt x="1049" y="1373"/>
                  </a:cubicBezTo>
                  <a:lnTo>
                    <a:pt x="0" y="611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388AD3A6-2A1F-C143-825D-041BFEA2F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7983" y="5000360"/>
              <a:ext cx="923916" cy="1143322"/>
            </a:xfrm>
            <a:custGeom>
              <a:avLst/>
              <a:gdLst>
                <a:gd name="T0" fmla="*/ 0 w 1170"/>
                <a:gd name="T1" fmla="*/ 392 h 1442"/>
                <a:gd name="T2" fmla="*/ 769 w 1170"/>
                <a:gd name="T3" fmla="*/ 0 h 1442"/>
                <a:gd name="T4" fmla="*/ 1170 w 1170"/>
                <a:gd name="T5" fmla="*/ 1234 h 1442"/>
                <a:gd name="T6" fmla="*/ 762 w 1170"/>
                <a:gd name="T7" fmla="*/ 1442 h 1442"/>
                <a:gd name="T8" fmla="*/ 0 w 1170"/>
                <a:gd name="T9" fmla="*/ 39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0" y="392"/>
                  </a:moveTo>
                  <a:cubicBezTo>
                    <a:pt x="234" y="222"/>
                    <a:pt x="494" y="90"/>
                    <a:pt x="769" y="0"/>
                  </a:cubicBezTo>
                  <a:lnTo>
                    <a:pt x="1170" y="1234"/>
                  </a:lnTo>
                  <a:cubicBezTo>
                    <a:pt x="1024" y="1281"/>
                    <a:pt x="887" y="1352"/>
                    <a:pt x="762" y="1442"/>
                  </a:cubicBezTo>
                  <a:lnTo>
                    <a:pt x="0" y="39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3EED83B9-37C8-BA4B-8AAA-74DB5F24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0288" y="4873548"/>
              <a:ext cx="674318" cy="1084947"/>
            </a:xfrm>
            <a:custGeom>
              <a:avLst/>
              <a:gdLst>
                <a:gd name="T0" fmla="*/ 0 w 853"/>
                <a:gd name="T1" fmla="*/ 135 h 1368"/>
                <a:gd name="T2" fmla="*/ 853 w 853"/>
                <a:gd name="T3" fmla="*/ 0 h 1368"/>
                <a:gd name="T4" fmla="*/ 853 w 853"/>
                <a:gd name="T5" fmla="*/ 1297 h 1368"/>
                <a:gd name="T6" fmla="*/ 401 w 853"/>
                <a:gd name="T7" fmla="*/ 1368 h 1368"/>
                <a:gd name="T8" fmla="*/ 0 w 853"/>
                <a:gd name="T9" fmla="*/ 13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1368">
                  <a:moveTo>
                    <a:pt x="0" y="135"/>
                  </a:moveTo>
                  <a:cubicBezTo>
                    <a:pt x="276" y="45"/>
                    <a:pt x="564" y="0"/>
                    <a:pt x="853" y="0"/>
                  </a:cubicBezTo>
                  <a:lnTo>
                    <a:pt x="853" y="1297"/>
                  </a:lnTo>
                  <a:cubicBezTo>
                    <a:pt x="700" y="1297"/>
                    <a:pt x="547" y="1321"/>
                    <a:pt x="401" y="1368"/>
                  </a:cubicBezTo>
                  <a:lnTo>
                    <a:pt x="0" y="135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: Shape 87">
              <a:extLst>
                <a:ext uri="{FF2B5EF4-FFF2-40B4-BE49-F238E27FC236}">
                  <a16:creationId xmlns:a16="http://schemas.microsoft.com/office/drawing/2014/main" id="{8ABF597B-E723-D947-8DE5-52130187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850" y="5439007"/>
              <a:ext cx="3673953" cy="3673853"/>
            </a:xfrm>
            <a:custGeom>
              <a:avLst/>
              <a:gdLst>
                <a:gd name="connsiteX0" fmla="*/ 1757886 w 2897527"/>
                <a:gd name="connsiteY0" fmla="*/ 2489329 h 2897447"/>
                <a:gd name="connsiteX1" fmla="*/ 1870356 w 2897527"/>
                <a:gd name="connsiteY1" fmla="*/ 2836089 h 2897447"/>
                <a:gd name="connsiteX2" fmla="*/ 1741006 w 2897527"/>
                <a:gd name="connsiteY2" fmla="*/ 2869349 h 2897447"/>
                <a:gd name="connsiteX3" fmla="*/ 1597026 w 2897527"/>
                <a:gd name="connsiteY3" fmla="*/ 2891323 h 2897447"/>
                <a:gd name="connsiteX4" fmla="*/ 1475750 w 2897527"/>
                <a:gd name="connsiteY4" fmla="*/ 2897447 h 2897447"/>
                <a:gd name="connsiteX5" fmla="*/ 1475750 w 2897527"/>
                <a:gd name="connsiteY5" fmla="*/ 2533656 h 2897447"/>
                <a:gd name="connsiteX6" fmla="*/ 1757886 w 2897527"/>
                <a:gd name="connsiteY6" fmla="*/ 2489329 h 2897447"/>
                <a:gd name="connsiteX7" fmla="*/ 1139640 w 2897527"/>
                <a:gd name="connsiteY7" fmla="*/ 2489329 h 2897447"/>
                <a:gd name="connsiteX8" fmla="*/ 1421776 w 2897527"/>
                <a:gd name="connsiteY8" fmla="*/ 2533656 h 2897447"/>
                <a:gd name="connsiteX9" fmla="*/ 1421776 w 2897527"/>
                <a:gd name="connsiteY9" fmla="*/ 2897447 h 2897447"/>
                <a:gd name="connsiteX10" fmla="*/ 1300500 w 2897527"/>
                <a:gd name="connsiteY10" fmla="*/ 2891323 h 2897447"/>
                <a:gd name="connsiteX11" fmla="*/ 1156520 w 2897527"/>
                <a:gd name="connsiteY11" fmla="*/ 2869349 h 2897447"/>
                <a:gd name="connsiteX12" fmla="*/ 1027171 w 2897527"/>
                <a:gd name="connsiteY12" fmla="*/ 2836089 h 2897447"/>
                <a:gd name="connsiteX13" fmla="*/ 2063152 w 2897527"/>
                <a:gd name="connsiteY13" fmla="*/ 2341691 h 2897447"/>
                <a:gd name="connsiteX14" fmla="*/ 2277733 w 2897527"/>
                <a:gd name="connsiteY14" fmla="*/ 2637538 h 2897447"/>
                <a:gd name="connsiteX15" fmla="*/ 2259520 w 2897527"/>
                <a:gd name="connsiteY15" fmla="*/ 2651157 h 2897447"/>
                <a:gd name="connsiteX16" fmla="*/ 2013202 w 2897527"/>
                <a:gd name="connsiteY16" fmla="*/ 2784854 h 2897447"/>
                <a:gd name="connsiteX17" fmla="*/ 1921559 w 2897527"/>
                <a:gd name="connsiteY17" fmla="*/ 2818396 h 2897447"/>
                <a:gd name="connsiteX18" fmla="*/ 1809125 w 2897527"/>
                <a:gd name="connsiteY18" fmla="*/ 2471756 h 2897447"/>
                <a:gd name="connsiteX19" fmla="*/ 2063152 w 2897527"/>
                <a:gd name="connsiteY19" fmla="*/ 2341691 h 2897447"/>
                <a:gd name="connsiteX20" fmla="*/ 834303 w 2897527"/>
                <a:gd name="connsiteY20" fmla="*/ 2341691 h 2897447"/>
                <a:gd name="connsiteX21" fmla="*/ 1088401 w 2897527"/>
                <a:gd name="connsiteY21" fmla="*/ 2471756 h 2897447"/>
                <a:gd name="connsiteX22" fmla="*/ 976186 w 2897527"/>
                <a:gd name="connsiteY22" fmla="*/ 2818476 h 2897447"/>
                <a:gd name="connsiteX23" fmla="*/ 884325 w 2897527"/>
                <a:gd name="connsiteY23" fmla="*/ 2784854 h 2897447"/>
                <a:gd name="connsiteX24" fmla="*/ 638007 w 2897527"/>
                <a:gd name="connsiteY24" fmla="*/ 2651157 h 2897447"/>
                <a:gd name="connsiteX25" fmla="*/ 620233 w 2897527"/>
                <a:gd name="connsiteY25" fmla="*/ 2637866 h 2897447"/>
                <a:gd name="connsiteX26" fmla="*/ 2308282 w 2897527"/>
                <a:gd name="connsiteY26" fmla="*/ 2108329 h 2897447"/>
                <a:gd name="connsiteX27" fmla="*/ 2603736 w 2897527"/>
                <a:gd name="connsiteY27" fmla="*/ 2322949 h 2897447"/>
                <a:gd name="connsiteX28" fmla="*/ 2567720 w 2897527"/>
                <a:gd name="connsiteY28" fmla="*/ 2371112 h 2897447"/>
                <a:gd name="connsiteX29" fmla="*/ 2371152 w 2897527"/>
                <a:gd name="connsiteY29" fmla="*/ 2567680 h 2897447"/>
                <a:gd name="connsiteX30" fmla="*/ 2320669 w 2897527"/>
                <a:gd name="connsiteY30" fmla="*/ 2605431 h 2897447"/>
                <a:gd name="connsiteX31" fmla="*/ 2105988 w 2897527"/>
                <a:gd name="connsiteY31" fmla="*/ 2309998 h 2897447"/>
                <a:gd name="connsiteX32" fmla="*/ 2308282 w 2897527"/>
                <a:gd name="connsiteY32" fmla="*/ 2108329 h 2897447"/>
                <a:gd name="connsiteX33" fmla="*/ 589619 w 2897527"/>
                <a:gd name="connsiteY33" fmla="*/ 2108329 h 2897447"/>
                <a:gd name="connsiteX34" fmla="*/ 791538 w 2897527"/>
                <a:gd name="connsiteY34" fmla="*/ 2309998 h 2897447"/>
                <a:gd name="connsiteX35" fmla="*/ 577115 w 2897527"/>
                <a:gd name="connsiteY35" fmla="*/ 2605623 h 2897447"/>
                <a:gd name="connsiteX36" fmla="*/ 526374 w 2897527"/>
                <a:gd name="connsiteY36" fmla="*/ 2567680 h 2897447"/>
                <a:gd name="connsiteX37" fmla="*/ 329807 w 2897527"/>
                <a:gd name="connsiteY37" fmla="*/ 2371112 h 2897447"/>
                <a:gd name="connsiteX38" fmla="*/ 294115 w 2897527"/>
                <a:gd name="connsiteY38" fmla="*/ 2323383 h 2897447"/>
                <a:gd name="connsiteX39" fmla="*/ 2470012 w 2897527"/>
                <a:gd name="connsiteY39" fmla="*/ 1809879 h 2897447"/>
                <a:gd name="connsiteX40" fmla="*/ 2817882 w 2897527"/>
                <a:gd name="connsiteY40" fmla="*/ 1923032 h 2897447"/>
                <a:gd name="connsiteX41" fmla="*/ 2784894 w 2897527"/>
                <a:gd name="connsiteY41" fmla="*/ 2013162 h 2897447"/>
                <a:gd name="connsiteX42" fmla="*/ 2651197 w 2897527"/>
                <a:gd name="connsiteY42" fmla="*/ 2259480 h 2897447"/>
                <a:gd name="connsiteX43" fmla="*/ 2636354 w 2897527"/>
                <a:gd name="connsiteY43" fmla="*/ 2279330 h 2897447"/>
                <a:gd name="connsiteX44" fmla="*/ 2340938 w 2897527"/>
                <a:gd name="connsiteY44" fmla="*/ 2064530 h 2897447"/>
                <a:gd name="connsiteX45" fmla="*/ 2470012 w 2897527"/>
                <a:gd name="connsiteY45" fmla="*/ 1809879 h 2897447"/>
                <a:gd name="connsiteX46" fmla="*/ 429101 w 2897527"/>
                <a:gd name="connsiteY46" fmla="*/ 1809879 h 2897447"/>
                <a:gd name="connsiteX47" fmla="*/ 558175 w 2897527"/>
                <a:gd name="connsiteY47" fmla="*/ 2064530 h 2897447"/>
                <a:gd name="connsiteX48" fmla="*/ 261731 w 2897527"/>
                <a:gd name="connsiteY48" fmla="*/ 2280077 h 2897447"/>
                <a:gd name="connsiteX49" fmla="*/ 246329 w 2897527"/>
                <a:gd name="connsiteY49" fmla="*/ 2259480 h 2897447"/>
                <a:gd name="connsiteX50" fmla="*/ 112632 w 2897527"/>
                <a:gd name="connsiteY50" fmla="*/ 2013162 h 2897447"/>
                <a:gd name="connsiteX51" fmla="*/ 79813 w 2897527"/>
                <a:gd name="connsiteY51" fmla="*/ 1923493 h 2897447"/>
                <a:gd name="connsiteX52" fmla="*/ 2531823 w 2897527"/>
                <a:gd name="connsiteY52" fmla="*/ 1476504 h 2897447"/>
                <a:gd name="connsiteX53" fmla="*/ 2897446 w 2897527"/>
                <a:gd name="connsiteY53" fmla="*/ 1476504 h 2897447"/>
                <a:gd name="connsiteX54" fmla="*/ 2891363 w 2897527"/>
                <a:gd name="connsiteY54" fmla="*/ 1596986 h 2897447"/>
                <a:gd name="connsiteX55" fmla="*/ 2869389 w 2897527"/>
                <a:gd name="connsiteY55" fmla="*/ 1740966 h 2897447"/>
                <a:gd name="connsiteX56" fmla="*/ 2835753 w 2897527"/>
                <a:gd name="connsiteY56" fmla="*/ 1871780 h 2897447"/>
                <a:gd name="connsiteX57" fmla="*/ 2486988 w 2897527"/>
                <a:gd name="connsiteY57" fmla="*/ 1758309 h 2897447"/>
                <a:gd name="connsiteX58" fmla="*/ 2531823 w 2897527"/>
                <a:gd name="connsiteY58" fmla="*/ 1476504 h 2897447"/>
                <a:gd name="connsiteX59" fmla="*/ 80 w 2897527"/>
                <a:gd name="connsiteY59" fmla="*/ 1476504 h 2897447"/>
                <a:gd name="connsiteX60" fmla="*/ 367206 w 2897527"/>
                <a:gd name="connsiteY60" fmla="*/ 1476504 h 2897447"/>
                <a:gd name="connsiteX61" fmla="*/ 412125 w 2897527"/>
                <a:gd name="connsiteY61" fmla="*/ 1758309 h 2897447"/>
                <a:gd name="connsiteX62" fmla="*/ 61846 w 2897527"/>
                <a:gd name="connsiteY62" fmla="*/ 1872062 h 2897447"/>
                <a:gd name="connsiteX63" fmla="*/ 28138 w 2897527"/>
                <a:gd name="connsiteY63" fmla="*/ 1740966 h 2897447"/>
                <a:gd name="connsiteX64" fmla="*/ 6164 w 2897527"/>
                <a:gd name="connsiteY64" fmla="*/ 1596986 h 2897447"/>
                <a:gd name="connsiteX65" fmla="*/ 2835849 w 2897527"/>
                <a:gd name="connsiteY65" fmla="*/ 1026042 h 2897447"/>
                <a:gd name="connsiteX66" fmla="*/ 2869389 w 2897527"/>
                <a:gd name="connsiteY66" fmla="*/ 1156480 h 2897447"/>
                <a:gd name="connsiteX67" fmla="*/ 2891363 w 2897527"/>
                <a:gd name="connsiteY67" fmla="*/ 1300460 h 2897447"/>
                <a:gd name="connsiteX68" fmla="*/ 2897527 w 2897527"/>
                <a:gd name="connsiteY68" fmla="*/ 1422529 h 2897447"/>
                <a:gd name="connsiteX69" fmla="*/ 2531823 w 2897527"/>
                <a:gd name="connsiteY69" fmla="*/ 1422529 h 2897447"/>
                <a:gd name="connsiteX70" fmla="*/ 2486988 w 2897527"/>
                <a:gd name="connsiteY70" fmla="*/ 1139883 h 2897447"/>
                <a:gd name="connsiteX71" fmla="*/ 61750 w 2897527"/>
                <a:gd name="connsiteY71" fmla="*/ 1025760 h 2897447"/>
                <a:gd name="connsiteX72" fmla="*/ 412125 w 2897527"/>
                <a:gd name="connsiteY72" fmla="*/ 1139883 h 2897447"/>
                <a:gd name="connsiteX73" fmla="*/ 367206 w 2897527"/>
                <a:gd name="connsiteY73" fmla="*/ 1422529 h 2897447"/>
                <a:gd name="connsiteX74" fmla="*/ 0 w 2897527"/>
                <a:gd name="connsiteY74" fmla="*/ 1422529 h 2897447"/>
                <a:gd name="connsiteX75" fmla="*/ 6164 w 2897527"/>
                <a:gd name="connsiteY75" fmla="*/ 1300460 h 2897447"/>
                <a:gd name="connsiteX76" fmla="*/ 28138 w 2897527"/>
                <a:gd name="connsiteY76" fmla="*/ 1156480 h 2897447"/>
                <a:gd name="connsiteX77" fmla="*/ 2636353 w 2897527"/>
                <a:gd name="connsiteY77" fmla="*/ 618116 h 2897447"/>
                <a:gd name="connsiteX78" fmla="*/ 2651197 w 2897527"/>
                <a:gd name="connsiteY78" fmla="*/ 637966 h 2897447"/>
                <a:gd name="connsiteX79" fmla="*/ 2784894 w 2897527"/>
                <a:gd name="connsiteY79" fmla="*/ 884284 h 2897447"/>
                <a:gd name="connsiteX80" fmla="*/ 2817882 w 2897527"/>
                <a:gd name="connsiteY80" fmla="*/ 974413 h 2897447"/>
                <a:gd name="connsiteX81" fmla="*/ 2470012 w 2897527"/>
                <a:gd name="connsiteY81" fmla="*/ 1087566 h 2897447"/>
                <a:gd name="connsiteX82" fmla="*/ 2340938 w 2897527"/>
                <a:gd name="connsiteY82" fmla="*/ 832915 h 2897447"/>
                <a:gd name="connsiteX83" fmla="*/ 261732 w 2897527"/>
                <a:gd name="connsiteY83" fmla="*/ 617369 h 2897447"/>
                <a:gd name="connsiteX84" fmla="*/ 558175 w 2897527"/>
                <a:gd name="connsiteY84" fmla="*/ 832915 h 2897447"/>
                <a:gd name="connsiteX85" fmla="*/ 429101 w 2897527"/>
                <a:gd name="connsiteY85" fmla="*/ 1087566 h 2897447"/>
                <a:gd name="connsiteX86" fmla="*/ 79813 w 2897527"/>
                <a:gd name="connsiteY86" fmla="*/ 973952 h 2897447"/>
                <a:gd name="connsiteX87" fmla="*/ 112632 w 2897527"/>
                <a:gd name="connsiteY87" fmla="*/ 884284 h 2897447"/>
                <a:gd name="connsiteX88" fmla="*/ 246329 w 2897527"/>
                <a:gd name="connsiteY88" fmla="*/ 637966 h 2897447"/>
                <a:gd name="connsiteX89" fmla="*/ 2320669 w 2897527"/>
                <a:gd name="connsiteY89" fmla="*/ 292015 h 2897447"/>
                <a:gd name="connsiteX90" fmla="*/ 2371152 w 2897527"/>
                <a:gd name="connsiteY90" fmla="*/ 329766 h 2897447"/>
                <a:gd name="connsiteX91" fmla="*/ 2567720 w 2897527"/>
                <a:gd name="connsiteY91" fmla="*/ 526334 h 2897447"/>
                <a:gd name="connsiteX92" fmla="*/ 2603736 w 2897527"/>
                <a:gd name="connsiteY92" fmla="*/ 574497 h 2897447"/>
                <a:gd name="connsiteX93" fmla="*/ 2308282 w 2897527"/>
                <a:gd name="connsiteY93" fmla="*/ 789116 h 2897447"/>
                <a:gd name="connsiteX94" fmla="*/ 2105988 w 2897527"/>
                <a:gd name="connsiteY94" fmla="*/ 587447 h 2897447"/>
                <a:gd name="connsiteX95" fmla="*/ 577116 w 2897527"/>
                <a:gd name="connsiteY95" fmla="*/ 291823 h 2897447"/>
                <a:gd name="connsiteX96" fmla="*/ 791538 w 2897527"/>
                <a:gd name="connsiteY96" fmla="*/ 587447 h 2897447"/>
                <a:gd name="connsiteX97" fmla="*/ 589619 w 2897527"/>
                <a:gd name="connsiteY97" fmla="*/ 789116 h 2897447"/>
                <a:gd name="connsiteX98" fmla="*/ 294116 w 2897527"/>
                <a:gd name="connsiteY98" fmla="*/ 574063 h 2897447"/>
                <a:gd name="connsiteX99" fmla="*/ 329807 w 2897527"/>
                <a:gd name="connsiteY99" fmla="*/ 526334 h 2897447"/>
                <a:gd name="connsiteX100" fmla="*/ 526374 w 2897527"/>
                <a:gd name="connsiteY100" fmla="*/ 329766 h 2897447"/>
                <a:gd name="connsiteX101" fmla="*/ 1921559 w 2897527"/>
                <a:gd name="connsiteY101" fmla="*/ 79050 h 2897447"/>
                <a:gd name="connsiteX102" fmla="*/ 2013202 w 2897527"/>
                <a:gd name="connsiteY102" fmla="*/ 112592 h 2897447"/>
                <a:gd name="connsiteX103" fmla="*/ 2259520 w 2897527"/>
                <a:gd name="connsiteY103" fmla="*/ 246289 h 2897447"/>
                <a:gd name="connsiteX104" fmla="*/ 2277733 w 2897527"/>
                <a:gd name="connsiteY104" fmla="*/ 259908 h 2897447"/>
                <a:gd name="connsiteX105" fmla="*/ 2063152 w 2897527"/>
                <a:gd name="connsiteY105" fmla="*/ 555754 h 2897447"/>
                <a:gd name="connsiteX106" fmla="*/ 1809125 w 2897527"/>
                <a:gd name="connsiteY106" fmla="*/ 425689 h 2897447"/>
                <a:gd name="connsiteX107" fmla="*/ 976186 w 2897527"/>
                <a:gd name="connsiteY107" fmla="*/ 78970 h 2897447"/>
                <a:gd name="connsiteX108" fmla="*/ 1088401 w 2897527"/>
                <a:gd name="connsiteY108" fmla="*/ 425689 h 2897447"/>
                <a:gd name="connsiteX109" fmla="*/ 834303 w 2897527"/>
                <a:gd name="connsiteY109" fmla="*/ 555754 h 2897447"/>
                <a:gd name="connsiteX110" fmla="*/ 620233 w 2897527"/>
                <a:gd name="connsiteY110" fmla="*/ 259580 h 2897447"/>
                <a:gd name="connsiteX111" fmla="*/ 638007 w 2897527"/>
                <a:gd name="connsiteY111" fmla="*/ 246289 h 2897447"/>
                <a:gd name="connsiteX112" fmla="*/ 884325 w 2897527"/>
                <a:gd name="connsiteY112" fmla="*/ 112592 h 2897447"/>
                <a:gd name="connsiteX113" fmla="*/ 1475750 w 2897527"/>
                <a:gd name="connsiteY113" fmla="*/ 0 h 2897447"/>
                <a:gd name="connsiteX114" fmla="*/ 1597026 w 2897527"/>
                <a:gd name="connsiteY114" fmla="*/ 6124 h 2897447"/>
                <a:gd name="connsiteX115" fmla="*/ 1741006 w 2897527"/>
                <a:gd name="connsiteY115" fmla="*/ 28098 h 2897447"/>
                <a:gd name="connsiteX116" fmla="*/ 1870637 w 2897527"/>
                <a:gd name="connsiteY116" fmla="*/ 61429 h 2897447"/>
                <a:gd name="connsiteX117" fmla="*/ 1757886 w 2897527"/>
                <a:gd name="connsiteY117" fmla="*/ 409704 h 2897447"/>
                <a:gd name="connsiteX118" fmla="*/ 1475750 w 2897527"/>
                <a:gd name="connsiteY118" fmla="*/ 365295 h 2897447"/>
                <a:gd name="connsiteX119" fmla="*/ 1421776 w 2897527"/>
                <a:gd name="connsiteY119" fmla="*/ 0 h 2897447"/>
                <a:gd name="connsiteX120" fmla="*/ 1421776 w 2897527"/>
                <a:gd name="connsiteY120" fmla="*/ 365295 h 2897447"/>
                <a:gd name="connsiteX121" fmla="*/ 1139971 w 2897527"/>
                <a:gd name="connsiteY121" fmla="*/ 409704 h 2897447"/>
                <a:gd name="connsiteX122" fmla="*/ 1027057 w 2897527"/>
                <a:gd name="connsiteY122" fmla="*/ 61386 h 2897447"/>
                <a:gd name="connsiteX123" fmla="*/ 1156520 w 2897527"/>
                <a:gd name="connsiteY123" fmla="*/ 28098 h 2897447"/>
                <a:gd name="connsiteX124" fmla="*/ 1300500 w 2897527"/>
                <a:gd name="connsiteY124" fmla="*/ 6124 h 289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897527" h="2897447">
                  <a:moveTo>
                    <a:pt x="1757886" y="2489329"/>
                  </a:moveTo>
                  <a:lnTo>
                    <a:pt x="1870356" y="2836089"/>
                  </a:lnTo>
                  <a:lnTo>
                    <a:pt x="1741006" y="2869349"/>
                  </a:lnTo>
                  <a:cubicBezTo>
                    <a:pt x="1693808" y="2879007"/>
                    <a:pt x="1645774" y="2886372"/>
                    <a:pt x="1597026" y="2891323"/>
                  </a:cubicBezTo>
                  <a:lnTo>
                    <a:pt x="1475750" y="2897447"/>
                  </a:lnTo>
                  <a:lnTo>
                    <a:pt x="1475750" y="2533656"/>
                  </a:lnTo>
                  <a:cubicBezTo>
                    <a:pt x="1571252" y="2533656"/>
                    <a:pt x="1666754" y="2518672"/>
                    <a:pt x="1757886" y="2489329"/>
                  </a:cubicBezTo>
                  <a:close/>
                  <a:moveTo>
                    <a:pt x="1139640" y="2489329"/>
                  </a:moveTo>
                  <a:cubicBezTo>
                    <a:pt x="1230773" y="2518672"/>
                    <a:pt x="1326274" y="2533656"/>
                    <a:pt x="1421776" y="2533656"/>
                  </a:cubicBezTo>
                  <a:lnTo>
                    <a:pt x="1421776" y="2897447"/>
                  </a:lnTo>
                  <a:lnTo>
                    <a:pt x="1300500" y="2891323"/>
                  </a:lnTo>
                  <a:cubicBezTo>
                    <a:pt x="1251753" y="2886372"/>
                    <a:pt x="1203719" y="2879007"/>
                    <a:pt x="1156520" y="2869349"/>
                  </a:cubicBezTo>
                  <a:lnTo>
                    <a:pt x="1027171" y="2836089"/>
                  </a:lnTo>
                  <a:close/>
                  <a:moveTo>
                    <a:pt x="2063152" y="2341691"/>
                  </a:moveTo>
                  <a:lnTo>
                    <a:pt x="2277733" y="2637538"/>
                  </a:lnTo>
                  <a:lnTo>
                    <a:pt x="2259520" y="2651157"/>
                  </a:lnTo>
                  <a:cubicBezTo>
                    <a:pt x="2182375" y="2703275"/>
                    <a:pt x="2099945" y="2748165"/>
                    <a:pt x="2013202" y="2784854"/>
                  </a:cubicBezTo>
                  <a:lnTo>
                    <a:pt x="1921559" y="2818396"/>
                  </a:lnTo>
                  <a:lnTo>
                    <a:pt x="1809125" y="2471756"/>
                  </a:lnTo>
                  <a:cubicBezTo>
                    <a:pt x="1900250" y="2441741"/>
                    <a:pt x="1985758" y="2397969"/>
                    <a:pt x="2063152" y="2341691"/>
                  </a:cubicBezTo>
                  <a:close/>
                  <a:moveTo>
                    <a:pt x="834303" y="2341691"/>
                  </a:moveTo>
                  <a:cubicBezTo>
                    <a:pt x="912152" y="2397969"/>
                    <a:pt x="997474" y="2442366"/>
                    <a:pt x="1088401" y="2471756"/>
                  </a:cubicBezTo>
                  <a:lnTo>
                    <a:pt x="976186" y="2818476"/>
                  </a:lnTo>
                  <a:lnTo>
                    <a:pt x="884325" y="2784854"/>
                  </a:lnTo>
                  <a:cubicBezTo>
                    <a:pt x="797582" y="2748165"/>
                    <a:pt x="715152" y="2703275"/>
                    <a:pt x="638007" y="2651157"/>
                  </a:cubicBezTo>
                  <a:lnTo>
                    <a:pt x="620233" y="2637866"/>
                  </a:lnTo>
                  <a:close/>
                  <a:moveTo>
                    <a:pt x="2308282" y="2108329"/>
                  </a:moveTo>
                  <a:lnTo>
                    <a:pt x="2603736" y="2322949"/>
                  </a:lnTo>
                  <a:lnTo>
                    <a:pt x="2567720" y="2371112"/>
                  </a:lnTo>
                  <a:cubicBezTo>
                    <a:pt x="2508616" y="2442730"/>
                    <a:pt x="2442770" y="2508576"/>
                    <a:pt x="2371152" y="2567680"/>
                  </a:cubicBezTo>
                  <a:lnTo>
                    <a:pt x="2320669" y="2605431"/>
                  </a:lnTo>
                  <a:lnTo>
                    <a:pt x="2105988" y="2309998"/>
                  </a:lnTo>
                  <a:cubicBezTo>
                    <a:pt x="2184034" y="2253806"/>
                    <a:pt x="2252089" y="2185750"/>
                    <a:pt x="2308282" y="2108329"/>
                  </a:cubicBezTo>
                  <a:close/>
                  <a:moveTo>
                    <a:pt x="589619" y="2108329"/>
                  </a:moveTo>
                  <a:cubicBezTo>
                    <a:pt x="645707" y="2185750"/>
                    <a:pt x="713637" y="2253806"/>
                    <a:pt x="791538" y="2309998"/>
                  </a:cubicBezTo>
                  <a:lnTo>
                    <a:pt x="577115" y="2605623"/>
                  </a:lnTo>
                  <a:lnTo>
                    <a:pt x="526374" y="2567680"/>
                  </a:lnTo>
                  <a:cubicBezTo>
                    <a:pt x="454757" y="2508576"/>
                    <a:pt x="388910" y="2442730"/>
                    <a:pt x="329807" y="2371112"/>
                  </a:cubicBezTo>
                  <a:lnTo>
                    <a:pt x="294115" y="2323383"/>
                  </a:lnTo>
                  <a:close/>
                  <a:moveTo>
                    <a:pt x="2470012" y="1809879"/>
                  </a:moveTo>
                  <a:lnTo>
                    <a:pt x="2817882" y="1923032"/>
                  </a:lnTo>
                  <a:lnTo>
                    <a:pt x="2784894" y="2013162"/>
                  </a:lnTo>
                  <a:cubicBezTo>
                    <a:pt x="2748205" y="2099905"/>
                    <a:pt x="2703315" y="2182335"/>
                    <a:pt x="2651197" y="2259480"/>
                  </a:cubicBezTo>
                  <a:lnTo>
                    <a:pt x="2636354" y="2279330"/>
                  </a:lnTo>
                  <a:lnTo>
                    <a:pt x="2340938" y="2064530"/>
                  </a:lnTo>
                  <a:cubicBezTo>
                    <a:pt x="2397057" y="1987136"/>
                    <a:pt x="2440705" y="1901004"/>
                    <a:pt x="2470012" y="1809879"/>
                  </a:cubicBezTo>
                  <a:close/>
                  <a:moveTo>
                    <a:pt x="429101" y="1809879"/>
                  </a:moveTo>
                  <a:cubicBezTo>
                    <a:pt x="458408" y="1901004"/>
                    <a:pt x="502056" y="1987136"/>
                    <a:pt x="558175" y="2064530"/>
                  </a:cubicBezTo>
                  <a:lnTo>
                    <a:pt x="261731" y="2280077"/>
                  </a:lnTo>
                  <a:lnTo>
                    <a:pt x="246329" y="2259480"/>
                  </a:lnTo>
                  <a:cubicBezTo>
                    <a:pt x="194211" y="2182335"/>
                    <a:pt x="149321" y="2099905"/>
                    <a:pt x="112632" y="2013162"/>
                  </a:cubicBezTo>
                  <a:lnTo>
                    <a:pt x="79813" y="1923493"/>
                  </a:lnTo>
                  <a:close/>
                  <a:moveTo>
                    <a:pt x="2531823" y="1476504"/>
                  </a:moveTo>
                  <a:lnTo>
                    <a:pt x="2897446" y="1476504"/>
                  </a:lnTo>
                  <a:lnTo>
                    <a:pt x="2891363" y="1596986"/>
                  </a:lnTo>
                  <a:cubicBezTo>
                    <a:pt x="2886412" y="1645734"/>
                    <a:pt x="2879047" y="1693767"/>
                    <a:pt x="2869389" y="1740966"/>
                  </a:cubicBezTo>
                  <a:lnTo>
                    <a:pt x="2835753" y="1871780"/>
                  </a:lnTo>
                  <a:lnTo>
                    <a:pt x="2486988" y="1758309"/>
                  </a:lnTo>
                  <a:cubicBezTo>
                    <a:pt x="2516878" y="1667283"/>
                    <a:pt x="2531823" y="1572517"/>
                    <a:pt x="2531823" y="1476504"/>
                  </a:cubicBezTo>
                  <a:close/>
                  <a:moveTo>
                    <a:pt x="80" y="1476504"/>
                  </a:moveTo>
                  <a:lnTo>
                    <a:pt x="367206" y="1476504"/>
                  </a:lnTo>
                  <a:cubicBezTo>
                    <a:pt x="367206" y="1572517"/>
                    <a:pt x="382179" y="1667283"/>
                    <a:pt x="412125" y="1758309"/>
                  </a:cubicBezTo>
                  <a:lnTo>
                    <a:pt x="61846" y="1872062"/>
                  </a:lnTo>
                  <a:lnTo>
                    <a:pt x="28138" y="1740966"/>
                  </a:lnTo>
                  <a:cubicBezTo>
                    <a:pt x="18480" y="1693767"/>
                    <a:pt x="11115" y="1645734"/>
                    <a:pt x="6164" y="1596986"/>
                  </a:cubicBezTo>
                  <a:close/>
                  <a:moveTo>
                    <a:pt x="2835849" y="1026042"/>
                  </a:moveTo>
                  <a:lnTo>
                    <a:pt x="2869389" y="1156480"/>
                  </a:lnTo>
                  <a:cubicBezTo>
                    <a:pt x="2879047" y="1203679"/>
                    <a:pt x="2886412" y="1251713"/>
                    <a:pt x="2891363" y="1300460"/>
                  </a:cubicBezTo>
                  <a:lnTo>
                    <a:pt x="2897527" y="1422529"/>
                  </a:lnTo>
                  <a:lnTo>
                    <a:pt x="2531823" y="1422529"/>
                  </a:lnTo>
                  <a:cubicBezTo>
                    <a:pt x="2531823" y="1326229"/>
                    <a:pt x="2516878" y="1231180"/>
                    <a:pt x="2486988" y="1139883"/>
                  </a:cubicBezTo>
                  <a:close/>
                  <a:moveTo>
                    <a:pt x="61750" y="1025760"/>
                  </a:moveTo>
                  <a:lnTo>
                    <a:pt x="412125" y="1139883"/>
                  </a:lnTo>
                  <a:cubicBezTo>
                    <a:pt x="382179" y="1231180"/>
                    <a:pt x="367206" y="1326229"/>
                    <a:pt x="367206" y="1422529"/>
                  </a:cubicBezTo>
                  <a:lnTo>
                    <a:pt x="0" y="1422529"/>
                  </a:lnTo>
                  <a:lnTo>
                    <a:pt x="6164" y="1300460"/>
                  </a:lnTo>
                  <a:cubicBezTo>
                    <a:pt x="11115" y="1251713"/>
                    <a:pt x="18480" y="1203679"/>
                    <a:pt x="28138" y="1156480"/>
                  </a:cubicBezTo>
                  <a:close/>
                  <a:moveTo>
                    <a:pt x="2636353" y="618116"/>
                  </a:moveTo>
                  <a:lnTo>
                    <a:pt x="2651197" y="637966"/>
                  </a:lnTo>
                  <a:cubicBezTo>
                    <a:pt x="2703315" y="715112"/>
                    <a:pt x="2748205" y="797541"/>
                    <a:pt x="2784894" y="884284"/>
                  </a:cubicBezTo>
                  <a:lnTo>
                    <a:pt x="2817882" y="974413"/>
                  </a:lnTo>
                  <a:lnTo>
                    <a:pt x="2470012" y="1087566"/>
                  </a:lnTo>
                  <a:cubicBezTo>
                    <a:pt x="2440705" y="996441"/>
                    <a:pt x="2397057" y="910309"/>
                    <a:pt x="2340938" y="832915"/>
                  </a:cubicBezTo>
                  <a:close/>
                  <a:moveTo>
                    <a:pt x="261732" y="617369"/>
                  </a:moveTo>
                  <a:lnTo>
                    <a:pt x="558175" y="832915"/>
                  </a:lnTo>
                  <a:cubicBezTo>
                    <a:pt x="502056" y="910309"/>
                    <a:pt x="458408" y="996441"/>
                    <a:pt x="429101" y="1087566"/>
                  </a:cubicBezTo>
                  <a:lnTo>
                    <a:pt x="79813" y="973952"/>
                  </a:lnTo>
                  <a:lnTo>
                    <a:pt x="112632" y="884284"/>
                  </a:lnTo>
                  <a:cubicBezTo>
                    <a:pt x="149321" y="797541"/>
                    <a:pt x="194211" y="715112"/>
                    <a:pt x="246329" y="637966"/>
                  </a:cubicBezTo>
                  <a:close/>
                  <a:moveTo>
                    <a:pt x="2320669" y="292015"/>
                  </a:moveTo>
                  <a:lnTo>
                    <a:pt x="2371152" y="329766"/>
                  </a:lnTo>
                  <a:cubicBezTo>
                    <a:pt x="2442770" y="388870"/>
                    <a:pt x="2508616" y="454717"/>
                    <a:pt x="2567720" y="526334"/>
                  </a:cubicBezTo>
                  <a:lnTo>
                    <a:pt x="2603736" y="574497"/>
                  </a:lnTo>
                  <a:lnTo>
                    <a:pt x="2308282" y="789116"/>
                  </a:lnTo>
                  <a:cubicBezTo>
                    <a:pt x="2252089" y="711695"/>
                    <a:pt x="2184034" y="643640"/>
                    <a:pt x="2105988" y="587447"/>
                  </a:cubicBezTo>
                  <a:close/>
                  <a:moveTo>
                    <a:pt x="577116" y="291823"/>
                  </a:moveTo>
                  <a:lnTo>
                    <a:pt x="791538" y="587447"/>
                  </a:lnTo>
                  <a:cubicBezTo>
                    <a:pt x="713637" y="643640"/>
                    <a:pt x="645707" y="711695"/>
                    <a:pt x="589619" y="789116"/>
                  </a:cubicBezTo>
                  <a:lnTo>
                    <a:pt x="294116" y="574063"/>
                  </a:lnTo>
                  <a:lnTo>
                    <a:pt x="329807" y="526334"/>
                  </a:lnTo>
                  <a:cubicBezTo>
                    <a:pt x="388910" y="454717"/>
                    <a:pt x="454757" y="388870"/>
                    <a:pt x="526374" y="329766"/>
                  </a:cubicBezTo>
                  <a:close/>
                  <a:moveTo>
                    <a:pt x="1921559" y="79050"/>
                  </a:moveTo>
                  <a:lnTo>
                    <a:pt x="2013202" y="112592"/>
                  </a:lnTo>
                  <a:cubicBezTo>
                    <a:pt x="2099945" y="149281"/>
                    <a:pt x="2182375" y="194171"/>
                    <a:pt x="2259520" y="246289"/>
                  </a:cubicBezTo>
                  <a:lnTo>
                    <a:pt x="2277733" y="259908"/>
                  </a:lnTo>
                  <a:lnTo>
                    <a:pt x="2063152" y="555754"/>
                  </a:lnTo>
                  <a:cubicBezTo>
                    <a:pt x="1985758" y="499476"/>
                    <a:pt x="1900250" y="455079"/>
                    <a:pt x="1809125" y="425689"/>
                  </a:cubicBezTo>
                  <a:close/>
                  <a:moveTo>
                    <a:pt x="976186" y="78970"/>
                  </a:moveTo>
                  <a:lnTo>
                    <a:pt x="1088401" y="425689"/>
                  </a:lnTo>
                  <a:cubicBezTo>
                    <a:pt x="997474" y="455079"/>
                    <a:pt x="912152" y="499476"/>
                    <a:pt x="834303" y="555754"/>
                  </a:cubicBezTo>
                  <a:lnTo>
                    <a:pt x="620233" y="259580"/>
                  </a:lnTo>
                  <a:lnTo>
                    <a:pt x="638007" y="246289"/>
                  </a:lnTo>
                  <a:cubicBezTo>
                    <a:pt x="715152" y="194171"/>
                    <a:pt x="797582" y="149281"/>
                    <a:pt x="884325" y="112592"/>
                  </a:cubicBezTo>
                  <a:close/>
                  <a:moveTo>
                    <a:pt x="1475750" y="0"/>
                  </a:moveTo>
                  <a:lnTo>
                    <a:pt x="1597026" y="6124"/>
                  </a:lnTo>
                  <a:cubicBezTo>
                    <a:pt x="1645774" y="11074"/>
                    <a:pt x="1693808" y="18439"/>
                    <a:pt x="1741006" y="28098"/>
                  </a:cubicBezTo>
                  <a:lnTo>
                    <a:pt x="1870637" y="61429"/>
                  </a:lnTo>
                  <a:lnTo>
                    <a:pt x="1757886" y="409704"/>
                  </a:lnTo>
                  <a:cubicBezTo>
                    <a:pt x="1666754" y="380306"/>
                    <a:pt x="1571252" y="365295"/>
                    <a:pt x="1475750" y="365295"/>
                  </a:cubicBezTo>
                  <a:close/>
                  <a:moveTo>
                    <a:pt x="1421776" y="0"/>
                  </a:moveTo>
                  <a:lnTo>
                    <a:pt x="1421776" y="365295"/>
                  </a:lnTo>
                  <a:cubicBezTo>
                    <a:pt x="1326386" y="365295"/>
                    <a:pt x="1230996" y="380306"/>
                    <a:pt x="1139971" y="409704"/>
                  </a:cubicBezTo>
                  <a:lnTo>
                    <a:pt x="1027057" y="61386"/>
                  </a:lnTo>
                  <a:lnTo>
                    <a:pt x="1156520" y="28098"/>
                  </a:lnTo>
                  <a:cubicBezTo>
                    <a:pt x="1203719" y="18439"/>
                    <a:pt x="1251753" y="11074"/>
                    <a:pt x="1300500" y="61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9C085573-3B7D-2B4D-BA8D-172CDC865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044" y="4873548"/>
              <a:ext cx="674318" cy="1084947"/>
            </a:xfrm>
            <a:custGeom>
              <a:avLst/>
              <a:gdLst>
                <a:gd name="T0" fmla="*/ 0 w 852"/>
                <a:gd name="T1" fmla="*/ 0 h 1368"/>
                <a:gd name="T2" fmla="*/ 852 w 852"/>
                <a:gd name="T3" fmla="*/ 135 h 1368"/>
                <a:gd name="T4" fmla="*/ 452 w 852"/>
                <a:gd name="T5" fmla="*/ 1368 h 1368"/>
                <a:gd name="T6" fmla="*/ 0 w 852"/>
                <a:gd name="T7" fmla="*/ 1297 h 1368"/>
                <a:gd name="T8" fmla="*/ 0 w 852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0" y="0"/>
                  </a:moveTo>
                  <a:cubicBezTo>
                    <a:pt x="289" y="0"/>
                    <a:pt x="577" y="45"/>
                    <a:pt x="852" y="135"/>
                  </a:cubicBezTo>
                  <a:lnTo>
                    <a:pt x="452" y="1368"/>
                  </a:lnTo>
                  <a:cubicBezTo>
                    <a:pt x="306" y="1321"/>
                    <a:pt x="153" y="1297"/>
                    <a:pt x="0" y="12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763852A2-3730-E348-8C9B-E52DE385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5751" y="5000360"/>
              <a:ext cx="925929" cy="1143322"/>
            </a:xfrm>
            <a:custGeom>
              <a:avLst/>
              <a:gdLst>
                <a:gd name="T0" fmla="*/ 401 w 1170"/>
                <a:gd name="T1" fmla="*/ 0 h 1442"/>
                <a:gd name="T2" fmla="*/ 1170 w 1170"/>
                <a:gd name="T3" fmla="*/ 392 h 1442"/>
                <a:gd name="T4" fmla="*/ 407 w 1170"/>
                <a:gd name="T5" fmla="*/ 1442 h 1442"/>
                <a:gd name="T6" fmla="*/ 0 w 1170"/>
                <a:gd name="T7" fmla="*/ 1234 h 1442"/>
                <a:gd name="T8" fmla="*/ 401 w 1170"/>
                <a:gd name="T9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401" y="0"/>
                  </a:moveTo>
                  <a:cubicBezTo>
                    <a:pt x="676" y="90"/>
                    <a:pt x="936" y="222"/>
                    <a:pt x="1170" y="392"/>
                  </a:cubicBezTo>
                  <a:lnTo>
                    <a:pt x="407" y="1442"/>
                  </a:lnTo>
                  <a:cubicBezTo>
                    <a:pt x="283" y="1352"/>
                    <a:pt x="146" y="1281"/>
                    <a:pt x="0" y="12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EDFA9773-16BE-C849-BE1A-5A27B9B9F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2161" y="5352616"/>
              <a:ext cx="1086960" cy="1086960"/>
            </a:xfrm>
            <a:custGeom>
              <a:avLst/>
              <a:gdLst>
                <a:gd name="T0" fmla="*/ 763 w 1373"/>
                <a:gd name="T1" fmla="*/ 0 h 1373"/>
                <a:gd name="T2" fmla="*/ 1373 w 1373"/>
                <a:gd name="T3" fmla="*/ 611 h 1373"/>
                <a:gd name="T4" fmla="*/ 324 w 1373"/>
                <a:gd name="T5" fmla="*/ 1373 h 1373"/>
                <a:gd name="T6" fmla="*/ 0 w 1373"/>
                <a:gd name="T7" fmla="*/ 1050 h 1373"/>
                <a:gd name="T8" fmla="*/ 763 w 1373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763" y="0"/>
                  </a:moveTo>
                  <a:cubicBezTo>
                    <a:pt x="997" y="170"/>
                    <a:pt x="1203" y="376"/>
                    <a:pt x="1373" y="611"/>
                  </a:cubicBezTo>
                  <a:lnTo>
                    <a:pt x="324" y="1373"/>
                  </a:lnTo>
                  <a:cubicBezTo>
                    <a:pt x="234" y="1249"/>
                    <a:pt x="125" y="1140"/>
                    <a:pt x="0" y="1050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3565F0E0-4F86-304C-8FD9-D7898454A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0069" y="5892071"/>
              <a:ext cx="1139295" cy="925930"/>
            </a:xfrm>
            <a:custGeom>
              <a:avLst/>
              <a:gdLst>
                <a:gd name="T0" fmla="*/ 1049 w 1441"/>
                <a:gd name="T1" fmla="*/ 0 h 1170"/>
                <a:gd name="T2" fmla="*/ 1441 w 1441"/>
                <a:gd name="T3" fmla="*/ 769 h 1170"/>
                <a:gd name="T4" fmla="*/ 207 w 1441"/>
                <a:gd name="T5" fmla="*/ 1170 h 1170"/>
                <a:gd name="T6" fmla="*/ 0 w 1441"/>
                <a:gd name="T7" fmla="*/ 762 h 1170"/>
                <a:gd name="T8" fmla="*/ 1049 w 1441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1049" y="0"/>
                  </a:moveTo>
                  <a:cubicBezTo>
                    <a:pt x="1219" y="234"/>
                    <a:pt x="1352" y="493"/>
                    <a:pt x="1441" y="769"/>
                  </a:cubicBezTo>
                  <a:lnTo>
                    <a:pt x="207" y="1170"/>
                  </a:lnTo>
                  <a:cubicBezTo>
                    <a:pt x="160" y="1024"/>
                    <a:pt x="90" y="886"/>
                    <a:pt x="0" y="762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82880AC4-F3A9-0D48-A3DA-193EE99D4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5255" y="6566388"/>
              <a:ext cx="1080921" cy="676331"/>
            </a:xfrm>
            <a:custGeom>
              <a:avLst/>
              <a:gdLst>
                <a:gd name="T0" fmla="*/ 1234 w 1369"/>
                <a:gd name="T1" fmla="*/ 0 h 853"/>
                <a:gd name="T2" fmla="*/ 1369 w 1369"/>
                <a:gd name="T3" fmla="*/ 853 h 853"/>
                <a:gd name="T4" fmla="*/ 72 w 1369"/>
                <a:gd name="T5" fmla="*/ 853 h 853"/>
                <a:gd name="T6" fmla="*/ 0 w 1369"/>
                <a:gd name="T7" fmla="*/ 401 h 853"/>
                <a:gd name="T8" fmla="*/ 1234 w 136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234" y="0"/>
                  </a:moveTo>
                  <a:cubicBezTo>
                    <a:pt x="1323" y="275"/>
                    <a:pt x="1369" y="563"/>
                    <a:pt x="1369" y="853"/>
                  </a:cubicBezTo>
                  <a:lnTo>
                    <a:pt x="72" y="853"/>
                  </a:lnTo>
                  <a:cubicBezTo>
                    <a:pt x="72" y="699"/>
                    <a:pt x="48" y="547"/>
                    <a:pt x="0" y="401"/>
                  </a:cubicBezTo>
                  <a:lnTo>
                    <a:pt x="12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63738F8F-09A9-F146-A47D-1B91138B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5255" y="7311157"/>
              <a:ext cx="1080921" cy="674318"/>
            </a:xfrm>
            <a:custGeom>
              <a:avLst/>
              <a:gdLst>
                <a:gd name="T0" fmla="*/ 1369 w 1369"/>
                <a:gd name="T1" fmla="*/ 0 h 853"/>
                <a:gd name="T2" fmla="*/ 1234 w 1369"/>
                <a:gd name="T3" fmla="*/ 853 h 853"/>
                <a:gd name="T4" fmla="*/ 0 w 1369"/>
                <a:gd name="T5" fmla="*/ 452 h 853"/>
                <a:gd name="T6" fmla="*/ 72 w 1369"/>
                <a:gd name="T7" fmla="*/ 0 h 853"/>
                <a:gd name="T8" fmla="*/ 1369 w 136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369" y="0"/>
                  </a:moveTo>
                  <a:cubicBezTo>
                    <a:pt x="1369" y="290"/>
                    <a:pt x="1323" y="578"/>
                    <a:pt x="1234" y="853"/>
                  </a:cubicBezTo>
                  <a:lnTo>
                    <a:pt x="0" y="452"/>
                  </a:lnTo>
                  <a:cubicBezTo>
                    <a:pt x="48" y="306"/>
                    <a:pt x="72" y="154"/>
                    <a:pt x="72" y="0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15ADA051-7593-364E-A5F9-675B4053B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0069" y="7733865"/>
              <a:ext cx="1139295" cy="925930"/>
            </a:xfrm>
            <a:custGeom>
              <a:avLst/>
              <a:gdLst>
                <a:gd name="T0" fmla="*/ 1441 w 1441"/>
                <a:gd name="T1" fmla="*/ 401 h 1170"/>
                <a:gd name="T2" fmla="*/ 1049 w 1441"/>
                <a:gd name="T3" fmla="*/ 1170 h 1170"/>
                <a:gd name="T4" fmla="*/ 0 w 1441"/>
                <a:gd name="T5" fmla="*/ 408 h 1170"/>
                <a:gd name="T6" fmla="*/ 207 w 1441"/>
                <a:gd name="T7" fmla="*/ 0 h 1170"/>
                <a:gd name="T8" fmla="*/ 1441 w 1441"/>
                <a:gd name="T9" fmla="*/ 4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1441" y="401"/>
                  </a:moveTo>
                  <a:cubicBezTo>
                    <a:pt x="1352" y="676"/>
                    <a:pt x="1219" y="936"/>
                    <a:pt x="1049" y="1170"/>
                  </a:cubicBezTo>
                  <a:lnTo>
                    <a:pt x="0" y="408"/>
                  </a:lnTo>
                  <a:cubicBezTo>
                    <a:pt x="90" y="284"/>
                    <a:pt x="160" y="146"/>
                    <a:pt x="207" y="0"/>
                  </a:cubicBezTo>
                  <a:lnTo>
                    <a:pt x="1441" y="40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3D21001F-9F53-3844-840B-BF86E5078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2161" y="8112288"/>
              <a:ext cx="1086960" cy="1086960"/>
            </a:xfrm>
            <a:custGeom>
              <a:avLst/>
              <a:gdLst>
                <a:gd name="T0" fmla="*/ 1373 w 1373"/>
                <a:gd name="T1" fmla="*/ 762 h 1373"/>
                <a:gd name="T2" fmla="*/ 763 w 1373"/>
                <a:gd name="T3" fmla="*/ 1373 h 1373"/>
                <a:gd name="T4" fmla="*/ 0 w 1373"/>
                <a:gd name="T5" fmla="*/ 323 h 1373"/>
                <a:gd name="T6" fmla="*/ 324 w 1373"/>
                <a:gd name="T7" fmla="*/ 0 h 1373"/>
                <a:gd name="T8" fmla="*/ 1373 w 1373"/>
                <a:gd name="T9" fmla="*/ 762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1373" y="762"/>
                  </a:moveTo>
                  <a:cubicBezTo>
                    <a:pt x="1203" y="997"/>
                    <a:pt x="997" y="1203"/>
                    <a:pt x="763" y="1373"/>
                  </a:cubicBezTo>
                  <a:lnTo>
                    <a:pt x="0" y="323"/>
                  </a:lnTo>
                  <a:cubicBezTo>
                    <a:pt x="125" y="233"/>
                    <a:pt x="234" y="124"/>
                    <a:pt x="324" y="0"/>
                  </a:cubicBezTo>
                  <a:lnTo>
                    <a:pt x="1373" y="76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908479D4-07AC-3841-A8B3-DC12933B1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5751" y="8408182"/>
              <a:ext cx="925929" cy="1143322"/>
            </a:xfrm>
            <a:custGeom>
              <a:avLst/>
              <a:gdLst>
                <a:gd name="T0" fmla="*/ 1170 w 1170"/>
                <a:gd name="T1" fmla="*/ 1050 h 1442"/>
                <a:gd name="T2" fmla="*/ 401 w 1170"/>
                <a:gd name="T3" fmla="*/ 1442 h 1442"/>
                <a:gd name="T4" fmla="*/ 0 w 1170"/>
                <a:gd name="T5" fmla="*/ 208 h 1442"/>
                <a:gd name="T6" fmla="*/ 407 w 1170"/>
                <a:gd name="T7" fmla="*/ 0 h 1442"/>
                <a:gd name="T8" fmla="*/ 1170 w 1170"/>
                <a:gd name="T9" fmla="*/ 105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1170" y="1050"/>
                  </a:moveTo>
                  <a:cubicBezTo>
                    <a:pt x="936" y="1220"/>
                    <a:pt x="676" y="1352"/>
                    <a:pt x="401" y="1442"/>
                  </a:cubicBezTo>
                  <a:lnTo>
                    <a:pt x="0" y="208"/>
                  </a:lnTo>
                  <a:cubicBezTo>
                    <a:pt x="146" y="160"/>
                    <a:pt x="283" y="90"/>
                    <a:pt x="407" y="0"/>
                  </a:cubicBezTo>
                  <a:lnTo>
                    <a:pt x="1170" y="105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5FE3C0AE-CB6E-5440-AA90-9F26D3E4D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044" y="8595381"/>
              <a:ext cx="674318" cy="1082935"/>
            </a:xfrm>
            <a:custGeom>
              <a:avLst/>
              <a:gdLst>
                <a:gd name="T0" fmla="*/ 852 w 852"/>
                <a:gd name="T1" fmla="*/ 1233 h 1368"/>
                <a:gd name="T2" fmla="*/ 0 w 852"/>
                <a:gd name="T3" fmla="*/ 1368 h 1368"/>
                <a:gd name="T4" fmla="*/ 0 w 852"/>
                <a:gd name="T5" fmla="*/ 71 h 1368"/>
                <a:gd name="T6" fmla="*/ 452 w 852"/>
                <a:gd name="T7" fmla="*/ 0 h 1368"/>
                <a:gd name="T8" fmla="*/ 852 w 852"/>
                <a:gd name="T9" fmla="*/ 1233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852" y="1233"/>
                  </a:moveTo>
                  <a:cubicBezTo>
                    <a:pt x="577" y="1323"/>
                    <a:pt x="289" y="1368"/>
                    <a:pt x="0" y="1368"/>
                  </a:cubicBezTo>
                  <a:lnTo>
                    <a:pt x="0" y="71"/>
                  </a:lnTo>
                  <a:cubicBezTo>
                    <a:pt x="153" y="71"/>
                    <a:pt x="306" y="47"/>
                    <a:pt x="452" y="0"/>
                  </a:cubicBezTo>
                  <a:lnTo>
                    <a:pt x="852" y="1233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3C20BB2-F372-BA46-BE48-95BDC16BDAD3}"/>
                </a:ext>
              </a:extLst>
            </p:cNvPr>
            <p:cNvSpPr txBox="1"/>
            <p:nvPr/>
          </p:nvSpPr>
          <p:spPr>
            <a:xfrm>
              <a:off x="11294298" y="6715503"/>
              <a:ext cx="1861407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50%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1FE088-4942-A548-B6E1-CDAB041B4215}"/>
              </a:ext>
            </a:extLst>
          </p:cNvPr>
          <p:cNvGrpSpPr/>
          <p:nvPr/>
        </p:nvGrpSpPr>
        <p:grpSpPr>
          <a:xfrm>
            <a:off x="17256410" y="4683078"/>
            <a:ext cx="4794698" cy="4804766"/>
            <a:chOff x="17256410" y="4873545"/>
            <a:chExt cx="4794698" cy="4804766"/>
          </a:xfrm>
        </p:grpSpPr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B1942A96-2D0C-FE4D-92CF-6E478F882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5235" y="5892067"/>
              <a:ext cx="1139294" cy="925929"/>
            </a:xfrm>
            <a:custGeom>
              <a:avLst/>
              <a:gdLst>
                <a:gd name="T0" fmla="*/ 0 w 1441"/>
                <a:gd name="T1" fmla="*/ 769 h 1170"/>
                <a:gd name="T2" fmla="*/ 392 w 1441"/>
                <a:gd name="T3" fmla="*/ 0 h 1170"/>
                <a:gd name="T4" fmla="*/ 1441 w 1441"/>
                <a:gd name="T5" fmla="*/ 762 h 1170"/>
                <a:gd name="T6" fmla="*/ 1234 w 1441"/>
                <a:gd name="T7" fmla="*/ 1170 h 1170"/>
                <a:gd name="T8" fmla="*/ 0 w 1441"/>
                <a:gd name="T9" fmla="*/ 76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0" y="769"/>
                  </a:moveTo>
                  <a:cubicBezTo>
                    <a:pt x="89" y="493"/>
                    <a:pt x="222" y="234"/>
                    <a:pt x="392" y="0"/>
                  </a:cubicBezTo>
                  <a:lnTo>
                    <a:pt x="1441" y="762"/>
                  </a:lnTo>
                  <a:cubicBezTo>
                    <a:pt x="1351" y="886"/>
                    <a:pt x="1281" y="1024"/>
                    <a:pt x="1234" y="1170"/>
                  </a:cubicBezTo>
                  <a:lnTo>
                    <a:pt x="0" y="769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BBFA4C35-DAD6-7E44-9494-7BB9D0BB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5477" y="5352612"/>
              <a:ext cx="1084946" cy="1086960"/>
            </a:xfrm>
            <a:custGeom>
              <a:avLst/>
              <a:gdLst>
                <a:gd name="T0" fmla="*/ 0 w 1373"/>
                <a:gd name="T1" fmla="*/ 611 h 1373"/>
                <a:gd name="T2" fmla="*/ 610 w 1373"/>
                <a:gd name="T3" fmla="*/ 0 h 1373"/>
                <a:gd name="T4" fmla="*/ 1373 w 1373"/>
                <a:gd name="T5" fmla="*/ 1050 h 1373"/>
                <a:gd name="T6" fmla="*/ 1049 w 1373"/>
                <a:gd name="T7" fmla="*/ 1373 h 1373"/>
                <a:gd name="T8" fmla="*/ 0 w 1373"/>
                <a:gd name="T9" fmla="*/ 611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0" y="611"/>
                  </a:moveTo>
                  <a:cubicBezTo>
                    <a:pt x="170" y="376"/>
                    <a:pt x="376" y="170"/>
                    <a:pt x="610" y="0"/>
                  </a:cubicBezTo>
                  <a:lnTo>
                    <a:pt x="1373" y="1050"/>
                  </a:lnTo>
                  <a:cubicBezTo>
                    <a:pt x="1248" y="1140"/>
                    <a:pt x="1139" y="1249"/>
                    <a:pt x="1049" y="1373"/>
                  </a:cubicBezTo>
                  <a:lnTo>
                    <a:pt x="0" y="611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5C2F7FC6-E9F5-C149-8326-4C8DADBBD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918" y="5000357"/>
              <a:ext cx="923915" cy="1143321"/>
            </a:xfrm>
            <a:custGeom>
              <a:avLst/>
              <a:gdLst>
                <a:gd name="T0" fmla="*/ 0 w 1170"/>
                <a:gd name="T1" fmla="*/ 392 h 1442"/>
                <a:gd name="T2" fmla="*/ 769 w 1170"/>
                <a:gd name="T3" fmla="*/ 0 h 1442"/>
                <a:gd name="T4" fmla="*/ 1170 w 1170"/>
                <a:gd name="T5" fmla="*/ 1234 h 1442"/>
                <a:gd name="T6" fmla="*/ 762 w 1170"/>
                <a:gd name="T7" fmla="*/ 1442 h 1442"/>
                <a:gd name="T8" fmla="*/ 0 w 1170"/>
                <a:gd name="T9" fmla="*/ 39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0" y="392"/>
                  </a:moveTo>
                  <a:cubicBezTo>
                    <a:pt x="234" y="222"/>
                    <a:pt x="494" y="90"/>
                    <a:pt x="769" y="0"/>
                  </a:cubicBezTo>
                  <a:lnTo>
                    <a:pt x="1170" y="1234"/>
                  </a:lnTo>
                  <a:cubicBezTo>
                    <a:pt x="1024" y="1281"/>
                    <a:pt x="887" y="1352"/>
                    <a:pt x="762" y="1442"/>
                  </a:cubicBezTo>
                  <a:lnTo>
                    <a:pt x="0" y="39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4D7C034D-A665-3E43-99FA-FED92EA2B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5223" y="4873545"/>
              <a:ext cx="674318" cy="1084947"/>
            </a:xfrm>
            <a:custGeom>
              <a:avLst/>
              <a:gdLst>
                <a:gd name="T0" fmla="*/ 0 w 853"/>
                <a:gd name="T1" fmla="*/ 135 h 1368"/>
                <a:gd name="T2" fmla="*/ 853 w 853"/>
                <a:gd name="T3" fmla="*/ 0 h 1368"/>
                <a:gd name="T4" fmla="*/ 853 w 853"/>
                <a:gd name="T5" fmla="*/ 1297 h 1368"/>
                <a:gd name="T6" fmla="*/ 401 w 853"/>
                <a:gd name="T7" fmla="*/ 1368 h 1368"/>
                <a:gd name="T8" fmla="*/ 0 w 853"/>
                <a:gd name="T9" fmla="*/ 13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1368">
                  <a:moveTo>
                    <a:pt x="0" y="135"/>
                  </a:moveTo>
                  <a:cubicBezTo>
                    <a:pt x="276" y="45"/>
                    <a:pt x="564" y="0"/>
                    <a:pt x="853" y="0"/>
                  </a:cubicBezTo>
                  <a:lnTo>
                    <a:pt x="853" y="1297"/>
                  </a:lnTo>
                  <a:cubicBezTo>
                    <a:pt x="700" y="1297"/>
                    <a:pt x="547" y="1321"/>
                    <a:pt x="401" y="1368"/>
                  </a:cubicBezTo>
                  <a:lnTo>
                    <a:pt x="0" y="135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: Shape 110">
              <a:extLst>
                <a:ext uri="{FF2B5EF4-FFF2-40B4-BE49-F238E27FC236}">
                  <a16:creationId xmlns:a16="http://schemas.microsoft.com/office/drawing/2014/main" id="{E386983B-31EB-8046-9F89-0FACAF23A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6790" y="5439006"/>
              <a:ext cx="3673953" cy="3673853"/>
            </a:xfrm>
            <a:custGeom>
              <a:avLst/>
              <a:gdLst>
                <a:gd name="connsiteX0" fmla="*/ 1757886 w 2897527"/>
                <a:gd name="connsiteY0" fmla="*/ 2489329 h 2897447"/>
                <a:gd name="connsiteX1" fmla="*/ 1870356 w 2897527"/>
                <a:gd name="connsiteY1" fmla="*/ 2836089 h 2897447"/>
                <a:gd name="connsiteX2" fmla="*/ 1741006 w 2897527"/>
                <a:gd name="connsiteY2" fmla="*/ 2869349 h 2897447"/>
                <a:gd name="connsiteX3" fmla="*/ 1597026 w 2897527"/>
                <a:gd name="connsiteY3" fmla="*/ 2891323 h 2897447"/>
                <a:gd name="connsiteX4" fmla="*/ 1475750 w 2897527"/>
                <a:gd name="connsiteY4" fmla="*/ 2897447 h 2897447"/>
                <a:gd name="connsiteX5" fmla="*/ 1475750 w 2897527"/>
                <a:gd name="connsiteY5" fmla="*/ 2533656 h 2897447"/>
                <a:gd name="connsiteX6" fmla="*/ 1757886 w 2897527"/>
                <a:gd name="connsiteY6" fmla="*/ 2489329 h 2897447"/>
                <a:gd name="connsiteX7" fmla="*/ 1139640 w 2897527"/>
                <a:gd name="connsiteY7" fmla="*/ 2489329 h 2897447"/>
                <a:gd name="connsiteX8" fmla="*/ 1421776 w 2897527"/>
                <a:gd name="connsiteY8" fmla="*/ 2533656 h 2897447"/>
                <a:gd name="connsiteX9" fmla="*/ 1421776 w 2897527"/>
                <a:gd name="connsiteY9" fmla="*/ 2897447 h 2897447"/>
                <a:gd name="connsiteX10" fmla="*/ 1300500 w 2897527"/>
                <a:gd name="connsiteY10" fmla="*/ 2891323 h 2897447"/>
                <a:gd name="connsiteX11" fmla="*/ 1156520 w 2897527"/>
                <a:gd name="connsiteY11" fmla="*/ 2869349 h 2897447"/>
                <a:gd name="connsiteX12" fmla="*/ 1027171 w 2897527"/>
                <a:gd name="connsiteY12" fmla="*/ 2836089 h 2897447"/>
                <a:gd name="connsiteX13" fmla="*/ 2063152 w 2897527"/>
                <a:gd name="connsiteY13" fmla="*/ 2341691 h 2897447"/>
                <a:gd name="connsiteX14" fmla="*/ 2277733 w 2897527"/>
                <a:gd name="connsiteY14" fmla="*/ 2637538 h 2897447"/>
                <a:gd name="connsiteX15" fmla="*/ 2259520 w 2897527"/>
                <a:gd name="connsiteY15" fmla="*/ 2651157 h 2897447"/>
                <a:gd name="connsiteX16" fmla="*/ 2013202 w 2897527"/>
                <a:gd name="connsiteY16" fmla="*/ 2784854 h 2897447"/>
                <a:gd name="connsiteX17" fmla="*/ 1921559 w 2897527"/>
                <a:gd name="connsiteY17" fmla="*/ 2818396 h 2897447"/>
                <a:gd name="connsiteX18" fmla="*/ 1809125 w 2897527"/>
                <a:gd name="connsiteY18" fmla="*/ 2471756 h 2897447"/>
                <a:gd name="connsiteX19" fmla="*/ 2063152 w 2897527"/>
                <a:gd name="connsiteY19" fmla="*/ 2341691 h 2897447"/>
                <a:gd name="connsiteX20" fmla="*/ 834303 w 2897527"/>
                <a:gd name="connsiteY20" fmla="*/ 2341691 h 2897447"/>
                <a:gd name="connsiteX21" fmla="*/ 1088401 w 2897527"/>
                <a:gd name="connsiteY21" fmla="*/ 2471756 h 2897447"/>
                <a:gd name="connsiteX22" fmla="*/ 976186 w 2897527"/>
                <a:gd name="connsiteY22" fmla="*/ 2818476 h 2897447"/>
                <a:gd name="connsiteX23" fmla="*/ 884325 w 2897527"/>
                <a:gd name="connsiteY23" fmla="*/ 2784854 h 2897447"/>
                <a:gd name="connsiteX24" fmla="*/ 638007 w 2897527"/>
                <a:gd name="connsiteY24" fmla="*/ 2651157 h 2897447"/>
                <a:gd name="connsiteX25" fmla="*/ 620233 w 2897527"/>
                <a:gd name="connsiteY25" fmla="*/ 2637866 h 2897447"/>
                <a:gd name="connsiteX26" fmla="*/ 2308282 w 2897527"/>
                <a:gd name="connsiteY26" fmla="*/ 2108329 h 2897447"/>
                <a:gd name="connsiteX27" fmla="*/ 2603736 w 2897527"/>
                <a:gd name="connsiteY27" fmla="*/ 2322949 h 2897447"/>
                <a:gd name="connsiteX28" fmla="*/ 2567720 w 2897527"/>
                <a:gd name="connsiteY28" fmla="*/ 2371112 h 2897447"/>
                <a:gd name="connsiteX29" fmla="*/ 2371152 w 2897527"/>
                <a:gd name="connsiteY29" fmla="*/ 2567680 h 2897447"/>
                <a:gd name="connsiteX30" fmla="*/ 2320669 w 2897527"/>
                <a:gd name="connsiteY30" fmla="*/ 2605431 h 2897447"/>
                <a:gd name="connsiteX31" fmla="*/ 2105988 w 2897527"/>
                <a:gd name="connsiteY31" fmla="*/ 2309998 h 2897447"/>
                <a:gd name="connsiteX32" fmla="*/ 2308282 w 2897527"/>
                <a:gd name="connsiteY32" fmla="*/ 2108329 h 2897447"/>
                <a:gd name="connsiteX33" fmla="*/ 589619 w 2897527"/>
                <a:gd name="connsiteY33" fmla="*/ 2108329 h 2897447"/>
                <a:gd name="connsiteX34" fmla="*/ 791538 w 2897527"/>
                <a:gd name="connsiteY34" fmla="*/ 2309998 h 2897447"/>
                <a:gd name="connsiteX35" fmla="*/ 577115 w 2897527"/>
                <a:gd name="connsiteY35" fmla="*/ 2605623 h 2897447"/>
                <a:gd name="connsiteX36" fmla="*/ 526374 w 2897527"/>
                <a:gd name="connsiteY36" fmla="*/ 2567680 h 2897447"/>
                <a:gd name="connsiteX37" fmla="*/ 329807 w 2897527"/>
                <a:gd name="connsiteY37" fmla="*/ 2371112 h 2897447"/>
                <a:gd name="connsiteX38" fmla="*/ 294115 w 2897527"/>
                <a:gd name="connsiteY38" fmla="*/ 2323383 h 2897447"/>
                <a:gd name="connsiteX39" fmla="*/ 2470012 w 2897527"/>
                <a:gd name="connsiteY39" fmla="*/ 1809879 h 2897447"/>
                <a:gd name="connsiteX40" fmla="*/ 2817882 w 2897527"/>
                <a:gd name="connsiteY40" fmla="*/ 1923032 h 2897447"/>
                <a:gd name="connsiteX41" fmla="*/ 2784894 w 2897527"/>
                <a:gd name="connsiteY41" fmla="*/ 2013162 h 2897447"/>
                <a:gd name="connsiteX42" fmla="*/ 2651197 w 2897527"/>
                <a:gd name="connsiteY42" fmla="*/ 2259480 h 2897447"/>
                <a:gd name="connsiteX43" fmla="*/ 2636354 w 2897527"/>
                <a:gd name="connsiteY43" fmla="*/ 2279330 h 2897447"/>
                <a:gd name="connsiteX44" fmla="*/ 2340938 w 2897527"/>
                <a:gd name="connsiteY44" fmla="*/ 2064530 h 2897447"/>
                <a:gd name="connsiteX45" fmla="*/ 2470012 w 2897527"/>
                <a:gd name="connsiteY45" fmla="*/ 1809879 h 2897447"/>
                <a:gd name="connsiteX46" fmla="*/ 429101 w 2897527"/>
                <a:gd name="connsiteY46" fmla="*/ 1809879 h 2897447"/>
                <a:gd name="connsiteX47" fmla="*/ 558175 w 2897527"/>
                <a:gd name="connsiteY47" fmla="*/ 2064530 h 2897447"/>
                <a:gd name="connsiteX48" fmla="*/ 261731 w 2897527"/>
                <a:gd name="connsiteY48" fmla="*/ 2280077 h 2897447"/>
                <a:gd name="connsiteX49" fmla="*/ 246329 w 2897527"/>
                <a:gd name="connsiteY49" fmla="*/ 2259480 h 2897447"/>
                <a:gd name="connsiteX50" fmla="*/ 112632 w 2897527"/>
                <a:gd name="connsiteY50" fmla="*/ 2013162 h 2897447"/>
                <a:gd name="connsiteX51" fmla="*/ 79813 w 2897527"/>
                <a:gd name="connsiteY51" fmla="*/ 1923493 h 2897447"/>
                <a:gd name="connsiteX52" fmla="*/ 2531823 w 2897527"/>
                <a:gd name="connsiteY52" fmla="*/ 1476504 h 2897447"/>
                <a:gd name="connsiteX53" fmla="*/ 2897446 w 2897527"/>
                <a:gd name="connsiteY53" fmla="*/ 1476504 h 2897447"/>
                <a:gd name="connsiteX54" fmla="*/ 2891363 w 2897527"/>
                <a:gd name="connsiteY54" fmla="*/ 1596986 h 2897447"/>
                <a:gd name="connsiteX55" fmla="*/ 2869389 w 2897527"/>
                <a:gd name="connsiteY55" fmla="*/ 1740966 h 2897447"/>
                <a:gd name="connsiteX56" fmla="*/ 2835753 w 2897527"/>
                <a:gd name="connsiteY56" fmla="*/ 1871780 h 2897447"/>
                <a:gd name="connsiteX57" fmla="*/ 2486988 w 2897527"/>
                <a:gd name="connsiteY57" fmla="*/ 1758309 h 2897447"/>
                <a:gd name="connsiteX58" fmla="*/ 2531823 w 2897527"/>
                <a:gd name="connsiteY58" fmla="*/ 1476504 h 2897447"/>
                <a:gd name="connsiteX59" fmla="*/ 80 w 2897527"/>
                <a:gd name="connsiteY59" fmla="*/ 1476504 h 2897447"/>
                <a:gd name="connsiteX60" fmla="*/ 367206 w 2897527"/>
                <a:gd name="connsiteY60" fmla="*/ 1476504 h 2897447"/>
                <a:gd name="connsiteX61" fmla="*/ 412125 w 2897527"/>
                <a:gd name="connsiteY61" fmla="*/ 1758309 h 2897447"/>
                <a:gd name="connsiteX62" fmla="*/ 61846 w 2897527"/>
                <a:gd name="connsiteY62" fmla="*/ 1872062 h 2897447"/>
                <a:gd name="connsiteX63" fmla="*/ 28138 w 2897527"/>
                <a:gd name="connsiteY63" fmla="*/ 1740966 h 2897447"/>
                <a:gd name="connsiteX64" fmla="*/ 6164 w 2897527"/>
                <a:gd name="connsiteY64" fmla="*/ 1596986 h 2897447"/>
                <a:gd name="connsiteX65" fmla="*/ 2835849 w 2897527"/>
                <a:gd name="connsiteY65" fmla="*/ 1026042 h 2897447"/>
                <a:gd name="connsiteX66" fmla="*/ 2869389 w 2897527"/>
                <a:gd name="connsiteY66" fmla="*/ 1156480 h 2897447"/>
                <a:gd name="connsiteX67" fmla="*/ 2891363 w 2897527"/>
                <a:gd name="connsiteY67" fmla="*/ 1300460 h 2897447"/>
                <a:gd name="connsiteX68" fmla="*/ 2897527 w 2897527"/>
                <a:gd name="connsiteY68" fmla="*/ 1422529 h 2897447"/>
                <a:gd name="connsiteX69" fmla="*/ 2531823 w 2897527"/>
                <a:gd name="connsiteY69" fmla="*/ 1422529 h 2897447"/>
                <a:gd name="connsiteX70" fmla="*/ 2486988 w 2897527"/>
                <a:gd name="connsiteY70" fmla="*/ 1139883 h 2897447"/>
                <a:gd name="connsiteX71" fmla="*/ 61750 w 2897527"/>
                <a:gd name="connsiteY71" fmla="*/ 1025760 h 2897447"/>
                <a:gd name="connsiteX72" fmla="*/ 412125 w 2897527"/>
                <a:gd name="connsiteY72" fmla="*/ 1139883 h 2897447"/>
                <a:gd name="connsiteX73" fmla="*/ 367206 w 2897527"/>
                <a:gd name="connsiteY73" fmla="*/ 1422529 h 2897447"/>
                <a:gd name="connsiteX74" fmla="*/ 0 w 2897527"/>
                <a:gd name="connsiteY74" fmla="*/ 1422529 h 2897447"/>
                <a:gd name="connsiteX75" fmla="*/ 6164 w 2897527"/>
                <a:gd name="connsiteY75" fmla="*/ 1300460 h 2897447"/>
                <a:gd name="connsiteX76" fmla="*/ 28138 w 2897527"/>
                <a:gd name="connsiteY76" fmla="*/ 1156480 h 2897447"/>
                <a:gd name="connsiteX77" fmla="*/ 2636353 w 2897527"/>
                <a:gd name="connsiteY77" fmla="*/ 618116 h 2897447"/>
                <a:gd name="connsiteX78" fmla="*/ 2651197 w 2897527"/>
                <a:gd name="connsiteY78" fmla="*/ 637966 h 2897447"/>
                <a:gd name="connsiteX79" fmla="*/ 2784894 w 2897527"/>
                <a:gd name="connsiteY79" fmla="*/ 884284 h 2897447"/>
                <a:gd name="connsiteX80" fmla="*/ 2817882 w 2897527"/>
                <a:gd name="connsiteY80" fmla="*/ 974413 h 2897447"/>
                <a:gd name="connsiteX81" fmla="*/ 2470012 w 2897527"/>
                <a:gd name="connsiteY81" fmla="*/ 1087566 h 2897447"/>
                <a:gd name="connsiteX82" fmla="*/ 2340938 w 2897527"/>
                <a:gd name="connsiteY82" fmla="*/ 832915 h 2897447"/>
                <a:gd name="connsiteX83" fmla="*/ 261732 w 2897527"/>
                <a:gd name="connsiteY83" fmla="*/ 617369 h 2897447"/>
                <a:gd name="connsiteX84" fmla="*/ 558175 w 2897527"/>
                <a:gd name="connsiteY84" fmla="*/ 832915 h 2897447"/>
                <a:gd name="connsiteX85" fmla="*/ 429101 w 2897527"/>
                <a:gd name="connsiteY85" fmla="*/ 1087566 h 2897447"/>
                <a:gd name="connsiteX86" fmla="*/ 79813 w 2897527"/>
                <a:gd name="connsiteY86" fmla="*/ 973952 h 2897447"/>
                <a:gd name="connsiteX87" fmla="*/ 112632 w 2897527"/>
                <a:gd name="connsiteY87" fmla="*/ 884284 h 2897447"/>
                <a:gd name="connsiteX88" fmla="*/ 246329 w 2897527"/>
                <a:gd name="connsiteY88" fmla="*/ 637966 h 2897447"/>
                <a:gd name="connsiteX89" fmla="*/ 2320669 w 2897527"/>
                <a:gd name="connsiteY89" fmla="*/ 292015 h 2897447"/>
                <a:gd name="connsiteX90" fmla="*/ 2371152 w 2897527"/>
                <a:gd name="connsiteY90" fmla="*/ 329766 h 2897447"/>
                <a:gd name="connsiteX91" fmla="*/ 2567720 w 2897527"/>
                <a:gd name="connsiteY91" fmla="*/ 526334 h 2897447"/>
                <a:gd name="connsiteX92" fmla="*/ 2603736 w 2897527"/>
                <a:gd name="connsiteY92" fmla="*/ 574497 h 2897447"/>
                <a:gd name="connsiteX93" fmla="*/ 2308282 w 2897527"/>
                <a:gd name="connsiteY93" fmla="*/ 789116 h 2897447"/>
                <a:gd name="connsiteX94" fmla="*/ 2105988 w 2897527"/>
                <a:gd name="connsiteY94" fmla="*/ 587447 h 2897447"/>
                <a:gd name="connsiteX95" fmla="*/ 577116 w 2897527"/>
                <a:gd name="connsiteY95" fmla="*/ 291823 h 2897447"/>
                <a:gd name="connsiteX96" fmla="*/ 791538 w 2897527"/>
                <a:gd name="connsiteY96" fmla="*/ 587447 h 2897447"/>
                <a:gd name="connsiteX97" fmla="*/ 589619 w 2897527"/>
                <a:gd name="connsiteY97" fmla="*/ 789116 h 2897447"/>
                <a:gd name="connsiteX98" fmla="*/ 294116 w 2897527"/>
                <a:gd name="connsiteY98" fmla="*/ 574063 h 2897447"/>
                <a:gd name="connsiteX99" fmla="*/ 329807 w 2897527"/>
                <a:gd name="connsiteY99" fmla="*/ 526334 h 2897447"/>
                <a:gd name="connsiteX100" fmla="*/ 526374 w 2897527"/>
                <a:gd name="connsiteY100" fmla="*/ 329766 h 2897447"/>
                <a:gd name="connsiteX101" fmla="*/ 1921559 w 2897527"/>
                <a:gd name="connsiteY101" fmla="*/ 79050 h 2897447"/>
                <a:gd name="connsiteX102" fmla="*/ 2013202 w 2897527"/>
                <a:gd name="connsiteY102" fmla="*/ 112592 h 2897447"/>
                <a:gd name="connsiteX103" fmla="*/ 2259520 w 2897527"/>
                <a:gd name="connsiteY103" fmla="*/ 246289 h 2897447"/>
                <a:gd name="connsiteX104" fmla="*/ 2277733 w 2897527"/>
                <a:gd name="connsiteY104" fmla="*/ 259908 h 2897447"/>
                <a:gd name="connsiteX105" fmla="*/ 2063152 w 2897527"/>
                <a:gd name="connsiteY105" fmla="*/ 555754 h 2897447"/>
                <a:gd name="connsiteX106" fmla="*/ 1809125 w 2897527"/>
                <a:gd name="connsiteY106" fmla="*/ 425689 h 2897447"/>
                <a:gd name="connsiteX107" fmla="*/ 976186 w 2897527"/>
                <a:gd name="connsiteY107" fmla="*/ 78970 h 2897447"/>
                <a:gd name="connsiteX108" fmla="*/ 1088401 w 2897527"/>
                <a:gd name="connsiteY108" fmla="*/ 425689 h 2897447"/>
                <a:gd name="connsiteX109" fmla="*/ 834303 w 2897527"/>
                <a:gd name="connsiteY109" fmla="*/ 555754 h 2897447"/>
                <a:gd name="connsiteX110" fmla="*/ 620233 w 2897527"/>
                <a:gd name="connsiteY110" fmla="*/ 259580 h 2897447"/>
                <a:gd name="connsiteX111" fmla="*/ 638007 w 2897527"/>
                <a:gd name="connsiteY111" fmla="*/ 246289 h 2897447"/>
                <a:gd name="connsiteX112" fmla="*/ 884325 w 2897527"/>
                <a:gd name="connsiteY112" fmla="*/ 112592 h 2897447"/>
                <a:gd name="connsiteX113" fmla="*/ 1475750 w 2897527"/>
                <a:gd name="connsiteY113" fmla="*/ 0 h 2897447"/>
                <a:gd name="connsiteX114" fmla="*/ 1597026 w 2897527"/>
                <a:gd name="connsiteY114" fmla="*/ 6124 h 2897447"/>
                <a:gd name="connsiteX115" fmla="*/ 1741006 w 2897527"/>
                <a:gd name="connsiteY115" fmla="*/ 28098 h 2897447"/>
                <a:gd name="connsiteX116" fmla="*/ 1870637 w 2897527"/>
                <a:gd name="connsiteY116" fmla="*/ 61429 h 2897447"/>
                <a:gd name="connsiteX117" fmla="*/ 1757886 w 2897527"/>
                <a:gd name="connsiteY117" fmla="*/ 409704 h 2897447"/>
                <a:gd name="connsiteX118" fmla="*/ 1475750 w 2897527"/>
                <a:gd name="connsiteY118" fmla="*/ 365295 h 2897447"/>
                <a:gd name="connsiteX119" fmla="*/ 1421776 w 2897527"/>
                <a:gd name="connsiteY119" fmla="*/ 0 h 2897447"/>
                <a:gd name="connsiteX120" fmla="*/ 1421776 w 2897527"/>
                <a:gd name="connsiteY120" fmla="*/ 365295 h 2897447"/>
                <a:gd name="connsiteX121" fmla="*/ 1139971 w 2897527"/>
                <a:gd name="connsiteY121" fmla="*/ 409704 h 2897447"/>
                <a:gd name="connsiteX122" fmla="*/ 1027057 w 2897527"/>
                <a:gd name="connsiteY122" fmla="*/ 61386 h 2897447"/>
                <a:gd name="connsiteX123" fmla="*/ 1156520 w 2897527"/>
                <a:gd name="connsiteY123" fmla="*/ 28098 h 2897447"/>
                <a:gd name="connsiteX124" fmla="*/ 1300500 w 2897527"/>
                <a:gd name="connsiteY124" fmla="*/ 6124 h 289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897527" h="2897447">
                  <a:moveTo>
                    <a:pt x="1757886" y="2489329"/>
                  </a:moveTo>
                  <a:lnTo>
                    <a:pt x="1870356" y="2836089"/>
                  </a:lnTo>
                  <a:lnTo>
                    <a:pt x="1741006" y="2869349"/>
                  </a:lnTo>
                  <a:cubicBezTo>
                    <a:pt x="1693808" y="2879007"/>
                    <a:pt x="1645774" y="2886372"/>
                    <a:pt x="1597026" y="2891323"/>
                  </a:cubicBezTo>
                  <a:lnTo>
                    <a:pt x="1475750" y="2897447"/>
                  </a:lnTo>
                  <a:lnTo>
                    <a:pt x="1475750" y="2533656"/>
                  </a:lnTo>
                  <a:cubicBezTo>
                    <a:pt x="1571252" y="2533656"/>
                    <a:pt x="1666754" y="2518672"/>
                    <a:pt x="1757886" y="2489329"/>
                  </a:cubicBezTo>
                  <a:close/>
                  <a:moveTo>
                    <a:pt x="1139640" y="2489329"/>
                  </a:moveTo>
                  <a:cubicBezTo>
                    <a:pt x="1230773" y="2518672"/>
                    <a:pt x="1326274" y="2533656"/>
                    <a:pt x="1421776" y="2533656"/>
                  </a:cubicBezTo>
                  <a:lnTo>
                    <a:pt x="1421776" y="2897447"/>
                  </a:lnTo>
                  <a:lnTo>
                    <a:pt x="1300500" y="2891323"/>
                  </a:lnTo>
                  <a:cubicBezTo>
                    <a:pt x="1251753" y="2886372"/>
                    <a:pt x="1203719" y="2879007"/>
                    <a:pt x="1156520" y="2869349"/>
                  </a:cubicBezTo>
                  <a:lnTo>
                    <a:pt x="1027171" y="2836089"/>
                  </a:lnTo>
                  <a:close/>
                  <a:moveTo>
                    <a:pt x="2063152" y="2341691"/>
                  </a:moveTo>
                  <a:lnTo>
                    <a:pt x="2277733" y="2637538"/>
                  </a:lnTo>
                  <a:lnTo>
                    <a:pt x="2259520" y="2651157"/>
                  </a:lnTo>
                  <a:cubicBezTo>
                    <a:pt x="2182375" y="2703275"/>
                    <a:pt x="2099945" y="2748165"/>
                    <a:pt x="2013202" y="2784854"/>
                  </a:cubicBezTo>
                  <a:lnTo>
                    <a:pt x="1921559" y="2818396"/>
                  </a:lnTo>
                  <a:lnTo>
                    <a:pt x="1809125" y="2471756"/>
                  </a:lnTo>
                  <a:cubicBezTo>
                    <a:pt x="1900250" y="2441741"/>
                    <a:pt x="1985758" y="2397969"/>
                    <a:pt x="2063152" y="2341691"/>
                  </a:cubicBezTo>
                  <a:close/>
                  <a:moveTo>
                    <a:pt x="834303" y="2341691"/>
                  </a:moveTo>
                  <a:cubicBezTo>
                    <a:pt x="912152" y="2397969"/>
                    <a:pt x="997474" y="2442366"/>
                    <a:pt x="1088401" y="2471756"/>
                  </a:cubicBezTo>
                  <a:lnTo>
                    <a:pt x="976186" y="2818476"/>
                  </a:lnTo>
                  <a:lnTo>
                    <a:pt x="884325" y="2784854"/>
                  </a:lnTo>
                  <a:cubicBezTo>
                    <a:pt x="797582" y="2748165"/>
                    <a:pt x="715152" y="2703275"/>
                    <a:pt x="638007" y="2651157"/>
                  </a:cubicBezTo>
                  <a:lnTo>
                    <a:pt x="620233" y="2637866"/>
                  </a:lnTo>
                  <a:close/>
                  <a:moveTo>
                    <a:pt x="2308282" y="2108329"/>
                  </a:moveTo>
                  <a:lnTo>
                    <a:pt x="2603736" y="2322949"/>
                  </a:lnTo>
                  <a:lnTo>
                    <a:pt x="2567720" y="2371112"/>
                  </a:lnTo>
                  <a:cubicBezTo>
                    <a:pt x="2508616" y="2442730"/>
                    <a:pt x="2442770" y="2508576"/>
                    <a:pt x="2371152" y="2567680"/>
                  </a:cubicBezTo>
                  <a:lnTo>
                    <a:pt x="2320669" y="2605431"/>
                  </a:lnTo>
                  <a:lnTo>
                    <a:pt x="2105988" y="2309998"/>
                  </a:lnTo>
                  <a:cubicBezTo>
                    <a:pt x="2184034" y="2253806"/>
                    <a:pt x="2252089" y="2185750"/>
                    <a:pt x="2308282" y="2108329"/>
                  </a:cubicBezTo>
                  <a:close/>
                  <a:moveTo>
                    <a:pt x="589619" y="2108329"/>
                  </a:moveTo>
                  <a:cubicBezTo>
                    <a:pt x="645707" y="2185750"/>
                    <a:pt x="713637" y="2253806"/>
                    <a:pt x="791538" y="2309998"/>
                  </a:cubicBezTo>
                  <a:lnTo>
                    <a:pt x="577115" y="2605623"/>
                  </a:lnTo>
                  <a:lnTo>
                    <a:pt x="526374" y="2567680"/>
                  </a:lnTo>
                  <a:cubicBezTo>
                    <a:pt x="454757" y="2508576"/>
                    <a:pt x="388910" y="2442730"/>
                    <a:pt x="329807" y="2371112"/>
                  </a:cubicBezTo>
                  <a:lnTo>
                    <a:pt x="294115" y="2323383"/>
                  </a:lnTo>
                  <a:close/>
                  <a:moveTo>
                    <a:pt x="2470012" y="1809879"/>
                  </a:moveTo>
                  <a:lnTo>
                    <a:pt x="2817882" y="1923032"/>
                  </a:lnTo>
                  <a:lnTo>
                    <a:pt x="2784894" y="2013162"/>
                  </a:lnTo>
                  <a:cubicBezTo>
                    <a:pt x="2748205" y="2099905"/>
                    <a:pt x="2703315" y="2182335"/>
                    <a:pt x="2651197" y="2259480"/>
                  </a:cubicBezTo>
                  <a:lnTo>
                    <a:pt x="2636354" y="2279330"/>
                  </a:lnTo>
                  <a:lnTo>
                    <a:pt x="2340938" y="2064530"/>
                  </a:lnTo>
                  <a:cubicBezTo>
                    <a:pt x="2397057" y="1987136"/>
                    <a:pt x="2440705" y="1901004"/>
                    <a:pt x="2470012" y="1809879"/>
                  </a:cubicBezTo>
                  <a:close/>
                  <a:moveTo>
                    <a:pt x="429101" y="1809879"/>
                  </a:moveTo>
                  <a:cubicBezTo>
                    <a:pt x="458408" y="1901004"/>
                    <a:pt x="502056" y="1987136"/>
                    <a:pt x="558175" y="2064530"/>
                  </a:cubicBezTo>
                  <a:lnTo>
                    <a:pt x="261731" y="2280077"/>
                  </a:lnTo>
                  <a:lnTo>
                    <a:pt x="246329" y="2259480"/>
                  </a:lnTo>
                  <a:cubicBezTo>
                    <a:pt x="194211" y="2182335"/>
                    <a:pt x="149321" y="2099905"/>
                    <a:pt x="112632" y="2013162"/>
                  </a:cubicBezTo>
                  <a:lnTo>
                    <a:pt x="79813" y="1923493"/>
                  </a:lnTo>
                  <a:close/>
                  <a:moveTo>
                    <a:pt x="2531823" y="1476504"/>
                  </a:moveTo>
                  <a:lnTo>
                    <a:pt x="2897446" y="1476504"/>
                  </a:lnTo>
                  <a:lnTo>
                    <a:pt x="2891363" y="1596986"/>
                  </a:lnTo>
                  <a:cubicBezTo>
                    <a:pt x="2886412" y="1645734"/>
                    <a:pt x="2879047" y="1693767"/>
                    <a:pt x="2869389" y="1740966"/>
                  </a:cubicBezTo>
                  <a:lnTo>
                    <a:pt x="2835753" y="1871780"/>
                  </a:lnTo>
                  <a:lnTo>
                    <a:pt x="2486988" y="1758309"/>
                  </a:lnTo>
                  <a:cubicBezTo>
                    <a:pt x="2516878" y="1667283"/>
                    <a:pt x="2531823" y="1572517"/>
                    <a:pt x="2531823" y="1476504"/>
                  </a:cubicBezTo>
                  <a:close/>
                  <a:moveTo>
                    <a:pt x="80" y="1476504"/>
                  </a:moveTo>
                  <a:lnTo>
                    <a:pt x="367206" y="1476504"/>
                  </a:lnTo>
                  <a:cubicBezTo>
                    <a:pt x="367206" y="1572517"/>
                    <a:pt x="382179" y="1667283"/>
                    <a:pt x="412125" y="1758309"/>
                  </a:cubicBezTo>
                  <a:lnTo>
                    <a:pt x="61846" y="1872062"/>
                  </a:lnTo>
                  <a:lnTo>
                    <a:pt x="28138" y="1740966"/>
                  </a:lnTo>
                  <a:cubicBezTo>
                    <a:pt x="18480" y="1693767"/>
                    <a:pt x="11115" y="1645734"/>
                    <a:pt x="6164" y="1596986"/>
                  </a:cubicBezTo>
                  <a:close/>
                  <a:moveTo>
                    <a:pt x="2835849" y="1026042"/>
                  </a:moveTo>
                  <a:lnTo>
                    <a:pt x="2869389" y="1156480"/>
                  </a:lnTo>
                  <a:cubicBezTo>
                    <a:pt x="2879047" y="1203679"/>
                    <a:pt x="2886412" y="1251713"/>
                    <a:pt x="2891363" y="1300460"/>
                  </a:cubicBezTo>
                  <a:lnTo>
                    <a:pt x="2897527" y="1422529"/>
                  </a:lnTo>
                  <a:lnTo>
                    <a:pt x="2531823" y="1422529"/>
                  </a:lnTo>
                  <a:cubicBezTo>
                    <a:pt x="2531823" y="1326229"/>
                    <a:pt x="2516878" y="1231180"/>
                    <a:pt x="2486988" y="1139883"/>
                  </a:cubicBezTo>
                  <a:close/>
                  <a:moveTo>
                    <a:pt x="61750" y="1025760"/>
                  </a:moveTo>
                  <a:lnTo>
                    <a:pt x="412125" y="1139883"/>
                  </a:lnTo>
                  <a:cubicBezTo>
                    <a:pt x="382179" y="1231180"/>
                    <a:pt x="367206" y="1326229"/>
                    <a:pt x="367206" y="1422529"/>
                  </a:cubicBezTo>
                  <a:lnTo>
                    <a:pt x="0" y="1422529"/>
                  </a:lnTo>
                  <a:lnTo>
                    <a:pt x="6164" y="1300460"/>
                  </a:lnTo>
                  <a:cubicBezTo>
                    <a:pt x="11115" y="1251713"/>
                    <a:pt x="18480" y="1203679"/>
                    <a:pt x="28138" y="1156480"/>
                  </a:cubicBezTo>
                  <a:close/>
                  <a:moveTo>
                    <a:pt x="2636353" y="618116"/>
                  </a:moveTo>
                  <a:lnTo>
                    <a:pt x="2651197" y="637966"/>
                  </a:lnTo>
                  <a:cubicBezTo>
                    <a:pt x="2703315" y="715112"/>
                    <a:pt x="2748205" y="797541"/>
                    <a:pt x="2784894" y="884284"/>
                  </a:cubicBezTo>
                  <a:lnTo>
                    <a:pt x="2817882" y="974413"/>
                  </a:lnTo>
                  <a:lnTo>
                    <a:pt x="2470012" y="1087566"/>
                  </a:lnTo>
                  <a:cubicBezTo>
                    <a:pt x="2440705" y="996441"/>
                    <a:pt x="2397057" y="910309"/>
                    <a:pt x="2340938" y="832915"/>
                  </a:cubicBezTo>
                  <a:close/>
                  <a:moveTo>
                    <a:pt x="261732" y="617369"/>
                  </a:moveTo>
                  <a:lnTo>
                    <a:pt x="558175" y="832915"/>
                  </a:lnTo>
                  <a:cubicBezTo>
                    <a:pt x="502056" y="910309"/>
                    <a:pt x="458408" y="996441"/>
                    <a:pt x="429101" y="1087566"/>
                  </a:cubicBezTo>
                  <a:lnTo>
                    <a:pt x="79813" y="973952"/>
                  </a:lnTo>
                  <a:lnTo>
                    <a:pt x="112632" y="884284"/>
                  </a:lnTo>
                  <a:cubicBezTo>
                    <a:pt x="149321" y="797541"/>
                    <a:pt x="194211" y="715112"/>
                    <a:pt x="246329" y="637966"/>
                  </a:cubicBezTo>
                  <a:close/>
                  <a:moveTo>
                    <a:pt x="2320669" y="292015"/>
                  </a:moveTo>
                  <a:lnTo>
                    <a:pt x="2371152" y="329766"/>
                  </a:lnTo>
                  <a:cubicBezTo>
                    <a:pt x="2442770" y="388870"/>
                    <a:pt x="2508616" y="454717"/>
                    <a:pt x="2567720" y="526334"/>
                  </a:cubicBezTo>
                  <a:lnTo>
                    <a:pt x="2603736" y="574497"/>
                  </a:lnTo>
                  <a:lnTo>
                    <a:pt x="2308282" y="789116"/>
                  </a:lnTo>
                  <a:cubicBezTo>
                    <a:pt x="2252089" y="711695"/>
                    <a:pt x="2184034" y="643640"/>
                    <a:pt x="2105988" y="587447"/>
                  </a:cubicBezTo>
                  <a:close/>
                  <a:moveTo>
                    <a:pt x="577116" y="291823"/>
                  </a:moveTo>
                  <a:lnTo>
                    <a:pt x="791538" y="587447"/>
                  </a:lnTo>
                  <a:cubicBezTo>
                    <a:pt x="713637" y="643640"/>
                    <a:pt x="645707" y="711695"/>
                    <a:pt x="589619" y="789116"/>
                  </a:cubicBezTo>
                  <a:lnTo>
                    <a:pt x="294116" y="574063"/>
                  </a:lnTo>
                  <a:lnTo>
                    <a:pt x="329807" y="526334"/>
                  </a:lnTo>
                  <a:cubicBezTo>
                    <a:pt x="388910" y="454717"/>
                    <a:pt x="454757" y="388870"/>
                    <a:pt x="526374" y="329766"/>
                  </a:cubicBezTo>
                  <a:close/>
                  <a:moveTo>
                    <a:pt x="1921559" y="79050"/>
                  </a:moveTo>
                  <a:lnTo>
                    <a:pt x="2013202" y="112592"/>
                  </a:lnTo>
                  <a:cubicBezTo>
                    <a:pt x="2099945" y="149281"/>
                    <a:pt x="2182375" y="194171"/>
                    <a:pt x="2259520" y="246289"/>
                  </a:cubicBezTo>
                  <a:lnTo>
                    <a:pt x="2277733" y="259908"/>
                  </a:lnTo>
                  <a:lnTo>
                    <a:pt x="2063152" y="555754"/>
                  </a:lnTo>
                  <a:cubicBezTo>
                    <a:pt x="1985758" y="499476"/>
                    <a:pt x="1900250" y="455079"/>
                    <a:pt x="1809125" y="425689"/>
                  </a:cubicBezTo>
                  <a:close/>
                  <a:moveTo>
                    <a:pt x="976186" y="78970"/>
                  </a:moveTo>
                  <a:lnTo>
                    <a:pt x="1088401" y="425689"/>
                  </a:lnTo>
                  <a:cubicBezTo>
                    <a:pt x="997474" y="455079"/>
                    <a:pt x="912152" y="499476"/>
                    <a:pt x="834303" y="555754"/>
                  </a:cubicBezTo>
                  <a:lnTo>
                    <a:pt x="620233" y="259580"/>
                  </a:lnTo>
                  <a:lnTo>
                    <a:pt x="638007" y="246289"/>
                  </a:lnTo>
                  <a:cubicBezTo>
                    <a:pt x="715152" y="194171"/>
                    <a:pt x="797582" y="149281"/>
                    <a:pt x="884325" y="112592"/>
                  </a:cubicBezTo>
                  <a:close/>
                  <a:moveTo>
                    <a:pt x="1475750" y="0"/>
                  </a:moveTo>
                  <a:lnTo>
                    <a:pt x="1597026" y="6124"/>
                  </a:lnTo>
                  <a:cubicBezTo>
                    <a:pt x="1645774" y="11074"/>
                    <a:pt x="1693808" y="18439"/>
                    <a:pt x="1741006" y="28098"/>
                  </a:cubicBezTo>
                  <a:lnTo>
                    <a:pt x="1870637" y="61429"/>
                  </a:lnTo>
                  <a:lnTo>
                    <a:pt x="1757886" y="409704"/>
                  </a:lnTo>
                  <a:cubicBezTo>
                    <a:pt x="1666754" y="380306"/>
                    <a:pt x="1571252" y="365295"/>
                    <a:pt x="1475750" y="365295"/>
                  </a:cubicBezTo>
                  <a:close/>
                  <a:moveTo>
                    <a:pt x="1421776" y="0"/>
                  </a:moveTo>
                  <a:lnTo>
                    <a:pt x="1421776" y="365295"/>
                  </a:lnTo>
                  <a:cubicBezTo>
                    <a:pt x="1326386" y="365295"/>
                    <a:pt x="1230996" y="380306"/>
                    <a:pt x="1139971" y="409704"/>
                  </a:cubicBezTo>
                  <a:lnTo>
                    <a:pt x="1027057" y="61386"/>
                  </a:lnTo>
                  <a:lnTo>
                    <a:pt x="1156520" y="28098"/>
                  </a:lnTo>
                  <a:cubicBezTo>
                    <a:pt x="1203719" y="18439"/>
                    <a:pt x="1251753" y="11074"/>
                    <a:pt x="1300500" y="61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9A76D9E9-4622-1847-90E7-2E683B40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7978" y="4873545"/>
              <a:ext cx="674318" cy="1084947"/>
            </a:xfrm>
            <a:custGeom>
              <a:avLst/>
              <a:gdLst>
                <a:gd name="T0" fmla="*/ 0 w 852"/>
                <a:gd name="T1" fmla="*/ 0 h 1368"/>
                <a:gd name="T2" fmla="*/ 852 w 852"/>
                <a:gd name="T3" fmla="*/ 135 h 1368"/>
                <a:gd name="T4" fmla="*/ 452 w 852"/>
                <a:gd name="T5" fmla="*/ 1368 h 1368"/>
                <a:gd name="T6" fmla="*/ 0 w 852"/>
                <a:gd name="T7" fmla="*/ 1297 h 1368"/>
                <a:gd name="T8" fmla="*/ 0 w 852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0" y="0"/>
                  </a:moveTo>
                  <a:cubicBezTo>
                    <a:pt x="289" y="0"/>
                    <a:pt x="577" y="45"/>
                    <a:pt x="852" y="135"/>
                  </a:cubicBezTo>
                  <a:lnTo>
                    <a:pt x="452" y="1368"/>
                  </a:lnTo>
                  <a:cubicBezTo>
                    <a:pt x="306" y="1321"/>
                    <a:pt x="153" y="1297"/>
                    <a:pt x="0" y="12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AE8ABBC0-A6A6-EC4D-900B-3ED83480E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0684" y="5000357"/>
              <a:ext cx="925928" cy="1143321"/>
            </a:xfrm>
            <a:custGeom>
              <a:avLst/>
              <a:gdLst>
                <a:gd name="T0" fmla="*/ 401 w 1170"/>
                <a:gd name="T1" fmla="*/ 0 h 1442"/>
                <a:gd name="T2" fmla="*/ 1170 w 1170"/>
                <a:gd name="T3" fmla="*/ 392 h 1442"/>
                <a:gd name="T4" fmla="*/ 407 w 1170"/>
                <a:gd name="T5" fmla="*/ 1442 h 1442"/>
                <a:gd name="T6" fmla="*/ 0 w 1170"/>
                <a:gd name="T7" fmla="*/ 1234 h 1442"/>
                <a:gd name="T8" fmla="*/ 401 w 1170"/>
                <a:gd name="T9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401" y="0"/>
                  </a:moveTo>
                  <a:cubicBezTo>
                    <a:pt x="676" y="90"/>
                    <a:pt x="936" y="222"/>
                    <a:pt x="1170" y="392"/>
                  </a:cubicBezTo>
                  <a:lnTo>
                    <a:pt x="407" y="1442"/>
                  </a:lnTo>
                  <a:cubicBezTo>
                    <a:pt x="283" y="1352"/>
                    <a:pt x="146" y="1281"/>
                    <a:pt x="0" y="12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39E11C6C-6FC2-C040-ADDC-50890F871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7095" y="5352612"/>
              <a:ext cx="1086959" cy="1086960"/>
            </a:xfrm>
            <a:custGeom>
              <a:avLst/>
              <a:gdLst>
                <a:gd name="T0" fmla="*/ 763 w 1373"/>
                <a:gd name="T1" fmla="*/ 0 h 1373"/>
                <a:gd name="T2" fmla="*/ 1373 w 1373"/>
                <a:gd name="T3" fmla="*/ 611 h 1373"/>
                <a:gd name="T4" fmla="*/ 324 w 1373"/>
                <a:gd name="T5" fmla="*/ 1373 h 1373"/>
                <a:gd name="T6" fmla="*/ 0 w 1373"/>
                <a:gd name="T7" fmla="*/ 1050 h 1373"/>
                <a:gd name="T8" fmla="*/ 763 w 1373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763" y="0"/>
                  </a:moveTo>
                  <a:cubicBezTo>
                    <a:pt x="997" y="170"/>
                    <a:pt x="1203" y="376"/>
                    <a:pt x="1373" y="611"/>
                  </a:cubicBezTo>
                  <a:lnTo>
                    <a:pt x="324" y="1373"/>
                  </a:lnTo>
                  <a:cubicBezTo>
                    <a:pt x="234" y="1249"/>
                    <a:pt x="125" y="1140"/>
                    <a:pt x="0" y="1050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13F8EB0B-A4BE-294D-949A-A097C167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5002" y="5892067"/>
              <a:ext cx="1139294" cy="925929"/>
            </a:xfrm>
            <a:custGeom>
              <a:avLst/>
              <a:gdLst>
                <a:gd name="T0" fmla="*/ 1049 w 1441"/>
                <a:gd name="T1" fmla="*/ 0 h 1170"/>
                <a:gd name="T2" fmla="*/ 1441 w 1441"/>
                <a:gd name="T3" fmla="*/ 769 h 1170"/>
                <a:gd name="T4" fmla="*/ 207 w 1441"/>
                <a:gd name="T5" fmla="*/ 1170 h 1170"/>
                <a:gd name="T6" fmla="*/ 0 w 1441"/>
                <a:gd name="T7" fmla="*/ 762 h 1170"/>
                <a:gd name="T8" fmla="*/ 1049 w 1441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1049" y="0"/>
                  </a:moveTo>
                  <a:cubicBezTo>
                    <a:pt x="1219" y="234"/>
                    <a:pt x="1352" y="493"/>
                    <a:pt x="1441" y="769"/>
                  </a:cubicBezTo>
                  <a:lnTo>
                    <a:pt x="207" y="1170"/>
                  </a:lnTo>
                  <a:cubicBezTo>
                    <a:pt x="160" y="1024"/>
                    <a:pt x="90" y="886"/>
                    <a:pt x="0" y="762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E67DEA81-DD07-9C4D-A885-50885AA2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188" y="6566385"/>
              <a:ext cx="1080920" cy="676331"/>
            </a:xfrm>
            <a:custGeom>
              <a:avLst/>
              <a:gdLst>
                <a:gd name="T0" fmla="*/ 1234 w 1369"/>
                <a:gd name="T1" fmla="*/ 0 h 853"/>
                <a:gd name="T2" fmla="*/ 1369 w 1369"/>
                <a:gd name="T3" fmla="*/ 853 h 853"/>
                <a:gd name="T4" fmla="*/ 72 w 1369"/>
                <a:gd name="T5" fmla="*/ 853 h 853"/>
                <a:gd name="T6" fmla="*/ 0 w 1369"/>
                <a:gd name="T7" fmla="*/ 401 h 853"/>
                <a:gd name="T8" fmla="*/ 1234 w 136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234" y="0"/>
                  </a:moveTo>
                  <a:cubicBezTo>
                    <a:pt x="1323" y="275"/>
                    <a:pt x="1369" y="563"/>
                    <a:pt x="1369" y="853"/>
                  </a:cubicBezTo>
                  <a:lnTo>
                    <a:pt x="72" y="853"/>
                  </a:lnTo>
                  <a:cubicBezTo>
                    <a:pt x="72" y="699"/>
                    <a:pt x="48" y="547"/>
                    <a:pt x="0" y="401"/>
                  </a:cubicBezTo>
                  <a:lnTo>
                    <a:pt x="123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1754D14D-031D-2A44-91C5-F0BB8B5E8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188" y="7311154"/>
              <a:ext cx="1080920" cy="674318"/>
            </a:xfrm>
            <a:custGeom>
              <a:avLst/>
              <a:gdLst>
                <a:gd name="T0" fmla="*/ 1369 w 1369"/>
                <a:gd name="T1" fmla="*/ 0 h 853"/>
                <a:gd name="T2" fmla="*/ 1234 w 1369"/>
                <a:gd name="T3" fmla="*/ 853 h 853"/>
                <a:gd name="T4" fmla="*/ 0 w 1369"/>
                <a:gd name="T5" fmla="*/ 452 h 853"/>
                <a:gd name="T6" fmla="*/ 72 w 1369"/>
                <a:gd name="T7" fmla="*/ 0 h 853"/>
                <a:gd name="T8" fmla="*/ 1369 w 136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369" y="0"/>
                  </a:moveTo>
                  <a:cubicBezTo>
                    <a:pt x="1369" y="290"/>
                    <a:pt x="1323" y="578"/>
                    <a:pt x="1234" y="853"/>
                  </a:cubicBezTo>
                  <a:lnTo>
                    <a:pt x="0" y="452"/>
                  </a:lnTo>
                  <a:cubicBezTo>
                    <a:pt x="48" y="306"/>
                    <a:pt x="72" y="154"/>
                    <a:pt x="72" y="0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42178751-F907-6048-B605-D616CE20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5002" y="7733860"/>
              <a:ext cx="1139294" cy="925929"/>
            </a:xfrm>
            <a:custGeom>
              <a:avLst/>
              <a:gdLst>
                <a:gd name="T0" fmla="*/ 1441 w 1441"/>
                <a:gd name="T1" fmla="*/ 401 h 1170"/>
                <a:gd name="T2" fmla="*/ 1049 w 1441"/>
                <a:gd name="T3" fmla="*/ 1170 h 1170"/>
                <a:gd name="T4" fmla="*/ 0 w 1441"/>
                <a:gd name="T5" fmla="*/ 408 h 1170"/>
                <a:gd name="T6" fmla="*/ 207 w 1441"/>
                <a:gd name="T7" fmla="*/ 0 h 1170"/>
                <a:gd name="T8" fmla="*/ 1441 w 1441"/>
                <a:gd name="T9" fmla="*/ 4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1441" y="401"/>
                  </a:moveTo>
                  <a:cubicBezTo>
                    <a:pt x="1352" y="676"/>
                    <a:pt x="1219" y="936"/>
                    <a:pt x="1049" y="1170"/>
                  </a:cubicBezTo>
                  <a:lnTo>
                    <a:pt x="0" y="408"/>
                  </a:lnTo>
                  <a:cubicBezTo>
                    <a:pt x="90" y="284"/>
                    <a:pt x="160" y="146"/>
                    <a:pt x="207" y="0"/>
                  </a:cubicBezTo>
                  <a:lnTo>
                    <a:pt x="1441" y="40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DA69230F-9C6F-F643-8417-A65475F5A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7095" y="8112283"/>
              <a:ext cx="1086959" cy="1086960"/>
            </a:xfrm>
            <a:custGeom>
              <a:avLst/>
              <a:gdLst>
                <a:gd name="T0" fmla="*/ 1373 w 1373"/>
                <a:gd name="T1" fmla="*/ 762 h 1373"/>
                <a:gd name="T2" fmla="*/ 763 w 1373"/>
                <a:gd name="T3" fmla="*/ 1373 h 1373"/>
                <a:gd name="T4" fmla="*/ 0 w 1373"/>
                <a:gd name="T5" fmla="*/ 323 h 1373"/>
                <a:gd name="T6" fmla="*/ 324 w 1373"/>
                <a:gd name="T7" fmla="*/ 0 h 1373"/>
                <a:gd name="T8" fmla="*/ 1373 w 1373"/>
                <a:gd name="T9" fmla="*/ 762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1373" y="762"/>
                  </a:moveTo>
                  <a:cubicBezTo>
                    <a:pt x="1203" y="997"/>
                    <a:pt x="997" y="1203"/>
                    <a:pt x="763" y="1373"/>
                  </a:cubicBezTo>
                  <a:lnTo>
                    <a:pt x="0" y="323"/>
                  </a:lnTo>
                  <a:cubicBezTo>
                    <a:pt x="125" y="233"/>
                    <a:pt x="234" y="124"/>
                    <a:pt x="324" y="0"/>
                  </a:cubicBezTo>
                  <a:lnTo>
                    <a:pt x="1373" y="76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3FA4AEFE-E449-1D45-A5EF-51231B75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0684" y="8408178"/>
              <a:ext cx="925928" cy="1143321"/>
            </a:xfrm>
            <a:custGeom>
              <a:avLst/>
              <a:gdLst>
                <a:gd name="T0" fmla="*/ 1170 w 1170"/>
                <a:gd name="T1" fmla="*/ 1050 h 1442"/>
                <a:gd name="T2" fmla="*/ 401 w 1170"/>
                <a:gd name="T3" fmla="*/ 1442 h 1442"/>
                <a:gd name="T4" fmla="*/ 0 w 1170"/>
                <a:gd name="T5" fmla="*/ 208 h 1442"/>
                <a:gd name="T6" fmla="*/ 407 w 1170"/>
                <a:gd name="T7" fmla="*/ 0 h 1442"/>
                <a:gd name="T8" fmla="*/ 1170 w 1170"/>
                <a:gd name="T9" fmla="*/ 105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1170" y="1050"/>
                  </a:moveTo>
                  <a:cubicBezTo>
                    <a:pt x="936" y="1220"/>
                    <a:pt x="676" y="1352"/>
                    <a:pt x="401" y="1442"/>
                  </a:cubicBezTo>
                  <a:lnTo>
                    <a:pt x="0" y="208"/>
                  </a:lnTo>
                  <a:cubicBezTo>
                    <a:pt x="146" y="160"/>
                    <a:pt x="283" y="90"/>
                    <a:pt x="407" y="0"/>
                  </a:cubicBezTo>
                  <a:lnTo>
                    <a:pt x="1170" y="105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EC9806EF-E117-8142-9360-526815C25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7978" y="8595377"/>
              <a:ext cx="674318" cy="1082934"/>
            </a:xfrm>
            <a:custGeom>
              <a:avLst/>
              <a:gdLst>
                <a:gd name="T0" fmla="*/ 852 w 852"/>
                <a:gd name="T1" fmla="*/ 1233 h 1368"/>
                <a:gd name="T2" fmla="*/ 0 w 852"/>
                <a:gd name="T3" fmla="*/ 1368 h 1368"/>
                <a:gd name="T4" fmla="*/ 0 w 852"/>
                <a:gd name="T5" fmla="*/ 71 h 1368"/>
                <a:gd name="T6" fmla="*/ 452 w 852"/>
                <a:gd name="T7" fmla="*/ 0 h 1368"/>
                <a:gd name="T8" fmla="*/ 852 w 852"/>
                <a:gd name="T9" fmla="*/ 1233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852" y="1233"/>
                  </a:moveTo>
                  <a:cubicBezTo>
                    <a:pt x="577" y="1323"/>
                    <a:pt x="289" y="1368"/>
                    <a:pt x="0" y="1368"/>
                  </a:cubicBezTo>
                  <a:lnTo>
                    <a:pt x="0" y="71"/>
                  </a:lnTo>
                  <a:cubicBezTo>
                    <a:pt x="153" y="71"/>
                    <a:pt x="306" y="47"/>
                    <a:pt x="452" y="0"/>
                  </a:cubicBezTo>
                  <a:lnTo>
                    <a:pt x="852" y="123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10C1B6F9-8659-AF42-9797-25CB05825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5223" y="8595377"/>
              <a:ext cx="674318" cy="1082934"/>
            </a:xfrm>
            <a:custGeom>
              <a:avLst/>
              <a:gdLst>
                <a:gd name="T0" fmla="*/ 852 w 852"/>
                <a:gd name="T1" fmla="*/ 1368 h 1368"/>
                <a:gd name="T2" fmla="*/ 0 w 852"/>
                <a:gd name="T3" fmla="*/ 1233 h 1368"/>
                <a:gd name="T4" fmla="*/ 400 w 852"/>
                <a:gd name="T5" fmla="*/ 0 h 1368"/>
                <a:gd name="T6" fmla="*/ 852 w 852"/>
                <a:gd name="T7" fmla="*/ 71 h 1368"/>
                <a:gd name="T8" fmla="*/ 852 w 852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368">
                  <a:moveTo>
                    <a:pt x="852" y="1368"/>
                  </a:moveTo>
                  <a:cubicBezTo>
                    <a:pt x="563" y="1368"/>
                    <a:pt x="275" y="1323"/>
                    <a:pt x="0" y="1233"/>
                  </a:cubicBezTo>
                  <a:lnTo>
                    <a:pt x="400" y="0"/>
                  </a:lnTo>
                  <a:cubicBezTo>
                    <a:pt x="546" y="47"/>
                    <a:pt x="699" y="71"/>
                    <a:pt x="852" y="71"/>
                  </a:cubicBezTo>
                  <a:lnTo>
                    <a:pt x="852" y="136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815E9F51-84C0-5E43-8BF8-803FE7DCC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918" y="8408178"/>
              <a:ext cx="923915" cy="1143321"/>
            </a:xfrm>
            <a:custGeom>
              <a:avLst/>
              <a:gdLst>
                <a:gd name="T0" fmla="*/ 769 w 1170"/>
                <a:gd name="T1" fmla="*/ 1442 h 1442"/>
                <a:gd name="T2" fmla="*/ 0 w 1170"/>
                <a:gd name="T3" fmla="*/ 1050 h 1442"/>
                <a:gd name="T4" fmla="*/ 762 w 1170"/>
                <a:gd name="T5" fmla="*/ 0 h 1442"/>
                <a:gd name="T6" fmla="*/ 1170 w 1170"/>
                <a:gd name="T7" fmla="*/ 208 h 1442"/>
                <a:gd name="T8" fmla="*/ 769 w 1170"/>
                <a:gd name="T9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442">
                  <a:moveTo>
                    <a:pt x="769" y="1442"/>
                  </a:moveTo>
                  <a:cubicBezTo>
                    <a:pt x="494" y="1352"/>
                    <a:pt x="234" y="1220"/>
                    <a:pt x="0" y="1050"/>
                  </a:cubicBezTo>
                  <a:lnTo>
                    <a:pt x="762" y="0"/>
                  </a:lnTo>
                  <a:cubicBezTo>
                    <a:pt x="887" y="90"/>
                    <a:pt x="1024" y="161"/>
                    <a:pt x="1170" y="208"/>
                  </a:cubicBezTo>
                  <a:lnTo>
                    <a:pt x="769" y="144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B5740F2C-DED2-9744-8115-661AAB19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5477" y="8112283"/>
              <a:ext cx="1084946" cy="1086960"/>
            </a:xfrm>
            <a:custGeom>
              <a:avLst/>
              <a:gdLst>
                <a:gd name="T0" fmla="*/ 610 w 1373"/>
                <a:gd name="T1" fmla="*/ 1373 h 1373"/>
                <a:gd name="T2" fmla="*/ 0 w 1373"/>
                <a:gd name="T3" fmla="*/ 762 h 1373"/>
                <a:gd name="T4" fmla="*/ 1049 w 1373"/>
                <a:gd name="T5" fmla="*/ 0 h 1373"/>
                <a:gd name="T6" fmla="*/ 1373 w 1373"/>
                <a:gd name="T7" fmla="*/ 323 h 1373"/>
                <a:gd name="T8" fmla="*/ 610 w 1373"/>
                <a:gd name="T9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1373">
                  <a:moveTo>
                    <a:pt x="610" y="1373"/>
                  </a:moveTo>
                  <a:cubicBezTo>
                    <a:pt x="376" y="1203"/>
                    <a:pt x="170" y="997"/>
                    <a:pt x="0" y="762"/>
                  </a:cubicBezTo>
                  <a:lnTo>
                    <a:pt x="1049" y="0"/>
                  </a:lnTo>
                  <a:cubicBezTo>
                    <a:pt x="1139" y="124"/>
                    <a:pt x="1248" y="233"/>
                    <a:pt x="1373" y="323"/>
                  </a:cubicBezTo>
                  <a:lnTo>
                    <a:pt x="610" y="137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01A3FF64-1F8A-F74C-BE65-F82B20AA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5235" y="7733860"/>
              <a:ext cx="1139294" cy="925929"/>
            </a:xfrm>
            <a:custGeom>
              <a:avLst/>
              <a:gdLst>
                <a:gd name="T0" fmla="*/ 392 w 1441"/>
                <a:gd name="T1" fmla="*/ 1170 h 1170"/>
                <a:gd name="T2" fmla="*/ 0 w 1441"/>
                <a:gd name="T3" fmla="*/ 401 h 1170"/>
                <a:gd name="T4" fmla="*/ 1234 w 1441"/>
                <a:gd name="T5" fmla="*/ 0 h 1170"/>
                <a:gd name="T6" fmla="*/ 1441 w 1441"/>
                <a:gd name="T7" fmla="*/ 408 h 1170"/>
                <a:gd name="T8" fmla="*/ 392 w 1441"/>
                <a:gd name="T9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1" h="1170">
                  <a:moveTo>
                    <a:pt x="392" y="1170"/>
                  </a:moveTo>
                  <a:cubicBezTo>
                    <a:pt x="222" y="936"/>
                    <a:pt x="89" y="676"/>
                    <a:pt x="0" y="401"/>
                  </a:cubicBezTo>
                  <a:lnTo>
                    <a:pt x="1234" y="0"/>
                  </a:lnTo>
                  <a:cubicBezTo>
                    <a:pt x="1281" y="146"/>
                    <a:pt x="1351" y="284"/>
                    <a:pt x="1441" y="408"/>
                  </a:cubicBezTo>
                  <a:lnTo>
                    <a:pt x="392" y="117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A2C60BC9-1E51-2443-A51A-9F561ED32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10" y="7311154"/>
              <a:ext cx="1082933" cy="674318"/>
            </a:xfrm>
            <a:custGeom>
              <a:avLst/>
              <a:gdLst>
                <a:gd name="T0" fmla="*/ 135 w 1369"/>
                <a:gd name="T1" fmla="*/ 853 h 853"/>
                <a:gd name="T2" fmla="*/ 0 w 1369"/>
                <a:gd name="T3" fmla="*/ 0 h 853"/>
                <a:gd name="T4" fmla="*/ 1297 w 1369"/>
                <a:gd name="T5" fmla="*/ 0 h 853"/>
                <a:gd name="T6" fmla="*/ 1369 w 1369"/>
                <a:gd name="T7" fmla="*/ 452 h 853"/>
                <a:gd name="T8" fmla="*/ 135 w 1369"/>
                <a:gd name="T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135" y="853"/>
                  </a:moveTo>
                  <a:cubicBezTo>
                    <a:pt x="46" y="578"/>
                    <a:pt x="0" y="290"/>
                    <a:pt x="0" y="0"/>
                  </a:cubicBezTo>
                  <a:lnTo>
                    <a:pt x="1297" y="0"/>
                  </a:lnTo>
                  <a:cubicBezTo>
                    <a:pt x="1297" y="154"/>
                    <a:pt x="1321" y="306"/>
                    <a:pt x="1369" y="452"/>
                  </a:cubicBezTo>
                  <a:lnTo>
                    <a:pt x="135" y="85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A19801EA-E18E-4047-A995-0DF51047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10" y="6566385"/>
              <a:ext cx="1082933" cy="676331"/>
            </a:xfrm>
            <a:custGeom>
              <a:avLst/>
              <a:gdLst>
                <a:gd name="T0" fmla="*/ 0 w 1369"/>
                <a:gd name="T1" fmla="*/ 853 h 853"/>
                <a:gd name="T2" fmla="*/ 135 w 1369"/>
                <a:gd name="T3" fmla="*/ 0 h 853"/>
                <a:gd name="T4" fmla="*/ 1369 w 1369"/>
                <a:gd name="T5" fmla="*/ 401 h 853"/>
                <a:gd name="T6" fmla="*/ 1297 w 1369"/>
                <a:gd name="T7" fmla="*/ 853 h 853"/>
                <a:gd name="T8" fmla="*/ 0 w 1369"/>
                <a:gd name="T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853">
                  <a:moveTo>
                    <a:pt x="0" y="853"/>
                  </a:moveTo>
                  <a:cubicBezTo>
                    <a:pt x="0" y="563"/>
                    <a:pt x="46" y="275"/>
                    <a:pt x="135" y="0"/>
                  </a:cubicBezTo>
                  <a:lnTo>
                    <a:pt x="1369" y="401"/>
                  </a:lnTo>
                  <a:cubicBezTo>
                    <a:pt x="1321" y="547"/>
                    <a:pt x="1297" y="699"/>
                    <a:pt x="1297" y="853"/>
                  </a:cubicBezTo>
                  <a:lnTo>
                    <a:pt x="0" y="85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23C7DE0-3A87-F941-8E7F-8E0EFA27936B}"/>
                </a:ext>
              </a:extLst>
            </p:cNvPr>
            <p:cNvSpPr txBox="1"/>
            <p:nvPr/>
          </p:nvSpPr>
          <p:spPr>
            <a:xfrm>
              <a:off x="18835379" y="6726499"/>
              <a:ext cx="170912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80%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DB647-0845-E342-B586-807E05E4187C}"/>
              </a:ext>
            </a:extLst>
          </p:cNvPr>
          <p:cNvGrpSpPr/>
          <p:nvPr/>
        </p:nvGrpSpPr>
        <p:grpSpPr>
          <a:xfrm>
            <a:off x="1182146" y="9854647"/>
            <a:ext cx="7083477" cy="2031326"/>
            <a:chOff x="1144711" y="10313850"/>
            <a:chExt cx="7083477" cy="20313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BB12790-370F-954B-ADD0-8658C4DECAA8}"/>
                </a:ext>
              </a:extLst>
            </p:cNvPr>
            <p:cNvSpPr txBox="1"/>
            <p:nvPr/>
          </p:nvSpPr>
          <p:spPr>
            <a:xfrm>
              <a:off x="2289108" y="10960181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BE7C616-B66F-5A48-B3D9-AD032E35FF38}"/>
                </a:ext>
              </a:extLst>
            </p:cNvPr>
            <p:cNvSpPr txBox="1"/>
            <p:nvPr/>
          </p:nvSpPr>
          <p:spPr>
            <a:xfrm>
              <a:off x="1144711" y="10313850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5F224A-ABFD-6F4A-98E0-7683779A0C67}"/>
              </a:ext>
            </a:extLst>
          </p:cNvPr>
          <p:cNvGrpSpPr/>
          <p:nvPr/>
        </p:nvGrpSpPr>
        <p:grpSpPr>
          <a:xfrm>
            <a:off x="8681305" y="9854647"/>
            <a:ext cx="7083477" cy="2031326"/>
            <a:chOff x="8718358" y="10313850"/>
            <a:chExt cx="7083477" cy="2031326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E81495E-BA68-4248-B4FD-487789F30257}"/>
                </a:ext>
              </a:extLst>
            </p:cNvPr>
            <p:cNvSpPr txBox="1"/>
            <p:nvPr/>
          </p:nvSpPr>
          <p:spPr>
            <a:xfrm>
              <a:off x="9862755" y="10960181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D41DBA-A92A-6A47-89A3-1CC466DEBC90}"/>
                </a:ext>
              </a:extLst>
            </p:cNvPr>
            <p:cNvSpPr txBox="1"/>
            <p:nvPr/>
          </p:nvSpPr>
          <p:spPr>
            <a:xfrm>
              <a:off x="8718358" y="10313850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68B7E2-2618-A44E-B1D0-C5A028BA8ED6}"/>
              </a:ext>
            </a:extLst>
          </p:cNvPr>
          <p:cNvGrpSpPr/>
          <p:nvPr/>
        </p:nvGrpSpPr>
        <p:grpSpPr>
          <a:xfrm>
            <a:off x="16112027" y="9854647"/>
            <a:ext cx="7083477" cy="2031326"/>
            <a:chOff x="16112027" y="10313850"/>
            <a:chExt cx="7083477" cy="2031326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B2637BE-949F-9347-9457-0171D5FD722E}"/>
                </a:ext>
              </a:extLst>
            </p:cNvPr>
            <p:cNvSpPr txBox="1"/>
            <p:nvPr/>
          </p:nvSpPr>
          <p:spPr>
            <a:xfrm>
              <a:off x="17256424" y="10960181"/>
              <a:ext cx="47946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53A7486-6AA1-1443-B366-E5679B69BF66}"/>
                </a:ext>
              </a:extLst>
            </p:cNvPr>
            <p:cNvSpPr txBox="1"/>
            <p:nvPr/>
          </p:nvSpPr>
          <p:spPr>
            <a:xfrm>
              <a:off x="16112027" y="10313850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894DE8-48B4-4540-A964-357E6DC7CB8A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84" name="CuadroTexto 350">
              <a:extLst>
                <a:ext uri="{FF2B5EF4-FFF2-40B4-BE49-F238E27FC236}">
                  <a16:creationId xmlns:a16="http://schemas.microsoft.com/office/drawing/2014/main" id="{A2B813E2-2496-DA48-A6DA-FC1A0FFBD8D8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85" name="CuadroTexto 351">
              <a:extLst>
                <a:ext uri="{FF2B5EF4-FFF2-40B4-BE49-F238E27FC236}">
                  <a16:creationId xmlns:a16="http://schemas.microsoft.com/office/drawing/2014/main" id="{E7FCB4A1-9171-2040-8131-7057AEA7232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86" name="Rectangle 45">
              <a:extLst>
                <a:ext uri="{FF2B5EF4-FFF2-40B4-BE49-F238E27FC236}">
                  <a16:creationId xmlns:a16="http://schemas.microsoft.com/office/drawing/2014/main" id="{AD5C2C4D-4E3C-5341-86DE-100DD0D76171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5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5DCA59-60BB-1D44-9E64-100D74D60FCB}"/>
              </a:ext>
            </a:extLst>
          </p:cNvPr>
          <p:cNvGrpSpPr/>
          <p:nvPr/>
        </p:nvGrpSpPr>
        <p:grpSpPr>
          <a:xfrm>
            <a:off x="559709" y="3934576"/>
            <a:ext cx="23258234" cy="5846848"/>
            <a:chOff x="2057979" y="3934576"/>
            <a:chExt cx="20261694" cy="5846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54919B-DC70-C446-A743-BBA092758E5B}"/>
                </a:ext>
              </a:extLst>
            </p:cNvPr>
            <p:cNvSpPr/>
            <p:nvPr/>
          </p:nvSpPr>
          <p:spPr>
            <a:xfrm>
              <a:off x="3407417" y="4664450"/>
              <a:ext cx="17581254" cy="4886192"/>
            </a:xfrm>
            <a:custGeom>
              <a:avLst/>
              <a:gdLst>
                <a:gd name="connsiteX0" fmla="*/ 0 w 17288540"/>
                <a:gd name="connsiteY0" fmla="*/ 0 h 4953713"/>
                <a:gd name="connsiteX1" fmla="*/ 17288540 w 17288540"/>
                <a:gd name="connsiteY1" fmla="*/ 0 h 4953713"/>
                <a:gd name="connsiteX2" fmla="*/ 17288540 w 17288540"/>
                <a:gd name="connsiteY2" fmla="*/ 4953713 h 4953713"/>
                <a:gd name="connsiteX3" fmla="*/ 0 w 17288540"/>
                <a:gd name="connsiteY3" fmla="*/ 4953713 h 4953713"/>
                <a:gd name="connsiteX4" fmla="*/ 0 w 17288540"/>
                <a:gd name="connsiteY4" fmla="*/ 0 h 4953713"/>
                <a:gd name="connsiteX0" fmla="*/ 0 w 17288540"/>
                <a:gd name="connsiteY0" fmla="*/ 1059 h 4954772"/>
                <a:gd name="connsiteX1" fmla="*/ 2615610 w 17288540"/>
                <a:gd name="connsiteY1" fmla="*/ 0 h 4954772"/>
                <a:gd name="connsiteX2" fmla="*/ 17288540 w 17288540"/>
                <a:gd name="connsiteY2" fmla="*/ 1059 h 4954772"/>
                <a:gd name="connsiteX3" fmla="*/ 17288540 w 17288540"/>
                <a:gd name="connsiteY3" fmla="*/ 4954772 h 4954772"/>
                <a:gd name="connsiteX4" fmla="*/ 0 w 17288540"/>
                <a:gd name="connsiteY4" fmla="*/ 4954772 h 4954772"/>
                <a:gd name="connsiteX5" fmla="*/ 0 w 17288540"/>
                <a:gd name="connsiteY5" fmla="*/ 1059 h 4954772"/>
                <a:gd name="connsiteX0" fmla="*/ 0 w 17288540"/>
                <a:gd name="connsiteY0" fmla="*/ 1059 h 4954772"/>
                <a:gd name="connsiteX1" fmla="*/ 2615610 w 17288540"/>
                <a:gd name="connsiteY1" fmla="*/ 0 h 4954772"/>
                <a:gd name="connsiteX2" fmla="*/ 4890977 w 17288540"/>
                <a:gd name="connsiteY2" fmla="*/ 0 h 4954772"/>
                <a:gd name="connsiteX3" fmla="*/ 17288540 w 17288540"/>
                <a:gd name="connsiteY3" fmla="*/ 1059 h 4954772"/>
                <a:gd name="connsiteX4" fmla="*/ 17288540 w 17288540"/>
                <a:gd name="connsiteY4" fmla="*/ 4954772 h 4954772"/>
                <a:gd name="connsiteX5" fmla="*/ 0 w 17288540"/>
                <a:gd name="connsiteY5" fmla="*/ 4954772 h 4954772"/>
                <a:gd name="connsiteX6" fmla="*/ 0 w 17288540"/>
                <a:gd name="connsiteY6" fmla="*/ 1059 h 4954772"/>
                <a:gd name="connsiteX0" fmla="*/ 0 w 17288540"/>
                <a:gd name="connsiteY0" fmla="*/ 1059 h 4954772"/>
                <a:gd name="connsiteX1" fmla="*/ 2615610 w 17288540"/>
                <a:gd name="connsiteY1" fmla="*/ 0 h 4954772"/>
                <a:gd name="connsiteX2" fmla="*/ 4890977 w 17288540"/>
                <a:gd name="connsiteY2" fmla="*/ 0 h 4954772"/>
                <a:gd name="connsiteX3" fmla="*/ 7485321 w 17288540"/>
                <a:gd name="connsiteY3" fmla="*/ 0 h 4954772"/>
                <a:gd name="connsiteX4" fmla="*/ 17288540 w 17288540"/>
                <a:gd name="connsiteY4" fmla="*/ 1059 h 4954772"/>
                <a:gd name="connsiteX5" fmla="*/ 17288540 w 17288540"/>
                <a:gd name="connsiteY5" fmla="*/ 4954772 h 4954772"/>
                <a:gd name="connsiteX6" fmla="*/ 0 w 17288540"/>
                <a:gd name="connsiteY6" fmla="*/ 4954772 h 4954772"/>
                <a:gd name="connsiteX7" fmla="*/ 0 w 17288540"/>
                <a:gd name="connsiteY7" fmla="*/ 1059 h 4954772"/>
                <a:gd name="connsiteX0" fmla="*/ 0 w 17288540"/>
                <a:gd name="connsiteY0" fmla="*/ 1059 h 4954772"/>
                <a:gd name="connsiteX1" fmla="*/ 2615610 w 17288540"/>
                <a:gd name="connsiteY1" fmla="*/ 0 h 4954772"/>
                <a:gd name="connsiteX2" fmla="*/ 4890977 w 17288540"/>
                <a:gd name="connsiteY2" fmla="*/ 0 h 4954772"/>
                <a:gd name="connsiteX3" fmla="*/ 7485321 w 17288540"/>
                <a:gd name="connsiteY3" fmla="*/ 0 h 4954772"/>
                <a:gd name="connsiteX4" fmla="*/ 9824484 w 17288540"/>
                <a:gd name="connsiteY4" fmla="*/ 0 h 4954772"/>
                <a:gd name="connsiteX5" fmla="*/ 17288540 w 17288540"/>
                <a:gd name="connsiteY5" fmla="*/ 1059 h 4954772"/>
                <a:gd name="connsiteX6" fmla="*/ 17288540 w 17288540"/>
                <a:gd name="connsiteY6" fmla="*/ 4954772 h 4954772"/>
                <a:gd name="connsiteX7" fmla="*/ 0 w 17288540"/>
                <a:gd name="connsiteY7" fmla="*/ 4954772 h 4954772"/>
                <a:gd name="connsiteX8" fmla="*/ 0 w 17288540"/>
                <a:gd name="connsiteY8" fmla="*/ 1059 h 4954772"/>
                <a:gd name="connsiteX0" fmla="*/ 0 w 17288540"/>
                <a:gd name="connsiteY0" fmla="*/ 1059 h 4954772"/>
                <a:gd name="connsiteX1" fmla="*/ 2615610 w 17288540"/>
                <a:gd name="connsiteY1" fmla="*/ 0 h 4954772"/>
                <a:gd name="connsiteX2" fmla="*/ 4890977 w 17288540"/>
                <a:gd name="connsiteY2" fmla="*/ 0 h 4954772"/>
                <a:gd name="connsiteX3" fmla="*/ 7485321 w 17288540"/>
                <a:gd name="connsiteY3" fmla="*/ 0 h 4954772"/>
                <a:gd name="connsiteX4" fmla="*/ 9824484 w 17288540"/>
                <a:gd name="connsiteY4" fmla="*/ 0 h 4954772"/>
                <a:gd name="connsiteX5" fmla="*/ 12546419 w 17288540"/>
                <a:gd name="connsiteY5" fmla="*/ 21265 h 4954772"/>
                <a:gd name="connsiteX6" fmla="*/ 17288540 w 17288540"/>
                <a:gd name="connsiteY6" fmla="*/ 1059 h 4954772"/>
                <a:gd name="connsiteX7" fmla="*/ 17288540 w 17288540"/>
                <a:gd name="connsiteY7" fmla="*/ 4954772 h 4954772"/>
                <a:gd name="connsiteX8" fmla="*/ 0 w 17288540"/>
                <a:gd name="connsiteY8" fmla="*/ 4954772 h 4954772"/>
                <a:gd name="connsiteX9" fmla="*/ 0 w 17288540"/>
                <a:gd name="connsiteY9" fmla="*/ 1059 h 4954772"/>
                <a:gd name="connsiteX0" fmla="*/ 0 w 17288540"/>
                <a:gd name="connsiteY0" fmla="*/ 1059 h 4954772"/>
                <a:gd name="connsiteX1" fmla="*/ 2615610 w 17288540"/>
                <a:gd name="connsiteY1" fmla="*/ 0 h 4954772"/>
                <a:gd name="connsiteX2" fmla="*/ 4890977 w 17288540"/>
                <a:gd name="connsiteY2" fmla="*/ 0 h 4954772"/>
                <a:gd name="connsiteX3" fmla="*/ 7485321 w 17288540"/>
                <a:gd name="connsiteY3" fmla="*/ 0 h 4954772"/>
                <a:gd name="connsiteX4" fmla="*/ 9824484 w 17288540"/>
                <a:gd name="connsiteY4" fmla="*/ 0 h 4954772"/>
                <a:gd name="connsiteX5" fmla="*/ 12546419 w 17288540"/>
                <a:gd name="connsiteY5" fmla="*/ 21265 h 4954772"/>
                <a:gd name="connsiteX6" fmla="*/ 14672930 w 17288540"/>
                <a:gd name="connsiteY6" fmla="*/ 21265 h 4954772"/>
                <a:gd name="connsiteX7" fmla="*/ 17288540 w 17288540"/>
                <a:gd name="connsiteY7" fmla="*/ 1059 h 4954772"/>
                <a:gd name="connsiteX8" fmla="*/ 17288540 w 17288540"/>
                <a:gd name="connsiteY8" fmla="*/ 4954772 h 4954772"/>
                <a:gd name="connsiteX9" fmla="*/ 0 w 17288540"/>
                <a:gd name="connsiteY9" fmla="*/ 4954772 h 4954772"/>
                <a:gd name="connsiteX10" fmla="*/ 0 w 17288540"/>
                <a:gd name="connsiteY10" fmla="*/ 1059 h 4954772"/>
                <a:gd name="connsiteX0" fmla="*/ 0 w 17288540"/>
                <a:gd name="connsiteY0" fmla="*/ 1646979 h 4954772"/>
                <a:gd name="connsiteX1" fmla="*/ 2615610 w 17288540"/>
                <a:gd name="connsiteY1" fmla="*/ 0 h 4954772"/>
                <a:gd name="connsiteX2" fmla="*/ 4890977 w 17288540"/>
                <a:gd name="connsiteY2" fmla="*/ 0 h 4954772"/>
                <a:gd name="connsiteX3" fmla="*/ 7485321 w 17288540"/>
                <a:gd name="connsiteY3" fmla="*/ 0 h 4954772"/>
                <a:gd name="connsiteX4" fmla="*/ 9824484 w 17288540"/>
                <a:gd name="connsiteY4" fmla="*/ 0 h 4954772"/>
                <a:gd name="connsiteX5" fmla="*/ 12546419 w 17288540"/>
                <a:gd name="connsiteY5" fmla="*/ 21265 h 4954772"/>
                <a:gd name="connsiteX6" fmla="*/ 14672930 w 17288540"/>
                <a:gd name="connsiteY6" fmla="*/ 21265 h 4954772"/>
                <a:gd name="connsiteX7" fmla="*/ 17288540 w 17288540"/>
                <a:gd name="connsiteY7" fmla="*/ 1059 h 4954772"/>
                <a:gd name="connsiteX8" fmla="*/ 17288540 w 17288540"/>
                <a:gd name="connsiteY8" fmla="*/ 4954772 h 4954772"/>
                <a:gd name="connsiteX9" fmla="*/ 0 w 17288540"/>
                <a:gd name="connsiteY9" fmla="*/ 4954772 h 4954772"/>
                <a:gd name="connsiteX10" fmla="*/ 0 w 17288540"/>
                <a:gd name="connsiteY10" fmla="*/ 1646979 h 4954772"/>
                <a:gd name="connsiteX0" fmla="*/ 0 w 17288540"/>
                <a:gd name="connsiteY0" fmla="*/ 1646979 h 4954772"/>
                <a:gd name="connsiteX1" fmla="*/ 2501310 w 17288540"/>
                <a:gd name="connsiteY1" fmla="*/ 765810 h 4954772"/>
                <a:gd name="connsiteX2" fmla="*/ 4890977 w 17288540"/>
                <a:gd name="connsiteY2" fmla="*/ 0 h 4954772"/>
                <a:gd name="connsiteX3" fmla="*/ 7485321 w 17288540"/>
                <a:gd name="connsiteY3" fmla="*/ 0 h 4954772"/>
                <a:gd name="connsiteX4" fmla="*/ 9824484 w 17288540"/>
                <a:gd name="connsiteY4" fmla="*/ 0 h 4954772"/>
                <a:gd name="connsiteX5" fmla="*/ 12546419 w 17288540"/>
                <a:gd name="connsiteY5" fmla="*/ 21265 h 4954772"/>
                <a:gd name="connsiteX6" fmla="*/ 14672930 w 17288540"/>
                <a:gd name="connsiteY6" fmla="*/ 21265 h 4954772"/>
                <a:gd name="connsiteX7" fmla="*/ 17288540 w 17288540"/>
                <a:gd name="connsiteY7" fmla="*/ 1059 h 4954772"/>
                <a:gd name="connsiteX8" fmla="*/ 17288540 w 17288540"/>
                <a:gd name="connsiteY8" fmla="*/ 4954772 h 4954772"/>
                <a:gd name="connsiteX9" fmla="*/ 0 w 17288540"/>
                <a:gd name="connsiteY9" fmla="*/ 4954772 h 4954772"/>
                <a:gd name="connsiteX10" fmla="*/ 0 w 17288540"/>
                <a:gd name="connsiteY10" fmla="*/ 1646979 h 4954772"/>
                <a:gd name="connsiteX0" fmla="*/ 0 w 17288540"/>
                <a:gd name="connsiteY0" fmla="*/ 1646979 h 4954772"/>
                <a:gd name="connsiteX1" fmla="*/ 2501310 w 17288540"/>
                <a:gd name="connsiteY1" fmla="*/ 765810 h 4954772"/>
                <a:gd name="connsiteX2" fmla="*/ 4936697 w 17288540"/>
                <a:gd name="connsiteY2" fmla="*/ 1954530 h 4954772"/>
                <a:gd name="connsiteX3" fmla="*/ 7485321 w 17288540"/>
                <a:gd name="connsiteY3" fmla="*/ 0 h 4954772"/>
                <a:gd name="connsiteX4" fmla="*/ 9824484 w 17288540"/>
                <a:gd name="connsiteY4" fmla="*/ 0 h 4954772"/>
                <a:gd name="connsiteX5" fmla="*/ 12546419 w 17288540"/>
                <a:gd name="connsiteY5" fmla="*/ 21265 h 4954772"/>
                <a:gd name="connsiteX6" fmla="*/ 14672930 w 17288540"/>
                <a:gd name="connsiteY6" fmla="*/ 21265 h 4954772"/>
                <a:gd name="connsiteX7" fmla="*/ 17288540 w 17288540"/>
                <a:gd name="connsiteY7" fmla="*/ 1059 h 4954772"/>
                <a:gd name="connsiteX8" fmla="*/ 17288540 w 17288540"/>
                <a:gd name="connsiteY8" fmla="*/ 4954772 h 4954772"/>
                <a:gd name="connsiteX9" fmla="*/ 0 w 17288540"/>
                <a:gd name="connsiteY9" fmla="*/ 4954772 h 4954772"/>
                <a:gd name="connsiteX10" fmla="*/ 0 w 17288540"/>
                <a:gd name="connsiteY10" fmla="*/ 1646979 h 4954772"/>
                <a:gd name="connsiteX0" fmla="*/ 0 w 17288540"/>
                <a:gd name="connsiteY0" fmla="*/ 1646979 h 4954772"/>
                <a:gd name="connsiteX1" fmla="*/ 2501310 w 17288540"/>
                <a:gd name="connsiteY1" fmla="*/ 765810 h 4954772"/>
                <a:gd name="connsiteX2" fmla="*/ 4936697 w 17288540"/>
                <a:gd name="connsiteY2" fmla="*/ 1954530 h 4954772"/>
                <a:gd name="connsiteX3" fmla="*/ 7393881 w 17288540"/>
                <a:gd name="connsiteY3" fmla="*/ 1485900 h 4954772"/>
                <a:gd name="connsiteX4" fmla="*/ 9824484 w 17288540"/>
                <a:gd name="connsiteY4" fmla="*/ 0 h 4954772"/>
                <a:gd name="connsiteX5" fmla="*/ 12546419 w 17288540"/>
                <a:gd name="connsiteY5" fmla="*/ 21265 h 4954772"/>
                <a:gd name="connsiteX6" fmla="*/ 14672930 w 17288540"/>
                <a:gd name="connsiteY6" fmla="*/ 21265 h 4954772"/>
                <a:gd name="connsiteX7" fmla="*/ 17288540 w 17288540"/>
                <a:gd name="connsiteY7" fmla="*/ 1059 h 4954772"/>
                <a:gd name="connsiteX8" fmla="*/ 17288540 w 17288540"/>
                <a:gd name="connsiteY8" fmla="*/ 4954772 h 4954772"/>
                <a:gd name="connsiteX9" fmla="*/ 0 w 17288540"/>
                <a:gd name="connsiteY9" fmla="*/ 4954772 h 4954772"/>
                <a:gd name="connsiteX10" fmla="*/ 0 w 17288540"/>
                <a:gd name="connsiteY10" fmla="*/ 1646979 h 4954772"/>
                <a:gd name="connsiteX0" fmla="*/ 0 w 17288540"/>
                <a:gd name="connsiteY0" fmla="*/ 1645920 h 4953713"/>
                <a:gd name="connsiteX1" fmla="*/ 2501310 w 17288540"/>
                <a:gd name="connsiteY1" fmla="*/ 764751 h 4953713"/>
                <a:gd name="connsiteX2" fmla="*/ 4936697 w 17288540"/>
                <a:gd name="connsiteY2" fmla="*/ 1953471 h 4953713"/>
                <a:gd name="connsiteX3" fmla="*/ 7393881 w 17288540"/>
                <a:gd name="connsiteY3" fmla="*/ 1484841 h 4953713"/>
                <a:gd name="connsiteX4" fmla="*/ 9881634 w 17288540"/>
                <a:gd name="connsiteY4" fmla="*/ 67521 h 4953713"/>
                <a:gd name="connsiteX5" fmla="*/ 12546419 w 17288540"/>
                <a:gd name="connsiteY5" fmla="*/ 20206 h 4953713"/>
                <a:gd name="connsiteX6" fmla="*/ 14672930 w 17288540"/>
                <a:gd name="connsiteY6" fmla="*/ 20206 h 4953713"/>
                <a:gd name="connsiteX7" fmla="*/ 17288540 w 17288540"/>
                <a:gd name="connsiteY7" fmla="*/ 0 h 4953713"/>
                <a:gd name="connsiteX8" fmla="*/ 17288540 w 17288540"/>
                <a:gd name="connsiteY8" fmla="*/ 4953713 h 4953713"/>
                <a:gd name="connsiteX9" fmla="*/ 0 w 17288540"/>
                <a:gd name="connsiteY9" fmla="*/ 4953713 h 4953713"/>
                <a:gd name="connsiteX10" fmla="*/ 0 w 17288540"/>
                <a:gd name="connsiteY10" fmla="*/ 1645920 h 4953713"/>
                <a:gd name="connsiteX0" fmla="*/ 0 w 17288540"/>
                <a:gd name="connsiteY0" fmla="*/ 1645920 h 4953713"/>
                <a:gd name="connsiteX1" fmla="*/ 2501310 w 17288540"/>
                <a:gd name="connsiteY1" fmla="*/ 764751 h 4953713"/>
                <a:gd name="connsiteX2" fmla="*/ 4936697 w 17288540"/>
                <a:gd name="connsiteY2" fmla="*/ 1953471 h 4953713"/>
                <a:gd name="connsiteX3" fmla="*/ 7393881 w 17288540"/>
                <a:gd name="connsiteY3" fmla="*/ 1484841 h 4953713"/>
                <a:gd name="connsiteX4" fmla="*/ 9881634 w 17288540"/>
                <a:gd name="connsiteY4" fmla="*/ 67521 h 4953713"/>
                <a:gd name="connsiteX5" fmla="*/ 12352109 w 17288540"/>
                <a:gd name="connsiteY5" fmla="*/ 1311796 h 4953713"/>
                <a:gd name="connsiteX6" fmla="*/ 14672930 w 17288540"/>
                <a:gd name="connsiteY6" fmla="*/ 20206 h 4953713"/>
                <a:gd name="connsiteX7" fmla="*/ 17288540 w 17288540"/>
                <a:gd name="connsiteY7" fmla="*/ 0 h 4953713"/>
                <a:gd name="connsiteX8" fmla="*/ 17288540 w 17288540"/>
                <a:gd name="connsiteY8" fmla="*/ 4953713 h 4953713"/>
                <a:gd name="connsiteX9" fmla="*/ 0 w 17288540"/>
                <a:gd name="connsiteY9" fmla="*/ 4953713 h 4953713"/>
                <a:gd name="connsiteX10" fmla="*/ 0 w 17288540"/>
                <a:gd name="connsiteY10" fmla="*/ 1645920 h 4953713"/>
                <a:gd name="connsiteX0" fmla="*/ 0 w 17288540"/>
                <a:gd name="connsiteY0" fmla="*/ 1645920 h 4953713"/>
                <a:gd name="connsiteX1" fmla="*/ 2501310 w 17288540"/>
                <a:gd name="connsiteY1" fmla="*/ 764751 h 4953713"/>
                <a:gd name="connsiteX2" fmla="*/ 4936697 w 17288540"/>
                <a:gd name="connsiteY2" fmla="*/ 1953471 h 4953713"/>
                <a:gd name="connsiteX3" fmla="*/ 7393881 w 17288540"/>
                <a:gd name="connsiteY3" fmla="*/ 1484841 h 4953713"/>
                <a:gd name="connsiteX4" fmla="*/ 9881634 w 17288540"/>
                <a:gd name="connsiteY4" fmla="*/ 67521 h 4953713"/>
                <a:gd name="connsiteX5" fmla="*/ 12352109 w 17288540"/>
                <a:gd name="connsiteY5" fmla="*/ 1311796 h 4953713"/>
                <a:gd name="connsiteX6" fmla="*/ 14775800 w 17288540"/>
                <a:gd name="connsiteY6" fmla="*/ 854596 h 4953713"/>
                <a:gd name="connsiteX7" fmla="*/ 17288540 w 17288540"/>
                <a:gd name="connsiteY7" fmla="*/ 0 h 4953713"/>
                <a:gd name="connsiteX8" fmla="*/ 17288540 w 17288540"/>
                <a:gd name="connsiteY8" fmla="*/ 4953713 h 4953713"/>
                <a:gd name="connsiteX9" fmla="*/ 0 w 17288540"/>
                <a:gd name="connsiteY9" fmla="*/ 4953713 h 4953713"/>
                <a:gd name="connsiteX10" fmla="*/ 0 w 17288540"/>
                <a:gd name="connsiteY10" fmla="*/ 1645920 h 4953713"/>
                <a:gd name="connsiteX0" fmla="*/ 0 w 17288540"/>
                <a:gd name="connsiteY0" fmla="*/ 1578399 h 4886192"/>
                <a:gd name="connsiteX1" fmla="*/ 2501310 w 17288540"/>
                <a:gd name="connsiteY1" fmla="*/ 697230 h 4886192"/>
                <a:gd name="connsiteX2" fmla="*/ 4936697 w 17288540"/>
                <a:gd name="connsiteY2" fmla="*/ 1885950 h 4886192"/>
                <a:gd name="connsiteX3" fmla="*/ 7393881 w 17288540"/>
                <a:gd name="connsiteY3" fmla="*/ 1417320 h 4886192"/>
                <a:gd name="connsiteX4" fmla="*/ 9881634 w 17288540"/>
                <a:gd name="connsiteY4" fmla="*/ 0 h 4886192"/>
                <a:gd name="connsiteX5" fmla="*/ 12352109 w 17288540"/>
                <a:gd name="connsiteY5" fmla="*/ 1244275 h 4886192"/>
                <a:gd name="connsiteX6" fmla="*/ 14775800 w 17288540"/>
                <a:gd name="connsiteY6" fmla="*/ 787075 h 4886192"/>
                <a:gd name="connsiteX7" fmla="*/ 17288540 w 17288540"/>
                <a:gd name="connsiteY7" fmla="*/ 1955589 h 4886192"/>
                <a:gd name="connsiteX8" fmla="*/ 17288540 w 17288540"/>
                <a:gd name="connsiteY8" fmla="*/ 4886192 h 4886192"/>
                <a:gd name="connsiteX9" fmla="*/ 0 w 17288540"/>
                <a:gd name="connsiteY9" fmla="*/ 4886192 h 4886192"/>
                <a:gd name="connsiteX10" fmla="*/ 0 w 17288540"/>
                <a:gd name="connsiteY10" fmla="*/ 1578399 h 488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88540" h="4886192">
                  <a:moveTo>
                    <a:pt x="0" y="1578399"/>
                  </a:moveTo>
                  <a:lnTo>
                    <a:pt x="2501310" y="697230"/>
                  </a:lnTo>
                  <a:lnTo>
                    <a:pt x="4936697" y="1885950"/>
                  </a:lnTo>
                  <a:lnTo>
                    <a:pt x="7393881" y="1417320"/>
                  </a:lnTo>
                  <a:lnTo>
                    <a:pt x="9881634" y="0"/>
                  </a:lnTo>
                  <a:lnTo>
                    <a:pt x="12352109" y="1244275"/>
                  </a:lnTo>
                  <a:lnTo>
                    <a:pt x="14775800" y="787075"/>
                  </a:lnTo>
                  <a:lnTo>
                    <a:pt x="17288540" y="1955589"/>
                  </a:lnTo>
                  <a:lnTo>
                    <a:pt x="17288540" y="4886192"/>
                  </a:lnTo>
                  <a:lnTo>
                    <a:pt x="0" y="4886192"/>
                  </a:lnTo>
                  <a:lnTo>
                    <a:pt x="0" y="1578399"/>
                  </a:lnTo>
                  <a:close/>
                </a:path>
              </a:pathLst>
            </a:custGeom>
            <a:gradFill flip="none" rotWithShape="1">
              <a:gsLst>
                <a:gs pos="65000">
                  <a:schemeClr val="accent1"/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E01AAFFD-C0D0-9048-8B00-644B540BF2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761567"/>
                </p:ext>
              </p:extLst>
            </p:nvPr>
          </p:nvGraphicFramePr>
          <p:xfrm>
            <a:off x="2057979" y="3934576"/>
            <a:ext cx="20261694" cy="5846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C2D9AC5-6432-4B48-82B9-13C56ECCB592}"/>
              </a:ext>
            </a:extLst>
          </p:cNvPr>
          <p:cNvSpPr/>
          <p:nvPr/>
        </p:nvSpPr>
        <p:spPr>
          <a:xfrm>
            <a:off x="5115723" y="5223447"/>
            <a:ext cx="339153" cy="33915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34F145C-8FD9-F24D-8F0B-6779F3773850}"/>
              </a:ext>
            </a:extLst>
          </p:cNvPr>
          <p:cNvSpPr/>
          <p:nvPr/>
        </p:nvSpPr>
        <p:spPr>
          <a:xfrm>
            <a:off x="7909723" y="6366447"/>
            <a:ext cx="339153" cy="33915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4CCE826-A595-8645-B43D-3CAFA1775660}"/>
              </a:ext>
            </a:extLst>
          </p:cNvPr>
          <p:cNvSpPr/>
          <p:nvPr/>
        </p:nvSpPr>
        <p:spPr>
          <a:xfrm>
            <a:off x="10779923" y="5909247"/>
            <a:ext cx="339153" cy="33915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AD5F0FC-BC5D-E343-8908-BF4CA78999B6}"/>
              </a:ext>
            </a:extLst>
          </p:cNvPr>
          <p:cNvSpPr/>
          <p:nvPr/>
        </p:nvSpPr>
        <p:spPr>
          <a:xfrm>
            <a:off x="13599323" y="4512247"/>
            <a:ext cx="339153" cy="33915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57F794A-5855-8D4D-8AF9-A039EB4878E4}"/>
              </a:ext>
            </a:extLst>
          </p:cNvPr>
          <p:cNvSpPr/>
          <p:nvPr/>
        </p:nvSpPr>
        <p:spPr>
          <a:xfrm>
            <a:off x="16418723" y="5756847"/>
            <a:ext cx="339153" cy="33915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A1D7B12-4610-FB40-9C0B-28DE96E3AC7D}"/>
              </a:ext>
            </a:extLst>
          </p:cNvPr>
          <p:cNvSpPr/>
          <p:nvPr/>
        </p:nvSpPr>
        <p:spPr>
          <a:xfrm>
            <a:off x="19288923" y="5299647"/>
            <a:ext cx="339153" cy="33915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AC257CF5-7D0C-D240-BECC-CA163D40D7A9}"/>
              </a:ext>
            </a:extLst>
          </p:cNvPr>
          <p:cNvSpPr/>
          <p:nvPr/>
        </p:nvSpPr>
        <p:spPr>
          <a:xfrm flipV="1">
            <a:off x="5267436" y="5756845"/>
            <a:ext cx="0" cy="3812457"/>
          </a:xfrm>
          <a:prstGeom prst="line">
            <a:avLst/>
          </a:prstGeom>
          <a:ln w="50800">
            <a:solidFill>
              <a:schemeClr val="bg1"/>
            </a:solidFill>
            <a:prstDash val="sys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1" name="Line">
            <a:extLst>
              <a:ext uri="{FF2B5EF4-FFF2-40B4-BE49-F238E27FC236}">
                <a16:creationId xmlns:a16="http://schemas.microsoft.com/office/drawing/2014/main" id="{2538891B-FF4D-584E-9C1D-8ED07DFEE347}"/>
              </a:ext>
            </a:extLst>
          </p:cNvPr>
          <p:cNvSpPr/>
          <p:nvPr/>
        </p:nvSpPr>
        <p:spPr>
          <a:xfrm flipV="1">
            <a:off x="8067786" y="6876463"/>
            <a:ext cx="0" cy="2692837"/>
          </a:xfrm>
          <a:prstGeom prst="line">
            <a:avLst/>
          </a:prstGeom>
          <a:ln w="50800">
            <a:solidFill>
              <a:schemeClr val="bg1"/>
            </a:solidFill>
            <a:prstDash val="sys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751A4C52-B679-8A45-B622-BCDB6CD5025C}"/>
              </a:ext>
            </a:extLst>
          </p:cNvPr>
          <p:cNvSpPr/>
          <p:nvPr/>
        </p:nvSpPr>
        <p:spPr>
          <a:xfrm flipV="1">
            <a:off x="10925286" y="6419264"/>
            <a:ext cx="0" cy="3150036"/>
          </a:xfrm>
          <a:prstGeom prst="line">
            <a:avLst/>
          </a:prstGeom>
          <a:ln w="50800">
            <a:solidFill>
              <a:schemeClr val="bg1"/>
            </a:solidFill>
            <a:prstDash val="sys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ABDC6390-4292-A144-A477-AED1525FAA4D}"/>
              </a:ext>
            </a:extLst>
          </p:cNvPr>
          <p:cNvSpPr/>
          <p:nvPr/>
        </p:nvSpPr>
        <p:spPr>
          <a:xfrm flipV="1">
            <a:off x="13763736" y="5064369"/>
            <a:ext cx="0" cy="4504932"/>
          </a:xfrm>
          <a:prstGeom prst="line">
            <a:avLst/>
          </a:prstGeom>
          <a:ln w="254000">
            <a:solidFill>
              <a:schemeClr val="bg1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4" name="Line">
            <a:extLst>
              <a:ext uri="{FF2B5EF4-FFF2-40B4-BE49-F238E27FC236}">
                <a16:creationId xmlns:a16="http://schemas.microsoft.com/office/drawing/2014/main" id="{DDF330AE-3249-634A-8BA7-55F9C06A394A}"/>
              </a:ext>
            </a:extLst>
          </p:cNvPr>
          <p:cNvSpPr/>
          <p:nvPr/>
        </p:nvSpPr>
        <p:spPr>
          <a:xfrm flipV="1">
            <a:off x="16577274" y="6366447"/>
            <a:ext cx="0" cy="3202854"/>
          </a:xfrm>
          <a:prstGeom prst="line">
            <a:avLst/>
          </a:prstGeom>
          <a:ln w="50800">
            <a:solidFill>
              <a:schemeClr val="bg1"/>
            </a:solidFill>
            <a:prstDash val="sys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5" name="Line">
            <a:extLst>
              <a:ext uri="{FF2B5EF4-FFF2-40B4-BE49-F238E27FC236}">
                <a16:creationId xmlns:a16="http://schemas.microsoft.com/office/drawing/2014/main" id="{88EFEC5D-1B96-644C-98B9-5683A21B5802}"/>
              </a:ext>
            </a:extLst>
          </p:cNvPr>
          <p:cNvSpPr/>
          <p:nvPr/>
        </p:nvSpPr>
        <p:spPr>
          <a:xfrm flipV="1">
            <a:off x="19443566" y="5809664"/>
            <a:ext cx="0" cy="3759637"/>
          </a:xfrm>
          <a:prstGeom prst="line">
            <a:avLst/>
          </a:prstGeom>
          <a:ln w="50800">
            <a:solidFill>
              <a:schemeClr val="bg1"/>
            </a:solidFill>
            <a:prstDash val="sys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7" name="TextBox 60">
            <a:extLst>
              <a:ext uri="{FF2B5EF4-FFF2-40B4-BE49-F238E27FC236}">
                <a16:creationId xmlns:a16="http://schemas.microsoft.com/office/drawing/2014/main" id="{6B1C8CC5-2638-2648-A090-A3EDA60B6C4C}"/>
              </a:ext>
            </a:extLst>
          </p:cNvPr>
          <p:cNvSpPr txBox="1"/>
          <p:nvPr/>
        </p:nvSpPr>
        <p:spPr>
          <a:xfrm flipH="1">
            <a:off x="12948689" y="3628183"/>
            <a:ext cx="163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+2,725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F2FCE8-BA9B-1043-BCA3-CF1FA4C593AE}"/>
              </a:ext>
            </a:extLst>
          </p:cNvPr>
          <p:cNvGrpSpPr/>
          <p:nvPr/>
        </p:nvGrpSpPr>
        <p:grpSpPr>
          <a:xfrm>
            <a:off x="2254132" y="10633634"/>
            <a:ext cx="8754108" cy="1803637"/>
            <a:chOff x="1639572" y="10204044"/>
            <a:chExt cx="8754108" cy="180363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214A7C0-067C-E14F-9CB4-3ED9433973B1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00447C2-9E85-6A4D-8C44-C5E8A10A2018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7D2DBA-C01E-604F-B1F8-577B8160114B}"/>
              </a:ext>
            </a:extLst>
          </p:cNvPr>
          <p:cNvGrpSpPr/>
          <p:nvPr/>
        </p:nvGrpSpPr>
        <p:grpSpPr>
          <a:xfrm>
            <a:off x="12788954" y="10633634"/>
            <a:ext cx="9491976" cy="1803637"/>
            <a:chOff x="12188826" y="10633634"/>
            <a:chExt cx="9491976" cy="180363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77E057-E073-1742-8574-A77B859FB48D}"/>
                </a:ext>
              </a:extLst>
            </p:cNvPr>
            <p:cNvSpPr/>
            <p:nvPr/>
          </p:nvSpPr>
          <p:spPr>
            <a:xfrm>
              <a:off x="12188826" y="10633634"/>
              <a:ext cx="9491976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0098EF-DAE8-7047-8AF0-7243BC5B7E89}"/>
                </a:ext>
              </a:extLst>
            </p:cNvPr>
            <p:cNvGrpSpPr/>
            <p:nvPr/>
          </p:nvGrpSpPr>
          <p:grpSpPr>
            <a:xfrm>
              <a:off x="12904344" y="11050430"/>
              <a:ext cx="8126253" cy="1015663"/>
              <a:chOff x="12643690" y="11050430"/>
              <a:chExt cx="8126253" cy="1015663"/>
            </a:xfrm>
          </p:grpSpPr>
          <p:sp>
            <p:nvSpPr>
              <p:cNvPr id="123" name="TextBox 60">
                <a:extLst>
                  <a:ext uri="{FF2B5EF4-FFF2-40B4-BE49-F238E27FC236}">
                    <a16:creationId xmlns:a16="http://schemas.microsoft.com/office/drawing/2014/main" id="{A8E2FB8A-96B2-3944-A151-35E8611C26A4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+2,725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9D1A611-207A-6748-B211-FBF8500850EB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16320A8E-BB9B-104D-AE53-9567929C6AFA}"/>
              </a:ext>
            </a:extLst>
          </p:cNvPr>
          <p:cNvSpPr txBox="1"/>
          <p:nvPr/>
        </p:nvSpPr>
        <p:spPr>
          <a:xfrm>
            <a:off x="4048405" y="9781051"/>
            <a:ext cx="243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01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974B0A-50D1-3D48-A7A0-AD918DAF4CD0}"/>
              </a:ext>
            </a:extLst>
          </p:cNvPr>
          <p:cNvSpPr txBox="1"/>
          <p:nvPr/>
        </p:nvSpPr>
        <p:spPr>
          <a:xfrm>
            <a:off x="6863042" y="9781051"/>
            <a:ext cx="243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02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21F580-A028-FC46-BE09-46F14F1C7B68}"/>
              </a:ext>
            </a:extLst>
          </p:cNvPr>
          <p:cNvSpPr txBox="1"/>
          <p:nvPr/>
        </p:nvSpPr>
        <p:spPr>
          <a:xfrm>
            <a:off x="9720540" y="9781051"/>
            <a:ext cx="243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03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7EAA0B7-62C0-D346-A027-8A22DA19D8D8}"/>
              </a:ext>
            </a:extLst>
          </p:cNvPr>
          <p:cNvSpPr txBox="1"/>
          <p:nvPr/>
        </p:nvSpPr>
        <p:spPr>
          <a:xfrm>
            <a:off x="12520890" y="9781051"/>
            <a:ext cx="243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04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4A28EB5-04F8-4848-BC51-6685A7B73C8A}"/>
              </a:ext>
            </a:extLst>
          </p:cNvPr>
          <p:cNvSpPr txBox="1"/>
          <p:nvPr/>
        </p:nvSpPr>
        <p:spPr>
          <a:xfrm>
            <a:off x="15364101" y="9781051"/>
            <a:ext cx="243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05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507AF89-D89C-DF4F-B05F-EA6CD4F80A04}"/>
              </a:ext>
            </a:extLst>
          </p:cNvPr>
          <p:cNvSpPr txBox="1"/>
          <p:nvPr/>
        </p:nvSpPr>
        <p:spPr>
          <a:xfrm>
            <a:off x="18221601" y="9781051"/>
            <a:ext cx="243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06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65D6CC-B678-274C-89A6-FFFE58B73856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21C6D1BD-C674-B545-B14D-7AA772BDC27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892D9591-7455-5949-911F-F6821881003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1BB4B821-F065-2B49-B75D-C671EB7AFDD1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7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82E4A4-A3FC-1042-8D7D-6FB544523C08}"/>
              </a:ext>
            </a:extLst>
          </p:cNvPr>
          <p:cNvGrpSpPr/>
          <p:nvPr/>
        </p:nvGrpSpPr>
        <p:grpSpPr>
          <a:xfrm>
            <a:off x="1550470" y="3934576"/>
            <a:ext cx="21276712" cy="8332099"/>
            <a:chOff x="1554646" y="4215869"/>
            <a:chExt cx="21276712" cy="83320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DE7358C-A939-6C4A-ADD1-78429C4CEEFF}"/>
                </a:ext>
              </a:extLst>
            </p:cNvPr>
            <p:cNvSpPr/>
            <p:nvPr/>
          </p:nvSpPr>
          <p:spPr>
            <a:xfrm>
              <a:off x="2305063" y="4726040"/>
              <a:ext cx="2847328" cy="2847326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E09B2E65-E709-6B49-AFA1-B2297037EC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65973247"/>
                </p:ext>
              </p:extLst>
            </p:nvPr>
          </p:nvGraphicFramePr>
          <p:xfrm>
            <a:off x="1615664" y="4215869"/>
            <a:ext cx="4227296" cy="38676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4905E43-B6A7-E74C-9DEE-86910BC2DB46}"/>
                </a:ext>
              </a:extLst>
            </p:cNvPr>
            <p:cNvSpPr/>
            <p:nvPr/>
          </p:nvSpPr>
          <p:spPr>
            <a:xfrm>
              <a:off x="7948492" y="4726040"/>
              <a:ext cx="2847328" cy="2847326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871DBF4-DF1D-9E45-858E-85A6993F62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66590080"/>
                </p:ext>
              </p:extLst>
            </p:nvPr>
          </p:nvGraphicFramePr>
          <p:xfrm>
            <a:off x="7258513" y="4215869"/>
            <a:ext cx="4227296" cy="38676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02F858-2F3E-9945-A682-904BADE75A17}"/>
                </a:ext>
              </a:extLst>
            </p:cNvPr>
            <p:cNvSpPr/>
            <p:nvPr/>
          </p:nvSpPr>
          <p:spPr>
            <a:xfrm>
              <a:off x="13591341" y="4726040"/>
              <a:ext cx="2847328" cy="2847326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20C13513-2CB1-C14F-8C0D-C576886D62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2077466"/>
                </p:ext>
              </p:extLst>
            </p:nvPr>
          </p:nvGraphicFramePr>
          <p:xfrm>
            <a:off x="12901362" y="4215869"/>
            <a:ext cx="4227296" cy="38676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8B4489-7D7C-E24F-92B9-B29434DA47F9}"/>
                </a:ext>
              </a:extLst>
            </p:cNvPr>
            <p:cNvSpPr/>
            <p:nvPr/>
          </p:nvSpPr>
          <p:spPr>
            <a:xfrm>
              <a:off x="19233613" y="4726040"/>
              <a:ext cx="2847328" cy="2847326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E52579A5-DED2-B349-AD35-AAC91B721C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8384424"/>
                </p:ext>
              </p:extLst>
            </p:nvPr>
          </p:nvGraphicFramePr>
          <p:xfrm>
            <a:off x="18544214" y="4215869"/>
            <a:ext cx="4227296" cy="38676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3E83FC-6218-EA46-A0B8-E825BEFBDD4F}"/>
                </a:ext>
              </a:extLst>
            </p:cNvPr>
            <p:cNvGrpSpPr/>
            <p:nvPr/>
          </p:nvGrpSpPr>
          <p:grpSpPr>
            <a:xfrm>
              <a:off x="1716570" y="8425779"/>
              <a:ext cx="4186238" cy="898525"/>
              <a:chOff x="2068178" y="8593710"/>
              <a:chExt cx="4186238" cy="898525"/>
            </a:xfrm>
          </p:grpSpPr>
          <p:sp>
            <p:nvSpPr>
              <p:cNvPr id="70" name="Rectangle 3">
                <a:extLst>
                  <a:ext uri="{FF2B5EF4-FFF2-40B4-BE49-F238E27FC236}">
                    <a16:creationId xmlns:a16="http://schemas.microsoft.com/office/drawing/2014/main" id="{3945FFA0-489B-2847-800B-4BF0F9984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178" y="8593710"/>
                <a:ext cx="4186238" cy="898525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71" name="Text Box 4">
                <a:extLst>
                  <a:ext uri="{FF2B5EF4-FFF2-40B4-BE49-F238E27FC236}">
                    <a16:creationId xmlns:a16="http://schemas.microsoft.com/office/drawing/2014/main" id="{4AE7E94D-13E5-B54E-8CFA-A96A525526A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8310" y="8712299"/>
                <a:ext cx="3645974" cy="656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Payments</a:t>
                </a:r>
                <a:endParaRPr lang="x-none" altLang="x-none" sz="3600" b="1">
                  <a:solidFill>
                    <a:schemeClr val="tx2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</p:grpSp>
        <p:sp>
          <p:nvSpPr>
            <p:cNvPr id="72" name="Rectangle 13">
              <a:extLst>
                <a:ext uri="{FF2B5EF4-FFF2-40B4-BE49-F238E27FC236}">
                  <a16:creationId xmlns:a16="http://schemas.microsoft.com/office/drawing/2014/main" id="{4C361EC6-01A4-5C4F-BC44-E9A56ED5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661" y="9526020"/>
              <a:ext cx="281213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4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25%</a:t>
              </a:r>
              <a:endPara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274C3BD-8C98-974B-A547-9B2548B3DC1B}"/>
                </a:ext>
              </a:extLst>
            </p:cNvPr>
            <p:cNvSpPr txBox="1"/>
            <p:nvPr/>
          </p:nvSpPr>
          <p:spPr>
            <a:xfrm>
              <a:off x="1554646" y="10732086"/>
              <a:ext cx="434816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9661A3-9369-9E46-8EE8-D52BF90EF4FC}"/>
                </a:ext>
              </a:extLst>
            </p:cNvPr>
            <p:cNvGrpSpPr/>
            <p:nvPr/>
          </p:nvGrpSpPr>
          <p:grpSpPr>
            <a:xfrm>
              <a:off x="7359999" y="8425779"/>
              <a:ext cx="4186238" cy="898525"/>
              <a:chOff x="2068178" y="8593710"/>
              <a:chExt cx="4186238" cy="898525"/>
            </a:xfrm>
          </p:grpSpPr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28FD9A93-EAFB-5C40-AFC9-3F2198AC5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178" y="8593710"/>
                <a:ext cx="4186238" cy="898525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1" name="Text Box 4">
                <a:extLst>
                  <a:ext uri="{FF2B5EF4-FFF2-40B4-BE49-F238E27FC236}">
                    <a16:creationId xmlns:a16="http://schemas.microsoft.com/office/drawing/2014/main" id="{9F348876-011C-A94A-9CCA-2F18D25E0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8310" y="8712299"/>
                <a:ext cx="3645974" cy="656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Transaction</a:t>
                </a:r>
                <a:endParaRPr lang="x-none" altLang="x-none" sz="3600" b="1">
                  <a:solidFill>
                    <a:schemeClr val="tx2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</p:grpSp>
        <p:sp>
          <p:nvSpPr>
            <p:cNvPr id="78" name="Rectangle 13">
              <a:extLst>
                <a:ext uri="{FF2B5EF4-FFF2-40B4-BE49-F238E27FC236}">
                  <a16:creationId xmlns:a16="http://schemas.microsoft.com/office/drawing/2014/main" id="{F2354FF3-8B47-864E-8E68-7B3FEE321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90" y="9526020"/>
              <a:ext cx="281213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4</a:t>
              </a:r>
              <a:r>
                <a:rPr lang="en-US" altLang="x-none" sz="64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5%</a:t>
              </a:r>
              <a:endPara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FB129A-7B23-ED45-95B8-E943C428B8F2}"/>
                </a:ext>
              </a:extLst>
            </p:cNvPr>
            <p:cNvSpPr txBox="1"/>
            <p:nvPr/>
          </p:nvSpPr>
          <p:spPr>
            <a:xfrm>
              <a:off x="7198075" y="10732086"/>
              <a:ext cx="434816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B09DFDE-411A-FB4C-9906-9C28124DD2B9}"/>
                </a:ext>
              </a:extLst>
            </p:cNvPr>
            <p:cNvGrpSpPr/>
            <p:nvPr/>
          </p:nvGrpSpPr>
          <p:grpSpPr>
            <a:xfrm>
              <a:off x="13002848" y="8425779"/>
              <a:ext cx="4186238" cy="898525"/>
              <a:chOff x="2068178" y="8593710"/>
              <a:chExt cx="4186238" cy="898525"/>
            </a:xfrm>
          </p:grpSpPr>
          <p:sp>
            <p:nvSpPr>
              <p:cNvPr id="86" name="Rectangle 3">
                <a:extLst>
                  <a:ext uri="{FF2B5EF4-FFF2-40B4-BE49-F238E27FC236}">
                    <a16:creationId xmlns:a16="http://schemas.microsoft.com/office/drawing/2014/main" id="{D5469862-ECE5-A342-B5E0-66E1D09A1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178" y="8593710"/>
                <a:ext cx="4186238" cy="898525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7" name="Text Box 4">
                <a:extLst>
                  <a:ext uri="{FF2B5EF4-FFF2-40B4-BE49-F238E27FC236}">
                    <a16:creationId xmlns:a16="http://schemas.microsoft.com/office/drawing/2014/main" id="{51FC8E50-93D8-B84E-A453-CF97191E4E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8310" y="8712299"/>
                <a:ext cx="3645974" cy="656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</a:t>
                </a:r>
                <a:endParaRPr lang="x-none" altLang="x-none" sz="3600" b="1">
                  <a:solidFill>
                    <a:schemeClr val="tx2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</p:grpSp>
        <p:sp>
          <p:nvSpPr>
            <p:cNvPr id="84" name="Rectangle 13">
              <a:extLst>
                <a:ext uri="{FF2B5EF4-FFF2-40B4-BE49-F238E27FC236}">
                  <a16:creationId xmlns:a16="http://schemas.microsoft.com/office/drawing/2014/main" id="{23F8E2AA-91C1-D946-AD8B-0B1BC05A2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8939" y="9526020"/>
              <a:ext cx="281213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</a:t>
              </a:r>
              <a:r>
                <a:rPr lang="en-US" altLang="x-none" sz="64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5%</a:t>
              </a:r>
              <a:endPara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13E730E-FB72-574E-9D2D-49BCB0AD7535}"/>
                </a:ext>
              </a:extLst>
            </p:cNvPr>
            <p:cNvSpPr txBox="1"/>
            <p:nvPr/>
          </p:nvSpPr>
          <p:spPr>
            <a:xfrm>
              <a:off x="12840924" y="10732086"/>
              <a:ext cx="434816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984576E-DB5D-904C-A6C5-2E9C2E0AEBF0}"/>
                </a:ext>
              </a:extLst>
            </p:cNvPr>
            <p:cNvGrpSpPr/>
            <p:nvPr/>
          </p:nvGrpSpPr>
          <p:grpSpPr>
            <a:xfrm>
              <a:off x="18645120" y="8425779"/>
              <a:ext cx="4186238" cy="898525"/>
              <a:chOff x="2068178" y="8593710"/>
              <a:chExt cx="4186238" cy="898525"/>
            </a:xfrm>
          </p:grpSpPr>
          <p:sp>
            <p:nvSpPr>
              <p:cNvPr id="92" name="Rectangle 3">
                <a:extLst>
                  <a:ext uri="{FF2B5EF4-FFF2-40B4-BE49-F238E27FC236}">
                    <a16:creationId xmlns:a16="http://schemas.microsoft.com/office/drawing/2014/main" id="{F3F77E66-A3FB-044D-9EAE-78758E6EA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178" y="8593710"/>
                <a:ext cx="4186238" cy="898525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93" name="Text Box 4">
                <a:extLst>
                  <a:ext uri="{FF2B5EF4-FFF2-40B4-BE49-F238E27FC236}">
                    <a16:creationId xmlns:a16="http://schemas.microsoft.com/office/drawing/2014/main" id="{551E3463-EBF8-2145-8D11-A8F747D78E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8310" y="8712299"/>
                <a:ext cx="3645974" cy="656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Customer</a:t>
                </a:r>
                <a:endParaRPr lang="x-none" altLang="x-none" sz="3600" b="1">
                  <a:solidFill>
                    <a:schemeClr val="tx2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</p:grp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D02A8D03-D72F-D14B-8289-280056A2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1211" y="9526020"/>
              <a:ext cx="281213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30</a:t>
              </a:r>
              <a:r>
                <a:rPr lang="en-US" altLang="x-none" sz="64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C5F1C4-7422-8340-8746-66E01689547C}"/>
                </a:ext>
              </a:extLst>
            </p:cNvPr>
            <p:cNvSpPr txBox="1"/>
            <p:nvPr/>
          </p:nvSpPr>
          <p:spPr>
            <a:xfrm>
              <a:off x="18483196" y="10732086"/>
              <a:ext cx="434816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B94B28-D103-5B40-9E0D-0EADBE24460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60079E65-FC00-2648-A367-84840DAF34C7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E72CBA97-DF23-F54A-94CF-719B514302FF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CBF155B3-A5DD-0347-85B5-6EC58341EAF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1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88F0349-8C88-B44A-949A-B763758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403680"/>
              </p:ext>
            </p:extLst>
          </p:nvPr>
        </p:nvGraphicFramePr>
        <p:xfrm>
          <a:off x="411127" y="3620822"/>
          <a:ext cx="10350785" cy="8998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8B18581-E388-C245-95EA-89C185CDA21E}"/>
              </a:ext>
            </a:extLst>
          </p:cNvPr>
          <p:cNvSpPr txBox="1"/>
          <p:nvPr/>
        </p:nvSpPr>
        <p:spPr>
          <a:xfrm>
            <a:off x="2011360" y="6181829"/>
            <a:ext cx="286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Customer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735163-EFDF-3E4D-AD34-D2A95821BBF2}"/>
              </a:ext>
            </a:extLst>
          </p:cNvPr>
          <p:cNvSpPr txBox="1"/>
          <p:nvPr/>
        </p:nvSpPr>
        <p:spPr>
          <a:xfrm>
            <a:off x="2011360" y="5593237"/>
            <a:ext cx="286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Product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55758-219C-9942-9323-ED594FF76561}"/>
              </a:ext>
            </a:extLst>
          </p:cNvPr>
          <p:cNvSpPr txBox="1"/>
          <p:nvPr/>
        </p:nvSpPr>
        <p:spPr>
          <a:xfrm>
            <a:off x="2011360" y="5004645"/>
            <a:ext cx="286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Transactions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A90B44-2C9C-A346-8F92-C9A677B97D3F}"/>
              </a:ext>
            </a:extLst>
          </p:cNvPr>
          <p:cNvSpPr txBox="1"/>
          <p:nvPr/>
        </p:nvSpPr>
        <p:spPr>
          <a:xfrm>
            <a:off x="2011360" y="4416052"/>
            <a:ext cx="286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Payments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C631C5-BC75-5543-90F6-2C99EC6FC97A}"/>
              </a:ext>
            </a:extLst>
          </p:cNvPr>
          <p:cNvSpPr/>
          <p:nvPr/>
        </p:nvSpPr>
        <p:spPr>
          <a:xfrm>
            <a:off x="9971877" y="5237150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35FDC0-E380-2D41-95D6-6E0DE73BDD9F}"/>
              </a:ext>
            </a:extLst>
          </p:cNvPr>
          <p:cNvSpPr/>
          <p:nvPr/>
        </p:nvSpPr>
        <p:spPr>
          <a:xfrm>
            <a:off x="9971877" y="8754529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D2B11E-5762-0A4D-9D04-3F8DBF9ED121}"/>
              </a:ext>
            </a:extLst>
          </p:cNvPr>
          <p:cNvSpPr txBox="1"/>
          <p:nvPr/>
        </p:nvSpPr>
        <p:spPr>
          <a:xfrm>
            <a:off x="11868146" y="5776436"/>
            <a:ext cx="4367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FCDE12-3FB7-074A-BDFC-0D2B9BC44932}"/>
              </a:ext>
            </a:extLst>
          </p:cNvPr>
          <p:cNvSpPr txBox="1"/>
          <p:nvPr/>
        </p:nvSpPr>
        <p:spPr>
          <a:xfrm>
            <a:off x="11868146" y="5130105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244685-2AE9-9145-8686-A57BDB8E2444}"/>
              </a:ext>
            </a:extLst>
          </p:cNvPr>
          <p:cNvSpPr txBox="1"/>
          <p:nvPr/>
        </p:nvSpPr>
        <p:spPr>
          <a:xfrm>
            <a:off x="11868146" y="9293815"/>
            <a:ext cx="4367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32DEB-A7F3-034F-9365-4F08DCD03594}"/>
              </a:ext>
            </a:extLst>
          </p:cNvPr>
          <p:cNvSpPr txBox="1"/>
          <p:nvPr/>
        </p:nvSpPr>
        <p:spPr>
          <a:xfrm>
            <a:off x="11868146" y="8647484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grpSp>
        <p:nvGrpSpPr>
          <p:cNvPr id="56" name="Gráfico 282">
            <a:extLst>
              <a:ext uri="{FF2B5EF4-FFF2-40B4-BE49-F238E27FC236}">
                <a16:creationId xmlns:a16="http://schemas.microsoft.com/office/drawing/2014/main" id="{8DA307D3-9A9E-BD42-B9A8-FCE6724BD677}"/>
              </a:ext>
            </a:extLst>
          </p:cNvPr>
          <p:cNvGrpSpPr/>
          <p:nvPr/>
        </p:nvGrpSpPr>
        <p:grpSpPr>
          <a:xfrm>
            <a:off x="10451803" y="9233323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57" name="Forma libre 285">
              <a:extLst>
                <a:ext uri="{FF2B5EF4-FFF2-40B4-BE49-F238E27FC236}">
                  <a16:creationId xmlns:a16="http://schemas.microsoft.com/office/drawing/2014/main" id="{6F97250C-C1D7-554F-8804-4BBB4FE904C6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286">
              <a:extLst>
                <a:ext uri="{FF2B5EF4-FFF2-40B4-BE49-F238E27FC236}">
                  <a16:creationId xmlns:a16="http://schemas.microsoft.com/office/drawing/2014/main" id="{7E661530-E99B-E64F-9C8E-EC8C8C9AA7F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áfico 229">
            <a:extLst>
              <a:ext uri="{FF2B5EF4-FFF2-40B4-BE49-F238E27FC236}">
                <a16:creationId xmlns:a16="http://schemas.microsoft.com/office/drawing/2014/main" id="{E153E9A4-65F7-0E4F-9869-E42B42D01B82}"/>
              </a:ext>
            </a:extLst>
          </p:cNvPr>
          <p:cNvGrpSpPr/>
          <p:nvPr/>
        </p:nvGrpSpPr>
        <p:grpSpPr>
          <a:xfrm>
            <a:off x="10406651" y="5663761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60" name="Forma libre 427">
              <a:extLst>
                <a:ext uri="{FF2B5EF4-FFF2-40B4-BE49-F238E27FC236}">
                  <a16:creationId xmlns:a16="http://schemas.microsoft.com/office/drawing/2014/main" id="{42BF8A5C-CE58-C248-BA1C-20349BFEFE4B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428">
              <a:extLst>
                <a:ext uri="{FF2B5EF4-FFF2-40B4-BE49-F238E27FC236}">
                  <a16:creationId xmlns:a16="http://schemas.microsoft.com/office/drawing/2014/main" id="{A2B30077-91EC-384D-9801-B00E5D962AF5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676C77-CF69-D941-9CA9-6F73E65E5299}"/>
              </a:ext>
            </a:extLst>
          </p:cNvPr>
          <p:cNvGrpSpPr/>
          <p:nvPr/>
        </p:nvGrpSpPr>
        <p:grpSpPr>
          <a:xfrm>
            <a:off x="16745188" y="5130105"/>
            <a:ext cx="6263391" cy="2462213"/>
            <a:chOff x="10297319" y="11993426"/>
            <a:chExt cx="6263391" cy="246221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919E5E-7085-C44D-81A1-C8064661A12B}"/>
                </a:ext>
              </a:extLst>
            </p:cNvPr>
            <p:cNvSpPr/>
            <p:nvPr/>
          </p:nvSpPr>
          <p:spPr>
            <a:xfrm>
              <a:off x="10297319" y="12100471"/>
              <a:ext cx="1386348" cy="13863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3DE6B6-9299-634A-B083-F6A89239786D}"/>
                </a:ext>
              </a:extLst>
            </p:cNvPr>
            <p:cNvSpPr txBox="1"/>
            <p:nvPr/>
          </p:nvSpPr>
          <p:spPr>
            <a:xfrm>
              <a:off x="12193588" y="12639757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C49B35-DD29-CB4A-979D-19D3B0D51A15}"/>
                </a:ext>
              </a:extLst>
            </p:cNvPr>
            <p:cNvSpPr txBox="1"/>
            <p:nvPr/>
          </p:nvSpPr>
          <p:spPr>
            <a:xfrm>
              <a:off x="12193588" y="1199342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sp>
          <p:nvSpPr>
            <p:cNvPr id="62" name="Gráfico 236">
              <a:extLst>
                <a:ext uri="{FF2B5EF4-FFF2-40B4-BE49-F238E27FC236}">
                  <a16:creationId xmlns:a16="http://schemas.microsoft.com/office/drawing/2014/main" id="{A5244B83-0411-7C46-95BE-444C70B28D4A}"/>
                </a:ext>
              </a:extLst>
            </p:cNvPr>
            <p:cNvSpPr/>
            <p:nvPr/>
          </p:nvSpPr>
          <p:spPr>
            <a:xfrm>
              <a:off x="10753997" y="12543634"/>
              <a:ext cx="458354" cy="500021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5CA44705-F044-4042-971A-5A0C3ABC33CF}"/>
              </a:ext>
            </a:extLst>
          </p:cNvPr>
          <p:cNvSpPr/>
          <p:nvPr/>
        </p:nvSpPr>
        <p:spPr>
          <a:xfrm>
            <a:off x="16745188" y="8754529"/>
            <a:ext cx="1386348" cy="1386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9678C3-A30A-F841-ACAF-AE70024ADEF8}"/>
              </a:ext>
            </a:extLst>
          </p:cNvPr>
          <p:cNvSpPr txBox="1"/>
          <p:nvPr/>
        </p:nvSpPr>
        <p:spPr>
          <a:xfrm>
            <a:off x="18641457" y="9293815"/>
            <a:ext cx="4367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D431AB-97F5-564F-9753-8D047DD2259C}"/>
              </a:ext>
            </a:extLst>
          </p:cNvPr>
          <p:cNvSpPr txBox="1"/>
          <p:nvPr/>
        </p:nvSpPr>
        <p:spPr>
          <a:xfrm>
            <a:off x="18641457" y="8647484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Customers</a:t>
            </a:r>
          </a:p>
        </p:txBody>
      </p:sp>
      <p:grpSp>
        <p:nvGrpSpPr>
          <p:cNvPr id="68" name="Gráfico 65">
            <a:extLst>
              <a:ext uri="{FF2B5EF4-FFF2-40B4-BE49-F238E27FC236}">
                <a16:creationId xmlns:a16="http://schemas.microsoft.com/office/drawing/2014/main" id="{AFA19934-D713-A647-ADBB-CDFA913DE678}"/>
              </a:ext>
            </a:extLst>
          </p:cNvPr>
          <p:cNvGrpSpPr/>
          <p:nvPr/>
        </p:nvGrpSpPr>
        <p:grpSpPr>
          <a:xfrm>
            <a:off x="17188659" y="9196867"/>
            <a:ext cx="484767" cy="484767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69" name="Forma libre 166">
              <a:extLst>
                <a:ext uri="{FF2B5EF4-FFF2-40B4-BE49-F238E27FC236}">
                  <a16:creationId xmlns:a16="http://schemas.microsoft.com/office/drawing/2014/main" id="{3D935224-E2E2-F849-AD1E-D09CEB5E4F8B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167">
              <a:extLst>
                <a:ext uri="{FF2B5EF4-FFF2-40B4-BE49-F238E27FC236}">
                  <a16:creationId xmlns:a16="http://schemas.microsoft.com/office/drawing/2014/main" id="{5E3FDD70-2BC1-2E4E-A793-6CF58923D0FB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168">
              <a:extLst>
                <a:ext uri="{FF2B5EF4-FFF2-40B4-BE49-F238E27FC236}">
                  <a16:creationId xmlns:a16="http://schemas.microsoft.com/office/drawing/2014/main" id="{65AD8F89-399D-C040-91D6-B4DF592C5F48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169">
              <a:extLst>
                <a:ext uri="{FF2B5EF4-FFF2-40B4-BE49-F238E27FC236}">
                  <a16:creationId xmlns:a16="http://schemas.microsoft.com/office/drawing/2014/main" id="{276346E7-D57A-614B-B0B0-297D866B8F83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8" name="Rectangle 25">
            <a:extLst>
              <a:ext uri="{FF2B5EF4-FFF2-40B4-BE49-F238E27FC236}">
                <a16:creationId xmlns:a16="http://schemas.microsoft.com/office/drawing/2014/main" id="{FE426E22-749E-6B46-AF11-8349F4751778}"/>
              </a:ext>
            </a:extLst>
          </p:cNvPr>
          <p:cNvSpPr>
            <a:spLocks/>
          </p:cNvSpPr>
          <p:nvPr/>
        </p:nvSpPr>
        <p:spPr bwMode="auto">
          <a:xfrm>
            <a:off x="3816405" y="7856274"/>
            <a:ext cx="2692734" cy="88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lnSpc>
                <a:spcPct val="70000"/>
              </a:lnSpc>
              <a:defRPr/>
            </a:pPr>
            <a:r>
              <a:rPr lang="en-US" altLang="x-none" sz="3600" b="1" dirty="0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Product Increase</a:t>
            </a:r>
            <a:endParaRPr lang="x-none" altLang="x-none" sz="3600" b="1">
              <a:solidFill>
                <a:srgbClr val="3F4347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AC2028-5D41-EF45-A032-AC0A78B77B07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A9174011-15AF-1C41-9536-53EE28C324B4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D2D34BFB-4175-F74A-8074-3144BE63895A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E99C449B-7B92-7247-A19A-8375A37EC41B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2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DC41EE74-AD32-CA40-B10C-9D981D4FF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658033"/>
              </p:ext>
            </p:extLst>
          </p:nvPr>
        </p:nvGraphicFramePr>
        <p:xfrm>
          <a:off x="1371572" y="3587695"/>
          <a:ext cx="10944092" cy="878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5D1470AB-C33A-C241-A8FF-2862BAEECDF5}"/>
              </a:ext>
            </a:extLst>
          </p:cNvPr>
          <p:cNvSpPr/>
          <p:nvPr/>
        </p:nvSpPr>
        <p:spPr>
          <a:xfrm>
            <a:off x="13577174" y="4651934"/>
            <a:ext cx="1386348" cy="13863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079A51-3350-B94B-9A1D-C6A3321B1985}"/>
              </a:ext>
            </a:extLst>
          </p:cNvPr>
          <p:cNvSpPr txBox="1"/>
          <p:nvPr/>
        </p:nvSpPr>
        <p:spPr>
          <a:xfrm>
            <a:off x="15473443" y="5191220"/>
            <a:ext cx="7542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36A207-718F-B64F-94AB-F12CA18117DC}"/>
              </a:ext>
            </a:extLst>
          </p:cNvPr>
          <p:cNvSpPr txBox="1"/>
          <p:nvPr/>
        </p:nvSpPr>
        <p:spPr>
          <a:xfrm>
            <a:off x="15473443" y="4544889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</a:t>
            </a:r>
          </a:p>
        </p:txBody>
      </p:sp>
      <p:grpSp>
        <p:nvGrpSpPr>
          <p:cNvPr id="49" name="Gráfico 229">
            <a:extLst>
              <a:ext uri="{FF2B5EF4-FFF2-40B4-BE49-F238E27FC236}">
                <a16:creationId xmlns:a16="http://schemas.microsoft.com/office/drawing/2014/main" id="{98F2DB7B-4627-4742-8F33-C568B2D4B5C7}"/>
              </a:ext>
            </a:extLst>
          </p:cNvPr>
          <p:cNvGrpSpPr/>
          <p:nvPr/>
        </p:nvGrpSpPr>
        <p:grpSpPr>
          <a:xfrm>
            <a:off x="14011948" y="5078545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50" name="Forma libre 427">
              <a:extLst>
                <a:ext uri="{FF2B5EF4-FFF2-40B4-BE49-F238E27FC236}">
                  <a16:creationId xmlns:a16="http://schemas.microsoft.com/office/drawing/2014/main" id="{C501902A-C4CA-D444-B19E-2B110B2C2D7E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428">
              <a:extLst>
                <a:ext uri="{FF2B5EF4-FFF2-40B4-BE49-F238E27FC236}">
                  <a16:creationId xmlns:a16="http://schemas.microsoft.com/office/drawing/2014/main" id="{72D0B341-F565-F540-B26B-3606B454F468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6BF71E4-303D-4345-A3F7-146C6A81E4F8}"/>
              </a:ext>
            </a:extLst>
          </p:cNvPr>
          <p:cNvSpPr/>
          <p:nvPr/>
        </p:nvSpPr>
        <p:spPr>
          <a:xfrm>
            <a:off x="13577174" y="7613514"/>
            <a:ext cx="1386348" cy="13863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03D2D2-F0CB-2E49-B78E-09CEC28CAD12}"/>
              </a:ext>
            </a:extLst>
          </p:cNvPr>
          <p:cNvSpPr txBox="1"/>
          <p:nvPr/>
        </p:nvSpPr>
        <p:spPr>
          <a:xfrm>
            <a:off x="15473443" y="8152800"/>
            <a:ext cx="7542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E351F7-941B-5F43-A141-B9EC193D9031}"/>
              </a:ext>
            </a:extLst>
          </p:cNvPr>
          <p:cNvSpPr txBox="1"/>
          <p:nvPr/>
        </p:nvSpPr>
        <p:spPr>
          <a:xfrm>
            <a:off x="15473443" y="7506469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74" name="Gráfico 236">
            <a:extLst>
              <a:ext uri="{FF2B5EF4-FFF2-40B4-BE49-F238E27FC236}">
                <a16:creationId xmlns:a16="http://schemas.microsoft.com/office/drawing/2014/main" id="{0A250A31-3732-9A40-B4CC-6939EA833907}"/>
              </a:ext>
            </a:extLst>
          </p:cNvPr>
          <p:cNvSpPr/>
          <p:nvPr/>
        </p:nvSpPr>
        <p:spPr>
          <a:xfrm>
            <a:off x="14033852" y="8056677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23EC90-4D6E-304A-8703-6FE2A7CB05A0}"/>
              </a:ext>
            </a:extLst>
          </p:cNvPr>
          <p:cNvSpPr/>
          <p:nvPr/>
        </p:nvSpPr>
        <p:spPr>
          <a:xfrm>
            <a:off x="13577174" y="10575095"/>
            <a:ext cx="1386348" cy="13863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AEF4BF-4800-E047-B464-378C505BC548}"/>
              </a:ext>
            </a:extLst>
          </p:cNvPr>
          <p:cNvSpPr txBox="1"/>
          <p:nvPr/>
        </p:nvSpPr>
        <p:spPr>
          <a:xfrm>
            <a:off x="15473443" y="11114381"/>
            <a:ext cx="7542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2C7409-4328-2D42-B430-34A511C75527}"/>
              </a:ext>
            </a:extLst>
          </p:cNvPr>
          <p:cNvSpPr txBox="1"/>
          <p:nvPr/>
        </p:nvSpPr>
        <p:spPr>
          <a:xfrm>
            <a:off x="15473443" y="10468050"/>
            <a:ext cx="43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Customers</a:t>
            </a:r>
          </a:p>
        </p:txBody>
      </p:sp>
      <p:grpSp>
        <p:nvGrpSpPr>
          <p:cNvPr id="80" name="Gráfico 65">
            <a:extLst>
              <a:ext uri="{FF2B5EF4-FFF2-40B4-BE49-F238E27FC236}">
                <a16:creationId xmlns:a16="http://schemas.microsoft.com/office/drawing/2014/main" id="{AFCD5370-EDBE-B549-A57B-2DCE53CF2C51}"/>
              </a:ext>
            </a:extLst>
          </p:cNvPr>
          <p:cNvGrpSpPr/>
          <p:nvPr/>
        </p:nvGrpSpPr>
        <p:grpSpPr>
          <a:xfrm>
            <a:off x="14020645" y="11017433"/>
            <a:ext cx="484767" cy="484767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81" name="Forma libre 166">
              <a:extLst>
                <a:ext uri="{FF2B5EF4-FFF2-40B4-BE49-F238E27FC236}">
                  <a16:creationId xmlns:a16="http://schemas.microsoft.com/office/drawing/2014/main" id="{22B28B9D-1286-C248-BEA6-63A79BA2A438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167">
              <a:extLst>
                <a:ext uri="{FF2B5EF4-FFF2-40B4-BE49-F238E27FC236}">
                  <a16:creationId xmlns:a16="http://schemas.microsoft.com/office/drawing/2014/main" id="{69803419-F2A4-0647-A3D5-1BC52913559B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68">
              <a:extLst>
                <a:ext uri="{FF2B5EF4-FFF2-40B4-BE49-F238E27FC236}">
                  <a16:creationId xmlns:a16="http://schemas.microsoft.com/office/drawing/2014/main" id="{D1BD2A65-15FE-D244-B6F5-7909C197701B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69">
              <a:extLst>
                <a:ext uri="{FF2B5EF4-FFF2-40B4-BE49-F238E27FC236}">
                  <a16:creationId xmlns:a16="http://schemas.microsoft.com/office/drawing/2014/main" id="{02E624D9-1E0A-6243-859A-5B549C91E968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DE516-D3B7-074A-AB02-E71EB8ECECC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6B8AD2DD-1C09-BB4B-9DC7-5CBC7482E10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F06E721B-0D3A-B649-9F45-1ABF3E263FB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17B129D3-AE29-854C-9D81-E23505B7DC7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3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7CBFC73-2873-8E49-97FF-56066EB2C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684118"/>
              </p:ext>
            </p:extLst>
          </p:nvPr>
        </p:nvGraphicFramePr>
        <p:xfrm>
          <a:off x="1631952" y="3364303"/>
          <a:ext cx="21113748" cy="590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B909262-A036-2E41-9ACD-37A6C575B414}"/>
              </a:ext>
            </a:extLst>
          </p:cNvPr>
          <p:cNvGrpSpPr/>
          <p:nvPr/>
        </p:nvGrpSpPr>
        <p:grpSpPr>
          <a:xfrm>
            <a:off x="2663787" y="9910957"/>
            <a:ext cx="3876306" cy="1594016"/>
            <a:chOff x="4690070" y="10054253"/>
            <a:chExt cx="3876306" cy="1594016"/>
          </a:xfrm>
        </p:grpSpPr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3E67E114-8D1D-1348-9B1B-275145D06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070" y="10054253"/>
              <a:ext cx="3876306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+1470</a:t>
              </a:r>
              <a:endParaRPr lang="x-none" altLang="x-none" sz="6000" b="1" baseline="0">
                <a:solidFill>
                  <a:schemeClr val="accent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7520C0-38DF-5842-A7DA-971E1D446F4D}"/>
                </a:ext>
              </a:extLst>
            </p:cNvPr>
            <p:cNvSpPr txBox="1"/>
            <p:nvPr/>
          </p:nvSpPr>
          <p:spPr>
            <a:xfrm>
              <a:off x="4690070" y="11001938"/>
              <a:ext cx="3876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FC2629-6D67-D24A-88A3-FC829329DCD2}"/>
              </a:ext>
            </a:extLst>
          </p:cNvPr>
          <p:cNvGrpSpPr/>
          <p:nvPr/>
        </p:nvGrpSpPr>
        <p:grpSpPr>
          <a:xfrm>
            <a:off x="7724885" y="9910957"/>
            <a:ext cx="3876306" cy="1594016"/>
            <a:chOff x="4690070" y="10054253"/>
            <a:chExt cx="3876306" cy="1594016"/>
          </a:xfrm>
        </p:grpSpPr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C95AB6DF-ADBF-5441-A7D1-C49E70E99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070" y="10054253"/>
              <a:ext cx="3876306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+3470</a:t>
              </a:r>
              <a:endParaRPr lang="x-none" altLang="x-none" sz="6000" b="1" baseline="0">
                <a:solidFill>
                  <a:schemeClr val="accent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FA6644-6CE0-564D-BAB5-8100BE5CBB8F}"/>
                </a:ext>
              </a:extLst>
            </p:cNvPr>
            <p:cNvSpPr txBox="1"/>
            <p:nvPr/>
          </p:nvSpPr>
          <p:spPr>
            <a:xfrm>
              <a:off x="4690070" y="11001938"/>
              <a:ext cx="3876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7E1068-DD6D-F248-945F-595E2059C9B3}"/>
              </a:ext>
            </a:extLst>
          </p:cNvPr>
          <p:cNvGrpSpPr/>
          <p:nvPr/>
        </p:nvGrpSpPr>
        <p:grpSpPr>
          <a:xfrm>
            <a:off x="12785983" y="9910957"/>
            <a:ext cx="3876306" cy="1594016"/>
            <a:chOff x="4690070" y="10054253"/>
            <a:chExt cx="3876306" cy="1594016"/>
          </a:xfrm>
        </p:grpSpPr>
        <p:sp>
          <p:nvSpPr>
            <p:cNvPr id="44" name="Rectangle 13">
              <a:extLst>
                <a:ext uri="{FF2B5EF4-FFF2-40B4-BE49-F238E27FC236}">
                  <a16:creationId xmlns:a16="http://schemas.microsoft.com/office/drawing/2014/main" id="{18719B44-FA7E-6A46-8740-7D9E0EBD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070" y="10054253"/>
              <a:ext cx="3876306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accent3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+724</a:t>
              </a:r>
              <a:endParaRPr lang="x-none" altLang="x-none" sz="6000" b="1" baseline="0">
                <a:solidFill>
                  <a:schemeClr val="accent3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A3B8E4-83A9-4D49-9707-3209D8FDBAD7}"/>
                </a:ext>
              </a:extLst>
            </p:cNvPr>
            <p:cNvSpPr txBox="1"/>
            <p:nvPr/>
          </p:nvSpPr>
          <p:spPr>
            <a:xfrm>
              <a:off x="4690070" y="11001938"/>
              <a:ext cx="3876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E18679-B695-6F4F-A524-53727C0AB482}"/>
              </a:ext>
            </a:extLst>
          </p:cNvPr>
          <p:cNvGrpSpPr/>
          <p:nvPr/>
        </p:nvGrpSpPr>
        <p:grpSpPr>
          <a:xfrm>
            <a:off x="17847081" y="9910957"/>
            <a:ext cx="3876306" cy="1594016"/>
            <a:chOff x="4690070" y="10054253"/>
            <a:chExt cx="3876306" cy="1594016"/>
          </a:xfrm>
        </p:grpSpPr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058C2C88-7624-8246-BD94-0EFEDA616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070" y="10054253"/>
              <a:ext cx="3876306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accent4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+2950</a:t>
              </a:r>
              <a:endParaRPr lang="x-none" altLang="x-none" sz="6000" b="1" baseline="0">
                <a:solidFill>
                  <a:schemeClr val="accent4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40423A-DC3B-794C-AC2F-C60F47F4E1D8}"/>
                </a:ext>
              </a:extLst>
            </p:cNvPr>
            <p:cNvSpPr txBox="1"/>
            <p:nvPr/>
          </p:nvSpPr>
          <p:spPr>
            <a:xfrm>
              <a:off x="4690070" y="11001938"/>
              <a:ext cx="3876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402F7FB-43E4-9B46-BD98-90F44E68B629}"/>
              </a:ext>
            </a:extLst>
          </p:cNvPr>
          <p:cNvSpPr txBox="1"/>
          <p:nvPr/>
        </p:nvSpPr>
        <p:spPr>
          <a:xfrm>
            <a:off x="2654265" y="12150339"/>
            <a:ext cx="1906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453134BB-D806-3E41-AF54-39FA1007CD50}"/>
              </a:ext>
            </a:extLst>
          </p:cNvPr>
          <p:cNvSpPr>
            <a:spLocks/>
          </p:cNvSpPr>
          <p:nvPr/>
        </p:nvSpPr>
        <p:spPr bwMode="auto">
          <a:xfrm>
            <a:off x="3834672" y="4596083"/>
            <a:ext cx="96934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000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+1470</a:t>
            </a:r>
            <a:endParaRPr lang="x-none" altLang="x-none" sz="2000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C708334A-10AE-7B45-8261-C8E7D5AAF396}"/>
              </a:ext>
            </a:extLst>
          </p:cNvPr>
          <p:cNvSpPr>
            <a:spLocks/>
          </p:cNvSpPr>
          <p:nvPr/>
        </p:nvSpPr>
        <p:spPr bwMode="auto">
          <a:xfrm>
            <a:off x="7339871" y="3613950"/>
            <a:ext cx="96934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000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+2370</a:t>
            </a:r>
            <a:endParaRPr lang="x-none" altLang="x-none" sz="2000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CAB491C7-6E40-4E44-9CB3-5B2F197A299C}"/>
              </a:ext>
            </a:extLst>
          </p:cNvPr>
          <p:cNvSpPr>
            <a:spLocks/>
          </p:cNvSpPr>
          <p:nvPr/>
        </p:nvSpPr>
        <p:spPr bwMode="auto">
          <a:xfrm>
            <a:off x="10811204" y="3817150"/>
            <a:ext cx="96934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000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+1956</a:t>
            </a:r>
            <a:endParaRPr lang="x-none" altLang="x-none" sz="2000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945BA2EC-733F-2D41-9107-A82B91F92603}"/>
              </a:ext>
            </a:extLst>
          </p:cNvPr>
          <p:cNvSpPr>
            <a:spLocks/>
          </p:cNvSpPr>
          <p:nvPr/>
        </p:nvSpPr>
        <p:spPr bwMode="auto">
          <a:xfrm>
            <a:off x="16043603" y="3817150"/>
            <a:ext cx="96934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000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+2180</a:t>
            </a:r>
            <a:endParaRPr lang="x-none" altLang="x-none" sz="2000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406D187B-BA8B-8F44-BF61-A7C815BC0DE0}"/>
              </a:ext>
            </a:extLst>
          </p:cNvPr>
          <p:cNvSpPr>
            <a:spLocks/>
          </p:cNvSpPr>
          <p:nvPr/>
        </p:nvSpPr>
        <p:spPr bwMode="auto">
          <a:xfrm>
            <a:off x="18838561" y="4300230"/>
            <a:ext cx="96934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en-US" altLang="x-none" sz="2000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+1750</a:t>
            </a:r>
            <a:endParaRPr lang="x-none" altLang="x-none" sz="2000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8CBACC20-AD60-6F42-A445-83D099624D96}"/>
              </a:ext>
            </a:extLst>
          </p:cNvPr>
          <p:cNvSpPr>
            <a:spLocks/>
          </p:cNvSpPr>
          <p:nvPr/>
        </p:nvSpPr>
        <p:spPr bwMode="auto">
          <a:xfrm>
            <a:off x="21219453" y="3506600"/>
            <a:ext cx="969340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000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+2340</a:t>
            </a:r>
            <a:endParaRPr lang="x-none" altLang="x-none" sz="2000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2940CB-E1FF-074C-892C-8013C2167DB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186D7CF7-658C-AD42-A044-A71E00B31A44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7DCB7E30-34AD-4946-B013-7D80AE7FEED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3B348530-4F13-534B-A907-BB2472682F2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6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69709BB-6F7B-CA4A-9B8F-3040678D4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110308"/>
              </p:ext>
            </p:extLst>
          </p:nvPr>
        </p:nvGraphicFramePr>
        <p:xfrm>
          <a:off x="1524932" y="3803948"/>
          <a:ext cx="21327787" cy="555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5DB9D4C-CE86-9646-9865-28723DBDF561}"/>
              </a:ext>
            </a:extLst>
          </p:cNvPr>
          <p:cNvGrpSpPr/>
          <p:nvPr/>
        </p:nvGrpSpPr>
        <p:grpSpPr>
          <a:xfrm>
            <a:off x="1524932" y="10633634"/>
            <a:ext cx="8754108" cy="1803637"/>
            <a:chOff x="1639572" y="10204044"/>
            <a:chExt cx="8754108" cy="180363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936F2A-F384-AB41-9440-15E6FA28BD2A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87C32D-D0E9-1C49-8C5E-41BE914EE826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E8AD9B-6D30-9D48-A81F-D08AFC39C75A}"/>
              </a:ext>
            </a:extLst>
          </p:cNvPr>
          <p:cNvGrpSpPr/>
          <p:nvPr/>
        </p:nvGrpSpPr>
        <p:grpSpPr>
          <a:xfrm>
            <a:off x="13370266" y="10633634"/>
            <a:ext cx="9491976" cy="1803637"/>
            <a:chOff x="12188826" y="10633634"/>
            <a:chExt cx="9491976" cy="18036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62B06A-1676-DD48-8DDA-1C7EEEBBF33E}"/>
                </a:ext>
              </a:extLst>
            </p:cNvPr>
            <p:cNvSpPr/>
            <p:nvPr/>
          </p:nvSpPr>
          <p:spPr>
            <a:xfrm>
              <a:off x="12188826" y="10633634"/>
              <a:ext cx="9491976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7AAD10D-EF29-5C45-BA62-F0E088E45654}"/>
                </a:ext>
              </a:extLst>
            </p:cNvPr>
            <p:cNvGrpSpPr/>
            <p:nvPr/>
          </p:nvGrpSpPr>
          <p:grpSpPr>
            <a:xfrm>
              <a:off x="12904344" y="11050430"/>
              <a:ext cx="8126253" cy="1015663"/>
              <a:chOff x="12643690" y="11050430"/>
              <a:chExt cx="8126253" cy="1015663"/>
            </a:xfrm>
          </p:grpSpPr>
          <p:sp>
            <p:nvSpPr>
              <p:cNvPr id="37" name="TextBox 60">
                <a:extLst>
                  <a:ext uri="{FF2B5EF4-FFF2-40B4-BE49-F238E27FC236}">
                    <a16:creationId xmlns:a16="http://schemas.microsoft.com/office/drawing/2014/main" id="{8CC5C531-6DEB-5D4E-9D53-7B2A49D6046A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-2,725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CE4684-09E1-0647-935B-B06A555690CA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81ED76-A41B-9E41-A79B-91AFCB0E8202}"/>
              </a:ext>
            </a:extLst>
          </p:cNvPr>
          <p:cNvGrpSpPr/>
          <p:nvPr/>
        </p:nvGrpSpPr>
        <p:grpSpPr>
          <a:xfrm>
            <a:off x="13370266" y="5494565"/>
            <a:ext cx="3190443" cy="2036344"/>
            <a:chOff x="13370266" y="5551715"/>
            <a:chExt cx="3190443" cy="2036344"/>
          </a:xfrm>
          <a:solidFill>
            <a:schemeClr val="accent3"/>
          </a:solidFill>
        </p:grpSpPr>
        <p:sp>
          <p:nvSpPr>
            <p:cNvPr id="45" name="Rectangle: Rounded Corners 12">
              <a:extLst>
                <a:ext uri="{FF2B5EF4-FFF2-40B4-BE49-F238E27FC236}">
                  <a16:creationId xmlns:a16="http://schemas.microsoft.com/office/drawing/2014/main" id="{C089D129-9389-4841-9F9D-CDB08A955A4D}"/>
                </a:ext>
              </a:extLst>
            </p:cNvPr>
            <p:cNvSpPr/>
            <p:nvPr/>
          </p:nvSpPr>
          <p:spPr>
            <a:xfrm>
              <a:off x="13370266" y="5551715"/>
              <a:ext cx="3190443" cy="1377815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</a:rPr>
                <a:t>Sales</a:t>
              </a:r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D82F980B-B4E0-FC4E-BE8A-00B2C6870A0B}"/>
                </a:ext>
              </a:extLst>
            </p:cNvPr>
            <p:cNvSpPr/>
            <p:nvPr/>
          </p:nvSpPr>
          <p:spPr>
            <a:xfrm rot="10800000">
              <a:off x="16069868" y="6899151"/>
              <a:ext cx="490837" cy="68890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A5924C-71ED-2442-9262-8FF8DC94867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7D4354C6-708E-984C-9B11-FC192B14646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9" name="CuadroTexto 351">
              <a:extLst>
                <a:ext uri="{FF2B5EF4-FFF2-40B4-BE49-F238E27FC236}">
                  <a16:creationId xmlns:a16="http://schemas.microsoft.com/office/drawing/2014/main" id="{DB9831EE-1E7C-CF40-9759-415D2AD748F2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AA1AB444-72B0-4C4C-BAA7-517C60FE6F9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76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96BF759-E471-0740-8750-6C6B49A14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526426"/>
              </p:ext>
            </p:extLst>
          </p:nvPr>
        </p:nvGraphicFramePr>
        <p:xfrm>
          <a:off x="2038105" y="4221430"/>
          <a:ext cx="10009775" cy="634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A3D9862-9487-1542-9A61-2988B73787D7}"/>
              </a:ext>
            </a:extLst>
          </p:cNvPr>
          <p:cNvGrpSpPr/>
          <p:nvPr/>
        </p:nvGrpSpPr>
        <p:grpSpPr>
          <a:xfrm>
            <a:off x="13153026" y="4221430"/>
            <a:ext cx="9186520" cy="6449254"/>
            <a:chOff x="1564804" y="4955707"/>
            <a:chExt cx="9186520" cy="644925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3A9329-CF20-EB4F-B262-9735D479A62C}"/>
                </a:ext>
              </a:extLst>
            </p:cNvPr>
            <p:cNvSpPr/>
            <p:nvPr/>
          </p:nvSpPr>
          <p:spPr>
            <a:xfrm>
              <a:off x="1564804" y="5062752"/>
              <a:ext cx="1386348" cy="13863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CE415C-DB35-C144-B1E7-0ADFDDAA2B6D}"/>
                </a:ext>
              </a:extLst>
            </p:cNvPr>
            <p:cNvSpPr/>
            <p:nvPr/>
          </p:nvSpPr>
          <p:spPr>
            <a:xfrm>
              <a:off x="1564804" y="7523371"/>
              <a:ext cx="1386348" cy="13863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766128-B0E9-F14D-BDFA-819D2D133710}"/>
                </a:ext>
              </a:extLst>
            </p:cNvPr>
            <p:cNvSpPr/>
            <p:nvPr/>
          </p:nvSpPr>
          <p:spPr>
            <a:xfrm>
              <a:off x="1564804" y="9911568"/>
              <a:ext cx="1386348" cy="13863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0F4530-6993-E443-8598-F62FC50FE266}"/>
                </a:ext>
              </a:extLst>
            </p:cNvPr>
            <p:cNvSpPr txBox="1"/>
            <p:nvPr/>
          </p:nvSpPr>
          <p:spPr>
            <a:xfrm>
              <a:off x="3461073" y="5602038"/>
              <a:ext cx="72902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CFDF2B-0F19-5F4B-8879-0EC17A360814}"/>
                </a:ext>
              </a:extLst>
            </p:cNvPr>
            <p:cNvSpPr txBox="1"/>
            <p:nvPr/>
          </p:nvSpPr>
          <p:spPr>
            <a:xfrm>
              <a:off x="3461072" y="4955707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F6EA23-9825-154C-803F-FE9AE63FF821}"/>
                </a:ext>
              </a:extLst>
            </p:cNvPr>
            <p:cNvSpPr txBox="1"/>
            <p:nvPr/>
          </p:nvSpPr>
          <p:spPr>
            <a:xfrm>
              <a:off x="3461073" y="8062657"/>
              <a:ext cx="72902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09F187-4F9A-5345-8D95-BC7243DEC19D}"/>
                </a:ext>
              </a:extLst>
            </p:cNvPr>
            <p:cNvSpPr txBox="1"/>
            <p:nvPr/>
          </p:nvSpPr>
          <p:spPr>
            <a:xfrm>
              <a:off x="3461072" y="741632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1746F7-2D1B-AE4D-8B67-4124763BD282}"/>
                </a:ext>
              </a:extLst>
            </p:cNvPr>
            <p:cNvSpPr txBox="1"/>
            <p:nvPr/>
          </p:nvSpPr>
          <p:spPr>
            <a:xfrm>
              <a:off x="3461073" y="10450854"/>
              <a:ext cx="72902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D43153-D050-C348-B795-B7DBD0829787}"/>
                </a:ext>
              </a:extLst>
            </p:cNvPr>
            <p:cNvSpPr txBox="1"/>
            <p:nvPr/>
          </p:nvSpPr>
          <p:spPr>
            <a:xfrm>
              <a:off x="3461072" y="9804523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grpSp>
          <p:nvGrpSpPr>
            <p:cNvPr id="27" name="Gráfico 282">
              <a:extLst>
                <a:ext uri="{FF2B5EF4-FFF2-40B4-BE49-F238E27FC236}">
                  <a16:creationId xmlns:a16="http://schemas.microsoft.com/office/drawing/2014/main" id="{9B2B37A6-4654-7A40-A559-E157C0778DE3}"/>
                </a:ext>
              </a:extLst>
            </p:cNvPr>
            <p:cNvGrpSpPr/>
            <p:nvPr/>
          </p:nvGrpSpPr>
          <p:grpSpPr>
            <a:xfrm>
              <a:off x="2044730" y="8002165"/>
              <a:ext cx="477530" cy="477528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28" name="Forma libre 285">
                <a:extLst>
                  <a:ext uri="{FF2B5EF4-FFF2-40B4-BE49-F238E27FC236}">
                    <a16:creationId xmlns:a16="http://schemas.microsoft.com/office/drawing/2014/main" id="{14C38483-E14C-A946-9AE3-C6A30A2B086B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286">
                <a:extLst>
                  <a:ext uri="{FF2B5EF4-FFF2-40B4-BE49-F238E27FC236}">
                    <a16:creationId xmlns:a16="http://schemas.microsoft.com/office/drawing/2014/main" id="{5A320DE4-A85A-EF46-AC29-62ABC7BB246D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8" name="Gráfico 229">
              <a:extLst>
                <a:ext uri="{FF2B5EF4-FFF2-40B4-BE49-F238E27FC236}">
                  <a16:creationId xmlns:a16="http://schemas.microsoft.com/office/drawing/2014/main" id="{216C6F47-FEAC-474F-999D-0D2FAE249644}"/>
                </a:ext>
              </a:extLst>
            </p:cNvPr>
            <p:cNvGrpSpPr/>
            <p:nvPr/>
          </p:nvGrpSpPr>
          <p:grpSpPr>
            <a:xfrm>
              <a:off x="1999578" y="5489363"/>
              <a:ext cx="522426" cy="522424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40" name="Forma libre 427">
                <a:extLst>
                  <a:ext uri="{FF2B5EF4-FFF2-40B4-BE49-F238E27FC236}">
                    <a16:creationId xmlns:a16="http://schemas.microsoft.com/office/drawing/2014/main" id="{6B7A3CD3-C926-EF4A-8C4F-209D4F7CF9B0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428">
                <a:extLst>
                  <a:ext uri="{FF2B5EF4-FFF2-40B4-BE49-F238E27FC236}">
                    <a16:creationId xmlns:a16="http://schemas.microsoft.com/office/drawing/2014/main" id="{6E4AB8EC-67F2-764B-B81E-E12A4BDDAB93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2" name="Gráfico 236">
              <a:extLst>
                <a:ext uri="{FF2B5EF4-FFF2-40B4-BE49-F238E27FC236}">
                  <a16:creationId xmlns:a16="http://schemas.microsoft.com/office/drawing/2014/main" id="{494F20E5-960B-174E-97B6-3563F558550C}"/>
                </a:ext>
              </a:extLst>
            </p:cNvPr>
            <p:cNvSpPr/>
            <p:nvPr/>
          </p:nvSpPr>
          <p:spPr>
            <a:xfrm>
              <a:off x="2021482" y="10354731"/>
              <a:ext cx="458354" cy="500021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8F0C08-55F1-5541-872B-E67306277B8C}"/>
              </a:ext>
            </a:extLst>
          </p:cNvPr>
          <p:cNvGrpSpPr/>
          <p:nvPr/>
        </p:nvGrpSpPr>
        <p:grpSpPr>
          <a:xfrm>
            <a:off x="2038105" y="11487428"/>
            <a:ext cx="6175398" cy="400110"/>
            <a:chOff x="2038105" y="11487428"/>
            <a:chExt cx="6175398" cy="400110"/>
          </a:xfrm>
        </p:grpSpPr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67511216-C343-B846-8785-6309A96F0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105" y="11553955"/>
              <a:ext cx="328613" cy="328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4" name="AutoShape 19">
              <a:extLst>
                <a:ext uri="{FF2B5EF4-FFF2-40B4-BE49-F238E27FC236}">
                  <a16:creationId xmlns:a16="http://schemas.microsoft.com/office/drawing/2014/main" id="{EE66A7E9-4933-3A4C-8B91-A44C80AF3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955" y="11646030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2FC10F-1C26-4F4E-AFDC-AD607F4106D9}"/>
                </a:ext>
              </a:extLst>
            </p:cNvPr>
            <p:cNvSpPr txBox="1"/>
            <p:nvPr/>
          </p:nvSpPr>
          <p:spPr>
            <a:xfrm>
              <a:off x="2436569" y="11487428"/>
              <a:ext cx="5776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sp>
        <p:nvSpPr>
          <p:cNvPr id="46" name="Oval 23">
            <a:extLst>
              <a:ext uri="{FF2B5EF4-FFF2-40B4-BE49-F238E27FC236}">
                <a16:creationId xmlns:a16="http://schemas.microsoft.com/office/drawing/2014/main" id="{A42BEC09-5DC7-FE47-A6E1-91ADDCCCD38A}"/>
              </a:ext>
            </a:extLst>
          </p:cNvPr>
          <p:cNvSpPr>
            <a:spLocks/>
          </p:cNvSpPr>
          <p:nvPr/>
        </p:nvSpPr>
        <p:spPr bwMode="auto">
          <a:xfrm>
            <a:off x="9528624" y="11525235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AutoShape 24">
            <a:extLst>
              <a:ext uri="{FF2B5EF4-FFF2-40B4-BE49-F238E27FC236}">
                <a16:creationId xmlns:a16="http://schemas.microsoft.com/office/drawing/2014/main" id="{EAB390BA-8DE5-1746-B119-1FA11729643C}"/>
              </a:ext>
            </a:extLst>
          </p:cNvPr>
          <p:cNvSpPr>
            <a:spLocks/>
          </p:cNvSpPr>
          <p:nvPr/>
        </p:nvSpPr>
        <p:spPr bwMode="auto">
          <a:xfrm>
            <a:off x="9598474" y="11617310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209D9A-8BEE-7646-8B56-9EC9652B1252}"/>
              </a:ext>
            </a:extLst>
          </p:cNvPr>
          <p:cNvSpPr txBox="1"/>
          <p:nvPr/>
        </p:nvSpPr>
        <p:spPr>
          <a:xfrm>
            <a:off x="9925500" y="1148869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9" name="Oval 28">
            <a:extLst>
              <a:ext uri="{FF2B5EF4-FFF2-40B4-BE49-F238E27FC236}">
                <a16:creationId xmlns:a16="http://schemas.microsoft.com/office/drawing/2014/main" id="{9710207E-CA68-5B45-B1C4-67C0EAA2208E}"/>
              </a:ext>
            </a:extLst>
          </p:cNvPr>
          <p:cNvSpPr>
            <a:spLocks/>
          </p:cNvSpPr>
          <p:nvPr/>
        </p:nvSpPr>
        <p:spPr bwMode="auto">
          <a:xfrm>
            <a:off x="16626023" y="11481724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AutoShape 29">
            <a:extLst>
              <a:ext uri="{FF2B5EF4-FFF2-40B4-BE49-F238E27FC236}">
                <a16:creationId xmlns:a16="http://schemas.microsoft.com/office/drawing/2014/main" id="{126A6384-7B42-A54F-8DF9-FB51171383E0}"/>
              </a:ext>
            </a:extLst>
          </p:cNvPr>
          <p:cNvSpPr>
            <a:spLocks/>
          </p:cNvSpPr>
          <p:nvPr/>
        </p:nvSpPr>
        <p:spPr bwMode="auto">
          <a:xfrm>
            <a:off x="16695873" y="11573799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34138B-C349-6243-A164-3DABD81FDCC7}"/>
              </a:ext>
            </a:extLst>
          </p:cNvPr>
          <p:cNvSpPr txBox="1"/>
          <p:nvPr/>
        </p:nvSpPr>
        <p:spPr>
          <a:xfrm>
            <a:off x="17022899" y="11445975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5037F5-32A6-464A-8908-3CFA3BC07EB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928485CD-BEBB-D240-A5F5-FC17F33BA4D8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1E8E269D-E698-5A4E-8780-54F2884B13B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6" name="Rectangle 45">
              <a:extLst>
                <a:ext uri="{FF2B5EF4-FFF2-40B4-BE49-F238E27FC236}">
                  <a16:creationId xmlns:a16="http://schemas.microsoft.com/office/drawing/2014/main" id="{FE38CEC9-0244-7540-8001-8658B266DE1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19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98">
      <a:dk1>
        <a:srgbClr val="999999"/>
      </a:dk1>
      <a:lt1>
        <a:srgbClr val="FFFFFF"/>
      </a:lt1>
      <a:dk2>
        <a:srgbClr val="364556"/>
      </a:dk2>
      <a:lt2>
        <a:srgbClr val="E7E6E6"/>
      </a:lt2>
      <a:accent1>
        <a:srgbClr val="FF806A"/>
      </a:accent1>
      <a:accent2>
        <a:srgbClr val="5F6CA9"/>
      </a:accent2>
      <a:accent3>
        <a:srgbClr val="BCD3C3"/>
      </a:accent3>
      <a:accent4>
        <a:srgbClr val="FEB5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3116</TotalTime>
  <Words>1067</Words>
  <Application>Microsoft Macintosh PowerPoint</Application>
  <PresentationFormat>Personalizado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Helvetica Light</vt:lpstr>
      <vt:lpstr>Lato Regular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431</cp:revision>
  <dcterms:created xsi:type="dcterms:W3CDTF">2020-05-04T13:20:50Z</dcterms:created>
  <dcterms:modified xsi:type="dcterms:W3CDTF">2020-10-08T14:34:30Z</dcterms:modified>
</cp:coreProperties>
</file>