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4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.xml" ContentType="application/vnd.openxmlformats-officedocument.presentationml.notesSlid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9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3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4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5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6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7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8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9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0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1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2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3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4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5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6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37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38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9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0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2.xml" ContentType="application/vnd.openxmlformats-officedocument.presentationml.notesSlide+xml"/>
  <Override PartName="/ppt/charts/chart41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2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3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4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5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6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47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19" r:id="rId2"/>
    <p:sldId id="323" r:id="rId3"/>
    <p:sldId id="320" r:id="rId4"/>
    <p:sldId id="336" r:id="rId5"/>
    <p:sldId id="335" r:id="rId6"/>
    <p:sldId id="328" r:id="rId7"/>
    <p:sldId id="340" r:id="rId8"/>
    <p:sldId id="333" r:id="rId9"/>
    <p:sldId id="321" r:id="rId10"/>
    <p:sldId id="317" r:id="rId11"/>
    <p:sldId id="318" r:id="rId12"/>
    <p:sldId id="322" r:id="rId13"/>
    <p:sldId id="326" r:id="rId14"/>
    <p:sldId id="331" r:id="rId15"/>
    <p:sldId id="324" r:id="rId16"/>
    <p:sldId id="325" r:id="rId17"/>
    <p:sldId id="327" r:id="rId18"/>
    <p:sldId id="330" r:id="rId19"/>
    <p:sldId id="329" r:id="rId20"/>
    <p:sldId id="334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/>
    <p:restoredTop sz="94526"/>
  </p:normalViewPr>
  <p:slideViewPr>
    <p:cSldViewPr snapToGrid="0" snapToObjects="1">
      <p:cViewPr varScale="1">
        <p:scale>
          <a:sx n="41" d="100"/>
          <a:sy n="41" d="100"/>
        </p:scale>
        <p:origin x="2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Hoja_de_c_lculo_de_Microsoft_Excel7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Hoja_de_c_lculo_de_Microsoft_Excel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Hoja_de_c_lculo_de_Microsoft_Excel9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Hoja_de_c_lculo_de_Microsoft_Excel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D-C144-A81C-249C5A7D45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D-C144-A81C-249C5A7D45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1D-C144-A81C-249C5A7D45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1D-C144-A81C-249C5A7D45A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D-D94B-9E71-8CF0A8DD4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7-274C-BC84-29FC96BDBF5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7-274C-BC84-29FC96BDBF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47-274C-BC84-29FC96BDB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7-274C-BC84-29FC96BDBF5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7-274C-BC84-29FC96BDBF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47-274C-BC84-29FC96BDB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5-D84E-9571-536CCCE3281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5-D84E-9571-536CCCE3281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5-D84E-9571-536CCCE32813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65-D84E-9571-536CCCE32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5-D84E-9571-536CCCE3281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5-D84E-9571-536CCCE3281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5-D84E-9571-536CCCE32813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65-D84E-9571-536CCCE32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1-9C46-81BB-B81A8F2CEA5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1-9C46-81BB-B81A8F2CEA5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B1-9C46-81BB-B81A8F2CE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1-9C46-81BB-B81A8F2CEA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1-9C46-81BB-B81A8F2CEA5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B1-9C46-81BB-B81A8F2CE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1-9C46-81BB-B81A8F2CEA5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1-9C46-81BB-B81A8F2CEA5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B1-9C46-81BB-B81A8F2CE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DA-1A4D-AC57-271563CCE7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DA-1A4D-AC57-271563CCE7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DA-1A4D-AC57-271563CCE7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DA-1A4D-AC57-271563CCE7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DA-1A4D-AC57-271563CCE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D1-C74F-9683-5ACE6A5930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D1-C74F-9683-5ACE6A5930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D1-C74F-9683-5ACE6A5930D2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D1-C74F-9683-5ACE6A593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17-2B4D-A32E-9420A0CC17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17-2B4D-A32E-9420A0CC17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17-2B4D-A32E-9420A0CC17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17-2B4D-A32E-9420A0CC17D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3.2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D-D94B-9E71-8CF0A8DD4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20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4-0A4B-8552-6CC636562D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4-0A4B-8552-6CC636562D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4-0A4B-8552-6CC636562DC0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4-0A4B-8552-6CC636562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20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6445-BD93-2E9A5419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98-5C4B-8F8E-57BB537B74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398-5C4B-8F8E-57BB537B7446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398-5C4B-8F8E-57BB537B744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98-5C4B-8F8E-57BB537B7446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98-5C4B-8F8E-57BB537B744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98-5C4B-8F8E-57BB537B7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AA-A140-BCC7-E9F37CC94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52328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478-A34C-899F-2043FF6844B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478-A34C-899F-2043FF6844B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478-A34C-899F-2043FF6844BA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5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6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AA-A140-BCC7-E9F37CC94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52328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96A-544C-8CBE-FA90548C2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593032751"/>
        <c:axId val="1589614991"/>
      </c:bubbleChart>
      <c:valAx>
        <c:axId val="159303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589614991"/>
        <c:crosses val="autoZero"/>
        <c:crossBetween val="midCat"/>
      </c:valAx>
      <c:valAx>
        <c:axId val="158961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59303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96A-544C-8CBE-FA90548C2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593032751"/>
        <c:axId val="1589614991"/>
      </c:bubbleChart>
      <c:valAx>
        <c:axId val="159303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589614991"/>
        <c:crosses val="autoZero"/>
        <c:crossBetween val="midCat"/>
      </c:valAx>
      <c:valAx>
        <c:axId val="158961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59303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96A-544C-8CBE-FA90548C2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593032751"/>
        <c:axId val="1589614991"/>
      </c:bubbleChart>
      <c:valAx>
        <c:axId val="159303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589614991"/>
        <c:crosses val="autoZero"/>
        <c:crossBetween val="midCat"/>
      </c:valAx>
      <c:valAx>
        <c:axId val="158961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59303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CB-5B49-91A7-4A781C80A20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CB-5B49-91A7-4A781C80A2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CB-5B49-91A7-4A781C80A20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8CB-5B49-91A7-4A781C80A20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CB-5B49-91A7-4A781C80A205}"/>
              </c:ext>
            </c:extLst>
          </c:dPt>
          <c:cat>
            <c:strRef>
              <c:f>Sheet1!$A$2:$A$7</c:f>
              <c:strCache>
                <c:ptCount val="6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  <c:pt idx="4">
                  <c:v>Finances</c:v>
                </c:pt>
                <c:pt idx="5">
                  <c:v>Business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  <c:pt idx="4">
                  <c:v>2.4</c:v>
                </c:pt>
                <c:pt idx="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CB-5B49-91A7-4A781C80A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CB-5B49-91A7-4A781C80A20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CB-5B49-91A7-4A781C80A2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CB-5B49-91A7-4A781C80A20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8CB-5B49-91A7-4A781C80A20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CB-5B49-91A7-4A781C80A205}"/>
              </c:ext>
            </c:extLst>
          </c:dPt>
          <c:cat>
            <c:strRef>
              <c:f>Sheet1!$A$2:$A$7</c:f>
              <c:strCache>
                <c:ptCount val="6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  <c:pt idx="4">
                  <c:v>Finances</c:v>
                </c:pt>
                <c:pt idx="5">
                  <c:v>Business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  <c:pt idx="4">
                  <c:v>2.4</c:v>
                </c:pt>
                <c:pt idx="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CB-5B49-91A7-4A781C80A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CB-5B49-91A7-4A781C80A20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CB-5B49-91A7-4A781C80A2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CB-5B49-91A7-4A781C80A20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8CB-5B49-91A7-4A781C80A20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CB-5B49-91A7-4A781C80A205}"/>
              </c:ext>
            </c:extLst>
          </c:dPt>
          <c:cat>
            <c:strRef>
              <c:f>Sheet1!$A$2:$A$7</c:f>
              <c:strCache>
                <c:ptCount val="6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  <c:pt idx="4">
                  <c:v>Finances</c:v>
                </c:pt>
                <c:pt idx="5">
                  <c:v>Business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  <c:pt idx="4">
                  <c:v>2.4</c:v>
                </c:pt>
                <c:pt idx="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CB-5B49-91A7-4A781C80A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4-0A4B-8552-6CC636562D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4-0A4B-8552-6CC636562D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4-0A4B-8552-6CC636562DC0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4-0A4B-8552-6CC636562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8-D24B-B9DC-2648C914C61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17</c:v>
                </c:pt>
                <c:pt idx="2">
                  <c:v>12</c:v>
                </c:pt>
                <c:pt idx="3">
                  <c:v>34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08-D24B-B9DC-2648C914C61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18</c:v>
                </c:pt>
                <c:pt idx="2">
                  <c:v>23</c:v>
                </c:pt>
                <c:pt idx="3">
                  <c:v>21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08-D24B-B9DC-2648C914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880639"/>
        <c:axId val="1649755583"/>
      </c:areaChart>
      <c:dateAx>
        <c:axId val="165188063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49755583"/>
        <c:crosses val="autoZero"/>
        <c:auto val="1"/>
        <c:lblOffset val="100"/>
        <c:baseTimeUnit val="months"/>
      </c:dateAx>
      <c:valAx>
        <c:axId val="164975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51880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2-8044-916C-DDA5C47CEA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2-8044-916C-DDA5C47CEA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2-8044-916C-DDA5C47CE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3177871"/>
        <c:axId val="1684330655"/>
      </c:barChart>
      <c:catAx>
        <c:axId val="170317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" pitchFamily="2" charset="77"/>
              </a:defRPr>
            </a:pPr>
            <a:endParaRPr lang="es-SV"/>
          </a:p>
        </c:txPr>
        <c:crossAx val="1684330655"/>
        <c:crosses val="autoZero"/>
        <c:auto val="1"/>
        <c:lblAlgn val="ctr"/>
        <c:lblOffset val="100"/>
        <c:noMultiLvlLbl val="0"/>
      </c:catAx>
      <c:valAx>
        <c:axId val="16843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" pitchFamily="2" charset="77"/>
              </a:defRPr>
            </a:pPr>
            <a:endParaRPr lang="es-SV"/>
          </a:p>
        </c:txPr>
        <c:crossAx val="170317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" pitchFamily="2" charset="77"/>
        </a:defRPr>
      </a:pPr>
      <a:endParaRPr lang="es-SV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3-FD48-B0FA-DE7709D15D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3-FD48-B0FA-DE7709D15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7352703"/>
        <c:axId val="1706935695"/>
      </c:barChart>
      <c:catAx>
        <c:axId val="170735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935695"/>
        <c:crosses val="autoZero"/>
        <c:auto val="1"/>
        <c:lblAlgn val="ctr"/>
        <c:lblOffset val="100"/>
        <c:noMultiLvlLbl val="0"/>
      </c:catAx>
      <c:valAx>
        <c:axId val="170693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735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4-6744-9805-E6F6123FB4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94-6744-9805-E6F6123FB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75023"/>
        <c:axId val="47279311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94-6744-9805-E6F6123FB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675023"/>
        <c:axId val="472793119"/>
      </c:barChart>
      <c:catAx>
        <c:axId val="47267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472793119"/>
        <c:crosses val="autoZero"/>
        <c:auto val="1"/>
        <c:lblAlgn val="ctr"/>
        <c:lblOffset val="100"/>
        <c:noMultiLvlLbl val="0"/>
      </c:catAx>
      <c:valAx>
        <c:axId val="47279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47267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43-DF4C-B263-00839C0808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43-DF4C-B263-00839C080867}"/>
              </c:ext>
            </c:extLst>
          </c:dPt>
          <c:cat>
            <c:strRef>
              <c:f>Hoja1!$A$2:$A$4</c:f>
              <c:strCache>
                <c:ptCount val="3"/>
                <c:pt idx="0">
                  <c:v>Engineers</c:v>
                </c:pt>
                <c:pt idx="1">
                  <c:v>Lawyers</c:v>
                </c:pt>
                <c:pt idx="2">
                  <c:v>Doctors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3-DF4C-B263-00839C080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9389759"/>
        <c:axId val="540410767"/>
      </c:barChart>
      <c:catAx>
        <c:axId val="499389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410767"/>
        <c:crosses val="autoZero"/>
        <c:auto val="1"/>
        <c:lblAlgn val="ctr"/>
        <c:lblOffset val="100"/>
        <c:noMultiLvlLbl val="0"/>
      </c:catAx>
      <c:valAx>
        <c:axId val="540410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49938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43-DF4C-B263-00839C0808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43-DF4C-B263-00839C080867}"/>
              </c:ext>
            </c:extLst>
          </c:dPt>
          <c:cat>
            <c:strRef>
              <c:f>Hoja1!$A$2:$A$4</c:f>
              <c:strCache>
                <c:ptCount val="3"/>
                <c:pt idx="0">
                  <c:v>Engineers</c:v>
                </c:pt>
                <c:pt idx="1">
                  <c:v>Lawyers</c:v>
                </c:pt>
                <c:pt idx="2">
                  <c:v>Doctors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30</c:v>
                </c:pt>
                <c:pt idx="1">
                  <c:v>50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3-DF4C-B263-00839C080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9389759"/>
        <c:axId val="540410767"/>
      </c:barChart>
      <c:catAx>
        <c:axId val="499389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410767"/>
        <c:crosses val="autoZero"/>
        <c:auto val="1"/>
        <c:lblAlgn val="ctr"/>
        <c:lblOffset val="100"/>
        <c:noMultiLvlLbl val="0"/>
      </c:catAx>
      <c:valAx>
        <c:axId val="540410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49938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A9-744B-B804-B74C4A2FD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52328879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B8A-5641-9E8B-87E6328C5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593032751"/>
        <c:axId val="1589614991"/>
      </c:bubbleChart>
      <c:valAx>
        <c:axId val="1593032751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589614991"/>
        <c:crosses val="autoZero"/>
        <c:crossBetween val="midCat"/>
      </c:valAx>
      <c:valAx>
        <c:axId val="1589614991"/>
        <c:scaling>
          <c:orientation val="minMax"/>
          <c:max val="3.5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59303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4-0A4B-8552-6CC636562D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4-0A4B-8552-6CC636562D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4-0A4B-8552-6CC636562DC0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4-0A4B-8552-6CC636562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0-8442-81C0-B17617706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40-8442-81C0-B17617706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0-8442-81C0-B17617706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7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40-8442-81C0-B17617706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7-274C-BC84-29FC96BDBF5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7-274C-BC84-29FC96BDBF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47-274C-BC84-29FC96BDB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7-274C-BC84-29FC96BDBF5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7-274C-BC84-29FC96BDBF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47-274C-BC84-29FC96BDB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1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2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3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4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13" Type="http://schemas.openxmlformats.org/officeDocument/2006/relationships/chart" Target="../charts/chart30.xml"/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12" Type="http://schemas.openxmlformats.org/officeDocument/2006/relationships/chart" Target="../charts/chart29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11" Type="http://schemas.openxmlformats.org/officeDocument/2006/relationships/chart" Target="../charts/chart28.xml"/><Relationship Id="rId5" Type="http://schemas.openxmlformats.org/officeDocument/2006/relationships/chart" Target="../charts/chart22.xml"/><Relationship Id="rId10" Type="http://schemas.openxmlformats.org/officeDocument/2006/relationships/chart" Target="../charts/chart27.xml"/><Relationship Id="rId4" Type="http://schemas.openxmlformats.org/officeDocument/2006/relationships/chart" Target="../charts/chart21.xml"/><Relationship Id="rId9" Type="http://schemas.openxmlformats.org/officeDocument/2006/relationships/chart" Target="../charts/char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1E720A-8434-8147-A14E-BD8E9F410384}"/>
              </a:ext>
            </a:extLst>
          </p:cNvPr>
          <p:cNvGrpSpPr/>
          <p:nvPr/>
        </p:nvGrpSpPr>
        <p:grpSpPr>
          <a:xfrm>
            <a:off x="2649388" y="4418190"/>
            <a:ext cx="19378176" cy="6265076"/>
            <a:chOff x="2649388" y="3497809"/>
            <a:chExt cx="19378176" cy="6265076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97F2A6A0-5794-E44D-B23D-E6B6B75C37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3128762"/>
                </p:ext>
              </p:extLst>
            </p:nvPr>
          </p:nvGraphicFramePr>
          <p:xfrm>
            <a:off x="2649388" y="3497809"/>
            <a:ext cx="9397614" cy="62650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72190394-928D-F54F-8AAD-DEC9E9BD7A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9665846"/>
                </p:ext>
              </p:extLst>
            </p:nvPr>
          </p:nvGraphicFramePr>
          <p:xfrm>
            <a:off x="12629951" y="3497809"/>
            <a:ext cx="9397613" cy="62650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1CFB11-F0B0-C143-B158-99648245405E}"/>
                </a:ext>
              </a:extLst>
            </p:cNvPr>
            <p:cNvSpPr/>
            <p:nvPr/>
          </p:nvSpPr>
          <p:spPr>
            <a:xfrm>
              <a:off x="6358716" y="5640867"/>
              <a:ext cx="1978957" cy="1978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929406-8192-5E49-8B11-C0EA2511E69C}"/>
                </a:ext>
              </a:extLst>
            </p:cNvPr>
            <p:cNvSpPr/>
            <p:nvPr/>
          </p:nvSpPr>
          <p:spPr>
            <a:xfrm>
              <a:off x="16271082" y="5640867"/>
              <a:ext cx="1978957" cy="1978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86E3BEE1-FCAB-B84F-9C8F-047F92A8D1DE}"/>
                </a:ext>
              </a:extLst>
            </p:cNvPr>
            <p:cNvSpPr txBox="1"/>
            <p:nvPr/>
          </p:nvSpPr>
          <p:spPr>
            <a:xfrm>
              <a:off x="11072745" y="5892784"/>
              <a:ext cx="253146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  <p:sp>
          <p:nvSpPr>
            <p:cNvPr id="61" name="TextBox 38">
              <a:extLst>
                <a:ext uri="{FF2B5EF4-FFF2-40B4-BE49-F238E27FC236}">
                  <a16:creationId xmlns:a16="http://schemas.microsoft.com/office/drawing/2014/main" id="{CA0C4F35-8E62-D24E-8FBD-BE27D2C86FE1}"/>
                </a:ext>
              </a:extLst>
            </p:cNvPr>
            <p:cNvSpPr txBox="1"/>
            <p:nvPr/>
          </p:nvSpPr>
          <p:spPr>
            <a:xfrm>
              <a:off x="14798648" y="6446781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62" name="TextBox 38">
              <a:extLst>
                <a:ext uri="{FF2B5EF4-FFF2-40B4-BE49-F238E27FC236}">
                  <a16:creationId xmlns:a16="http://schemas.microsoft.com/office/drawing/2014/main" id="{14C00994-AC83-514B-A175-91F7000FE81F}"/>
                </a:ext>
              </a:extLst>
            </p:cNvPr>
            <p:cNvSpPr txBox="1"/>
            <p:nvPr/>
          </p:nvSpPr>
          <p:spPr>
            <a:xfrm>
              <a:off x="17890191" y="8014324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CBC3BBC9-CE0F-9149-8F49-903FD5B7F8F3}"/>
                </a:ext>
              </a:extLst>
            </p:cNvPr>
            <p:cNvSpPr txBox="1"/>
            <p:nvPr/>
          </p:nvSpPr>
          <p:spPr>
            <a:xfrm>
              <a:off x="18325620" y="5227582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  <p:sp>
          <p:nvSpPr>
            <p:cNvPr id="64" name="TextBox 38">
              <a:extLst>
                <a:ext uri="{FF2B5EF4-FFF2-40B4-BE49-F238E27FC236}">
                  <a16:creationId xmlns:a16="http://schemas.microsoft.com/office/drawing/2014/main" id="{6BC7DDE0-1A90-2143-8587-6FFC5C4FC5E3}"/>
                </a:ext>
              </a:extLst>
            </p:cNvPr>
            <p:cNvSpPr txBox="1"/>
            <p:nvPr/>
          </p:nvSpPr>
          <p:spPr>
            <a:xfrm>
              <a:off x="16322649" y="4356725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65" name="TextBox 38">
              <a:extLst>
                <a:ext uri="{FF2B5EF4-FFF2-40B4-BE49-F238E27FC236}">
                  <a16:creationId xmlns:a16="http://schemas.microsoft.com/office/drawing/2014/main" id="{BF8C9836-B302-774A-9443-A20CAD9385AD}"/>
                </a:ext>
              </a:extLst>
            </p:cNvPr>
            <p:cNvSpPr txBox="1"/>
            <p:nvPr/>
          </p:nvSpPr>
          <p:spPr>
            <a:xfrm>
              <a:off x="6351334" y="4356725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71" name="TextBox 38">
              <a:extLst>
                <a:ext uri="{FF2B5EF4-FFF2-40B4-BE49-F238E27FC236}">
                  <a16:creationId xmlns:a16="http://schemas.microsoft.com/office/drawing/2014/main" id="{D5D0C1AC-DBB3-B34D-941F-D1A9B57E399C}"/>
                </a:ext>
              </a:extLst>
            </p:cNvPr>
            <p:cNvSpPr txBox="1"/>
            <p:nvPr/>
          </p:nvSpPr>
          <p:spPr>
            <a:xfrm>
              <a:off x="8629147" y="6293413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72" name="TextBox 38">
              <a:extLst>
                <a:ext uri="{FF2B5EF4-FFF2-40B4-BE49-F238E27FC236}">
                  <a16:creationId xmlns:a16="http://schemas.microsoft.com/office/drawing/2014/main" id="{B69DC5FC-3E79-974D-892C-07F1E8970997}"/>
                </a:ext>
              </a:extLst>
            </p:cNvPr>
            <p:cNvSpPr txBox="1"/>
            <p:nvPr/>
          </p:nvSpPr>
          <p:spPr>
            <a:xfrm>
              <a:off x="5032019" y="6939744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0CDD1EB3-B1B2-FB4C-92CD-029BD2B53FB5}"/>
                </a:ext>
              </a:extLst>
            </p:cNvPr>
            <p:cNvSpPr txBox="1"/>
            <p:nvPr/>
          </p:nvSpPr>
          <p:spPr>
            <a:xfrm>
              <a:off x="5412188" y="4998796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</p:grp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DB4127A1-8B4C-4741-87CE-FF68DAA62AFD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FF56088-3FA9-474A-B3B5-A9062742560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5AECE181-64C5-A44F-9383-A319AFE3436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DEB651-AD4D-0346-BF4F-317F23746FA3}"/>
              </a:ext>
            </a:extLst>
          </p:cNvPr>
          <p:cNvGrpSpPr/>
          <p:nvPr/>
        </p:nvGrpSpPr>
        <p:grpSpPr>
          <a:xfrm>
            <a:off x="6304707" y="11779395"/>
            <a:ext cx="11675652" cy="646331"/>
            <a:chOff x="6649968" y="10851290"/>
            <a:chExt cx="11675652" cy="64633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9F0348-9898-B247-8FEE-BF41B56761EF}"/>
                </a:ext>
              </a:extLst>
            </p:cNvPr>
            <p:cNvSpPr/>
            <p:nvPr/>
          </p:nvSpPr>
          <p:spPr>
            <a:xfrm>
              <a:off x="6649968" y="10919521"/>
              <a:ext cx="523220" cy="523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52E41-B520-A648-ADA8-F3E5065850D4}"/>
                </a:ext>
              </a:extLst>
            </p:cNvPr>
            <p:cNvSpPr txBox="1"/>
            <p:nvPr/>
          </p:nvSpPr>
          <p:spPr>
            <a:xfrm>
              <a:off x="7238942" y="10851290"/>
              <a:ext cx="1833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A55E70-577A-B947-8F9E-AEA29FE7A109}"/>
                </a:ext>
              </a:extLst>
            </p:cNvPr>
            <p:cNvSpPr/>
            <p:nvPr/>
          </p:nvSpPr>
          <p:spPr>
            <a:xfrm>
              <a:off x="8919034" y="10919521"/>
              <a:ext cx="523220" cy="5232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3F485F-8159-FF48-8A0F-7D5439E897F7}"/>
                </a:ext>
              </a:extLst>
            </p:cNvPr>
            <p:cNvSpPr txBox="1"/>
            <p:nvPr/>
          </p:nvSpPr>
          <p:spPr>
            <a:xfrm>
              <a:off x="9508008" y="10851290"/>
              <a:ext cx="2538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7B219E-B7AC-8C45-9E48-EBA992E70E4C}"/>
                </a:ext>
              </a:extLst>
            </p:cNvPr>
            <p:cNvSpPr/>
            <p:nvPr/>
          </p:nvSpPr>
          <p:spPr>
            <a:xfrm>
              <a:off x="12508901" y="10919521"/>
              <a:ext cx="523220" cy="5232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C18B85-40DB-3C48-9888-230DFBF28C24}"/>
                </a:ext>
              </a:extLst>
            </p:cNvPr>
            <p:cNvSpPr txBox="1"/>
            <p:nvPr/>
          </p:nvSpPr>
          <p:spPr>
            <a:xfrm>
              <a:off x="13097875" y="10851290"/>
              <a:ext cx="1850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3E8259-3D57-B049-9558-7C5073866FAF}"/>
                </a:ext>
              </a:extLst>
            </p:cNvPr>
            <p:cNvSpPr/>
            <p:nvPr/>
          </p:nvSpPr>
          <p:spPr>
            <a:xfrm>
              <a:off x="15431005" y="10919521"/>
              <a:ext cx="523220" cy="5232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EEBFD1-8A5B-BB48-A224-52239E6C9BB5}"/>
                </a:ext>
              </a:extLst>
            </p:cNvPr>
            <p:cNvSpPr txBox="1"/>
            <p:nvPr/>
          </p:nvSpPr>
          <p:spPr>
            <a:xfrm>
              <a:off x="16019979" y="10851290"/>
              <a:ext cx="2305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8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D55776-2EBD-784F-ACA6-5019B04D5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0550"/>
              </p:ext>
            </p:extLst>
          </p:nvPr>
        </p:nvGraphicFramePr>
        <p:xfrm>
          <a:off x="3196680" y="2836912"/>
          <a:ext cx="13145785" cy="876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7">
            <a:extLst>
              <a:ext uri="{FF2B5EF4-FFF2-40B4-BE49-F238E27FC236}">
                <a16:creationId xmlns:a16="http://schemas.microsoft.com/office/drawing/2014/main" id="{CBC45847-59C6-7043-BD46-A9BC246DAFBF}"/>
              </a:ext>
            </a:extLst>
          </p:cNvPr>
          <p:cNvSpPr txBox="1"/>
          <p:nvPr/>
        </p:nvSpPr>
        <p:spPr>
          <a:xfrm>
            <a:off x="3196680" y="1113446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CA8C0243-D43E-B04F-AA21-DB419FC69D31}"/>
              </a:ext>
            </a:extLst>
          </p:cNvPr>
          <p:cNvSpPr txBox="1"/>
          <p:nvPr/>
        </p:nvSpPr>
        <p:spPr>
          <a:xfrm>
            <a:off x="4090881" y="1038898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33" name="TextBox 37">
            <a:extLst>
              <a:ext uri="{FF2B5EF4-FFF2-40B4-BE49-F238E27FC236}">
                <a16:creationId xmlns:a16="http://schemas.microsoft.com/office/drawing/2014/main" id="{5C4496DE-9288-EE40-8D0B-45355526A54E}"/>
              </a:ext>
            </a:extLst>
          </p:cNvPr>
          <p:cNvSpPr txBox="1"/>
          <p:nvPr/>
        </p:nvSpPr>
        <p:spPr>
          <a:xfrm>
            <a:off x="11165023" y="1113446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135CD170-44BE-9A40-83DC-E2FF7B73DE14}"/>
              </a:ext>
            </a:extLst>
          </p:cNvPr>
          <p:cNvSpPr txBox="1"/>
          <p:nvPr/>
        </p:nvSpPr>
        <p:spPr>
          <a:xfrm>
            <a:off x="12059224" y="1038898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Small Business</a:t>
            </a: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84CE5CF0-589A-6640-80B0-1CD85A07E827}"/>
              </a:ext>
            </a:extLst>
          </p:cNvPr>
          <p:cNvSpPr txBox="1"/>
          <p:nvPr/>
        </p:nvSpPr>
        <p:spPr>
          <a:xfrm>
            <a:off x="3830176" y="6059378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45%</a:t>
            </a:r>
          </a:p>
        </p:txBody>
      </p:sp>
      <p:sp>
        <p:nvSpPr>
          <p:cNvPr id="44" name="TextBox 38">
            <a:extLst>
              <a:ext uri="{FF2B5EF4-FFF2-40B4-BE49-F238E27FC236}">
                <a16:creationId xmlns:a16="http://schemas.microsoft.com/office/drawing/2014/main" id="{263DF8B5-D4FF-ED4C-B3B9-EFD8D022E3BA}"/>
              </a:ext>
            </a:extLst>
          </p:cNvPr>
          <p:cNvSpPr txBox="1"/>
          <p:nvPr/>
        </p:nvSpPr>
        <p:spPr>
          <a:xfrm>
            <a:off x="6867290" y="5144978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30%</a:t>
            </a: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219C28AD-63E9-B448-88FA-28D4509ABE79}"/>
              </a:ext>
            </a:extLst>
          </p:cNvPr>
          <p:cNvSpPr txBox="1"/>
          <p:nvPr/>
        </p:nvSpPr>
        <p:spPr>
          <a:xfrm>
            <a:off x="7716376" y="7365663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25%</a:t>
            </a: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7BCAD008-521A-5749-AD7C-3CC248BF64A5}"/>
              </a:ext>
            </a:extLst>
          </p:cNvPr>
          <p:cNvSpPr txBox="1"/>
          <p:nvPr/>
        </p:nvSpPr>
        <p:spPr>
          <a:xfrm>
            <a:off x="14247804" y="8247406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52%</a:t>
            </a: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C01F29A7-0CC6-9F44-98DA-2051CE29C6E2}"/>
              </a:ext>
            </a:extLst>
          </p:cNvPr>
          <p:cNvSpPr txBox="1"/>
          <p:nvPr/>
        </p:nvSpPr>
        <p:spPr>
          <a:xfrm>
            <a:off x="13237471" y="5429576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48%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94FE1-0AE1-9D48-811B-15FEF62B5134}"/>
              </a:ext>
            </a:extLst>
          </p:cNvPr>
          <p:cNvSpPr txBox="1"/>
          <p:nvPr/>
        </p:nvSpPr>
        <p:spPr>
          <a:xfrm>
            <a:off x="19086328" y="5814651"/>
            <a:ext cx="218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F8EF37-F5C3-724C-9B14-2EEB57A98009}"/>
              </a:ext>
            </a:extLst>
          </p:cNvPr>
          <p:cNvSpPr txBox="1"/>
          <p:nvPr/>
        </p:nvSpPr>
        <p:spPr>
          <a:xfrm>
            <a:off x="19086329" y="6942121"/>
            <a:ext cx="311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CF05C1-F749-8F4F-A78C-A459BE4E028C}"/>
              </a:ext>
            </a:extLst>
          </p:cNvPr>
          <p:cNvSpPr txBox="1"/>
          <p:nvPr/>
        </p:nvSpPr>
        <p:spPr>
          <a:xfrm>
            <a:off x="19086328" y="8045425"/>
            <a:ext cx="311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BF9CF3-34EA-B14B-97EB-EFF053DC1707}"/>
              </a:ext>
            </a:extLst>
          </p:cNvPr>
          <p:cNvCxnSpPr/>
          <p:nvPr/>
        </p:nvCxnSpPr>
        <p:spPr>
          <a:xfrm>
            <a:off x="18124715" y="6108097"/>
            <a:ext cx="653143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06E88-09C4-A34E-837A-E866E79A4A86}"/>
              </a:ext>
            </a:extLst>
          </p:cNvPr>
          <p:cNvCxnSpPr/>
          <p:nvPr/>
        </p:nvCxnSpPr>
        <p:spPr>
          <a:xfrm>
            <a:off x="18124715" y="7218439"/>
            <a:ext cx="653143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8B87FD7-4824-7C44-8C8D-2BBB926AFD70}"/>
              </a:ext>
            </a:extLst>
          </p:cNvPr>
          <p:cNvCxnSpPr/>
          <p:nvPr/>
        </p:nvCxnSpPr>
        <p:spPr>
          <a:xfrm>
            <a:off x="18124715" y="8328782"/>
            <a:ext cx="653143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vron 61">
            <a:extLst>
              <a:ext uri="{FF2B5EF4-FFF2-40B4-BE49-F238E27FC236}">
                <a16:creationId xmlns:a16="http://schemas.microsoft.com/office/drawing/2014/main" id="{C73C2F23-11A5-C34C-9722-FD2991D3DABB}"/>
              </a:ext>
            </a:extLst>
          </p:cNvPr>
          <p:cNvSpPr/>
          <p:nvPr/>
        </p:nvSpPr>
        <p:spPr>
          <a:xfrm>
            <a:off x="9530832" y="6305114"/>
            <a:ext cx="1706880" cy="1706880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6DC00736-2D84-DE48-9DC6-2045A815DC1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AF32BA7E-3CB2-2347-8385-7806BDC935E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1FEA6C74-B58A-2F41-9FF4-DFF2A492C4A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8E472D-E0F3-7742-9B8D-ED1319EC31CB}"/>
              </a:ext>
            </a:extLst>
          </p:cNvPr>
          <p:cNvGrpSpPr/>
          <p:nvPr/>
        </p:nvGrpSpPr>
        <p:grpSpPr>
          <a:xfrm>
            <a:off x="2916277" y="4908498"/>
            <a:ext cx="18545098" cy="7668110"/>
            <a:chOff x="2916277" y="4648112"/>
            <a:chExt cx="18545098" cy="766811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6AB0F3C-D0FF-F246-B135-6C029399EB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02656939"/>
                </p:ext>
              </p:extLst>
            </p:nvPr>
          </p:nvGraphicFramePr>
          <p:xfrm>
            <a:off x="2916277" y="4648112"/>
            <a:ext cx="8639098" cy="563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044BE6B7-6EAF-FC46-9C11-F3352E7905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2944625"/>
                </p:ext>
              </p:extLst>
            </p:nvPr>
          </p:nvGraphicFramePr>
          <p:xfrm>
            <a:off x="12822277" y="4648112"/>
            <a:ext cx="8639098" cy="563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C19C3E-B4C9-E24A-8C80-B3131B4C6762}"/>
                </a:ext>
              </a:extLst>
            </p:cNvPr>
            <p:cNvGrpSpPr/>
            <p:nvPr/>
          </p:nvGrpSpPr>
          <p:grpSpPr>
            <a:xfrm>
              <a:off x="3333825" y="10594597"/>
              <a:ext cx="7745904" cy="1721625"/>
              <a:chOff x="3157389" y="11034863"/>
              <a:chExt cx="7745904" cy="172162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EDA942-8462-DE43-B122-7A0ACE7F1F7F}"/>
                  </a:ext>
                </a:extLst>
              </p:cNvPr>
              <p:cNvSpPr txBox="1"/>
              <p:nvPr/>
            </p:nvSpPr>
            <p:spPr>
              <a:xfrm>
                <a:off x="3157389" y="11681194"/>
                <a:ext cx="7745904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723700-648C-1942-8578-9B52FEDDB67E}"/>
                  </a:ext>
                </a:extLst>
              </p:cNvPr>
              <p:cNvSpPr txBox="1"/>
              <p:nvPr/>
            </p:nvSpPr>
            <p:spPr>
              <a:xfrm>
                <a:off x="4945574" y="11034863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97F44AA-590A-364B-A462-7D330EA4DD28}"/>
                </a:ext>
              </a:extLst>
            </p:cNvPr>
            <p:cNvGrpSpPr/>
            <p:nvPr/>
          </p:nvGrpSpPr>
          <p:grpSpPr>
            <a:xfrm>
              <a:off x="13262359" y="10594597"/>
              <a:ext cx="7758934" cy="1721625"/>
              <a:chOff x="13001333" y="11034863"/>
              <a:chExt cx="7758934" cy="172162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C5410D-DD7F-E546-8D89-7564AC6B9E10}"/>
                  </a:ext>
                </a:extLst>
              </p:cNvPr>
              <p:cNvSpPr txBox="1"/>
              <p:nvPr/>
            </p:nvSpPr>
            <p:spPr>
              <a:xfrm>
                <a:off x="13001333" y="11681194"/>
                <a:ext cx="7758934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7D879F-38EA-1F4B-831E-3230A055D3FD}"/>
                  </a:ext>
                </a:extLst>
              </p:cNvPr>
              <p:cNvSpPr txBox="1"/>
              <p:nvPr/>
            </p:nvSpPr>
            <p:spPr>
              <a:xfrm>
                <a:off x="14616787" y="11034863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</p:grpSp>
      </p:grp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9F4DD3F4-50A4-0B46-BA54-E2D6C2F8B04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A46B5035-3B6D-484A-B3C8-C7A65C08D67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7655691F-C8D3-B34C-85C5-244B0B95065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61AC07-F5BE-3A4E-A887-EC5D15D11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43329"/>
              </p:ext>
            </p:extLst>
          </p:nvPr>
        </p:nvGraphicFramePr>
        <p:xfrm>
          <a:off x="1800302" y="4136570"/>
          <a:ext cx="6074588" cy="531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BBB7C8C0-6ED9-1C4F-946E-3BF9791E0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494148"/>
              </p:ext>
            </p:extLst>
          </p:nvPr>
        </p:nvGraphicFramePr>
        <p:xfrm>
          <a:off x="9333215" y="4136570"/>
          <a:ext cx="6074588" cy="531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5BA8F63D-F88D-774E-B941-5F7791ACF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635155"/>
              </p:ext>
            </p:extLst>
          </p:nvPr>
        </p:nvGraphicFramePr>
        <p:xfrm>
          <a:off x="16866128" y="4136570"/>
          <a:ext cx="6074588" cy="531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138C49BE-2DCC-1A4D-B0E5-5FBE4E179367}"/>
              </a:ext>
            </a:extLst>
          </p:cNvPr>
          <p:cNvSpPr txBox="1"/>
          <p:nvPr/>
        </p:nvSpPr>
        <p:spPr>
          <a:xfrm>
            <a:off x="1977675" y="1126091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145632-010F-FB40-ADCD-4A0CB93569C0}"/>
              </a:ext>
            </a:extLst>
          </p:cNvPr>
          <p:cNvSpPr txBox="1"/>
          <p:nvPr/>
        </p:nvSpPr>
        <p:spPr>
          <a:xfrm>
            <a:off x="2871876" y="1004803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337B95-66B1-EA48-ACF8-421A877354D3}"/>
              </a:ext>
            </a:extLst>
          </p:cNvPr>
          <p:cNvSpPr txBox="1"/>
          <p:nvPr/>
        </p:nvSpPr>
        <p:spPr>
          <a:xfrm>
            <a:off x="9510589" y="1126091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6AC50E-73DA-4D44-A418-BFB5B8B894A6}"/>
              </a:ext>
            </a:extLst>
          </p:cNvPr>
          <p:cNvSpPr txBox="1"/>
          <p:nvPr/>
        </p:nvSpPr>
        <p:spPr>
          <a:xfrm>
            <a:off x="10404790" y="1004803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2C7D66-FE7E-C94B-93DB-85DC6BBA1F3C}"/>
              </a:ext>
            </a:extLst>
          </p:cNvPr>
          <p:cNvSpPr txBox="1"/>
          <p:nvPr/>
        </p:nvSpPr>
        <p:spPr>
          <a:xfrm>
            <a:off x="17043505" y="1126091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14D9B4-A406-F248-9A2D-ED31CE767550}"/>
              </a:ext>
            </a:extLst>
          </p:cNvPr>
          <p:cNvSpPr txBox="1"/>
          <p:nvPr/>
        </p:nvSpPr>
        <p:spPr>
          <a:xfrm>
            <a:off x="17937706" y="1004803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2012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9F862F7-8456-AB4D-8072-5A898C276EDB}"/>
              </a:ext>
            </a:extLst>
          </p:cNvPr>
          <p:cNvCxnSpPr/>
          <p:nvPr/>
        </p:nvCxnSpPr>
        <p:spPr>
          <a:xfrm>
            <a:off x="4706088" y="10933851"/>
            <a:ext cx="653143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97214AC-80B2-1443-84D4-D2C2E7D9B863}"/>
              </a:ext>
            </a:extLst>
          </p:cNvPr>
          <p:cNvCxnSpPr/>
          <p:nvPr/>
        </p:nvCxnSpPr>
        <p:spPr>
          <a:xfrm>
            <a:off x="12369631" y="10933851"/>
            <a:ext cx="653143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4DFDCC4-E958-7C48-820C-538B0A81F075}"/>
              </a:ext>
            </a:extLst>
          </p:cNvPr>
          <p:cNvCxnSpPr/>
          <p:nvPr/>
        </p:nvCxnSpPr>
        <p:spPr>
          <a:xfrm>
            <a:off x="19902546" y="10933851"/>
            <a:ext cx="653143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8D7E08E2-58F1-8642-A433-D3B788ED3AD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1D8E8226-BECB-EE46-B52B-4DA464EB084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1683A1AF-CC6B-7541-BB1D-11D3E719AA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97089A0-1012-B643-91A3-9AF8F7B0F1D1}"/>
              </a:ext>
            </a:extLst>
          </p:cNvPr>
          <p:cNvSpPr txBox="1"/>
          <p:nvPr/>
        </p:nvSpPr>
        <p:spPr>
          <a:xfrm>
            <a:off x="2407689" y="1016836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42029-1058-F644-84AF-C808F78EDEE5}"/>
              </a:ext>
            </a:extLst>
          </p:cNvPr>
          <p:cNvSpPr txBox="1"/>
          <p:nvPr/>
        </p:nvSpPr>
        <p:spPr>
          <a:xfrm>
            <a:off x="1519120" y="10814693"/>
            <a:ext cx="614534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AD0D8-DA18-5447-A1FF-E0A8DB6AB433}"/>
              </a:ext>
            </a:extLst>
          </p:cNvPr>
          <p:cNvSpPr txBox="1"/>
          <p:nvPr/>
        </p:nvSpPr>
        <p:spPr>
          <a:xfrm>
            <a:off x="9881711" y="1016836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F3B36-A9AC-754B-A14D-D5087EDDA117}"/>
              </a:ext>
            </a:extLst>
          </p:cNvPr>
          <p:cNvSpPr txBox="1"/>
          <p:nvPr/>
        </p:nvSpPr>
        <p:spPr>
          <a:xfrm>
            <a:off x="8993142" y="10814693"/>
            <a:ext cx="614534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F03965-43DA-AA4E-8ABA-F343DA911C8C}"/>
              </a:ext>
            </a:extLst>
          </p:cNvPr>
          <p:cNvSpPr txBox="1"/>
          <p:nvPr/>
        </p:nvSpPr>
        <p:spPr>
          <a:xfrm>
            <a:off x="17586772" y="10059853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59EF95-D018-B642-BF44-B5E5C2C0AFBE}"/>
              </a:ext>
            </a:extLst>
          </p:cNvPr>
          <p:cNvSpPr txBox="1"/>
          <p:nvPr/>
        </p:nvSpPr>
        <p:spPr>
          <a:xfrm>
            <a:off x="16698203" y="10706184"/>
            <a:ext cx="614534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4AAB409B-7FDB-9A4A-A6C0-FFC1A486AEE4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D9B17B4A-55A8-BE44-BCCB-3BF5C5B6736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D342A6C4-0B8A-F34B-A3E9-4F98F80C71B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BF41F2D-E05E-9B42-8632-EB83DAABD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382341"/>
              </p:ext>
            </p:extLst>
          </p:nvPr>
        </p:nvGraphicFramePr>
        <p:xfrm>
          <a:off x="1519120" y="4007224"/>
          <a:ext cx="6145340" cy="583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7F322A1-8AD1-4F44-B057-CF894968F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26822"/>
              </p:ext>
            </p:extLst>
          </p:nvPr>
        </p:nvGraphicFramePr>
        <p:xfrm>
          <a:off x="9116156" y="4007224"/>
          <a:ext cx="6145340" cy="583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49CC023-2371-D34E-B7FE-360FA0D10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201182"/>
              </p:ext>
            </p:extLst>
          </p:nvPr>
        </p:nvGraphicFramePr>
        <p:xfrm>
          <a:off x="16698203" y="4007224"/>
          <a:ext cx="6145340" cy="583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87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383D28B8-6FDC-7649-A41E-FC82A3B2D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722418"/>
              </p:ext>
            </p:extLst>
          </p:nvPr>
        </p:nvGraphicFramePr>
        <p:xfrm>
          <a:off x="1729864" y="4224316"/>
          <a:ext cx="21157030" cy="613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9BD0667-DBCD-E042-9B7B-2B7D7D8C6873}"/>
              </a:ext>
            </a:extLst>
          </p:cNvPr>
          <p:cNvGrpSpPr/>
          <p:nvPr/>
        </p:nvGrpSpPr>
        <p:grpSpPr>
          <a:xfrm>
            <a:off x="3643259" y="10931681"/>
            <a:ext cx="17091134" cy="1721625"/>
            <a:chOff x="3648021" y="10787899"/>
            <a:chExt cx="17091134" cy="1721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3EE38A-4241-D544-92B5-F9095029F291}"/>
                </a:ext>
              </a:extLst>
            </p:cNvPr>
            <p:cNvSpPr txBox="1"/>
            <p:nvPr/>
          </p:nvSpPr>
          <p:spPr>
            <a:xfrm>
              <a:off x="3648022" y="11434230"/>
              <a:ext cx="47885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BEF160-F7E4-0447-9DDA-1992A2F6118F}"/>
                </a:ext>
              </a:extLst>
            </p:cNvPr>
            <p:cNvSpPr txBox="1"/>
            <p:nvPr/>
          </p:nvSpPr>
          <p:spPr>
            <a:xfrm>
              <a:off x="3648021" y="1078789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7187CC-46A2-5F46-B2EB-B739E0E65796}"/>
                </a:ext>
              </a:extLst>
            </p:cNvPr>
            <p:cNvSpPr txBox="1"/>
            <p:nvPr/>
          </p:nvSpPr>
          <p:spPr>
            <a:xfrm>
              <a:off x="9696099" y="11434230"/>
              <a:ext cx="47885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9C536A-4552-F943-BC1F-92A79D1D8572}"/>
                </a:ext>
              </a:extLst>
            </p:cNvPr>
            <p:cNvSpPr txBox="1"/>
            <p:nvPr/>
          </p:nvSpPr>
          <p:spPr>
            <a:xfrm>
              <a:off x="9696098" y="1078789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6E4047-A71B-204C-BF11-0509CB31D49B}"/>
                </a:ext>
              </a:extLst>
            </p:cNvPr>
            <p:cNvSpPr txBox="1"/>
            <p:nvPr/>
          </p:nvSpPr>
          <p:spPr>
            <a:xfrm>
              <a:off x="15950579" y="11434230"/>
              <a:ext cx="47885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54BE0A-8911-CE4D-9AD9-E07616DF6539}"/>
                </a:ext>
              </a:extLst>
            </p:cNvPr>
            <p:cNvSpPr txBox="1"/>
            <p:nvPr/>
          </p:nvSpPr>
          <p:spPr>
            <a:xfrm>
              <a:off x="15950578" y="1078789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9DCBA9A4-ED7D-B542-A921-03E4298DAE4C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AF05A030-EB5C-4C41-A156-4918B1CB4E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48952B5A-74E2-5141-97A2-369AE0F1736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84FA78-2785-FA4F-A392-8A3FBD7EDAE7}"/>
              </a:ext>
            </a:extLst>
          </p:cNvPr>
          <p:cNvGrpSpPr/>
          <p:nvPr/>
        </p:nvGrpSpPr>
        <p:grpSpPr>
          <a:xfrm>
            <a:off x="1982787" y="4244050"/>
            <a:ext cx="20421600" cy="8461744"/>
            <a:chOff x="1959430" y="4205271"/>
            <a:chExt cx="20421600" cy="8461744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430C4D23-54D5-4E49-9BA2-D58ADA9C45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6211975"/>
                </p:ext>
              </p:extLst>
            </p:nvPr>
          </p:nvGraphicFramePr>
          <p:xfrm>
            <a:off x="1959430" y="4205271"/>
            <a:ext cx="20421600" cy="59740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8F8414-F490-0A4C-9079-E2BF1E2FB611}"/>
                </a:ext>
              </a:extLst>
            </p:cNvPr>
            <p:cNvSpPr txBox="1"/>
            <p:nvPr/>
          </p:nvSpPr>
          <p:spPr>
            <a:xfrm>
              <a:off x="1977675" y="11584084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BC2D3F-A2D7-9B4E-94D3-8D73075A7ACC}"/>
                </a:ext>
              </a:extLst>
            </p:cNvPr>
            <p:cNvSpPr txBox="1"/>
            <p:nvPr/>
          </p:nvSpPr>
          <p:spPr>
            <a:xfrm>
              <a:off x="1959430" y="10837562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EDAA07-DADD-BC46-841C-84B5C89CD067}"/>
                </a:ext>
              </a:extLst>
            </p:cNvPr>
            <p:cNvSpPr txBox="1"/>
            <p:nvPr/>
          </p:nvSpPr>
          <p:spPr>
            <a:xfrm>
              <a:off x="9087064" y="11591721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59145-8093-084F-B993-1C422DF67944}"/>
                </a:ext>
              </a:extLst>
            </p:cNvPr>
            <p:cNvSpPr txBox="1"/>
            <p:nvPr/>
          </p:nvSpPr>
          <p:spPr>
            <a:xfrm>
              <a:off x="9068819" y="10888742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D19816-3046-0B44-9609-64A1D2CDC103}"/>
                </a:ext>
              </a:extLst>
            </p:cNvPr>
            <p:cNvSpPr txBox="1"/>
            <p:nvPr/>
          </p:nvSpPr>
          <p:spPr>
            <a:xfrm>
              <a:off x="16665511" y="11584084"/>
              <a:ext cx="571551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4C8D63-2A42-EE46-B4B3-742B1A1BF4C7}"/>
                </a:ext>
              </a:extLst>
            </p:cNvPr>
            <p:cNvSpPr txBox="1"/>
            <p:nvPr/>
          </p:nvSpPr>
          <p:spPr>
            <a:xfrm>
              <a:off x="16647266" y="10881105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705FFC-3E84-C844-907C-A0A21AC63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363" y="11172973"/>
              <a:ext cx="3653472" cy="0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989177-51C3-0D48-9606-BBC787AE6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7050" y="11172973"/>
              <a:ext cx="2383044" cy="0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DD1309-DD5E-8147-B02C-17FC03344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88708" y="11172973"/>
              <a:ext cx="2695527" cy="0"/>
            </a:xfrm>
            <a:prstGeom prst="line">
              <a:avLst/>
            </a:prstGeom>
            <a:ln w="127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E4761E6E-9D1F-6E42-A26E-CFC57E31129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15E3DD9D-5E8E-B24B-B3A0-B36C0B3D275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0F6F0BC8-B9A8-C343-970C-2E9926B330B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94FC3E0-5BA5-DF40-9398-0DAF5AC87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127363"/>
              </p:ext>
            </p:extLst>
          </p:nvPr>
        </p:nvGraphicFramePr>
        <p:xfrm>
          <a:off x="2627614" y="4397830"/>
          <a:ext cx="11828613" cy="761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9B576CA-3E7A-8940-8E62-22BEF0DD995E}"/>
              </a:ext>
            </a:extLst>
          </p:cNvPr>
          <p:cNvSpPr txBox="1"/>
          <p:nvPr/>
        </p:nvSpPr>
        <p:spPr>
          <a:xfrm>
            <a:off x="16006241" y="6597574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E70720-B8CA-294F-B17B-C34E0AFBF3AB}"/>
              </a:ext>
            </a:extLst>
          </p:cNvPr>
          <p:cNvSpPr txBox="1"/>
          <p:nvPr/>
        </p:nvSpPr>
        <p:spPr>
          <a:xfrm>
            <a:off x="16006240" y="5894093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Achievements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F1FC3F-2981-E64F-B8C4-5B0CC7C4667E}"/>
              </a:ext>
            </a:extLst>
          </p:cNvPr>
          <p:cNvSpPr txBox="1"/>
          <p:nvPr/>
        </p:nvSpPr>
        <p:spPr>
          <a:xfrm>
            <a:off x="16006241" y="10940822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62FF46-E51A-7340-8CA1-C5CC21A7E775}"/>
              </a:ext>
            </a:extLst>
          </p:cNvPr>
          <p:cNvSpPr txBox="1"/>
          <p:nvPr/>
        </p:nvSpPr>
        <p:spPr>
          <a:xfrm>
            <a:off x="16006240" y="10237341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Awards</a:t>
            </a:r>
          </a:p>
        </p:txBody>
      </p:sp>
      <p:sp>
        <p:nvSpPr>
          <p:cNvPr id="40" name="Forma libre 13">
            <a:extLst>
              <a:ext uri="{FF2B5EF4-FFF2-40B4-BE49-F238E27FC236}">
                <a16:creationId xmlns:a16="http://schemas.microsoft.com/office/drawing/2014/main" id="{83783A4D-0435-2D48-B42F-3B73A2755BD1}"/>
              </a:ext>
            </a:extLst>
          </p:cNvPr>
          <p:cNvSpPr/>
          <p:nvPr/>
        </p:nvSpPr>
        <p:spPr>
          <a:xfrm>
            <a:off x="16006240" y="8494778"/>
            <a:ext cx="1277428" cy="1396307"/>
          </a:xfrm>
          <a:custGeom>
            <a:avLst/>
            <a:gdLst>
              <a:gd name="connsiteX0" fmla="*/ 347321 w 436377"/>
              <a:gd name="connsiteY0" fmla="*/ 413082 h 476988"/>
              <a:gd name="connsiteX1" fmla="*/ 303757 w 436377"/>
              <a:gd name="connsiteY1" fmla="*/ 413082 h 476988"/>
              <a:gd name="connsiteX2" fmla="*/ 277028 w 436377"/>
              <a:gd name="connsiteY2" fmla="*/ 355637 h 476988"/>
              <a:gd name="connsiteX3" fmla="*/ 270014 w 436377"/>
              <a:gd name="connsiteY3" fmla="*/ 279732 h 476988"/>
              <a:gd name="connsiteX4" fmla="*/ 312470 w 436377"/>
              <a:gd name="connsiteY4" fmla="*/ 241632 h 476988"/>
              <a:gd name="connsiteX5" fmla="*/ 327164 w 436377"/>
              <a:gd name="connsiteY5" fmla="*/ 218152 h 476988"/>
              <a:gd name="connsiteX6" fmla="*/ 335655 w 436377"/>
              <a:gd name="connsiteY6" fmla="*/ 209070 h 476988"/>
              <a:gd name="connsiteX7" fmla="*/ 431570 w 436377"/>
              <a:gd name="connsiteY7" fmla="*/ 23074 h 476988"/>
              <a:gd name="connsiteX8" fmla="*/ 382615 w 436377"/>
              <a:gd name="connsiteY8" fmla="*/ 997 h 476988"/>
              <a:gd name="connsiteX9" fmla="*/ 349610 w 436377"/>
              <a:gd name="connsiteY9" fmla="*/ 12441 h 476988"/>
              <a:gd name="connsiteX10" fmla="*/ 336541 w 436377"/>
              <a:gd name="connsiteY10" fmla="*/ 1661 h 476988"/>
              <a:gd name="connsiteX11" fmla="*/ 99007 w 436377"/>
              <a:gd name="connsiteY11" fmla="*/ 1661 h 476988"/>
              <a:gd name="connsiteX12" fmla="*/ 99007 w 436377"/>
              <a:gd name="connsiteY12" fmla="*/ 1661 h 476988"/>
              <a:gd name="connsiteX13" fmla="*/ 89630 w 436377"/>
              <a:gd name="connsiteY13" fmla="*/ 5575 h 476988"/>
              <a:gd name="connsiteX14" fmla="*/ 86086 w 436377"/>
              <a:gd name="connsiteY14" fmla="*/ 11925 h 476988"/>
              <a:gd name="connsiteX15" fmla="*/ 54336 w 436377"/>
              <a:gd name="connsiteY15" fmla="*/ 1218 h 476988"/>
              <a:gd name="connsiteX16" fmla="*/ 5381 w 436377"/>
              <a:gd name="connsiteY16" fmla="*/ 23222 h 476988"/>
              <a:gd name="connsiteX17" fmla="*/ 98859 w 436377"/>
              <a:gd name="connsiteY17" fmla="*/ 206707 h 476988"/>
              <a:gd name="connsiteX18" fmla="*/ 107129 w 436377"/>
              <a:gd name="connsiteY18" fmla="*/ 215568 h 476988"/>
              <a:gd name="connsiteX19" fmla="*/ 123225 w 436377"/>
              <a:gd name="connsiteY19" fmla="*/ 241780 h 476988"/>
              <a:gd name="connsiteX20" fmla="*/ 166716 w 436377"/>
              <a:gd name="connsiteY20" fmla="*/ 280471 h 476988"/>
              <a:gd name="connsiteX21" fmla="*/ 159701 w 436377"/>
              <a:gd name="connsiteY21" fmla="*/ 355784 h 476988"/>
              <a:gd name="connsiteX22" fmla="*/ 132972 w 436377"/>
              <a:gd name="connsiteY22" fmla="*/ 413230 h 476988"/>
              <a:gd name="connsiteX23" fmla="*/ 88374 w 436377"/>
              <a:gd name="connsiteY23" fmla="*/ 413230 h 476988"/>
              <a:gd name="connsiteX24" fmla="*/ 75083 w 436377"/>
              <a:gd name="connsiteY24" fmla="*/ 426520 h 476988"/>
              <a:gd name="connsiteX25" fmla="*/ 75083 w 436377"/>
              <a:gd name="connsiteY25" fmla="*/ 463439 h 476988"/>
              <a:gd name="connsiteX26" fmla="*/ 88374 w 436377"/>
              <a:gd name="connsiteY26" fmla="*/ 476730 h 476988"/>
              <a:gd name="connsiteX27" fmla="*/ 347321 w 436377"/>
              <a:gd name="connsiteY27" fmla="*/ 476730 h 476988"/>
              <a:gd name="connsiteX28" fmla="*/ 360612 w 436377"/>
              <a:gd name="connsiteY28" fmla="*/ 463439 h 476988"/>
              <a:gd name="connsiteX29" fmla="*/ 360612 w 436377"/>
              <a:gd name="connsiteY29" fmla="*/ 426520 h 476988"/>
              <a:gd name="connsiteX30" fmla="*/ 347321 w 436377"/>
              <a:gd name="connsiteY30" fmla="*/ 413082 h 476988"/>
              <a:gd name="connsiteX31" fmla="*/ 385569 w 436377"/>
              <a:gd name="connsiteY31" fmla="*/ 27357 h 476988"/>
              <a:gd name="connsiteX32" fmla="*/ 407794 w 436377"/>
              <a:gd name="connsiteY32" fmla="*/ 35036 h 476988"/>
              <a:gd name="connsiteX33" fmla="*/ 398786 w 436377"/>
              <a:gd name="connsiteY33" fmla="*/ 81036 h 476988"/>
              <a:gd name="connsiteX34" fmla="*/ 347174 w 436377"/>
              <a:gd name="connsiteY34" fmla="*/ 155833 h 476988"/>
              <a:gd name="connsiteX35" fmla="*/ 349832 w 436377"/>
              <a:gd name="connsiteY35" fmla="*/ 121204 h 476988"/>
              <a:gd name="connsiteX36" fmla="*/ 349832 w 436377"/>
              <a:gd name="connsiteY36" fmla="*/ 52535 h 476988"/>
              <a:gd name="connsiteX37" fmla="*/ 351382 w 436377"/>
              <a:gd name="connsiteY37" fmla="*/ 48769 h 476988"/>
              <a:gd name="connsiteX38" fmla="*/ 385569 w 436377"/>
              <a:gd name="connsiteY38" fmla="*/ 27357 h 476988"/>
              <a:gd name="connsiteX39" fmla="*/ 37722 w 436377"/>
              <a:gd name="connsiteY39" fmla="*/ 80372 h 476988"/>
              <a:gd name="connsiteX40" fmla="*/ 29083 w 436377"/>
              <a:gd name="connsiteY40" fmla="*/ 35036 h 476988"/>
              <a:gd name="connsiteX41" fmla="*/ 51382 w 436377"/>
              <a:gd name="connsiteY41" fmla="*/ 27430 h 476988"/>
              <a:gd name="connsiteX42" fmla="*/ 85421 w 436377"/>
              <a:gd name="connsiteY42" fmla="*/ 48843 h 476988"/>
              <a:gd name="connsiteX43" fmla="*/ 85716 w 436377"/>
              <a:gd name="connsiteY43" fmla="*/ 49877 h 476988"/>
              <a:gd name="connsiteX44" fmla="*/ 85716 w 436377"/>
              <a:gd name="connsiteY44" fmla="*/ 121130 h 476988"/>
              <a:gd name="connsiteX45" fmla="*/ 88079 w 436377"/>
              <a:gd name="connsiteY45" fmla="*/ 154061 h 476988"/>
              <a:gd name="connsiteX46" fmla="*/ 37722 w 436377"/>
              <a:gd name="connsiteY46" fmla="*/ 80372 h 476988"/>
              <a:gd name="connsiteX47" fmla="*/ 144490 w 436377"/>
              <a:gd name="connsiteY47" fmla="*/ 225683 h 476988"/>
              <a:gd name="connsiteX48" fmla="*/ 133415 w 436377"/>
              <a:gd name="connsiteY48" fmla="*/ 208332 h 476988"/>
              <a:gd name="connsiteX49" fmla="*/ 129871 w 436377"/>
              <a:gd name="connsiteY49" fmla="*/ 200800 h 476988"/>
              <a:gd name="connsiteX50" fmla="*/ 129206 w 436377"/>
              <a:gd name="connsiteY50" fmla="*/ 200136 h 476988"/>
              <a:gd name="connsiteX51" fmla="*/ 112371 w 436377"/>
              <a:gd name="connsiteY51" fmla="*/ 121204 h 476988"/>
              <a:gd name="connsiteX52" fmla="*/ 112371 w 436377"/>
              <a:gd name="connsiteY52" fmla="*/ 28169 h 476988"/>
              <a:gd name="connsiteX53" fmla="*/ 323324 w 436377"/>
              <a:gd name="connsiteY53" fmla="*/ 28169 h 476988"/>
              <a:gd name="connsiteX54" fmla="*/ 323324 w 436377"/>
              <a:gd name="connsiteY54" fmla="*/ 121204 h 476988"/>
              <a:gd name="connsiteX55" fmla="*/ 305234 w 436377"/>
              <a:gd name="connsiteY55" fmla="*/ 202646 h 476988"/>
              <a:gd name="connsiteX56" fmla="*/ 304053 w 436377"/>
              <a:gd name="connsiteY56" fmla="*/ 203827 h 476988"/>
              <a:gd name="connsiteX57" fmla="*/ 300435 w 436377"/>
              <a:gd name="connsiteY57" fmla="*/ 211507 h 476988"/>
              <a:gd name="connsiteX58" fmla="*/ 291131 w 436377"/>
              <a:gd name="connsiteY58" fmla="*/ 225757 h 476988"/>
              <a:gd name="connsiteX59" fmla="*/ 217811 w 436377"/>
              <a:gd name="connsiteY59" fmla="*/ 267032 h 476988"/>
              <a:gd name="connsiteX60" fmla="*/ 144490 w 436377"/>
              <a:gd name="connsiteY60" fmla="*/ 225683 h 476988"/>
              <a:gd name="connsiteX61" fmla="*/ 185618 w 436377"/>
              <a:gd name="connsiteY61" fmla="*/ 361470 h 476988"/>
              <a:gd name="connsiteX62" fmla="*/ 193149 w 436377"/>
              <a:gd name="connsiteY62" fmla="*/ 290586 h 476988"/>
              <a:gd name="connsiteX63" fmla="*/ 217885 w 436377"/>
              <a:gd name="connsiteY63" fmla="*/ 293540 h 476988"/>
              <a:gd name="connsiteX64" fmla="*/ 243654 w 436377"/>
              <a:gd name="connsiteY64" fmla="*/ 290291 h 476988"/>
              <a:gd name="connsiteX65" fmla="*/ 251185 w 436377"/>
              <a:gd name="connsiteY65" fmla="*/ 361470 h 476988"/>
              <a:gd name="connsiteX66" fmla="*/ 270974 w 436377"/>
              <a:gd name="connsiteY66" fmla="*/ 413082 h 476988"/>
              <a:gd name="connsiteX67" fmla="*/ 165830 w 436377"/>
              <a:gd name="connsiteY67" fmla="*/ 413082 h 476988"/>
              <a:gd name="connsiteX68" fmla="*/ 185618 w 436377"/>
              <a:gd name="connsiteY68" fmla="*/ 361470 h 476988"/>
              <a:gd name="connsiteX69" fmla="*/ 334031 w 436377"/>
              <a:gd name="connsiteY69" fmla="*/ 450001 h 476988"/>
              <a:gd name="connsiteX70" fmla="*/ 101665 w 436377"/>
              <a:gd name="connsiteY70" fmla="*/ 450001 h 476988"/>
              <a:gd name="connsiteX71" fmla="*/ 101665 w 436377"/>
              <a:gd name="connsiteY71" fmla="*/ 439664 h 476988"/>
              <a:gd name="connsiteX72" fmla="*/ 137107 w 436377"/>
              <a:gd name="connsiteY72" fmla="*/ 439664 h 476988"/>
              <a:gd name="connsiteX73" fmla="*/ 138657 w 436377"/>
              <a:gd name="connsiteY73" fmla="*/ 439737 h 476988"/>
              <a:gd name="connsiteX74" fmla="*/ 140208 w 436377"/>
              <a:gd name="connsiteY74" fmla="*/ 439664 h 476988"/>
              <a:gd name="connsiteX75" fmla="*/ 296595 w 436377"/>
              <a:gd name="connsiteY75" fmla="*/ 439664 h 476988"/>
              <a:gd name="connsiteX76" fmla="*/ 298146 w 436377"/>
              <a:gd name="connsiteY76" fmla="*/ 439737 h 476988"/>
              <a:gd name="connsiteX77" fmla="*/ 299696 w 436377"/>
              <a:gd name="connsiteY77" fmla="*/ 439664 h 476988"/>
              <a:gd name="connsiteX78" fmla="*/ 334105 w 436377"/>
              <a:gd name="connsiteY78" fmla="*/ 439664 h 476988"/>
              <a:gd name="connsiteX79" fmla="*/ 334105 w 436377"/>
              <a:gd name="connsiteY79" fmla="*/ 450001 h 476988"/>
              <a:gd name="connsiteX80" fmla="*/ 263147 w 436377"/>
              <a:gd name="connsiteY80" fmla="*/ 214977 h 476988"/>
              <a:gd name="connsiteX81" fmla="*/ 274001 w 436377"/>
              <a:gd name="connsiteY81" fmla="*/ 214165 h 476988"/>
              <a:gd name="connsiteX82" fmla="*/ 278062 w 436377"/>
              <a:gd name="connsiteY82" fmla="*/ 204049 h 476988"/>
              <a:gd name="connsiteX83" fmla="*/ 269423 w 436377"/>
              <a:gd name="connsiteY83" fmla="*/ 154578 h 476988"/>
              <a:gd name="connsiteX84" fmla="*/ 305308 w 436377"/>
              <a:gd name="connsiteY84" fmla="*/ 119432 h 476988"/>
              <a:gd name="connsiteX85" fmla="*/ 307892 w 436377"/>
              <a:gd name="connsiteY85" fmla="*/ 108799 h 476988"/>
              <a:gd name="connsiteX86" fmla="*/ 299549 w 436377"/>
              <a:gd name="connsiteY86" fmla="*/ 101784 h 476988"/>
              <a:gd name="connsiteX87" fmla="*/ 249856 w 436377"/>
              <a:gd name="connsiteY87" fmla="*/ 94696 h 476988"/>
              <a:gd name="connsiteX88" fmla="*/ 227484 w 436377"/>
              <a:gd name="connsiteY88" fmla="*/ 49729 h 476988"/>
              <a:gd name="connsiteX89" fmla="*/ 218254 w 436377"/>
              <a:gd name="connsiteY89" fmla="*/ 43970 h 476988"/>
              <a:gd name="connsiteX90" fmla="*/ 218254 w 436377"/>
              <a:gd name="connsiteY90" fmla="*/ 43970 h 476988"/>
              <a:gd name="connsiteX91" fmla="*/ 209024 w 436377"/>
              <a:gd name="connsiteY91" fmla="*/ 49729 h 476988"/>
              <a:gd name="connsiteX92" fmla="*/ 186873 w 436377"/>
              <a:gd name="connsiteY92" fmla="*/ 94844 h 476988"/>
              <a:gd name="connsiteX93" fmla="*/ 137181 w 436377"/>
              <a:gd name="connsiteY93" fmla="*/ 102227 h 476988"/>
              <a:gd name="connsiteX94" fmla="*/ 128837 w 436377"/>
              <a:gd name="connsiteY94" fmla="*/ 109316 h 476988"/>
              <a:gd name="connsiteX95" fmla="*/ 131495 w 436377"/>
              <a:gd name="connsiteY95" fmla="*/ 119875 h 476988"/>
              <a:gd name="connsiteX96" fmla="*/ 167528 w 436377"/>
              <a:gd name="connsiteY96" fmla="*/ 154873 h 476988"/>
              <a:gd name="connsiteX97" fmla="*/ 159184 w 436377"/>
              <a:gd name="connsiteY97" fmla="*/ 204418 h 476988"/>
              <a:gd name="connsiteX98" fmla="*/ 163319 w 436377"/>
              <a:gd name="connsiteY98" fmla="*/ 214534 h 476988"/>
              <a:gd name="connsiteX99" fmla="*/ 169374 w 436377"/>
              <a:gd name="connsiteY99" fmla="*/ 216527 h 476988"/>
              <a:gd name="connsiteX100" fmla="*/ 174173 w 436377"/>
              <a:gd name="connsiteY100" fmla="*/ 215346 h 476988"/>
              <a:gd name="connsiteX101" fmla="*/ 218549 w 436377"/>
              <a:gd name="connsiteY101" fmla="*/ 191866 h 476988"/>
              <a:gd name="connsiteX102" fmla="*/ 263147 w 436377"/>
              <a:gd name="connsiteY102" fmla="*/ 214977 h 476988"/>
              <a:gd name="connsiteX103" fmla="*/ 212716 w 436377"/>
              <a:gd name="connsiteY103" fmla="*/ 171413 h 476988"/>
              <a:gd name="connsiteX104" fmla="*/ 183034 w 436377"/>
              <a:gd name="connsiteY104" fmla="*/ 187140 h 476988"/>
              <a:gd name="connsiteX105" fmla="*/ 188645 w 436377"/>
              <a:gd name="connsiteY105" fmla="*/ 154061 h 476988"/>
              <a:gd name="connsiteX106" fmla="*/ 185027 w 436377"/>
              <a:gd name="connsiteY106" fmla="*/ 142986 h 476988"/>
              <a:gd name="connsiteX107" fmla="*/ 160956 w 436377"/>
              <a:gd name="connsiteY107" fmla="*/ 119653 h 476988"/>
              <a:gd name="connsiteX108" fmla="*/ 194183 w 436377"/>
              <a:gd name="connsiteY108" fmla="*/ 114706 h 476988"/>
              <a:gd name="connsiteX109" fmla="*/ 203634 w 436377"/>
              <a:gd name="connsiteY109" fmla="*/ 107839 h 476988"/>
              <a:gd name="connsiteX110" fmla="*/ 218402 w 436377"/>
              <a:gd name="connsiteY110" fmla="*/ 77714 h 476988"/>
              <a:gd name="connsiteX111" fmla="*/ 233317 w 436377"/>
              <a:gd name="connsiteY111" fmla="*/ 107765 h 476988"/>
              <a:gd name="connsiteX112" fmla="*/ 242768 w 436377"/>
              <a:gd name="connsiteY112" fmla="*/ 114632 h 476988"/>
              <a:gd name="connsiteX113" fmla="*/ 275995 w 436377"/>
              <a:gd name="connsiteY113" fmla="*/ 119358 h 476988"/>
              <a:gd name="connsiteX114" fmla="*/ 251998 w 436377"/>
              <a:gd name="connsiteY114" fmla="*/ 142838 h 476988"/>
              <a:gd name="connsiteX115" fmla="*/ 248453 w 436377"/>
              <a:gd name="connsiteY115" fmla="*/ 153987 h 476988"/>
              <a:gd name="connsiteX116" fmla="*/ 254213 w 436377"/>
              <a:gd name="connsiteY116" fmla="*/ 187066 h 476988"/>
              <a:gd name="connsiteX117" fmla="*/ 224456 w 436377"/>
              <a:gd name="connsiteY117" fmla="*/ 171487 h 476988"/>
              <a:gd name="connsiteX118" fmla="*/ 212716 w 436377"/>
              <a:gd name="connsiteY118" fmla="*/ 171413 h 47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436377" h="476988">
                <a:moveTo>
                  <a:pt x="347321" y="413082"/>
                </a:moveTo>
                <a:lnTo>
                  <a:pt x="303757" y="413082"/>
                </a:lnTo>
                <a:cubicBezTo>
                  <a:pt x="291353" y="398979"/>
                  <a:pt x="282566" y="380151"/>
                  <a:pt x="277028" y="355637"/>
                </a:cubicBezTo>
                <a:cubicBezTo>
                  <a:pt x="272377" y="334815"/>
                  <a:pt x="270088" y="310670"/>
                  <a:pt x="270014" y="279732"/>
                </a:cubicBezTo>
                <a:cubicBezTo>
                  <a:pt x="285741" y="270946"/>
                  <a:pt x="300140" y="258098"/>
                  <a:pt x="312470" y="241632"/>
                </a:cubicBezTo>
                <a:cubicBezTo>
                  <a:pt x="317934" y="234322"/>
                  <a:pt x="322807" y="226422"/>
                  <a:pt x="327164" y="218152"/>
                </a:cubicBezTo>
                <a:cubicBezTo>
                  <a:pt x="330044" y="215125"/>
                  <a:pt x="332923" y="212097"/>
                  <a:pt x="335655" y="209070"/>
                </a:cubicBezTo>
                <a:cubicBezTo>
                  <a:pt x="417172" y="121204"/>
                  <a:pt x="449438" y="58590"/>
                  <a:pt x="431570" y="23074"/>
                </a:cubicBezTo>
                <a:cubicBezTo>
                  <a:pt x="423300" y="6756"/>
                  <a:pt x="405062" y="-1514"/>
                  <a:pt x="382615" y="997"/>
                </a:cubicBezTo>
                <a:cubicBezTo>
                  <a:pt x="371097" y="2252"/>
                  <a:pt x="359431" y="6313"/>
                  <a:pt x="349610" y="12441"/>
                </a:cubicBezTo>
                <a:cubicBezTo>
                  <a:pt x="348429" y="6313"/>
                  <a:pt x="343039" y="1661"/>
                  <a:pt x="336541" y="1661"/>
                </a:cubicBezTo>
                <a:lnTo>
                  <a:pt x="99007" y="1661"/>
                </a:lnTo>
                <a:lnTo>
                  <a:pt x="99007" y="1661"/>
                </a:lnTo>
                <a:cubicBezTo>
                  <a:pt x="95463" y="1661"/>
                  <a:pt x="92066" y="3064"/>
                  <a:pt x="89630" y="5575"/>
                </a:cubicBezTo>
                <a:cubicBezTo>
                  <a:pt x="87858" y="7347"/>
                  <a:pt x="86676" y="9562"/>
                  <a:pt x="86086" y="11925"/>
                </a:cubicBezTo>
                <a:cubicBezTo>
                  <a:pt x="76560" y="6239"/>
                  <a:pt x="65411" y="2473"/>
                  <a:pt x="54336" y="1218"/>
                </a:cubicBezTo>
                <a:cubicBezTo>
                  <a:pt x="31963" y="-1292"/>
                  <a:pt x="13651" y="6904"/>
                  <a:pt x="5381" y="23222"/>
                </a:cubicBezTo>
                <a:cubicBezTo>
                  <a:pt x="-12414" y="58368"/>
                  <a:pt x="19041" y="120096"/>
                  <a:pt x="98859" y="206707"/>
                </a:cubicBezTo>
                <a:cubicBezTo>
                  <a:pt x="101517" y="209661"/>
                  <a:pt x="104323" y="212614"/>
                  <a:pt x="107129" y="215568"/>
                </a:cubicBezTo>
                <a:cubicBezTo>
                  <a:pt x="111781" y="224871"/>
                  <a:pt x="117171" y="233658"/>
                  <a:pt x="123225" y="241780"/>
                </a:cubicBezTo>
                <a:cubicBezTo>
                  <a:pt x="135778" y="258615"/>
                  <a:pt x="150545" y="271610"/>
                  <a:pt x="166716" y="280471"/>
                </a:cubicBezTo>
                <a:cubicBezTo>
                  <a:pt x="166642" y="311113"/>
                  <a:pt x="164353" y="335184"/>
                  <a:pt x="159701" y="355784"/>
                </a:cubicBezTo>
                <a:cubicBezTo>
                  <a:pt x="154163" y="380298"/>
                  <a:pt x="145377" y="399127"/>
                  <a:pt x="132972" y="413230"/>
                </a:cubicBezTo>
                <a:lnTo>
                  <a:pt x="88374" y="413230"/>
                </a:lnTo>
                <a:cubicBezTo>
                  <a:pt x="81064" y="413230"/>
                  <a:pt x="75083" y="419211"/>
                  <a:pt x="75083" y="426520"/>
                </a:cubicBezTo>
                <a:lnTo>
                  <a:pt x="75083" y="463439"/>
                </a:lnTo>
                <a:cubicBezTo>
                  <a:pt x="75083" y="470749"/>
                  <a:pt x="81064" y="476730"/>
                  <a:pt x="88374" y="476730"/>
                </a:cubicBezTo>
                <a:lnTo>
                  <a:pt x="347321" y="476730"/>
                </a:lnTo>
                <a:cubicBezTo>
                  <a:pt x="354631" y="476730"/>
                  <a:pt x="360612" y="470749"/>
                  <a:pt x="360612" y="463439"/>
                </a:cubicBezTo>
                <a:lnTo>
                  <a:pt x="360612" y="426520"/>
                </a:lnTo>
                <a:cubicBezTo>
                  <a:pt x="360612" y="418989"/>
                  <a:pt x="354631" y="413082"/>
                  <a:pt x="347321" y="413082"/>
                </a:cubicBezTo>
                <a:moveTo>
                  <a:pt x="385569" y="27357"/>
                </a:moveTo>
                <a:cubicBezTo>
                  <a:pt x="390811" y="26766"/>
                  <a:pt x="403438" y="26323"/>
                  <a:pt x="407794" y="35036"/>
                </a:cubicBezTo>
                <a:cubicBezTo>
                  <a:pt x="412150" y="43748"/>
                  <a:pt x="408902" y="60509"/>
                  <a:pt x="398786" y="81036"/>
                </a:cubicBezTo>
                <a:cubicBezTo>
                  <a:pt x="388375" y="102227"/>
                  <a:pt x="371097" y="127258"/>
                  <a:pt x="347174" y="155833"/>
                </a:cubicBezTo>
                <a:cubicBezTo>
                  <a:pt x="348946" y="144536"/>
                  <a:pt x="349832" y="132944"/>
                  <a:pt x="349832" y="121204"/>
                </a:cubicBezTo>
                <a:lnTo>
                  <a:pt x="349832" y="52535"/>
                </a:lnTo>
                <a:cubicBezTo>
                  <a:pt x="350496" y="51427"/>
                  <a:pt x="351087" y="50172"/>
                  <a:pt x="351382" y="48769"/>
                </a:cubicBezTo>
                <a:cubicBezTo>
                  <a:pt x="353967" y="38949"/>
                  <a:pt x="369547" y="29129"/>
                  <a:pt x="385569" y="27357"/>
                </a:cubicBezTo>
                <a:moveTo>
                  <a:pt x="37722" y="80372"/>
                </a:moveTo>
                <a:cubicBezTo>
                  <a:pt x="33070" y="70847"/>
                  <a:pt x="22881" y="47293"/>
                  <a:pt x="29083" y="35036"/>
                </a:cubicBezTo>
                <a:cubicBezTo>
                  <a:pt x="33439" y="26397"/>
                  <a:pt x="46140" y="26840"/>
                  <a:pt x="51382" y="27430"/>
                </a:cubicBezTo>
                <a:cubicBezTo>
                  <a:pt x="67404" y="29202"/>
                  <a:pt x="82984" y="39023"/>
                  <a:pt x="85421" y="48843"/>
                </a:cubicBezTo>
                <a:cubicBezTo>
                  <a:pt x="85495" y="49212"/>
                  <a:pt x="85642" y="49508"/>
                  <a:pt x="85716" y="49877"/>
                </a:cubicBezTo>
                <a:lnTo>
                  <a:pt x="85716" y="121130"/>
                </a:lnTo>
                <a:cubicBezTo>
                  <a:pt x="85716" y="132279"/>
                  <a:pt x="86528" y="143281"/>
                  <a:pt x="88079" y="154061"/>
                </a:cubicBezTo>
                <a:cubicBezTo>
                  <a:pt x="64820" y="125929"/>
                  <a:pt x="47912" y="101268"/>
                  <a:pt x="37722" y="80372"/>
                </a:cubicBezTo>
                <a:moveTo>
                  <a:pt x="144490" y="225683"/>
                </a:moveTo>
                <a:cubicBezTo>
                  <a:pt x="140429" y="220219"/>
                  <a:pt x="136738" y="214460"/>
                  <a:pt x="133415" y="208332"/>
                </a:cubicBezTo>
                <a:cubicBezTo>
                  <a:pt x="133120" y="205600"/>
                  <a:pt x="131938" y="202941"/>
                  <a:pt x="129871" y="200800"/>
                </a:cubicBezTo>
                <a:cubicBezTo>
                  <a:pt x="129649" y="200579"/>
                  <a:pt x="129428" y="200357"/>
                  <a:pt x="129206" y="200136"/>
                </a:cubicBezTo>
                <a:cubicBezTo>
                  <a:pt x="118205" y="176803"/>
                  <a:pt x="112371" y="149631"/>
                  <a:pt x="112371" y="121204"/>
                </a:cubicBezTo>
                <a:lnTo>
                  <a:pt x="112371" y="28169"/>
                </a:lnTo>
                <a:lnTo>
                  <a:pt x="323324" y="28169"/>
                </a:lnTo>
                <a:lnTo>
                  <a:pt x="323324" y="121204"/>
                </a:lnTo>
                <a:cubicBezTo>
                  <a:pt x="323324" y="150665"/>
                  <a:pt x="316974" y="178723"/>
                  <a:pt x="305234" y="202646"/>
                </a:cubicBezTo>
                <a:cubicBezTo>
                  <a:pt x="304865" y="203015"/>
                  <a:pt x="304496" y="203458"/>
                  <a:pt x="304053" y="203827"/>
                </a:cubicBezTo>
                <a:cubicBezTo>
                  <a:pt x="301985" y="206043"/>
                  <a:pt x="300804" y="208701"/>
                  <a:pt x="300435" y="211507"/>
                </a:cubicBezTo>
                <a:cubicBezTo>
                  <a:pt x="297555" y="216454"/>
                  <a:pt x="294454" y="221253"/>
                  <a:pt x="291131" y="225757"/>
                </a:cubicBezTo>
                <a:cubicBezTo>
                  <a:pt x="271269" y="252339"/>
                  <a:pt x="245205" y="267032"/>
                  <a:pt x="217811" y="267032"/>
                </a:cubicBezTo>
                <a:cubicBezTo>
                  <a:pt x="190417" y="266958"/>
                  <a:pt x="164353" y="252265"/>
                  <a:pt x="144490" y="225683"/>
                </a:cubicBezTo>
                <a:moveTo>
                  <a:pt x="185618" y="361470"/>
                </a:moveTo>
                <a:cubicBezTo>
                  <a:pt x="190196" y="341312"/>
                  <a:pt x="192632" y="318497"/>
                  <a:pt x="193149" y="290586"/>
                </a:cubicBezTo>
                <a:cubicBezTo>
                  <a:pt x="201198" y="292580"/>
                  <a:pt x="209467" y="293540"/>
                  <a:pt x="217885" y="293540"/>
                </a:cubicBezTo>
                <a:cubicBezTo>
                  <a:pt x="226672" y="293540"/>
                  <a:pt x="235237" y="292432"/>
                  <a:pt x="243654" y="290291"/>
                </a:cubicBezTo>
                <a:cubicBezTo>
                  <a:pt x="244171" y="318349"/>
                  <a:pt x="246608" y="341165"/>
                  <a:pt x="251185" y="361470"/>
                </a:cubicBezTo>
                <a:cubicBezTo>
                  <a:pt x="255689" y="381554"/>
                  <a:pt x="262261" y="398684"/>
                  <a:pt x="270974" y="413082"/>
                </a:cubicBezTo>
                <a:lnTo>
                  <a:pt x="165830" y="413082"/>
                </a:lnTo>
                <a:cubicBezTo>
                  <a:pt x="174542" y="398610"/>
                  <a:pt x="181040" y="381554"/>
                  <a:pt x="185618" y="361470"/>
                </a:cubicBezTo>
                <a:moveTo>
                  <a:pt x="334031" y="450001"/>
                </a:moveTo>
                <a:lnTo>
                  <a:pt x="101665" y="450001"/>
                </a:lnTo>
                <a:lnTo>
                  <a:pt x="101665" y="439664"/>
                </a:lnTo>
                <a:lnTo>
                  <a:pt x="137107" y="439664"/>
                </a:lnTo>
                <a:cubicBezTo>
                  <a:pt x="137624" y="439737"/>
                  <a:pt x="138141" y="439737"/>
                  <a:pt x="138657" y="439737"/>
                </a:cubicBezTo>
                <a:cubicBezTo>
                  <a:pt x="139174" y="439737"/>
                  <a:pt x="139691" y="439664"/>
                  <a:pt x="140208" y="439664"/>
                </a:cubicBezTo>
                <a:lnTo>
                  <a:pt x="296595" y="439664"/>
                </a:lnTo>
                <a:cubicBezTo>
                  <a:pt x="297112" y="439737"/>
                  <a:pt x="297629" y="439737"/>
                  <a:pt x="298146" y="439737"/>
                </a:cubicBezTo>
                <a:cubicBezTo>
                  <a:pt x="298663" y="439737"/>
                  <a:pt x="299179" y="439664"/>
                  <a:pt x="299696" y="439664"/>
                </a:cubicBezTo>
                <a:lnTo>
                  <a:pt x="334105" y="439664"/>
                </a:lnTo>
                <a:lnTo>
                  <a:pt x="334105" y="450001"/>
                </a:lnTo>
                <a:close/>
                <a:moveTo>
                  <a:pt x="263147" y="214977"/>
                </a:moveTo>
                <a:cubicBezTo>
                  <a:pt x="266618" y="216823"/>
                  <a:pt x="270826" y="216454"/>
                  <a:pt x="274001" y="214165"/>
                </a:cubicBezTo>
                <a:cubicBezTo>
                  <a:pt x="277176" y="211876"/>
                  <a:pt x="278727" y="207889"/>
                  <a:pt x="278062" y="204049"/>
                </a:cubicBezTo>
                <a:lnTo>
                  <a:pt x="269423" y="154578"/>
                </a:lnTo>
                <a:lnTo>
                  <a:pt x="305308" y="119432"/>
                </a:lnTo>
                <a:cubicBezTo>
                  <a:pt x="308114" y="116700"/>
                  <a:pt x="309147" y="112565"/>
                  <a:pt x="307892" y="108799"/>
                </a:cubicBezTo>
                <a:cubicBezTo>
                  <a:pt x="306637" y="105033"/>
                  <a:pt x="303462" y="102375"/>
                  <a:pt x="299549" y="101784"/>
                </a:cubicBezTo>
                <a:lnTo>
                  <a:pt x="249856" y="94696"/>
                </a:lnTo>
                <a:lnTo>
                  <a:pt x="227484" y="49729"/>
                </a:lnTo>
                <a:cubicBezTo>
                  <a:pt x="225711" y="46185"/>
                  <a:pt x="222167" y="43970"/>
                  <a:pt x="218254" y="43970"/>
                </a:cubicBezTo>
                <a:lnTo>
                  <a:pt x="218254" y="43970"/>
                </a:lnTo>
                <a:cubicBezTo>
                  <a:pt x="214341" y="43970"/>
                  <a:pt x="210723" y="46259"/>
                  <a:pt x="209024" y="49729"/>
                </a:cubicBezTo>
                <a:lnTo>
                  <a:pt x="186873" y="94844"/>
                </a:lnTo>
                <a:lnTo>
                  <a:pt x="137181" y="102227"/>
                </a:lnTo>
                <a:cubicBezTo>
                  <a:pt x="133267" y="102818"/>
                  <a:pt x="130092" y="105550"/>
                  <a:pt x="128837" y="109316"/>
                </a:cubicBezTo>
                <a:cubicBezTo>
                  <a:pt x="127656" y="113082"/>
                  <a:pt x="128689" y="117143"/>
                  <a:pt x="131495" y="119875"/>
                </a:cubicBezTo>
                <a:lnTo>
                  <a:pt x="167528" y="154873"/>
                </a:lnTo>
                <a:lnTo>
                  <a:pt x="159184" y="204418"/>
                </a:lnTo>
                <a:cubicBezTo>
                  <a:pt x="158520" y="208332"/>
                  <a:pt x="160144" y="212245"/>
                  <a:pt x="163319" y="214534"/>
                </a:cubicBezTo>
                <a:cubicBezTo>
                  <a:pt x="165091" y="215863"/>
                  <a:pt x="167233" y="216527"/>
                  <a:pt x="169374" y="216527"/>
                </a:cubicBezTo>
                <a:cubicBezTo>
                  <a:pt x="170998" y="216527"/>
                  <a:pt x="172696" y="216158"/>
                  <a:pt x="174173" y="215346"/>
                </a:cubicBezTo>
                <a:lnTo>
                  <a:pt x="218549" y="191866"/>
                </a:lnTo>
                <a:lnTo>
                  <a:pt x="263147" y="214977"/>
                </a:lnTo>
                <a:close/>
                <a:moveTo>
                  <a:pt x="212716" y="171413"/>
                </a:moveTo>
                <a:lnTo>
                  <a:pt x="183034" y="187140"/>
                </a:lnTo>
                <a:lnTo>
                  <a:pt x="188645" y="154061"/>
                </a:lnTo>
                <a:cubicBezTo>
                  <a:pt x="189310" y="150000"/>
                  <a:pt x="187981" y="145865"/>
                  <a:pt x="185027" y="142986"/>
                </a:cubicBezTo>
                <a:lnTo>
                  <a:pt x="160956" y="119653"/>
                </a:lnTo>
                <a:lnTo>
                  <a:pt x="194183" y="114706"/>
                </a:lnTo>
                <a:cubicBezTo>
                  <a:pt x="198244" y="114115"/>
                  <a:pt x="201788" y="111531"/>
                  <a:pt x="203634" y="107839"/>
                </a:cubicBezTo>
                <a:lnTo>
                  <a:pt x="218402" y="77714"/>
                </a:lnTo>
                <a:lnTo>
                  <a:pt x="233317" y="107765"/>
                </a:lnTo>
                <a:cubicBezTo>
                  <a:pt x="235163" y="111457"/>
                  <a:pt x="238707" y="114041"/>
                  <a:pt x="242768" y="114632"/>
                </a:cubicBezTo>
                <a:lnTo>
                  <a:pt x="275995" y="119358"/>
                </a:lnTo>
                <a:lnTo>
                  <a:pt x="251998" y="142838"/>
                </a:lnTo>
                <a:cubicBezTo>
                  <a:pt x="249044" y="145718"/>
                  <a:pt x="247715" y="149852"/>
                  <a:pt x="248453" y="153987"/>
                </a:cubicBezTo>
                <a:lnTo>
                  <a:pt x="254213" y="187066"/>
                </a:lnTo>
                <a:lnTo>
                  <a:pt x="224456" y="171487"/>
                </a:lnTo>
                <a:cubicBezTo>
                  <a:pt x="220765" y="169493"/>
                  <a:pt x="216408" y="169493"/>
                  <a:pt x="212716" y="171413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1" name="Forma libre 17">
            <a:extLst>
              <a:ext uri="{FF2B5EF4-FFF2-40B4-BE49-F238E27FC236}">
                <a16:creationId xmlns:a16="http://schemas.microsoft.com/office/drawing/2014/main" id="{85664435-D4CF-E446-95EB-25E92888DFCC}"/>
              </a:ext>
            </a:extLst>
          </p:cNvPr>
          <p:cNvSpPr/>
          <p:nvPr/>
        </p:nvSpPr>
        <p:spPr>
          <a:xfrm>
            <a:off x="15954115" y="4304093"/>
            <a:ext cx="1329553" cy="1321924"/>
          </a:xfrm>
          <a:custGeom>
            <a:avLst/>
            <a:gdLst>
              <a:gd name="connsiteX0" fmla="*/ 467693 w 514645"/>
              <a:gd name="connsiteY0" fmla="*/ 190242 h 511691"/>
              <a:gd name="connsiteX1" fmla="*/ 465552 w 514645"/>
              <a:gd name="connsiteY1" fmla="*/ 190168 h 511691"/>
              <a:gd name="connsiteX2" fmla="*/ 465331 w 514645"/>
              <a:gd name="connsiteY2" fmla="*/ 190168 h 511691"/>
              <a:gd name="connsiteX3" fmla="*/ 446281 w 514645"/>
              <a:gd name="connsiteY3" fmla="*/ 177025 h 511691"/>
              <a:gd name="connsiteX4" fmla="*/ 444065 w 514645"/>
              <a:gd name="connsiteY4" fmla="*/ 171265 h 511691"/>
              <a:gd name="connsiteX5" fmla="*/ 448274 w 514645"/>
              <a:gd name="connsiteY5" fmla="*/ 149188 h 511691"/>
              <a:gd name="connsiteX6" fmla="*/ 448496 w 514645"/>
              <a:gd name="connsiteY6" fmla="*/ 148967 h 511691"/>
              <a:gd name="connsiteX7" fmla="*/ 451302 w 514645"/>
              <a:gd name="connsiteY7" fmla="*/ 145939 h 511691"/>
              <a:gd name="connsiteX8" fmla="*/ 451006 w 514645"/>
              <a:gd name="connsiteY8" fmla="*/ 79781 h 511691"/>
              <a:gd name="connsiteX9" fmla="*/ 436386 w 514645"/>
              <a:gd name="connsiteY9" fmla="*/ 65161 h 511691"/>
              <a:gd name="connsiteX10" fmla="*/ 370154 w 514645"/>
              <a:gd name="connsiteY10" fmla="*/ 64940 h 511691"/>
              <a:gd name="connsiteX11" fmla="*/ 369342 w 514645"/>
              <a:gd name="connsiteY11" fmla="*/ 65678 h 511691"/>
              <a:gd name="connsiteX12" fmla="*/ 369047 w 514645"/>
              <a:gd name="connsiteY12" fmla="*/ 65974 h 511691"/>
              <a:gd name="connsiteX13" fmla="*/ 346157 w 514645"/>
              <a:gd name="connsiteY13" fmla="*/ 69961 h 511691"/>
              <a:gd name="connsiteX14" fmla="*/ 338774 w 514645"/>
              <a:gd name="connsiteY14" fmla="*/ 66860 h 511691"/>
              <a:gd name="connsiteX15" fmla="*/ 325778 w 514645"/>
              <a:gd name="connsiteY15" fmla="*/ 47957 h 511691"/>
              <a:gd name="connsiteX16" fmla="*/ 325631 w 514645"/>
              <a:gd name="connsiteY16" fmla="*/ 46038 h 511691"/>
              <a:gd name="connsiteX17" fmla="*/ 278670 w 514645"/>
              <a:gd name="connsiteY17" fmla="*/ 554 h 511691"/>
              <a:gd name="connsiteX18" fmla="*/ 257996 w 514645"/>
              <a:gd name="connsiteY18" fmla="*/ 554 h 511691"/>
              <a:gd name="connsiteX19" fmla="*/ 210961 w 514645"/>
              <a:gd name="connsiteY19" fmla="*/ 46997 h 511691"/>
              <a:gd name="connsiteX20" fmla="*/ 210961 w 514645"/>
              <a:gd name="connsiteY20" fmla="*/ 47219 h 511691"/>
              <a:gd name="connsiteX21" fmla="*/ 210961 w 514645"/>
              <a:gd name="connsiteY21" fmla="*/ 48031 h 511691"/>
              <a:gd name="connsiteX22" fmla="*/ 198040 w 514645"/>
              <a:gd name="connsiteY22" fmla="*/ 67007 h 511691"/>
              <a:gd name="connsiteX23" fmla="*/ 190730 w 514645"/>
              <a:gd name="connsiteY23" fmla="*/ 70182 h 511691"/>
              <a:gd name="connsiteX24" fmla="*/ 167840 w 514645"/>
              <a:gd name="connsiteY24" fmla="*/ 66269 h 511691"/>
              <a:gd name="connsiteX25" fmla="*/ 166216 w 514645"/>
              <a:gd name="connsiteY25" fmla="*/ 64866 h 511691"/>
              <a:gd name="connsiteX26" fmla="*/ 101461 w 514645"/>
              <a:gd name="connsiteY26" fmla="*/ 66490 h 511691"/>
              <a:gd name="connsiteX27" fmla="*/ 86841 w 514645"/>
              <a:gd name="connsiteY27" fmla="*/ 81110 h 511691"/>
              <a:gd name="connsiteX28" fmla="*/ 83518 w 514645"/>
              <a:gd name="connsiteY28" fmla="*/ 86722 h 511691"/>
              <a:gd name="connsiteX29" fmla="*/ 65059 w 514645"/>
              <a:gd name="connsiteY29" fmla="*/ 90192 h 511691"/>
              <a:gd name="connsiteX30" fmla="*/ 10641 w 514645"/>
              <a:gd name="connsiteY30" fmla="*/ 135602 h 511691"/>
              <a:gd name="connsiteX31" fmla="*/ 2297 w 514645"/>
              <a:gd name="connsiteY31" fmla="*/ 194893 h 511691"/>
              <a:gd name="connsiteX32" fmla="*/ 29986 w 514645"/>
              <a:gd name="connsiteY32" fmla="*/ 256400 h 511691"/>
              <a:gd name="connsiteX33" fmla="*/ 33309 w 514645"/>
              <a:gd name="connsiteY33" fmla="*/ 260904 h 511691"/>
              <a:gd name="connsiteX34" fmla="*/ 54500 w 514645"/>
              <a:gd name="connsiteY34" fmla="*/ 290070 h 511691"/>
              <a:gd name="connsiteX35" fmla="*/ 110026 w 514645"/>
              <a:gd name="connsiteY35" fmla="*/ 359477 h 511691"/>
              <a:gd name="connsiteX36" fmla="*/ 194865 w 514645"/>
              <a:gd name="connsiteY36" fmla="*/ 438704 h 511691"/>
              <a:gd name="connsiteX37" fmla="*/ 222480 w 514645"/>
              <a:gd name="connsiteY37" fmla="*/ 461003 h 511691"/>
              <a:gd name="connsiteX38" fmla="*/ 271656 w 514645"/>
              <a:gd name="connsiteY38" fmla="*/ 493860 h 511691"/>
              <a:gd name="connsiteX39" fmla="*/ 335303 w 514645"/>
              <a:gd name="connsiteY39" fmla="*/ 511434 h 511691"/>
              <a:gd name="connsiteX40" fmla="*/ 343425 w 514645"/>
              <a:gd name="connsiteY40" fmla="*/ 511064 h 511691"/>
              <a:gd name="connsiteX41" fmla="*/ 408254 w 514645"/>
              <a:gd name="connsiteY41" fmla="*/ 477911 h 511691"/>
              <a:gd name="connsiteX42" fmla="*/ 425680 w 514645"/>
              <a:gd name="connsiteY42" fmla="*/ 424379 h 511691"/>
              <a:gd name="connsiteX43" fmla="*/ 428855 w 514645"/>
              <a:gd name="connsiteY43" fmla="*/ 422017 h 511691"/>
              <a:gd name="connsiteX44" fmla="*/ 443475 w 514645"/>
              <a:gd name="connsiteY44" fmla="*/ 407397 h 511691"/>
              <a:gd name="connsiteX45" fmla="*/ 447831 w 514645"/>
              <a:gd name="connsiteY45" fmla="*/ 345964 h 511691"/>
              <a:gd name="connsiteX46" fmla="*/ 445616 w 514645"/>
              <a:gd name="connsiteY46" fmla="*/ 343011 h 511691"/>
              <a:gd name="connsiteX47" fmla="*/ 441555 w 514645"/>
              <a:gd name="connsiteY47" fmla="*/ 320047 h 511691"/>
              <a:gd name="connsiteX48" fmla="*/ 442736 w 514645"/>
              <a:gd name="connsiteY48" fmla="*/ 317315 h 511691"/>
              <a:gd name="connsiteX49" fmla="*/ 461343 w 514645"/>
              <a:gd name="connsiteY49" fmla="*/ 305059 h 511691"/>
              <a:gd name="connsiteX50" fmla="*/ 461565 w 514645"/>
              <a:gd name="connsiteY50" fmla="*/ 305059 h 511691"/>
              <a:gd name="connsiteX51" fmla="*/ 467989 w 514645"/>
              <a:gd name="connsiteY51" fmla="*/ 304911 h 511691"/>
              <a:gd name="connsiteX52" fmla="*/ 514580 w 514645"/>
              <a:gd name="connsiteY52" fmla="*/ 257876 h 511691"/>
              <a:gd name="connsiteX53" fmla="*/ 514580 w 514645"/>
              <a:gd name="connsiteY53" fmla="*/ 237202 h 511691"/>
              <a:gd name="connsiteX54" fmla="*/ 467693 w 514645"/>
              <a:gd name="connsiteY54" fmla="*/ 190242 h 511691"/>
              <a:gd name="connsiteX55" fmla="*/ 387285 w 514645"/>
              <a:gd name="connsiteY55" fmla="*/ 461446 h 511691"/>
              <a:gd name="connsiteX56" fmla="*/ 340989 w 514645"/>
              <a:gd name="connsiteY56" fmla="*/ 484631 h 511691"/>
              <a:gd name="connsiteX57" fmla="*/ 239389 w 514645"/>
              <a:gd name="connsiteY57" fmla="*/ 440624 h 511691"/>
              <a:gd name="connsiteX58" fmla="*/ 211257 w 514645"/>
              <a:gd name="connsiteY58" fmla="*/ 417956 h 511691"/>
              <a:gd name="connsiteX59" fmla="*/ 129593 w 514645"/>
              <a:gd name="connsiteY59" fmla="*/ 341756 h 511691"/>
              <a:gd name="connsiteX60" fmla="*/ 76135 w 514645"/>
              <a:gd name="connsiteY60" fmla="*/ 275007 h 511691"/>
              <a:gd name="connsiteX61" fmla="*/ 54574 w 514645"/>
              <a:gd name="connsiteY61" fmla="*/ 245324 h 511691"/>
              <a:gd name="connsiteX62" fmla="*/ 51252 w 514645"/>
              <a:gd name="connsiteY62" fmla="*/ 240820 h 511691"/>
              <a:gd name="connsiteX63" fmla="*/ 33604 w 514645"/>
              <a:gd name="connsiteY63" fmla="*/ 148893 h 511691"/>
              <a:gd name="connsiteX64" fmla="*/ 72590 w 514645"/>
              <a:gd name="connsiteY64" fmla="*/ 115814 h 511691"/>
              <a:gd name="connsiteX65" fmla="*/ 91197 w 514645"/>
              <a:gd name="connsiteY65" fmla="*/ 113082 h 511691"/>
              <a:gd name="connsiteX66" fmla="*/ 97695 w 514645"/>
              <a:gd name="connsiteY66" fmla="*/ 113451 h 511691"/>
              <a:gd name="connsiteX67" fmla="*/ 144582 w 514645"/>
              <a:gd name="connsiteY67" fmla="*/ 192383 h 511691"/>
              <a:gd name="connsiteX68" fmla="*/ 134318 w 514645"/>
              <a:gd name="connsiteY68" fmla="*/ 214534 h 511691"/>
              <a:gd name="connsiteX69" fmla="*/ 120363 w 514645"/>
              <a:gd name="connsiteY69" fmla="*/ 246432 h 511691"/>
              <a:gd name="connsiteX70" fmla="*/ 144139 w 514645"/>
              <a:gd name="connsiteY70" fmla="*/ 296124 h 511691"/>
              <a:gd name="connsiteX71" fmla="*/ 204759 w 514645"/>
              <a:gd name="connsiteY71" fmla="*/ 358517 h 511691"/>
              <a:gd name="connsiteX72" fmla="*/ 258808 w 514645"/>
              <a:gd name="connsiteY72" fmla="*/ 393515 h 511691"/>
              <a:gd name="connsiteX73" fmla="*/ 302963 w 514645"/>
              <a:gd name="connsiteY73" fmla="*/ 378527 h 511691"/>
              <a:gd name="connsiteX74" fmla="*/ 324745 w 514645"/>
              <a:gd name="connsiteY74" fmla="*/ 368780 h 511691"/>
              <a:gd name="connsiteX75" fmla="*/ 398508 w 514645"/>
              <a:gd name="connsiteY75" fmla="*/ 417143 h 511691"/>
              <a:gd name="connsiteX76" fmla="*/ 387285 w 514645"/>
              <a:gd name="connsiteY76" fmla="*/ 461446 h 511691"/>
              <a:gd name="connsiteX77" fmla="*/ 146649 w 514645"/>
              <a:gd name="connsiteY77" fmla="*/ 249902 h 511691"/>
              <a:gd name="connsiteX78" fmla="*/ 146649 w 514645"/>
              <a:gd name="connsiteY78" fmla="*/ 249902 h 511691"/>
              <a:gd name="connsiteX79" fmla="*/ 146649 w 514645"/>
              <a:gd name="connsiteY79" fmla="*/ 249902 h 511691"/>
              <a:gd name="connsiteX80" fmla="*/ 157208 w 514645"/>
              <a:gd name="connsiteY80" fmla="*/ 227972 h 511691"/>
              <a:gd name="connsiteX81" fmla="*/ 171163 w 514645"/>
              <a:gd name="connsiteY81" fmla="*/ 190537 h 511691"/>
              <a:gd name="connsiteX82" fmla="*/ 170572 w 514645"/>
              <a:gd name="connsiteY82" fmla="*/ 185590 h 511691"/>
              <a:gd name="connsiteX83" fmla="*/ 174486 w 514645"/>
              <a:gd name="connsiteY83" fmla="*/ 181529 h 511691"/>
              <a:gd name="connsiteX84" fmla="*/ 201806 w 514645"/>
              <a:gd name="connsiteY84" fmla="*/ 151477 h 511691"/>
              <a:gd name="connsiteX85" fmla="*/ 283322 w 514645"/>
              <a:gd name="connsiteY85" fmla="*/ 130212 h 511691"/>
              <a:gd name="connsiteX86" fmla="*/ 355978 w 514645"/>
              <a:gd name="connsiteY86" fmla="*/ 172816 h 511691"/>
              <a:gd name="connsiteX87" fmla="*/ 377243 w 514645"/>
              <a:gd name="connsiteY87" fmla="*/ 254332 h 511691"/>
              <a:gd name="connsiteX88" fmla="*/ 334639 w 514645"/>
              <a:gd name="connsiteY88" fmla="*/ 326988 h 511691"/>
              <a:gd name="connsiteX89" fmla="*/ 319871 w 514645"/>
              <a:gd name="connsiteY89" fmla="*/ 336439 h 511691"/>
              <a:gd name="connsiteX90" fmla="*/ 313521 w 514645"/>
              <a:gd name="connsiteY90" fmla="*/ 343971 h 511691"/>
              <a:gd name="connsiteX91" fmla="*/ 290410 w 514645"/>
              <a:gd name="connsiteY91" fmla="*/ 354899 h 511691"/>
              <a:gd name="connsiteX92" fmla="*/ 261392 w 514645"/>
              <a:gd name="connsiteY92" fmla="*/ 366860 h 511691"/>
              <a:gd name="connsiteX93" fmla="*/ 196637 w 514645"/>
              <a:gd name="connsiteY93" fmla="*/ 314288 h 511691"/>
              <a:gd name="connsiteX94" fmla="*/ 146723 w 514645"/>
              <a:gd name="connsiteY94" fmla="*/ 249607 h 511691"/>
              <a:gd name="connsiteX95" fmla="*/ 157208 w 514645"/>
              <a:gd name="connsiteY95" fmla="*/ 227972 h 511691"/>
              <a:gd name="connsiteX96" fmla="*/ 487925 w 514645"/>
              <a:gd name="connsiteY96" fmla="*/ 257950 h 511691"/>
              <a:gd name="connsiteX97" fmla="*/ 467620 w 514645"/>
              <a:gd name="connsiteY97" fmla="*/ 278403 h 511691"/>
              <a:gd name="connsiteX98" fmla="*/ 467398 w 514645"/>
              <a:gd name="connsiteY98" fmla="*/ 278403 h 511691"/>
              <a:gd name="connsiteX99" fmla="*/ 460974 w 514645"/>
              <a:gd name="connsiteY99" fmla="*/ 278551 h 511691"/>
              <a:gd name="connsiteX100" fmla="*/ 418222 w 514645"/>
              <a:gd name="connsiteY100" fmla="*/ 306904 h 511691"/>
              <a:gd name="connsiteX101" fmla="*/ 417189 w 514645"/>
              <a:gd name="connsiteY101" fmla="*/ 309267 h 511691"/>
              <a:gd name="connsiteX102" fmla="*/ 422283 w 514645"/>
              <a:gd name="connsiteY102" fmla="*/ 356818 h 511691"/>
              <a:gd name="connsiteX103" fmla="*/ 424572 w 514645"/>
              <a:gd name="connsiteY103" fmla="*/ 359919 h 511691"/>
              <a:gd name="connsiteX104" fmla="*/ 424572 w 514645"/>
              <a:gd name="connsiteY104" fmla="*/ 388790 h 511691"/>
              <a:gd name="connsiteX105" fmla="*/ 416155 w 514645"/>
              <a:gd name="connsiteY105" fmla="*/ 397207 h 511691"/>
              <a:gd name="connsiteX106" fmla="*/ 380270 w 514645"/>
              <a:gd name="connsiteY106" fmla="*/ 368854 h 511691"/>
              <a:gd name="connsiteX107" fmla="*/ 349259 w 514645"/>
              <a:gd name="connsiteY107" fmla="*/ 349435 h 511691"/>
              <a:gd name="connsiteX108" fmla="*/ 350735 w 514645"/>
              <a:gd name="connsiteY108" fmla="*/ 348327 h 511691"/>
              <a:gd name="connsiteX109" fmla="*/ 403603 w 514645"/>
              <a:gd name="connsiteY109" fmla="*/ 258098 h 511691"/>
              <a:gd name="connsiteX110" fmla="*/ 377169 w 514645"/>
              <a:gd name="connsiteY110" fmla="*/ 156867 h 511691"/>
              <a:gd name="connsiteX111" fmla="*/ 286940 w 514645"/>
              <a:gd name="connsiteY111" fmla="*/ 104000 h 511691"/>
              <a:gd name="connsiteX112" fmla="*/ 185709 w 514645"/>
              <a:gd name="connsiteY112" fmla="*/ 130434 h 511691"/>
              <a:gd name="connsiteX113" fmla="*/ 159054 w 514645"/>
              <a:gd name="connsiteY113" fmla="*/ 157089 h 511691"/>
              <a:gd name="connsiteX114" fmla="*/ 145615 w 514645"/>
              <a:gd name="connsiteY114" fmla="*/ 134790 h 511691"/>
              <a:gd name="connsiteX115" fmla="*/ 116745 w 514645"/>
              <a:gd name="connsiteY115" fmla="*/ 94549 h 511691"/>
              <a:gd name="connsiteX116" fmla="*/ 113939 w 514645"/>
              <a:gd name="connsiteY116" fmla="*/ 91669 h 511691"/>
              <a:gd name="connsiteX117" fmla="*/ 120215 w 514645"/>
              <a:gd name="connsiteY117" fmla="*/ 85393 h 511691"/>
              <a:gd name="connsiteX118" fmla="*/ 149012 w 514645"/>
              <a:gd name="connsiteY118" fmla="*/ 85319 h 511691"/>
              <a:gd name="connsiteX119" fmla="*/ 150636 w 514645"/>
              <a:gd name="connsiteY119" fmla="*/ 86722 h 511691"/>
              <a:gd name="connsiteX120" fmla="*/ 201658 w 514645"/>
              <a:gd name="connsiteY120" fmla="*/ 94475 h 511691"/>
              <a:gd name="connsiteX121" fmla="*/ 207934 w 514645"/>
              <a:gd name="connsiteY121" fmla="*/ 91743 h 511691"/>
              <a:gd name="connsiteX122" fmla="*/ 237543 w 514645"/>
              <a:gd name="connsiteY122" fmla="*/ 48622 h 511691"/>
              <a:gd name="connsiteX123" fmla="*/ 237543 w 514645"/>
              <a:gd name="connsiteY123" fmla="*/ 48400 h 511691"/>
              <a:gd name="connsiteX124" fmla="*/ 237543 w 514645"/>
              <a:gd name="connsiteY124" fmla="*/ 47588 h 511691"/>
              <a:gd name="connsiteX125" fmla="*/ 257996 w 514645"/>
              <a:gd name="connsiteY125" fmla="*/ 27209 h 511691"/>
              <a:gd name="connsiteX126" fmla="*/ 278670 w 514645"/>
              <a:gd name="connsiteY126" fmla="*/ 27209 h 511691"/>
              <a:gd name="connsiteX127" fmla="*/ 299123 w 514645"/>
              <a:gd name="connsiteY127" fmla="*/ 47514 h 511691"/>
              <a:gd name="connsiteX128" fmla="*/ 299271 w 514645"/>
              <a:gd name="connsiteY128" fmla="*/ 49434 h 511691"/>
              <a:gd name="connsiteX129" fmla="*/ 328953 w 514645"/>
              <a:gd name="connsiteY129" fmla="*/ 91595 h 511691"/>
              <a:gd name="connsiteX130" fmla="*/ 335303 w 514645"/>
              <a:gd name="connsiteY130" fmla="*/ 94253 h 511691"/>
              <a:gd name="connsiteX131" fmla="*/ 387654 w 514645"/>
              <a:gd name="connsiteY131" fmla="*/ 85024 h 511691"/>
              <a:gd name="connsiteX132" fmla="*/ 388466 w 514645"/>
              <a:gd name="connsiteY132" fmla="*/ 84285 h 511691"/>
              <a:gd name="connsiteX133" fmla="*/ 388761 w 514645"/>
              <a:gd name="connsiteY133" fmla="*/ 83990 h 511691"/>
              <a:gd name="connsiteX134" fmla="*/ 417632 w 514645"/>
              <a:gd name="connsiteY134" fmla="*/ 83990 h 511691"/>
              <a:gd name="connsiteX135" fmla="*/ 432252 w 514645"/>
              <a:gd name="connsiteY135" fmla="*/ 98610 h 511691"/>
              <a:gd name="connsiteX136" fmla="*/ 432325 w 514645"/>
              <a:gd name="connsiteY136" fmla="*/ 127406 h 511691"/>
              <a:gd name="connsiteX137" fmla="*/ 432104 w 514645"/>
              <a:gd name="connsiteY137" fmla="*/ 127628 h 511691"/>
              <a:gd name="connsiteX138" fmla="*/ 429298 w 514645"/>
              <a:gd name="connsiteY138" fmla="*/ 130655 h 511691"/>
              <a:gd name="connsiteX139" fmla="*/ 419478 w 514645"/>
              <a:gd name="connsiteY139" fmla="*/ 181307 h 511691"/>
              <a:gd name="connsiteX140" fmla="*/ 421397 w 514645"/>
              <a:gd name="connsiteY140" fmla="*/ 186254 h 511691"/>
              <a:gd name="connsiteX141" fmla="*/ 465183 w 514645"/>
              <a:gd name="connsiteY141" fmla="*/ 216749 h 511691"/>
              <a:gd name="connsiteX142" fmla="*/ 467324 w 514645"/>
              <a:gd name="connsiteY142" fmla="*/ 216823 h 511691"/>
              <a:gd name="connsiteX143" fmla="*/ 467546 w 514645"/>
              <a:gd name="connsiteY143" fmla="*/ 216823 h 511691"/>
              <a:gd name="connsiteX144" fmla="*/ 487925 w 514645"/>
              <a:gd name="connsiteY144" fmla="*/ 237276 h 511691"/>
              <a:gd name="connsiteX145" fmla="*/ 487925 w 514645"/>
              <a:gd name="connsiteY145" fmla="*/ 257950 h 511691"/>
              <a:gd name="connsiteX146" fmla="*/ 213546 w 514645"/>
              <a:gd name="connsiteY146" fmla="*/ 262824 h 511691"/>
              <a:gd name="connsiteX147" fmla="*/ 213693 w 514645"/>
              <a:gd name="connsiteY147" fmla="*/ 243995 h 511691"/>
              <a:gd name="connsiteX148" fmla="*/ 232522 w 514645"/>
              <a:gd name="connsiteY148" fmla="*/ 244143 h 511691"/>
              <a:gd name="connsiteX149" fmla="*/ 249874 w 514645"/>
              <a:gd name="connsiteY149" fmla="*/ 261864 h 511691"/>
              <a:gd name="connsiteX150" fmla="*/ 297720 w 514645"/>
              <a:gd name="connsiteY150" fmla="*/ 202572 h 511691"/>
              <a:gd name="connsiteX151" fmla="*/ 316401 w 514645"/>
              <a:gd name="connsiteY151" fmla="*/ 200579 h 511691"/>
              <a:gd name="connsiteX152" fmla="*/ 318395 w 514645"/>
              <a:gd name="connsiteY152" fmla="*/ 219260 h 511691"/>
              <a:gd name="connsiteX153" fmla="*/ 261171 w 514645"/>
              <a:gd name="connsiteY153" fmla="*/ 290143 h 511691"/>
              <a:gd name="connsiteX154" fmla="*/ 261097 w 514645"/>
              <a:gd name="connsiteY154" fmla="*/ 290217 h 511691"/>
              <a:gd name="connsiteX155" fmla="*/ 260137 w 514645"/>
              <a:gd name="connsiteY155" fmla="*/ 291251 h 511691"/>
              <a:gd name="connsiteX156" fmla="*/ 259842 w 514645"/>
              <a:gd name="connsiteY156" fmla="*/ 291472 h 511691"/>
              <a:gd name="connsiteX157" fmla="*/ 259029 w 514645"/>
              <a:gd name="connsiteY157" fmla="*/ 292211 h 511691"/>
              <a:gd name="connsiteX158" fmla="*/ 258586 w 514645"/>
              <a:gd name="connsiteY158" fmla="*/ 292506 h 511691"/>
              <a:gd name="connsiteX159" fmla="*/ 257848 w 514645"/>
              <a:gd name="connsiteY159" fmla="*/ 293023 h 511691"/>
              <a:gd name="connsiteX160" fmla="*/ 257331 w 514645"/>
              <a:gd name="connsiteY160" fmla="*/ 293318 h 511691"/>
              <a:gd name="connsiteX161" fmla="*/ 256593 w 514645"/>
              <a:gd name="connsiteY161" fmla="*/ 293761 h 511691"/>
              <a:gd name="connsiteX162" fmla="*/ 256076 w 514645"/>
              <a:gd name="connsiteY162" fmla="*/ 293983 h 511691"/>
              <a:gd name="connsiteX163" fmla="*/ 255264 w 514645"/>
              <a:gd name="connsiteY163" fmla="*/ 294278 h 511691"/>
              <a:gd name="connsiteX164" fmla="*/ 254821 w 514645"/>
              <a:gd name="connsiteY164" fmla="*/ 294426 h 511691"/>
              <a:gd name="connsiteX165" fmla="*/ 253935 w 514645"/>
              <a:gd name="connsiteY165" fmla="*/ 294647 h 511691"/>
              <a:gd name="connsiteX166" fmla="*/ 253492 w 514645"/>
              <a:gd name="connsiteY166" fmla="*/ 294721 h 511691"/>
              <a:gd name="connsiteX167" fmla="*/ 252532 w 514645"/>
              <a:gd name="connsiteY167" fmla="*/ 294869 h 511691"/>
              <a:gd name="connsiteX168" fmla="*/ 252163 w 514645"/>
              <a:gd name="connsiteY168" fmla="*/ 294943 h 511691"/>
              <a:gd name="connsiteX169" fmla="*/ 250833 w 514645"/>
              <a:gd name="connsiteY169" fmla="*/ 295017 h 511691"/>
              <a:gd name="connsiteX170" fmla="*/ 250833 w 514645"/>
              <a:gd name="connsiteY170" fmla="*/ 295017 h 511691"/>
              <a:gd name="connsiteX171" fmla="*/ 250833 w 514645"/>
              <a:gd name="connsiteY171" fmla="*/ 295017 h 511691"/>
              <a:gd name="connsiteX172" fmla="*/ 249652 w 514645"/>
              <a:gd name="connsiteY172" fmla="*/ 294943 h 511691"/>
              <a:gd name="connsiteX173" fmla="*/ 249357 w 514645"/>
              <a:gd name="connsiteY173" fmla="*/ 294869 h 511691"/>
              <a:gd name="connsiteX174" fmla="*/ 248471 w 514645"/>
              <a:gd name="connsiteY174" fmla="*/ 294721 h 511691"/>
              <a:gd name="connsiteX175" fmla="*/ 248102 w 514645"/>
              <a:gd name="connsiteY175" fmla="*/ 294647 h 511691"/>
              <a:gd name="connsiteX176" fmla="*/ 247289 w 514645"/>
              <a:gd name="connsiteY176" fmla="*/ 294426 h 511691"/>
              <a:gd name="connsiteX177" fmla="*/ 246846 w 514645"/>
              <a:gd name="connsiteY177" fmla="*/ 294278 h 511691"/>
              <a:gd name="connsiteX178" fmla="*/ 246108 w 514645"/>
              <a:gd name="connsiteY178" fmla="*/ 293983 h 511691"/>
              <a:gd name="connsiteX179" fmla="*/ 245665 w 514645"/>
              <a:gd name="connsiteY179" fmla="*/ 293835 h 511691"/>
              <a:gd name="connsiteX180" fmla="*/ 244927 w 514645"/>
              <a:gd name="connsiteY180" fmla="*/ 293540 h 511691"/>
              <a:gd name="connsiteX181" fmla="*/ 244483 w 514645"/>
              <a:gd name="connsiteY181" fmla="*/ 293318 h 511691"/>
              <a:gd name="connsiteX182" fmla="*/ 243671 w 514645"/>
              <a:gd name="connsiteY182" fmla="*/ 292875 h 511691"/>
              <a:gd name="connsiteX183" fmla="*/ 243228 w 514645"/>
              <a:gd name="connsiteY183" fmla="*/ 292580 h 511691"/>
              <a:gd name="connsiteX184" fmla="*/ 242416 w 514645"/>
              <a:gd name="connsiteY184" fmla="*/ 291989 h 511691"/>
              <a:gd name="connsiteX185" fmla="*/ 242342 w 514645"/>
              <a:gd name="connsiteY185" fmla="*/ 291915 h 511691"/>
              <a:gd name="connsiteX186" fmla="*/ 241825 w 514645"/>
              <a:gd name="connsiteY186" fmla="*/ 291472 h 511691"/>
              <a:gd name="connsiteX187" fmla="*/ 241308 w 514645"/>
              <a:gd name="connsiteY187" fmla="*/ 290956 h 511691"/>
              <a:gd name="connsiteX188" fmla="*/ 241235 w 514645"/>
              <a:gd name="connsiteY188" fmla="*/ 290882 h 511691"/>
              <a:gd name="connsiteX189" fmla="*/ 213546 w 514645"/>
              <a:gd name="connsiteY189" fmla="*/ 262824 h 51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14645" h="511691">
                <a:moveTo>
                  <a:pt x="467693" y="190242"/>
                </a:moveTo>
                <a:lnTo>
                  <a:pt x="465552" y="190168"/>
                </a:lnTo>
                <a:cubicBezTo>
                  <a:pt x="465478" y="190168"/>
                  <a:pt x="465404" y="190168"/>
                  <a:pt x="465331" y="190168"/>
                </a:cubicBezTo>
                <a:cubicBezTo>
                  <a:pt x="456839" y="190168"/>
                  <a:pt x="449160" y="184852"/>
                  <a:pt x="446281" y="177025"/>
                </a:cubicBezTo>
                <a:cubicBezTo>
                  <a:pt x="445542" y="175105"/>
                  <a:pt x="444804" y="173185"/>
                  <a:pt x="444065" y="171265"/>
                </a:cubicBezTo>
                <a:cubicBezTo>
                  <a:pt x="440964" y="163586"/>
                  <a:pt x="442589" y="154947"/>
                  <a:pt x="448274" y="149188"/>
                </a:cubicBezTo>
                <a:cubicBezTo>
                  <a:pt x="448348" y="149114"/>
                  <a:pt x="448422" y="149040"/>
                  <a:pt x="448496" y="148967"/>
                </a:cubicBezTo>
                <a:lnTo>
                  <a:pt x="451302" y="145939"/>
                </a:lnTo>
                <a:cubicBezTo>
                  <a:pt x="469318" y="127628"/>
                  <a:pt x="469170" y="97945"/>
                  <a:pt x="451006" y="79781"/>
                </a:cubicBezTo>
                <a:lnTo>
                  <a:pt x="436386" y="65161"/>
                </a:lnTo>
                <a:cubicBezTo>
                  <a:pt x="418149" y="46924"/>
                  <a:pt x="388466" y="46850"/>
                  <a:pt x="370154" y="64940"/>
                </a:cubicBezTo>
                <a:lnTo>
                  <a:pt x="369342" y="65678"/>
                </a:lnTo>
                <a:cubicBezTo>
                  <a:pt x="369268" y="65752"/>
                  <a:pt x="369121" y="65826"/>
                  <a:pt x="369047" y="65974"/>
                </a:cubicBezTo>
                <a:cubicBezTo>
                  <a:pt x="363066" y="71954"/>
                  <a:pt x="354058" y="73505"/>
                  <a:pt x="346157" y="69961"/>
                </a:cubicBezTo>
                <a:cubicBezTo>
                  <a:pt x="343721" y="68853"/>
                  <a:pt x="341284" y="67820"/>
                  <a:pt x="338774" y="66860"/>
                </a:cubicBezTo>
                <a:cubicBezTo>
                  <a:pt x="330947" y="63759"/>
                  <a:pt x="325852" y="56301"/>
                  <a:pt x="325778" y="47957"/>
                </a:cubicBezTo>
                <a:cubicBezTo>
                  <a:pt x="325778" y="47293"/>
                  <a:pt x="325704" y="46702"/>
                  <a:pt x="325631" y="46038"/>
                </a:cubicBezTo>
                <a:cubicBezTo>
                  <a:pt x="324818" y="20859"/>
                  <a:pt x="303996" y="554"/>
                  <a:pt x="278670" y="554"/>
                </a:cubicBezTo>
                <a:lnTo>
                  <a:pt x="257996" y="554"/>
                </a:lnTo>
                <a:cubicBezTo>
                  <a:pt x="232300" y="554"/>
                  <a:pt x="211257" y="21376"/>
                  <a:pt x="210961" y="46997"/>
                </a:cubicBezTo>
                <a:lnTo>
                  <a:pt x="210961" y="47219"/>
                </a:lnTo>
                <a:cubicBezTo>
                  <a:pt x="210961" y="47514"/>
                  <a:pt x="210961" y="47810"/>
                  <a:pt x="210961" y="48031"/>
                </a:cubicBezTo>
                <a:cubicBezTo>
                  <a:pt x="210961" y="56375"/>
                  <a:pt x="205867" y="63832"/>
                  <a:pt x="198040" y="67007"/>
                </a:cubicBezTo>
                <a:cubicBezTo>
                  <a:pt x="195603" y="67967"/>
                  <a:pt x="193093" y="69075"/>
                  <a:pt x="190730" y="70182"/>
                </a:cubicBezTo>
                <a:cubicBezTo>
                  <a:pt x="182829" y="73727"/>
                  <a:pt x="173895" y="72250"/>
                  <a:pt x="167840" y="66269"/>
                </a:cubicBezTo>
                <a:cubicBezTo>
                  <a:pt x="167324" y="65752"/>
                  <a:pt x="166807" y="65309"/>
                  <a:pt x="166216" y="64866"/>
                </a:cubicBezTo>
                <a:cubicBezTo>
                  <a:pt x="147831" y="48253"/>
                  <a:pt x="119182" y="48770"/>
                  <a:pt x="101461" y="66490"/>
                </a:cubicBezTo>
                <a:lnTo>
                  <a:pt x="86841" y="81110"/>
                </a:lnTo>
                <a:cubicBezTo>
                  <a:pt x="85217" y="82735"/>
                  <a:pt x="84109" y="84654"/>
                  <a:pt x="83518" y="86722"/>
                </a:cubicBezTo>
                <a:cubicBezTo>
                  <a:pt x="77907" y="87165"/>
                  <a:pt x="71631" y="88199"/>
                  <a:pt x="65059" y="90192"/>
                </a:cubicBezTo>
                <a:cubicBezTo>
                  <a:pt x="42465" y="96985"/>
                  <a:pt x="23636" y="112713"/>
                  <a:pt x="10641" y="135602"/>
                </a:cubicBezTo>
                <a:cubicBezTo>
                  <a:pt x="1190" y="152216"/>
                  <a:pt x="-1690" y="172742"/>
                  <a:pt x="2297" y="194893"/>
                </a:cubicBezTo>
                <a:cubicBezTo>
                  <a:pt x="6063" y="215642"/>
                  <a:pt x="15588" y="236907"/>
                  <a:pt x="29986" y="256400"/>
                </a:cubicBezTo>
                <a:lnTo>
                  <a:pt x="33309" y="260904"/>
                </a:lnTo>
                <a:cubicBezTo>
                  <a:pt x="40324" y="270429"/>
                  <a:pt x="47633" y="280323"/>
                  <a:pt x="54500" y="290070"/>
                </a:cubicBezTo>
                <a:cubicBezTo>
                  <a:pt x="71483" y="314288"/>
                  <a:pt x="90164" y="337621"/>
                  <a:pt x="110026" y="359477"/>
                </a:cubicBezTo>
                <a:cubicBezTo>
                  <a:pt x="136017" y="388052"/>
                  <a:pt x="164518" y="414707"/>
                  <a:pt x="194865" y="438704"/>
                </a:cubicBezTo>
                <a:cubicBezTo>
                  <a:pt x="205719" y="447269"/>
                  <a:pt x="214506" y="454357"/>
                  <a:pt x="222480" y="461003"/>
                </a:cubicBezTo>
                <a:cubicBezTo>
                  <a:pt x="233556" y="470158"/>
                  <a:pt x="250981" y="483302"/>
                  <a:pt x="271656" y="493860"/>
                </a:cubicBezTo>
                <a:cubicBezTo>
                  <a:pt x="294397" y="505527"/>
                  <a:pt x="315736" y="511434"/>
                  <a:pt x="335303" y="511434"/>
                </a:cubicBezTo>
                <a:cubicBezTo>
                  <a:pt x="338035" y="511434"/>
                  <a:pt x="340767" y="511286"/>
                  <a:pt x="343425" y="511064"/>
                </a:cubicBezTo>
                <a:cubicBezTo>
                  <a:pt x="369638" y="508775"/>
                  <a:pt x="393265" y="496666"/>
                  <a:pt x="408254" y="477911"/>
                </a:cubicBezTo>
                <a:cubicBezTo>
                  <a:pt x="419995" y="463144"/>
                  <a:pt x="425902" y="444832"/>
                  <a:pt x="425680" y="424379"/>
                </a:cubicBezTo>
                <a:cubicBezTo>
                  <a:pt x="426861" y="423789"/>
                  <a:pt x="427895" y="422977"/>
                  <a:pt x="428855" y="422017"/>
                </a:cubicBezTo>
                <a:lnTo>
                  <a:pt x="443475" y="407397"/>
                </a:lnTo>
                <a:cubicBezTo>
                  <a:pt x="460162" y="390710"/>
                  <a:pt x="461639" y="364350"/>
                  <a:pt x="447831" y="345964"/>
                </a:cubicBezTo>
                <a:cubicBezTo>
                  <a:pt x="447240" y="344931"/>
                  <a:pt x="446502" y="343897"/>
                  <a:pt x="445616" y="343011"/>
                </a:cubicBezTo>
                <a:cubicBezTo>
                  <a:pt x="439561" y="336956"/>
                  <a:pt x="438011" y="327948"/>
                  <a:pt x="441555" y="320047"/>
                </a:cubicBezTo>
                <a:cubicBezTo>
                  <a:pt x="441924" y="319161"/>
                  <a:pt x="442367" y="318201"/>
                  <a:pt x="442736" y="317315"/>
                </a:cubicBezTo>
                <a:cubicBezTo>
                  <a:pt x="445911" y="309932"/>
                  <a:pt x="453221" y="305059"/>
                  <a:pt x="461343" y="305059"/>
                </a:cubicBezTo>
                <a:cubicBezTo>
                  <a:pt x="461417" y="305059"/>
                  <a:pt x="461491" y="305059"/>
                  <a:pt x="461565" y="305059"/>
                </a:cubicBezTo>
                <a:lnTo>
                  <a:pt x="467989" y="304911"/>
                </a:lnTo>
                <a:cubicBezTo>
                  <a:pt x="493684" y="304689"/>
                  <a:pt x="514580" y="283646"/>
                  <a:pt x="514580" y="257876"/>
                </a:cubicBezTo>
                <a:lnTo>
                  <a:pt x="514580" y="237202"/>
                </a:lnTo>
                <a:cubicBezTo>
                  <a:pt x="514506" y="211433"/>
                  <a:pt x="493536" y="190389"/>
                  <a:pt x="467693" y="190242"/>
                </a:cubicBezTo>
                <a:moveTo>
                  <a:pt x="387285" y="461446"/>
                </a:moveTo>
                <a:cubicBezTo>
                  <a:pt x="377021" y="474367"/>
                  <a:pt x="359743" y="483006"/>
                  <a:pt x="340989" y="484631"/>
                </a:cubicBezTo>
                <a:cubicBezTo>
                  <a:pt x="301412" y="488101"/>
                  <a:pt x="256740" y="455022"/>
                  <a:pt x="239389" y="440624"/>
                </a:cubicBezTo>
                <a:cubicBezTo>
                  <a:pt x="231267" y="433904"/>
                  <a:pt x="222332" y="426668"/>
                  <a:pt x="211257" y="417956"/>
                </a:cubicBezTo>
                <a:cubicBezTo>
                  <a:pt x="182091" y="394844"/>
                  <a:pt x="154624" y="369223"/>
                  <a:pt x="129593" y="341756"/>
                </a:cubicBezTo>
                <a:cubicBezTo>
                  <a:pt x="110469" y="320712"/>
                  <a:pt x="92453" y="298265"/>
                  <a:pt x="76135" y="275007"/>
                </a:cubicBezTo>
                <a:cubicBezTo>
                  <a:pt x="69046" y="264965"/>
                  <a:pt x="61663" y="254923"/>
                  <a:pt x="54574" y="245324"/>
                </a:cubicBezTo>
                <a:lnTo>
                  <a:pt x="51252" y="240820"/>
                </a:lnTo>
                <a:cubicBezTo>
                  <a:pt x="27254" y="208332"/>
                  <a:pt x="20314" y="172225"/>
                  <a:pt x="33604" y="148893"/>
                </a:cubicBezTo>
                <a:cubicBezTo>
                  <a:pt x="43351" y="131762"/>
                  <a:pt x="56420" y="120687"/>
                  <a:pt x="72590" y="115814"/>
                </a:cubicBezTo>
                <a:cubicBezTo>
                  <a:pt x="79605" y="113672"/>
                  <a:pt x="86103" y="113082"/>
                  <a:pt x="91197" y="113082"/>
                </a:cubicBezTo>
                <a:cubicBezTo>
                  <a:pt x="93708" y="113082"/>
                  <a:pt x="95923" y="113229"/>
                  <a:pt x="97695" y="113451"/>
                </a:cubicBezTo>
                <a:cubicBezTo>
                  <a:pt x="124277" y="147785"/>
                  <a:pt x="143843" y="180643"/>
                  <a:pt x="144582" y="192383"/>
                </a:cubicBezTo>
                <a:cubicBezTo>
                  <a:pt x="144877" y="196813"/>
                  <a:pt x="138527" y="207446"/>
                  <a:pt x="134318" y="214534"/>
                </a:cubicBezTo>
                <a:cubicBezTo>
                  <a:pt x="128190" y="224871"/>
                  <a:pt x="121766" y="235578"/>
                  <a:pt x="120363" y="246432"/>
                </a:cubicBezTo>
                <a:cubicBezTo>
                  <a:pt x="118296" y="261568"/>
                  <a:pt x="131956" y="280914"/>
                  <a:pt x="144139" y="296124"/>
                </a:cubicBezTo>
                <a:cubicBezTo>
                  <a:pt x="159571" y="315469"/>
                  <a:pt x="182239" y="338728"/>
                  <a:pt x="204759" y="358517"/>
                </a:cubicBezTo>
                <a:cubicBezTo>
                  <a:pt x="243154" y="392186"/>
                  <a:pt x="254968" y="393220"/>
                  <a:pt x="258808" y="393515"/>
                </a:cubicBezTo>
                <a:cubicBezTo>
                  <a:pt x="272689" y="394697"/>
                  <a:pt x="288047" y="386501"/>
                  <a:pt x="302963" y="378527"/>
                </a:cubicBezTo>
                <a:cubicBezTo>
                  <a:pt x="309756" y="374908"/>
                  <a:pt x="321053" y="368854"/>
                  <a:pt x="324745" y="368780"/>
                </a:cubicBezTo>
                <a:cubicBezTo>
                  <a:pt x="335894" y="369592"/>
                  <a:pt x="366610" y="389750"/>
                  <a:pt x="398508" y="417143"/>
                </a:cubicBezTo>
                <a:cubicBezTo>
                  <a:pt x="400354" y="434717"/>
                  <a:pt x="396588" y="449706"/>
                  <a:pt x="387285" y="461446"/>
                </a:cubicBezTo>
                <a:moveTo>
                  <a:pt x="146649" y="249902"/>
                </a:moveTo>
                <a:cubicBezTo>
                  <a:pt x="146649" y="249902"/>
                  <a:pt x="146649" y="249902"/>
                  <a:pt x="146649" y="249902"/>
                </a:cubicBezTo>
                <a:cubicBezTo>
                  <a:pt x="146649" y="249902"/>
                  <a:pt x="146649" y="249902"/>
                  <a:pt x="146649" y="249902"/>
                </a:cubicBezTo>
                <a:close/>
                <a:moveTo>
                  <a:pt x="157208" y="227972"/>
                </a:moveTo>
                <a:cubicBezTo>
                  <a:pt x="164444" y="215789"/>
                  <a:pt x="171975" y="203163"/>
                  <a:pt x="171163" y="190537"/>
                </a:cubicBezTo>
                <a:cubicBezTo>
                  <a:pt x="171089" y="189134"/>
                  <a:pt x="170868" y="187510"/>
                  <a:pt x="170572" y="185590"/>
                </a:cubicBezTo>
                <a:cubicBezTo>
                  <a:pt x="172123" y="184556"/>
                  <a:pt x="173452" y="183227"/>
                  <a:pt x="174486" y="181529"/>
                </a:cubicBezTo>
                <a:cubicBezTo>
                  <a:pt x="181648" y="169863"/>
                  <a:pt x="190804" y="159747"/>
                  <a:pt x="201806" y="151477"/>
                </a:cubicBezTo>
                <a:cubicBezTo>
                  <a:pt x="225286" y="133756"/>
                  <a:pt x="254230" y="126151"/>
                  <a:pt x="283322" y="130212"/>
                </a:cubicBezTo>
                <a:cubicBezTo>
                  <a:pt x="312414" y="134273"/>
                  <a:pt x="338257" y="149336"/>
                  <a:pt x="355978" y="172816"/>
                </a:cubicBezTo>
                <a:cubicBezTo>
                  <a:pt x="373699" y="196296"/>
                  <a:pt x="381304" y="225240"/>
                  <a:pt x="377243" y="254332"/>
                </a:cubicBezTo>
                <a:cubicBezTo>
                  <a:pt x="373182" y="283424"/>
                  <a:pt x="358119" y="309267"/>
                  <a:pt x="334639" y="326988"/>
                </a:cubicBezTo>
                <a:cubicBezTo>
                  <a:pt x="329987" y="330532"/>
                  <a:pt x="324966" y="333707"/>
                  <a:pt x="319871" y="336439"/>
                </a:cubicBezTo>
                <a:cubicBezTo>
                  <a:pt x="316770" y="338137"/>
                  <a:pt x="314555" y="340870"/>
                  <a:pt x="313521" y="343971"/>
                </a:cubicBezTo>
                <a:cubicBezTo>
                  <a:pt x="306359" y="346333"/>
                  <a:pt x="298754" y="350395"/>
                  <a:pt x="290410" y="354899"/>
                </a:cubicBezTo>
                <a:cubicBezTo>
                  <a:pt x="281254" y="359772"/>
                  <a:pt x="267521" y="367156"/>
                  <a:pt x="261392" y="366860"/>
                </a:cubicBezTo>
                <a:cubicBezTo>
                  <a:pt x="254525" y="364940"/>
                  <a:pt x="227796" y="345374"/>
                  <a:pt x="196637" y="314288"/>
                </a:cubicBezTo>
                <a:cubicBezTo>
                  <a:pt x="156617" y="274342"/>
                  <a:pt x="147018" y="253889"/>
                  <a:pt x="146723" y="249607"/>
                </a:cubicBezTo>
                <a:cubicBezTo>
                  <a:pt x="147535" y="244217"/>
                  <a:pt x="152630" y="235578"/>
                  <a:pt x="157208" y="227972"/>
                </a:cubicBezTo>
                <a:moveTo>
                  <a:pt x="487925" y="257950"/>
                </a:moveTo>
                <a:cubicBezTo>
                  <a:pt x="487925" y="269174"/>
                  <a:pt x="478843" y="278329"/>
                  <a:pt x="467620" y="278403"/>
                </a:cubicBezTo>
                <a:cubicBezTo>
                  <a:pt x="467546" y="278403"/>
                  <a:pt x="467472" y="278403"/>
                  <a:pt x="467398" y="278403"/>
                </a:cubicBezTo>
                <a:lnTo>
                  <a:pt x="460974" y="278551"/>
                </a:lnTo>
                <a:cubicBezTo>
                  <a:pt x="442367" y="278699"/>
                  <a:pt x="425606" y="289848"/>
                  <a:pt x="418222" y="306904"/>
                </a:cubicBezTo>
                <a:cubicBezTo>
                  <a:pt x="417853" y="307717"/>
                  <a:pt x="417558" y="308455"/>
                  <a:pt x="417189" y="309267"/>
                </a:cubicBezTo>
                <a:cubicBezTo>
                  <a:pt x="410174" y="324995"/>
                  <a:pt x="412315" y="343306"/>
                  <a:pt x="422283" y="356818"/>
                </a:cubicBezTo>
                <a:cubicBezTo>
                  <a:pt x="422874" y="357926"/>
                  <a:pt x="423613" y="358960"/>
                  <a:pt x="424572" y="359919"/>
                </a:cubicBezTo>
                <a:cubicBezTo>
                  <a:pt x="432473" y="367894"/>
                  <a:pt x="432473" y="380815"/>
                  <a:pt x="424572" y="388790"/>
                </a:cubicBezTo>
                <a:lnTo>
                  <a:pt x="416155" y="397207"/>
                </a:lnTo>
                <a:cubicBezTo>
                  <a:pt x="409953" y="391891"/>
                  <a:pt x="395776" y="380003"/>
                  <a:pt x="380270" y="368854"/>
                </a:cubicBezTo>
                <a:cubicBezTo>
                  <a:pt x="371410" y="362504"/>
                  <a:pt x="360260" y="354899"/>
                  <a:pt x="349259" y="349435"/>
                </a:cubicBezTo>
                <a:cubicBezTo>
                  <a:pt x="349775" y="349065"/>
                  <a:pt x="350218" y="348696"/>
                  <a:pt x="350735" y="348327"/>
                </a:cubicBezTo>
                <a:cubicBezTo>
                  <a:pt x="379827" y="326324"/>
                  <a:pt x="398656" y="294278"/>
                  <a:pt x="403603" y="258098"/>
                </a:cubicBezTo>
                <a:cubicBezTo>
                  <a:pt x="408624" y="221918"/>
                  <a:pt x="399246" y="185959"/>
                  <a:pt x="377169" y="156867"/>
                </a:cubicBezTo>
                <a:cubicBezTo>
                  <a:pt x="355165" y="127775"/>
                  <a:pt x="323120" y="108947"/>
                  <a:pt x="286940" y="104000"/>
                </a:cubicBezTo>
                <a:cubicBezTo>
                  <a:pt x="250760" y="98979"/>
                  <a:pt x="214801" y="108356"/>
                  <a:pt x="185709" y="130434"/>
                </a:cubicBezTo>
                <a:cubicBezTo>
                  <a:pt x="175520" y="138113"/>
                  <a:pt x="166585" y="147047"/>
                  <a:pt x="159054" y="157089"/>
                </a:cubicBezTo>
                <a:cubicBezTo>
                  <a:pt x="155657" y="150739"/>
                  <a:pt x="151227" y="143429"/>
                  <a:pt x="145615" y="134790"/>
                </a:cubicBezTo>
                <a:cubicBezTo>
                  <a:pt x="133506" y="116257"/>
                  <a:pt x="120437" y="99348"/>
                  <a:pt x="116745" y="94549"/>
                </a:cubicBezTo>
                <a:cubicBezTo>
                  <a:pt x="115933" y="93515"/>
                  <a:pt x="114973" y="92555"/>
                  <a:pt x="113939" y="91669"/>
                </a:cubicBezTo>
                <a:lnTo>
                  <a:pt x="120215" y="85393"/>
                </a:lnTo>
                <a:cubicBezTo>
                  <a:pt x="128116" y="77492"/>
                  <a:pt x="141038" y="77418"/>
                  <a:pt x="149012" y="85319"/>
                </a:cubicBezTo>
                <a:cubicBezTo>
                  <a:pt x="149529" y="85836"/>
                  <a:pt x="150046" y="86279"/>
                  <a:pt x="150636" y="86722"/>
                </a:cubicBezTo>
                <a:cubicBezTo>
                  <a:pt x="164518" y="99274"/>
                  <a:pt x="184306" y="102375"/>
                  <a:pt x="201658" y="94475"/>
                </a:cubicBezTo>
                <a:cubicBezTo>
                  <a:pt x="203725" y="93515"/>
                  <a:pt x="205867" y="92629"/>
                  <a:pt x="207934" y="91743"/>
                </a:cubicBezTo>
                <a:cubicBezTo>
                  <a:pt x="225729" y="84581"/>
                  <a:pt x="237321" y="67672"/>
                  <a:pt x="237543" y="48622"/>
                </a:cubicBezTo>
                <a:lnTo>
                  <a:pt x="237543" y="48400"/>
                </a:lnTo>
                <a:cubicBezTo>
                  <a:pt x="237543" y="48105"/>
                  <a:pt x="237543" y="47810"/>
                  <a:pt x="237543" y="47588"/>
                </a:cubicBezTo>
                <a:cubicBezTo>
                  <a:pt x="237543" y="36365"/>
                  <a:pt x="246699" y="27209"/>
                  <a:pt x="257996" y="27209"/>
                </a:cubicBezTo>
                <a:lnTo>
                  <a:pt x="278670" y="27209"/>
                </a:lnTo>
                <a:cubicBezTo>
                  <a:pt x="289893" y="27209"/>
                  <a:pt x="299049" y="36291"/>
                  <a:pt x="299123" y="47514"/>
                </a:cubicBezTo>
                <a:cubicBezTo>
                  <a:pt x="299123" y="48179"/>
                  <a:pt x="299197" y="48770"/>
                  <a:pt x="299271" y="49434"/>
                </a:cubicBezTo>
                <a:cubicBezTo>
                  <a:pt x="299861" y="68115"/>
                  <a:pt x="311454" y="84581"/>
                  <a:pt x="328953" y="91595"/>
                </a:cubicBezTo>
                <a:cubicBezTo>
                  <a:pt x="331095" y="92407"/>
                  <a:pt x="333162" y="93367"/>
                  <a:pt x="335303" y="94253"/>
                </a:cubicBezTo>
                <a:cubicBezTo>
                  <a:pt x="353246" y="102301"/>
                  <a:pt x="373772" y="98684"/>
                  <a:pt x="387654" y="85024"/>
                </a:cubicBezTo>
                <a:lnTo>
                  <a:pt x="388466" y="84285"/>
                </a:lnTo>
                <a:cubicBezTo>
                  <a:pt x="388540" y="84211"/>
                  <a:pt x="388688" y="84137"/>
                  <a:pt x="388761" y="83990"/>
                </a:cubicBezTo>
                <a:cubicBezTo>
                  <a:pt x="396736" y="76089"/>
                  <a:pt x="409657" y="76089"/>
                  <a:pt x="417632" y="83990"/>
                </a:cubicBezTo>
                <a:lnTo>
                  <a:pt x="432252" y="98610"/>
                </a:lnTo>
                <a:cubicBezTo>
                  <a:pt x="440152" y="106510"/>
                  <a:pt x="440226" y="119432"/>
                  <a:pt x="432325" y="127406"/>
                </a:cubicBezTo>
                <a:cubicBezTo>
                  <a:pt x="432252" y="127480"/>
                  <a:pt x="432178" y="127554"/>
                  <a:pt x="432104" y="127628"/>
                </a:cubicBezTo>
                <a:lnTo>
                  <a:pt x="429298" y="130655"/>
                </a:lnTo>
                <a:cubicBezTo>
                  <a:pt x="416229" y="144020"/>
                  <a:pt x="412389" y="163882"/>
                  <a:pt x="419478" y="181307"/>
                </a:cubicBezTo>
                <a:cubicBezTo>
                  <a:pt x="420142" y="182932"/>
                  <a:pt x="420807" y="184630"/>
                  <a:pt x="421397" y="186254"/>
                </a:cubicBezTo>
                <a:cubicBezTo>
                  <a:pt x="428117" y="204418"/>
                  <a:pt x="445690" y="216675"/>
                  <a:pt x="465183" y="216749"/>
                </a:cubicBezTo>
                <a:lnTo>
                  <a:pt x="467324" y="216823"/>
                </a:lnTo>
                <a:cubicBezTo>
                  <a:pt x="467398" y="216823"/>
                  <a:pt x="467472" y="216823"/>
                  <a:pt x="467546" y="216823"/>
                </a:cubicBezTo>
                <a:cubicBezTo>
                  <a:pt x="478769" y="216823"/>
                  <a:pt x="487925" y="225979"/>
                  <a:pt x="487925" y="237276"/>
                </a:cubicBezTo>
                <a:lnTo>
                  <a:pt x="487925" y="257950"/>
                </a:lnTo>
                <a:close/>
                <a:moveTo>
                  <a:pt x="213546" y="262824"/>
                </a:moveTo>
                <a:cubicBezTo>
                  <a:pt x="208377" y="257581"/>
                  <a:pt x="208451" y="249164"/>
                  <a:pt x="213693" y="243995"/>
                </a:cubicBezTo>
                <a:cubicBezTo>
                  <a:pt x="218936" y="238826"/>
                  <a:pt x="227353" y="238900"/>
                  <a:pt x="232522" y="244143"/>
                </a:cubicBezTo>
                <a:lnTo>
                  <a:pt x="249874" y="261864"/>
                </a:lnTo>
                <a:lnTo>
                  <a:pt x="297720" y="202572"/>
                </a:lnTo>
                <a:cubicBezTo>
                  <a:pt x="302298" y="196887"/>
                  <a:pt x="310715" y="196001"/>
                  <a:pt x="316401" y="200579"/>
                </a:cubicBezTo>
                <a:cubicBezTo>
                  <a:pt x="322086" y="205157"/>
                  <a:pt x="322972" y="213574"/>
                  <a:pt x="318395" y="219260"/>
                </a:cubicBezTo>
                <a:lnTo>
                  <a:pt x="261171" y="290143"/>
                </a:lnTo>
                <a:cubicBezTo>
                  <a:pt x="261171" y="290143"/>
                  <a:pt x="261171" y="290143"/>
                  <a:pt x="261097" y="290217"/>
                </a:cubicBezTo>
                <a:cubicBezTo>
                  <a:pt x="260802" y="290586"/>
                  <a:pt x="260506" y="290882"/>
                  <a:pt x="260137" y="291251"/>
                </a:cubicBezTo>
                <a:cubicBezTo>
                  <a:pt x="260063" y="291325"/>
                  <a:pt x="259989" y="291399"/>
                  <a:pt x="259842" y="291472"/>
                </a:cubicBezTo>
                <a:cubicBezTo>
                  <a:pt x="259546" y="291768"/>
                  <a:pt x="259251" y="291989"/>
                  <a:pt x="259029" y="292211"/>
                </a:cubicBezTo>
                <a:cubicBezTo>
                  <a:pt x="258882" y="292358"/>
                  <a:pt x="258734" y="292432"/>
                  <a:pt x="258586" y="292506"/>
                </a:cubicBezTo>
                <a:cubicBezTo>
                  <a:pt x="258365" y="292654"/>
                  <a:pt x="258143" y="292875"/>
                  <a:pt x="257848" y="293023"/>
                </a:cubicBezTo>
                <a:cubicBezTo>
                  <a:pt x="257700" y="293097"/>
                  <a:pt x="257553" y="293245"/>
                  <a:pt x="257331" y="293318"/>
                </a:cubicBezTo>
                <a:cubicBezTo>
                  <a:pt x="257110" y="293466"/>
                  <a:pt x="256814" y="293614"/>
                  <a:pt x="256593" y="293761"/>
                </a:cubicBezTo>
                <a:cubicBezTo>
                  <a:pt x="256445" y="293835"/>
                  <a:pt x="256297" y="293909"/>
                  <a:pt x="256076" y="293983"/>
                </a:cubicBezTo>
                <a:cubicBezTo>
                  <a:pt x="255781" y="294131"/>
                  <a:pt x="255559" y="294204"/>
                  <a:pt x="255264" y="294278"/>
                </a:cubicBezTo>
                <a:cubicBezTo>
                  <a:pt x="255116" y="294352"/>
                  <a:pt x="254968" y="294426"/>
                  <a:pt x="254821" y="294426"/>
                </a:cubicBezTo>
                <a:cubicBezTo>
                  <a:pt x="254525" y="294500"/>
                  <a:pt x="254230" y="294574"/>
                  <a:pt x="253935" y="294647"/>
                </a:cubicBezTo>
                <a:cubicBezTo>
                  <a:pt x="253787" y="294647"/>
                  <a:pt x="253639" y="294721"/>
                  <a:pt x="253492" y="294721"/>
                </a:cubicBezTo>
                <a:cubicBezTo>
                  <a:pt x="253196" y="294795"/>
                  <a:pt x="252827" y="294869"/>
                  <a:pt x="252532" y="294869"/>
                </a:cubicBezTo>
                <a:cubicBezTo>
                  <a:pt x="252384" y="294869"/>
                  <a:pt x="252236" y="294943"/>
                  <a:pt x="252163" y="294943"/>
                </a:cubicBezTo>
                <a:cubicBezTo>
                  <a:pt x="251720" y="295017"/>
                  <a:pt x="251277" y="295017"/>
                  <a:pt x="250833" y="295017"/>
                </a:cubicBezTo>
                <a:lnTo>
                  <a:pt x="250833" y="295017"/>
                </a:lnTo>
                <a:cubicBezTo>
                  <a:pt x="250833" y="295017"/>
                  <a:pt x="250833" y="295017"/>
                  <a:pt x="250833" y="295017"/>
                </a:cubicBezTo>
                <a:cubicBezTo>
                  <a:pt x="250464" y="295017"/>
                  <a:pt x="250021" y="295017"/>
                  <a:pt x="249652" y="294943"/>
                </a:cubicBezTo>
                <a:cubicBezTo>
                  <a:pt x="249578" y="294943"/>
                  <a:pt x="249431" y="294943"/>
                  <a:pt x="249357" y="294869"/>
                </a:cubicBezTo>
                <a:cubicBezTo>
                  <a:pt x="249061" y="294869"/>
                  <a:pt x="248766" y="294795"/>
                  <a:pt x="248471" y="294721"/>
                </a:cubicBezTo>
                <a:cubicBezTo>
                  <a:pt x="248323" y="294721"/>
                  <a:pt x="248175" y="294647"/>
                  <a:pt x="248102" y="294647"/>
                </a:cubicBezTo>
                <a:cubicBezTo>
                  <a:pt x="247806" y="294574"/>
                  <a:pt x="247585" y="294500"/>
                  <a:pt x="247289" y="294426"/>
                </a:cubicBezTo>
                <a:cubicBezTo>
                  <a:pt x="247142" y="294352"/>
                  <a:pt x="246994" y="294352"/>
                  <a:pt x="246846" y="294278"/>
                </a:cubicBezTo>
                <a:cubicBezTo>
                  <a:pt x="246625" y="294204"/>
                  <a:pt x="246329" y="294131"/>
                  <a:pt x="246108" y="293983"/>
                </a:cubicBezTo>
                <a:cubicBezTo>
                  <a:pt x="245960" y="293909"/>
                  <a:pt x="245813" y="293909"/>
                  <a:pt x="245665" y="293835"/>
                </a:cubicBezTo>
                <a:cubicBezTo>
                  <a:pt x="245443" y="293761"/>
                  <a:pt x="245222" y="293614"/>
                  <a:pt x="244927" y="293540"/>
                </a:cubicBezTo>
                <a:cubicBezTo>
                  <a:pt x="244779" y="293466"/>
                  <a:pt x="244631" y="293392"/>
                  <a:pt x="244483" y="293318"/>
                </a:cubicBezTo>
                <a:cubicBezTo>
                  <a:pt x="244188" y="293171"/>
                  <a:pt x="243967" y="293023"/>
                  <a:pt x="243671" y="292875"/>
                </a:cubicBezTo>
                <a:cubicBezTo>
                  <a:pt x="243524" y="292802"/>
                  <a:pt x="243376" y="292728"/>
                  <a:pt x="243228" y="292580"/>
                </a:cubicBezTo>
                <a:cubicBezTo>
                  <a:pt x="242933" y="292358"/>
                  <a:pt x="242711" y="292211"/>
                  <a:pt x="242416" y="291989"/>
                </a:cubicBezTo>
                <a:cubicBezTo>
                  <a:pt x="242416" y="291989"/>
                  <a:pt x="242416" y="291989"/>
                  <a:pt x="242342" y="291915"/>
                </a:cubicBezTo>
                <a:cubicBezTo>
                  <a:pt x="242195" y="291768"/>
                  <a:pt x="242047" y="291620"/>
                  <a:pt x="241825" y="291472"/>
                </a:cubicBezTo>
                <a:cubicBezTo>
                  <a:pt x="241678" y="291325"/>
                  <a:pt x="241456" y="291177"/>
                  <a:pt x="241308" y="290956"/>
                </a:cubicBezTo>
                <a:cubicBezTo>
                  <a:pt x="241308" y="290956"/>
                  <a:pt x="241235" y="290956"/>
                  <a:pt x="241235" y="290882"/>
                </a:cubicBezTo>
                <a:lnTo>
                  <a:pt x="213546" y="2628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B9022AC3-4072-B44F-9D1E-92705BC79A97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98AA990E-74F2-F34D-BBFB-867E04DD587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433FBAB2-0CE7-1440-AFF2-A021E7B9387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3A30C6-D9EE-884B-9117-6020D3DDE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575483"/>
              </p:ext>
            </p:extLst>
          </p:nvPr>
        </p:nvGraphicFramePr>
        <p:xfrm>
          <a:off x="1428750" y="4709621"/>
          <a:ext cx="12661271" cy="7657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5AF1E2A-8EDE-4745-9DAE-DC91001E6C11}"/>
              </a:ext>
            </a:extLst>
          </p:cNvPr>
          <p:cNvGrpSpPr/>
          <p:nvPr/>
        </p:nvGrpSpPr>
        <p:grpSpPr>
          <a:xfrm>
            <a:off x="14766486" y="4946328"/>
            <a:ext cx="7350563" cy="7025602"/>
            <a:chOff x="14542477" y="4174174"/>
            <a:chExt cx="8520002" cy="814333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E9DD44-905E-B246-BA45-D356244A5E56}"/>
                </a:ext>
              </a:extLst>
            </p:cNvPr>
            <p:cNvCxnSpPr>
              <a:cxnSpLocks/>
            </p:cNvCxnSpPr>
            <p:nvPr/>
          </p:nvCxnSpPr>
          <p:spPr>
            <a:xfrm>
              <a:off x="14542477" y="6653208"/>
              <a:ext cx="8215254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558AF5-98A4-7049-89FF-5CD0AFC3DCA8}"/>
                </a:ext>
              </a:extLst>
            </p:cNvPr>
            <p:cNvCxnSpPr>
              <a:cxnSpLocks/>
            </p:cNvCxnSpPr>
            <p:nvPr/>
          </p:nvCxnSpPr>
          <p:spPr>
            <a:xfrm>
              <a:off x="14542477" y="9587640"/>
              <a:ext cx="8215254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AF13C4-79AA-6044-A7CD-B79F2690686C}"/>
                </a:ext>
              </a:extLst>
            </p:cNvPr>
            <p:cNvGrpSpPr/>
            <p:nvPr/>
          </p:nvGrpSpPr>
          <p:grpSpPr>
            <a:xfrm>
              <a:off x="14571394" y="4174174"/>
              <a:ext cx="8491085" cy="8143339"/>
              <a:chOff x="14571394" y="4174174"/>
              <a:chExt cx="8491085" cy="814333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A4D8E-61DB-F544-9DFF-80A945FA39E8}"/>
                  </a:ext>
                </a:extLst>
              </p:cNvPr>
              <p:cNvSpPr/>
              <p:nvPr/>
            </p:nvSpPr>
            <p:spPr>
              <a:xfrm>
                <a:off x="14831252" y="4174174"/>
                <a:ext cx="745149" cy="16638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957E53-C0ED-A947-AA30-10B53FAB6568}"/>
                  </a:ext>
                </a:extLst>
              </p:cNvPr>
              <p:cNvSpPr txBox="1"/>
              <p:nvPr/>
            </p:nvSpPr>
            <p:spPr>
              <a:xfrm>
                <a:off x="16360488" y="4870997"/>
                <a:ext cx="6701991" cy="124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F38F5-6293-CE42-ADC8-3C738E153078}"/>
                  </a:ext>
                </a:extLst>
              </p:cNvPr>
              <p:cNvSpPr txBox="1"/>
              <p:nvPr/>
            </p:nvSpPr>
            <p:spPr>
              <a:xfrm>
                <a:off x="17177505" y="4211241"/>
                <a:ext cx="4368203" cy="74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+50% Sells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256F53-9FED-1541-B745-484B82AF20D5}"/>
                  </a:ext>
                </a:extLst>
              </p:cNvPr>
              <p:cNvSpPr txBox="1"/>
              <p:nvPr/>
            </p:nvSpPr>
            <p:spPr>
              <a:xfrm>
                <a:off x="17091782" y="7105481"/>
                <a:ext cx="5507002" cy="74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-25% Purchases</a:t>
                </a:r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6A307C46-D8B7-BD4E-ACF0-5801EF14170A}"/>
                  </a:ext>
                </a:extLst>
              </p:cNvPr>
              <p:cNvSpPr/>
              <p:nvPr/>
            </p:nvSpPr>
            <p:spPr>
              <a:xfrm flipH="1">
                <a:off x="14571395" y="7286063"/>
                <a:ext cx="1305471" cy="1477832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1335C5-49F6-EE43-B475-3FA4B117EF76}"/>
                  </a:ext>
                </a:extLst>
              </p:cNvPr>
              <p:cNvSpPr txBox="1"/>
              <p:nvPr/>
            </p:nvSpPr>
            <p:spPr>
              <a:xfrm>
                <a:off x="16360488" y="11071145"/>
                <a:ext cx="6701991" cy="124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506026-B91A-E64B-A393-CA3184F26DE2}"/>
                  </a:ext>
                </a:extLst>
              </p:cNvPr>
              <p:cNvSpPr txBox="1"/>
              <p:nvPr/>
            </p:nvSpPr>
            <p:spPr>
              <a:xfrm>
                <a:off x="17206080" y="10411387"/>
                <a:ext cx="4368204" cy="74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10% Returns</a:t>
                </a:r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BBB52E4F-5043-2449-B2DD-E156867C86D2}"/>
                  </a:ext>
                </a:extLst>
              </p:cNvPr>
              <p:cNvSpPr/>
              <p:nvPr/>
            </p:nvSpPr>
            <p:spPr>
              <a:xfrm>
                <a:off x="16473239" y="4259233"/>
                <a:ext cx="527202" cy="454485"/>
              </a:xfrm>
              <a:prstGeom prst="triangl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3C961659-C27B-074E-B057-3E243BA98D2F}"/>
                  </a:ext>
                </a:extLst>
              </p:cNvPr>
              <p:cNvSpPr/>
              <p:nvPr/>
            </p:nvSpPr>
            <p:spPr>
              <a:xfrm rot="18000000">
                <a:off x="16387517" y="7121279"/>
                <a:ext cx="527202" cy="454485"/>
              </a:xfrm>
              <a:prstGeom prst="triangl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933F212D-04A4-B94C-9C13-9A8639F76D93}"/>
                  </a:ext>
                </a:extLst>
              </p:cNvPr>
              <p:cNvSpPr/>
              <p:nvPr/>
            </p:nvSpPr>
            <p:spPr>
              <a:xfrm>
                <a:off x="16473241" y="10435979"/>
                <a:ext cx="527202" cy="454485"/>
              </a:xfrm>
              <a:prstGeom prst="triangl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Right Triangle 65">
                <a:extLst>
                  <a:ext uri="{FF2B5EF4-FFF2-40B4-BE49-F238E27FC236}">
                    <a16:creationId xmlns:a16="http://schemas.microsoft.com/office/drawing/2014/main" id="{62EB8169-63CA-8941-8F0C-9032C1AC414F}"/>
                  </a:ext>
                </a:extLst>
              </p:cNvPr>
              <p:cNvSpPr/>
              <p:nvPr/>
            </p:nvSpPr>
            <p:spPr>
              <a:xfrm flipH="1">
                <a:off x="14571394" y="10515038"/>
                <a:ext cx="1305471" cy="1477832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E8A8C53-9433-1743-9EED-5DE915F78E82}"/>
                  </a:ext>
                </a:extLst>
              </p:cNvPr>
              <p:cNvSpPr txBox="1"/>
              <p:nvPr/>
            </p:nvSpPr>
            <p:spPr>
              <a:xfrm>
                <a:off x="16360488" y="7930223"/>
                <a:ext cx="6701991" cy="124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0E506416-4C32-6D41-8AB6-02375147BB2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CEFFD046-DC9E-974E-81EA-04F6BE77A46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66876335-9AFE-0449-9273-D2968695951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2AD50337-C056-8D40-910D-D1E7A8CE4A49}"/>
              </a:ext>
            </a:extLst>
          </p:cNvPr>
          <p:cNvSpPr txBox="1"/>
          <p:nvPr/>
        </p:nvSpPr>
        <p:spPr>
          <a:xfrm>
            <a:off x="10654910" y="7115466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Engineers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C67D00-F27C-AE44-B67F-101C5C52BD8E}"/>
              </a:ext>
            </a:extLst>
          </p:cNvPr>
          <p:cNvSpPr txBox="1"/>
          <p:nvPr/>
        </p:nvSpPr>
        <p:spPr>
          <a:xfrm>
            <a:off x="10654910" y="9033944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Lawyers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853ACA-D8BE-E043-9138-366963E28666}"/>
              </a:ext>
            </a:extLst>
          </p:cNvPr>
          <p:cNvSpPr txBox="1"/>
          <p:nvPr/>
        </p:nvSpPr>
        <p:spPr>
          <a:xfrm>
            <a:off x="10654910" y="10884503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Doctors</a:t>
            </a:r>
          </a:p>
        </p:txBody>
      </p:sp>
      <p:sp>
        <p:nvSpPr>
          <p:cNvPr id="161" name="CuadroTexto 350">
            <a:extLst>
              <a:ext uri="{FF2B5EF4-FFF2-40B4-BE49-F238E27FC236}">
                <a16:creationId xmlns:a16="http://schemas.microsoft.com/office/drawing/2014/main" id="{CF38DDE1-F79D-E94F-9F92-1427E7D78E18}"/>
              </a:ext>
            </a:extLst>
          </p:cNvPr>
          <p:cNvSpPr txBox="1"/>
          <p:nvPr/>
        </p:nvSpPr>
        <p:spPr>
          <a:xfrm>
            <a:off x="21215545" y="6929297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60%</a:t>
            </a:r>
          </a:p>
        </p:txBody>
      </p:sp>
      <p:sp>
        <p:nvSpPr>
          <p:cNvPr id="162" name="CuadroTexto 350">
            <a:extLst>
              <a:ext uri="{FF2B5EF4-FFF2-40B4-BE49-F238E27FC236}">
                <a16:creationId xmlns:a16="http://schemas.microsoft.com/office/drawing/2014/main" id="{507D2B7D-A970-1A43-BDEB-368D9E9DACF4}"/>
              </a:ext>
            </a:extLst>
          </p:cNvPr>
          <p:cNvSpPr txBox="1"/>
          <p:nvPr/>
        </p:nvSpPr>
        <p:spPr>
          <a:xfrm>
            <a:off x="21241545" y="8863556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163" name="CuadroTexto 350">
            <a:extLst>
              <a:ext uri="{FF2B5EF4-FFF2-40B4-BE49-F238E27FC236}">
                <a16:creationId xmlns:a16="http://schemas.microsoft.com/office/drawing/2014/main" id="{F1B9C083-D058-0348-8FF8-52487AA5CC7B}"/>
              </a:ext>
            </a:extLst>
          </p:cNvPr>
          <p:cNvSpPr txBox="1"/>
          <p:nvPr/>
        </p:nvSpPr>
        <p:spPr>
          <a:xfrm>
            <a:off x="21275453" y="10633929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grpSp>
        <p:nvGrpSpPr>
          <p:cNvPr id="164" name="Grupo 879">
            <a:extLst>
              <a:ext uri="{FF2B5EF4-FFF2-40B4-BE49-F238E27FC236}">
                <a16:creationId xmlns:a16="http://schemas.microsoft.com/office/drawing/2014/main" id="{AAB29C78-C46C-9546-B412-13ECC09CF4E5}"/>
              </a:ext>
            </a:extLst>
          </p:cNvPr>
          <p:cNvGrpSpPr/>
          <p:nvPr/>
        </p:nvGrpSpPr>
        <p:grpSpPr>
          <a:xfrm>
            <a:off x="19363581" y="4246731"/>
            <a:ext cx="1648078" cy="1882660"/>
            <a:chOff x="8270912" y="4890423"/>
            <a:chExt cx="465839" cy="532145"/>
          </a:xfrm>
          <a:solidFill>
            <a:schemeClr val="tx2"/>
          </a:solidFill>
        </p:grpSpPr>
        <p:sp>
          <p:nvSpPr>
            <p:cNvPr id="165" name="Forma libre 683">
              <a:extLst>
                <a:ext uri="{FF2B5EF4-FFF2-40B4-BE49-F238E27FC236}">
                  <a16:creationId xmlns:a16="http://schemas.microsoft.com/office/drawing/2014/main" id="{CFD7D76F-0446-BA4B-B4A5-848EB34A2222}"/>
                </a:ext>
              </a:extLst>
            </p:cNvPr>
            <p:cNvSpPr/>
            <p:nvPr/>
          </p:nvSpPr>
          <p:spPr>
            <a:xfrm>
              <a:off x="8525798" y="4890423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554 w 138075"/>
                <a:gd name="connsiteY1" fmla="*/ 69075 h 138075"/>
                <a:gd name="connsiteX2" fmla="*/ 69075 w 138075"/>
                <a:gd name="connsiteY2" fmla="*/ 554 h 138075"/>
                <a:gd name="connsiteX3" fmla="*/ 137596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27135 w 138075"/>
                <a:gd name="connsiteY6" fmla="*/ 69148 h 138075"/>
                <a:gd name="connsiteX7" fmla="*/ 69075 w 138075"/>
                <a:gd name="connsiteY7" fmla="*/ 111088 h 138075"/>
                <a:gd name="connsiteX8" fmla="*/ 111014 w 138075"/>
                <a:gd name="connsiteY8" fmla="*/ 69148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31344" y="137596"/>
                    <a:pt x="554" y="106879"/>
                    <a:pt x="554" y="69075"/>
                  </a:cubicBezTo>
                  <a:cubicBezTo>
                    <a:pt x="554" y="31270"/>
                    <a:pt x="31270" y="554"/>
                    <a:pt x="69075" y="554"/>
                  </a:cubicBezTo>
                  <a:cubicBezTo>
                    <a:pt x="106879" y="554"/>
                    <a:pt x="137596" y="31270"/>
                    <a:pt x="137596" y="69075"/>
                  </a:cubicBezTo>
                  <a:cubicBezTo>
                    <a:pt x="137596" y="106879"/>
                    <a:pt x="106879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45964" y="27209"/>
                    <a:pt x="27135" y="46038"/>
                    <a:pt x="27135" y="69148"/>
                  </a:cubicBezTo>
                  <a:cubicBezTo>
                    <a:pt x="27135" y="92260"/>
                    <a:pt x="45964" y="111088"/>
                    <a:pt x="69075" y="111088"/>
                  </a:cubicBezTo>
                  <a:cubicBezTo>
                    <a:pt x="92186" y="111088"/>
                    <a:pt x="111014" y="92260"/>
                    <a:pt x="111014" y="69148"/>
                  </a:cubicBezTo>
                  <a:cubicBezTo>
                    <a:pt x="111014" y="46038"/>
                    <a:pt x="92186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6" name="Forma libre 684">
              <a:extLst>
                <a:ext uri="{FF2B5EF4-FFF2-40B4-BE49-F238E27FC236}">
                  <a16:creationId xmlns:a16="http://schemas.microsoft.com/office/drawing/2014/main" id="{ACA16E5F-3DD1-654F-AC6A-0C3B8D28DB39}"/>
                </a:ext>
              </a:extLst>
            </p:cNvPr>
            <p:cNvSpPr/>
            <p:nvPr/>
          </p:nvSpPr>
          <p:spPr>
            <a:xfrm>
              <a:off x="8451001" y="5036399"/>
              <a:ext cx="285750" cy="386169"/>
            </a:xfrm>
            <a:custGeom>
              <a:avLst/>
              <a:gdLst>
                <a:gd name="connsiteX0" fmla="*/ 175917 w 285749"/>
                <a:gd name="connsiteY0" fmla="*/ 386279 h 386168"/>
                <a:gd name="connsiteX1" fmla="*/ 114337 w 285749"/>
                <a:gd name="connsiteY1" fmla="*/ 386279 h 386168"/>
                <a:gd name="connsiteX2" fmla="*/ 102670 w 285749"/>
                <a:gd name="connsiteY2" fmla="*/ 379339 h 386168"/>
                <a:gd name="connsiteX3" fmla="*/ 76901 w 285749"/>
                <a:gd name="connsiteY3" fmla="*/ 281874 h 386168"/>
                <a:gd name="connsiteX4" fmla="*/ 68410 w 285749"/>
                <a:gd name="connsiteY4" fmla="*/ 239417 h 386168"/>
                <a:gd name="connsiteX5" fmla="*/ 13844 w 285749"/>
                <a:gd name="connsiteY5" fmla="*/ 239417 h 386168"/>
                <a:gd name="connsiteX6" fmla="*/ 554 w 285749"/>
                <a:gd name="connsiteY6" fmla="*/ 226126 h 386168"/>
                <a:gd name="connsiteX7" fmla="*/ 13106 w 285749"/>
                <a:gd name="connsiteY7" fmla="*/ 201982 h 386168"/>
                <a:gd name="connsiteX8" fmla="*/ 23000 w 285749"/>
                <a:gd name="connsiteY8" fmla="*/ 186845 h 386168"/>
                <a:gd name="connsiteX9" fmla="*/ 41238 w 285749"/>
                <a:gd name="connsiteY9" fmla="*/ 182341 h 386168"/>
                <a:gd name="connsiteX10" fmla="*/ 45742 w 285749"/>
                <a:gd name="connsiteY10" fmla="*/ 200579 h 386168"/>
                <a:gd name="connsiteX11" fmla="*/ 37915 w 285749"/>
                <a:gd name="connsiteY11" fmla="*/ 212836 h 386168"/>
                <a:gd name="connsiteX12" fmla="*/ 78452 w 285749"/>
                <a:gd name="connsiteY12" fmla="*/ 212836 h 386168"/>
                <a:gd name="connsiteX13" fmla="*/ 91078 w 285749"/>
                <a:gd name="connsiteY13" fmla="*/ 222065 h 386168"/>
                <a:gd name="connsiteX14" fmla="*/ 102966 w 285749"/>
                <a:gd name="connsiteY14" fmla="*/ 277000 h 386168"/>
                <a:gd name="connsiteX15" fmla="*/ 122680 w 285749"/>
                <a:gd name="connsiteY15" fmla="*/ 359624 h 386168"/>
                <a:gd name="connsiteX16" fmla="*/ 167204 w 285749"/>
                <a:gd name="connsiteY16" fmla="*/ 359624 h 386168"/>
                <a:gd name="connsiteX17" fmla="*/ 183744 w 285749"/>
                <a:gd name="connsiteY17" fmla="*/ 279658 h 386168"/>
                <a:gd name="connsiteX18" fmla="*/ 194598 w 285749"/>
                <a:gd name="connsiteY18" fmla="*/ 222139 h 386168"/>
                <a:gd name="connsiteX19" fmla="*/ 207298 w 285749"/>
                <a:gd name="connsiteY19" fmla="*/ 212762 h 386168"/>
                <a:gd name="connsiteX20" fmla="*/ 247908 w 285749"/>
                <a:gd name="connsiteY20" fmla="*/ 212762 h 386168"/>
                <a:gd name="connsiteX21" fmla="*/ 247465 w 285749"/>
                <a:gd name="connsiteY21" fmla="*/ 212171 h 386168"/>
                <a:gd name="connsiteX22" fmla="*/ 244069 w 285749"/>
                <a:gd name="connsiteY22" fmla="*/ 207372 h 386168"/>
                <a:gd name="connsiteX23" fmla="*/ 200283 w 285749"/>
                <a:gd name="connsiteY23" fmla="*/ 71807 h 386168"/>
                <a:gd name="connsiteX24" fmla="*/ 197256 w 285749"/>
                <a:gd name="connsiteY24" fmla="*/ 56448 h 386168"/>
                <a:gd name="connsiteX25" fmla="*/ 142764 w 285749"/>
                <a:gd name="connsiteY25" fmla="*/ 27209 h 386168"/>
                <a:gd name="connsiteX26" fmla="*/ 89380 w 285749"/>
                <a:gd name="connsiteY26" fmla="*/ 56374 h 386168"/>
                <a:gd name="connsiteX27" fmla="*/ 86205 w 285749"/>
                <a:gd name="connsiteY27" fmla="*/ 69001 h 386168"/>
                <a:gd name="connsiteX28" fmla="*/ 72102 w 285749"/>
                <a:gd name="connsiteY28" fmla="*/ 81406 h 386168"/>
                <a:gd name="connsiteX29" fmla="*/ 59697 w 285749"/>
                <a:gd name="connsiteY29" fmla="*/ 67303 h 386168"/>
                <a:gd name="connsiteX30" fmla="*/ 67967 w 285749"/>
                <a:gd name="connsiteY30" fmla="*/ 40647 h 386168"/>
                <a:gd name="connsiteX31" fmla="*/ 142838 w 285749"/>
                <a:gd name="connsiteY31" fmla="*/ 554 h 386168"/>
                <a:gd name="connsiteX32" fmla="*/ 219776 w 285749"/>
                <a:gd name="connsiteY32" fmla="*/ 42050 h 386168"/>
                <a:gd name="connsiteX33" fmla="*/ 226938 w 285749"/>
                <a:gd name="connsiteY33" fmla="*/ 71216 h 386168"/>
                <a:gd name="connsiteX34" fmla="*/ 265777 w 285749"/>
                <a:gd name="connsiteY34" fmla="*/ 191866 h 386168"/>
                <a:gd name="connsiteX35" fmla="*/ 269173 w 285749"/>
                <a:gd name="connsiteY35" fmla="*/ 196592 h 386168"/>
                <a:gd name="connsiteX36" fmla="*/ 285565 w 285749"/>
                <a:gd name="connsiteY36" fmla="*/ 225905 h 386168"/>
                <a:gd name="connsiteX37" fmla="*/ 272275 w 285749"/>
                <a:gd name="connsiteY37" fmla="*/ 239195 h 386168"/>
                <a:gd name="connsiteX38" fmla="*/ 217635 w 285749"/>
                <a:gd name="connsiteY38" fmla="*/ 239195 h 386168"/>
                <a:gd name="connsiteX39" fmla="*/ 210104 w 285749"/>
                <a:gd name="connsiteY39" fmla="*/ 283424 h 386168"/>
                <a:gd name="connsiteX40" fmla="*/ 187657 w 285749"/>
                <a:gd name="connsiteY40" fmla="*/ 378896 h 386168"/>
                <a:gd name="connsiteX41" fmla="*/ 175917 w 285749"/>
                <a:gd name="connsiteY41" fmla="*/ 3862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175917" y="386279"/>
                  </a:moveTo>
                  <a:lnTo>
                    <a:pt x="114337" y="386279"/>
                  </a:lnTo>
                  <a:cubicBezTo>
                    <a:pt x="109464" y="386279"/>
                    <a:pt x="104960" y="383621"/>
                    <a:pt x="102670" y="379339"/>
                  </a:cubicBezTo>
                  <a:cubicBezTo>
                    <a:pt x="90783" y="357335"/>
                    <a:pt x="83399" y="317242"/>
                    <a:pt x="76901" y="281874"/>
                  </a:cubicBezTo>
                  <a:cubicBezTo>
                    <a:pt x="74022" y="266072"/>
                    <a:pt x="71216" y="250935"/>
                    <a:pt x="68410" y="239417"/>
                  </a:cubicBezTo>
                  <a:lnTo>
                    <a:pt x="13844" y="239417"/>
                  </a:lnTo>
                  <a:cubicBezTo>
                    <a:pt x="6534" y="239417"/>
                    <a:pt x="554" y="233436"/>
                    <a:pt x="554" y="226126"/>
                  </a:cubicBezTo>
                  <a:cubicBezTo>
                    <a:pt x="554" y="220515"/>
                    <a:pt x="3064" y="216158"/>
                    <a:pt x="13106" y="201982"/>
                  </a:cubicBezTo>
                  <a:cubicBezTo>
                    <a:pt x="16576" y="197108"/>
                    <a:pt x="19899" y="192014"/>
                    <a:pt x="23000" y="186845"/>
                  </a:cubicBezTo>
                  <a:cubicBezTo>
                    <a:pt x="26766" y="180569"/>
                    <a:pt x="34962" y="178575"/>
                    <a:pt x="41238" y="182341"/>
                  </a:cubicBezTo>
                  <a:cubicBezTo>
                    <a:pt x="47514" y="186107"/>
                    <a:pt x="49508" y="194303"/>
                    <a:pt x="45742" y="200579"/>
                  </a:cubicBezTo>
                  <a:cubicBezTo>
                    <a:pt x="43232" y="204714"/>
                    <a:pt x="40647" y="208775"/>
                    <a:pt x="37915" y="212836"/>
                  </a:cubicBezTo>
                  <a:lnTo>
                    <a:pt x="78452" y="212836"/>
                  </a:lnTo>
                  <a:cubicBezTo>
                    <a:pt x="84211" y="212836"/>
                    <a:pt x="89380" y="216601"/>
                    <a:pt x="91078" y="222065"/>
                  </a:cubicBezTo>
                  <a:cubicBezTo>
                    <a:pt x="95287" y="235356"/>
                    <a:pt x="99053" y="255587"/>
                    <a:pt x="102966" y="277000"/>
                  </a:cubicBezTo>
                  <a:cubicBezTo>
                    <a:pt x="108134" y="305206"/>
                    <a:pt x="114411" y="339467"/>
                    <a:pt x="122680" y="359624"/>
                  </a:cubicBezTo>
                  <a:lnTo>
                    <a:pt x="167204" y="359624"/>
                  </a:lnTo>
                  <a:cubicBezTo>
                    <a:pt x="174662" y="340279"/>
                    <a:pt x="179461" y="308307"/>
                    <a:pt x="183744" y="279658"/>
                  </a:cubicBezTo>
                  <a:cubicBezTo>
                    <a:pt x="187140" y="257212"/>
                    <a:pt x="190315" y="236021"/>
                    <a:pt x="194598" y="222139"/>
                  </a:cubicBezTo>
                  <a:cubicBezTo>
                    <a:pt x="196296" y="216601"/>
                    <a:pt x="201465" y="212762"/>
                    <a:pt x="207298" y="212762"/>
                  </a:cubicBezTo>
                  <a:lnTo>
                    <a:pt x="247908" y="212762"/>
                  </a:lnTo>
                  <a:cubicBezTo>
                    <a:pt x="247761" y="212540"/>
                    <a:pt x="247613" y="212319"/>
                    <a:pt x="247465" y="212171"/>
                  </a:cubicBezTo>
                  <a:cubicBezTo>
                    <a:pt x="246358" y="210621"/>
                    <a:pt x="245250" y="209070"/>
                    <a:pt x="244069" y="207372"/>
                  </a:cubicBezTo>
                  <a:cubicBezTo>
                    <a:pt x="216306" y="168312"/>
                    <a:pt x="201169" y="121425"/>
                    <a:pt x="200283" y="71807"/>
                  </a:cubicBezTo>
                  <a:cubicBezTo>
                    <a:pt x="200136" y="62355"/>
                    <a:pt x="198290" y="58147"/>
                    <a:pt x="197256" y="56448"/>
                  </a:cubicBezTo>
                  <a:cubicBezTo>
                    <a:pt x="182562" y="33337"/>
                    <a:pt x="155169" y="27209"/>
                    <a:pt x="142764" y="27209"/>
                  </a:cubicBezTo>
                  <a:cubicBezTo>
                    <a:pt x="130876" y="27209"/>
                    <a:pt x="106215" y="33337"/>
                    <a:pt x="89380" y="56374"/>
                  </a:cubicBezTo>
                  <a:cubicBezTo>
                    <a:pt x="88420" y="57704"/>
                    <a:pt x="86648" y="61174"/>
                    <a:pt x="86205" y="69001"/>
                  </a:cubicBezTo>
                  <a:cubicBezTo>
                    <a:pt x="85762" y="76310"/>
                    <a:pt x="79412" y="81922"/>
                    <a:pt x="72102" y="81406"/>
                  </a:cubicBezTo>
                  <a:cubicBezTo>
                    <a:pt x="64792" y="80962"/>
                    <a:pt x="59180" y="74612"/>
                    <a:pt x="59697" y="67303"/>
                  </a:cubicBezTo>
                  <a:cubicBezTo>
                    <a:pt x="60435" y="56153"/>
                    <a:pt x="63168" y="47219"/>
                    <a:pt x="67967" y="40647"/>
                  </a:cubicBezTo>
                  <a:cubicBezTo>
                    <a:pt x="89601" y="11038"/>
                    <a:pt x="121794" y="554"/>
                    <a:pt x="142838" y="554"/>
                  </a:cubicBezTo>
                  <a:cubicBezTo>
                    <a:pt x="161592" y="554"/>
                    <a:pt x="198880" y="9266"/>
                    <a:pt x="219776" y="42050"/>
                  </a:cubicBezTo>
                  <a:cubicBezTo>
                    <a:pt x="224428" y="49286"/>
                    <a:pt x="226717" y="58811"/>
                    <a:pt x="226938" y="71216"/>
                  </a:cubicBezTo>
                  <a:cubicBezTo>
                    <a:pt x="227751" y="115518"/>
                    <a:pt x="241189" y="157236"/>
                    <a:pt x="265777" y="191866"/>
                  </a:cubicBezTo>
                  <a:cubicBezTo>
                    <a:pt x="266958" y="193490"/>
                    <a:pt x="268066" y="195115"/>
                    <a:pt x="269173" y="196592"/>
                  </a:cubicBezTo>
                  <a:cubicBezTo>
                    <a:pt x="282095" y="214682"/>
                    <a:pt x="285565" y="219555"/>
                    <a:pt x="285565" y="225905"/>
                  </a:cubicBezTo>
                  <a:cubicBezTo>
                    <a:pt x="285565" y="233215"/>
                    <a:pt x="279584" y="239195"/>
                    <a:pt x="272275" y="239195"/>
                  </a:cubicBezTo>
                  <a:lnTo>
                    <a:pt x="217635" y="239195"/>
                  </a:lnTo>
                  <a:cubicBezTo>
                    <a:pt x="214977" y="251083"/>
                    <a:pt x="212614" y="266884"/>
                    <a:pt x="210104" y="283424"/>
                  </a:cubicBezTo>
                  <a:cubicBezTo>
                    <a:pt x="204640" y="319678"/>
                    <a:pt x="199028" y="357261"/>
                    <a:pt x="187657" y="378896"/>
                  </a:cubicBezTo>
                  <a:cubicBezTo>
                    <a:pt x="185442" y="383547"/>
                    <a:pt x="180864" y="386279"/>
                    <a:pt x="175917" y="3862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7" name="Forma libre 685">
              <a:extLst>
                <a:ext uri="{FF2B5EF4-FFF2-40B4-BE49-F238E27FC236}">
                  <a16:creationId xmlns:a16="http://schemas.microsoft.com/office/drawing/2014/main" id="{96B2B04D-0CBF-5845-9EB1-BE7ACA3B7CAF}"/>
                </a:ext>
              </a:extLst>
            </p:cNvPr>
            <p:cNvSpPr/>
            <p:nvPr/>
          </p:nvSpPr>
          <p:spPr>
            <a:xfrm>
              <a:off x="8290995" y="5170635"/>
              <a:ext cx="220773" cy="27320"/>
            </a:xfrm>
            <a:custGeom>
              <a:avLst/>
              <a:gdLst>
                <a:gd name="connsiteX0" fmla="*/ 207150 w 220773"/>
                <a:gd name="connsiteY0" fmla="*/ 27135 h 27319"/>
                <a:gd name="connsiteX1" fmla="*/ 13844 w 220773"/>
                <a:gd name="connsiteY1" fmla="*/ 27135 h 27319"/>
                <a:gd name="connsiteX2" fmla="*/ 554 w 220773"/>
                <a:gd name="connsiteY2" fmla="*/ 13844 h 27319"/>
                <a:gd name="connsiteX3" fmla="*/ 13844 w 220773"/>
                <a:gd name="connsiteY3" fmla="*/ 554 h 27319"/>
                <a:gd name="connsiteX4" fmla="*/ 207150 w 220773"/>
                <a:gd name="connsiteY4" fmla="*/ 554 h 27319"/>
                <a:gd name="connsiteX5" fmla="*/ 220441 w 220773"/>
                <a:gd name="connsiteY5" fmla="*/ 13844 h 27319"/>
                <a:gd name="connsiteX6" fmla="*/ 207150 w 220773"/>
                <a:gd name="connsiteY6" fmla="*/ 27135 h 2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773" h="27319">
                  <a:moveTo>
                    <a:pt x="207150" y="27135"/>
                  </a:moveTo>
                  <a:lnTo>
                    <a:pt x="13844" y="27135"/>
                  </a:lnTo>
                  <a:cubicBezTo>
                    <a:pt x="6535" y="27135"/>
                    <a:pt x="554" y="21154"/>
                    <a:pt x="554" y="13844"/>
                  </a:cubicBezTo>
                  <a:cubicBezTo>
                    <a:pt x="554" y="6535"/>
                    <a:pt x="6535" y="554"/>
                    <a:pt x="13844" y="554"/>
                  </a:cubicBezTo>
                  <a:lnTo>
                    <a:pt x="207150" y="554"/>
                  </a:lnTo>
                  <a:cubicBezTo>
                    <a:pt x="214460" y="554"/>
                    <a:pt x="220441" y="6535"/>
                    <a:pt x="220441" y="13844"/>
                  </a:cubicBezTo>
                  <a:cubicBezTo>
                    <a:pt x="220441" y="21154"/>
                    <a:pt x="214460" y="27135"/>
                    <a:pt x="207150" y="27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8" name="Forma libre 686">
              <a:extLst>
                <a:ext uri="{FF2B5EF4-FFF2-40B4-BE49-F238E27FC236}">
                  <a16:creationId xmlns:a16="http://schemas.microsoft.com/office/drawing/2014/main" id="{A85D451F-C08E-814D-B2EA-972C4FC65C0C}"/>
                </a:ext>
              </a:extLst>
            </p:cNvPr>
            <p:cNvSpPr/>
            <p:nvPr/>
          </p:nvSpPr>
          <p:spPr>
            <a:xfrm>
              <a:off x="8283870" y="4967841"/>
              <a:ext cx="164657" cy="164657"/>
            </a:xfrm>
            <a:custGeom>
              <a:avLst/>
              <a:gdLst>
                <a:gd name="connsiteX0" fmla="*/ 13807 w 164656"/>
                <a:gd name="connsiteY0" fmla="*/ 164657 h 164656"/>
                <a:gd name="connsiteX1" fmla="*/ 4430 w 164656"/>
                <a:gd name="connsiteY1" fmla="*/ 160743 h 164656"/>
                <a:gd name="connsiteX2" fmla="*/ 4430 w 164656"/>
                <a:gd name="connsiteY2" fmla="*/ 141915 h 164656"/>
                <a:gd name="connsiteX3" fmla="*/ 141989 w 164656"/>
                <a:gd name="connsiteY3" fmla="*/ 4430 h 164656"/>
                <a:gd name="connsiteX4" fmla="*/ 160817 w 164656"/>
                <a:gd name="connsiteY4" fmla="*/ 4430 h 164656"/>
                <a:gd name="connsiteX5" fmla="*/ 160817 w 164656"/>
                <a:gd name="connsiteY5" fmla="*/ 23259 h 164656"/>
                <a:gd name="connsiteX6" fmla="*/ 23259 w 164656"/>
                <a:gd name="connsiteY6" fmla="*/ 160743 h 164656"/>
                <a:gd name="connsiteX7" fmla="*/ 13807 w 164656"/>
                <a:gd name="connsiteY7" fmla="*/ 164657 h 16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656" h="164656">
                  <a:moveTo>
                    <a:pt x="13807" y="164657"/>
                  </a:moveTo>
                  <a:cubicBezTo>
                    <a:pt x="10411" y="164657"/>
                    <a:pt x="7015" y="163328"/>
                    <a:pt x="4430" y="160743"/>
                  </a:cubicBezTo>
                  <a:cubicBezTo>
                    <a:pt x="-738" y="155575"/>
                    <a:pt x="-738" y="147157"/>
                    <a:pt x="4430" y="141915"/>
                  </a:cubicBezTo>
                  <a:lnTo>
                    <a:pt x="141989" y="4430"/>
                  </a:lnTo>
                  <a:cubicBezTo>
                    <a:pt x="147157" y="-738"/>
                    <a:pt x="155575" y="-738"/>
                    <a:pt x="160817" y="4430"/>
                  </a:cubicBezTo>
                  <a:cubicBezTo>
                    <a:pt x="165986" y="9599"/>
                    <a:pt x="165986" y="18016"/>
                    <a:pt x="160817" y="23259"/>
                  </a:cubicBezTo>
                  <a:lnTo>
                    <a:pt x="23259" y="160743"/>
                  </a:lnTo>
                  <a:cubicBezTo>
                    <a:pt x="20601" y="163402"/>
                    <a:pt x="17204" y="164657"/>
                    <a:pt x="13807" y="164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9" name="Forma libre 687">
              <a:extLst>
                <a:ext uri="{FF2B5EF4-FFF2-40B4-BE49-F238E27FC236}">
                  <a16:creationId xmlns:a16="http://schemas.microsoft.com/office/drawing/2014/main" id="{4601D70C-0B8F-F247-8DFE-8AA52A6C218A}"/>
                </a:ext>
              </a:extLst>
            </p:cNvPr>
            <p:cNvSpPr/>
            <p:nvPr/>
          </p:nvSpPr>
          <p:spPr>
            <a:xfrm>
              <a:off x="8270912" y="4954587"/>
              <a:ext cx="87866" cy="87866"/>
            </a:xfrm>
            <a:custGeom>
              <a:avLst/>
              <a:gdLst>
                <a:gd name="connsiteX0" fmla="*/ 44266 w 87866"/>
                <a:gd name="connsiteY0" fmla="*/ 27135 h 87866"/>
                <a:gd name="connsiteX1" fmla="*/ 61396 w 87866"/>
                <a:gd name="connsiteY1" fmla="*/ 44266 h 87866"/>
                <a:gd name="connsiteX2" fmla="*/ 44266 w 87866"/>
                <a:gd name="connsiteY2" fmla="*/ 61396 h 87866"/>
                <a:gd name="connsiteX3" fmla="*/ 27135 w 87866"/>
                <a:gd name="connsiteY3" fmla="*/ 44266 h 87866"/>
                <a:gd name="connsiteX4" fmla="*/ 44266 w 87866"/>
                <a:gd name="connsiteY4" fmla="*/ 27135 h 87866"/>
                <a:gd name="connsiteX5" fmla="*/ 44266 w 87866"/>
                <a:gd name="connsiteY5" fmla="*/ 554 h 87866"/>
                <a:gd name="connsiteX6" fmla="*/ 554 w 87866"/>
                <a:gd name="connsiteY6" fmla="*/ 44266 h 87866"/>
                <a:gd name="connsiteX7" fmla="*/ 44266 w 87866"/>
                <a:gd name="connsiteY7" fmla="*/ 87977 h 87866"/>
                <a:gd name="connsiteX8" fmla="*/ 87977 w 87866"/>
                <a:gd name="connsiteY8" fmla="*/ 44266 h 87866"/>
                <a:gd name="connsiteX9" fmla="*/ 44266 w 87866"/>
                <a:gd name="connsiteY9" fmla="*/ 554 h 87866"/>
                <a:gd name="connsiteX10" fmla="*/ 44266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6" y="27135"/>
                  </a:moveTo>
                  <a:cubicBezTo>
                    <a:pt x="53717" y="27135"/>
                    <a:pt x="61396" y="34814"/>
                    <a:pt x="61396" y="44266"/>
                  </a:cubicBezTo>
                  <a:cubicBezTo>
                    <a:pt x="61396" y="53717"/>
                    <a:pt x="53717" y="61396"/>
                    <a:pt x="44266" y="61396"/>
                  </a:cubicBezTo>
                  <a:cubicBezTo>
                    <a:pt x="34815" y="61396"/>
                    <a:pt x="27135" y="53717"/>
                    <a:pt x="27135" y="44266"/>
                  </a:cubicBezTo>
                  <a:cubicBezTo>
                    <a:pt x="27135" y="34814"/>
                    <a:pt x="34815" y="27135"/>
                    <a:pt x="44266" y="27135"/>
                  </a:cubicBezTo>
                  <a:moveTo>
                    <a:pt x="44266" y="554"/>
                  </a:moveTo>
                  <a:cubicBezTo>
                    <a:pt x="20195" y="554"/>
                    <a:pt x="554" y="20195"/>
                    <a:pt x="554" y="44266"/>
                  </a:cubicBezTo>
                  <a:cubicBezTo>
                    <a:pt x="554" y="68337"/>
                    <a:pt x="20195" y="87977"/>
                    <a:pt x="44266" y="87977"/>
                  </a:cubicBezTo>
                  <a:cubicBezTo>
                    <a:pt x="68337" y="87977"/>
                    <a:pt x="87977" y="68337"/>
                    <a:pt x="87977" y="44266"/>
                  </a:cubicBezTo>
                  <a:cubicBezTo>
                    <a:pt x="87977" y="20195"/>
                    <a:pt x="68410" y="554"/>
                    <a:pt x="44266" y="554"/>
                  </a:cubicBezTo>
                  <a:lnTo>
                    <a:pt x="44266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0" name="Forma libre 688">
              <a:extLst>
                <a:ext uri="{FF2B5EF4-FFF2-40B4-BE49-F238E27FC236}">
                  <a16:creationId xmlns:a16="http://schemas.microsoft.com/office/drawing/2014/main" id="{0ACE33F5-58D2-D846-B76E-1A78553F6547}"/>
                </a:ext>
              </a:extLst>
            </p:cNvPr>
            <p:cNvSpPr/>
            <p:nvPr/>
          </p:nvSpPr>
          <p:spPr>
            <a:xfrm>
              <a:off x="8374358" y="5057886"/>
              <a:ext cx="87866" cy="87866"/>
            </a:xfrm>
            <a:custGeom>
              <a:avLst/>
              <a:gdLst>
                <a:gd name="connsiteX0" fmla="*/ 44266 w 87866"/>
                <a:gd name="connsiteY0" fmla="*/ 27135 h 87866"/>
                <a:gd name="connsiteX1" fmla="*/ 61396 w 87866"/>
                <a:gd name="connsiteY1" fmla="*/ 44266 h 87866"/>
                <a:gd name="connsiteX2" fmla="*/ 44266 w 87866"/>
                <a:gd name="connsiteY2" fmla="*/ 61396 h 87866"/>
                <a:gd name="connsiteX3" fmla="*/ 27135 w 87866"/>
                <a:gd name="connsiteY3" fmla="*/ 44266 h 87866"/>
                <a:gd name="connsiteX4" fmla="*/ 44266 w 87866"/>
                <a:gd name="connsiteY4" fmla="*/ 27135 h 87866"/>
                <a:gd name="connsiteX5" fmla="*/ 44266 w 87866"/>
                <a:gd name="connsiteY5" fmla="*/ 554 h 87866"/>
                <a:gd name="connsiteX6" fmla="*/ 554 w 87866"/>
                <a:gd name="connsiteY6" fmla="*/ 44266 h 87866"/>
                <a:gd name="connsiteX7" fmla="*/ 44266 w 87866"/>
                <a:gd name="connsiteY7" fmla="*/ 87977 h 87866"/>
                <a:gd name="connsiteX8" fmla="*/ 87977 w 87866"/>
                <a:gd name="connsiteY8" fmla="*/ 44266 h 87866"/>
                <a:gd name="connsiteX9" fmla="*/ 44266 w 87866"/>
                <a:gd name="connsiteY9" fmla="*/ 554 h 87866"/>
                <a:gd name="connsiteX10" fmla="*/ 44266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6" y="27135"/>
                  </a:moveTo>
                  <a:cubicBezTo>
                    <a:pt x="53717" y="27135"/>
                    <a:pt x="61396" y="34815"/>
                    <a:pt x="61396" y="44266"/>
                  </a:cubicBezTo>
                  <a:cubicBezTo>
                    <a:pt x="61396" y="53717"/>
                    <a:pt x="53717" y="61396"/>
                    <a:pt x="44266" y="61396"/>
                  </a:cubicBezTo>
                  <a:cubicBezTo>
                    <a:pt x="34814" y="61396"/>
                    <a:pt x="27135" y="53717"/>
                    <a:pt x="27135" y="44266"/>
                  </a:cubicBezTo>
                  <a:cubicBezTo>
                    <a:pt x="27135" y="34815"/>
                    <a:pt x="34814" y="27135"/>
                    <a:pt x="44266" y="27135"/>
                  </a:cubicBezTo>
                  <a:moveTo>
                    <a:pt x="44266" y="554"/>
                  </a:moveTo>
                  <a:cubicBezTo>
                    <a:pt x="20195" y="554"/>
                    <a:pt x="554" y="20195"/>
                    <a:pt x="554" y="44266"/>
                  </a:cubicBezTo>
                  <a:cubicBezTo>
                    <a:pt x="554" y="68337"/>
                    <a:pt x="20195" y="87977"/>
                    <a:pt x="44266" y="87977"/>
                  </a:cubicBezTo>
                  <a:cubicBezTo>
                    <a:pt x="68337" y="87977"/>
                    <a:pt x="87977" y="68337"/>
                    <a:pt x="87977" y="44266"/>
                  </a:cubicBezTo>
                  <a:cubicBezTo>
                    <a:pt x="87977" y="20121"/>
                    <a:pt x="68337" y="554"/>
                    <a:pt x="44266" y="554"/>
                  </a:cubicBezTo>
                  <a:lnTo>
                    <a:pt x="44266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71" name="Grupo 878">
            <a:extLst>
              <a:ext uri="{FF2B5EF4-FFF2-40B4-BE49-F238E27FC236}">
                <a16:creationId xmlns:a16="http://schemas.microsoft.com/office/drawing/2014/main" id="{F2F2AA20-957F-F145-86B1-ECD23F3164AB}"/>
              </a:ext>
            </a:extLst>
          </p:cNvPr>
          <p:cNvGrpSpPr/>
          <p:nvPr/>
        </p:nvGrpSpPr>
        <p:grpSpPr>
          <a:xfrm>
            <a:off x="3388766" y="4241356"/>
            <a:ext cx="1540450" cy="1883706"/>
            <a:chOff x="8977239" y="4890423"/>
            <a:chExt cx="435417" cy="532441"/>
          </a:xfrm>
          <a:solidFill>
            <a:schemeClr val="tx2"/>
          </a:solidFill>
        </p:grpSpPr>
        <p:sp>
          <p:nvSpPr>
            <p:cNvPr id="172" name="Forma libre 689">
              <a:extLst>
                <a:ext uri="{FF2B5EF4-FFF2-40B4-BE49-F238E27FC236}">
                  <a16:creationId xmlns:a16="http://schemas.microsoft.com/office/drawing/2014/main" id="{9261867F-055E-3348-A46A-964912B95664}"/>
                </a:ext>
              </a:extLst>
            </p:cNvPr>
            <p:cNvSpPr/>
            <p:nvPr/>
          </p:nvSpPr>
          <p:spPr>
            <a:xfrm>
              <a:off x="9228432" y="4890423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554 w 138075"/>
                <a:gd name="connsiteY1" fmla="*/ 69075 h 138075"/>
                <a:gd name="connsiteX2" fmla="*/ 69075 w 138075"/>
                <a:gd name="connsiteY2" fmla="*/ 554 h 138075"/>
                <a:gd name="connsiteX3" fmla="*/ 137596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27135 w 138075"/>
                <a:gd name="connsiteY6" fmla="*/ 69148 h 138075"/>
                <a:gd name="connsiteX7" fmla="*/ 69075 w 138075"/>
                <a:gd name="connsiteY7" fmla="*/ 111088 h 138075"/>
                <a:gd name="connsiteX8" fmla="*/ 111015 w 138075"/>
                <a:gd name="connsiteY8" fmla="*/ 69148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31344" y="137596"/>
                    <a:pt x="554" y="106879"/>
                    <a:pt x="554" y="69075"/>
                  </a:cubicBezTo>
                  <a:cubicBezTo>
                    <a:pt x="554" y="31270"/>
                    <a:pt x="31270" y="554"/>
                    <a:pt x="69075" y="554"/>
                  </a:cubicBezTo>
                  <a:cubicBezTo>
                    <a:pt x="106879" y="554"/>
                    <a:pt x="137596" y="31270"/>
                    <a:pt x="137596" y="69075"/>
                  </a:cubicBezTo>
                  <a:cubicBezTo>
                    <a:pt x="137596" y="106879"/>
                    <a:pt x="106806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45964" y="27209"/>
                    <a:pt x="27135" y="46038"/>
                    <a:pt x="27135" y="69148"/>
                  </a:cubicBezTo>
                  <a:cubicBezTo>
                    <a:pt x="27135" y="92260"/>
                    <a:pt x="45964" y="111088"/>
                    <a:pt x="69075" y="111088"/>
                  </a:cubicBezTo>
                  <a:cubicBezTo>
                    <a:pt x="92186" y="111088"/>
                    <a:pt x="111015" y="92260"/>
                    <a:pt x="111015" y="69148"/>
                  </a:cubicBezTo>
                  <a:cubicBezTo>
                    <a:pt x="111015" y="46038"/>
                    <a:pt x="92186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3" name="Forma libre 690">
              <a:extLst>
                <a:ext uri="{FF2B5EF4-FFF2-40B4-BE49-F238E27FC236}">
                  <a16:creationId xmlns:a16="http://schemas.microsoft.com/office/drawing/2014/main" id="{0ED3657D-D1C4-BE47-A411-44594EC2A833}"/>
                </a:ext>
              </a:extLst>
            </p:cNvPr>
            <p:cNvSpPr/>
            <p:nvPr/>
          </p:nvSpPr>
          <p:spPr>
            <a:xfrm>
              <a:off x="9182284" y="5036695"/>
              <a:ext cx="230372" cy="386169"/>
            </a:xfrm>
            <a:custGeom>
              <a:avLst/>
              <a:gdLst>
                <a:gd name="connsiteX0" fmla="*/ 179314 w 230372"/>
                <a:gd name="connsiteY0" fmla="*/ 385984 h 386168"/>
                <a:gd name="connsiteX1" fmla="*/ 50099 w 230372"/>
                <a:gd name="connsiteY1" fmla="*/ 385984 h 386168"/>
                <a:gd name="connsiteX2" fmla="*/ 36808 w 230372"/>
                <a:gd name="connsiteY2" fmla="*/ 372693 h 386168"/>
                <a:gd name="connsiteX3" fmla="*/ 36808 w 230372"/>
                <a:gd name="connsiteY3" fmla="*/ 214460 h 386168"/>
                <a:gd name="connsiteX4" fmla="*/ 13844 w 230372"/>
                <a:gd name="connsiteY4" fmla="*/ 214460 h 386168"/>
                <a:gd name="connsiteX5" fmla="*/ 554 w 230372"/>
                <a:gd name="connsiteY5" fmla="*/ 201169 h 386168"/>
                <a:gd name="connsiteX6" fmla="*/ 554 w 230372"/>
                <a:gd name="connsiteY6" fmla="*/ 187657 h 386168"/>
                <a:gd name="connsiteX7" fmla="*/ 13844 w 230372"/>
                <a:gd name="connsiteY7" fmla="*/ 174367 h 386168"/>
                <a:gd name="connsiteX8" fmla="*/ 27135 w 230372"/>
                <a:gd name="connsiteY8" fmla="*/ 187657 h 386168"/>
                <a:gd name="connsiteX9" fmla="*/ 27135 w 230372"/>
                <a:gd name="connsiteY9" fmla="*/ 187879 h 386168"/>
                <a:gd name="connsiteX10" fmla="*/ 50099 w 230372"/>
                <a:gd name="connsiteY10" fmla="*/ 187879 h 386168"/>
                <a:gd name="connsiteX11" fmla="*/ 63390 w 230372"/>
                <a:gd name="connsiteY11" fmla="*/ 201169 h 386168"/>
                <a:gd name="connsiteX12" fmla="*/ 63390 w 230372"/>
                <a:gd name="connsiteY12" fmla="*/ 359403 h 386168"/>
                <a:gd name="connsiteX13" fmla="*/ 166023 w 230372"/>
                <a:gd name="connsiteY13" fmla="*/ 359403 h 386168"/>
                <a:gd name="connsiteX14" fmla="*/ 166023 w 230372"/>
                <a:gd name="connsiteY14" fmla="*/ 201169 h 386168"/>
                <a:gd name="connsiteX15" fmla="*/ 179314 w 230372"/>
                <a:gd name="connsiteY15" fmla="*/ 187879 h 386168"/>
                <a:gd name="connsiteX16" fmla="*/ 203606 w 230372"/>
                <a:gd name="connsiteY16" fmla="*/ 187879 h 386168"/>
                <a:gd name="connsiteX17" fmla="*/ 203459 w 230372"/>
                <a:gd name="connsiteY17" fmla="*/ 70256 h 386168"/>
                <a:gd name="connsiteX18" fmla="*/ 193417 w 230372"/>
                <a:gd name="connsiteY18" fmla="*/ 50763 h 386168"/>
                <a:gd name="connsiteX19" fmla="*/ 115224 w 230372"/>
                <a:gd name="connsiteY19" fmla="*/ 27061 h 386168"/>
                <a:gd name="connsiteX20" fmla="*/ 37547 w 230372"/>
                <a:gd name="connsiteY20" fmla="*/ 50468 h 386168"/>
                <a:gd name="connsiteX21" fmla="*/ 27135 w 230372"/>
                <a:gd name="connsiteY21" fmla="*/ 70404 h 386168"/>
                <a:gd name="connsiteX22" fmla="*/ 27135 w 230372"/>
                <a:gd name="connsiteY22" fmla="*/ 95065 h 386168"/>
                <a:gd name="connsiteX23" fmla="*/ 13844 w 230372"/>
                <a:gd name="connsiteY23" fmla="*/ 108356 h 386168"/>
                <a:gd name="connsiteX24" fmla="*/ 554 w 230372"/>
                <a:gd name="connsiteY24" fmla="*/ 95065 h 386168"/>
                <a:gd name="connsiteX25" fmla="*/ 554 w 230372"/>
                <a:gd name="connsiteY25" fmla="*/ 70404 h 386168"/>
                <a:gd name="connsiteX26" fmla="*/ 22336 w 230372"/>
                <a:gd name="connsiteY26" fmla="*/ 28686 h 386168"/>
                <a:gd name="connsiteX27" fmla="*/ 115224 w 230372"/>
                <a:gd name="connsiteY27" fmla="*/ 554 h 386168"/>
                <a:gd name="connsiteX28" fmla="*/ 208701 w 230372"/>
                <a:gd name="connsiteY28" fmla="*/ 29129 h 386168"/>
                <a:gd name="connsiteX29" fmla="*/ 230040 w 230372"/>
                <a:gd name="connsiteY29" fmla="*/ 70182 h 386168"/>
                <a:gd name="connsiteX30" fmla="*/ 230187 w 230372"/>
                <a:gd name="connsiteY30" fmla="*/ 201243 h 386168"/>
                <a:gd name="connsiteX31" fmla="*/ 216897 w 230372"/>
                <a:gd name="connsiteY31" fmla="*/ 214534 h 386168"/>
                <a:gd name="connsiteX32" fmla="*/ 192605 w 230372"/>
                <a:gd name="connsiteY32" fmla="*/ 214534 h 386168"/>
                <a:gd name="connsiteX33" fmla="*/ 192605 w 230372"/>
                <a:gd name="connsiteY33" fmla="*/ 372767 h 386168"/>
                <a:gd name="connsiteX34" fmla="*/ 179314 w 230372"/>
                <a:gd name="connsiteY34" fmla="*/ 38598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0372" h="386168">
                  <a:moveTo>
                    <a:pt x="179314" y="385984"/>
                  </a:moveTo>
                  <a:lnTo>
                    <a:pt x="50099" y="385984"/>
                  </a:lnTo>
                  <a:cubicBezTo>
                    <a:pt x="42789" y="385984"/>
                    <a:pt x="36808" y="380003"/>
                    <a:pt x="36808" y="372693"/>
                  </a:cubicBezTo>
                  <a:lnTo>
                    <a:pt x="36808" y="214460"/>
                  </a:lnTo>
                  <a:lnTo>
                    <a:pt x="13844" y="214460"/>
                  </a:lnTo>
                  <a:cubicBezTo>
                    <a:pt x="6535" y="214460"/>
                    <a:pt x="554" y="208479"/>
                    <a:pt x="554" y="201169"/>
                  </a:cubicBezTo>
                  <a:lnTo>
                    <a:pt x="554" y="187657"/>
                  </a:lnTo>
                  <a:cubicBezTo>
                    <a:pt x="554" y="180347"/>
                    <a:pt x="6535" y="174367"/>
                    <a:pt x="13844" y="174367"/>
                  </a:cubicBezTo>
                  <a:cubicBezTo>
                    <a:pt x="21155" y="174367"/>
                    <a:pt x="27135" y="180347"/>
                    <a:pt x="27135" y="187657"/>
                  </a:cubicBezTo>
                  <a:lnTo>
                    <a:pt x="27135" y="187879"/>
                  </a:lnTo>
                  <a:lnTo>
                    <a:pt x="50099" y="187879"/>
                  </a:lnTo>
                  <a:cubicBezTo>
                    <a:pt x="57408" y="187879"/>
                    <a:pt x="63390" y="193859"/>
                    <a:pt x="63390" y="201169"/>
                  </a:cubicBezTo>
                  <a:lnTo>
                    <a:pt x="63390" y="359403"/>
                  </a:lnTo>
                  <a:lnTo>
                    <a:pt x="166023" y="359403"/>
                  </a:lnTo>
                  <a:lnTo>
                    <a:pt x="166023" y="201169"/>
                  </a:lnTo>
                  <a:cubicBezTo>
                    <a:pt x="166023" y="193859"/>
                    <a:pt x="172004" y="187879"/>
                    <a:pt x="179314" y="187879"/>
                  </a:cubicBezTo>
                  <a:lnTo>
                    <a:pt x="203606" y="187879"/>
                  </a:lnTo>
                  <a:cubicBezTo>
                    <a:pt x="203606" y="155612"/>
                    <a:pt x="203533" y="81553"/>
                    <a:pt x="203459" y="70256"/>
                  </a:cubicBezTo>
                  <a:cubicBezTo>
                    <a:pt x="203385" y="62503"/>
                    <a:pt x="199619" y="55193"/>
                    <a:pt x="193417" y="50763"/>
                  </a:cubicBezTo>
                  <a:cubicBezTo>
                    <a:pt x="171709" y="35479"/>
                    <a:pt x="143946" y="27061"/>
                    <a:pt x="115224" y="27061"/>
                  </a:cubicBezTo>
                  <a:cubicBezTo>
                    <a:pt x="86722" y="27061"/>
                    <a:pt x="59181" y="35331"/>
                    <a:pt x="37547" y="50468"/>
                  </a:cubicBezTo>
                  <a:cubicBezTo>
                    <a:pt x="30975" y="55045"/>
                    <a:pt x="27135" y="62503"/>
                    <a:pt x="27135" y="70404"/>
                  </a:cubicBezTo>
                  <a:lnTo>
                    <a:pt x="27135" y="95065"/>
                  </a:lnTo>
                  <a:cubicBezTo>
                    <a:pt x="27135" y="102375"/>
                    <a:pt x="21155" y="108356"/>
                    <a:pt x="13844" y="108356"/>
                  </a:cubicBezTo>
                  <a:cubicBezTo>
                    <a:pt x="6535" y="108356"/>
                    <a:pt x="554" y="102375"/>
                    <a:pt x="554" y="95065"/>
                  </a:cubicBezTo>
                  <a:lnTo>
                    <a:pt x="554" y="70404"/>
                  </a:lnTo>
                  <a:cubicBezTo>
                    <a:pt x="554" y="53790"/>
                    <a:pt x="8676" y="38211"/>
                    <a:pt x="22336" y="28686"/>
                  </a:cubicBezTo>
                  <a:cubicBezTo>
                    <a:pt x="48327" y="10522"/>
                    <a:pt x="81332" y="554"/>
                    <a:pt x="115224" y="554"/>
                  </a:cubicBezTo>
                  <a:cubicBezTo>
                    <a:pt x="149410" y="554"/>
                    <a:pt x="182562" y="10669"/>
                    <a:pt x="208701" y="29129"/>
                  </a:cubicBezTo>
                  <a:cubicBezTo>
                    <a:pt x="221918" y="38506"/>
                    <a:pt x="229893" y="53790"/>
                    <a:pt x="230040" y="70182"/>
                  </a:cubicBezTo>
                  <a:cubicBezTo>
                    <a:pt x="230114" y="83768"/>
                    <a:pt x="230187" y="186919"/>
                    <a:pt x="230187" y="201243"/>
                  </a:cubicBezTo>
                  <a:cubicBezTo>
                    <a:pt x="230187" y="208553"/>
                    <a:pt x="224207" y="214534"/>
                    <a:pt x="216897" y="214534"/>
                  </a:cubicBezTo>
                  <a:lnTo>
                    <a:pt x="192605" y="214534"/>
                  </a:lnTo>
                  <a:lnTo>
                    <a:pt x="192605" y="372767"/>
                  </a:lnTo>
                  <a:cubicBezTo>
                    <a:pt x="192605" y="380077"/>
                    <a:pt x="186698" y="385984"/>
                    <a:pt x="179314" y="3859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691">
              <a:extLst>
                <a:ext uri="{FF2B5EF4-FFF2-40B4-BE49-F238E27FC236}">
                  <a16:creationId xmlns:a16="http://schemas.microsoft.com/office/drawing/2014/main" id="{A2B65BC3-B386-AC42-ACEB-5305326D5D89}"/>
                </a:ext>
              </a:extLst>
            </p:cNvPr>
            <p:cNvSpPr/>
            <p:nvPr/>
          </p:nvSpPr>
          <p:spPr>
            <a:xfrm>
              <a:off x="8997322" y="5172555"/>
              <a:ext cx="220773" cy="27320"/>
            </a:xfrm>
            <a:custGeom>
              <a:avLst/>
              <a:gdLst>
                <a:gd name="connsiteX0" fmla="*/ 207151 w 220773"/>
                <a:gd name="connsiteY0" fmla="*/ 27135 h 27319"/>
                <a:gd name="connsiteX1" fmla="*/ 13844 w 220773"/>
                <a:gd name="connsiteY1" fmla="*/ 27135 h 27319"/>
                <a:gd name="connsiteX2" fmla="*/ 554 w 220773"/>
                <a:gd name="connsiteY2" fmla="*/ 13844 h 27319"/>
                <a:gd name="connsiteX3" fmla="*/ 13844 w 220773"/>
                <a:gd name="connsiteY3" fmla="*/ 554 h 27319"/>
                <a:gd name="connsiteX4" fmla="*/ 207151 w 220773"/>
                <a:gd name="connsiteY4" fmla="*/ 554 h 27319"/>
                <a:gd name="connsiteX5" fmla="*/ 220442 w 220773"/>
                <a:gd name="connsiteY5" fmla="*/ 13844 h 27319"/>
                <a:gd name="connsiteX6" fmla="*/ 207151 w 220773"/>
                <a:gd name="connsiteY6" fmla="*/ 27135 h 2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773" h="27319">
                  <a:moveTo>
                    <a:pt x="207151" y="27135"/>
                  </a:moveTo>
                  <a:lnTo>
                    <a:pt x="13844" y="27135"/>
                  </a:lnTo>
                  <a:cubicBezTo>
                    <a:pt x="6535" y="27135"/>
                    <a:pt x="554" y="21154"/>
                    <a:pt x="554" y="13844"/>
                  </a:cubicBezTo>
                  <a:cubicBezTo>
                    <a:pt x="554" y="6535"/>
                    <a:pt x="6535" y="554"/>
                    <a:pt x="13844" y="554"/>
                  </a:cubicBezTo>
                  <a:lnTo>
                    <a:pt x="207151" y="554"/>
                  </a:lnTo>
                  <a:cubicBezTo>
                    <a:pt x="214460" y="554"/>
                    <a:pt x="220442" y="6535"/>
                    <a:pt x="220442" y="13844"/>
                  </a:cubicBezTo>
                  <a:cubicBezTo>
                    <a:pt x="220442" y="21154"/>
                    <a:pt x="214460" y="27135"/>
                    <a:pt x="207151" y="27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692">
              <a:extLst>
                <a:ext uri="{FF2B5EF4-FFF2-40B4-BE49-F238E27FC236}">
                  <a16:creationId xmlns:a16="http://schemas.microsoft.com/office/drawing/2014/main" id="{D9E2961A-D397-4441-A943-BC54F74F5585}"/>
                </a:ext>
              </a:extLst>
            </p:cNvPr>
            <p:cNvSpPr/>
            <p:nvPr/>
          </p:nvSpPr>
          <p:spPr>
            <a:xfrm>
              <a:off x="8990197" y="4969761"/>
              <a:ext cx="164657" cy="164657"/>
            </a:xfrm>
            <a:custGeom>
              <a:avLst/>
              <a:gdLst>
                <a:gd name="connsiteX0" fmla="*/ 13808 w 164656"/>
                <a:gd name="connsiteY0" fmla="*/ 164657 h 164656"/>
                <a:gd name="connsiteX1" fmla="*/ 4430 w 164656"/>
                <a:gd name="connsiteY1" fmla="*/ 160743 h 164656"/>
                <a:gd name="connsiteX2" fmla="*/ 4430 w 164656"/>
                <a:gd name="connsiteY2" fmla="*/ 141915 h 164656"/>
                <a:gd name="connsiteX3" fmla="*/ 141989 w 164656"/>
                <a:gd name="connsiteY3" fmla="*/ 4430 h 164656"/>
                <a:gd name="connsiteX4" fmla="*/ 160817 w 164656"/>
                <a:gd name="connsiteY4" fmla="*/ 4430 h 164656"/>
                <a:gd name="connsiteX5" fmla="*/ 160817 w 164656"/>
                <a:gd name="connsiteY5" fmla="*/ 23259 h 164656"/>
                <a:gd name="connsiteX6" fmla="*/ 23259 w 164656"/>
                <a:gd name="connsiteY6" fmla="*/ 160743 h 164656"/>
                <a:gd name="connsiteX7" fmla="*/ 13808 w 164656"/>
                <a:gd name="connsiteY7" fmla="*/ 164657 h 16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656" h="164656">
                  <a:moveTo>
                    <a:pt x="13808" y="164657"/>
                  </a:moveTo>
                  <a:cubicBezTo>
                    <a:pt x="10411" y="164657"/>
                    <a:pt x="7015" y="163328"/>
                    <a:pt x="4430" y="160743"/>
                  </a:cubicBezTo>
                  <a:cubicBezTo>
                    <a:pt x="-738" y="155575"/>
                    <a:pt x="-738" y="147157"/>
                    <a:pt x="4430" y="141915"/>
                  </a:cubicBezTo>
                  <a:lnTo>
                    <a:pt x="141989" y="4430"/>
                  </a:lnTo>
                  <a:cubicBezTo>
                    <a:pt x="147157" y="-738"/>
                    <a:pt x="155575" y="-738"/>
                    <a:pt x="160817" y="4430"/>
                  </a:cubicBezTo>
                  <a:cubicBezTo>
                    <a:pt x="165986" y="9599"/>
                    <a:pt x="165986" y="18016"/>
                    <a:pt x="160817" y="23259"/>
                  </a:cubicBezTo>
                  <a:lnTo>
                    <a:pt x="23259" y="160743"/>
                  </a:lnTo>
                  <a:cubicBezTo>
                    <a:pt x="20600" y="163328"/>
                    <a:pt x="17204" y="164657"/>
                    <a:pt x="13808" y="164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6" name="Forma libre 693">
              <a:extLst>
                <a:ext uri="{FF2B5EF4-FFF2-40B4-BE49-F238E27FC236}">
                  <a16:creationId xmlns:a16="http://schemas.microsoft.com/office/drawing/2014/main" id="{C4540A90-C4A4-274D-A744-F4772A5733A2}"/>
                </a:ext>
              </a:extLst>
            </p:cNvPr>
            <p:cNvSpPr/>
            <p:nvPr/>
          </p:nvSpPr>
          <p:spPr>
            <a:xfrm>
              <a:off x="8977239" y="4956507"/>
              <a:ext cx="87866" cy="87866"/>
            </a:xfrm>
            <a:custGeom>
              <a:avLst/>
              <a:gdLst>
                <a:gd name="connsiteX0" fmla="*/ 44265 w 87866"/>
                <a:gd name="connsiteY0" fmla="*/ 27135 h 87866"/>
                <a:gd name="connsiteX1" fmla="*/ 61395 w 87866"/>
                <a:gd name="connsiteY1" fmla="*/ 44266 h 87866"/>
                <a:gd name="connsiteX2" fmla="*/ 44265 w 87866"/>
                <a:gd name="connsiteY2" fmla="*/ 61396 h 87866"/>
                <a:gd name="connsiteX3" fmla="*/ 27135 w 87866"/>
                <a:gd name="connsiteY3" fmla="*/ 44266 h 87866"/>
                <a:gd name="connsiteX4" fmla="*/ 44265 w 87866"/>
                <a:gd name="connsiteY4" fmla="*/ 27135 h 87866"/>
                <a:gd name="connsiteX5" fmla="*/ 44265 w 87866"/>
                <a:gd name="connsiteY5" fmla="*/ 554 h 87866"/>
                <a:gd name="connsiteX6" fmla="*/ 554 w 87866"/>
                <a:gd name="connsiteY6" fmla="*/ 44266 h 87866"/>
                <a:gd name="connsiteX7" fmla="*/ 44265 w 87866"/>
                <a:gd name="connsiteY7" fmla="*/ 87977 h 87866"/>
                <a:gd name="connsiteX8" fmla="*/ 87977 w 87866"/>
                <a:gd name="connsiteY8" fmla="*/ 44266 h 87866"/>
                <a:gd name="connsiteX9" fmla="*/ 44265 w 87866"/>
                <a:gd name="connsiteY9" fmla="*/ 554 h 87866"/>
                <a:gd name="connsiteX10" fmla="*/ 44265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5" y="27135"/>
                  </a:moveTo>
                  <a:cubicBezTo>
                    <a:pt x="53717" y="27135"/>
                    <a:pt x="61395" y="34814"/>
                    <a:pt x="61395" y="44266"/>
                  </a:cubicBezTo>
                  <a:cubicBezTo>
                    <a:pt x="61395" y="53717"/>
                    <a:pt x="53717" y="61396"/>
                    <a:pt x="44265" y="61396"/>
                  </a:cubicBezTo>
                  <a:cubicBezTo>
                    <a:pt x="34814" y="61396"/>
                    <a:pt x="27135" y="53717"/>
                    <a:pt x="27135" y="44266"/>
                  </a:cubicBezTo>
                  <a:cubicBezTo>
                    <a:pt x="27209" y="34740"/>
                    <a:pt x="34814" y="27135"/>
                    <a:pt x="44265" y="27135"/>
                  </a:cubicBezTo>
                  <a:moveTo>
                    <a:pt x="44265" y="554"/>
                  </a:moveTo>
                  <a:cubicBezTo>
                    <a:pt x="20194" y="554"/>
                    <a:pt x="554" y="20195"/>
                    <a:pt x="554" y="44266"/>
                  </a:cubicBezTo>
                  <a:cubicBezTo>
                    <a:pt x="554" y="68336"/>
                    <a:pt x="20194" y="87977"/>
                    <a:pt x="44265" y="87977"/>
                  </a:cubicBezTo>
                  <a:cubicBezTo>
                    <a:pt x="68336" y="87977"/>
                    <a:pt x="87977" y="68336"/>
                    <a:pt x="87977" y="44266"/>
                  </a:cubicBezTo>
                  <a:cubicBezTo>
                    <a:pt x="87977" y="20121"/>
                    <a:pt x="68410" y="554"/>
                    <a:pt x="44265" y="554"/>
                  </a:cubicBezTo>
                  <a:lnTo>
                    <a:pt x="44265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694">
              <a:extLst>
                <a:ext uri="{FF2B5EF4-FFF2-40B4-BE49-F238E27FC236}">
                  <a16:creationId xmlns:a16="http://schemas.microsoft.com/office/drawing/2014/main" id="{C933F36C-2BC3-B347-B021-82FAD02AC80B}"/>
                </a:ext>
              </a:extLst>
            </p:cNvPr>
            <p:cNvSpPr/>
            <p:nvPr/>
          </p:nvSpPr>
          <p:spPr>
            <a:xfrm>
              <a:off x="9080684" y="5059732"/>
              <a:ext cx="87866" cy="87866"/>
            </a:xfrm>
            <a:custGeom>
              <a:avLst/>
              <a:gdLst>
                <a:gd name="connsiteX0" fmla="*/ 44266 w 87866"/>
                <a:gd name="connsiteY0" fmla="*/ 27135 h 87866"/>
                <a:gd name="connsiteX1" fmla="*/ 61396 w 87866"/>
                <a:gd name="connsiteY1" fmla="*/ 44266 h 87866"/>
                <a:gd name="connsiteX2" fmla="*/ 44266 w 87866"/>
                <a:gd name="connsiteY2" fmla="*/ 61396 h 87866"/>
                <a:gd name="connsiteX3" fmla="*/ 27135 w 87866"/>
                <a:gd name="connsiteY3" fmla="*/ 44266 h 87866"/>
                <a:gd name="connsiteX4" fmla="*/ 44266 w 87866"/>
                <a:gd name="connsiteY4" fmla="*/ 27135 h 87866"/>
                <a:gd name="connsiteX5" fmla="*/ 44266 w 87866"/>
                <a:gd name="connsiteY5" fmla="*/ 554 h 87866"/>
                <a:gd name="connsiteX6" fmla="*/ 554 w 87866"/>
                <a:gd name="connsiteY6" fmla="*/ 44266 h 87866"/>
                <a:gd name="connsiteX7" fmla="*/ 44266 w 87866"/>
                <a:gd name="connsiteY7" fmla="*/ 87977 h 87866"/>
                <a:gd name="connsiteX8" fmla="*/ 87977 w 87866"/>
                <a:gd name="connsiteY8" fmla="*/ 44266 h 87866"/>
                <a:gd name="connsiteX9" fmla="*/ 44266 w 87866"/>
                <a:gd name="connsiteY9" fmla="*/ 554 h 87866"/>
                <a:gd name="connsiteX10" fmla="*/ 44266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6" y="27135"/>
                  </a:moveTo>
                  <a:cubicBezTo>
                    <a:pt x="53717" y="27135"/>
                    <a:pt x="61396" y="34815"/>
                    <a:pt x="61396" y="44266"/>
                  </a:cubicBezTo>
                  <a:cubicBezTo>
                    <a:pt x="61396" y="53717"/>
                    <a:pt x="53717" y="61396"/>
                    <a:pt x="44266" y="61396"/>
                  </a:cubicBezTo>
                  <a:cubicBezTo>
                    <a:pt x="34815" y="61396"/>
                    <a:pt x="27135" y="53717"/>
                    <a:pt x="27135" y="44266"/>
                  </a:cubicBezTo>
                  <a:cubicBezTo>
                    <a:pt x="27135" y="34815"/>
                    <a:pt x="34815" y="27135"/>
                    <a:pt x="44266" y="27135"/>
                  </a:cubicBezTo>
                  <a:moveTo>
                    <a:pt x="44266" y="554"/>
                  </a:moveTo>
                  <a:cubicBezTo>
                    <a:pt x="20194" y="554"/>
                    <a:pt x="554" y="20195"/>
                    <a:pt x="554" y="44266"/>
                  </a:cubicBezTo>
                  <a:cubicBezTo>
                    <a:pt x="554" y="68337"/>
                    <a:pt x="20194" y="87977"/>
                    <a:pt x="44266" y="87977"/>
                  </a:cubicBezTo>
                  <a:cubicBezTo>
                    <a:pt x="68336" y="87977"/>
                    <a:pt x="87977" y="68337"/>
                    <a:pt x="87977" y="44266"/>
                  </a:cubicBezTo>
                  <a:cubicBezTo>
                    <a:pt x="87977" y="20195"/>
                    <a:pt x="68336" y="554"/>
                    <a:pt x="44266" y="554"/>
                  </a:cubicBezTo>
                  <a:lnTo>
                    <a:pt x="44266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78" name="CuadroTexto 350">
            <a:extLst>
              <a:ext uri="{FF2B5EF4-FFF2-40B4-BE49-F238E27FC236}">
                <a16:creationId xmlns:a16="http://schemas.microsoft.com/office/drawing/2014/main" id="{16043A13-4E5F-E148-9F34-AB71A31AD651}"/>
              </a:ext>
            </a:extLst>
          </p:cNvPr>
          <p:cNvSpPr txBox="1"/>
          <p:nvPr/>
        </p:nvSpPr>
        <p:spPr>
          <a:xfrm>
            <a:off x="11190167" y="4458059"/>
            <a:ext cx="1749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115" name="CuadroTexto 350">
            <a:extLst>
              <a:ext uri="{FF2B5EF4-FFF2-40B4-BE49-F238E27FC236}">
                <a16:creationId xmlns:a16="http://schemas.microsoft.com/office/drawing/2014/main" id="{B2A5A1DE-F854-0345-8366-B68A873343F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58" name="CuadroTexto 351">
            <a:extLst>
              <a:ext uri="{FF2B5EF4-FFF2-40B4-BE49-F238E27FC236}">
                <a16:creationId xmlns:a16="http://schemas.microsoft.com/office/drawing/2014/main" id="{560E87E5-256B-F143-90A3-7ED15D46416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59" name="Rectangle 45">
            <a:extLst>
              <a:ext uri="{FF2B5EF4-FFF2-40B4-BE49-F238E27FC236}">
                <a16:creationId xmlns:a16="http://schemas.microsoft.com/office/drawing/2014/main" id="{DD974E50-3EE0-CB45-9017-1515AD24560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9C7A2FF-C2D3-4048-BF5B-A254F2C55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760794"/>
              </p:ext>
            </p:extLst>
          </p:nvPr>
        </p:nvGraphicFramePr>
        <p:xfrm>
          <a:off x="13544683" y="5922124"/>
          <a:ext cx="8602826" cy="647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9" name="Gráfico 178">
            <a:extLst>
              <a:ext uri="{FF2B5EF4-FFF2-40B4-BE49-F238E27FC236}">
                <a16:creationId xmlns:a16="http://schemas.microsoft.com/office/drawing/2014/main" id="{FD5B7AFB-D5D5-DA48-98F0-844252896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9021"/>
              </p:ext>
            </p:extLst>
          </p:nvPr>
        </p:nvGraphicFramePr>
        <p:xfrm>
          <a:off x="2481689" y="5922124"/>
          <a:ext cx="8602826" cy="647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CuadroTexto 350">
            <a:extLst>
              <a:ext uri="{FF2B5EF4-FFF2-40B4-BE49-F238E27FC236}">
                <a16:creationId xmlns:a16="http://schemas.microsoft.com/office/drawing/2014/main" id="{86A11586-2F59-9F49-983A-A3457B83BF00}"/>
              </a:ext>
            </a:extLst>
          </p:cNvPr>
          <p:cNvSpPr txBox="1"/>
          <p:nvPr/>
        </p:nvSpPr>
        <p:spPr>
          <a:xfrm>
            <a:off x="1176840" y="6929297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181" name="CuadroTexto 350">
            <a:extLst>
              <a:ext uri="{FF2B5EF4-FFF2-40B4-BE49-F238E27FC236}">
                <a16:creationId xmlns:a16="http://schemas.microsoft.com/office/drawing/2014/main" id="{C379D6DA-E9A5-E241-8B4F-C662597C51DD}"/>
              </a:ext>
            </a:extLst>
          </p:cNvPr>
          <p:cNvSpPr txBox="1"/>
          <p:nvPr/>
        </p:nvSpPr>
        <p:spPr>
          <a:xfrm>
            <a:off x="1202841" y="8863556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50%</a:t>
            </a:r>
          </a:p>
        </p:txBody>
      </p:sp>
      <p:sp>
        <p:nvSpPr>
          <p:cNvPr id="182" name="CuadroTexto 350">
            <a:extLst>
              <a:ext uri="{FF2B5EF4-FFF2-40B4-BE49-F238E27FC236}">
                <a16:creationId xmlns:a16="http://schemas.microsoft.com/office/drawing/2014/main" id="{C357B388-4723-0446-A257-6A2902691F19}"/>
              </a:ext>
            </a:extLst>
          </p:cNvPr>
          <p:cNvSpPr txBox="1"/>
          <p:nvPr/>
        </p:nvSpPr>
        <p:spPr>
          <a:xfrm>
            <a:off x="1236749" y="10633929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95205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9A23F-B9BC-B845-AD1F-1439D393F8B0}"/>
              </a:ext>
            </a:extLst>
          </p:cNvPr>
          <p:cNvSpPr/>
          <p:nvPr/>
        </p:nvSpPr>
        <p:spPr>
          <a:xfrm>
            <a:off x="0" y="3875739"/>
            <a:ext cx="24387175" cy="9840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59FDC0-2A3D-B345-B596-76D01190D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47654"/>
              </p:ext>
            </p:extLst>
          </p:nvPr>
        </p:nvGraphicFramePr>
        <p:xfrm>
          <a:off x="3470108" y="6804846"/>
          <a:ext cx="17120840" cy="5569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092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4388092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4388092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3956564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856414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Premium</a:t>
                      </a:r>
                    </a:p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Quality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856414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Easy to Use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856414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Different Sizes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2" name="Pentagon 1">
            <a:extLst>
              <a:ext uri="{FF2B5EF4-FFF2-40B4-BE49-F238E27FC236}">
                <a16:creationId xmlns:a16="http://schemas.microsoft.com/office/drawing/2014/main" id="{56BA6AE6-184D-7C48-9277-623AE15AECAF}"/>
              </a:ext>
            </a:extLst>
          </p:cNvPr>
          <p:cNvSpPr/>
          <p:nvPr/>
        </p:nvSpPr>
        <p:spPr>
          <a:xfrm rot="5400000">
            <a:off x="8508573" y="3324456"/>
            <a:ext cx="2970671" cy="3990109"/>
          </a:xfrm>
          <a:prstGeom prst="homePlate">
            <a:avLst>
              <a:gd name="adj" fmla="val 34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0BF1CB5A-BCC1-0349-9C8D-5A593ABF6C46}"/>
              </a:ext>
            </a:extLst>
          </p:cNvPr>
          <p:cNvSpPr/>
          <p:nvPr/>
        </p:nvSpPr>
        <p:spPr>
          <a:xfrm rot="5400000">
            <a:off x="12825851" y="3324456"/>
            <a:ext cx="2970671" cy="3990109"/>
          </a:xfrm>
          <a:prstGeom prst="homePlate">
            <a:avLst>
              <a:gd name="adj" fmla="val 34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DE8F41A-0D32-B44D-8173-8CE30CFFDF09}"/>
              </a:ext>
            </a:extLst>
          </p:cNvPr>
          <p:cNvSpPr/>
          <p:nvPr/>
        </p:nvSpPr>
        <p:spPr>
          <a:xfrm rot="5400000">
            <a:off x="17060004" y="3324456"/>
            <a:ext cx="2970671" cy="3990109"/>
          </a:xfrm>
          <a:prstGeom prst="homePlate">
            <a:avLst>
              <a:gd name="adj" fmla="val 34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57D57-9C78-8640-9FD0-645B9BDA79B5}"/>
              </a:ext>
            </a:extLst>
          </p:cNvPr>
          <p:cNvSpPr txBox="1"/>
          <p:nvPr/>
        </p:nvSpPr>
        <p:spPr>
          <a:xfrm>
            <a:off x="4195805" y="5017126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3DD8B8-4C3F-5C40-A9E0-1B2552F3286B}"/>
              </a:ext>
            </a:extLst>
          </p:cNvPr>
          <p:cNvSpPr txBox="1"/>
          <p:nvPr/>
        </p:nvSpPr>
        <p:spPr>
          <a:xfrm>
            <a:off x="8393732" y="4668888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Gold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C38A7-A474-9C4D-B48B-57EB5ED07505}"/>
              </a:ext>
            </a:extLst>
          </p:cNvPr>
          <p:cNvSpPr txBox="1"/>
          <p:nvPr/>
        </p:nvSpPr>
        <p:spPr>
          <a:xfrm>
            <a:off x="12841043" y="4668888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Silver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79B8F7-8338-F842-815C-B40BE2106778}"/>
              </a:ext>
            </a:extLst>
          </p:cNvPr>
          <p:cNvSpPr txBox="1"/>
          <p:nvPr/>
        </p:nvSpPr>
        <p:spPr>
          <a:xfrm>
            <a:off x="17038969" y="4668888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Bronze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B5ADD669-37AE-4540-B197-E2F8FA1C7C4B}"/>
              </a:ext>
            </a:extLst>
          </p:cNvPr>
          <p:cNvSpPr/>
          <p:nvPr/>
        </p:nvSpPr>
        <p:spPr>
          <a:xfrm>
            <a:off x="9397123" y="7178921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7" name="Plus 46">
            <a:extLst>
              <a:ext uri="{FF2B5EF4-FFF2-40B4-BE49-F238E27FC236}">
                <a16:creationId xmlns:a16="http://schemas.microsoft.com/office/drawing/2014/main" id="{567E6F29-CEE9-4F44-9458-7D65A3EFD920}"/>
              </a:ext>
            </a:extLst>
          </p:cNvPr>
          <p:cNvSpPr/>
          <p:nvPr/>
        </p:nvSpPr>
        <p:spPr>
          <a:xfrm>
            <a:off x="9397123" y="8924594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8" name="Plus 47">
            <a:extLst>
              <a:ext uri="{FF2B5EF4-FFF2-40B4-BE49-F238E27FC236}">
                <a16:creationId xmlns:a16="http://schemas.microsoft.com/office/drawing/2014/main" id="{06B355B3-3CF4-FD40-86FF-175F81158D1C}"/>
              </a:ext>
            </a:extLst>
          </p:cNvPr>
          <p:cNvSpPr/>
          <p:nvPr/>
        </p:nvSpPr>
        <p:spPr>
          <a:xfrm>
            <a:off x="9397123" y="10794958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9" name="Plus 48">
            <a:extLst>
              <a:ext uri="{FF2B5EF4-FFF2-40B4-BE49-F238E27FC236}">
                <a16:creationId xmlns:a16="http://schemas.microsoft.com/office/drawing/2014/main" id="{26B9E90D-9A76-3B46-B0A5-3072D03159D0}"/>
              </a:ext>
            </a:extLst>
          </p:cNvPr>
          <p:cNvSpPr/>
          <p:nvPr/>
        </p:nvSpPr>
        <p:spPr>
          <a:xfrm rot="2700000">
            <a:off x="13700474" y="10958137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0" name="Plus 49">
            <a:extLst>
              <a:ext uri="{FF2B5EF4-FFF2-40B4-BE49-F238E27FC236}">
                <a16:creationId xmlns:a16="http://schemas.microsoft.com/office/drawing/2014/main" id="{03224E52-F6BF-914A-90F3-A29647ECBE14}"/>
              </a:ext>
            </a:extLst>
          </p:cNvPr>
          <p:cNvSpPr/>
          <p:nvPr/>
        </p:nvSpPr>
        <p:spPr>
          <a:xfrm rot="2700000">
            <a:off x="17931418" y="10958136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1" name="Plus 50">
            <a:extLst>
              <a:ext uri="{FF2B5EF4-FFF2-40B4-BE49-F238E27FC236}">
                <a16:creationId xmlns:a16="http://schemas.microsoft.com/office/drawing/2014/main" id="{B5478B6A-6748-534B-85BD-CDC2243E59DD}"/>
              </a:ext>
            </a:extLst>
          </p:cNvPr>
          <p:cNvSpPr/>
          <p:nvPr/>
        </p:nvSpPr>
        <p:spPr>
          <a:xfrm rot="2700000">
            <a:off x="13700475" y="9046210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2" name="Plus 51">
            <a:extLst>
              <a:ext uri="{FF2B5EF4-FFF2-40B4-BE49-F238E27FC236}">
                <a16:creationId xmlns:a16="http://schemas.microsoft.com/office/drawing/2014/main" id="{B98AF4FE-95B5-AE4C-BF66-D66A5EA19FC7}"/>
              </a:ext>
            </a:extLst>
          </p:cNvPr>
          <p:cNvSpPr/>
          <p:nvPr/>
        </p:nvSpPr>
        <p:spPr>
          <a:xfrm rot="2700000">
            <a:off x="17931419" y="9046209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3" name="Plus 52">
            <a:extLst>
              <a:ext uri="{FF2B5EF4-FFF2-40B4-BE49-F238E27FC236}">
                <a16:creationId xmlns:a16="http://schemas.microsoft.com/office/drawing/2014/main" id="{88C308FD-14B4-2149-A058-209AAB764A3B}"/>
              </a:ext>
            </a:extLst>
          </p:cNvPr>
          <p:cNvSpPr/>
          <p:nvPr/>
        </p:nvSpPr>
        <p:spPr>
          <a:xfrm>
            <a:off x="13719741" y="7178921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4" name="Plus 53">
            <a:extLst>
              <a:ext uri="{FF2B5EF4-FFF2-40B4-BE49-F238E27FC236}">
                <a16:creationId xmlns:a16="http://schemas.microsoft.com/office/drawing/2014/main" id="{61A8CDE4-541D-644C-8C59-257324952C46}"/>
              </a:ext>
            </a:extLst>
          </p:cNvPr>
          <p:cNvSpPr/>
          <p:nvPr/>
        </p:nvSpPr>
        <p:spPr>
          <a:xfrm>
            <a:off x="17959232" y="7178921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879E6A83-47E0-6D40-85FC-979423A98580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FC02428C-F67C-904C-B4A2-44B3CB26E90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9248B078-C0CE-4F48-BECA-C0496944209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0A7085-914F-244F-B745-6D4B1836FD98}"/>
              </a:ext>
            </a:extLst>
          </p:cNvPr>
          <p:cNvGrpSpPr/>
          <p:nvPr/>
        </p:nvGrpSpPr>
        <p:grpSpPr>
          <a:xfrm>
            <a:off x="1581421" y="5422880"/>
            <a:ext cx="21214809" cy="6294428"/>
            <a:chOff x="1494336" y="5180833"/>
            <a:chExt cx="21214809" cy="6294428"/>
          </a:xfrm>
        </p:grpSpPr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8F4DD4F3-FE92-5F44-90FA-D2421114B8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0909427"/>
                </p:ext>
              </p:extLst>
            </p:nvPr>
          </p:nvGraphicFramePr>
          <p:xfrm>
            <a:off x="1494336" y="6125190"/>
            <a:ext cx="5876992" cy="3976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2ABECABD-EEC9-BF4B-A90C-9A56764C23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583605"/>
                </p:ext>
              </p:extLst>
            </p:nvPr>
          </p:nvGraphicFramePr>
          <p:xfrm>
            <a:off x="9214560" y="6125190"/>
            <a:ext cx="5876992" cy="3976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B535EEF6-ED2C-5341-BC25-F55F416C4B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2310469"/>
                </p:ext>
              </p:extLst>
            </p:nvPr>
          </p:nvGraphicFramePr>
          <p:xfrm>
            <a:off x="16832153" y="6125190"/>
            <a:ext cx="5876992" cy="3976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E6ADB1-CA03-6448-B6AC-65530DAE0BFA}"/>
                </a:ext>
              </a:extLst>
            </p:cNvPr>
            <p:cNvSpPr txBox="1"/>
            <p:nvPr/>
          </p:nvSpPr>
          <p:spPr>
            <a:xfrm>
              <a:off x="2102619" y="5180833"/>
              <a:ext cx="4133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 2012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0AA52E-611F-3441-B0DB-E5AEC7709C87}"/>
                </a:ext>
              </a:extLst>
            </p:cNvPr>
            <p:cNvSpPr txBox="1"/>
            <p:nvPr/>
          </p:nvSpPr>
          <p:spPr>
            <a:xfrm>
              <a:off x="9953284" y="5180833"/>
              <a:ext cx="4133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 2013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76C28A-4B1F-5A4A-9E48-409EE169E9A1}"/>
                </a:ext>
              </a:extLst>
            </p:cNvPr>
            <p:cNvSpPr txBox="1"/>
            <p:nvPr/>
          </p:nvSpPr>
          <p:spPr>
            <a:xfrm>
              <a:off x="17757384" y="5180833"/>
              <a:ext cx="4133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 2014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179947-67FE-EA4E-9A59-6133F280EB9D}"/>
                </a:ext>
              </a:extLst>
            </p:cNvPr>
            <p:cNvSpPr txBox="1"/>
            <p:nvPr/>
          </p:nvSpPr>
          <p:spPr>
            <a:xfrm>
              <a:off x="1547805" y="10399967"/>
              <a:ext cx="5770052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B67E19-EE0C-974F-B68D-398C1EC37CC5}"/>
                </a:ext>
              </a:extLst>
            </p:cNvPr>
            <p:cNvSpPr txBox="1"/>
            <p:nvPr/>
          </p:nvSpPr>
          <p:spPr>
            <a:xfrm>
              <a:off x="9261460" y="10399967"/>
              <a:ext cx="5770052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BF65A6-CFFD-2346-ABF8-16CA7FC612D2}"/>
                </a:ext>
              </a:extLst>
            </p:cNvPr>
            <p:cNvSpPr txBox="1"/>
            <p:nvPr/>
          </p:nvSpPr>
          <p:spPr>
            <a:xfrm>
              <a:off x="16939092" y="10399967"/>
              <a:ext cx="5770052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D027AC-37F7-6948-A0C4-F91AE41D7B40}"/>
                </a:ext>
              </a:extLst>
            </p:cNvPr>
            <p:cNvCxnSpPr>
              <a:cxnSpLocks/>
            </p:cNvCxnSpPr>
            <p:nvPr/>
          </p:nvCxnSpPr>
          <p:spPr>
            <a:xfrm>
              <a:off x="8266777" y="5180833"/>
              <a:ext cx="0" cy="6294428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AACDF6-B6AD-EF4D-9F53-2C49E7F5182F}"/>
                </a:ext>
              </a:extLst>
            </p:cNvPr>
            <p:cNvCxnSpPr>
              <a:cxnSpLocks/>
            </p:cNvCxnSpPr>
            <p:nvPr/>
          </p:nvCxnSpPr>
          <p:spPr>
            <a:xfrm>
              <a:off x="16017406" y="5180833"/>
              <a:ext cx="0" cy="6294428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2786F951-317D-B84E-B84D-EEFC18F911A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E743CD27-1099-B541-9762-B6D4C26A4E0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F9835FC-D4E6-2F4B-88CF-73C0D286C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859282"/>
              </p:ext>
            </p:extLst>
          </p:nvPr>
        </p:nvGraphicFramePr>
        <p:xfrm>
          <a:off x="1778634" y="4866642"/>
          <a:ext cx="8623198" cy="522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C0B5050-4B9C-3649-AB15-3861CF4DA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231062"/>
              </p:ext>
            </p:extLst>
          </p:nvPr>
        </p:nvGraphicFramePr>
        <p:xfrm>
          <a:off x="13985344" y="4866642"/>
          <a:ext cx="8623198" cy="522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F764ED4-F781-584F-B84C-D39326A9ED2D}"/>
              </a:ext>
            </a:extLst>
          </p:cNvPr>
          <p:cNvGrpSpPr/>
          <p:nvPr/>
        </p:nvGrpSpPr>
        <p:grpSpPr>
          <a:xfrm>
            <a:off x="2383320" y="10627116"/>
            <a:ext cx="7413826" cy="2000094"/>
            <a:chOff x="3053645" y="10627116"/>
            <a:chExt cx="7413826" cy="200009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1F5C3F-906D-A642-8016-B4FFBDC32535}"/>
                </a:ext>
              </a:extLst>
            </p:cNvPr>
            <p:cNvSpPr txBox="1"/>
            <p:nvPr/>
          </p:nvSpPr>
          <p:spPr>
            <a:xfrm>
              <a:off x="3053645" y="11551916"/>
              <a:ext cx="741382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89FE3-03D8-A743-8A47-7599CFB6E1CC}"/>
                </a:ext>
              </a:extLst>
            </p:cNvPr>
            <p:cNvSpPr txBox="1"/>
            <p:nvPr/>
          </p:nvSpPr>
          <p:spPr>
            <a:xfrm>
              <a:off x="4874843" y="10627116"/>
              <a:ext cx="3768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 2019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DA2D7-31EE-854A-831B-A58F4AC92534}"/>
              </a:ext>
            </a:extLst>
          </p:cNvPr>
          <p:cNvGrpSpPr/>
          <p:nvPr/>
        </p:nvGrpSpPr>
        <p:grpSpPr>
          <a:xfrm>
            <a:off x="14590030" y="10627116"/>
            <a:ext cx="7413826" cy="2000094"/>
            <a:chOff x="13074450" y="10627116"/>
            <a:chExt cx="7413826" cy="20000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E58311-2835-0F4D-9B07-E56F439878A0}"/>
                </a:ext>
              </a:extLst>
            </p:cNvPr>
            <p:cNvSpPr txBox="1"/>
            <p:nvPr/>
          </p:nvSpPr>
          <p:spPr>
            <a:xfrm>
              <a:off x="13074450" y="11551916"/>
              <a:ext cx="741382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B9DB8-999E-6F44-B017-FC95FAC7F24B}"/>
                </a:ext>
              </a:extLst>
            </p:cNvPr>
            <p:cNvSpPr txBox="1"/>
            <p:nvPr/>
          </p:nvSpPr>
          <p:spPr>
            <a:xfrm>
              <a:off x="14589922" y="10627116"/>
              <a:ext cx="4382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 2020</a:t>
              </a:r>
            </a:p>
          </p:txBody>
        </p:sp>
      </p:grp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B46CD1EE-3F0F-0342-A538-08CA2A159DF5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03E9B085-EFF1-0D42-BF15-1F2D435B5C4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3283B357-2B5A-C943-932C-CAA9B0253C4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09B5FB-4D12-054B-9E1E-24274524F144}"/>
              </a:ext>
            </a:extLst>
          </p:cNvPr>
          <p:cNvGrpSpPr/>
          <p:nvPr/>
        </p:nvGrpSpPr>
        <p:grpSpPr>
          <a:xfrm>
            <a:off x="11318988" y="4369424"/>
            <a:ext cx="1749197" cy="8274918"/>
            <a:chOff x="11392190" y="4352292"/>
            <a:chExt cx="1749197" cy="8274918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C6AACC4-7143-5B4E-A510-8E63D5C0E843}"/>
                </a:ext>
              </a:extLst>
            </p:cNvPr>
            <p:cNvSpPr txBox="1"/>
            <p:nvPr/>
          </p:nvSpPr>
          <p:spPr>
            <a:xfrm>
              <a:off x="11392190" y="7592672"/>
              <a:ext cx="17491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D92C95-BFAB-B649-9CE4-634148A27328}"/>
                </a:ext>
              </a:extLst>
            </p:cNvPr>
            <p:cNvCxnSpPr>
              <a:cxnSpLocks/>
            </p:cNvCxnSpPr>
            <p:nvPr/>
          </p:nvCxnSpPr>
          <p:spPr>
            <a:xfrm>
              <a:off x="12302860" y="9638667"/>
              <a:ext cx="0" cy="2988543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1AEED7-9D1F-6340-A177-A8016203E9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02860" y="4352292"/>
              <a:ext cx="0" cy="2988543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5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40E23FE-7DEF-B146-A308-355EFF8BA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010808"/>
              </p:ext>
            </p:extLst>
          </p:nvPr>
        </p:nvGraphicFramePr>
        <p:xfrm>
          <a:off x="2334629" y="3784410"/>
          <a:ext cx="11033027" cy="431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FA36AB2-B8F0-CC45-ACDD-98412A625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864988"/>
              </p:ext>
            </p:extLst>
          </p:nvPr>
        </p:nvGraphicFramePr>
        <p:xfrm>
          <a:off x="2334629" y="8095154"/>
          <a:ext cx="11033027" cy="431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Chevron 48">
            <a:extLst>
              <a:ext uri="{FF2B5EF4-FFF2-40B4-BE49-F238E27FC236}">
                <a16:creationId xmlns:a16="http://schemas.microsoft.com/office/drawing/2014/main" id="{371E3B51-4366-3748-A9EB-DC2360F81DA4}"/>
              </a:ext>
            </a:extLst>
          </p:cNvPr>
          <p:cNvSpPr/>
          <p:nvPr/>
        </p:nvSpPr>
        <p:spPr>
          <a:xfrm>
            <a:off x="14293549" y="5327603"/>
            <a:ext cx="1224358" cy="1224358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D62ABA60-3DC0-0345-A3FB-6AC2C515C138}"/>
              </a:ext>
            </a:extLst>
          </p:cNvPr>
          <p:cNvSpPr/>
          <p:nvPr/>
        </p:nvSpPr>
        <p:spPr>
          <a:xfrm>
            <a:off x="14293549" y="10073774"/>
            <a:ext cx="1224358" cy="1224358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86142-B229-C946-B81C-467D3EDE001A}"/>
              </a:ext>
            </a:extLst>
          </p:cNvPr>
          <p:cNvSpPr txBox="1"/>
          <p:nvPr/>
        </p:nvSpPr>
        <p:spPr>
          <a:xfrm>
            <a:off x="16342466" y="5732673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0A2BE7-F7A5-EA47-BDF9-85DA0F512FF0}"/>
              </a:ext>
            </a:extLst>
          </p:cNvPr>
          <p:cNvSpPr txBox="1"/>
          <p:nvPr/>
        </p:nvSpPr>
        <p:spPr>
          <a:xfrm>
            <a:off x="16342465" y="508634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47091A-4278-3A4D-B2FA-31DBBEB4F111}"/>
              </a:ext>
            </a:extLst>
          </p:cNvPr>
          <p:cNvSpPr txBox="1"/>
          <p:nvPr/>
        </p:nvSpPr>
        <p:spPr>
          <a:xfrm>
            <a:off x="16342466" y="10478845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301946-18CB-EC45-9692-6D2EDF4A586C}"/>
              </a:ext>
            </a:extLst>
          </p:cNvPr>
          <p:cNvSpPr txBox="1"/>
          <p:nvPr/>
        </p:nvSpPr>
        <p:spPr>
          <a:xfrm>
            <a:off x="16342465" y="9832514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6BA06151-D0CF-2046-84B6-61BBAF9B52C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D7F979F0-F489-3B4B-BC77-BB398B36C01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8694A534-7732-E041-BC6E-7294CDE87FF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5321B9BA-EE1D-6A4E-B8C8-4EBD467852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8333129"/>
                  </p:ext>
                </p:extLst>
              </p:nvPr>
            </p:nvGraphicFramePr>
            <p:xfrm>
              <a:off x="1285634" y="4514664"/>
              <a:ext cx="4520228" cy="54264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321B9BA-EE1D-6A4E-B8C8-4EBD467852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34" y="4514664"/>
                <a:ext cx="4520228" cy="542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F659D8FA-2DF1-EE43-89B6-BC59034317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4839747"/>
                  </p:ext>
                </p:extLst>
              </p:nvPr>
            </p:nvGraphicFramePr>
            <p:xfrm>
              <a:off x="6924434" y="4514664"/>
              <a:ext cx="4520228" cy="54264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F659D8FA-2DF1-EE43-89B6-BC59034317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434" y="4514664"/>
                <a:ext cx="4520228" cy="542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F939D556-7C6E-794B-8A3F-98E7EA5B36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53786903"/>
                  </p:ext>
                </p:extLst>
              </p:nvPr>
            </p:nvGraphicFramePr>
            <p:xfrm>
              <a:off x="12563234" y="4514664"/>
              <a:ext cx="4520228" cy="54264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F939D556-7C6E-794B-8A3F-98E7EA5B36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63234" y="4514664"/>
                <a:ext cx="4520228" cy="542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C177CC54-0664-EB4A-8416-0AE83777F8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23801513"/>
                  </p:ext>
                </p:extLst>
              </p:nvPr>
            </p:nvGraphicFramePr>
            <p:xfrm>
              <a:off x="18202034" y="4514664"/>
              <a:ext cx="4520228" cy="54264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C177CC54-0664-EB4A-8416-0AE83777F8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02034" y="4514664"/>
                <a:ext cx="4520228" cy="5426407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43FDAC6-1421-C749-8294-A9D1EEA4EEFB}"/>
              </a:ext>
            </a:extLst>
          </p:cNvPr>
          <p:cNvSpPr txBox="1"/>
          <p:nvPr/>
        </p:nvSpPr>
        <p:spPr>
          <a:xfrm>
            <a:off x="16409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EEA381-0979-6342-A805-5214F2132528}"/>
              </a:ext>
            </a:extLst>
          </p:cNvPr>
          <p:cNvSpPr txBox="1"/>
          <p:nvPr/>
        </p:nvSpPr>
        <p:spPr>
          <a:xfrm>
            <a:off x="17882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714830-EADC-AB43-BB27-7A4A220882B1}"/>
              </a:ext>
            </a:extLst>
          </p:cNvPr>
          <p:cNvSpPr txBox="1"/>
          <p:nvPr/>
        </p:nvSpPr>
        <p:spPr>
          <a:xfrm>
            <a:off x="72797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2221B-897A-954B-94E7-C82513123CC8}"/>
              </a:ext>
            </a:extLst>
          </p:cNvPr>
          <p:cNvSpPr txBox="1"/>
          <p:nvPr/>
        </p:nvSpPr>
        <p:spPr>
          <a:xfrm>
            <a:off x="74270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8327B0-F38B-5446-8304-84236B566AC1}"/>
              </a:ext>
            </a:extLst>
          </p:cNvPr>
          <p:cNvSpPr txBox="1"/>
          <p:nvPr/>
        </p:nvSpPr>
        <p:spPr>
          <a:xfrm>
            <a:off x="130201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911FA6-9281-6649-9DB0-482A6D5CFB91}"/>
              </a:ext>
            </a:extLst>
          </p:cNvPr>
          <p:cNvSpPr txBox="1"/>
          <p:nvPr/>
        </p:nvSpPr>
        <p:spPr>
          <a:xfrm>
            <a:off x="131674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BFB9DA-FF85-114E-ABD7-C6C93ECC7747}"/>
              </a:ext>
            </a:extLst>
          </p:cNvPr>
          <p:cNvSpPr txBox="1"/>
          <p:nvPr/>
        </p:nvSpPr>
        <p:spPr>
          <a:xfrm>
            <a:off x="186589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8BA81C-A3E5-D647-9B93-E12649DC0C56}"/>
              </a:ext>
            </a:extLst>
          </p:cNvPr>
          <p:cNvSpPr txBox="1"/>
          <p:nvPr/>
        </p:nvSpPr>
        <p:spPr>
          <a:xfrm>
            <a:off x="188062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 2019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A30AF899-1B06-0840-8E55-420E5EBFF85D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95E2E72-D067-F24C-BF23-9E7F2729B63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1024F517-3B3C-C046-81AB-8C3CF4F21CD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BCC3437-4ED7-C74C-859B-D0D60D53D9AE}"/>
              </a:ext>
            </a:extLst>
          </p:cNvPr>
          <p:cNvSpPr txBox="1"/>
          <p:nvPr/>
        </p:nvSpPr>
        <p:spPr>
          <a:xfrm>
            <a:off x="941077" y="11717421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Unemployed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6ABBBBFE-7DB8-A347-8DC6-4EC5EBE50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646860"/>
              </p:ext>
            </p:extLst>
          </p:nvPr>
        </p:nvGraphicFramePr>
        <p:xfrm>
          <a:off x="995810" y="9172075"/>
          <a:ext cx="3868506" cy="257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50">
            <a:extLst>
              <a:ext uri="{FF2B5EF4-FFF2-40B4-BE49-F238E27FC236}">
                <a16:creationId xmlns:a16="http://schemas.microsoft.com/office/drawing/2014/main" id="{0F42E492-93D3-E84D-AFC4-99DD29E6E69C}"/>
              </a:ext>
            </a:extLst>
          </p:cNvPr>
          <p:cNvSpPr txBox="1"/>
          <p:nvPr/>
        </p:nvSpPr>
        <p:spPr>
          <a:xfrm>
            <a:off x="2403481" y="10117867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26%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1696AD2-9C64-124A-83F5-03EF85010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62109"/>
              </p:ext>
            </p:extLst>
          </p:nvPr>
        </p:nvGraphicFramePr>
        <p:xfrm>
          <a:off x="1095756" y="5278009"/>
          <a:ext cx="3868506" cy="257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CuadroTexto 350">
            <a:extLst>
              <a:ext uri="{FF2B5EF4-FFF2-40B4-BE49-F238E27FC236}">
                <a16:creationId xmlns:a16="http://schemas.microsoft.com/office/drawing/2014/main" id="{5B5AD813-ABA8-3343-9EF6-F8E35F3DF3F9}"/>
              </a:ext>
            </a:extLst>
          </p:cNvPr>
          <p:cNvSpPr txBox="1"/>
          <p:nvPr/>
        </p:nvSpPr>
        <p:spPr>
          <a:xfrm>
            <a:off x="2457707" y="62186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74%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301E17-69C8-5F46-AECF-D827C5037C9A}"/>
              </a:ext>
            </a:extLst>
          </p:cNvPr>
          <p:cNvGrpSpPr/>
          <p:nvPr/>
        </p:nvGrpSpPr>
        <p:grpSpPr>
          <a:xfrm>
            <a:off x="6012317" y="4422151"/>
            <a:ext cx="12629424" cy="8256552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F91A38F3-89A6-1345-914B-6903D6F43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04BC032A-6CE4-B54D-B577-99317FB8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C18A1653-6688-074E-B44A-D71A6FEC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571F9CA1-4CC4-3341-B1BC-5BA0A13A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0AED4D50-4AAC-0D4C-9902-7E2CF23EA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5D563A89-1695-4C4F-9505-D570227A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BD0BA37A-536D-7949-ACD1-9E668701D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15A604B6-CDAD-8541-BDDE-FD3E25C2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FC221E51-7174-2147-83C3-98309827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55E89167-07E4-CF4E-B6E7-0E28B1D4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AF7F3B54-5738-B746-99B9-056D1DE76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F999B5EA-5885-D54E-9DF5-990F079E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3B330DB-1064-DB40-A52F-197C5C824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F27C6F3E-A5DD-4D48-8027-E17E528B9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5AB24C3D-10CF-E748-9B88-34A277FD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7F180D0C-EF6C-154C-A6FC-7862EB17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5017C481-81D5-CA46-A164-01DFEF49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30C753DF-A201-B347-B013-7DCAF032D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3C41A20B-5858-CB48-B989-DA7076F13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B7A19ACA-1B34-854A-9ADD-A6B184D6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CE0685AE-4DE8-C04C-AE2C-5AF0D3F31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727AC5A3-29A3-B042-BF43-F567BDCC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11EA198C-714E-BE44-BA71-AF720E032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0AC90930-CC23-254A-9C83-56B270D3E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22D3DD56-B0B8-2944-BDFA-D7650F1D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50B78C90-88BF-684D-8511-1C59326D5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F596B77-9F1B-F142-A823-D5FDAD642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5C0E5866-15A8-1446-9F0F-80FAF55E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3684889D-14E6-0B41-9EFA-9380E399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E420F03C-5CA7-DF4A-ACBF-1ECF7BF1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8A504A9B-06F2-1547-AE5A-72A3A7B9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BE41B3C1-2D8F-D14A-B043-36F3091CC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E1D292D9-E54D-4544-B579-9BDBC60FC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C5A3094D-45FD-D34C-8664-C991FA61C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F77AFEF5-9839-9443-9301-7DC863BB1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AB623F3-77B2-C947-8578-0762316B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C76B84BE-D10F-5B45-8697-FF30CB583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0ADD79D7-BFD6-5F46-8D1D-E4870C43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7EE931B5-3C14-3649-BB52-F314B357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1B5B50E1-1E9D-5741-AA4C-425FC637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D9D37B6F-699D-ED43-8BEE-53A9FEE32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D96750C2-9DB9-4D4D-B391-157AF5DE3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8" name="Line 48">
              <a:extLst>
                <a:ext uri="{FF2B5EF4-FFF2-40B4-BE49-F238E27FC236}">
                  <a16:creationId xmlns:a16="http://schemas.microsoft.com/office/drawing/2014/main" id="{738EAFCC-A885-2143-A756-60186353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Line 49">
              <a:extLst>
                <a:ext uri="{FF2B5EF4-FFF2-40B4-BE49-F238E27FC236}">
                  <a16:creationId xmlns:a16="http://schemas.microsoft.com/office/drawing/2014/main" id="{0D297D8C-EFC9-C54E-91FC-430947FF5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F42F1690-75CE-D042-98F5-64D24CBCE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8C294769-828A-B44D-A5D5-270FD2024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4090D427-E548-494D-8C91-E6C8993A6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22B32D39-E126-2542-B935-88A1BCD05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2A4EF810-90F3-B84A-B58B-636D266A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DF1F0FCA-5039-1E46-B536-9B5A39F0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8C3D392D-BDD2-1D41-A2F6-1E85C1C0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CDEB3AA-7ADE-0340-A45C-DF5DCB3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EBDE362-5DC2-B24C-A22F-1B98A447C41D}"/>
              </a:ext>
            </a:extLst>
          </p:cNvPr>
          <p:cNvSpPr txBox="1"/>
          <p:nvPr/>
        </p:nvSpPr>
        <p:spPr>
          <a:xfrm>
            <a:off x="1651278" y="7876876"/>
            <a:ext cx="262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Employed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8F91D1-605C-7940-9158-5432CB4AB485}"/>
              </a:ext>
            </a:extLst>
          </p:cNvPr>
          <p:cNvSpPr txBox="1"/>
          <p:nvPr/>
        </p:nvSpPr>
        <p:spPr>
          <a:xfrm>
            <a:off x="19337625" y="11717421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Unemployed</a:t>
            </a:r>
          </a:p>
        </p:txBody>
      </p:sp>
      <p:graphicFrame>
        <p:nvGraphicFramePr>
          <p:cNvPr id="149" name="Chart 148">
            <a:extLst>
              <a:ext uri="{FF2B5EF4-FFF2-40B4-BE49-F238E27FC236}">
                <a16:creationId xmlns:a16="http://schemas.microsoft.com/office/drawing/2014/main" id="{50FB877A-1131-294A-9EB3-745F51CFC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601522"/>
              </p:ext>
            </p:extLst>
          </p:nvPr>
        </p:nvGraphicFramePr>
        <p:xfrm>
          <a:off x="19392357" y="9172075"/>
          <a:ext cx="3868506" cy="257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0" name="CuadroTexto 350">
            <a:extLst>
              <a:ext uri="{FF2B5EF4-FFF2-40B4-BE49-F238E27FC236}">
                <a16:creationId xmlns:a16="http://schemas.microsoft.com/office/drawing/2014/main" id="{7D88919A-C756-4540-BA27-41178D92A146}"/>
              </a:ext>
            </a:extLst>
          </p:cNvPr>
          <p:cNvSpPr txBox="1"/>
          <p:nvPr/>
        </p:nvSpPr>
        <p:spPr>
          <a:xfrm>
            <a:off x="20800028" y="10117867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35%</a:t>
            </a:r>
          </a:p>
        </p:txBody>
      </p:sp>
      <p:graphicFrame>
        <p:nvGraphicFramePr>
          <p:cNvPr id="152" name="Chart 151">
            <a:extLst>
              <a:ext uri="{FF2B5EF4-FFF2-40B4-BE49-F238E27FC236}">
                <a16:creationId xmlns:a16="http://schemas.microsoft.com/office/drawing/2014/main" id="{76D68030-41D2-3F48-BD5B-B5E822450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931829"/>
              </p:ext>
            </p:extLst>
          </p:nvPr>
        </p:nvGraphicFramePr>
        <p:xfrm>
          <a:off x="19492303" y="5278009"/>
          <a:ext cx="3868506" cy="257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3" name="CuadroTexto 350">
            <a:extLst>
              <a:ext uri="{FF2B5EF4-FFF2-40B4-BE49-F238E27FC236}">
                <a16:creationId xmlns:a16="http://schemas.microsoft.com/office/drawing/2014/main" id="{C9B99B3E-9975-214F-9AA8-BC750671B0A4}"/>
              </a:ext>
            </a:extLst>
          </p:cNvPr>
          <p:cNvSpPr txBox="1"/>
          <p:nvPr/>
        </p:nvSpPr>
        <p:spPr>
          <a:xfrm>
            <a:off x="20854255" y="62186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65%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339D6DA-E40E-C344-BD09-FEEDFB39F628}"/>
              </a:ext>
            </a:extLst>
          </p:cNvPr>
          <p:cNvSpPr txBox="1"/>
          <p:nvPr/>
        </p:nvSpPr>
        <p:spPr>
          <a:xfrm>
            <a:off x="19391851" y="7836559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Employed</a:t>
            </a:r>
          </a:p>
        </p:txBody>
      </p:sp>
      <p:sp>
        <p:nvSpPr>
          <p:cNvPr id="156" name="CuadroTexto 350">
            <a:extLst>
              <a:ext uri="{FF2B5EF4-FFF2-40B4-BE49-F238E27FC236}">
                <a16:creationId xmlns:a16="http://schemas.microsoft.com/office/drawing/2014/main" id="{BAC2BC97-49D0-C049-9DF0-56DD949D6660}"/>
              </a:ext>
            </a:extLst>
          </p:cNvPr>
          <p:cNvSpPr txBox="1"/>
          <p:nvPr/>
        </p:nvSpPr>
        <p:spPr>
          <a:xfrm>
            <a:off x="2224674" y="3817158"/>
            <a:ext cx="1608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2018</a:t>
            </a:r>
          </a:p>
        </p:txBody>
      </p:sp>
      <p:sp>
        <p:nvSpPr>
          <p:cNvPr id="157" name="CuadroTexto 350">
            <a:extLst>
              <a:ext uri="{FF2B5EF4-FFF2-40B4-BE49-F238E27FC236}">
                <a16:creationId xmlns:a16="http://schemas.microsoft.com/office/drawing/2014/main" id="{92C32B12-5B47-114C-A494-34BC3575D5EE}"/>
              </a:ext>
            </a:extLst>
          </p:cNvPr>
          <p:cNvSpPr txBox="1"/>
          <p:nvPr/>
        </p:nvSpPr>
        <p:spPr>
          <a:xfrm>
            <a:off x="20653164" y="3817158"/>
            <a:ext cx="1608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2019</a:t>
            </a:r>
          </a:p>
        </p:txBody>
      </p:sp>
      <p:sp>
        <p:nvSpPr>
          <p:cNvPr id="76" name="CuadroTexto 350">
            <a:extLst>
              <a:ext uri="{FF2B5EF4-FFF2-40B4-BE49-F238E27FC236}">
                <a16:creationId xmlns:a16="http://schemas.microsoft.com/office/drawing/2014/main" id="{0A74F002-94FC-8A4B-868E-935370DB826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77" name="CuadroTexto 351">
            <a:extLst>
              <a:ext uri="{FF2B5EF4-FFF2-40B4-BE49-F238E27FC236}">
                <a16:creationId xmlns:a16="http://schemas.microsoft.com/office/drawing/2014/main" id="{D3C35B0B-6011-1044-892C-3ECA1CBDEF7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78" name="Rectangle 45">
            <a:extLst>
              <a:ext uri="{FF2B5EF4-FFF2-40B4-BE49-F238E27FC236}">
                <a16:creationId xmlns:a16="http://schemas.microsoft.com/office/drawing/2014/main" id="{AF61CBE8-8AAF-1849-A857-5595D6F785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017C644-F325-5D4F-951C-AAB53C52F002}"/>
              </a:ext>
            </a:extLst>
          </p:cNvPr>
          <p:cNvGrpSpPr/>
          <p:nvPr/>
        </p:nvGrpSpPr>
        <p:grpSpPr>
          <a:xfrm>
            <a:off x="2305687" y="5009782"/>
            <a:ext cx="7901706" cy="5165780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09469F9A-79F1-0D47-9770-D2BC5568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41A714B-DD24-264E-BAC8-3BC605B56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FAD86B6D-4CF9-864B-8C0E-6ABA9001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06A6F65-31E9-584D-9690-073406934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763F5BF6-8DE3-6F47-9B5C-F4A84CEC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B46F1C5F-9E67-A940-8E9B-291519027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1D13B257-137F-014B-B4D7-15E238805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9F7315EB-1498-6548-9517-DE13D1052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26435A00-127D-9B48-90EA-61BA55650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B150958F-BA26-F540-B42A-6633ED7C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BAFAFA7-030D-DD4D-975B-05B318EA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20C39985-73F1-D34C-9263-8B3922F2D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6FA4660E-FBEF-1149-AE48-80BFF2C4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DCA9E59A-CDDF-2D4C-90DB-B736D50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EDD0EB02-01A1-B446-B225-B1D6082A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7EFBC3E5-C0FD-5C43-B2DD-15F300B69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159F75C9-B915-A947-9695-6E9F710A3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1F3B0D1B-256D-6E44-8B42-841A8B4F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7E2A67C-8BC3-9B46-B0FB-4DD1C7F0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4944163A-7735-5E43-ACF9-8DEE5A71B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5433972E-F06A-D94C-8CA3-642E741B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2FE2E860-9AB2-514D-AB85-B92E59BF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1125995C-FFD4-414C-B07E-832488822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7A45C654-71CA-5748-B988-9D32C7F0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774B7D31-EA70-A944-B74F-E627D666E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BCA7017A-F92B-8243-A995-3FF9132C2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7CF0B5F9-E572-374C-9FC3-31131279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AFF39A2A-8220-3343-95BF-00D81E0D4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DE002514-DE48-EB49-9095-F2E99E5DB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2D3EA866-97CD-8048-AB83-F0A5DC56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19EC73BC-BF2F-5746-8883-19C8BF65E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AC64536-FD7C-424A-AAD2-47BE598E0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D681B3AF-DAC5-634B-98D7-686F58656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563A77F-D065-D04F-AA97-4B02AAFC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39E31048-3EEF-8441-85ED-C3C168AED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A38E4FFB-BDE7-8D4C-B1E9-E94359E1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FD84236A-3425-7C47-B35A-9AC32962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E9C5E37B-F6DC-B948-8794-E7B6CFB6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1A312E91-E98C-714A-8740-CDD5E7EB4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541E04B8-C97B-8642-B7D4-95DF8D8C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98E45D81-A1D5-1D45-9BAC-0C1C17DE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038C76E6-E193-9749-8F75-96C18CF8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Line 48">
              <a:extLst>
                <a:ext uri="{FF2B5EF4-FFF2-40B4-BE49-F238E27FC236}">
                  <a16:creationId xmlns:a16="http://schemas.microsoft.com/office/drawing/2014/main" id="{929DDC1B-BA3B-5C43-A658-852A2F383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Line 49">
              <a:extLst>
                <a:ext uri="{FF2B5EF4-FFF2-40B4-BE49-F238E27FC236}">
                  <a16:creationId xmlns:a16="http://schemas.microsoft.com/office/drawing/2014/main" id="{A6C7B9A6-DE56-E649-83E4-51487EE27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5A96F464-3CEC-B046-87D8-E726FBDD8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87A0B936-51C2-4442-B51D-B697ED356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ED039DAE-2DEC-7440-963C-4E6B0D81B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B718D63D-06DA-114B-AA3D-E2D3EB686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B7F7910-5BE0-4F46-9E13-DC54363F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157124DB-4446-8548-AB06-FC36C6B63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BC2A5DA-B23F-9D48-9AE4-6E8CB647B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3F69A5F-61C0-C74E-97CA-9A7F514F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aphicFrame>
        <p:nvGraphicFramePr>
          <p:cNvPr id="192" name="Chart 191">
            <a:extLst>
              <a:ext uri="{FF2B5EF4-FFF2-40B4-BE49-F238E27FC236}">
                <a16:creationId xmlns:a16="http://schemas.microsoft.com/office/drawing/2014/main" id="{5C0409FD-928E-8144-858B-B0779CA95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90109"/>
              </p:ext>
            </p:extLst>
          </p:nvPr>
        </p:nvGraphicFramePr>
        <p:xfrm>
          <a:off x="2280512" y="10593161"/>
          <a:ext cx="7926881" cy="213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" name="CuadroTexto 350">
            <a:extLst>
              <a:ext uri="{FF2B5EF4-FFF2-40B4-BE49-F238E27FC236}">
                <a16:creationId xmlns:a16="http://schemas.microsoft.com/office/drawing/2014/main" id="{3F04667D-52DE-1944-86DA-230193DF6863}"/>
              </a:ext>
            </a:extLst>
          </p:cNvPr>
          <p:cNvSpPr txBox="1"/>
          <p:nvPr/>
        </p:nvSpPr>
        <p:spPr>
          <a:xfrm>
            <a:off x="5493021" y="4100644"/>
            <a:ext cx="1608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2018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DD057CE-13F5-BA46-B412-2D4A95145470}"/>
              </a:ext>
            </a:extLst>
          </p:cNvPr>
          <p:cNvGrpSpPr/>
          <p:nvPr/>
        </p:nvGrpSpPr>
        <p:grpSpPr>
          <a:xfrm>
            <a:off x="14313643" y="5009782"/>
            <a:ext cx="7901706" cy="5165780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26046C3B-0863-7D4B-8C3B-46A426B21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A251D9E7-9650-1241-98AE-007D745C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622BC3D3-B518-E84A-81E8-68586FDF6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10DBFFB8-9BB4-9A43-ADBE-64E34A635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C9CF9586-C0C5-6D46-B1A8-421691DB7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B964B0AE-8109-614F-AD40-F38275F06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D4F92C83-4C4E-AD46-BB0F-A9DAA07BA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83CA6284-8353-B342-AA0E-36700A769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04F68628-97A9-5440-B45F-212A3BEF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53C25513-B280-DD4D-A7AC-0A3073A64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63C0BDE8-CCED-CB48-A220-3637977D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226DA49D-B6FE-B047-9572-5DF5FC04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72B34F6E-8BB0-7144-915B-0022EF55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79D92373-F207-444E-A361-A36881558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62BCF29F-B9F0-4E44-AB63-2C5E5620E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CB75B9AE-16BA-9547-9CA4-20A58CF3D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3AF418C7-138C-BE40-9EE1-D4856A4A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1469D0F2-8C67-1840-AA47-D8E8E213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83DB71C9-67E8-A944-9546-5EBF7BCBC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3CF5EF43-A99D-6345-AB4D-B79EA004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20FE406B-00ED-1947-B9B7-36FFEC05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E4629EE6-ACF2-4741-A5EA-005F585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08C2C10C-57C4-F840-862C-7ABB993E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505F297A-04A0-4846-AEFB-924F77F75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0" name="Freeform 29">
              <a:extLst>
                <a:ext uri="{FF2B5EF4-FFF2-40B4-BE49-F238E27FC236}">
                  <a16:creationId xmlns:a16="http://schemas.microsoft.com/office/drawing/2014/main" id="{58173990-6822-2D4D-8D60-1D52A3587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1" name="Freeform 30">
              <a:extLst>
                <a:ext uri="{FF2B5EF4-FFF2-40B4-BE49-F238E27FC236}">
                  <a16:creationId xmlns:a16="http://schemas.microsoft.com/office/drawing/2014/main" id="{38DECC2B-6A18-0E49-B813-4B2C6791A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4267778D-24F5-5646-B8F5-6464D6049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3" name="Freeform 33">
              <a:extLst>
                <a:ext uri="{FF2B5EF4-FFF2-40B4-BE49-F238E27FC236}">
                  <a16:creationId xmlns:a16="http://schemas.microsoft.com/office/drawing/2014/main" id="{1B2BE49E-9960-5C44-AAEA-E92ECFC4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8728AB4A-3A28-B647-B3A9-72FE2EA8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63A6E498-3F7E-BA40-BA42-3BFA70F5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F06A2838-309C-5E43-82EA-7F778A7E1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EE077BFC-8D0E-C64D-A33B-6E876A88E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036A247D-C947-E54C-909D-8D0E1231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CBA8F69D-5584-CA4E-809E-EF574264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255CF814-3D01-1344-8517-7C1A1ACA7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9A17BF05-E361-224C-8AAA-D94D50A72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328A04B4-F58D-5548-B2B3-34C2A322D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CB3D0BC0-888F-5846-AC52-463587FB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AD621660-149A-9049-A228-D7E481049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FB6CDE6A-1F9F-F844-9EFF-F10037BD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5FE4E1D8-BD55-394D-AC77-B07BAF8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E8F1A49A-D83E-3E4B-AEBC-EF1C1425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8" name="Line 48">
              <a:extLst>
                <a:ext uri="{FF2B5EF4-FFF2-40B4-BE49-F238E27FC236}">
                  <a16:creationId xmlns:a16="http://schemas.microsoft.com/office/drawing/2014/main" id="{D5B64269-E412-4346-8175-C3CADE896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9" name="Line 49">
              <a:extLst>
                <a:ext uri="{FF2B5EF4-FFF2-40B4-BE49-F238E27FC236}">
                  <a16:creationId xmlns:a16="http://schemas.microsoft.com/office/drawing/2014/main" id="{CDBCB462-6092-664E-9FB4-AA57D5E0D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9B9B545F-97F3-4041-8FC3-7D8D6B48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B804BB10-AAAC-0C4F-9922-1BA34275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FC5E9664-9E08-DD4C-BF66-2322DEA97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602C2CB7-9E6E-B34C-93B8-9D097EEA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62472E2E-4AE6-554F-87A2-33C9CAB3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59C951E9-7FA8-1546-932F-6C79FC6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2B16F9D-0087-EE4A-A6F2-597E9732E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3A82C5-AB1B-424A-B3C0-C130350FC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aphicFrame>
        <p:nvGraphicFramePr>
          <p:cNvPr id="248" name="Chart 247">
            <a:extLst>
              <a:ext uri="{FF2B5EF4-FFF2-40B4-BE49-F238E27FC236}">
                <a16:creationId xmlns:a16="http://schemas.microsoft.com/office/drawing/2014/main" id="{AF368432-524F-4944-9AF7-FB707DD66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181164"/>
              </p:ext>
            </p:extLst>
          </p:nvPr>
        </p:nvGraphicFramePr>
        <p:xfrm>
          <a:off x="14567114" y="10638511"/>
          <a:ext cx="7926881" cy="213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9" name="CuadroTexto 350">
            <a:extLst>
              <a:ext uri="{FF2B5EF4-FFF2-40B4-BE49-F238E27FC236}">
                <a16:creationId xmlns:a16="http://schemas.microsoft.com/office/drawing/2014/main" id="{9B6B229A-B904-9E4E-9BB7-75F2D173EE3E}"/>
              </a:ext>
            </a:extLst>
          </p:cNvPr>
          <p:cNvSpPr txBox="1"/>
          <p:nvPr/>
        </p:nvSpPr>
        <p:spPr>
          <a:xfrm>
            <a:off x="17500977" y="4100644"/>
            <a:ext cx="1608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2019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48DE303-5667-6345-ACCD-1A420C050A9E}"/>
              </a:ext>
            </a:extLst>
          </p:cNvPr>
          <p:cNvCxnSpPr>
            <a:cxnSpLocks/>
          </p:cNvCxnSpPr>
          <p:nvPr/>
        </p:nvCxnSpPr>
        <p:spPr>
          <a:xfrm>
            <a:off x="12256892" y="3979685"/>
            <a:ext cx="45968" cy="3248891"/>
          </a:xfrm>
          <a:prstGeom prst="line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uadroTexto 350">
            <a:extLst>
              <a:ext uri="{FF2B5EF4-FFF2-40B4-BE49-F238E27FC236}">
                <a16:creationId xmlns:a16="http://schemas.microsoft.com/office/drawing/2014/main" id="{9EFEB257-CA4F-1D48-9500-77DB787702EE}"/>
              </a:ext>
            </a:extLst>
          </p:cNvPr>
          <p:cNvSpPr txBox="1"/>
          <p:nvPr/>
        </p:nvSpPr>
        <p:spPr>
          <a:xfrm>
            <a:off x="11392190" y="7592672"/>
            <a:ext cx="1749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3EEDABF-C6D3-7445-8E87-9FFA0734A5FD}"/>
              </a:ext>
            </a:extLst>
          </p:cNvPr>
          <p:cNvCxnSpPr>
            <a:cxnSpLocks/>
          </p:cNvCxnSpPr>
          <p:nvPr/>
        </p:nvCxnSpPr>
        <p:spPr>
          <a:xfrm>
            <a:off x="12299587" y="9159716"/>
            <a:ext cx="0" cy="3681773"/>
          </a:xfrm>
          <a:prstGeom prst="line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350">
            <a:extLst>
              <a:ext uri="{FF2B5EF4-FFF2-40B4-BE49-F238E27FC236}">
                <a16:creationId xmlns:a16="http://schemas.microsoft.com/office/drawing/2014/main" id="{7B45A179-841B-664A-B1F1-06DE9E2E4446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20" name="CuadroTexto 351">
            <a:extLst>
              <a:ext uri="{FF2B5EF4-FFF2-40B4-BE49-F238E27FC236}">
                <a16:creationId xmlns:a16="http://schemas.microsoft.com/office/drawing/2014/main" id="{42F1AD9B-C00D-1148-9FEC-F8B5C6F3C5A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21" name="Rectangle 45">
            <a:extLst>
              <a:ext uri="{FF2B5EF4-FFF2-40B4-BE49-F238E27FC236}">
                <a16:creationId xmlns:a16="http://schemas.microsoft.com/office/drawing/2014/main" id="{D4BCF4FF-7970-424F-8E9C-7E6059B5391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0E356-7F1D-0346-A0B4-12AF10B6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75652"/>
              </p:ext>
            </p:extLst>
          </p:nvPr>
        </p:nvGraphicFramePr>
        <p:xfrm>
          <a:off x="1291851" y="7269507"/>
          <a:ext cx="21861250" cy="527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7678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4625789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4706470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811313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756945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In Stock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Purchased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Sold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C549221-93FC-B94A-AD8A-A3D78C16B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578425"/>
              </p:ext>
            </p:extLst>
          </p:nvPr>
        </p:nvGraphicFramePr>
        <p:xfrm>
          <a:off x="8370992" y="1980887"/>
          <a:ext cx="5860494" cy="390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7CFA402-BD49-4D47-8ECA-13AFAD311BDE}"/>
              </a:ext>
            </a:extLst>
          </p:cNvPr>
          <p:cNvSpPr txBox="1"/>
          <p:nvPr/>
        </p:nvSpPr>
        <p:spPr>
          <a:xfrm>
            <a:off x="10190226" y="3515521"/>
            <a:ext cx="222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7B54D75-C068-B143-BE1B-F270689DE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21056"/>
              </p:ext>
            </p:extLst>
          </p:nvPr>
        </p:nvGraphicFramePr>
        <p:xfrm>
          <a:off x="13039791" y="1980887"/>
          <a:ext cx="5860494" cy="390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5139B91-61BD-6F4E-846C-BE5823A8C8C5}"/>
              </a:ext>
            </a:extLst>
          </p:cNvPr>
          <p:cNvSpPr txBox="1"/>
          <p:nvPr/>
        </p:nvSpPr>
        <p:spPr>
          <a:xfrm>
            <a:off x="14885919" y="3515521"/>
            <a:ext cx="222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77F2C35-5051-2B47-925E-CE6428866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748063"/>
              </p:ext>
            </p:extLst>
          </p:nvPr>
        </p:nvGraphicFramePr>
        <p:xfrm>
          <a:off x="17782401" y="1980887"/>
          <a:ext cx="5860494" cy="390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183197F-746D-C944-83F1-1EA9DC67A9BC}"/>
              </a:ext>
            </a:extLst>
          </p:cNvPr>
          <p:cNvSpPr txBox="1"/>
          <p:nvPr/>
        </p:nvSpPr>
        <p:spPr>
          <a:xfrm>
            <a:off x="19601635" y="3515521"/>
            <a:ext cx="222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DF906-A27B-3648-B3DE-A7AA3F560073}"/>
              </a:ext>
            </a:extLst>
          </p:cNvPr>
          <p:cNvSpPr txBox="1"/>
          <p:nvPr/>
        </p:nvSpPr>
        <p:spPr>
          <a:xfrm>
            <a:off x="10284858" y="6013549"/>
            <a:ext cx="212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E7147-3389-0B4C-9CA4-04E21AA7AB95}"/>
              </a:ext>
            </a:extLst>
          </p:cNvPr>
          <p:cNvSpPr txBox="1"/>
          <p:nvPr/>
        </p:nvSpPr>
        <p:spPr>
          <a:xfrm>
            <a:off x="14721971" y="6013549"/>
            <a:ext cx="260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F4154-FC93-E843-9562-E058011DA1C7}"/>
              </a:ext>
            </a:extLst>
          </p:cNvPr>
          <p:cNvSpPr txBox="1"/>
          <p:nvPr/>
        </p:nvSpPr>
        <p:spPr>
          <a:xfrm>
            <a:off x="19601635" y="6013549"/>
            <a:ext cx="239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8ED32FE2-C42A-DE47-9A9C-7E7CB251DD6B}"/>
              </a:ext>
            </a:extLst>
          </p:cNvPr>
          <p:cNvSpPr txBox="1"/>
          <p:nvPr/>
        </p:nvSpPr>
        <p:spPr>
          <a:xfrm>
            <a:off x="1288231" y="1175658"/>
            <a:ext cx="65485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Charts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5CEE376A-6CAE-FF4C-A953-5A51687000FB}"/>
              </a:ext>
            </a:extLst>
          </p:cNvPr>
          <p:cNvSpPr txBox="1"/>
          <p:nvPr/>
        </p:nvSpPr>
        <p:spPr>
          <a:xfrm>
            <a:off x="1288231" y="5072729"/>
            <a:ext cx="684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</a:t>
            </a:r>
          </a:p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DF0AA6F6-0189-C54B-8228-91F3DD2A6612}"/>
              </a:ext>
            </a:extLst>
          </p:cNvPr>
          <p:cNvSpPr/>
          <p:nvPr/>
        </p:nvSpPr>
        <p:spPr>
          <a:xfrm>
            <a:off x="1345381" y="630415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350">
            <a:extLst>
              <a:ext uri="{FF2B5EF4-FFF2-40B4-BE49-F238E27FC236}">
                <a16:creationId xmlns:a16="http://schemas.microsoft.com/office/drawing/2014/main" id="{54FDFAA9-3833-FA46-A3CB-5E5F2EFE78B4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07F05371-BA20-D34A-9D46-A6DA6422ED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D764011A-2F47-CF4A-B686-053212AAB81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80FCB5-9581-0646-A205-E7FC9354136F}"/>
              </a:ext>
            </a:extLst>
          </p:cNvPr>
          <p:cNvGrpSpPr/>
          <p:nvPr/>
        </p:nvGrpSpPr>
        <p:grpSpPr>
          <a:xfrm>
            <a:off x="2119450" y="4453536"/>
            <a:ext cx="20138751" cy="7919748"/>
            <a:chOff x="2895560" y="4224936"/>
            <a:chExt cx="20138751" cy="7919748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007CC56A-4E9F-EA41-88AC-6CC54A952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5310114"/>
                </p:ext>
              </p:extLst>
            </p:nvPr>
          </p:nvGraphicFramePr>
          <p:xfrm>
            <a:off x="2895560" y="5188998"/>
            <a:ext cx="8871794" cy="59145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899A6B13-B11E-714B-82E0-06CE18BEB39A}"/>
                </a:ext>
              </a:extLst>
            </p:cNvPr>
            <p:cNvSpPr txBox="1"/>
            <p:nvPr/>
          </p:nvSpPr>
          <p:spPr>
            <a:xfrm>
              <a:off x="6300393" y="5682282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5F64E1B7-A327-0647-A2B9-4FF21E219171}"/>
                </a:ext>
              </a:extLst>
            </p:cNvPr>
            <p:cNvSpPr txBox="1"/>
            <p:nvPr/>
          </p:nvSpPr>
          <p:spPr>
            <a:xfrm>
              <a:off x="8418877" y="8320101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39B3F745-30A0-174B-8D07-1262309AA0D7}"/>
                </a:ext>
              </a:extLst>
            </p:cNvPr>
            <p:cNvSpPr txBox="1"/>
            <p:nvPr/>
          </p:nvSpPr>
          <p:spPr>
            <a:xfrm>
              <a:off x="5070400" y="8366857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0BD1889F-09A4-E641-9052-E056D1C1BDCB}"/>
                </a:ext>
              </a:extLst>
            </p:cNvPr>
            <p:cNvSpPr txBox="1"/>
            <p:nvPr/>
          </p:nvSpPr>
          <p:spPr>
            <a:xfrm>
              <a:off x="5299811" y="6464544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E5DB932E-D294-4944-A04A-15B48FF2E4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595335"/>
                </p:ext>
              </p:extLst>
            </p:nvPr>
          </p:nvGraphicFramePr>
          <p:xfrm>
            <a:off x="12193587" y="5354954"/>
            <a:ext cx="10840724" cy="67897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5D002E-894A-154A-960C-C005EABA949D}"/>
                </a:ext>
              </a:extLst>
            </p:cNvPr>
            <p:cNvSpPr txBox="1"/>
            <p:nvPr/>
          </p:nvSpPr>
          <p:spPr>
            <a:xfrm>
              <a:off x="5878873" y="4224936"/>
              <a:ext cx="2905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Store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659D97-FEAF-5F4B-9DEA-2FC66914B1DB}"/>
                </a:ext>
              </a:extLst>
            </p:cNvPr>
            <p:cNvSpPr txBox="1"/>
            <p:nvPr/>
          </p:nvSpPr>
          <p:spPr>
            <a:xfrm>
              <a:off x="16161364" y="4224936"/>
              <a:ext cx="2905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Store 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3A764E-1290-A247-A323-B09338D8C109}"/>
                </a:ext>
              </a:extLst>
            </p:cNvPr>
            <p:cNvGrpSpPr/>
            <p:nvPr/>
          </p:nvGrpSpPr>
          <p:grpSpPr>
            <a:xfrm>
              <a:off x="3832118" y="11732426"/>
              <a:ext cx="6998678" cy="400110"/>
              <a:chOff x="6649968" y="10851290"/>
              <a:chExt cx="11675652" cy="66749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EC99E51-2838-6F47-8A79-764BB54F8F43}"/>
                  </a:ext>
                </a:extLst>
              </p:cNvPr>
              <p:cNvSpPr/>
              <p:nvPr/>
            </p:nvSpPr>
            <p:spPr>
              <a:xfrm>
                <a:off x="6649968" y="10919521"/>
                <a:ext cx="523220" cy="523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C7E6E9-7A1E-2542-9B75-D3AA237F7717}"/>
                  </a:ext>
                </a:extLst>
              </p:cNvPr>
              <p:cNvSpPr txBox="1"/>
              <p:nvPr/>
            </p:nvSpPr>
            <p:spPr>
              <a:xfrm>
                <a:off x="7238942" y="10851290"/>
                <a:ext cx="1833787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Sells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307FD74-F505-4644-836E-7F0A4C637649}"/>
                  </a:ext>
                </a:extLst>
              </p:cNvPr>
              <p:cNvSpPr/>
              <p:nvPr/>
            </p:nvSpPr>
            <p:spPr>
              <a:xfrm>
                <a:off x="8919034" y="10919521"/>
                <a:ext cx="523220" cy="5232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1485FE-0576-A046-8BE9-A60CA8E3B8CA}"/>
                  </a:ext>
                </a:extLst>
              </p:cNvPr>
              <p:cNvSpPr txBox="1"/>
              <p:nvPr/>
            </p:nvSpPr>
            <p:spPr>
              <a:xfrm>
                <a:off x="9508008" y="10851290"/>
                <a:ext cx="2538995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Purchases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DA1AD2-2D1C-464F-B45C-76EC028489B8}"/>
                  </a:ext>
                </a:extLst>
              </p:cNvPr>
              <p:cNvSpPr/>
              <p:nvPr/>
            </p:nvSpPr>
            <p:spPr>
              <a:xfrm>
                <a:off x="12508901" y="10919521"/>
                <a:ext cx="523220" cy="5232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D648E5-DEF8-D543-980E-870B8ABCF605}"/>
                  </a:ext>
                </a:extLst>
              </p:cNvPr>
              <p:cNvSpPr txBox="1"/>
              <p:nvPr/>
            </p:nvSpPr>
            <p:spPr>
              <a:xfrm>
                <a:off x="13097875" y="10851290"/>
                <a:ext cx="1850577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Returns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A6E74F3-7BC2-BD41-8613-2309684BD473}"/>
                  </a:ext>
                </a:extLst>
              </p:cNvPr>
              <p:cNvSpPr/>
              <p:nvPr/>
            </p:nvSpPr>
            <p:spPr>
              <a:xfrm>
                <a:off x="15431005" y="10919521"/>
                <a:ext cx="523220" cy="5232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79BD66E-AF5F-8244-ADDD-52CBB8891FAB}"/>
                  </a:ext>
                </a:extLst>
              </p:cNvPr>
              <p:cNvSpPr txBox="1"/>
              <p:nvPr/>
            </p:nvSpPr>
            <p:spPr>
              <a:xfrm>
                <a:off x="16019979" y="10851290"/>
                <a:ext cx="230564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Expenses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43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2F9A54D-6FB3-CF45-A498-6C84EC3B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47716"/>
              </p:ext>
            </p:extLst>
          </p:nvPr>
        </p:nvGraphicFramePr>
        <p:xfrm>
          <a:off x="1258201" y="3916707"/>
          <a:ext cx="21861250" cy="878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65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5603065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5603065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5052055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756945">
                <a:tc>
                  <a:txBody>
                    <a:bodyPr/>
                    <a:lstStyle/>
                    <a:p>
                      <a:pPr algn="l"/>
                      <a:endParaRPr lang="en-US" sz="3600" b="0" i="0" dirty="0">
                        <a:solidFill>
                          <a:schemeClr val="tx2"/>
                        </a:solidFill>
                        <a:latin typeface="Poppins Medium" pitchFamily="2" charset="77"/>
                        <a:ea typeface="Lato Light" panose="020F0502020204030203" pitchFamily="34" charset="0"/>
                        <a:cs typeface="Poppins Medium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74852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Purchases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17221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</a:t>
                      </a: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Sell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Returns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Expenses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2C980E2-94D2-674F-AF3C-EB0B87E26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407644"/>
              </p:ext>
            </p:extLst>
          </p:nvPr>
        </p:nvGraphicFramePr>
        <p:xfrm>
          <a:off x="7326234" y="5934931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3A51C49-F06D-5F4F-B509-BF1622835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312974"/>
              </p:ext>
            </p:extLst>
          </p:nvPr>
        </p:nvGraphicFramePr>
        <p:xfrm>
          <a:off x="13024968" y="5934931"/>
          <a:ext cx="4297067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6C3D8AE-8328-D748-91C6-059FA767D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171369"/>
              </p:ext>
            </p:extLst>
          </p:nvPr>
        </p:nvGraphicFramePr>
        <p:xfrm>
          <a:off x="18274228" y="5934931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12CB309F-FF41-AF4D-8DE9-F5FE23115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162813"/>
              </p:ext>
            </p:extLst>
          </p:nvPr>
        </p:nvGraphicFramePr>
        <p:xfrm>
          <a:off x="7388514" y="7502474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CB3302C-B9D2-F541-B6DC-3B34AE6EA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140812"/>
              </p:ext>
            </p:extLst>
          </p:nvPr>
        </p:nvGraphicFramePr>
        <p:xfrm>
          <a:off x="18255492" y="7546017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37B9E7E-5B62-7C46-BE11-30D37E2C5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78894"/>
              </p:ext>
            </p:extLst>
          </p:nvPr>
        </p:nvGraphicFramePr>
        <p:xfrm>
          <a:off x="13024968" y="7546016"/>
          <a:ext cx="4297067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B2174AB-0301-834C-ACFE-7EA9BB1E8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661489"/>
              </p:ext>
            </p:extLst>
          </p:nvPr>
        </p:nvGraphicFramePr>
        <p:xfrm>
          <a:off x="7326234" y="9505445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9A2669DB-E17F-9D46-B1F2-E64719D9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688806"/>
              </p:ext>
            </p:extLst>
          </p:nvPr>
        </p:nvGraphicFramePr>
        <p:xfrm>
          <a:off x="13024968" y="9505445"/>
          <a:ext cx="4297067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4100C2F2-832D-F64A-80A7-5BEA08E0D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869516"/>
              </p:ext>
            </p:extLst>
          </p:nvPr>
        </p:nvGraphicFramePr>
        <p:xfrm>
          <a:off x="18274228" y="9505445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F872EAE7-ABE9-FD49-933A-E04CFF5AB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100963"/>
              </p:ext>
            </p:extLst>
          </p:nvPr>
        </p:nvGraphicFramePr>
        <p:xfrm>
          <a:off x="7388514" y="11072988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184FAD32-D88B-9D4E-B0C5-A9579CE48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655909"/>
              </p:ext>
            </p:extLst>
          </p:nvPr>
        </p:nvGraphicFramePr>
        <p:xfrm>
          <a:off x="18255492" y="11116531"/>
          <a:ext cx="4384153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84A899F1-D398-B645-A1E0-637AAF977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13657"/>
              </p:ext>
            </p:extLst>
          </p:nvPr>
        </p:nvGraphicFramePr>
        <p:xfrm>
          <a:off x="13024968" y="11116530"/>
          <a:ext cx="4297067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3" name="Forma libre 77">
            <a:extLst>
              <a:ext uri="{FF2B5EF4-FFF2-40B4-BE49-F238E27FC236}">
                <a16:creationId xmlns:a16="http://schemas.microsoft.com/office/drawing/2014/main" id="{5D9E4550-0C43-9146-A42C-623A4D6D006D}"/>
              </a:ext>
            </a:extLst>
          </p:cNvPr>
          <p:cNvSpPr/>
          <p:nvPr/>
        </p:nvSpPr>
        <p:spPr>
          <a:xfrm>
            <a:off x="14383905" y="4071758"/>
            <a:ext cx="1441044" cy="1391144"/>
          </a:xfrm>
          <a:custGeom>
            <a:avLst/>
            <a:gdLst>
              <a:gd name="connsiteX0" fmla="*/ 531103 w 533104"/>
              <a:gd name="connsiteY0" fmla="*/ 293835 h 514645"/>
              <a:gd name="connsiteX1" fmla="*/ 516631 w 533104"/>
              <a:gd name="connsiteY1" fmla="*/ 291915 h 514645"/>
              <a:gd name="connsiteX2" fmla="*/ 475503 w 533104"/>
              <a:gd name="connsiteY2" fmla="*/ 323444 h 514645"/>
              <a:gd name="connsiteX3" fmla="*/ 457413 w 533104"/>
              <a:gd name="connsiteY3" fmla="*/ 321081 h 514645"/>
              <a:gd name="connsiteX4" fmla="*/ 450915 w 533104"/>
              <a:gd name="connsiteY4" fmla="*/ 312590 h 514645"/>
              <a:gd name="connsiteX5" fmla="*/ 449217 w 533104"/>
              <a:gd name="connsiteY5" fmla="*/ 309784 h 514645"/>
              <a:gd name="connsiteX6" fmla="*/ 447519 w 533104"/>
              <a:gd name="connsiteY6" fmla="*/ 308160 h 514645"/>
              <a:gd name="connsiteX7" fmla="*/ 379146 w 533104"/>
              <a:gd name="connsiteY7" fmla="*/ 218817 h 514645"/>
              <a:gd name="connsiteX8" fmla="*/ 381508 w 533104"/>
              <a:gd name="connsiteY8" fmla="*/ 200653 h 514645"/>
              <a:gd name="connsiteX9" fmla="*/ 422636 w 533104"/>
              <a:gd name="connsiteY9" fmla="*/ 169124 h 514645"/>
              <a:gd name="connsiteX10" fmla="*/ 425663 w 533104"/>
              <a:gd name="connsiteY10" fmla="*/ 156498 h 514645"/>
              <a:gd name="connsiteX11" fmla="*/ 426328 w 533104"/>
              <a:gd name="connsiteY11" fmla="*/ 152880 h 514645"/>
              <a:gd name="connsiteX12" fmla="*/ 394725 w 533104"/>
              <a:gd name="connsiteY12" fmla="*/ 121130 h 514645"/>
              <a:gd name="connsiteX13" fmla="*/ 393322 w 533104"/>
              <a:gd name="connsiteY13" fmla="*/ 121130 h 514645"/>
              <a:gd name="connsiteX14" fmla="*/ 393101 w 533104"/>
              <a:gd name="connsiteY14" fmla="*/ 121130 h 514645"/>
              <a:gd name="connsiteX15" fmla="*/ 382764 w 533104"/>
              <a:gd name="connsiteY15" fmla="*/ 113968 h 514645"/>
              <a:gd name="connsiteX16" fmla="*/ 381287 w 533104"/>
              <a:gd name="connsiteY16" fmla="*/ 110276 h 514645"/>
              <a:gd name="connsiteX17" fmla="*/ 383576 w 533104"/>
              <a:gd name="connsiteY17" fmla="*/ 98240 h 514645"/>
              <a:gd name="connsiteX18" fmla="*/ 383797 w 533104"/>
              <a:gd name="connsiteY18" fmla="*/ 98019 h 514645"/>
              <a:gd name="connsiteX19" fmla="*/ 385569 w 533104"/>
              <a:gd name="connsiteY19" fmla="*/ 96099 h 514645"/>
              <a:gd name="connsiteX20" fmla="*/ 385348 w 533104"/>
              <a:gd name="connsiteY20" fmla="*/ 51428 h 514645"/>
              <a:gd name="connsiteX21" fmla="*/ 376044 w 533104"/>
              <a:gd name="connsiteY21" fmla="*/ 42124 h 514645"/>
              <a:gd name="connsiteX22" fmla="*/ 331299 w 533104"/>
              <a:gd name="connsiteY22" fmla="*/ 41977 h 514645"/>
              <a:gd name="connsiteX23" fmla="*/ 330782 w 533104"/>
              <a:gd name="connsiteY23" fmla="*/ 42420 h 514645"/>
              <a:gd name="connsiteX24" fmla="*/ 330561 w 533104"/>
              <a:gd name="connsiteY24" fmla="*/ 42641 h 514645"/>
              <a:gd name="connsiteX25" fmla="*/ 318156 w 533104"/>
              <a:gd name="connsiteY25" fmla="*/ 44782 h 514645"/>
              <a:gd name="connsiteX26" fmla="*/ 313431 w 533104"/>
              <a:gd name="connsiteY26" fmla="*/ 42789 h 514645"/>
              <a:gd name="connsiteX27" fmla="*/ 306342 w 533104"/>
              <a:gd name="connsiteY27" fmla="*/ 32525 h 514645"/>
              <a:gd name="connsiteX28" fmla="*/ 306268 w 533104"/>
              <a:gd name="connsiteY28" fmla="*/ 31196 h 514645"/>
              <a:gd name="connsiteX29" fmla="*/ 274518 w 533104"/>
              <a:gd name="connsiteY29" fmla="*/ 554 h 514645"/>
              <a:gd name="connsiteX30" fmla="*/ 261375 w 533104"/>
              <a:gd name="connsiteY30" fmla="*/ 554 h 514645"/>
              <a:gd name="connsiteX31" fmla="*/ 229625 w 533104"/>
              <a:gd name="connsiteY31" fmla="*/ 31935 h 514645"/>
              <a:gd name="connsiteX32" fmla="*/ 229625 w 533104"/>
              <a:gd name="connsiteY32" fmla="*/ 32009 h 514645"/>
              <a:gd name="connsiteX33" fmla="*/ 229625 w 533104"/>
              <a:gd name="connsiteY33" fmla="*/ 32673 h 514645"/>
              <a:gd name="connsiteX34" fmla="*/ 222611 w 533104"/>
              <a:gd name="connsiteY34" fmla="*/ 43010 h 514645"/>
              <a:gd name="connsiteX35" fmla="*/ 217885 w 533104"/>
              <a:gd name="connsiteY35" fmla="*/ 45077 h 514645"/>
              <a:gd name="connsiteX36" fmla="*/ 205407 w 533104"/>
              <a:gd name="connsiteY36" fmla="*/ 42936 h 514645"/>
              <a:gd name="connsiteX37" fmla="*/ 204225 w 533104"/>
              <a:gd name="connsiteY37" fmla="*/ 41903 h 514645"/>
              <a:gd name="connsiteX38" fmla="*/ 160514 w 533104"/>
              <a:gd name="connsiteY38" fmla="*/ 43084 h 514645"/>
              <a:gd name="connsiteX39" fmla="*/ 151210 w 533104"/>
              <a:gd name="connsiteY39" fmla="*/ 52388 h 514645"/>
              <a:gd name="connsiteX40" fmla="*/ 151136 w 533104"/>
              <a:gd name="connsiteY40" fmla="*/ 97207 h 514645"/>
              <a:gd name="connsiteX41" fmla="*/ 152465 w 533104"/>
              <a:gd name="connsiteY41" fmla="*/ 98536 h 514645"/>
              <a:gd name="connsiteX42" fmla="*/ 152539 w 533104"/>
              <a:gd name="connsiteY42" fmla="*/ 98609 h 514645"/>
              <a:gd name="connsiteX43" fmla="*/ 154828 w 533104"/>
              <a:gd name="connsiteY43" fmla="*/ 110571 h 514645"/>
              <a:gd name="connsiteX44" fmla="*/ 153425 w 533104"/>
              <a:gd name="connsiteY44" fmla="*/ 114337 h 514645"/>
              <a:gd name="connsiteX45" fmla="*/ 143088 w 533104"/>
              <a:gd name="connsiteY45" fmla="*/ 121499 h 514645"/>
              <a:gd name="connsiteX46" fmla="*/ 142202 w 533104"/>
              <a:gd name="connsiteY46" fmla="*/ 121573 h 514645"/>
              <a:gd name="connsiteX47" fmla="*/ 141685 w 533104"/>
              <a:gd name="connsiteY47" fmla="*/ 121647 h 514645"/>
              <a:gd name="connsiteX48" fmla="*/ 110747 w 533104"/>
              <a:gd name="connsiteY48" fmla="*/ 150517 h 514645"/>
              <a:gd name="connsiteX49" fmla="*/ 113701 w 533104"/>
              <a:gd name="connsiteY49" fmla="*/ 162848 h 514645"/>
              <a:gd name="connsiteX50" fmla="*/ 154237 w 533104"/>
              <a:gd name="connsiteY50" fmla="*/ 195115 h 514645"/>
              <a:gd name="connsiteX51" fmla="*/ 156305 w 533104"/>
              <a:gd name="connsiteY51" fmla="*/ 213279 h 514645"/>
              <a:gd name="connsiteX52" fmla="*/ 76192 w 533104"/>
              <a:gd name="connsiteY52" fmla="*/ 313993 h 514645"/>
              <a:gd name="connsiteX53" fmla="*/ 58028 w 533104"/>
              <a:gd name="connsiteY53" fmla="*/ 316060 h 514645"/>
              <a:gd name="connsiteX54" fmla="*/ 17343 w 533104"/>
              <a:gd name="connsiteY54" fmla="*/ 283867 h 514645"/>
              <a:gd name="connsiteX55" fmla="*/ 2797 w 533104"/>
              <a:gd name="connsiteY55" fmla="*/ 285492 h 514645"/>
              <a:gd name="connsiteX56" fmla="*/ 4422 w 533104"/>
              <a:gd name="connsiteY56" fmla="*/ 300038 h 514645"/>
              <a:gd name="connsiteX57" fmla="*/ 44958 w 533104"/>
              <a:gd name="connsiteY57" fmla="*/ 332304 h 514645"/>
              <a:gd name="connsiteX58" fmla="*/ 65854 w 533104"/>
              <a:gd name="connsiteY58" fmla="*/ 339614 h 514645"/>
              <a:gd name="connsiteX59" fmla="*/ 85052 w 533104"/>
              <a:gd name="connsiteY59" fmla="*/ 333634 h 514645"/>
              <a:gd name="connsiteX60" fmla="*/ 103659 w 533104"/>
              <a:gd name="connsiteY60" fmla="*/ 358960 h 514645"/>
              <a:gd name="connsiteX61" fmla="*/ 111338 w 533104"/>
              <a:gd name="connsiteY61" fmla="*/ 371217 h 514645"/>
              <a:gd name="connsiteX62" fmla="*/ 114218 w 533104"/>
              <a:gd name="connsiteY62" fmla="*/ 374539 h 514645"/>
              <a:gd name="connsiteX63" fmla="*/ 107794 w 533104"/>
              <a:gd name="connsiteY63" fmla="*/ 380520 h 514645"/>
              <a:gd name="connsiteX64" fmla="*/ 96866 w 533104"/>
              <a:gd name="connsiteY64" fmla="*/ 394180 h 514645"/>
              <a:gd name="connsiteX65" fmla="*/ 90442 w 533104"/>
              <a:gd name="connsiteY65" fmla="*/ 416405 h 514645"/>
              <a:gd name="connsiteX66" fmla="*/ 101592 w 533104"/>
              <a:gd name="connsiteY66" fmla="*/ 436710 h 514645"/>
              <a:gd name="connsiteX67" fmla="*/ 102404 w 533104"/>
              <a:gd name="connsiteY67" fmla="*/ 437375 h 514645"/>
              <a:gd name="connsiteX68" fmla="*/ 121232 w 533104"/>
              <a:gd name="connsiteY68" fmla="*/ 444020 h 514645"/>
              <a:gd name="connsiteX69" fmla="*/ 122783 w 533104"/>
              <a:gd name="connsiteY69" fmla="*/ 443946 h 514645"/>
              <a:gd name="connsiteX70" fmla="*/ 133637 w 533104"/>
              <a:gd name="connsiteY70" fmla="*/ 462406 h 514645"/>
              <a:gd name="connsiteX71" fmla="*/ 134449 w 533104"/>
              <a:gd name="connsiteY71" fmla="*/ 463070 h 514645"/>
              <a:gd name="connsiteX72" fmla="*/ 153351 w 533104"/>
              <a:gd name="connsiteY72" fmla="*/ 469716 h 514645"/>
              <a:gd name="connsiteX73" fmla="*/ 154828 w 533104"/>
              <a:gd name="connsiteY73" fmla="*/ 469641 h 514645"/>
              <a:gd name="connsiteX74" fmla="*/ 165682 w 533104"/>
              <a:gd name="connsiteY74" fmla="*/ 488027 h 514645"/>
              <a:gd name="connsiteX75" fmla="*/ 166494 w 533104"/>
              <a:gd name="connsiteY75" fmla="*/ 488691 h 514645"/>
              <a:gd name="connsiteX76" fmla="*/ 185323 w 533104"/>
              <a:gd name="connsiteY76" fmla="*/ 495337 h 514645"/>
              <a:gd name="connsiteX77" fmla="*/ 188719 w 533104"/>
              <a:gd name="connsiteY77" fmla="*/ 495115 h 514645"/>
              <a:gd name="connsiteX78" fmla="*/ 193371 w 533104"/>
              <a:gd name="connsiteY78" fmla="*/ 494229 h 514645"/>
              <a:gd name="connsiteX79" fmla="*/ 202749 w 533104"/>
              <a:gd name="connsiteY79" fmla="*/ 507225 h 514645"/>
              <a:gd name="connsiteX80" fmla="*/ 203561 w 533104"/>
              <a:gd name="connsiteY80" fmla="*/ 507889 h 514645"/>
              <a:gd name="connsiteX81" fmla="*/ 222463 w 533104"/>
              <a:gd name="connsiteY81" fmla="*/ 514534 h 514645"/>
              <a:gd name="connsiteX82" fmla="*/ 246091 w 533104"/>
              <a:gd name="connsiteY82" fmla="*/ 503237 h 514645"/>
              <a:gd name="connsiteX83" fmla="*/ 257019 w 533104"/>
              <a:gd name="connsiteY83" fmla="*/ 489577 h 514645"/>
              <a:gd name="connsiteX84" fmla="*/ 257905 w 533104"/>
              <a:gd name="connsiteY84" fmla="*/ 488396 h 514645"/>
              <a:gd name="connsiteX85" fmla="*/ 273706 w 533104"/>
              <a:gd name="connsiteY85" fmla="*/ 501022 h 514645"/>
              <a:gd name="connsiteX86" fmla="*/ 293790 w 533104"/>
              <a:gd name="connsiteY86" fmla="*/ 508332 h 514645"/>
              <a:gd name="connsiteX87" fmla="*/ 294233 w 533104"/>
              <a:gd name="connsiteY87" fmla="*/ 508332 h 514645"/>
              <a:gd name="connsiteX88" fmla="*/ 316753 w 533104"/>
              <a:gd name="connsiteY88" fmla="*/ 497552 h 514645"/>
              <a:gd name="connsiteX89" fmla="*/ 322512 w 533104"/>
              <a:gd name="connsiteY89" fmla="*/ 485812 h 514645"/>
              <a:gd name="connsiteX90" fmla="*/ 332481 w 533104"/>
              <a:gd name="connsiteY90" fmla="*/ 487584 h 514645"/>
              <a:gd name="connsiteX91" fmla="*/ 354632 w 533104"/>
              <a:gd name="connsiteY91" fmla="*/ 477394 h 514645"/>
              <a:gd name="connsiteX92" fmla="*/ 355518 w 533104"/>
              <a:gd name="connsiteY92" fmla="*/ 476361 h 514645"/>
              <a:gd name="connsiteX93" fmla="*/ 356330 w 533104"/>
              <a:gd name="connsiteY93" fmla="*/ 475327 h 514645"/>
              <a:gd name="connsiteX94" fmla="*/ 361646 w 533104"/>
              <a:gd name="connsiteY94" fmla="*/ 464325 h 514645"/>
              <a:gd name="connsiteX95" fmla="*/ 369990 w 533104"/>
              <a:gd name="connsiteY95" fmla="*/ 465580 h 514645"/>
              <a:gd name="connsiteX96" fmla="*/ 392363 w 533104"/>
              <a:gd name="connsiteY96" fmla="*/ 455095 h 514645"/>
              <a:gd name="connsiteX97" fmla="*/ 392732 w 533104"/>
              <a:gd name="connsiteY97" fmla="*/ 454653 h 514645"/>
              <a:gd name="connsiteX98" fmla="*/ 393101 w 533104"/>
              <a:gd name="connsiteY98" fmla="*/ 454210 h 514645"/>
              <a:gd name="connsiteX99" fmla="*/ 399156 w 533104"/>
              <a:gd name="connsiteY99" fmla="*/ 440993 h 514645"/>
              <a:gd name="connsiteX100" fmla="*/ 405432 w 533104"/>
              <a:gd name="connsiteY100" fmla="*/ 441657 h 514645"/>
              <a:gd name="connsiteX101" fmla="*/ 427952 w 533104"/>
              <a:gd name="connsiteY101" fmla="*/ 431394 h 514645"/>
              <a:gd name="connsiteX102" fmla="*/ 428764 w 533104"/>
              <a:gd name="connsiteY102" fmla="*/ 430360 h 514645"/>
              <a:gd name="connsiteX103" fmla="*/ 429207 w 533104"/>
              <a:gd name="connsiteY103" fmla="*/ 429843 h 514645"/>
              <a:gd name="connsiteX104" fmla="*/ 424113 w 533104"/>
              <a:gd name="connsiteY104" fmla="*/ 386501 h 514645"/>
              <a:gd name="connsiteX105" fmla="*/ 408902 w 533104"/>
              <a:gd name="connsiteY105" fmla="*/ 374318 h 514645"/>
              <a:gd name="connsiteX106" fmla="*/ 414809 w 533104"/>
              <a:gd name="connsiteY106" fmla="*/ 368263 h 514645"/>
              <a:gd name="connsiteX107" fmla="*/ 422414 w 533104"/>
              <a:gd name="connsiteY107" fmla="*/ 355932 h 514645"/>
              <a:gd name="connsiteX108" fmla="*/ 439471 w 533104"/>
              <a:gd name="connsiteY108" fmla="*/ 332083 h 514645"/>
              <a:gd name="connsiteX109" fmla="*/ 440726 w 533104"/>
              <a:gd name="connsiteY109" fmla="*/ 333707 h 514645"/>
              <a:gd name="connsiteX110" fmla="*/ 467455 w 533104"/>
              <a:gd name="connsiteY110" fmla="*/ 346850 h 514645"/>
              <a:gd name="connsiteX111" fmla="*/ 487834 w 533104"/>
              <a:gd name="connsiteY111" fmla="*/ 339910 h 514645"/>
              <a:gd name="connsiteX112" fmla="*/ 528961 w 533104"/>
              <a:gd name="connsiteY112" fmla="*/ 308381 h 514645"/>
              <a:gd name="connsiteX113" fmla="*/ 531103 w 533104"/>
              <a:gd name="connsiteY113" fmla="*/ 293835 h 514645"/>
              <a:gd name="connsiteX114" fmla="*/ 131496 w 533104"/>
              <a:gd name="connsiteY114" fmla="*/ 150739 h 514645"/>
              <a:gd name="connsiteX115" fmla="*/ 142202 w 533104"/>
              <a:gd name="connsiteY115" fmla="*/ 142321 h 514645"/>
              <a:gd name="connsiteX116" fmla="*/ 143088 w 533104"/>
              <a:gd name="connsiteY116" fmla="*/ 142247 h 514645"/>
              <a:gd name="connsiteX117" fmla="*/ 143605 w 533104"/>
              <a:gd name="connsiteY117" fmla="*/ 142173 h 514645"/>
              <a:gd name="connsiteX118" fmla="*/ 172697 w 533104"/>
              <a:gd name="connsiteY118" fmla="*/ 121425 h 514645"/>
              <a:gd name="connsiteX119" fmla="*/ 173878 w 533104"/>
              <a:gd name="connsiteY119" fmla="*/ 118324 h 514645"/>
              <a:gd name="connsiteX120" fmla="*/ 167085 w 533104"/>
              <a:gd name="connsiteY120" fmla="*/ 84064 h 514645"/>
              <a:gd name="connsiteX121" fmla="*/ 165756 w 533104"/>
              <a:gd name="connsiteY121" fmla="*/ 82734 h 514645"/>
              <a:gd name="connsiteX122" fmla="*/ 165682 w 533104"/>
              <a:gd name="connsiteY122" fmla="*/ 82661 h 514645"/>
              <a:gd name="connsiteX123" fmla="*/ 165682 w 533104"/>
              <a:gd name="connsiteY123" fmla="*/ 67007 h 514645"/>
              <a:gd name="connsiteX124" fmla="*/ 174986 w 533104"/>
              <a:gd name="connsiteY124" fmla="*/ 57704 h 514645"/>
              <a:gd name="connsiteX125" fmla="*/ 190639 w 533104"/>
              <a:gd name="connsiteY125" fmla="*/ 57630 h 514645"/>
              <a:gd name="connsiteX126" fmla="*/ 191821 w 533104"/>
              <a:gd name="connsiteY126" fmla="*/ 58664 h 514645"/>
              <a:gd name="connsiteX127" fmla="*/ 226229 w 533104"/>
              <a:gd name="connsiteY127" fmla="*/ 63832 h 514645"/>
              <a:gd name="connsiteX128" fmla="*/ 230142 w 533104"/>
              <a:gd name="connsiteY128" fmla="*/ 62134 h 514645"/>
              <a:gd name="connsiteX129" fmla="*/ 250152 w 533104"/>
              <a:gd name="connsiteY129" fmla="*/ 33042 h 514645"/>
              <a:gd name="connsiteX130" fmla="*/ 250152 w 533104"/>
              <a:gd name="connsiteY130" fmla="*/ 32968 h 514645"/>
              <a:gd name="connsiteX131" fmla="*/ 250152 w 533104"/>
              <a:gd name="connsiteY131" fmla="*/ 32304 h 514645"/>
              <a:gd name="connsiteX132" fmla="*/ 261228 w 533104"/>
              <a:gd name="connsiteY132" fmla="*/ 21228 h 514645"/>
              <a:gd name="connsiteX133" fmla="*/ 274371 w 533104"/>
              <a:gd name="connsiteY133" fmla="*/ 21228 h 514645"/>
              <a:gd name="connsiteX134" fmla="*/ 285446 w 533104"/>
              <a:gd name="connsiteY134" fmla="*/ 32304 h 514645"/>
              <a:gd name="connsiteX135" fmla="*/ 285520 w 533104"/>
              <a:gd name="connsiteY135" fmla="*/ 33633 h 514645"/>
              <a:gd name="connsiteX136" fmla="*/ 305604 w 533104"/>
              <a:gd name="connsiteY136" fmla="*/ 62060 h 514645"/>
              <a:gd name="connsiteX137" fmla="*/ 309517 w 533104"/>
              <a:gd name="connsiteY137" fmla="*/ 63759 h 514645"/>
              <a:gd name="connsiteX138" fmla="*/ 344885 w 533104"/>
              <a:gd name="connsiteY138" fmla="*/ 57482 h 514645"/>
              <a:gd name="connsiteX139" fmla="*/ 345402 w 533104"/>
              <a:gd name="connsiteY139" fmla="*/ 57039 h 514645"/>
              <a:gd name="connsiteX140" fmla="*/ 345624 w 533104"/>
              <a:gd name="connsiteY140" fmla="*/ 56818 h 514645"/>
              <a:gd name="connsiteX141" fmla="*/ 361277 w 533104"/>
              <a:gd name="connsiteY141" fmla="*/ 56818 h 514645"/>
              <a:gd name="connsiteX142" fmla="*/ 370581 w 533104"/>
              <a:gd name="connsiteY142" fmla="*/ 66121 h 514645"/>
              <a:gd name="connsiteX143" fmla="*/ 370654 w 533104"/>
              <a:gd name="connsiteY143" fmla="*/ 81775 h 514645"/>
              <a:gd name="connsiteX144" fmla="*/ 370433 w 533104"/>
              <a:gd name="connsiteY144" fmla="*/ 81996 h 514645"/>
              <a:gd name="connsiteX145" fmla="*/ 368661 w 533104"/>
              <a:gd name="connsiteY145" fmla="*/ 83916 h 514645"/>
              <a:gd name="connsiteX146" fmla="*/ 362015 w 533104"/>
              <a:gd name="connsiteY146" fmla="*/ 118176 h 514645"/>
              <a:gd name="connsiteX147" fmla="*/ 363197 w 533104"/>
              <a:gd name="connsiteY147" fmla="*/ 121278 h 514645"/>
              <a:gd name="connsiteX148" fmla="*/ 392806 w 533104"/>
              <a:gd name="connsiteY148" fmla="*/ 141878 h 514645"/>
              <a:gd name="connsiteX149" fmla="*/ 394135 w 533104"/>
              <a:gd name="connsiteY149" fmla="*/ 141878 h 514645"/>
              <a:gd name="connsiteX150" fmla="*/ 394356 w 533104"/>
              <a:gd name="connsiteY150" fmla="*/ 141878 h 514645"/>
              <a:gd name="connsiteX151" fmla="*/ 405432 w 533104"/>
              <a:gd name="connsiteY151" fmla="*/ 152954 h 514645"/>
              <a:gd name="connsiteX152" fmla="*/ 405875 w 533104"/>
              <a:gd name="connsiteY152" fmla="*/ 155833 h 514645"/>
              <a:gd name="connsiteX153" fmla="*/ 368735 w 533104"/>
              <a:gd name="connsiteY153" fmla="*/ 184261 h 514645"/>
              <a:gd name="connsiteX154" fmla="*/ 355592 w 533104"/>
              <a:gd name="connsiteY154" fmla="*/ 211802 h 514645"/>
              <a:gd name="connsiteX155" fmla="*/ 324580 w 533104"/>
              <a:gd name="connsiteY155" fmla="*/ 216528 h 514645"/>
              <a:gd name="connsiteX156" fmla="*/ 347026 w 533104"/>
              <a:gd name="connsiteY156" fmla="*/ 161002 h 514645"/>
              <a:gd name="connsiteX157" fmla="*/ 266913 w 533104"/>
              <a:gd name="connsiteY157" fmla="*/ 80889 h 514645"/>
              <a:gd name="connsiteX158" fmla="*/ 186800 w 533104"/>
              <a:gd name="connsiteY158" fmla="*/ 161002 h 514645"/>
              <a:gd name="connsiteX159" fmla="*/ 215375 w 533104"/>
              <a:gd name="connsiteY159" fmla="*/ 222287 h 514645"/>
              <a:gd name="connsiteX160" fmla="*/ 177127 w 533104"/>
              <a:gd name="connsiteY160" fmla="*/ 217709 h 514645"/>
              <a:gd name="connsiteX161" fmla="*/ 166864 w 533104"/>
              <a:gd name="connsiteY161" fmla="*/ 178945 h 514645"/>
              <a:gd name="connsiteX162" fmla="*/ 131496 w 533104"/>
              <a:gd name="connsiteY162" fmla="*/ 150739 h 514645"/>
              <a:gd name="connsiteX163" fmla="*/ 267061 w 533104"/>
              <a:gd name="connsiteY163" fmla="*/ 220441 h 514645"/>
              <a:gd name="connsiteX164" fmla="*/ 207622 w 533104"/>
              <a:gd name="connsiteY164" fmla="*/ 161002 h 514645"/>
              <a:gd name="connsiteX165" fmla="*/ 267061 w 533104"/>
              <a:gd name="connsiteY165" fmla="*/ 101563 h 514645"/>
              <a:gd name="connsiteX166" fmla="*/ 326500 w 533104"/>
              <a:gd name="connsiteY166" fmla="*/ 161002 h 514645"/>
              <a:gd name="connsiteX167" fmla="*/ 267061 w 533104"/>
              <a:gd name="connsiteY167" fmla="*/ 220441 h 514645"/>
              <a:gd name="connsiteX168" fmla="*/ 115399 w 533104"/>
              <a:gd name="connsiteY168" fmla="*/ 421205 h 514645"/>
              <a:gd name="connsiteX169" fmla="*/ 114587 w 533104"/>
              <a:gd name="connsiteY169" fmla="*/ 420540 h 514645"/>
              <a:gd name="connsiteX170" fmla="*/ 113110 w 533104"/>
              <a:gd name="connsiteY170" fmla="*/ 407102 h 514645"/>
              <a:gd name="connsiteX171" fmla="*/ 124038 w 533104"/>
              <a:gd name="connsiteY171" fmla="*/ 393442 h 514645"/>
              <a:gd name="connsiteX172" fmla="*/ 137476 w 533104"/>
              <a:gd name="connsiteY172" fmla="*/ 391965 h 514645"/>
              <a:gd name="connsiteX173" fmla="*/ 138289 w 533104"/>
              <a:gd name="connsiteY173" fmla="*/ 392629 h 514645"/>
              <a:gd name="connsiteX174" fmla="*/ 139765 w 533104"/>
              <a:gd name="connsiteY174" fmla="*/ 406068 h 514645"/>
              <a:gd name="connsiteX175" fmla="*/ 128837 w 533104"/>
              <a:gd name="connsiteY175" fmla="*/ 419728 h 514645"/>
              <a:gd name="connsiteX176" fmla="*/ 122414 w 533104"/>
              <a:gd name="connsiteY176" fmla="*/ 423198 h 514645"/>
              <a:gd name="connsiteX177" fmla="*/ 115399 w 533104"/>
              <a:gd name="connsiteY177" fmla="*/ 421205 h 514645"/>
              <a:gd name="connsiteX178" fmla="*/ 147444 w 533104"/>
              <a:gd name="connsiteY178" fmla="*/ 446900 h 514645"/>
              <a:gd name="connsiteX179" fmla="*/ 146632 w 533104"/>
              <a:gd name="connsiteY179" fmla="*/ 446235 h 514645"/>
              <a:gd name="connsiteX180" fmla="*/ 145156 w 533104"/>
              <a:gd name="connsiteY180" fmla="*/ 432797 h 514645"/>
              <a:gd name="connsiteX181" fmla="*/ 166347 w 533104"/>
              <a:gd name="connsiteY181" fmla="*/ 406289 h 514645"/>
              <a:gd name="connsiteX182" fmla="*/ 172771 w 533104"/>
              <a:gd name="connsiteY182" fmla="*/ 402819 h 514645"/>
              <a:gd name="connsiteX183" fmla="*/ 173878 w 533104"/>
              <a:gd name="connsiteY183" fmla="*/ 402745 h 514645"/>
              <a:gd name="connsiteX184" fmla="*/ 179785 w 533104"/>
              <a:gd name="connsiteY184" fmla="*/ 404813 h 514645"/>
              <a:gd name="connsiteX185" fmla="*/ 180597 w 533104"/>
              <a:gd name="connsiteY185" fmla="*/ 405477 h 514645"/>
              <a:gd name="connsiteX186" fmla="*/ 184068 w 533104"/>
              <a:gd name="connsiteY186" fmla="*/ 411901 h 514645"/>
              <a:gd name="connsiteX187" fmla="*/ 182074 w 533104"/>
              <a:gd name="connsiteY187" fmla="*/ 418915 h 514645"/>
              <a:gd name="connsiteX188" fmla="*/ 160883 w 533104"/>
              <a:gd name="connsiteY188" fmla="*/ 445423 h 514645"/>
              <a:gd name="connsiteX189" fmla="*/ 147444 w 533104"/>
              <a:gd name="connsiteY189" fmla="*/ 446900 h 514645"/>
              <a:gd name="connsiteX190" fmla="*/ 186504 w 533104"/>
              <a:gd name="connsiteY190" fmla="*/ 474589 h 514645"/>
              <a:gd name="connsiteX191" fmla="*/ 179490 w 533104"/>
              <a:gd name="connsiteY191" fmla="*/ 472595 h 514645"/>
              <a:gd name="connsiteX192" fmla="*/ 178678 w 533104"/>
              <a:gd name="connsiteY192" fmla="*/ 471931 h 514645"/>
              <a:gd name="connsiteX193" fmla="*/ 177201 w 533104"/>
              <a:gd name="connsiteY193" fmla="*/ 458492 h 514645"/>
              <a:gd name="connsiteX194" fmla="*/ 215744 w 533104"/>
              <a:gd name="connsiteY194" fmla="*/ 410350 h 514645"/>
              <a:gd name="connsiteX195" fmla="*/ 222168 w 533104"/>
              <a:gd name="connsiteY195" fmla="*/ 406880 h 514645"/>
              <a:gd name="connsiteX196" fmla="*/ 223275 w 533104"/>
              <a:gd name="connsiteY196" fmla="*/ 406806 h 514645"/>
              <a:gd name="connsiteX197" fmla="*/ 229182 w 533104"/>
              <a:gd name="connsiteY197" fmla="*/ 408874 h 514645"/>
              <a:gd name="connsiteX198" fmla="*/ 229994 w 533104"/>
              <a:gd name="connsiteY198" fmla="*/ 409538 h 514645"/>
              <a:gd name="connsiteX199" fmla="*/ 231471 w 533104"/>
              <a:gd name="connsiteY199" fmla="*/ 422977 h 514645"/>
              <a:gd name="connsiteX200" fmla="*/ 192928 w 533104"/>
              <a:gd name="connsiteY200" fmla="*/ 471118 h 514645"/>
              <a:gd name="connsiteX201" fmla="*/ 186504 w 533104"/>
              <a:gd name="connsiteY201" fmla="*/ 474589 h 514645"/>
              <a:gd name="connsiteX202" fmla="*/ 230068 w 533104"/>
              <a:gd name="connsiteY202" fmla="*/ 490316 h 514645"/>
              <a:gd name="connsiteX203" fmla="*/ 216630 w 533104"/>
              <a:gd name="connsiteY203" fmla="*/ 491793 h 514645"/>
              <a:gd name="connsiteX204" fmla="*/ 215818 w 533104"/>
              <a:gd name="connsiteY204" fmla="*/ 491129 h 514645"/>
              <a:gd name="connsiteX205" fmla="*/ 214341 w 533104"/>
              <a:gd name="connsiteY205" fmla="*/ 477690 h 514645"/>
              <a:gd name="connsiteX206" fmla="*/ 225269 w 533104"/>
              <a:gd name="connsiteY206" fmla="*/ 464030 h 514645"/>
              <a:gd name="connsiteX207" fmla="*/ 225269 w 533104"/>
              <a:gd name="connsiteY207" fmla="*/ 464030 h 514645"/>
              <a:gd name="connsiteX208" fmla="*/ 238707 w 533104"/>
              <a:gd name="connsiteY208" fmla="*/ 462553 h 514645"/>
              <a:gd name="connsiteX209" fmla="*/ 239519 w 533104"/>
              <a:gd name="connsiteY209" fmla="*/ 463217 h 514645"/>
              <a:gd name="connsiteX210" fmla="*/ 242990 w 533104"/>
              <a:gd name="connsiteY210" fmla="*/ 469494 h 514645"/>
              <a:gd name="connsiteX211" fmla="*/ 242916 w 533104"/>
              <a:gd name="connsiteY211" fmla="*/ 472521 h 514645"/>
              <a:gd name="connsiteX212" fmla="*/ 240996 w 533104"/>
              <a:gd name="connsiteY212" fmla="*/ 476656 h 514645"/>
              <a:gd name="connsiteX213" fmla="*/ 230068 w 533104"/>
              <a:gd name="connsiteY213" fmla="*/ 490316 h 514645"/>
              <a:gd name="connsiteX214" fmla="*/ 413111 w 533104"/>
              <a:gd name="connsiteY214" fmla="*/ 416922 h 514645"/>
              <a:gd name="connsiteX215" fmla="*/ 412889 w 533104"/>
              <a:gd name="connsiteY215" fmla="*/ 417217 h 514645"/>
              <a:gd name="connsiteX216" fmla="*/ 412446 w 533104"/>
              <a:gd name="connsiteY216" fmla="*/ 417808 h 514645"/>
              <a:gd name="connsiteX217" fmla="*/ 399894 w 533104"/>
              <a:gd name="connsiteY217" fmla="*/ 418842 h 514645"/>
              <a:gd name="connsiteX218" fmla="*/ 388744 w 533104"/>
              <a:gd name="connsiteY218" fmla="*/ 409907 h 514645"/>
              <a:gd name="connsiteX219" fmla="*/ 388080 w 533104"/>
              <a:gd name="connsiteY219" fmla="*/ 409317 h 514645"/>
              <a:gd name="connsiteX220" fmla="*/ 326574 w 533104"/>
              <a:gd name="connsiteY220" fmla="*/ 359846 h 514645"/>
              <a:gd name="connsiteX221" fmla="*/ 312028 w 533104"/>
              <a:gd name="connsiteY221" fmla="*/ 361396 h 514645"/>
              <a:gd name="connsiteX222" fmla="*/ 309813 w 533104"/>
              <a:gd name="connsiteY222" fmla="*/ 369149 h 514645"/>
              <a:gd name="connsiteX223" fmla="*/ 313652 w 533104"/>
              <a:gd name="connsiteY223" fmla="*/ 376237 h 514645"/>
              <a:gd name="connsiteX224" fmla="*/ 375454 w 533104"/>
              <a:gd name="connsiteY224" fmla="*/ 425782 h 514645"/>
              <a:gd name="connsiteX225" fmla="*/ 377004 w 533104"/>
              <a:gd name="connsiteY225" fmla="*/ 441436 h 514645"/>
              <a:gd name="connsiteX226" fmla="*/ 376635 w 533104"/>
              <a:gd name="connsiteY226" fmla="*/ 441952 h 514645"/>
              <a:gd name="connsiteX227" fmla="*/ 364969 w 533104"/>
              <a:gd name="connsiteY227" fmla="*/ 443134 h 514645"/>
              <a:gd name="connsiteX228" fmla="*/ 301100 w 533104"/>
              <a:gd name="connsiteY228" fmla="*/ 391743 h 514645"/>
              <a:gd name="connsiteX229" fmla="*/ 286554 w 533104"/>
              <a:gd name="connsiteY229" fmla="*/ 393294 h 514645"/>
              <a:gd name="connsiteX230" fmla="*/ 284339 w 533104"/>
              <a:gd name="connsiteY230" fmla="*/ 400973 h 514645"/>
              <a:gd name="connsiteX231" fmla="*/ 288178 w 533104"/>
              <a:gd name="connsiteY231" fmla="*/ 407987 h 514645"/>
              <a:gd name="connsiteX232" fmla="*/ 337797 w 533104"/>
              <a:gd name="connsiteY232" fmla="*/ 447859 h 514645"/>
              <a:gd name="connsiteX233" fmla="*/ 339938 w 533104"/>
              <a:gd name="connsiteY233" fmla="*/ 462996 h 514645"/>
              <a:gd name="connsiteX234" fmla="*/ 339569 w 533104"/>
              <a:gd name="connsiteY234" fmla="*/ 463513 h 514645"/>
              <a:gd name="connsiteX235" fmla="*/ 339126 w 533104"/>
              <a:gd name="connsiteY235" fmla="*/ 464030 h 514645"/>
              <a:gd name="connsiteX236" fmla="*/ 327017 w 533104"/>
              <a:gd name="connsiteY236" fmla="*/ 464916 h 514645"/>
              <a:gd name="connsiteX237" fmla="*/ 275626 w 533104"/>
              <a:gd name="connsiteY237" fmla="*/ 423641 h 514645"/>
              <a:gd name="connsiteX238" fmla="*/ 264107 w 533104"/>
              <a:gd name="connsiteY238" fmla="*/ 422681 h 514645"/>
              <a:gd name="connsiteX239" fmla="*/ 260932 w 533104"/>
              <a:gd name="connsiteY239" fmla="*/ 425339 h 514645"/>
              <a:gd name="connsiteX240" fmla="*/ 262557 w 533104"/>
              <a:gd name="connsiteY240" fmla="*/ 439885 h 514645"/>
              <a:gd name="connsiteX241" fmla="*/ 297999 w 533104"/>
              <a:gd name="connsiteY241" fmla="*/ 468165 h 514645"/>
              <a:gd name="connsiteX242" fmla="*/ 302576 w 533104"/>
              <a:gd name="connsiteY242" fmla="*/ 475696 h 514645"/>
              <a:gd name="connsiteX243" fmla="*/ 300804 w 533104"/>
              <a:gd name="connsiteY243" fmla="*/ 484705 h 514645"/>
              <a:gd name="connsiteX244" fmla="*/ 294233 w 533104"/>
              <a:gd name="connsiteY244" fmla="*/ 487732 h 514645"/>
              <a:gd name="connsiteX245" fmla="*/ 286775 w 533104"/>
              <a:gd name="connsiteY245" fmla="*/ 484926 h 514645"/>
              <a:gd name="connsiteX246" fmla="*/ 263517 w 533104"/>
              <a:gd name="connsiteY246" fmla="*/ 466393 h 514645"/>
              <a:gd name="connsiteX247" fmla="*/ 252515 w 533104"/>
              <a:gd name="connsiteY247" fmla="*/ 447195 h 514645"/>
              <a:gd name="connsiteX248" fmla="*/ 251703 w 533104"/>
              <a:gd name="connsiteY248" fmla="*/ 446531 h 514645"/>
              <a:gd name="connsiteX249" fmla="*/ 243137 w 533104"/>
              <a:gd name="connsiteY249" fmla="*/ 441731 h 514645"/>
              <a:gd name="connsiteX250" fmla="*/ 247715 w 533104"/>
              <a:gd name="connsiteY250" fmla="*/ 436046 h 514645"/>
              <a:gd name="connsiteX251" fmla="*/ 243064 w 533104"/>
              <a:gd name="connsiteY251" fmla="*/ 393516 h 514645"/>
              <a:gd name="connsiteX252" fmla="*/ 242251 w 533104"/>
              <a:gd name="connsiteY252" fmla="*/ 392851 h 514645"/>
              <a:gd name="connsiteX253" fmla="*/ 220026 w 533104"/>
              <a:gd name="connsiteY253" fmla="*/ 386427 h 514645"/>
              <a:gd name="connsiteX254" fmla="*/ 200312 w 533104"/>
              <a:gd name="connsiteY254" fmla="*/ 396912 h 514645"/>
              <a:gd name="connsiteX255" fmla="*/ 193740 w 533104"/>
              <a:gd name="connsiteY255" fmla="*/ 389528 h 514645"/>
              <a:gd name="connsiteX256" fmla="*/ 192928 w 533104"/>
              <a:gd name="connsiteY256" fmla="*/ 388864 h 514645"/>
              <a:gd name="connsiteX257" fmla="*/ 170703 w 533104"/>
              <a:gd name="connsiteY257" fmla="*/ 382440 h 514645"/>
              <a:gd name="connsiteX258" fmla="*/ 159185 w 533104"/>
              <a:gd name="connsiteY258" fmla="*/ 386132 h 514645"/>
              <a:gd name="connsiteX259" fmla="*/ 151358 w 533104"/>
              <a:gd name="connsiteY259" fmla="*/ 376680 h 514645"/>
              <a:gd name="connsiteX260" fmla="*/ 150546 w 533104"/>
              <a:gd name="connsiteY260" fmla="*/ 376016 h 514645"/>
              <a:gd name="connsiteX261" fmla="*/ 141981 w 533104"/>
              <a:gd name="connsiteY261" fmla="*/ 371217 h 514645"/>
              <a:gd name="connsiteX262" fmla="*/ 138362 w 533104"/>
              <a:gd name="connsiteY262" fmla="*/ 367082 h 514645"/>
              <a:gd name="connsiteX263" fmla="*/ 128468 w 533104"/>
              <a:gd name="connsiteY263" fmla="*/ 359624 h 514645"/>
              <a:gd name="connsiteX264" fmla="*/ 121601 w 533104"/>
              <a:gd name="connsiteY264" fmla="*/ 348622 h 514645"/>
              <a:gd name="connsiteX265" fmla="*/ 99229 w 533104"/>
              <a:gd name="connsiteY265" fmla="*/ 318644 h 514645"/>
              <a:gd name="connsiteX266" fmla="*/ 164132 w 533104"/>
              <a:gd name="connsiteY266" fmla="*/ 237423 h 514645"/>
              <a:gd name="connsiteX267" fmla="*/ 168636 w 533104"/>
              <a:gd name="connsiteY267" fmla="*/ 237867 h 514645"/>
              <a:gd name="connsiteX268" fmla="*/ 205776 w 533104"/>
              <a:gd name="connsiteY268" fmla="*/ 242001 h 514645"/>
              <a:gd name="connsiteX269" fmla="*/ 193224 w 533104"/>
              <a:gd name="connsiteY269" fmla="*/ 245989 h 514645"/>
              <a:gd name="connsiteX270" fmla="*/ 186209 w 533104"/>
              <a:gd name="connsiteY270" fmla="*/ 253742 h 514645"/>
              <a:gd name="connsiteX271" fmla="*/ 170999 w 533104"/>
              <a:gd name="connsiteY271" fmla="*/ 327579 h 514645"/>
              <a:gd name="connsiteX272" fmla="*/ 170777 w 533104"/>
              <a:gd name="connsiteY272" fmla="*/ 329720 h 514645"/>
              <a:gd name="connsiteX273" fmla="*/ 184363 w 533104"/>
              <a:gd name="connsiteY273" fmla="*/ 348770 h 514645"/>
              <a:gd name="connsiteX274" fmla="*/ 203118 w 533104"/>
              <a:gd name="connsiteY274" fmla="*/ 353053 h 514645"/>
              <a:gd name="connsiteX275" fmla="*/ 220617 w 533104"/>
              <a:gd name="connsiteY275" fmla="*/ 347958 h 514645"/>
              <a:gd name="connsiteX276" fmla="*/ 238781 w 533104"/>
              <a:gd name="connsiteY276" fmla="*/ 319014 h 514645"/>
              <a:gd name="connsiteX277" fmla="*/ 244983 w 533104"/>
              <a:gd name="connsiteY277" fmla="*/ 297010 h 514645"/>
              <a:gd name="connsiteX278" fmla="*/ 273485 w 533104"/>
              <a:gd name="connsiteY278" fmla="*/ 293835 h 514645"/>
              <a:gd name="connsiteX279" fmla="*/ 288178 w 533104"/>
              <a:gd name="connsiteY279" fmla="*/ 314583 h 514645"/>
              <a:gd name="connsiteX280" fmla="*/ 316901 w 533104"/>
              <a:gd name="connsiteY280" fmla="*/ 324699 h 514645"/>
              <a:gd name="connsiteX281" fmla="*/ 317565 w 533104"/>
              <a:gd name="connsiteY281" fmla="*/ 324699 h 514645"/>
              <a:gd name="connsiteX282" fmla="*/ 319116 w 533104"/>
              <a:gd name="connsiteY282" fmla="*/ 326397 h 514645"/>
              <a:gd name="connsiteX283" fmla="*/ 337723 w 533104"/>
              <a:gd name="connsiteY283" fmla="*/ 343158 h 514645"/>
              <a:gd name="connsiteX284" fmla="*/ 339126 w 533104"/>
              <a:gd name="connsiteY284" fmla="*/ 344487 h 514645"/>
              <a:gd name="connsiteX285" fmla="*/ 411486 w 533104"/>
              <a:gd name="connsiteY285" fmla="*/ 402523 h 514645"/>
              <a:gd name="connsiteX286" fmla="*/ 413111 w 533104"/>
              <a:gd name="connsiteY286" fmla="*/ 416922 h 514645"/>
              <a:gd name="connsiteX287" fmla="*/ 404841 w 533104"/>
              <a:gd name="connsiteY287" fmla="*/ 345300 h 514645"/>
              <a:gd name="connsiteX288" fmla="*/ 398048 w 533104"/>
              <a:gd name="connsiteY288" fmla="*/ 356301 h 514645"/>
              <a:gd name="connsiteX289" fmla="*/ 392510 w 533104"/>
              <a:gd name="connsiteY289" fmla="*/ 360805 h 514645"/>
              <a:gd name="connsiteX290" fmla="*/ 352860 w 533104"/>
              <a:gd name="connsiteY290" fmla="*/ 329055 h 514645"/>
              <a:gd name="connsiteX291" fmla="*/ 352564 w 533104"/>
              <a:gd name="connsiteY291" fmla="*/ 328686 h 514645"/>
              <a:gd name="connsiteX292" fmla="*/ 332776 w 533104"/>
              <a:gd name="connsiteY292" fmla="*/ 310818 h 514645"/>
              <a:gd name="connsiteX293" fmla="*/ 329896 w 533104"/>
              <a:gd name="connsiteY293" fmla="*/ 308972 h 514645"/>
              <a:gd name="connsiteX294" fmla="*/ 319707 w 533104"/>
              <a:gd name="connsiteY294" fmla="*/ 303729 h 514645"/>
              <a:gd name="connsiteX295" fmla="*/ 301026 w 533104"/>
              <a:gd name="connsiteY295" fmla="*/ 298266 h 514645"/>
              <a:gd name="connsiteX296" fmla="*/ 291649 w 533104"/>
              <a:gd name="connsiteY296" fmla="*/ 281209 h 514645"/>
              <a:gd name="connsiteX297" fmla="*/ 290393 w 533104"/>
              <a:gd name="connsiteY297" fmla="*/ 277296 h 514645"/>
              <a:gd name="connsiteX298" fmla="*/ 281459 w 533104"/>
              <a:gd name="connsiteY298" fmla="*/ 271979 h 514645"/>
              <a:gd name="connsiteX299" fmla="*/ 281311 w 533104"/>
              <a:gd name="connsiteY299" fmla="*/ 271979 h 514645"/>
              <a:gd name="connsiteX300" fmla="*/ 280278 w 533104"/>
              <a:gd name="connsiteY300" fmla="*/ 272053 h 514645"/>
              <a:gd name="connsiteX301" fmla="*/ 234056 w 533104"/>
              <a:gd name="connsiteY301" fmla="*/ 277148 h 514645"/>
              <a:gd name="connsiteX302" fmla="*/ 231619 w 533104"/>
              <a:gd name="connsiteY302" fmla="*/ 277739 h 514645"/>
              <a:gd name="connsiteX303" fmla="*/ 224826 w 533104"/>
              <a:gd name="connsiteY303" fmla="*/ 287485 h 514645"/>
              <a:gd name="connsiteX304" fmla="*/ 224900 w 533104"/>
              <a:gd name="connsiteY304" fmla="*/ 288519 h 514645"/>
              <a:gd name="connsiteX305" fmla="*/ 219510 w 533104"/>
              <a:gd name="connsiteY305" fmla="*/ 311261 h 514645"/>
              <a:gd name="connsiteX306" fmla="*/ 208286 w 533104"/>
              <a:gd name="connsiteY306" fmla="*/ 331049 h 514645"/>
              <a:gd name="connsiteX307" fmla="*/ 199131 w 533104"/>
              <a:gd name="connsiteY307" fmla="*/ 331714 h 514645"/>
              <a:gd name="connsiteX308" fmla="*/ 191747 w 533104"/>
              <a:gd name="connsiteY308" fmla="*/ 328834 h 514645"/>
              <a:gd name="connsiteX309" fmla="*/ 205185 w 533104"/>
              <a:gd name="connsiteY309" fmla="*/ 263488 h 514645"/>
              <a:gd name="connsiteX310" fmla="*/ 250669 w 533104"/>
              <a:gd name="connsiteY310" fmla="*/ 249164 h 514645"/>
              <a:gd name="connsiteX311" fmla="*/ 252515 w 533104"/>
              <a:gd name="connsiteY311" fmla="*/ 248352 h 514645"/>
              <a:gd name="connsiteX312" fmla="*/ 362901 w 533104"/>
              <a:gd name="connsiteY312" fmla="*/ 231664 h 514645"/>
              <a:gd name="connsiteX313" fmla="*/ 427066 w 533104"/>
              <a:gd name="connsiteY313" fmla="*/ 315396 h 514645"/>
              <a:gd name="connsiteX314" fmla="*/ 404841 w 533104"/>
              <a:gd name="connsiteY314" fmla="*/ 345300 h 5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33104" h="514645">
                <a:moveTo>
                  <a:pt x="531103" y="293835"/>
                </a:moveTo>
                <a:cubicBezTo>
                  <a:pt x="527632" y="289331"/>
                  <a:pt x="521135" y="288445"/>
                  <a:pt x="516631" y="291915"/>
                </a:cubicBezTo>
                <a:lnTo>
                  <a:pt x="475503" y="323444"/>
                </a:lnTo>
                <a:cubicBezTo>
                  <a:pt x="469818" y="327800"/>
                  <a:pt x="461696" y="326693"/>
                  <a:pt x="457413" y="321081"/>
                </a:cubicBezTo>
                <a:lnTo>
                  <a:pt x="450915" y="312590"/>
                </a:lnTo>
                <a:cubicBezTo>
                  <a:pt x="450546" y="311556"/>
                  <a:pt x="449956" y="310596"/>
                  <a:pt x="449217" y="309784"/>
                </a:cubicBezTo>
                <a:cubicBezTo>
                  <a:pt x="448700" y="309193"/>
                  <a:pt x="448110" y="308603"/>
                  <a:pt x="447519" y="308160"/>
                </a:cubicBezTo>
                <a:lnTo>
                  <a:pt x="379146" y="218817"/>
                </a:lnTo>
                <a:cubicBezTo>
                  <a:pt x="374789" y="213131"/>
                  <a:pt x="375897" y="205009"/>
                  <a:pt x="381508" y="200653"/>
                </a:cubicBezTo>
                <a:lnTo>
                  <a:pt x="422636" y="169124"/>
                </a:lnTo>
                <a:cubicBezTo>
                  <a:pt x="426549" y="166097"/>
                  <a:pt x="427731" y="160781"/>
                  <a:pt x="425663" y="156498"/>
                </a:cubicBezTo>
                <a:cubicBezTo>
                  <a:pt x="426106" y="155391"/>
                  <a:pt x="426328" y="154135"/>
                  <a:pt x="426328" y="152880"/>
                </a:cubicBezTo>
                <a:cubicBezTo>
                  <a:pt x="426328" y="135455"/>
                  <a:pt x="412151" y="121204"/>
                  <a:pt x="394725" y="121130"/>
                </a:cubicBezTo>
                <a:lnTo>
                  <a:pt x="393322" y="121130"/>
                </a:lnTo>
                <a:cubicBezTo>
                  <a:pt x="393249" y="121130"/>
                  <a:pt x="393175" y="121130"/>
                  <a:pt x="393101" y="121130"/>
                </a:cubicBezTo>
                <a:cubicBezTo>
                  <a:pt x="388523" y="121130"/>
                  <a:pt x="384314" y="118250"/>
                  <a:pt x="382764" y="113968"/>
                </a:cubicBezTo>
                <a:cubicBezTo>
                  <a:pt x="382321" y="112712"/>
                  <a:pt x="381804" y="111457"/>
                  <a:pt x="381287" y="110276"/>
                </a:cubicBezTo>
                <a:cubicBezTo>
                  <a:pt x="379589" y="106141"/>
                  <a:pt x="380475" y="101415"/>
                  <a:pt x="383576" y="98240"/>
                </a:cubicBezTo>
                <a:cubicBezTo>
                  <a:pt x="383650" y="98167"/>
                  <a:pt x="383724" y="98093"/>
                  <a:pt x="383797" y="98019"/>
                </a:cubicBezTo>
                <a:lnTo>
                  <a:pt x="385569" y="96099"/>
                </a:lnTo>
                <a:cubicBezTo>
                  <a:pt x="397679" y="83695"/>
                  <a:pt x="397605" y="63685"/>
                  <a:pt x="385348" y="51428"/>
                </a:cubicBezTo>
                <a:lnTo>
                  <a:pt x="376044" y="42124"/>
                </a:lnTo>
                <a:cubicBezTo>
                  <a:pt x="363714" y="29793"/>
                  <a:pt x="343630" y="29719"/>
                  <a:pt x="331299" y="41977"/>
                </a:cubicBezTo>
                <a:lnTo>
                  <a:pt x="330782" y="42420"/>
                </a:lnTo>
                <a:cubicBezTo>
                  <a:pt x="330708" y="42493"/>
                  <a:pt x="330635" y="42567"/>
                  <a:pt x="330561" y="42641"/>
                </a:cubicBezTo>
                <a:cubicBezTo>
                  <a:pt x="327312" y="45890"/>
                  <a:pt x="322439" y="46702"/>
                  <a:pt x="318156" y="44782"/>
                </a:cubicBezTo>
                <a:cubicBezTo>
                  <a:pt x="316606" y="44044"/>
                  <a:pt x="314981" y="43379"/>
                  <a:pt x="313431" y="42789"/>
                </a:cubicBezTo>
                <a:cubicBezTo>
                  <a:pt x="309148" y="41090"/>
                  <a:pt x="306342" y="37029"/>
                  <a:pt x="306342" y="32525"/>
                </a:cubicBezTo>
                <a:cubicBezTo>
                  <a:pt x="306342" y="32082"/>
                  <a:pt x="306342" y="31639"/>
                  <a:pt x="306268" y="31196"/>
                </a:cubicBezTo>
                <a:cubicBezTo>
                  <a:pt x="305678" y="14214"/>
                  <a:pt x="291649" y="554"/>
                  <a:pt x="274518" y="554"/>
                </a:cubicBezTo>
                <a:lnTo>
                  <a:pt x="261375" y="554"/>
                </a:lnTo>
                <a:cubicBezTo>
                  <a:pt x="244024" y="554"/>
                  <a:pt x="229847" y="14583"/>
                  <a:pt x="229625" y="31935"/>
                </a:cubicBezTo>
                <a:lnTo>
                  <a:pt x="229625" y="32009"/>
                </a:lnTo>
                <a:cubicBezTo>
                  <a:pt x="229625" y="32230"/>
                  <a:pt x="229625" y="32452"/>
                  <a:pt x="229625" y="32673"/>
                </a:cubicBezTo>
                <a:cubicBezTo>
                  <a:pt x="229625" y="37251"/>
                  <a:pt x="226819" y="41238"/>
                  <a:pt x="222611" y="43010"/>
                </a:cubicBezTo>
                <a:cubicBezTo>
                  <a:pt x="220986" y="43675"/>
                  <a:pt x="219436" y="44339"/>
                  <a:pt x="217885" y="45077"/>
                </a:cubicBezTo>
                <a:cubicBezTo>
                  <a:pt x="213603" y="46997"/>
                  <a:pt x="208729" y="46185"/>
                  <a:pt x="205407" y="42936"/>
                </a:cubicBezTo>
                <a:cubicBezTo>
                  <a:pt x="205038" y="42567"/>
                  <a:pt x="204668" y="42198"/>
                  <a:pt x="204225" y="41903"/>
                </a:cubicBezTo>
                <a:cubicBezTo>
                  <a:pt x="191747" y="30753"/>
                  <a:pt x="172475" y="31122"/>
                  <a:pt x="160514" y="43084"/>
                </a:cubicBezTo>
                <a:lnTo>
                  <a:pt x="151210" y="52388"/>
                </a:lnTo>
                <a:cubicBezTo>
                  <a:pt x="138879" y="64718"/>
                  <a:pt x="138806" y="84876"/>
                  <a:pt x="151136" y="97207"/>
                </a:cubicBezTo>
                <a:lnTo>
                  <a:pt x="152465" y="98536"/>
                </a:lnTo>
                <a:cubicBezTo>
                  <a:pt x="152465" y="98536"/>
                  <a:pt x="152539" y="98609"/>
                  <a:pt x="152539" y="98609"/>
                </a:cubicBezTo>
                <a:cubicBezTo>
                  <a:pt x="155640" y="101711"/>
                  <a:pt x="156526" y="106436"/>
                  <a:pt x="154828" y="110571"/>
                </a:cubicBezTo>
                <a:cubicBezTo>
                  <a:pt x="154311" y="111827"/>
                  <a:pt x="153868" y="113082"/>
                  <a:pt x="153425" y="114337"/>
                </a:cubicBezTo>
                <a:cubicBezTo>
                  <a:pt x="151875" y="118619"/>
                  <a:pt x="147740" y="121499"/>
                  <a:pt x="143088" y="121499"/>
                </a:cubicBezTo>
                <a:cubicBezTo>
                  <a:pt x="142793" y="121499"/>
                  <a:pt x="142497" y="121499"/>
                  <a:pt x="142202" y="121573"/>
                </a:cubicBezTo>
                <a:lnTo>
                  <a:pt x="141685" y="121647"/>
                </a:lnTo>
                <a:cubicBezTo>
                  <a:pt x="125441" y="122016"/>
                  <a:pt x="112150" y="134642"/>
                  <a:pt x="110747" y="150517"/>
                </a:cubicBezTo>
                <a:cubicBezTo>
                  <a:pt x="108828" y="154726"/>
                  <a:pt x="109935" y="159894"/>
                  <a:pt x="113701" y="162848"/>
                </a:cubicBezTo>
                <a:lnTo>
                  <a:pt x="154237" y="195115"/>
                </a:lnTo>
                <a:cubicBezTo>
                  <a:pt x="159849" y="199545"/>
                  <a:pt x="160735" y="207667"/>
                  <a:pt x="156305" y="213279"/>
                </a:cubicBezTo>
                <a:lnTo>
                  <a:pt x="76192" y="313993"/>
                </a:lnTo>
                <a:cubicBezTo>
                  <a:pt x="71761" y="319604"/>
                  <a:pt x="63639" y="320490"/>
                  <a:pt x="58028" y="316060"/>
                </a:cubicBezTo>
                <a:lnTo>
                  <a:pt x="17343" y="283867"/>
                </a:lnTo>
                <a:cubicBezTo>
                  <a:pt x="12913" y="280323"/>
                  <a:pt x="6342" y="281061"/>
                  <a:pt x="2797" y="285492"/>
                </a:cubicBezTo>
                <a:cubicBezTo>
                  <a:pt x="-747" y="289996"/>
                  <a:pt x="-8" y="296493"/>
                  <a:pt x="4422" y="300038"/>
                </a:cubicBezTo>
                <a:lnTo>
                  <a:pt x="44958" y="332304"/>
                </a:lnTo>
                <a:cubicBezTo>
                  <a:pt x="51161" y="337178"/>
                  <a:pt x="58544" y="339614"/>
                  <a:pt x="65854" y="339614"/>
                </a:cubicBezTo>
                <a:cubicBezTo>
                  <a:pt x="72647" y="339614"/>
                  <a:pt x="79367" y="337547"/>
                  <a:pt x="85052" y="333634"/>
                </a:cubicBezTo>
                <a:cubicBezTo>
                  <a:pt x="93839" y="342346"/>
                  <a:pt x="98638" y="350468"/>
                  <a:pt x="103659" y="358960"/>
                </a:cubicBezTo>
                <a:cubicBezTo>
                  <a:pt x="106022" y="362947"/>
                  <a:pt x="108458" y="367008"/>
                  <a:pt x="111338" y="371217"/>
                </a:cubicBezTo>
                <a:cubicBezTo>
                  <a:pt x="112076" y="372250"/>
                  <a:pt x="113036" y="373432"/>
                  <a:pt x="114218" y="374539"/>
                </a:cubicBezTo>
                <a:cubicBezTo>
                  <a:pt x="111855" y="376164"/>
                  <a:pt x="109714" y="378157"/>
                  <a:pt x="107794" y="380520"/>
                </a:cubicBezTo>
                <a:lnTo>
                  <a:pt x="96866" y="394180"/>
                </a:lnTo>
                <a:cubicBezTo>
                  <a:pt x="91845" y="400456"/>
                  <a:pt x="89556" y="408357"/>
                  <a:pt x="90442" y="416405"/>
                </a:cubicBezTo>
                <a:cubicBezTo>
                  <a:pt x="91328" y="424453"/>
                  <a:pt x="95315" y="431689"/>
                  <a:pt x="101592" y="436710"/>
                </a:cubicBezTo>
                <a:lnTo>
                  <a:pt x="102404" y="437375"/>
                </a:lnTo>
                <a:cubicBezTo>
                  <a:pt x="107794" y="441731"/>
                  <a:pt x="114365" y="444020"/>
                  <a:pt x="121232" y="444020"/>
                </a:cubicBezTo>
                <a:cubicBezTo>
                  <a:pt x="121749" y="444020"/>
                  <a:pt x="122266" y="444020"/>
                  <a:pt x="122783" y="443946"/>
                </a:cubicBezTo>
                <a:cubicBezTo>
                  <a:pt x="123964" y="450961"/>
                  <a:pt x="127656" y="457606"/>
                  <a:pt x="133637" y="462406"/>
                </a:cubicBezTo>
                <a:lnTo>
                  <a:pt x="134449" y="463070"/>
                </a:lnTo>
                <a:cubicBezTo>
                  <a:pt x="139987" y="467501"/>
                  <a:pt x="146706" y="469716"/>
                  <a:pt x="153351" y="469716"/>
                </a:cubicBezTo>
                <a:cubicBezTo>
                  <a:pt x="153868" y="469716"/>
                  <a:pt x="154311" y="469716"/>
                  <a:pt x="154828" y="469641"/>
                </a:cubicBezTo>
                <a:cubicBezTo>
                  <a:pt x="156010" y="476656"/>
                  <a:pt x="159701" y="483228"/>
                  <a:pt x="165682" y="488027"/>
                </a:cubicBezTo>
                <a:lnTo>
                  <a:pt x="166494" y="488691"/>
                </a:lnTo>
                <a:cubicBezTo>
                  <a:pt x="171885" y="493048"/>
                  <a:pt x="178456" y="495337"/>
                  <a:pt x="185323" y="495337"/>
                </a:cubicBezTo>
                <a:cubicBezTo>
                  <a:pt x="186431" y="495337"/>
                  <a:pt x="187612" y="495263"/>
                  <a:pt x="188719" y="495115"/>
                </a:cubicBezTo>
                <a:cubicBezTo>
                  <a:pt x="190344" y="494967"/>
                  <a:pt x="191894" y="494673"/>
                  <a:pt x="193371" y="494229"/>
                </a:cubicBezTo>
                <a:cubicBezTo>
                  <a:pt x="195217" y="499176"/>
                  <a:pt x="198392" y="503681"/>
                  <a:pt x="202749" y="507225"/>
                </a:cubicBezTo>
                <a:lnTo>
                  <a:pt x="203561" y="507889"/>
                </a:lnTo>
                <a:cubicBezTo>
                  <a:pt x="209099" y="512319"/>
                  <a:pt x="215818" y="514534"/>
                  <a:pt x="222463" y="514534"/>
                </a:cubicBezTo>
                <a:cubicBezTo>
                  <a:pt x="231324" y="514534"/>
                  <a:pt x="240110" y="510695"/>
                  <a:pt x="246091" y="503237"/>
                </a:cubicBezTo>
                <a:lnTo>
                  <a:pt x="257019" y="489577"/>
                </a:lnTo>
                <a:cubicBezTo>
                  <a:pt x="257314" y="489208"/>
                  <a:pt x="257610" y="488839"/>
                  <a:pt x="257905" y="488396"/>
                </a:cubicBezTo>
                <a:lnTo>
                  <a:pt x="273706" y="501022"/>
                </a:lnTo>
                <a:cubicBezTo>
                  <a:pt x="279539" y="505674"/>
                  <a:pt x="286628" y="508258"/>
                  <a:pt x="293790" y="508332"/>
                </a:cubicBezTo>
                <a:cubicBezTo>
                  <a:pt x="293938" y="508332"/>
                  <a:pt x="294085" y="508332"/>
                  <a:pt x="294233" y="508332"/>
                </a:cubicBezTo>
                <a:cubicBezTo>
                  <a:pt x="303315" y="508332"/>
                  <a:pt x="311068" y="504641"/>
                  <a:pt x="316753" y="497552"/>
                </a:cubicBezTo>
                <a:cubicBezTo>
                  <a:pt x="319559" y="494008"/>
                  <a:pt x="321479" y="490094"/>
                  <a:pt x="322512" y="485812"/>
                </a:cubicBezTo>
                <a:cubicBezTo>
                  <a:pt x="325761" y="486993"/>
                  <a:pt x="329158" y="487584"/>
                  <a:pt x="332481" y="487584"/>
                </a:cubicBezTo>
                <a:cubicBezTo>
                  <a:pt x="340750" y="487584"/>
                  <a:pt x="348872" y="484114"/>
                  <a:pt x="354632" y="477394"/>
                </a:cubicBezTo>
                <a:cubicBezTo>
                  <a:pt x="354927" y="477025"/>
                  <a:pt x="355222" y="476730"/>
                  <a:pt x="355518" y="476361"/>
                </a:cubicBezTo>
                <a:cubicBezTo>
                  <a:pt x="355813" y="475992"/>
                  <a:pt x="356035" y="475696"/>
                  <a:pt x="356330" y="475327"/>
                </a:cubicBezTo>
                <a:cubicBezTo>
                  <a:pt x="358914" y="471931"/>
                  <a:pt x="360613" y="468165"/>
                  <a:pt x="361646" y="464325"/>
                </a:cubicBezTo>
                <a:cubicBezTo>
                  <a:pt x="364378" y="465138"/>
                  <a:pt x="367184" y="465580"/>
                  <a:pt x="369990" y="465580"/>
                </a:cubicBezTo>
                <a:cubicBezTo>
                  <a:pt x="378407" y="465580"/>
                  <a:pt x="386677" y="461963"/>
                  <a:pt x="392363" y="455095"/>
                </a:cubicBezTo>
                <a:lnTo>
                  <a:pt x="392732" y="454653"/>
                </a:lnTo>
                <a:cubicBezTo>
                  <a:pt x="392879" y="454505"/>
                  <a:pt x="392953" y="454357"/>
                  <a:pt x="393101" y="454210"/>
                </a:cubicBezTo>
                <a:cubicBezTo>
                  <a:pt x="396202" y="450222"/>
                  <a:pt x="398269" y="445644"/>
                  <a:pt x="399156" y="440993"/>
                </a:cubicBezTo>
                <a:cubicBezTo>
                  <a:pt x="401223" y="441436"/>
                  <a:pt x="403364" y="441657"/>
                  <a:pt x="405432" y="441657"/>
                </a:cubicBezTo>
                <a:cubicBezTo>
                  <a:pt x="413849" y="441657"/>
                  <a:pt x="422193" y="438187"/>
                  <a:pt x="427952" y="431394"/>
                </a:cubicBezTo>
                <a:cubicBezTo>
                  <a:pt x="428247" y="431025"/>
                  <a:pt x="428543" y="430729"/>
                  <a:pt x="428764" y="430360"/>
                </a:cubicBezTo>
                <a:cubicBezTo>
                  <a:pt x="428912" y="430139"/>
                  <a:pt x="429060" y="429991"/>
                  <a:pt x="429207" y="429843"/>
                </a:cubicBezTo>
                <a:cubicBezTo>
                  <a:pt x="439618" y="416479"/>
                  <a:pt x="437329" y="397060"/>
                  <a:pt x="424113" y="386501"/>
                </a:cubicBezTo>
                <a:lnTo>
                  <a:pt x="408902" y="374318"/>
                </a:lnTo>
                <a:cubicBezTo>
                  <a:pt x="411413" y="372250"/>
                  <a:pt x="413554" y="370183"/>
                  <a:pt x="414809" y="368263"/>
                </a:cubicBezTo>
                <a:cubicBezTo>
                  <a:pt x="417689" y="364054"/>
                  <a:pt x="420051" y="359920"/>
                  <a:pt x="422414" y="355932"/>
                </a:cubicBezTo>
                <a:cubicBezTo>
                  <a:pt x="427140" y="347884"/>
                  <a:pt x="431644" y="340205"/>
                  <a:pt x="439471" y="332083"/>
                </a:cubicBezTo>
                <a:lnTo>
                  <a:pt x="440726" y="333707"/>
                </a:lnTo>
                <a:cubicBezTo>
                  <a:pt x="447297" y="342346"/>
                  <a:pt x="457339" y="346850"/>
                  <a:pt x="467455" y="346850"/>
                </a:cubicBezTo>
                <a:cubicBezTo>
                  <a:pt x="474617" y="346850"/>
                  <a:pt x="481779" y="344561"/>
                  <a:pt x="487834" y="339910"/>
                </a:cubicBezTo>
                <a:lnTo>
                  <a:pt x="528961" y="308381"/>
                </a:lnTo>
                <a:cubicBezTo>
                  <a:pt x="533761" y="304837"/>
                  <a:pt x="534647" y="298339"/>
                  <a:pt x="531103" y="293835"/>
                </a:cubicBezTo>
                <a:moveTo>
                  <a:pt x="131496" y="150739"/>
                </a:moveTo>
                <a:cubicBezTo>
                  <a:pt x="132677" y="145939"/>
                  <a:pt x="137033" y="142321"/>
                  <a:pt x="142202" y="142321"/>
                </a:cubicBezTo>
                <a:cubicBezTo>
                  <a:pt x="142497" y="142321"/>
                  <a:pt x="142793" y="142321"/>
                  <a:pt x="143088" y="142247"/>
                </a:cubicBezTo>
                <a:lnTo>
                  <a:pt x="143605" y="142173"/>
                </a:lnTo>
                <a:cubicBezTo>
                  <a:pt x="156600" y="141878"/>
                  <a:pt x="168267" y="133609"/>
                  <a:pt x="172697" y="121425"/>
                </a:cubicBezTo>
                <a:cubicBezTo>
                  <a:pt x="173066" y="120391"/>
                  <a:pt x="173509" y="119358"/>
                  <a:pt x="173878" y="118324"/>
                </a:cubicBezTo>
                <a:cubicBezTo>
                  <a:pt x="178678" y="106510"/>
                  <a:pt x="176019" y="93072"/>
                  <a:pt x="167085" y="84064"/>
                </a:cubicBezTo>
                <a:lnTo>
                  <a:pt x="165756" y="82734"/>
                </a:lnTo>
                <a:cubicBezTo>
                  <a:pt x="165756" y="82734"/>
                  <a:pt x="165682" y="82661"/>
                  <a:pt x="165682" y="82661"/>
                </a:cubicBezTo>
                <a:cubicBezTo>
                  <a:pt x="161400" y="78304"/>
                  <a:pt x="161400" y="71290"/>
                  <a:pt x="165682" y="67007"/>
                </a:cubicBezTo>
                <a:lnTo>
                  <a:pt x="174986" y="57704"/>
                </a:lnTo>
                <a:cubicBezTo>
                  <a:pt x="179268" y="53421"/>
                  <a:pt x="186283" y="53347"/>
                  <a:pt x="190639" y="57630"/>
                </a:cubicBezTo>
                <a:cubicBezTo>
                  <a:pt x="191008" y="57999"/>
                  <a:pt x="191378" y="58295"/>
                  <a:pt x="191821" y="58664"/>
                </a:cubicBezTo>
                <a:cubicBezTo>
                  <a:pt x="201198" y="67081"/>
                  <a:pt x="214489" y="69148"/>
                  <a:pt x="226229" y="63832"/>
                </a:cubicBezTo>
                <a:cubicBezTo>
                  <a:pt x="227484" y="63241"/>
                  <a:pt x="228813" y="62651"/>
                  <a:pt x="230142" y="62134"/>
                </a:cubicBezTo>
                <a:cubicBezTo>
                  <a:pt x="242178" y="57261"/>
                  <a:pt x="249931" y="45890"/>
                  <a:pt x="250152" y="33042"/>
                </a:cubicBezTo>
                <a:lnTo>
                  <a:pt x="250152" y="32968"/>
                </a:lnTo>
                <a:cubicBezTo>
                  <a:pt x="250152" y="32747"/>
                  <a:pt x="250152" y="32525"/>
                  <a:pt x="250152" y="32304"/>
                </a:cubicBezTo>
                <a:cubicBezTo>
                  <a:pt x="250152" y="26175"/>
                  <a:pt x="255173" y="21228"/>
                  <a:pt x="261228" y="21228"/>
                </a:cubicBezTo>
                <a:lnTo>
                  <a:pt x="274371" y="21228"/>
                </a:lnTo>
                <a:cubicBezTo>
                  <a:pt x="280425" y="21228"/>
                  <a:pt x="285446" y="26175"/>
                  <a:pt x="285446" y="32304"/>
                </a:cubicBezTo>
                <a:cubicBezTo>
                  <a:pt x="285446" y="32747"/>
                  <a:pt x="285446" y="33190"/>
                  <a:pt x="285520" y="33633"/>
                </a:cubicBezTo>
                <a:cubicBezTo>
                  <a:pt x="285963" y="46259"/>
                  <a:pt x="293790" y="57335"/>
                  <a:pt x="305604" y="62060"/>
                </a:cubicBezTo>
                <a:cubicBezTo>
                  <a:pt x="306933" y="62577"/>
                  <a:pt x="308262" y="63168"/>
                  <a:pt x="309517" y="63759"/>
                </a:cubicBezTo>
                <a:cubicBezTo>
                  <a:pt x="321626" y="69222"/>
                  <a:pt x="335508" y="66786"/>
                  <a:pt x="344885" y="57482"/>
                </a:cubicBezTo>
                <a:lnTo>
                  <a:pt x="345402" y="57039"/>
                </a:lnTo>
                <a:cubicBezTo>
                  <a:pt x="345476" y="56965"/>
                  <a:pt x="345550" y="56891"/>
                  <a:pt x="345624" y="56818"/>
                </a:cubicBezTo>
                <a:cubicBezTo>
                  <a:pt x="349980" y="52535"/>
                  <a:pt x="356994" y="52535"/>
                  <a:pt x="361277" y="56818"/>
                </a:cubicBezTo>
                <a:lnTo>
                  <a:pt x="370581" y="66121"/>
                </a:lnTo>
                <a:cubicBezTo>
                  <a:pt x="374863" y="70404"/>
                  <a:pt x="374937" y="77418"/>
                  <a:pt x="370654" y="81775"/>
                </a:cubicBezTo>
                <a:cubicBezTo>
                  <a:pt x="370581" y="81849"/>
                  <a:pt x="370507" y="81923"/>
                  <a:pt x="370433" y="81996"/>
                </a:cubicBezTo>
                <a:lnTo>
                  <a:pt x="368661" y="83916"/>
                </a:lnTo>
                <a:cubicBezTo>
                  <a:pt x="359800" y="92924"/>
                  <a:pt x="357216" y="106362"/>
                  <a:pt x="362015" y="118176"/>
                </a:cubicBezTo>
                <a:cubicBezTo>
                  <a:pt x="362458" y="119210"/>
                  <a:pt x="362828" y="120244"/>
                  <a:pt x="363197" y="121278"/>
                </a:cubicBezTo>
                <a:cubicBezTo>
                  <a:pt x="367775" y="133535"/>
                  <a:pt x="379589" y="141878"/>
                  <a:pt x="392806" y="141878"/>
                </a:cubicBezTo>
                <a:lnTo>
                  <a:pt x="394135" y="141878"/>
                </a:lnTo>
                <a:cubicBezTo>
                  <a:pt x="394208" y="141878"/>
                  <a:pt x="394282" y="141878"/>
                  <a:pt x="394356" y="141878"/>
                </a:cubicBezTo>
                <a:cubicBezTo>
                  <a:pt x="400485" y="141878"/>
                  <a:pt x="405432" y="146899"/>
                  <a:pt x="405432" y="152954"/>
                </a:cubicBezTo>
                <a:cubicBezTo>
                  <a:pt x="405432" y="153914"/>
                  <a:pt x="405579" y="154874"/>
                  <a:pt x="405875" y="155833"/>
                </a:cubicBezTo>
                <a:lnTo>
                  <a:pt x="368735" y="184261"/>
                </a:lnTo>
                <a:cubicBezTo>
                  <a:pt x="359874" y="191054"/>
                  <a:pt x="355370" y="201391"/>
                  <a:pt x="355592" y="211802"/>
                </a:cubicBezTo>
                <a:lnTo>
                  <a:pt x="324580" y="216528"/>
                </a:lnTo>
                <a:cubicBezTo>
                  <a:pt x="338461" y="202129"/>
                  <a:pt x="347026" y="182489"/>
                  <a:pt x="347026" y="161002"/>
                </a:cubicBezTo>
                <a:cubicBezTo>
                  <a:pt x="347026" y="116773"/>
                  <a:pt x="311068" y="80889"/>
                  <a:pt x="266913" y="80889"/>
                </a:cubicBezTo>
                <a:cubicBezTo>
                  <a:pt x="222685" y="80889"/>
                  <a:pt x="186800" y="116847"/>
                  <a:pt x="186800" y="161002"/>
                </a:cubicBezTo>
                <a:cubicBezTo>
                  <a:pt x="186800" y="185590"/>
                  <a:pt x="197949" y="207593"/>
                  <a:pt x="215375" y="222287"/>
                </a:cubicBezTo>
                <a:cubicBezTo>
                  <a:pt x="204225" y="220589"/>
                  <a:pt x="191156" y="219186"/>
                  <a:pt x="177127" y="217709"/>
                </a:cubicBezTo>
                <a:cubicBezTo>
                  <a:pt x="182443" y="204271"/>
                  <a:pt x="178678" y="188396"/>
                  <a:pt x="166864" y="178945"/>
                </a:cubicBezTo>
                <a:lnTo>
                  <a:pt x="131496" y="150739"/>
                </a:lnTo>
                <a:close/>
                <a:moveTo>
                  <a:pt x="267061" y="220441"/>
                </a:moveTo>
                <a:cubicBezTo>
                  <a:pt x="234277" y="220441"/>
                  <a:pt x="207622" y="193786"/>
                  <a:pt x="207622" y="161002"/>
                </a:cubicBezTo>
                <a:cubicBezTo>
                  <a:pt x="207622" y="128218"/>
                  <a:pt x="234277" y="101563"/>
                  <a:pt x="267061" y="101563"/>
                </a:cubicBezTo>
                <a:cubicBezTo>
                  <a:pt x="299844" y="101563"/>
                  <a:pt x="326500" y="128218"/>
                  <a:pt x="326500" y="161002"/>
                </a:cubicBezTo>
                <a:cubicBezTo>
                  <a:pt x="326500" y="193786"/>
                  <a:pt x="299918" y="220441"/>
                  <a:pt x="267061" y="220441"/>
                </a:cubicBezTo>
                <a:moveTo>
                  <a:pt x="115399" y="421205"/>
                </a:moveTo>
                <a:lnTo>
                  <a:pt x="114587" y="420540"/>
                </a:lnTo>
                <a:cubicBezTo>
                  <a:pt x="110452" y="417217"/>
                  <a:pt x="109787" y="411236"/>
                  <a:pt x="113110" y="407102"/>
                </a:cubicBezTo>
                <a:lnTo>
                  <a:pt x="124038" y="393442"/>
                </a:lnTo>
                <a:cubicBezTo>
                  <a:pt x="127361" y="389307"/>
                  <a:pt x="133342" y="388642"/>
                  <a:pt x="137476" y="391965"/>
                </a:cubicBezTo>
                <a:lnTo>
                  <a:pt x="138289" y="392629"/>
                </a:lnTo>
                <a:cubicBezTo>
                  <a:pt x="142424" y="395952"/>
                  <a:pt x="143088" y="401933"/>
                  <a:pt x="139765" y="406068"/>
                </a:cubicBezTo>
                <a:lnTo>
                  <a:pt x="128837" y="419728"/>
                </a:lnTo>
                <a:cubicBezTo>
                  <a:pt x="127287" y="421721"/>
                  <a:pt x="124998" y="422977"/>
                  <a:pt x="122414" y="423198"/>
                </a:cubicBezTo>
                <a:cubicBezTo>
                  <a:pt x="119829" y="423493"/>
                  <a:pt x="117319" y="422755"/>
                  <a:pt x="115399" y="421205"/>
                </a:cubicBezTo>
                <a:moveTo>
                  <a:pt x="147444" y="446900"/>
                </a:moveTo>
                <a:lnTo>
                  <a:pt x="146632" y="446235"/>
                </a:lnTo>
                <a:cubicBezTo>
                  <a:pt x="142497" y="442913"/>
                  <a:pt x="141833" y="436932"/>
                  <a:pt x="145156" y="432797"/>
                </a:cubicBezTo>
                <a:lnTo>
                  <a:pt x="166347" y="406289"/>
                </a:lnTo>
                <a:cubicBezTo>
                  <a:pt x="167897" y="404296"/>
                  <a:pt x="170186" y="403040"/>
                  <a:pt x="172771" y="402819"/>
                </a:cubicBezTo>
                <a:cubicBezTo>
                  <a:pt x="173140" y="402745"/>
                  <a:pt x="173509" y="402745"/>
                  <a:pt x="173878" y="402745"/>
                </a:cubicBezTo>
                <a:cubicBezTo>
                  <a:pt x="176019" y="402745"/>
                  <a:pt x="178087" y="403484"/>
                  <a:pt x="179785" y="404813"/>
                </a:cubicBezTo>
                <a:lnTo>
                  <a:pt x="180597" y="405477"/>
                </a:lnTo>
                <a:cubicBezTo>
                  <a:pt x="182591" y="407028"/>
                  <a:pt x="183846" y="409317"/>
                  <a:pt x="184068" y="411901"/>
                </a:cubicBezTo>
                <a:cubicBezTo>
                  <a:pt x="184363" y="414485"/>
                  <a:pt x="183625" y="416922"/>
                  <a:pt x="182074" y="418915"/>
                </a:cubicBezTo>
                <a:lnTo>
                  <a:pt x="160883" y="445423"/>
                </a:lnTo>
                <a:cubicBezTo>
                  <a:pt x="157634" y="449558"/>
                  <a:pt x="151579" y="450222"/>
                  <a:pt x="147444" y="446900"/>
                </a:cubicBezTo>
                <a:moveTo>
                  <a:pt x="186504" y="474589"/>
                </a:moveTo>
                <a:cubicBezTo>
                  <a:pt x="183920" y="474884"/>
                  <a:pt x="181483" y="474146"/>
                  <a:pt x="179490" y="472595"/>
                </a:cubicBezTo>
                <a:lnTo>
                  <a:pt x="178678" y="471931"/>
                </a:lnTo>
                <a:cubicBezTo>
                  <a:pt x="174543" y="468608"/>
                  <a:pt x="173878" y="462627"/>
                  <a:pt x="177201" y="458492"/>
                </a:cubicBezTo>
                <a:lnTo>
                  <a:pt x="215744" y="410350"/>
                </a:lnTo>
                <a:cubicBezTo>
                  <a:pt x="217294" y="408357"/>
                  <a:pt x="219583" y="407102"/>
                  <a:pt x="222168" y="406880"/>
                </a:cubicBezTo>
                <a:cubicBezTo>
                  <a:pt x="222537" y="406806"/>
                  <a:pt x="222906" y="406806"/>
                  <a:pt x="223275" y="406806"/>
                </a:cubicBezTo>
                <a:cubicBezTo>
                  <a:pt x="225417" y="406806"/>
                  <a:pt x="227484" y="407545"/>
                  <a:pt x="229182" y="408874"/>
                </a:cubicBezTo>
                <a:lnTo>
                  <a:pt x="229994" y="409538"/>
                </a:lnTo>
                <a:cubicBezTo>
                  <a:pt x="234129" y="412861"/>
                  <a:pt x="234794" y="418842"/>
                  <a:pt x="231471" y="422977"/>
                </a:cubicBezTo>
                <a:lnTo>
                  <a:pt x="192928" y="471118"/>
                </a:lnTo>
                <a:cubicBezTo>
                  <a:pt x="191378" y="473112"/>
                  <a:pt x="189089" y="474293"/>
                  <a:pt x="186504" y="474589"/>
                </a:cubicBezTo>
                <a:moveTo>
                  <a:pt x="230068" y="490316"/>
                </a:moveTo>
                <a:cubicBezTo>
                  <a:pt x="226746" y="494451"/>
                  <a:pt x="220765" y="495115"/>
                  <a:pt x="216630" y="491793"/>
                </a:cubicBezTo>
                <a:lnTo>
                  <a:pt x="215818" y="491129"/>
                </a:lnTo>
                <a:cubicBezTo>
                  <a:pt x="211683" y="487806"/>
                  <a:pt x="211018" y="481825"/>
                  <a:pt x="214341" y="477690"/>
                </a:cubicBezTo>
                <a:lnTo>
                  <a:pt x="225269" y="464030"/>
                </a:lnTo>
                <a:lnTo>
                  <a:pt x="225269" y="464030"/>
                </a:lnTo>
                <a:cubicBezTo>
                  <a:pt x="228592" y="459895"/>
                  <a:pt x="234572" y="459231"/>
                  <a:pt x="238707" y="462553"/>
                </a:cubicBezTo>
                <a:lnTo>
                  <a:pt x="239519" y="463217"/>
                </a:lnTo>
                <a:cubicBezTo>
                  <a:pt x="241513" y="464842"/>
                  <a:pt x="242694" y="467131"/>
                  <a:pt x="242990" y="469494"/>
                </a:cubicBezTo>
                <a:cubicBezTo>
                  <a:pt x="242842" y="470454"/>
                  <a:pt x="242768" y="471487"/>
                  <a:pt x="242916" y="472521"/>
                </a:cubicBezTo>
                <a:cubicBezTo>
                  <a:pt x="242621" y="473998"/>
                  <a:pt x="242030" y="475401"/>
                  <a:pt x="240996" y="476656"/>
                </a:cubicBezTo>
                <a:lnTo>
                  <a:pt x="230068" y="490316"/>
                </a:lnTo>
                <a:close/>
                <a:moveTo>
                  <a:pt x="413111" y="416922"/>
                </a:moveTo>
                <a:lnTo>
                  <a:pt x="412889" y="417217"/>
                </a:lnTo>
                <a:cubicBezTo>
                  <a:pt x="412742" y="417439"/>
                  <a:pt x="412594" y="417586"/>
                  <a:pt x="412446" y="417808"/>
                </a:cubicBezTo>
                <a:cubicBezTo>
                  <a:pt x="409345" y="421426"/>
                  <a:pt x="403733" y="421869"/>
                  <a:pt x="399894" y="418842"/>
                </a:cubicBezTo>
                <a:lnTo>
                  <a:pt x="388744" y="409907"/>
                </a:lnTo>
                <a:cubicBezTo>
                  <a:pt x="388523" y="409686"/>
                  <a:pt x="388301" y="409538"/>
                  <a:pt x="388080" y="409317"/>
                </a:cubicBezTo>
                <a:lnTo>
                  <a:pt x="326574" y="359846"/>
                </a:lnTo>
                <a:cubicBezTo>
                  <a:pt x="322143" y="356301"/>
                  <a:pt x="315646" y="356966"/>
                  <a:pt x="312028" y="361396"/>
                </a:cubicBezTo>
                <a:cubicBezTo>
                  <a:pt x="310182" y="363685"/>
                  <a:pt x="309517" y="366491"/>
                  <a:pt x="309813" y="369149"/>
                </a:cubicBezTo>
                <a:cubicBezTo>
                  <a:pt x="310108" y="371807"/>
                  <a:pt x="311363" y="374391"/>
                  <a:pt x="313652" y="376237"/>
                </a:cubicBezTo>
                <a:lnTo>
                  <a:pt x="375454" y="425782"/>
                </a:lnTo>
                <a:cubicBezTo>
                  <a:pt x="379958" y="429769"/>
                  <a:pt x="380696" y="436636"/>
                  <a:pt x="377004" y="441436"/>
                </a:cubicBezTo>
                <a:lnTo>
                  <a:pt x="376635" y="441952"/>
                </a:lnTo>
                <a:cubicBezTo>
                  <a:pt x="373756" y="445423"/>
                  <a:pt x="368513" y="445940"/>
                  <a:pt x="364969" y="443134"/>
                </a:cubicBezTo>
                <a:lnTo>
                  <a:pt x="301100" y="391743"/>
                </a:lnTo>
                <a:cubicBezTo>
                  <a:pt x="296669" y="388125"/>
                  <a:pt x="290172" y="388864"/>
                  <a:pt x="286554" y="393294"/>
                </a:cubicBezTo>
                <a:cubicBezTo>
                  <a:pt x="284708" y="395509"/>
                  <a:pt x="284043" y="398315"/>
                  <a:pt x="284339" y="400973"/>
                </a:cubicBezTo>
                <a:cubicBezTo>
                  <a:pt x="284634" y="403631"/>
                  <a:pt x="285889" y="406215"/>
                  <a:pt x="288178" y="407987"/>
                </a:cubicBezTo>
                <a:lnTo>
                  <a:pt x="337797" y="447859"/>
                </a:lnTo>
                <a:cubicBezTo>
                  <a:pt x="342449" y="451551"/>
                  <a:pt x="343408" y="458344"/>
                  <a:pt x="339938" y="462996"/>
                </a:cubicBezTo>
                <a:cubicBezTo>
                  <a:pt x="339790" y="463144"/>
                  <a:pt x="339643" y="463365"/>
                  <a:pt x="339569" y="463513"/>
                </a:cubicBezTo>
                <a:cubicBezTo>
                  <a:pt x="339421" y="463661"/>
                  <a:pt x="339274" y="463882"/>
                  <a:pt x="339126" y="464030"/>
                </a:cubicBezTo>
                <a:cubicBezTo>
                  <a:pt x="336172" y="467501"/>
                  <a:pt x="330708" y="467943"/>
                  <a:pt x="327017" y="464916"/>
                </a:cubicBezTo>
                <a:lnTo>
                  <a:pt x="275626" y="423641"/>
                </a:lnTo>
                <a:cubicBezTo>
                  <a:pt x="272229" y="420909"/>
                  <a:pt x="267651" y="420688"/>
                  <a:pt x="264107" y="422681"/>
                </a:cubicBezTo>
                <a:cubicBezTo>
                  <a:pt x="262926" y="423346"/>
                  <a:pt x="261818" y="424232"/>
                  <a:pt x="260932" y="425339"/>
                </a:cubicBezTo>
                <a:cubicBezTo>
                  <a:pt x="257388" y="429769"/>
                  <a:pt x="258126" y="436341"/>
                  <a:pt x="262557" y="439885"/>
                </a:cubicBezTo>
                <a:lnTo>
                  <a:pt x="297999" y="468165"/>
                </a:lnTo>
                <a:cubicBezTo>
                  <a:pt x="300435" y="470085"/>
                  <a:pt x="302060" y="472743"/>
                  <a:pt x="302576" y="475696"/>
                </a:cubicBezTo>
                <a:cubicBezTo>
                  <a:pt x="303610" y="481234"/>
                  <a:pt x="301469" y="483818"/>
                  <a:pt x="300804" y="484705"/>
                </a:cubicBezTo>
                <a:cubicBezTo>
                  <a:pt x="299032" y="486845"/>
                  <a:pt x="297112" y="487806"/>
                  <a:pt x="294233" y="487732"/>
                </a:cubicBezTo>
                <a:cubicBezTo>
                  <a:pt x="291649" y="487732"/>
                  <a:pt x="288990" y="486698"/>
                  <a:pt x="286775" y="484926"/>
                </a:cubicBezTo>
                <a:lnTo>
                  <a:pt x="263517" y="466393"/>
                </a:lnTo>
                <a:cubicBezTo>
                  <a:pt x="262483" y="459083"/>
                  <a:pt x="258717" y="452142"/>
                  <a:pt x="252515" y="447195"/>
                </a:cubicBezTo>
                <a:lnTo>
                  <a:pt x="251703" y="446531"/>
                </a:lnTo>
                <a:cubicBezTo>
                  <a:pt x="249044" y="444389"/>
                  <a:pt x="246165" y="442839"/>
                  <a:pt x="243137" y="441731"/>
                </a:cubicBezTo>
                <a:lnTo>
                  <a:pt x="247715" y="436046"/>
                </a:lnTo>
                <a:cubicBezTo>
                  <a:pt x="258126" y="423050"/>
                  <a:pt x="256059" y="404000"/>
                  <a:pt x="243064" y="393516"/>
                </a:cubicBezTo>
                <a:lnTo>
                  <a:pt x="242251" y="392851"/>
                </a:lnTo>
                <a:cubicBezTo>
                  <a:pt x="235975" y="387830"/>
                  <a:pt x="228075" y="385541"/>
                  <a:pt x="220026" y="386427"/>
                </a:cubicBezTo>
                <a:cubicBezTo>
                  <a:pt x="212274" y="387313"/>
                  <a:pt x="205333" y="391005"/>
                  <a:pt x="200312" y="396912"/>
                </a:cubicBezTo>
                <a:cubicBezTo>
                  <a:pt x="198540" y="394106"/>
                  <a:pt x="196325" y="391670"/>
                  <a:pt x="193740" y="389528"/>
                </a:cubicBezTo>
                <a:lnTo>
                  <a:pt x="192928" y="388864"/>
                </a:lnTo>
                <a:cubicBezTo>
                  <a:pt x="186652" y="383843"/>
                  <a:pt x="178751" y="381554"/>
                  <a:pt x="170703" y="382440"/>
                </a:cubicBezTo>
                <a:cubicBezTo>
                  <a:pt x="166568" y="382883"/>
                  <a:pt x="162655" y="384138"/>
                  <a:pt x="159185" y="386132"/>
                </a:cubicBezTo>
                <a:cubicBezTo>
                  <a:pt x="157339" y="382587"/>
                  <a:pt x="154681" y="379339"/>
                  <a:pt x="151358" y="376680"/>
                </a:cubicBezTo>
                <a:lnTo>
                  <a:pt x="150546" y="376016"/>
                </a:lnTo>
                <a:cubicBezTo>
                  <a:pt x="147887" y="373875"/>
                  <a:pt x="145008" y="372324"/>
                  <a:pt x="141981" y="371217"/>
                </a:cubicBezTo>
                <a:cubicBezTo>
                  <a:pt x="141168" y="369592"/>
                  <a:pt x="139987" y="368115"/>
                  <a:pt x="138362" y="367082"/>
                </a:cubicBezTo>
                <a:cubicBezTo>
                  <a:pt x="134301" y="364423"/>
                  <a:pt x="129650" y="360879"/>
                  <a:pt x="128468" y="359624"/>
                </a:cubicBezTo>
                <a:cubicBezTo>
                  <a:pt x="126032" y="356006"/>
                  <a:pt x="123890" y="352388"/>
                  <a:pt x="121601" y="348622"/>
                </a:cubicBezTo>
                <a:cubicBezTo>
                  <a:pt x="116211" y="339540"/>
                  <a:pt x="110231" y="329425"/>
                  <a:pt x="99229" y="318644"/>
                </a:cubicBezTo>
                <a:lnTo>
                  <a:pt x="164132" y="237423"/>
                </a:lnTo>
                <a:cubicBezTo>
                  <a:pt x="165608" y="237571"/>
                  <a:pt x="167085" y="237719"/>
                  <a:pt x="168636" y="237867"/>
                </a:cubicBezTo>
                <a:cubicBezTo>
                  <a:pt x="178604" y="238900"/>
                  <a:pt x="192781" y="240303"/>
                  <a:pt x="205776" y="242001"/>
                </a:cubicBezTo>
                <a:lnTo>
                  <a:pt x="193224" y="245989"/>
                </a:lnTo>
                <a:cubicBezTo>
                  <a:pt x="189679" y="247096"/>
                  <a:pt x="186947" y="250124"/>
                  <a:pt x="186209" y="253742"/>
                </a:cubicBezTo>
                <a:lnTo>
                  <a:pt x="170999" y="327579"/>
                </a:lnTo>
                <a:cubicBezTo>
                  <a:pt x="170851" y="328317"/>
                  <a:pt x="170777" y="328982"/>
                  <a:pt x="170777" y="329720"/>
                </a:cubicBezTo>
                <a:cubicBezTo>
                  <a:pt x="170851" y="337547"/>
                  <a:pt x="175798" y="344487"/>
                  <a:pt x="184363" y="348770"/>
                </a:cubicBezTo>
                <a:cubicBezTo>
                  <a:pt x="189606" y="351354"/>
                  <a:pt x="196399" y="353053"/>
                  <a:pt x="203118" y="353053"/>
                </a:cubicBezTo>
                <a:cubicBezTo>
                  <a:pt x="209542" y="353053"/>
                  <a:pt x="215818" y="351576"/>
                  <a:pt x="220617" y="347958"/>
                </a:cubicBezTo>
                <a:cubicBezTo>
                  <a:pt x="229182" y="341534"/>
                  <a:pt x="235680" y="327062"/>
                  <a:pt x="238781" y="319014"/>
                </a:cubicBezTo>
                <a:cubicBezTo>
                  <a:pt x="240110" y="315543"/>
                  <a:pt x="243507" y="306166"/>
                  <a:pt x="244983" y="297010"/>
                </a:cubicBezTo>
                <a:lnTo>
                  <a:pt x="273485" y="293835"/>
                </a:lnTo>
                <a:cubicBezTo>
                  <a:pt x="276290" y="301957"/>
                  <a:pt x="281311" y="309119"/>
                  <a:pt x="288178" y="314583"/>
                </a:cubicBezTo>
                <a:cubicBezTo>
                  <a:pt x="296448" y="321229"/>
                  <a:pt x="306490" y="324699"/>
                  <a:pt x="316901" y="324699"/>
                </a:cubicBezTo>
                <a:cubicBezTo>
                  <a:pt x="317122" y="324699"/>
                  <a:pt x="317344" y="324699"/>
                  <a:pt x="317565" y="324699"/>
                </a:cubicBezTo>
                <a:cubicBezTo>
                  <a:pt x="318008" y="325290"/>
                  <a:pt x="318525" y="325881"/>
                  <a:pt x="319116" y="326397"/>
                </a:cubicBezTo>
                <a:cubicBezTo>
                  <a:pt x="328493" y="334741"/>
                  <a:pt x="335360" y="341017"/>
                  <a:pt x="337723" y="343158"/>
                </a:cubicBezTo>
                <a:cubicBezTo>
                  <a:pt x="338166" y="343675"/>
                  <a:pt x="338609" y="344118"/>
                  <a:pt x="339126" y="344487"/>
                </a:cubicBezTo>
                <a:lnTo>
                  <a:pt x="411486" y="402523"/>
                </a:lnTo>
                <a:cubicBezTo>
                  <a:pt x="415843" y="405994"/>
                  <a:pt x="416655" y="412492"/>
                  <a:pt x="413111" y="416922"/>
                </a:cubicBezTo>
                <a:moveTo>
                  <a:pt x="404841" y="345300"/>
                </a:moveTo>
                <a:cubicBezTo>
                  <a:pt x="402626" y="349139"/>
                  <a:pt x="400485" y="352683"/>
                  <a:pt x="398048" y="356301"/>
                </a:cubicBezTo>
                <a:cubicBezTo>
                  <a:pt x="397310" y="357114"/>
                  <a:pt x="395094" y="358886"/>
                  <a:pt x="392510" y="360805"/>
                </a:cubicBezTo>
                <a:lnTo>
                  <a:pt x="352860" y="329055"/>
                </a:lnTo>
                <a:cubicBezTo>
                  <a:pt x="352712" y="328982"/>
                  <a:pt x="352638" y="328834"/>
                  <a:pt x="352564" y="328686"/>
                </a:cubicBezTo>
                <a:cubicBezTo>
                  <a:pt x="352490" y="328612"/>
                  <a:pt x="344590" y="321376"/>
                  <a:pt x="332776" y="310818"/>
                </a:cubicBezTo>
                <a:cubicBezTo>
                  <a:pt x="331890" y="310006"/>
                  <a:pt x="330930" y="309415"/>
                  <a:pt x="329896" y="308972"/>
                </a:cubicBezTo>
                <a:cubicBezTo>
                  <a:pt x="327903" y="305428"/>
                  <a:pt x="323989" y="303212"/>
                  <a:pt x="319707" y="303729"/>
                </a:cubicBezTo>
                <a:cubicBezTo>
                  <a:pt x="312987" y="304468"/>
                  <a:pt x="306342" y="302548"/>
                  <a:pt x="301026" y="298266"/>
                </a:cubicBezTo>
                <a:cubicBezTo>
                  <a:pt x="295710" y="293983"/>
                  <a:pt x="292387" y="287928"/>
                  <a:pt x="291649" y="281209"/>
                </a:cubicBezTo>
                <a:cubicBezTo>
                  <a:pt x="291501" y="279806"/>
                  <a:pt x="291058" y="278477"/>
                  <a:pt x="290393" y="277296"/>
                </a:cubicBezTo>
                <a:cubicBezTo>
                  <a:pt x="288621" y="274121"/>
                  <a:pt x="285225" y="272053"/>
                  <a:pt x="281459" y="271979"/>
                </a:cubicBezTo>
                <a:cubicBezTo>
                  <a:pt x="281385" y="271979"/>
                  <a:pt x="281385" y="271979"/>
                  <a:pt x="281311" y="271979"/>
                </a:cubicBezTo>
                <a:cubicBezTo>
                  <a:pt x="280942" y="271979"/>
                  <a:pt x="280573" y="271979"/>
                  <a:pt x="280278" y="272053"/>
                </a:cubicBezTo>
                <a:lnTo>
                  <a:pt x="234056" y="277148"/>
                </a:lnTo>
                <a:cubicBezTo>
                  <a:pt x="233243" y="277222"/>
                  <a:pt x="232431" y="277443"/>
                  <a:pt x="231619" y="277739"/>
                </a:cubicBezTo>
                <a:cubicBezTo>
                  <a:pt x="227558" y="279215"/>
                  <a:pt x="224752" y="283129"/>
                  <a:pt x="224826" y="287485"/>
                </a:cubicBezTo>
                <a:cubicBezTo>
                  <a:pt x="224826" y="287854"/>
                  <a:pt x="224826" y="288224"/>
                  <a:pt x="224900" y="288519"/>
                </a:cubicBezTo>
                <a:cubicBezTo>
                  <a:pt x="225269" y="291842"/>
                  <a:pt x="223497" y="300923"/>
                  <a:pt x="219510" y="311261"/>
                </a:cubicBezTo>
                <a:cubicBezTo>
                  <a:pt x="215006" y="323001"/>
                  <a:pt x="210280" y="329572"/>
                  <a:pt x="208286" y="331049"/>
                </a:cubicBezTo>
                <a:cubicBezTo>
                  <a:pt x="207474" y="331640"/>
                  <a:pt x="203930" y="332526"/>
                  <a:pt x="199131" y="331714"/>
                </a:cubicBezTo>
                <a:cubicBezTo>
                  <a:pt x="195291" y="331049"/>
                  <a:pt x="192781" y="329720"/>
                  <a:pt x="191747" y="328834"/>
                </a:cubicBezTo>
                <a:lnTo>
                  <a:pt x="205185" y="263488"/>
                </a:lnTo>
                <a:lnTo>
                  <a:pt x="250669" y="249164"/>
                </a:lnTo>
                <a:cubicBezTo>
                  <a:pt x="251333" y="248942"/>
                  <a:pt x="251924" y="248721"/>
                  <a:pt x="252515" y="248352"/>
                </a:cubicBezTo>
                <a:lnTo>
                  <a:pt x="362901" y="231664"/>
                </a:lnTo>
                <a:lnTo>
                  <a:pt x="427066" y="315396"/>
                </a:lnTo>
                <a:cubicBezTo>
                  <a:pt x="416138" y="326102"/>
                  <a:pt x="410231" y="336218"/>
                  <a:pt x="404841" y="345300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4" name="Forma libre 38">
            <a:extLst>
              <a:ext uri="{FF2B5EF4-FFF2-40B4-BE49-F238E27FC236}">
                <a16:creationId xmlns:a16="http://schemas.microsoft.com/office/drawing/2014/main" id="{EECFF477-7608-B044-8351-7AF0820C59EC}"/>
              </a:ext>
            </a:extLst>
          </p:cNvPr>
          <p:cNvSpPr/>
          <p:nvPr/>
        </p:nvSpPr>
        <p:spPr>
          <a:xfrm>
            <a:off x="9049790" y="4188305"/>
            <a:ext cx="1228871" cy="1220168"/>
          </a:xfrm>
          <a:custGeom>
            <a:avLst/>
            <a:gdLst>
              <a:gd name="connsiteX0" fmla="*/ 33661 w 521290"/>
              <a:gd name="connsiteY0" fmla="*/ 187288 h 517598"/>
              <a:gd name="connsiteX1" fmla="*/ 8778 w 521290"/>
              <a:gd name="connsiteY1" fmla="*/ 110867 h 517598"/>
              <a:gd name="connsiteX2" fmla="*/ 39568 w 521290"/>
              <a:gd name="connsiteY2" fmla="*/ 31122 h 517598"/>
              <a:gd name="connsiteX3" fmla="*/ 119903 w 521290"/>
              <a:gd name="connsiteY3" fmla="*/ 1366 h 517598"/>
              <a:gd name="connsiteX4" fmla="*/ 202231 w 521290"/>
              <a:gd name="connsiteY4" fmla="*/ 30827 h 517598"/>
              <a:gd name="connsiteX5" fmla="*/ 235679 w 521290"/>
              <a:gd name="connsiteY5" fmla="*/ 110350 h 517598"/>
              <a:gd name="connsiteX6" fmla="*/ 257461 w 521290"/>
              <a:gd name="connsiteY6" fmla="*/ 145718 h 517598"/>
              <a:gd name="connsiteX7" fmla="*/ 258126 w 521290"/>
              <a:gd name="connsiteY7" fmla="*/ 175031 h 517598"/>
              <a:gd name="connsiteX8" fmla="*/ 232874 w 521290"/>
              <a:gd name="connsiteY8" fmla="*/ 189872 h 517598"/>
              <a:gd name="connsiteX9" fmla="*/ 232874 w 521290"/>
              <a:gd name="connsiteY9" fmla="*/ 189872 h 517598"/>
              <a:gd name="connsiteX10" fmla="*/ 228813 w 521290"/>
              <a:gd name="connsiteY10" fmla="*/ 189872 h 517598"/>
              <a:gd name="connsiteX11" fmla="*/ 229108 w 521290"/>
              <a:gd name="connsiteY11" fmla="*/ 196887 h 517598"/>
              <a:gd name="connsiteX12" fmla="*/ 194921 w 521290"/>
              <a:gd name="connsiteY12" fmla="*/ 239122 h 517598"/>
              <a:gd name="connsiteX13" fmla="*/ 190196 w 521290"/>
              <a:gd name="connsiteY13" fmla="*/ 239565 h 517598"/>
              <a:gd name="connsiteX14" fmla="*/ 189900 w 521290"/>
              <a:gd name="connsiteY14" fmla="*/ 239565 h 517598"/>
              <a:gd name="connsiteX15" fmla="*/ 181040 w 521290"/>
              <a:gd name="connsiteY15" fmla="*/ 239565 h 517598"/>
              <a:gd name="connsiteX16" fmla="*/ 181040 w 521290"/>
              <a:gd name="connsiteY16" fmla="*/ 317389 h 517598"/>
              <a:gd name="connsiteX17" fmla="*/ 167749 w 521290"/>
              <a:gd name="connsiteY17" fmla="*/ 330680 h 517598"/>
              <a:gd name="connsiteX18" fmla="*/ 154458 w 521290"/>
              <a:gd name="connsiteY18" fmla="*/ 317389 h 517598"/>
              <a:gd name="connsiteX19" fmla="*/ 154458 w 521290"/>
              <a:gd name="connsiteY19" fmla="*/ 239639 h 517598"/>
              <a:gd name="connsiteX20" fmla="*/ 141611 w 521290"/>
              <a:gd name="connsiteY20" fmla="*/ 239639 h 517598"/>
              <a:gd name="connsiteX21" fmla="*/ 128320 w 521290"/>
              <a:gd name="connsiteY21" fmla="*/ 226348 h 517598"/>
              <a:gd name="connsiteX22" fmla="*/ 141611 w 521290"/>
              <a:gd name="connsiteY22" fmla="*/ 213057 h 517598"/>
              <a:gd name="connsiteX23" fmla="*/ 189531 w 521290"/>
              <a:gd name="connsiteY23" fmla="*/ 213057 h 517598"/>
              <a:gd name="connsiteX24" fmla="*/ 190491 w 521290"/>
              <a:gd name="connsiteY24" fmla="*/ 212910 h 517598"/>
              <a:gd name="connsiteX25" fmla="*/ 202453 w 521290"/>
              <a:gd name="connsiteY25" fmla="*/ 197921 h 517598"/>
              <a:gd name="connsiteX26" fmla="*/ 201714 w 521290"/>
              <a:gd name="connsiteY26" fmla="*/ 177099 h 517598"/>
              <a:gd name="connsiteX27" fmla="*/ 205406 w 521290"/>
              <a:gd name="connsiteY27" fmla="*/ 167352 h 517598"/>
              <a:gd name="connsiteX28" fmla="*/ 215005 w 521290"/>
              <a:gd name="connsiteY28" fmla="*/ 163291 h 517598"/>
              <a:gd name="connsiteX29" fmla="*/ 232874 w 521290"/>
              <a:gd name="connsiteY29" fmla="*/ 163291 h 517598"/>
              <a:gd name="connsiteX30" fmla="*/ 234941 w 521290"/>
              <a:gd name="connsiteY30" fmla="*/ 162036 h 517598"/>
              <a:gd name="connsiteX31" fmla="*/ 234867 w 521290"/>
              <a:gd name="connsiteY31" fmla="*/ 159599 h 517598"/>
              <a:gd name="connsiteX32" fmla="*/ 210944 w 521290"/>
              <a:gd name="connsiteY32" fmla="*/ 120835 h 517598"/>
              <a:gd name="connsiteX33" fmla="*/ 209172 w 521290"/>
              <a:gd name="connsiteY33" fmla="*/ 111753 h 517598"/>
              <a:gd name="connsiteX34" fmla="*/ 209098 w 521290"/>
              <a:gd name="connsiteY34" fmla="*/ 110867 h 517598"/>
              <a:gd name="connsiteX35" fmla="*/ 184289 w 521290"/>
              <a:gd name="connsiteY35" fmla="*/ 50468 h 517598"/>
              <a:gd name="connsiteX36" fmla="*/ 119903 w 521290"/>
              <a:gd name="connsiteY36" fmla="*/ 27947 h 517598"/>
              <a:gd name="connsiteX37" fmla="*/ 35359 w 521290"/>
              <a:gd name="connsiteY37" fmla="*/ 110867 h 517598"/>
              <a:gd name="connsiteX38" fmla="*/ 57658 w 521290"/>
              <a:gd name="connsiteY38" fmla="*/ 175770 h 517598"/>
              <a:gd name="connsiteX39" fmla="*/ 80769 w 521290"/>
              <a:gd name="connsiteY39" fmla="*/ 238531 h 517598"/>
              <a:gd name="connsiteX40" fmla="*/ 80917 w 521290"/>
              <a:gd name="connsiteY40" fmla="*/ 240229 h 517598"/>
              <a:gd name="connsiteX41" fmla="*/ 80917 w 521290"/>
              <a:gd name="connsiteY41" fmla="*/ 317389 h 517598"/>
              <a:gd name="connsiteX42" fmla="*/ 67626 w 521290"/>
              <a:gd name="connsiteY42" fmla="*/ 330680 h 517598"/>
              <a:gd name="connsiteX43" fmla="*/ 54335 w 521290"/>
              <a:gd name="connsiteY43" fmla="*/ 317389 h 517598"/>
              <a:gd name="connsiteX44" fmla="*/ 54335 w 521290"/>
              <a:gd name="connsiteY44" fmla="*/ 241189 h 517598"/>
              <a:gd name="connsiteX45" fmla="*/ 33661 w 521290"/>
              <a:gd name="connsiteY45" fmla="*/ 187288 h 517598"/>
              <a:gd name="connsiteX46" fmla="*/ 490418 w 521290"/>
              <a:gd name="connsiteY46" fmla="*/ 217266 h 517598"/>
              <a:gd name="connsiteX47" fmla="*/ 410083 w 521290"/>
              <a:gd name="connsiteY47" fmla="*/ 187510 h 517598"/>
              <a:gd name="connsiteX48" fmla="*/ 327754 w 521290"/>
              <a:gd name="connsiteY48" fmla="*/ 216971 h 517598"/>
              <a:gd name="connsiteX49" fmla="*/ 294306 w 521290"/>
              <a:gd name="connsiteY49" fmla="*/ 296494 h 517598"/>
              <a:gd name="connsiteX50" fmla="*/ 272524 w 521290"/>
              <a:gd name="connsiteY50" fmla="*/ 331861 h 517598"/>
              <a:gd name="connsiteX51" fmla="*/ 271860 w 521290"/>
              <a:gd name="connsiteY51" fmla="*/ 361175 h 517598"/>
              <a:gd name="connsiteX52" fmla="*/ 297112 w 521290"/>
              <a:gd name="connsiteY52" fmla="*/ 376016 h 517598"/>
              <a:gd name="connsiteX53" fmla="*/ 301173 w 521290"/>
              <a:gd name="connsiteY53" fmla="*/ 376016 h 517598"/>
              <a:gd name="connsiteX54" fmla="*/ 300878 w 521290"/>
              <a:gd name="connsiteY54" fmla="*/ 383031 h 517598"/>
              <a:gd name="connsiteX55" fmla="*/ 335064 w 521290"/>
              <a:gd name="connsiteY55" fmla="*/ 425266 h 517598"/>
              <a:gd name="connsiteX56" fmla="*/ 339790 w 521290"/>
              <a:gd name="connsiteY56" fmla="*/ 425709 h 517598"/>
              <a:gd name="connsiteX57" fmla="*/ 340085 w 521290"/>
              <a:gd name="connsiteY57" fmla="*/ 425709 h 517598"/>
              <a:gd name="connsiteX58" fmla="*/ 348798 w 521290"/>
              <a:gd name="connsiteY58" fmla="*/ 425709 h 517598"/>
              <a:gd name="connsiteX59" fmla="*/ 348798 w 521290"/>
              <a:gd name="connsiteY59" fmla="*/ 503459 h 517598"/>
              <a:gd name="connsiteX60" fmla="*/ 362089 w 521290"/>
              <a:gd name="connsiteY60" fmla="*/ 516750 h 517598"/>
              <a:gd name="connsiteX61" fmla="*/ 375379 w 521290"/>
              <a:gd name="connsiteY61" fmla="*/ 503459 h 517598"/>
              <a:gd name="connsiteX62" fmla="*/ 375379 w 521290"/>
              <a:gd name="connsiteY62" fmla="*/ 425709 h 517598"/>
              <a:gd name="connsiteX63" fmla="*/ 388227 w 521290"/>
              <a:gd name="connsiteY63" fmla="*/ 425709 h 517598"/>
              <a:gd name="connsiteX64" fmla="*/ 401518 w 521290"/>
              <a:gd name="connsiteY64" fmla="*/ 412418 h 517598"/>
              <a:gd name="connsiteX65" fmla="*/ 388227 w 521290"/>
              <a:gd name="connsiteY65" fmla="*/ 399127 h 517598"/>
              <a:gd name="connsiteX66" fmla="*/ 340307 w 521290"/>
              <a:gd name="connsiteY66" fmla="*/ 399127 h 517598"/>
              <a:gd name="connsiteX67" fmla="*/ 339347 w 521290"/>
              <a:gd name="connsiteY67" fmla="*/ 398979 h 517598"/>
              <a:gd name="connsiteX68" fmla="*/ 327385 w 521290"/>
              <a:gd name="connsiteY68" fmla="*/ 383991 h 517598"/>
              <a:gd name="connsiteX69" fmla="*/ 328124 w 521290"/>
              <a:gd name="connsiteY69" fmla="*/ 363168 h 517598"/>
              <a:gd name="connsiteX70" fmla="*/ 324432 w 521290"/>
              <a:gd name="connsiteY70" fmla="*/ 353422 h 517598"/>
              <a:gd name="connsiteX71" fmla="*/ 314833 w 521290"/>
              <a:gd name="connsiteY71" fmla="*/ 349361 h 517598"/>
              <a:gd name="connsiteX72" fmla="*/ 296964 w 521290"/>
              <a:gd name="connsiteY72" fmla="*/ 349361 h 517598"/>
              <a:gd name="connsiteX73" fmla="*/ 294897 w 521290"/>
              <a:gd name="connsiteY73" fmla="*/ 348106 h 517598"/>
              <a:gd name="connsiteX74" fmla="*/ 294971 w 521290"/>
              <a:gd name="connsiteY74" fmla="*/ 345669 h 517598"/>
              <a:gd name="connsiteX75" fmla="*/ 318894 w 521290"/>
              <a:gd name="connsiteY75" fmla="*/ 306904 h 517598"/>
              <a:gd name="connsiteX76" fmla="*/ 320666 w 521290"/>
              <a:gd name="connsiteY76" fmla="*/ 297822 h 517598"/>
              <a:gd name="connsiteX77" fmla="*/ 320740 w 521290"/>
              <a:gd name="connsiteY77" fmla="*/ 296936 h 517598"/>
              <a:gd name="connsiteX78" fmla="*/ 345549 w 521290"/>
              <a:gd name="connsiteY78" fmla="*/ 236538 h 517598"/>
              <a:gd name="connsiteX79" fmla="*/ 409935 w 521290"/>
              <a:gd name="connsiteY79" fmla="*/ 214017 h 517598"/>
              <a:gd name="connsiteX80" fmla="*/ 494479 w 521290"/>
              <a:gd name="connsiteY80" fmla="*/ 296936 h 517598"/>
              <a:gd name="connsiteX81" fmla="*/ 472180 w 521290"/>
              <a:gd name="connsiteY81" fmla="*/ 361839 h 517598"/>
              <a:gd name="connsiteX82" fmla="*/ 449069 w 521290"/>
              <a:gd name="connsiteY82" fmla="*/ 424601 h 517598"/>
              <a:gd name="connsiteX83" fmla="*/ 448921 w 521290"/>
              <a:gd name="connsiteY83" fmla="*/ 426299 h 517598"/>
              <a:gd name="connsiteX84" fmla="*/ 448921 w 521290"/>
              <a:gd name="connsiteY84" fmla="*/ 503459 h 517598"/>
              <a:gd name="connsiteX85" fmla="*/ 462212 w 521290"/>
              <a:gd name="connsiteY85" fmla="*/ 516750 h 517598"/>
              <a:gd name="connsiteX86" fmla="*/ 475503 w 521290"/>
              <a:gd name="connsiteY86" fmla="*/ 503459 h 517598"/>
              <a:gd name="connsiteX87" fmla="*/ 475503 w 521290"/>
              <a:gd name="connsiteY87" fmla="*/ 427259 h 517598"/>
              <a:gd name="connsiteX88" fmla="*/ 496103 w 521290"/>
              <a:gd name="connsiteY88" fmla="*/ 373358 h 517598"/>
              <a:gd name="connsiteX89" fmla="*/ 520986 w 521290"/>
              <a:gd name="connsiteY89" fmla="*/ 297010 h 517598"/>
              <a:gd name="connsiteX90" fmla="*/ 490418 w 521290"/>
              <a:gd name="connsiteY90" fmla="*/ 217266 h 517598"/>
              <a:gd name="connsiteX91" fmla="*/ 298810 w 521290"/>
              <a:gd name="connsiteY91" fmla="*/ 486624 h 517598"/>
              <a:gd name="connsiteX92" fmla="*/ 124924 w 521290"/>
              <a:gd name="connsiteY92" fmla="*/ 451404 h 517598"/>
              <a:gd name="connsiteX93" fmla="*/ 26868 w 521290"/>
              <a:gd name="connsiteY93" fmla="*/ 303508 h 517598"/>
              <a:gd name="connsiteX94" fmla="*/ 11288 w 521290"/>
              <a:gd name="connsiteY94" fmla="*/ 293023 h 517598"/>
              <a:gd name="connsiteX95" fmla="*/ 803 w 521290"/>
              <a:gd name="connsiteY95" fmla="*/ 308603 h 517598"/>
              <a:gd name="connsiteX96" fmla="*/ 40011 w 521290"/>
              <a:gd name="connsiteY96" fmla="*/ 403410 h 517598"/>
              <a:gd name="connsiteX97" fmla="*/ 110082 w 521290"/>
              <a:gd name="connsiteY97" fmla="*/ 473407 h 517598"/>
              <a:gd name="connsiteX98" fmla="*/ 201345 w 521290"/>
              <a:gd name="connsiteY98" fmla="*/ 512024 h 517598"/>
              <a:gd name="connsiteX99" fmla="*/ 254139 w 521290"/>
              <a:gd name="connsiteY99" fmla="*/ 517562 h 517598"/>
              <a:gd name="connsiteX100" fmla="*/ 303979 w 521290"/>
              <a:gd name="connsiteY100" fmla="*/ 512689 h 517598"/>
              <a:gd name="connsiteX101" fmla="*/ 314464 w 521290"/>
              <a:gd name="connsiteY101" fmla="*/ 497109 h 517598"/>
              <a:gd name="connsiteX102" fmla="*/ 298810 w 521290"/>
              <a:gd name="connsiteY102" fmla="*/ 486624 h 517598"/>
              <a:gd name="connsiteX103" fmla="*/ 254951 w 521290"/>
              <a:gd name="connsiteY103" fmla="*/ 27135 h 517598"/>
              <a:gd name="connsiteX104" fmla="*/ 383945 w 521290"/>
              <a:gd name="connsiteY104" fmla="*/ 66712 h 517598"/>
              <a:gd name="connsiteX105" fmla="*/ 463393 w 521290"/>
              <a:gd name="connsiteY105" fmla="*/ 158418 h 517598"/>
              <a:gd name="connsiteX106" fmla="*/ 475355 w 521290"/>
              <a:gd name="connsiteY106" fmla="*/ 165949 h 517598"/>
              <a:gd name="connsiteX107" fmla="*/ 481114 w 521290"/>
              <a:gd name="connsiteY107" fmla="*/ 164620 h 517598"/>
              <a:gd name="connsiteX108" fmla="*/ 487317 w 521290"/>
              <a:gd name="connsiteY108" fmla="*/ 146899 h 517598"/>
              <a:gd name="connsiteX109" fmla="*/ 398786 w 521290"/>
              <a:gd name="connsiteY109" fmla="*/ 44708 h 517598"/>
              <a:gd name="connsiteX110" fmla="*/ 254951 w 521290"/>
              <a:gd name="connsiteY110" fmla="*/ 554 h 517598"/>
              <a:gd name="connsiteX111" fmla="*/ 254951 w 521290"/>
              <a:gd name="connsiteY111" fmla="*/ 554 h 517598"/>
              <a:gd name="connsiteX112" fmla="*/ 241660 w 521290"/>
              <a:gd name="connsiteY112" fmla="*/ 13844 h 517598"/>
              <a:gd name="connsiteX113" fmla="*/ 254951 w 521290"/>
              <a:gd name="connsiteY113" fmla="*/ 27135 h 51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1290" h="517598">
                <a:moveTo>
                  <a:pt x="33661" y="187288"/>
                </a:moveTo>
                <a:cubicBezTo>
                  <a:pt x="21404" y="161667"/>
                  <a:pt x="8778" y="135159"/>
                  <a:pt x="8778" y="110867"/>
                </a:cubicBezTo>
                <a:cubicBezTo>
                  <a:pt x="8778" y="78378"/>
                  <a:pt x="19410" y="50763"/>
                  <a:pt x="39568" y="31122"/>
                </a:cubicBezTo>
                <a:cubicBezTo>
                  <a:pt x="59504" y="11629"/>
                  <a:pt x="87267" y="1366"/>
                  <a:pt x="119903" y="1366"/>
                </a:cubicBezTo>
                <a:cubicBezTo>
                  <a:pt x="152243" y="1366"/>
                  <a:pt x="181483" y="11851"/>
                  <a:pt x="202231" y="30827"/>
                </a:cubicBezTo>
                <a:cubicBezTo>
                  <a:pt x="224013" y="50689"/>
                  <a:pt x="235532" y="78231"/>
                  <a:pt x="235679" y="110350"/>
                </a:cubicBezTo>
                <a:lnTo>
                  <a:pt x="257461" y="145718"/>
                </a:lnTo>
                <a:cubicBezTo>
                  <a:pt x="262999" y="154652"/>
                  <a:pt x="263221" y="165875"/>
                  <a:pt x="258126" y="175031"/>
                </a:cubicBezTo>
                <a:cubicBezTo>
                  <a:pt x="253031" y="184187"/>
                  <a:pt x="243359" y="189872"/>
                  <a:pt x="232874" y="189872"/>
                </a:cubicBezTo>
                <a:lnTo>
                  <a:pt x="232874" y="189872"/>
                </a:lnTo>
                <a:lnTo>
                  <a:pt x="228813" y="189872"/>
                </a:lnTo>
                <a:lnTo>
                  <a:pt x="229108" y="196887"/>
                </a:lnTo>
                <a:cubicBezTo>
                  <a:pt x="229846" y="217635"/>
                  <a:pt x="215153" y="235799"/>
                  <a:pt x="194921" y="239122"/>
                </a:cubicBezTo>
                <a:cubicBezTo>
                  <a:pt x="193297" y="239417"/>
                  <a:pt x="191672" y="239565"/>
                  <a:pt x="190196" y="239565"/>
                </a:cubicBezTo>
                <a:cubicBezTo>
                  <a:pt x="190122" y="239565"/>
                  <a:pt x="189974" y="239565"/>
                  <a:pt x="189900" y="239565"/>
                </a:cubicBezTo>
                <a:lnTo>
                  <a:pt x="181040" y="239565"/>
                </a:lnTo>
                <a:lnTo>
                  <a:pt x="181040" y="317389"/>
                </a:lnTo>
                <a:cubicBezTo>
                  <a:pt x="181040" y="324699"/>
                  <a:pt x="175059" y="330680"/>
                  <a:pt x="167749" y="330680"/>
                </a:cubicBezTo>
                <a:cubicBezTo>
                  <a:pt x="160439" y="330680"/>
                  <a:pt x="154458" y="324699"/>
                  <a:pt x="154458" y="317389"/>
                </a:cubicBezTo>
                <a:lnTo>
                  <a:pt x="154458" y="239639"/>
                </a:lnTo>
                <a:lnTo>
                  <a:pt x="141611" y="239639"/>
                </a:lnTo>
                <a:cubicBezTo>
                  <a:pt x="134301" y="239639"/>
                  <a:pt x="128320" y="233658"/>
                  <a:pt x="128320" y="226348"/>
                </a:cubicBezTo>
                <a:cubicBezTo>
                  <a:pt x="128320" y="219038"/>
                  <a:pt x="134301" y="213057"/>
                  <a:pt x="141611" y="213057"/>
                </a:cubicBezTo>
                <a:lnTo>
                  <a:pt x="189531" y="213057"/>
                </a:lnTo>
                <a:cubicBezTo>
                  <a:pt x="189753" y="213057"/>
                  <a:pt x="190048" y="213057"/>
                  <a:pt x="190491" y="212910"/>
                </a:cubicBezTo>
                <a:cubicBezTo>
                  <a:pt x="197579" y="211728"/>
                  <a:pt x="202674" y="205305"/>
                  <a:pt x="202453" y="197921"/>
                </a:cubicBezTo>
                <a:lnTo>
                  <a:pt x="201714" y="177099"/>
                </a:lnTo>
                <a:cubicBezTo>
                  <a:pt x="201567" y="173481"/>
                  <a:pt x="202896" y="170010"/>
                  <a:pt x="205406" y="167352"/>
                </a:cubicBezTo>
                <a:cubicBezTo>
                  <a:pt x="207917" y="164768"/>
                  <a:pt x="211387" y="163291"/>
                  <a:pt x="215005" y="163291"/>
                </a:cubicBezTo>
                <a:lnTo>
                  <a:pt x="232874" y="163291"/>
                </a:lnTo>
                <a:cubicBezTo>
                  <a:pt x="233833" y="163291"/>
                  <a:pt x="234498" y="162848"/>
                  <a:pt x="234941" y="162036"/>
                </a:cubicBezTo>
                <a:cubicBezTo>
                  <a:pt x="235384" y="161224"/>
                  <a:pt x="235384" y="160411"/>
                  <a:pt x="234867" y="159599"/>
                </a:cubicBezTo>
                <a:lnTo>
                  <a:pt x="210944" y="120835"/>
                </a:lnTo>
                <a:cubicBezTo>
                  <a:pt x="209172" y="118029"/>
                  <a:pt x="208655" y="114780"/>
                  <a:pt x="209172" y="111753"/>
                </a:cubicBezTo>
                <a:cubicBezTo>
                  <a:pt x="209172" y="111457"/>
                  <a:pt x="209098" y="111162"/>
                  <a:pt x="209098" y="110867"/>
                </a:cubicBezTo>
                <a:cubicBezTo>
                  <a:pt x="209098" y="86131"/>
                  <a:pt x="200533" y="65235"/>
                  <a:pt x="184289" y="50468"/>
                </a:cubicBezTo>
                <a:cubicBezTo>
                  <a:pt x="168414" y="35996"/>
                  <a:pt x="145524" y="27947"/>
                  <a:pt x="119903" y="27947"/>
                </a:cubicBezTo>
                <a:cubicBezTo>
                  <a:pt x="67774" y="27947"/>
                  <a:pt x="35359" y="59697"/>
                  <a:pt x="35359" y="110867"/>
                </a:cubicBezTo>
                <a:cubicBezTo>
                  <a:pt x="35359" y="129104"/>
                  <a:pt x="46730" y="152806"/>
                  <a:pt x="57658" y="175770"/>
                </a:cubicBezTo>
                <a:cubicBezTo>
                  <a:pt x="67774" y="196887"/>
                  <a:pt x="78185" y="218743"/>
                  <a:pt x="80769" y="238531"/>
                </a:cubicBezTo>
                <a:cubicBezTo>
                  <a:pt x="80843" y="239122"/>
                  <a:pt x="80917" y="239712"/>
                  <a:pt x="80917" y="240229"/>
                </a:cubicBezTo>
                <a:lnTo>
                  <a:pt x="80917" y="317389"/>
                </a:lnTo>
                <a:cubicBezTo>
                  <a:pt x="80917" y="324699"/>
                  <a:pt x="74936" y="330680"/>
                  <a:pt x="67626" y="330680"/>
                </a:cubicBezTo>
                <a:cubicBezTo>
                  <a:pt x="60316" y="330680"/>
                  <a:pt x="54335" y="324699"/>
                  <a:pt x="54335" y="317389"/>
                </a:cubicBezTo>
                <a:lnTo>
                  <a:pt x="54335" y="241189"/>
                </a:lnTo>
                <a:cubicBezTo>
                  <a:pt x="52046" y="225831"/>
                  <a:pt x="42743" y="206264"/>
                  <a:pt x="33661" y="187288"/>
                </a:cubicBezTo>
                <a:moveTo>
                  <a:pt x="490418" y="217266"/>
                </a:moveTo>
                <a:cubicBezTo>
                  <a:pt x="470482" y="197773"/>
                  <a:pt x="442719" y="187510"/>
                  <a:pt x="410083" y="187510"/>
                </a:cubicBezTo>
                <a:cubicBezTo>
                  <a:pt x="377742" y="187510"/>
                  <a:pt x="348503" y="197995"/>
                  <a:pt x="327754" y="216971"/>
                </a:cubicBezTo>
                <a:cubicBezTo>
                  <a:pt x="306046" y="236833"/>
                  <a:pt x="294454" y="264374"/>
                  <a:pt x="294306" y="296494"/>
                </a:cubicBezTo>
                <a:lnTo>
                  <a:pt x="272524" y="331861"/>
                </a:lnTo>
                <a:cubicBezTo>
                  <a:pt x="266986" y="340796"/>
                  <a:pt x="266765" y="352019"/>
                  <a:pt x="271860" y="361175"/>
                </a:cubicBezTo>
                <a:cubicBezTo>
                  <a:pt x="276954" y="370331"/>
                  <a:pt x="286627" y="376016"/>
                  <a:pt x="297112" y="376016"/>
                </a:cubicBezTo>
                <a:lnTo>
                  <a:pt x="301173" y="376016"/>
                </a:lnTo>
                <a:lnTo>
                  <a:pt x="300878" y="383031"/>
                </a:lnTo>
                <a:cubicBezTo>
                  <a:pt x="300139" y="403779"/>
                  <a:pt x="314833" y="421943"/>
                  <a:pt x="335064" y="425266"/>
                </a:cubicBezTo>
                <a:cubicBezTo>
                  <a:pt x="336689" y="425561"/>
                  <a:pt x="338313" y="425709"/>
                  <a:pt x="339790" y="425709"/>
                </a:cubicBezTo>
                <a:cubicBezTo>
                  <a:pt x="339864" y="425709"/>
                  <a:pt x="340011" y="425709"/>
                  <a:pt x="340085" y="425709"/>
                </a:cubicBezTo>
                <a:lnTo>
                  <a:pt x="348798" y="425709"/>
                </a:lnTo>
                <a:lnTo>
                  <a:pt x="348798" y="503459"/>
                </a:lnTo>
                <a:cubicBezTo>
                  <a:pt x="348798" y="510769"/>
                  <a:pt x="354779" y="516750"/>
                  <a:pt x="362089" y="516750"/>
                </a:cubicBezTo>
                <a:cubicBezTo>
                  <a:pt x="369399" y="516750"/>
                  <a:pt x="375379" y="510769"/>
                  <a:pt x="375379" y="503459"/>
                </a:cubicBezTo>
                <a:lnTo>
                  <a:pt x="375379" y="425709"/>
                </a:lnTo>
                <a:lnTo>
                  <a:pt x="388227" y="425709"/>
                </a:lnTo>
                <a:cubicBezTo>
                  <a:pt x="395537" y="425709"/>
                  <a:pt x="401518" y="419728"/>
                  <a:pt x="401518" y="412418"/>
                </a:cubicBezTo>
                <a:cubicBezTo>
                  <a:pt x="401518" y="405108"/>
                  <a:pt x="395537" y="399127"/>
                  <a:pt x="388227" y="399127"/>
                </a:cubicBezTo>
                <a:lnTo>
                  <a:pt x="340307" y="399127"/>
                </a:lnTo>
                <a:cubicBezTo>
                  <a:pt x="340085" y="399127"/>
                  <a:pt x="339790" y="399127"/>
                  <a:pt x="339347" y="398979"/>
                </a:cubicBezTo>
                <a:cubicBezTo>
                  <a:pt x="332259" y="397798"/>
                  <a:pt x="327164" y="391374"/>
                  <a:pt x="327385" y="383991"/>
                </a:cubicBezTo>
                <a:lnTo>
                  <a:pt x="328124" y="363168"/>
                </a:lnTo>
                <a:cubicBezTo>
                  <a:pt x="328271" y="359550"/>
                  <a:pt x="326942" y="356080"/>
                  <a:pt x="324432" y="353422"/>
                </a:cubicBezTo>
                <a:cubicBezTo>
                  <a:pt x="321921" y="350837"/>
                  <a:pt x="318451" y="349361"/>
                  <a:pt x="314833" y="349361"/>
                </a:cubicBezTo>
                <a:lnTo>
                  <a:pt x="296964" y="349361"/>
                </a:lnTo>
                <a:cubicBezTo>
                  <a:pt x="296004" y="349361"/>
                  <a:pt x="295340" y="348918"/>
                  <a:pt x="294897" y="348106"/>
                </a:cubicBezTo>
                <a:cubicBezTo>
                  <a:pt x="294454" y="347293"/>
                  <a:pt x="294454" y="346481"/>
                  <a:pt x="294971" y="345669"/>
                </a:cubicBezTo>
                <a:lnTo>
                  <a:pt x="318894" y="306904"/>
                </a:lnTo>
                <a:cubicBezTo>
                  <a:pt x="320666" y="304099"/>
                  <a:pt x="321183" y="300850"/>
                  <a:pt x="320666" y="297822"/>
                </a:cubicBezTo>
                <a:cubicBezTo>
                  <a:pt x="320666" y="297527"/>
                  <a:pt x="320740" y="297232"/>
                  <a:pt x="320740" y="296936"/>
                </a:cubicBezTo>
                <a:cubicBezTo>
                  <a:pt x="320740" y="272201"/>
                  <a:pt x="329305" y="251305"/>
                  <a:pt x="345549" y="236538"/>
                </a:cubicBezTo>
                <a:cubicBezTo>
                  <a:pt x="361424" y="222065"/>
                  <a:pt x="384314" y="214017"/>
                  <a:pt x="409935" y="214017"/>
                </a:cubicBezTo>
                <a:cubicBezTo>
                  <a:pt x="462064" y="214017"/>
                  <a:pt x="494479" y="245767"/>
                  <a:pt x="494479" y="296936"/>
                </a:cubicBezTo>
                <a:cubicBezTo>
                  <a:pt x="494479" y="315174"/>
                  <a:pt x="483108" y="338876"/>
                  <a:pt x="472180" y="361839"/>
                </a:cubicBezTo>
                <a:cubicBezTo>
                  <a:pt x="462064" y="382957"/>
                  <a:pt x="451653" y="404813"/>
                  <a:pt x="449069" y="424601"/>
                </a:cubicBezTo>
                <a:cubicBezTo>
                  <a:pt x="448995" y="425192"/>
                  <a:pt x="448921" y="425782"/>
                  <a:pt x="448921" y="426299"/>
                </a:cubicBezTo>
                <a:lnTo>
                  <a:pt x="448921" y="503459"/>
                </a:lnTo>
                <a:cubicBezTo>
                  <a:pt x="448921" y="510769"/>
                  <a:pt x="454902" y="516750"/>
                  <a:pt x="462212" y="516750"/>
                </a:cubicBezTo>
                <a:cubicBezTo>
                  <a:pt x="469522" y="516750"/>
                  <a:pt x="475503" y="510769"/>
                  <a:pt x="475503" y="503459"/>
                </a:cubicBezTo>
                <a:lnTo>
                  <a:pt x="475503" y="427259"/>
                </a:lnTo>
                <a:cubicBezTo>
                  <a:pt x="477718" y="411827"/>
                  <a:pt x="487095" y="392260"/>
                  <a:pt x="496103" y="373358"/>
                </a:cubicBezTo>
                <a:cubicBezTo>
                  <a:pt x="508360" y="347736"/>
                  <a:pt x="520986" y="321229"/>
                  <a:pt x="520986" y="297010"/>
                </a:cubicBezTo>
                <a:cubicBezTo>
                  <a:pt x="521208" y="264522"/>
                  <a:pt x="510575" y="236907"/>
                  <a:pt x="490418" y="217266"/>
                </a:cubicBezTo>
                <a:moveTo>
                  <a:pt x="298810" y="486624"/>
                </a:moveTo>
                <a:cubicBezTo>
                  <a:pt x="238042" y="498512"/>
                  <a:pt x="176240" y="485960"/>
                  <a:pt x="124924" y="451404"/>
                </a:cubicBezTo>
                <a:cubicBezTo>
                  <a:pt x="73533" y="416848"/>
                  <a:pt x="38756" y="364276"/>
                  <a:pt x="26868" y="303508"/>
                </a:cubicBezTo>
                <a:cubicBezTo>
                  <a:pt x="25465" y="296272"/>
                  <a:pt x="18450" y="291620"/>
                  <a:pt x="11288" y="293023"/>
                </a:cubicBezTo>
                <a:cubicBezTo>
                  <a:pt x="4052" y="294426"/>
                  <a:pt x="-600" y="301440"/>
                  <a:pt x="803" y="308603"/>
                </a:cubicBezTo>
                <a:cubicBezTo>
                  <a:pt x="7522" y="342863"/>
                  <a:pt x="20665" y="374761"/>
                  <a:pt x="40011" y="403410"/>
                </a:cubicBezTo>
                <a:cubicBezTo>
                  <a:pt x="58692" y="431099"/>
                  <a:pt x="82246" y="454653"/>
                  <a:pt x="110082" y="473407"/>
                </a:cubicBezTo>
                <a:cubicBezTo>
                  <a:pt x="137919" y="492162"/>
                  <a:pt x="168635" y="505157"/>
                  <a:pt x="201345" y="512024"/>
                </a:cubicBezTo>
                <a:cubicBezTo>
                  <a:pt x="218844" y="515716"/>
                  <a:pt x="236492" y="517562"/>
                  <a:pt x="254139" y="517562"/>
                </a:cubicBezTo>
                <a:cubicBezTo>
                  <a:pt x="270752" y="517562"/>
                  <a:pt x="287365" y="515938"/>
                  <a:pt x="303979" y="512689"/>
                </a:cubicBezTo>
                <a:cubicBezTo>
                  <a:pt x="311215" y="511286"/>
                  <a:pt x="315867" y="504271"/>
                  <a:pt x="314464" y="497109"/>
                </a:cubicBezTo>
                <a:cubicBezTo>
                  <a:pt x="313061" y="489873"/>
                  <a:pt x="306046" y="485221"/>
                  <a:pt x="298810" y="486624"/>
                </a:cubicBezTo>
                <a:moveTo>
                  <a:pt x="254951" y="27135"/>
                </a:moveTo>
                <a:cubicBezTo>
                  <a:pt x="300952" y="27209"/>
                  <a:pt x="345549" y="40869"/>
                  <a:pt x="383945" y="66712"/>
                </a:cubicBezTo>
                <a:cubicBezTo>
                  <a:pt x="418131" y="89749"/>
                  <a:pt x="445599" y="121425"/>
                  <a:pt x="463393" y="158418"/>
                </a:cubicBezTo>
                <a:cubicBezTo>
                  <a:pt x="465682" y="163143"/>
                  <a:pt x="470408" y="165949"/>
                  <a:pt x="475355" y="165949"/>
                </a:cubicBezTo>
                <a:cubicBezTo>
                  <a:pt x="477275" y="165949"/>
                  <a:pt x="479268" y="165506"/>
                  <a:pt x="481114" y="164620"/>
                </a:cubicBezTo>
                <a:cubicBezTo>
                  <a:pt x="487760" y="161445"/>
                  <a:pt x="490492" y="153471"/>
                  <a:pt x="487317" y="146899"/>
                </a:cubicBezTo>
                <a:cubicBezTo>
                  <a:pt x="467528" y="105698"/>
                  <a:pt x="436886" y="70330"/>
                  <a:pt x="398786" y="44708"/>
                </a:cubicBezTo>
                <a:cubicBezTo>
                  <a:pt x="356034" y="15912"/>
                  <a:pt x="306268" y="628"/>
                  <a:pt x="254951" y="554"/>
                </a:cubicBezTo>
                <a:lnTo>
                  <a:pt x="254951" y="554"/>
                </a:lnTo>
                <a:cubicBezTo>
                  <a:pt x="247641" y="554"/>
                  <a:pt x="241660" y="6461"/>
                  <a:pt x="241660" y="13844"/>
                </a:cubicBezTo>
                <a:cubicBezTo>
                  <a:pt x="241660" y="21228"/>
                  <a:pt x="247567" y="27135"/>
                  <a:pt x="254951" y="27135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5" name="Forma libre 68">
            <a:extLst>
              <a:ext uri="{FF2B5EF4-FFF2-40B4-BE49-F238E27FC236}">
                <a16:creationId xmlns:a16="http://schemas.microsoft.com/office/drawing/2014/main" id="{89649139-98AE-724D-9C34-5F32BA1DF638}"/>
              </a:ext>
            </a:extLst>
          </p:cNvPr>
          <p:cNvSpPr/>
          <p:nvPr/>
        </p:nvSpPr>
        <p:spPr>
          <a:xfrm>
            <a:off x="19932361" y="4270678"/>
            <a:ext cx="1154972" cy="1154972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84B23611-6575-3E44-A522-C17563313374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FA683ABE-5C9F-5149-86AC-C1E79406238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795D3412-C40E-9A42-A8AA-881457AED2B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AB6C0"/>
      </a:accent1>
      <a:accent2>
        <a:srgbClr val="24789C"/>
      </a:accent2>
      <a:accent3>
        <a:srgbClr val="132DC2"/>
      </a:accent3>
      <a:accent4>
        <a:srgbClr val="2AB6C0"/>
      </a:accent4>
      <a:accent5>
        <a:srgbClr val="25789C"/>
      </a:accent5>
      <a:accent6>
        <a:srgbClr val="122CC1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3016</TotalTime>
  <Words>707</Words>
  <Application>Microsoft Macintosh PowerPoint</Application>
  <PresentationFormat>Personalizado</PresentationFormat>
  <Paragraphs>194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Montserrat</vt:lpstr>
      <vt:lpstr>Poppins Light</vt:lpstr>
      <vt:lpstr>Poppins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Ruth Eunice Alvarado</cp:lastModifiedBy>
  <cp:revision>414</cp:revision>
  <dcterms:created xsi:type="dcterms:W3CDTF">2020-05-04T13:20:50Z</dcterms:created>
  <dcterms:modified xsi:type="dcterms:W3CDTF">2020-10-08T16:50:22Z</dcterms:modified>
</cp:coreProperties>
</file>